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4" r:id="rId5"/>
  </p:sldMasterIdLst>
  <p:notesMasterIdLst>
    <p:notesMasterId r:id="rId22"/>
  </p:notesMasterIdLst>
  <p:sldIdLst>
    <p:sldId id="680" r:id="rId6"/>
    <p:sldId id="801" r:id="rId7"/>
    <p:sldId id="802" r:id="rId8"/>
    <p:sldId id="854" r:id="rId9"/>
    <p:sldId id="894" r:id="rId10"/>
    <p:sldId id="761" r:id="rId11"/>
    <p:sldId id="757" r:id="rId12"/>
    <p:sldId id="855" r:id="rId13"/>
    <p:sldId id="734" r:id="rId14"/>
    <p:sldId id="744" r:id="rId15"/>
    <p:sldId id="763" r:id="rId16"/>
    <p:sldId id="765" r:id="rId17"/>
    <p:sldId id="852" r:id="rId18"/>
    <p:sldId id="856" r:id="rId19"/>
    <p:sldId id="857" r:id="rId20"/>
    <p:sldId id="858" r:id="rId21"/>
  </p:sldIdLst>
  <p:sldSz cx="12190730" cy="6858000"/>
  <p:notesSz cx="6858000" cy="9144000"/>
  <p:custDataLst>
    <p:tags r:id="rId26"/>
  </p:custDataLst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rgbClr val="FF0000"/>
        </a:solidFill>
        <a:latin typeface="Times New Roman" panose="02020603050405020304" pitchFamily="18" charset="0"/>
        <a:ea typeface="华文细黑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rgbClr val="FF0000"/>
        </a:solidFill>
        <a:latin typeface="Times New Roman" panose="02020603050405020304" pitchFamily="18" charset="0"/>
        <a:ea typeface="华文细黑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rgbClr val="FF0000"/>
        </a:solidFill>
        <a:latin typeface="Times New Roman" panose="02020603050405020304" pitchFamily="18" charset="0"/>
        <a:ea typeface="华文细黑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rgbClr val="FF0000"/>
        </a:solidFill>
        <a:latin typeface="Times New Roman" panose="02020603050405020304" pitchFamily="18" charset="0"/>
        <a:ea typeface="华文细黑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rgbClr val="FF0000"/>
        </a:solidFill>
        <a:latin typeface="Times New Roman" panose="02020603050405020304" pitchFamily="18" charset="0"/>
        <a:ea typeface="华文细黑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rgbClr val="FF0000"/>
        </a:solidFill>
        <a:latin typeface="Times New Roman" panose="02020603050405020304" pitchFamily="18" charset="0"/>
        <a:ea typeface="华文细黑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rgbClr val="FF0000"/>
        </a:solidFill>
        <a:latin typeface="Times New Roman" panose="02020603050405020304" pitchFamily="18" charset="0"/>
        <a:ea typeface="华文细黑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rgbClr val="FF0000"/>
        </a:solidFill>
        <a:latin typeface="Times New Roman" panose="02020603050405020304" pitchFamily="18" charset="0"/>
        <a:ea typeface="华文细黑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rgbClr val="FF0000"/>
        </a:solidFill>
        <a:latin typeface="Times New Roman" panose="02020603050405020304" pitchFamily="18" charset="0"/>
        <a:ea typeface="华文细黑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5" userDrawn="1">
          <p15:clr>
            <a:srgbClr val="A4A3A4"/>
          </p15:clr>
        </p15:guide>
        <p15:guide id="2" pos="384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99"/>
    <a:srgbClr val="5F5F5F"/>
    <a:srgbClr val="808080"/>
    <a:srgbClr val="CC3300"/>
    <a:srgbClr val="FF9900"/>
    <a:srgbClr val="FF0000"/>
    <a:srgbClr val="EAEAEA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929"/>
    <p:restoredTop sz="95197"/>
  </p:normalViewPr>
  <p:slideViewPr>
    <p:cSldViewPr showGuides="1">
      <p:cViewPr varScale="1">
        <p:scale>
          <a:sx n="67" d="100"/>
          <a:sy n="67" d="100"/>
        </p:scale>
        <p:origin x="-252" y="-96"/>
      </p:cViewPr>
      <p:guideLst>
        <p:guide orient="horz" pos="2145"/>
        <p:guide pos="38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6" Type="http://schemas.openxmlformats.org/officeDocument/2006/relationships/tags" Target="tags/tag89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notesMaster" Target="notesMasters/notesMaster1.xml"/><Relationship Id="rId21" Type="http://schemas.openxmlformats.org/officeDocument/2006/relationships/slide" Target="slides/slide16.xml"/><Relationship Id="rId20" Type="http://schemas.openxmlformats.org/officeDocument/2006/relationships/slide" Target="slides/slide15.xml"/><Relationship Id="rId2" Type="http://schemas.openxmlformats.org/officeDocument/2006/relationships/theme" Target="theme/theme1.xml"/><Relationship Id="rId19" Type="http://schemas.openxmlformats.org/officeDocument/2006/relationships/slide" Target="slides/slide14.xml"/><Relationship Id="rId18" Type="http://schemas.openxmlformats.org/officeDocument/2006/relationships/slide" Target="slides/slide1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页眉占位符 3073"/>
          <p:cNvSpPr/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fontAlgn="base"/>
            <a:endParaRPr lang="zh-CN" altLang="x-none" sz="1200" strike="noStrike" noProof="1" dirty="0">
              <a:ea typeface="宋体" panose="02010600030101010101" pitchFamily="2" charset="-122"/>
            </a:endParaRPr>
          </a:p>
        </p:txBody>
      </p:sp>
      <p:sp>
        <p:nvSpPr>
          <p:cNvPr id="3075" name="日期占位符 3074"/>
          <p:cNvSpPr/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 algn="r" fontAlgn="base"/>
            <a:endParaRPr lang="zh-CN" altLang="x-none" sz="1200" strike="noStrike" noProof="1" dirty="0">
              <a:ea typeface="宋体" panose="02010600030101010101" pitchFamily="2" charset="-122"/>
            </a:endParaRPr>
          </a:p>
        </p:txBody>
      </p:sp>
      <p:sp>
        <p:nvSpPr>
          <p:cNvPr id="4100" name="幻灯片图像占位符 3075"/>
          <p:cNvSpPr>
            <a:spLocks noRo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4101" name="文本占位符 3076"/>
          <p:cNvSpPr>
            <a:spLocks noRot="1"/>
          </p:cNvSpPr>
          <p:nvPr>
            <p:ph type="body" sz="quarter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3078" name="页脚占位符 3077"/>
          <p:cNvSpPr/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fontAlgn="base"/>
            <a:endParaRPr lang="zh-CN" altLang="x-none" sz="1200" strike="noStrike" noProof="1" dirty="0">
              <a:ea typeface="宋体" panose="02010600030101010101" pitchFamily="2" charset="-122"/>
            </a:endParaRPr>
          </a:p>
        </p:txBody>
      </p:sp>
      <p:sp>
        <p:nvSpPr>
          <p:cNvPr id="3079" name="灯片编号占位符 3078"/>
          <p:cNvSpPr/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fontAlgn="base"/>
            <a:fld id="{9A0DB2DC-4C9A-4742-B13C-FB6460FD3503}" type="slidenum">
              <a:rPr lang="zh-CN" altLang="x-none" sz="1200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x-none" sz="1200" strike="noStrike" noProof="1" dirty="0"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841" y="1122363"/>
            <a:ext cx="9143048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841" y="3602038"/>
            <a:ext cx="9143048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199765" indent="0" algn="ctr">
              <a:buNone/>
              <a:defRPr sz="1600"/>
            </a:lvl8pPr>
            <a:lvl9pPr marL="3656965" indent="0" algn="ctr">
              <a:buNone/>
              <a:defRPr sz="16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3991" y="365125"/>
            <a:ext cx="2628626" cy="5811838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113" y="365125"/>
            <a:ext cx="7733494" cy="5811838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841" y="1122363"/>
            <a:ext cx="9143048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841" y="3602038"/>
            <a:ext cx="9143048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199765" indent="0" algn="ctr">
              <a:buNone/>
              <a:defRPr sz="1600"/>
            </a:lvl8pPr>
            <a:lvl9pPr marL="3656965" indent="0" algn="ctr">
              <a:buNone/>
              <a:defRPr sz="16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763" y="1709738"/>
            <a:ext cx="10514505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763" y="4589463"/>
            <a:ext cx="1051450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113" y="1825625"/>
            <a:ext cx="518106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1557" y="1825625"/>
            <a:ext cx="518106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01" y="365125"/>
            <a:ext cx="10514505" cy="1325563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650" y="1778438"/>
            <a:ext cx="4873066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199765" indent="0">
              <a:buNone/>
              <a:defRPr sz="1800"/>
            </a:lvl8pPr>
            <a:lvl9pPr marL="3656965" indent="0">
              <a:buNone/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650" y="2665379"/>
            <a:ext cx="4873066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286" y="1778438"/>
            <a:ext cx="4897066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199765" indent="0">
              <a:buNone/>
              <a:defRPr sz="1800"/>
            </a:lvl8pPr>
            <a:lvl9pPr marL="3656965" indent="0">
              <a:buNone/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286" y="2665379"/>
            <a:ext cx="4897066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01" y="457200"/>
            <a:ext cx="393182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2648" y="987425"/>
            <a:ext cx="6171557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01" y="2057400"/>
            <a:ext cx="393182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199765" indent="0">
              <a:buNone/>
              <a:defRPr sz="1000"/>
            </a:lvl8pPr>
            <a:lvl9pPr marL="3656965" indent="0">
              <a:buNone/>
              <a:defRPr sz="1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01" y="457200"/>
            <a:ext cx="416491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2648" y="457201"/>
            <a:ext cx="6171557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199765" indent="0">
              <a:buNone/>
              <a:defRPr sz="2000"/>
            </a:lvl8pPr>
            <a:lvl9pPr marL="3656965" indent="0">
              <a:buNone/>
              <a:defRPr sz="20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01" y="2057400"/>
            <a:ext cx="416491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199765" indent="0">
              <a:buNone/>
              <a:defRPr sz="1400"/>
            </a:lvl8pPr>
            <a:lvl9pPr marL="3656965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6280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3991" y="365125"/>
            <a:ext cx="2628626" cy="5811838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113" y="365125"/>
            <a:ext cx="7733494" cy="5811838"/>
          </a:xfrm>
          <a:prstGeom prst="rect">
            <a:avLst/>
          </a:prstGeo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841" y="1122363"/>
            <a:ext cx="9143048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841" y="3602038"/>
            <a:ext cx="914304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199765" indent="0" algn="ctr">
              <a:buNone/>
              <a:defRPr sz="1600"/>
            </a:lvl8pPr>
            <a:lvl9pPr marL="3656965" indent="0" algn="ctr">
              <a:buNone/>
              <a:defRPr sz="16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763" y="1709738"/>
            <a:ext cx="10514505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763" y="4589463"/>
            <a:ext cx="1051450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04788" y="188913"/>
            <a:ext cx="5771833" cy="690562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12206" y="188913"/>
            <a:ext cx="5771833" cy="690562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01" y="365125"/>
            <a:ext cx="10514505" cy="1325563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650" y="1778438"/>
            <a:ext cx="487306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199765" indent="0">
              <a:buNone/>
              <a:defRPr sz="1800"/>
            </a:lvl8pPr>
            <a:lvl9pPr marL="3656965" indent="0">
              <a:buNone/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650" y="2665379"/>
            <a:ext cx="4873066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286" y="1778438"/>
            <a:ext cx="489706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199765" indent="0">
              <a:buNone/>
              <a:defRPr sz="1800"/>
            </a:lvl8pPr>
            <a:lvl9pPr marL="3656965" indent="0">
              <a:buNone/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286" y="2665379"/>
            <a:ext cx="4897066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763" y="1709738"/>
            <a:ext cx="10514505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763" y="4589463"/>
            <a:ext cx="10514505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01" y="457200"/>
            <a:ext cx="393182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2648" y="987425"/>
            <a:ext cx="617155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01" y="2057400"/>
            <a:ext cx="393182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199765" indent="0">
              <a:buNone/>
              <a:defRPr sz="1000"/>
            </a:lvl8pPr>
            <a:lvl9pPr marL="3656965" indent="0">
              <a:buNone/>
              <a:defRPr sz="1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01" y="457200"/>
            <a:ext cx="416491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2648" y="457201"/>
            <a:ext cx="6171557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199765" indent="0">
              <a:buNone/>
              <a:defRPr sz="2000"/>
            </a:lvl8pPr>
            <a:lvl9pPr marL="3656965" indent="0">
              <a:buNone/>
              <a:defRPr sz="20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01" y="2057400"/>
            <a:ext cx="4164915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199765" indent="0">
              <a:buNone/>
              <a:defRPr sz="1400"/>
            </a:lvl8pPr>
            <a:lvl9pPr marL="3656965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039226" y="188913"/>
            <a:ext cx="2944813" cy="5988050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04788" y="188913"/>
            <a:ext cx="8663724" cy="598805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3841" y="1122363"/>
            <a:ext cx="9143048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3841" y="3602038"/>
            <a:ext cx="914304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199765" indent="0" algn="ctr">
              <a:buNone/>
              <a:defRPr sz="1600"/>
            </a:lvl8pPr>
            <a:lvl9pPr marL="3656965" indent="0" algn="ctr">
              <a:buNone/>
              <a:defRPr sz="16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763" y="1709738"/>
            <a:ext cx="10514505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763" y="4589463"/>
            <a:ext cx="1051450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7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9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04788" y="188913"/>
            <a:ext cx="5771833" cy="690562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12206" y="188913"/>
            <a:ext cx="5771833" cy="690562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01" y="365125"/>
            <a:ext cx="10514505" cy="1325563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650" y="1778438"/>
            <a:ext cx="487306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199765" indent="0">
              <a:buNone/>
              <a:defRPr sz="1800"/>
            </a:lvl8pPr>
            <a:lvl9pPr marL="3656965" indent="0">
              <a:buNone/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650" y="2665379"/>
            <a:ext cx="4873066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286" y="1778438"/>
            <a:ext cx="489706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199765" indent="0">
              <a:buNone/>
              <a:defRPr sz="1800"/>
            </a:lvl8pPr>
            <a:lvl9pPr marL="3656965" indent="0">
              <a:buNone/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286" y="2665379"/>
            <a:ext cx="4897066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113" y="1825625"/>
            <a:ext cx="518106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1557" y="1825625"/>
            <a:ext cx="5181060" cy="4351338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01" y="457200"/>
            <a:ext cx="393182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2648" y="987425"/>
            <a:ext cx="617155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01" y="2057400"/>
            <a:ext cx="393182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199765" indent="0">
              <a:buNone/>
              <a:defRPr sz="1000"/>
            </a:lvl8pPr>
            <a:lvl9pPr marL="3656965" indent="0">
              <a:buNone/>
              <a:defRPr sz="1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01" y="457200"/>
            <a:ext cx="416491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2648" y="457201"/>
            <a:ext cx="6171557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199765" indent="0">
              <a:buNone/>
              <a:defRPr sz="2000"/>
            </a:lvl8pPr>
            <a:lvl9pPr marL="3656965" indent="0">
              <a:buNone/>
              <a:defRPr sz="20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01" y="2057400"/>
            <a:ext cx="4164915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199765" indent="0">
              <a:buNone/>
              <a:defRPr sz="1400"/>
            </a:lvl8pPr>
            <a:lvl9pPr marL="3656965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039226" y="188913"/>
            <a:ext cx="2944813" cy="5988050"/>
          </a:xfrm>
          <a:prstGeom prst="rect">
            <a:avLst/>
          </a:prstGeo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04788" y="188913"/>
            <a:ext cx="8663724" cy="598805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01" y="365125"/>
            <a:ext cx="10514505" cy="1325563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650" y="1778438"/>
            <a:ext cx="4873066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199765" indent="0">
              <a:buNone/>
              <a:defRPr sz="1800"/>
            </a:lvl8pPr>
            <a:lvl9pPr marL="3656965" indent="0">
              <a:buNone/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650" y="2665379"/>
            <a:ext cx="4873066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286" y="1778438"/>
            <a:ext cx="4897066" cy="823912"/>
          </a:xfrm>
          <a:prstGeom prst="rect">
            <a:avLst/>
          </a:prstGeo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199765" indent="0">
              <a:buNone/>
              <a:defRPr sz="1800"/>
            </a:lvl8pPr>
            <a:lvl9pPr marL="3656965" indent="0">
              <a:buNone/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286" y="2665379"/>
            <a:ext cx="4897066" cy="3524284"/>
          </a:xfrm>
          <a:prstGeom prst="rect">
            <a:avLst/>
          </a:prstGeo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143000"/>
          </a:xfrm>
          <a:prstGeom prst="rect">
            <a:avLst/>
          </a:prstGeo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01" y="457200"/>
            <a:ext cx="393182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2648" y="987425"/>
            <a:ext cx="6171557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01" y="2057400"/>
            <a:ext cx="393182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199765" indent="0">
              <a:buNone/>
              <a:defRPr sz="1000"/>
            </a:lvl8pPr>
            <a:lvl9pPr marL="3656965" indent="0">
              <a:buNone/>
              <a:defRPr sz="1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01" y="457200"/>
            <a:ext cx="416491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2648" y="457201"/>
            <a:ext cx="6171557" cy="5403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199765" indent="0">
              <a:buNone/>
              <a:defRPr sz="2000"/>
            </a:lvl8pPr>
            <a:lvl9pPr marL="3656965" indent="0">
              <a:buNone/>
              <a:defRPr sz="20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01" y="2057400"/>
            <a:ext cx="416491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199765" indent="0">
              <a:buNone/>
              <a:defRPr sz="1400"/>
            </a:lvl8pPr>
            <a:lvl9pPr marL="3656965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2" Type="http://schemas.openxmlformats.org/officeDocument/2006/relationships/theme" Target="../theme/theme4.xml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CC0000"/>
          </a:solidFill>
          <a:latin typeface="+mj-lt"/>
          <a:ea typeface="+mj-ea"/>
          <a:cs typeface="+mj-cs"/>
        </a:defRPr>
      </a:lvl1pPr>
    </p:titleStyle>
    <p:bodyStyle>
      <a:lvl1pPr marL="0" lvl="0" indent="719455" algn="just" defTabSz="914400" rtl="0" eaLnBrk="1" fontAlgn="base" latinLnBrk="0" hangingPunct="1">
        <a:lnSpc>
          <a:spcPct val="14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None/>
        <a:defRPr sz="28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1184275" lvl="1" indent="-285750" algn="just" defTabSz="914400" rtl="0" eaLnBrk="1" fontAlgn="base" latinLnBrk="0" hangingPunct="1">
        <a:lnSpc>
          <a:spcPct val="145000"/>
        </a:lnSpc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2pPr>
      <a:lvl3pPr marL="1592580" lvl="2" indent="-228600" algn="just" defTabSz="914400" rtl="0" eaLnBrk="1" fontAlgn="base" latinLnBrk="0" hangingPunct="1">
        <a:lnSpc>
          <a:spcPct val="145000"/>
        </a:lnSpc>
        <a:spcBef>
          <a:spcPct val="20000"/>
        </a:spcBef>
        <a:spcAft>
          <a:spcPct val="0"/>
        </a:spcAft>
        <a:buClr>
          <a:schemeClr val="tx1"/>
        </a:buClr>
        <a:buFontTx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3pPr>
      <a:lvl4pPr marL="2000250" lvl="3" indent="-228600" algn="just" defTabSz="914400" rtl="0" eaLnBrk="1" fontAlgn="base" latinLnBrk="0" hangingPunct="1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4pPr>
      <a:lvl5pPr marL="2408555" lvl="4" indent="-228600" algn="just" defTabSz="914400" rtl="0" eaLnBrk="1" fontAlgn="base" latinLnBrk="0" hangingPunct="1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5pPr>
      <a:lvl6pPr marL="2514600" lvl="5" indent="-228600" algn="just" defTabSz="914400" rtl="0" eaLnBrk="1" fontAlgn="base" latinLnBrk="0" hangingPunct="1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6pPr>
      <a:lvl7pPr marL="2971800" lvl="6" indent="-228600" algn="just" defTabSz="914400" rtl="0" eaLnBrk="1" fontAlgn="base" latinLnBrk="0" hangingPunct="1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7pPr>
      <a:lvl8pPr marL="3429000" lvl="7" indent="-228600" algn="just" defTabSz="914400" rtl="0" eaLnBrk="1" fontAlgn="base" latinLnBrk="0" hangingPunct="1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8pPr>
      <a:lvl9pPr marL="3886200" lvl="8" indent="-228600" algn="just" defTabSz="914400" rtl="0" eaLnBrk="1" fontAlgn="base" latinLnBrk="0" hangingPunct="1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动作按钮: 结束 7">
            <a:hlinkClick r:id="" action="ppaction://hlinkshowjump?jump=lastslide"/>
          </p:cNvPr>
          <p:cNvSpPr/>
          <p:nvPr userDrawn="1"/>
        </p:nvSpPr>
        <p:spPr>
          <a:xfrm>
            <a:off x="11880850" y="6526213"/>
            <a:ext cx="215900" cy="215900"/>
          </a:xfrm>
          <a:prstGeom prst="actionButtonEnd">
            <a:avLst/>
          </a:prstGeom>
          <a:solidFill>
            <a:srgbClr val="D9D9D9"/>
          </a:solidFill>
          <a:ln w="158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0"/>
          <a:p>
            <a:pPr lvl="0" algn="ctr"/>
            <a:endParaRPr lang="zh-CN" altLang="en-US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51" name="动作按钮: 开始 8">
            <a:hlinkClick r:id="" action="ppaction://hlinkshowjump?jump=firstslide"/>
          </p:cNvPr>
          <p:cNvSpPr/>
          <p:nvPr userDrawn="1"/>
        </p:nvSpPr>
        <p:spPr>
          <a:xfrm>
            <a:off x="9656763" y="6526213"/>
            <a:ext cx="215900" cy="215900"/>
          </a:xfrm>
          <a:prstGeom prst="actionButtonBeginning">
            <a:avLst/>
          </a:prstGeom>
          <a:solidFill>
            <a:srgbClr val="D9D9D9"/>
          </a:solidFill>
          <a:ln w="158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0"/>
          <a:p>
            <a:pPr lvl="0" algn="ctr"/>
            <a:endParaRPr lang="zh-CN" altLang="en-US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52" name="动作按钮: 后退或前一项 9">
            <a:hlinkClick r:id="" action="ppaction://hlinkshowjump?jump=previousslide"/>
          </p:cNvPr>
          <p:cNvSpPr/>
          <p:nvPr userDrawn="1"/>
        </p:nvSpPr>
        <p:spPr>
          <a:xfrm>
            <a:off x="10031413" y="6526213"/>
            <a:ext cx="217487" cy="215900"/>
          </a:xfrm>
          <a:prstGeom prst="actionButtonBackPrevious">
            <a:avLst/>
          </a:prstGeom>
          <a:solidFill>
            <a:srgbClr val="D9D9D9"/>
          </a:solidFill>
          <a:ln w="158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0"/>
          <a:p>
            <a:pPr lvl="0" algn="ctr"/>
            <a:endParaRPr lang="zh-CN" altLang="en-US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53" name="动作按钮: 前进或下一项 10">
            <a:hlinkClick r:id="" action="ppaction://hlinkshowjump?jump=nextslide"/>
          </p:cNvPr>
          <p:cNvSpPr/>
          <p:nvPr userDrawn="1"/>
        </p:nvSpPr>
        <p:spPr>
          <a:xfrm>
            <a:off x="11504613" y="6526213"/>
            <a:ext cx="217487" cy="215900"/>
          </a:xfrm>
          <a:prstGeom prst="actionButtonForwardNext">
            <a:avLst/>
          </a:prstGeom>
          <a:solidFill>
            <a:srgbClr val="D9D9D9"/>
          </a:solidFill>
          <a:ln w="158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0"/>
          <a:p>
            <a:pPr lvl="0" algn="ctr"/>
            <a:endParaRPr lang="zh-CN" altLang="en-US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054" name="圆角矩形 11">
            <a:hlinkClick r:id="" action="ppaction://noaction"/>
          </p:cNvPr>
          <p:cNvSpPr/>
          <p:nvPr userDrawn="1"/>
        </p:nvSpPr>
        <p:spPr>
          <a:xfrm>
            <a:off x="10401300" y="6518275"/>
            <a:ext cx="955675" cy="252413"/>
          </a:xfrm>
          <a:prstGeom prst="roundRect">
            <a:avLst>
              <a:gd name="adj" fmla="val 22713"/>
            </a:avLst>
          </a:prstGeom>
          <a:solidFill>
            <a:srgbClr val="D9D9D9"/>
          </a:solidFill>
          <a:ln w="127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tIns="72000" bIns="72000" anchor="ctr" anchorCtr="0"/>
          <a:p>
            <a:pPr lvl="0" algn="ctr"/>
            <a:r>
              <a:rPr lang="zh-CN" altLang="en-US" sz="1400" dirty="0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内容索引</a:t>
            </a:r>
            <a:endParaRPr lang="zh-CN" altLang="en-US" sz="1400" dirty="0">
              <a:solidFill>
                <a:srgbClr val="000000"/>
              </a:solidFill>
              <a:latin typeface="华文中宋" pitchFamily="2" charset="-122"/>
              <a:ea typeface="华文中宋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CC0000"/>
          </a:solidFill>
          <a:latin typeface="+mj-lt"/>
          <a:ea typeface="+mj-ea"/>
          <a:cs typeface="+mj-cs"/>
        </a:defRPr>
      </a:lvl1pPr>
    </p:titleStyle>
    <p:bodyStyle>
      <a:lvl1pPr marL="0" lvl="0" indent="719455" algn="just" defTabSz="914400" rtl="0" eaLnBrk="1" fontAlgn="base" latinLnBrk="0" hangingPunct="1">
        <a:lnSpc>
          <a:spcPct val="14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None/>
        <a:defRPr sz="28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1184275" lvl="1" indent="-285750" algn="just" defTabSz="914400" rtl="0" eaLnBrk="1" fontAlgn="base" latinLnBrk="0" hangingPunct="1">
        <a:lnSpc>
          <a:spcPct val="145000"/>
        </a:lnSpc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2pPr>
      <a:lvl3pPr marL="1592580" lvl="2" indent="-228600" algn="just" defTabSz="914400" rtl="0" eaLnBrk="1" fontAlgn="base" latinLnBrk="0" hangingPunct="1">
        <a:lnSpc>
          <a:spcPct val="145000"/>
        </a:lnSpc>
        <a:spcBef>
          <a:spcPct val="20000"/>
        </a:spcBef>
        <a:spcAft>
          <a:spcPct val="0"/>
        </a:spcAft>
        <a:buClr>
          <a:schemeClr val="tx1"/>
        </a:buClr>
        <a:buFontTx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3pPr>
      <a:lvl4pPr marL="2000250" lvl="3" indent="-228600" algn="just" defTabSz="914400" rtl="0" eaLnBrk="1" fontAlgn="base" latinLnBrk="0" hangingPunct="1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4pPr>
      <a:lvl5pPr marL="2408555" lvl="4" indent="-228600" algn="just" defTabSz="914400" rtl="0" eaLnBrk="1" fontAlgn="base" latinLnBrk="0" hangingPunct="1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5pPr>
      <a:lvl6pPr marL="2514600" lvl="5" indent="-228600" algn="just" defTabSz="914400" rtl="0" eaLnBrk="1" fontAlgn="base" latinLnBrk="0" hangingPunct="1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6pPr>
      <a:lvl7pPr marL="2971800" lvl="6" indent="-228600" algn="just" defTabSz="914400" rtl="0" eaLnBrk="1" fontAlgn="base" latinLnBrk="0" hangingPunct="1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7pPr>
      <a:lvl8pPr marL="3429000" lvl="7" indent="-228600" algn="just" defTabSz="914400" rtl="0" eaLnBrk="1" fontAlgn="base" latinLnBrk="0" hangingPunct="1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8pPr>
      <a:lvl9pPr marL="3886200" lvl="8" indent="-228600" algn="just" defTabSz="914400" rtl="0" eaLnBrk="1" fontAlgn="base" latinLnBrk="0" hangingPunct="1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文本占位符 1026"/>
          <p:cNvSpPr/>
          <p:nvPr>
            <p:ph type="body"/>
          </p:nvPr>
        </p:nvSpPr>
        <p:spPr>
          <a:xfrm>
            <a:off x="204788" y="188913"/>
            <a:ext cx="11779250" cy="69056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3075" name="动作按钮: 结束 7">
            <a:hlinkClick r:id="" action="ppaction://hlinkshowjump?jump=lastslide"/>
          </p:cNvPr>
          <p:cNvSpPr/>
          <p:nvPr userDrawn="1"/>
        </p:nvSpPr>
        <p:spPr>
          <a:xfrm>
            <a:off x="11880850" y="6526213"/>
            <a:ext cx="215900" cy="215900"/>
          </a:xfrm>
          <a:prstGeom prst="actionButtonEnd">
            <a:avLst/>
          </a:prstGeom>
          <a:solidFill>
            <a:srgbClr val="D9D9D9"/>
          </a:solidFill>
          <a:ln w="158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0"/>
          <a:p>
            <a:pPr lvl="0" algn="ctr"/>
            <a:endParaRPr lang="zh-CN" altLang="en-US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76" name="动作按钮: 开始 8">
            <a:hlinkClick r:id="" action="ppaction://hlinkshowjump?jump=firstslide"/>
          </p:cNvPr>
          <p:cNvSpPr/>
          <p:nvPr userDrawn="1"/>
        </p:nvSpPr>
        <p:spPr>
          <a:xfrm>
            <a:off x="9656763" y="6526213"/>
            <a:ext cx="215900" cy="215900"/>
          </a:xfrm>
          <a:prstGeom prst="actionButtonBeginning">
            <a:avLst/>
          </a:prstGeom>
          <a:solidFill>
            <a:srgbClr val="D9D9D9"/>
          </a:solidFill>
          <a:ln w="158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0"/>
          <a:p>
            <a:pPr lvl="0" algn="ctr"/>
            <a:endParaRPr lang="zh-CN" altLang="en-US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77" name="动作按钮: 后退或前一项 9">
            <a:hlinkClick r:id="" action="ppaction://hlinkshowjump?jump=previousslide"/>
          </p:cNvPr>
          <p:cNvSpPr/>
          <p:nvPr userDrawn="1"/>
        </p:nvSpPr>
        <p:spPr>
          <a:xfrm>
            <a:off x="10031413" y="6526213"/>
            <a:ext cx="217487" cy="215900"/>
          </a:xfrm>
          <a:prstGeom prst="actionButtonBackPrevious">
            <a:avLst/>
          </a:prstGeom>
          <a:solidFill>
            <a:srgbClr val="D9D9D9"/>
          </a:solidFill>
          <a:ln w="158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0"/>
          <a:p>
            <a:pPr lvl="0" algn="ctr"/>
            <a:endParaRPr lang="zh-CN" altLang="en-US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78" name="动作按钮: 前进或下一项 10">
            <a:hlinkClick r:id="" action="ppaction://hlinkshowjump?jump=nextslide"/>
          </p:cNvPr>
          <p:cNvSpPr/>
          <p:nvPr userDrawn="1"/>
        </p:nvSpPr>
        <p:spPr>
          <a:xfrm>
            <a:off x="11504613" y="6526213"/>
            <a:ext cx="217487" cy="215900"/>
          </a:xfrm>
          <a:prstGeom prst="actionButtonForwardNext">
            <a:avLst/>
          </a:prstGeom>
          <a:solidFill>
            <a:srgbClr val="D9D9D9"/>
          </a:solidFill>
          <a:ln w="158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0"/>
          <a:p>
            <a:pPr lvl="0" algn="ctr"/>
            <a:endParaRPr lang="zh-CN" altLang="en-US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79" name="圆角矩形 11">
            <a:hlinkClick r:id="" action="ppaction://noaction"/>
          </p:cNvPr>
          <p:cNvSpPr/>
          <p:nvPr userDrawn="1"/>
        </p:nvSpPr>
        <p:spPr>
          <a:xfrm>
            <a:off x="10401300" y="6518275"/>
            <a:ext cx="955675" cy="252413"/>
          </a:xfrm>
          <a:prstGeom prst="roundRect">
            <a:avLst>
              <a:gd name="adj" fmla="val 22713"/>
            </a:avLst>
          </a:prstGeom>
          <a:solidFill>
            <a:srgbClr val="D9D9D9"/>
          </a:solidFill>
          <a:ln w="127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tIns="72000" bIns="72000" anchor="ctr" anchorCtr="0"/>
          <a:p>
            <a:pPr lvl="0" algn="ctr"/>
            <a:r>
              <a:rPr lang="zh-CN" altLang="en-US" sz="1400" dirty="0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内容索引</a:t>
            </a:r>
            <a:endParaRPr lang="zh-CN" altLang="en-US" sz="1400" dirty="0">
              <a:solidFill>
                <a:srgbClr val="000000"/>
              </a:solidFill>
              <a:latin typeface="华文中宋" pitchFamily="2" charset="-122"/>
              <a:ea typeface="华文中宋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CC0000"/>
          </a:solidFill>
          <a:latin typeface="+mj-lt"/>
          <a:ea typeface="+mj-ea"/>
          <a:cs typeface="+mj-cs"/>
        </a:defRPr>
      </a:lvl1pPr>
    </p:titleStyle>
    <p:bodyStyle>
      <a:lvl1pPr marL="0" lvl="0" indent="719455" algn="just" defTabSz="914400" rtl="0" eaLnBrk="1" fontAlgn="base" latinLnBrk="0" hangingPunct="1">
        <a:lnSpc>
          <a:spcPct val="14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None/>
        <a:defRPr sz="2800" b="1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1184275" lvl="1" indent="-285750" algn="just" defTabSz="914400" rtl="0" eaLnBrk="1" fontAlgn="base" latinLnBrk="0" hangingPunct="0">
        <a:lnSpc>
          <a:spcPct val="145000"/>
        </a:lnSpc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None/>
        <a:defRPr sz="2400" b="0" i="0" u="none" kern="1200" baseline="0">
          <a:solidFill>
            <a:srgbClr val="000000"/>
          </a:solidFill>
          <a:latin typeface="+mn-lt"/>
          <a:ea typeface="华文细黑" pitchFamily="2" charset="-122"/>
          <a:cs typeface="+mn-cs"/>
        </a:defRPr>
      </a:lvl2pPr>
      <a:lvl3pPr marL="1592580" lvl="2" indent="-228600" algn="just" defTabSz="914400" rtl="0" eaLnBrk="1" fontAlgn="base" latinLnBrk="0" hangingPunct="0">
        <a:lnSpc>
          <a:spcPct val="145000"/>
        </a:lnSpc>
        <a:spcBef>
          <a:spcPct val="20000"/>
        </a:spcBef>
        <a:spcAft>
          <a:spcPct val="0"/>
        </a:spcAft>
        <a:buClr>
          <a:schemeClr val="tx1"/>
        </a:buClr>
        <a:buFontTx/>
        <a:buNone/>
        <a:defRPr sz="2400" b="0" i="0" u="none" kern="1200" baseline="0">
          <a:solidFill>
            <a:srgbClr val="000000"/>
          </a:solidFill>
          <a:latin typeface="+mn-lt"/>
          <a:ea typeface="华文细黑" pitchFamily="2" charset="-122"/>
          <a:cs typeface="+mn-cs"/>
        </a:defRPr>
      </a:lvl3pPr>
      <a:lvl4pPr marL="2000250" lvl="3" indent="-228600" algn="just" defTabSz="914400" rtl="0" eaLnBrk="1" fontAlgn="base" latinLnBrk="0" hangingPunct="0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华文细黑" pitchFamily="2" charset="-122"/>
          <a:cs typeface="+mn-cs"/>
        </a:defRPr>
      </a:lvl4pPr>
      <a:lvl5pPr marL="2408555" lvl="4" indent="-228600" algn="just" defTabSz="914400" rtl="0" eaLnBrk="1" fontAlgn="base" latinLnBrk="0" hangingPunct="0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华文细黑" pitchFamily="2" charset="-122"/>
          <a:cs typeface="+mn-cs"/>
        </a:defRPr>
      </a:lvl5pPr>
      <a:lvl6pPr marL="2514600" lvl="5" indent="-228600" algn="just" defTabSz="914400" rtl="0" eaLnBrk="1" fontAlgn="base" latinLnBrk="0" hangingPunct="0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华文细黑" pitchFamily="2" charset="-122"/>
          <a:cs typeface="+mn-cs"/>
        </a:defRPr>
      </a:lvl6pPr>
      <a:lvl7pPr marL="2971800" lvl="6" indent="-228600" algn="just" defTabSz="914400" rtl="0" eaLnBrk="1" fontAlgn="base" latinLnBrk="0" hangingPunct="0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华文细黑" pitchFamily="2" charset="-122"/>
          <a:cs typeface="+mn-cs"/>
        </a:defRPr>
      </a:lvl7pPr>
      <a:lvl8pPr marL="3429000" lvl="7" indent="-228600" algn="just" defTabSz="914400" rtl="0" eaLnBrk="1" fontAlgn="base" latinLnBrk="0" hangingPunct="0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华文细黑" pitchFamily="2" charset="-122"/>
          <a:cs typeface="+mn-cs"/>
        </a:defRPr>
      </a:lvl8pPr>
      <a:lvl9pPr marL="3886200" lvl="8" indent="-228600" algn="just" defTabSz="914400" rtl="0" eaLnBrk="1" fontAlgn="base" latinLnBrk="0" hangingPunct="0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华文细黑" pitchFamily="2" charset="-122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文本占位符 1026"/>
          <p:cNvSpPr/>
          <p:nvPr>
            <p:ph type="body"/>
          </p:nvPr>
        </p:nvSpPr>
        <p:spPr>
          <a:xfrm>
            <a:off x="204788" y="188913"/>
            <a:ext cx="11779250" cy="69056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3075" name="动作按钮: 结束 7">
            <a:hlinkClick r:id="" action="ppaction://hlinkshowjump?jump=lastslide"/>
          </p:cNvPr>
          <p:cNvSpPr/>
          <p:nvPr userDrawn="1"/>
        </p:nvSpPr>
        <p:spPr>
          <a:xfrm>
            <a:off x="11880850" y="6526213"/>
            <a:ext cx="215900" cy="215900"/>
          </a:xfrm>
          <a:prstGeom prst="actionButtonEnd">
            <a:avLst/>
          </a:prstGeom>
          <a:solidFill>
            <a:srgbClr val="D9D9D9"/>
          </a:solidFill>
          <a:ln w="158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0"/>
          <a:p>
            <a:pPr lvl="0" algn="ctr"/>
            <a:endParaRPr lang="zh-CN" altLang="en-US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76" name="动作按钮: 开始 8">
            <a:hlinkClick r:id="" action="ppaction://hlinkshowjump?jump=firstslide"/>
          </p:cNvPr>
          <p:cNvSpPr/>
          <p:nvPr userDrawn="1"/>
        </p:nvSpPr>
        <p:spPr>
          <a:xfrm>
            <a:off x="9656763" y="6526213"/>
            <a:ext cx="215900" cy="215900"/>
          </a:xfrm>
          <a:prstGeom prst="actionButtonBeginning">
            <a:avLst/>
          </a:prstGeom>
          <a:solidFill>
            <a:srgbClr val="D9D9D9"/>
          </a:solidFill>
          <a:ln w="158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0"/>
          <a:p>
            <a:pPr lvl="0" algn="ctr"/>
            <a:endParaRPr lang="zh-CN" altLang="en-US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77" name="动作按钮: 后退或前一项 9">
            <a:hlinkClick r:id="" action="ppaction://hlinkshowjump?jump=previousslide"/>
          </p:cNvPr>
          <p:cNvSpPr/>
          <p:nvPr userDrawn="1"/>
        </p:nvSpPr>
        <p:spPr>
          <a:xfrm>
            <a:off x="10031413" y="6526213"/>
            <a:ext cx="217487" cy="215900"/>
          </a:xfrm>
          <a:prstGeom prst="actionButtonBackPrevious">
            <a:avLst/>
          </a:prstGeom>
          <a:solidFill>
            <a:srgbClr val="D9D9D9"/>
          </a:solidFill>
          <a:ln w="158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0"/>
          <a:p>
            <a:pPr lvl="0" algn="ctr"/>
            <a:endParaRPr lang="zh-CN" altLang="en-US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78" name="动作按钮: 前进或下一项 10">
            <a:hlinkClick r:id="" action="ppaction://hlinkshowjump?jump=nextslide"/>
          </p:cNvPr>
          <p:cNvSpPr/>
          <p:nvPr userDrawn="1"/>
        </p:nvSpPr>
        <p:spPr>
          <a:xfrm>
            <a:off x="11504613" y="6526213"/>
            <a:ext cx="217487" cy="215900"/>
          </a:xfrm>
          <a:prstGeom prst="actionButtonForwardNext">
            <a:avLst/>
          </a:prstGeom>
          <a:solidFill>
            <a:srgbClr val="D9D9D9"/>
          </a:solidFill>
          <a:ln w="15875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anchor="ctr" anchorCtr="0"/>
          <a:p>
            <a:pPr lvl="0" algn="ctr"/>
            <a:endParaRPr lang="zh-CN" altLang="en-US" dirty="0">
              <a:solidFill>
                <a:srgbClr val="FFFF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079" name="圆角矩形 11">
            <a:hlinkClick r:id="" action="ppaction://noaction"/>
          </p:cNvPr>
          <p:cNvSpPr/>
          <p:nvPr userDrawn="1"/>
        </p:nvSpPr>
        <p:spPr>
          <a:xfrm>
            <a:off x="10401300" y="6518275"/>
            <a:ext cx="955675" cy="252413"/>
          </a:xfrm>
          <a:prstGeom prst="roundRect">
            <a:avLst>
              <a:gd name="adj" fmla="val 22713"/>
            </a:avLst>
          </a:prstGeom>
          <a:solidFill>
            <a:srgbClr val="D9D9D9"/>
          </a:solidFill>
          <a:ln w="12700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tIns="72000" bIns="72000" anchor="ctr" anchorCtr="0"/>
          <a:p>
            <a:pPr lvl="0" algn="ctr"/>
            <a:r>
              <a:rPr lang="zh-CN" altLang="en-US" sz="1400" dirty="0">
                <a:solidFill>
                  <a:srgbClr val="000000"/>
                </a:solidFill>
                <a:latin typeface="华文中宋" pitchFamily="2" charset="-122"/>
                <a:ea typeface="华文中宋" pitchFamily="2" charset="-122"/>
              </a:rPr>
              <a:t>内容索引</a:t>
            </a:r>
            <a:endParaRPr lang="zh-CN" altLang="en-US" sz="1400" dirty="0">
              <a:solidFill>
                <a:srgbClr val="000000"/>
              </a:solidFill>
              <a:latin typeface="华文中宋" pitchFamily="2" charset="-122"/>
              <a:ea typeface="华文中宋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1" i="0" u="none" kern="1200" baseline="0">
          <a:solidFill>
            <a:srgbClr val="CC0000"/>
          </a:solidFill>
          <a:latin typeface="+mj-lt"/>
          <a:ea typeface="+mj-ea"/>
          <a:cs typeface="+mj-cs"/>
        </a:defRPr>
      </a:lvl1pPr>
    </p:titleStyle>
    <p:bodyStyle>
      <a:lvl1pPr marL="0" lvl="0" indent="719455" algn="just" defTabSz="914400" rtl="0" eaLnBrk="1" fontAlgn="base" latinLnBrk="0" hangingPunct="1">
        <a:lnSpc>
          <a:spcPct val="140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None/>
        <a:defRPr sz="2800" b="1" i="0" u="none" kern="1200" baseline="0">
          <a:solidFill>
            <a:srgbClr val="000000"/>
          </a:solidFill>
          <a:latin typeface="+mn-lt"/>
          <a:ea typeface="+mn-ea"/>
          <a:cs typeface="+mn-cs"/>
        </a:defRPr>
      </a:lvl1pPr>
      <a:lvl2pPr marL="1184275" lvl="1" indent="-285750" algn="just" defTabSz="914400" rtl="0" eaLnBrk="1" fontAlgn="base" latinLnBrk="0" hangingPunct="0">
        <a:lnSpc>
          <a:spcPct val="145000"/>
        </a:lnSpc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None/>
        <a:defRPr sz="2400" b="0" i="0" u="none" kern="1200" baseline="0">
          <a:solidFill>
            <a:srgbClr val="000000"/>
          </a:solidFill>
          <a:latin typeface="+mn-lt"/>
          <a:ea typeface="华文细黑" pitchFamily="2" charset="-122"/>
          <a:cs typeface="+mn-cs"/>
        </a:defRPr>
      </a:lvl2pPr>
      <a:lvl3pPr marL="1592580" lvl="2" indent="-228600" algn="just" defTabSz="914400" rtl="0" eaLnBrk="1" fontAlgn="base" latinLnBrk="0" hangingPunct="0">
        <a:lnSpc>
          <a:spcPct val="145000"/>
        </a:lnSpc>
        <a:spcBef>
          <a:spcPct val="20000"/>
        </a:spcBef>
        <a:spcAft>
          <a:spcPct val="0"/>
        </a:spcAft>
        <a:buClr>
          <a:schemeClr val="tx1"/>
        </a:buClr>
        <a:buFontTx/>
        <a:buNone/>
        <a:defRPr sz="2400" b="0" i="0" u="none" kern="1200" baseline="0">
          <a:solidFill>
            <a:srgbClr val="000000"/>
          </a:solidFill>
          <a:latin typeface="+mn-lt"/>
          <a:ea typeface="华文细黑" pitchFamily="2" charset="-122"/>
          <a:cs typeface="+mn-cs"/>
        </a:defRPr>
      </a:lvl3pPr>
      <a:lvl4pPr marL="2000250" lvl="3" indent="-228600" algn="just" defTabSz="914400" rtl="0" eaLnBrk="1" fontAlgn="base" latinLnBrk="0" hangingPunct="0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华文细黑" pitchFamily="2" charset="-122"/>
          <a:cs typeface="+mn-cs"/>
        </a:defRPr>
      </a:lvl4pPr>
      <a:lvl5pPr marL="2408555" lvl="4" indent="-228600" algn="just" defTabSz="914400" rtl="0" eaLnBrk="1" fontAlgn="base" latinLnBrk="0" hangingPunct="0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华文细黑" pitchFamily="2" charset="-122"/>
          <a:cs typeface="+mn-cs"/>
        </a:defRPr>
      </a:lvl5pPr>
      <a:lvl6pPr marL="2514600" lvl="5" indent="-228600" algn="just" defTabSz="914400" rtl="0" eaLnBrk="1" fontAlgn="base" latinLnBrk="0" hangingPunct="0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华文细黑" pitchFamily="2" charset="-122"/>
          <a:cs typeface="+mn-cs"/>
        </a:defRPr>
      </a:lvl6pPr>
      <a:lvl7pPr marL="2971800" lvl="6" indent="-228600" algn="just" defTabSz="914400" rtl="0" eaLnBrk="1" fontAlgn="base" latinLnBrk="0" hangingPunct="0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华文细黑" pitchFamily="2" charset="-122"/>
          <a:cs typeface="+mn-cs"/>
        </a:defRPr>
      </a:lvl7pPr>
      <a:lvl8pPr marL="3429000" lvl="7" indent="-228600" algn="just" defTabSz="914400" rtl="0" eaLnBrk="1" fontAlgn="base" latinLnBrk="0" hangingPunct="0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华文细黑" pitchFamily="2" charset="-122"/>
          <a:cs typeface="+mn-cs"/>
        </a:defRPr>
      </a:lvl8pPr>
      <a:lvl9pPr marL="3886200" lvl="8" indent="-228600" algn="just" defTabSz="914400" rtl="0" eaLnBrk="1" fontAlgn="base" latinLnBrk="0" hangingPunct="0">
        <a:lnSpc>
          <a:spcPct val="145000"/>
        </a:lnSpc>
        <a:spcBef>
          <a:spcPct val="20000"/>
        </a:spcBef>
        <a:spcAft>
          <a:spcPct val="0"/>
        </a:spcAft>
        <a:buFontTx/>
        <a:buNone/>
        <a:defRPr sz="2400" b="0" i="0" u="none" kern="1200" baseline="0">
          <a:solidFill>
            <a:srgbClr val="000000"/>
          </a:solidFill>
          <a:latin typeface="+mn-lt"/>
          <a:ea typeface="华文细黑" pitchFamily="2" charset="-122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800" b="0" i="0" u="none" kern="1200" baseline="0">
          <a:solidFill>
            <a:srgbClr val="FF0000"/>
          </a:solidFill>
          <a:latin typeface="Times New Roman" panose="02020603050405020304" pitchFamily="18" charset="0"/>
          <a:ea typeface="华文细黑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.vml"/><Relationship Id="rId7" Type="http://schemas.openxmlformats.org/officeDocument/2006/relationships/slideLayout" Target="../slideLayouts/slideLayout24.xml"/><Relationship Id="rId6" Type="http://schemas.openxmlformats.org/officeDocument/2006/relationships/tags" Target="../tags/tag78.xml"/><Relationship Id="rId5" Type="http://schemas.openxmlformats.org/officeDocument/2006/relationships/tags" Target="../tags/tag77.xml"/><Relationship Id="rId4" Type="http://schemas.openxmlformats.org/officeDocument/2006/relationships/image" Target="../media/image10.emf"/><Relationship Id="rId3" Type="http://schemas.openxmlformats.org/officeDocument/2006/relationships/oleObject" Target="../embeddings/oleObject2.bin"/><Relationship Id="rId2" Type="http://schemas.openxmlformats.org/officeDocument/2006/relationships/image" Target="NULL" TargetMode="External"/><Relationship Id="rId1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3.vml"/><Relationship Id="rId5" Type="http://schemas.openxmlformats.org/officeDocument/2006/relationships/slideLayout" Target="../slideLayouts/slideLayout24.xml"/><Relationship Id="rId4" Type="http://schemas.openxmlformats.org/officeDocument/2006/relationships/tags" Target="../tags/tag80.xml"/><Relationship Id="rId3" Type="http://schemas.openxmlformats.org/officeDocument/2006/relationships/tags" Target="../tags/tag79.xml"/><Relationship Id="rId2" Type="http://schemas.openxmlformats.org/officeDocument/2006/relationships/image" Target="../media/image11.emf"/><Relationship Id="rId1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4.xml"/><Relationship Id="rId8" Type="http://schemas.openxmlformats.org/officeDocument/2006/relationships/tags" Target="../tags/tag82.xml"/><Relationship Id="rId7" Type="http://schemas.openxmlformats.org/officeDocument/2006/relationships/tags" Target="../tags/tag81.xml"/><Relationship Id="rId6" Type="http://schemas.openxmlformats.org/officeDocument/2006/relationships/image" Target="../media/image14.e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3.emf"/><Relationship Id="rId3" Type="http://schemas.openxmlformats.org/officeDocument/2006/relationships/oleObject" Target="../embeddings/oleObject4.bin"/><Relationship Id="rId2" Type="http://schemas.openxmlformats.org/officeDocument/2006/relationships/image" Target="NULL" TargetMode="External"/><Relationship Id="rId10" Type="http://schemas.openxmlformats.org/officeDocument/2006/relationships/vmlDrawing" Target="../drawings/vmlDrawing4.vml"/><Relationship Id="rId1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35.xml"/><Relationship Id="rId5" Type="http://schemas.openxmlformats.org/officeDocument/2006/relationships/tags" Target="../tags/tag84.xml"/><Relationship Id="rId4" Type="http://schemas.openxmlformats.org/officeDocument/2006/relationships/tags" Target="../tags/tag83.xml"/><Relationship Id="rId3" Type="http://schemas.openxmlformats.org/officeDocument/2006/relationships/image" Target="NULL" TargetMode="External"/><Relationship Id="rId2" Type="http://schemas.openxmlformats.org/officeDocument/2006/relationships/image" Target="../media/image15.png"/><Relationship Id="rId1" Type="http://schemas.openxmlformats.org/officeDocument/2006/relationships/slide" Target="slide1.xml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35.xml"/><Relationship Id="rId5" Type="http://schemas.openxmlformats.org/officeDocument/2006/relationships/tags" Target="../tags/tag86.xml"/><Relationship Id="rId4" Type="http://schemas.openxmlformats.org/officeDocument/2006/relationships/tags" Target="../tags/tag85.xml"/><Relationship Id="rId3" Type="http://schemas.openxmlformats.org/officeDocument/2006/relationships/image" Target="NULL" TargetMode="External"/><Relationship Id="rId2" Type="http://schemas.openxmlformats.org/officeDocument/2006/relationships/image" Target="../media/image16.png"/><Relationship Id="rId1" Type="http://schemas.openxmlformats.org/officeDocument/2006/relationships/slide" Target="slide1.xml"/></Relationships>
</file>

<file path=ppt/slides/_rels/slide15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5.vml"/><Relationship Id="rId6" Type="http://schemas.openxmlformats.org/officeDocument/2006/relationships/slideLayout" Target="../slideLayouts/slideLayout35.xml"/><Relationship Id="rId5" Type="http://schemas.openxmlformats.org/officeDocument/2006/relationships/tags" Target="../tags/tag88.xml"/><Relationship Id="rId4" Type="http://schemas.openxmlformats.org/officeDocument/2006/relationships/tags" Target="../tags/tag87.xml"/><Relationship Id="rId3" Type="http://schemas.openxmlformats.org/officeDocument/2006/relationships/image" Target="../media/image17.emf"/><Relationship Id="rId2" Type="http://schemas.openxmlformats.org/officeDocument/2006/relationships/oleObject" Target="../embeddings/oleObject6.bin"/><Relationship Id="rId1" Type="http://schemas.openxmlformats.org/officeDocument/2006/relationships/slide" Target="slide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9" Type="http://schemas.openxmlformats.org/officeDocument/2006/relationships/slideLayout" Target="../slideLayouts/slideLayout2.xml"/><Relationship Id="rId58" Type="http://schemas.openxmlformats.org/officeDocument/2006/relationships/tags" Target="../tags/tag58.xml"/><Relationship Id="rId57" Type="http://schemas.openxmlformats.org/officeDocument/2006/relationships/tags" Target="../tags/tag57.xml"/><Relationship Id="rId56" Type="http://schemas.openxmlformats.org/officeDocument/2006/relationships/tags" Target="../tags/tag56.xml"/><Relationship Id="rId55" Type="http://schemas.openxmlformats.org/officeDocument/2006/relationships/tags" Target="../tags/tag55.xml"/><Relationship Id="rId54" Type="http://schemas.openxmlformats.org/officeDocument/2006/relationships/tags" Target="../tags/tag54.xml"/><Relationship Id="rId53" Type="http://schemas.openxmlformats.org/officeDocument/2006/relationships/tags" Target="../tags/tag53.xml"/><Relationship Id="rId52" Type="http://schemas.openxmlformats.org/officeDocument/2006/relationships/tags" Target="../tags/tag52.xml"/><Relationship Id="rId51" Type="http://schemas.openxmlformats.org/officeDocument/2006/relationships/tags" Target="../tags/tag51.xml"/><Relationship Id="rId50" Type="http://schemas.openxmlformats.org/officeDocument/2006/relationships/tags" Target="../tags/tag50.xml"/><Relationship Id="rId5" Type="http://schemas.openxmlformats.org/officeDocument/2006/relationships/tags" Target="../tags/tag5.xml"/><Relationship Id="rId49" Type="http://schemas.openxmlformats.org/officeDocument/2006/relationships/tags" Target="../tags/tag49.xml"/><Relationship Id="rId48" Type="http://schemas.openxmlformats.org/officeDocument/2006/relationships/tags" Target="../tags/tag48.xml"/><Relationship Id="rId47" Type="http://schemas.openxmlformats.org/officeDocument/2006/relationships/tags" Target="../tags/tag47.xml"/><Relationship Id="rId46" Type="http://schemas.openxmlformats.org/officeDocument/2006/relationships/tags" Target="../tags/tag46.xml"/><Relationship Id="rId45" Type="http://schemas.openxmlformats.org/officeDocument/2006/relationships/tags" Target="../tags/tag45.xml"/><Relationship Id="rId44" Type="http://schemas.openxmlformats.org/officeDocument/2006/relationships/tags" Target="../tags/tag44.xml"/><Relationship Id="rId43" Type="http://schemas.openxmlformats.org/officeDocument/2006/relationships/tags" Target="../tags/tag43.xml"/><Relationship Id="rId42" Type="http://schemas.openxmlformats.org/officeDocument/2006/relationships/tags" Target="../tags/tag42.xml"/><Relationship Id="rId41" Type="http://schemas.openxmlformats.org/officeDocument/2006/relationships/tags" Target="../tags/tag41.xml"/><Relationship Id="rId40" Type="http://schemas.openxmlformats.org/officeDocument/2006/relationships/tags" Target="../tags/tag40.xml"/><Relationship Id="rId4" Type="http://schemas.openxmlformats.org/officeDocument/2006/relationships/tags" Target="../tags/tag4.xml"/><Relationship Id="rId39" Type="http://schemas.openxmlformats.org/officeDocument/2006/relationships/tags" Target="../tags/tag39.xml"/><Relationship Id="rId38" Type="http://schemas.openxmlformats.org/officeDocument/2006/relationships/tags" Target="../tags/tag38.xml"/><Relationship Id="rId37" Type="http://schemas.openxmlformats.org/officeDocument/2006/relationships/tags" Target="../tags/tag37.xml"/><Relationship Id="rId36" Type="http://schemas.openxmlformats.org/officeDocument/2006/relationships/tags" Target="../tags/tag36.xml"/><Relationship Id="rId35" Type="http://schemas.openxmlformats.org/officeDocument/2006/relationships/tags" Target="../tags/tag35.xml"/><Relationship Id="rId34" Type="http://schemas.openxmlformats.org/officeDocument/2006/relationships/tags" Target="../tags/tag34.xml"/><Relationship Id="rId33" Type="http://schemas.openxmlformats.org/officeDocument/2006/relationships/tags" Target="../tags/tag33.xml"/><Relationship Id="rId32" Type="http://schemas.openxmlformats.org/officeDocument/2006/relationships/tags" Target="../tags/tag32.xml"/><Relationship Id="rId31" Type="http://schemas.openxmlformats.org/officeDocument/2006/relationships/tags" Target="../tags/tag31.xml"/><Relationship Id="rId30" Type="http://schemas.openxmlformats.org/officeDocument/2006/relationships/tags" Target="../tags/tag30.xml"/><Relationship Id="rId3" Type="http://schemas.openxmlformats.org/officeDocument/2006/relationships/tags" Target="../tags/tag3.xml"/><Relationship Id="rId29" Type="http://schemas.openxmlformats.org/officeDocument/2006/relationships/tags" Target="../tags/tag29.xml"/><Relationship Id="rId28" Type="http://schemas.openxmlformats.org/officeDocument/2006/relationships/tags" Target="../tags/tag28.xml"/><Relationship Id="rId27" Type="http://schemas.openxmlformats.org/officeDocument/2006/relationships/tags" Target="../tags/tag27.xml"/><Relationship Id="rId26" Type="http://schemas.openxmlformats.org/officeDocument/2006/relationships/tags" Target="../tags/tag26.xml"/><Relationship Id="rId25" Type="http://schemas.openxmlformats.org/officeDocument/2006/relationships/tags" Target="../tags/tag25.xml"/><Relationship Id="rId24" Type="http://schemas.openxmlformats.org/officeDocument/2006/relationships/tags" Target="../tags/tag24.xml"/><Relationship Id="rId23" Type="http://schemas.openxmlformats.org/officeDocument/2006/relationships/tags" Target="../tags/tag23.xml"/><Relationship Id="rId22" Type="http://schemas.openxmlformats.org/officeDocument/2006/relationships/tags" Target="../tags/tag22.xml"/><Relationship Id="rId21" Type="http://schemas.openxmlformats.org/officeDocument/2006/relationships/tags" Target="../tags/tag21.xml"/><Relationship Id="rId20" Type="http://schemas.openxmlformats.org/officeDocument/2006/relationships/tags" Target="../tags/tag20.xml"/><Relationship Id="rId2" Type="http://schemas.openxmlformats.org/officeDocument/2006/relationships/tags" Target="../tags/tag2.xml"/><Relationship Id="rId19" Type="http://schemas.openxmlformats.org/officeDocument/2006/relationships/tags" Target="../tags/tag19.xml"/><Relationship Id="rId18" Type="http://schemas.openxmlformats.org/officeDocument/2006/relationships/tags" Target="../tags/tag18.xml"/><Relationship Id="rId17" Type="http://schemas.openxmlformats.org/officeDocument/2006/relationships/tags" Target="../tags/tag17.xml"/><Relationship Id="rId16" Type="http://schemas.openxmlformats.org/officeDocument/2006/relationships/tags" Target="../tags/tag16.xml"/><Relationship Id="rId15" Type="http://schemas.openxmlformats.org/officeDocument/2006/relationships/tags" Target="../tags/tag15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tags" Target="../tags/tag65.xml"/><Relationship Id="rId6" Type="http://schemas.openxmlformats.org/officeDocument/2006/relationships/tags" Target="../tags/tag64.xml"/><Relationship Id="rId5" Type="http://schemas.openxmlformats.org/officeDocument/2006/relationships/tags" Target="../tags/tag63.xml"/><Relationship Id="rId4" Type="http://schemas.openxmlformats.org/officeDocument/2006/relationships/tags" Target="../tags/tag62.xml"/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.vml"/><Relationship Id="rId8" Type="http://schemas.openxmlformats.org/officeDocument/2006/relationships/slideLayout" Target="../slideLayouts/slideLayout35.xml"/><Relationship Id="rId7" Type="http://schemas.openxmlformats.org/officeDocument/2006/relationships/tags" Target="../tags/tag67.xml"/><Relationship Id="rId6" Type="http://schemas.openxmlformats.org/officeDocument/2006/relationships/tags" Target="../tags/tag66.xml"/><Relationship Id="rId5" Type="http://schemas.openxmlformats.org/officeDocument/2006/relationships/image" Target="NULL" TargetMode="External"/><Relationship Id="rId4" Type="http://schemas.openxmlformats.org/officeDocument/2006/relationships/image" Target="../media/image5.png"/><Relationship Id="rId3" Type="http://schemas.openxmlformats.org/officeDocument/2006/relationships/image" Target="../media/image4.emf"/><Relationship Id="rId2" Type="http://schemas.openxmlformats.org/officeDocument/2006/relationships/oleObject" Target="../embeddings/oleObject1.bin"/><Relationship Id="rId1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4.xml"/><Relationship Id="rId3" Type="http://schemas.openxmlformats.org/officeDocument/2006/relationships/tags" Target="../tags/tag69.xml"/><Relationship Id="rId2" Type="http://schemas.openxmlformats.org/officeDocument/2006/relationships/image" Target="../media/image6.png"/><Relationship Id="rId1" Type="http://schemas.openxmlformats.org/officeDocument/2006/relationships/tags" Target="../tags/tag68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4.xml"/><Relationship Id="rId4" Type="http://schemas.openxmlformats.org/officeDocument/2006/relationships/tags" Target="../tags/tag71.xml"/><Relationship Id="rId3" Type="http://schemas.openxmlformats.org/officeDocument/2006/relationships/tags" Target="../tags/tag70.xml"/><Relationship Id="rId2" Type="http://schemas.openxmlformats.org/officeDocument/2006/relationships/image" Target="NULL" TargetMode="External"/><Relationship Id="rId1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4.xml"/><Relationship Id="rId4" Type="http://schemas.openxmlformats.org/officeDocument/2006/relationships/tags" Target="../tags/tag73.xml"/><Relationship Id="rId3" Type="http://schemas.openxmlformats.org/officeDocument/2006/relationships/tags" Target="../tags/tag72.xml"/><Relationship Id="rId2" Type="http://schemas.openxmlformats.org/officeDocument/2006/relationships/image" Target="NULL" TargetMode="External"/><Relationship Id="rId1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5.xml"/><Relationship Id="rId1" Type="http://schemas.openxmlformats.org/officeDocument/2006/relationships/tags" Target="../tags/tag7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tags" Target="../tags/tag76.xml"/><Relationship Id="rId1" Type="http://schemas.openxmlformats.org/officeDocument/2006/relationships/tags" Target="../tags/tag7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grpSp>
        <p:nvGrpSpPr>
          <p:cNvPr id="5122" name="组合 16"/>
          <p:cNvGrpSpPr/>
          <p:nvPr/>
        </p:nvGrpSpPr>
        <p:grpSpPr>
          <a:xfrm>
            <a:off x="19050" y="933450"/>
            <a:ext cx="11763375" cy="3425825"/>
            <a:chOff x="19323" y="933103"/>
            <a:chExt cx="11762928" cy="3425498"/>
          </a:xfrm>
        </p:grpSpPr>
        <p:sp>
          <p:nvSpPr>
            <p:cNvPr id="5123" name="文本框 22"/>
            <p:cNvSpPr txBox="1"/>
            <p:nvPr/>
          </p:nvSpPr>
          <p:spPr>
            <a:xfrm>
              <a:off x="44722" y="933103"/>
              <a:ext cx="11737529" cy="1431788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 anchorCtr="0">
              <a:spAutoFit/>
            </a:bodyPr>
            <a:p>
              <a:r>
                <a:rPr lang="zh-CN" altLang="zh-CN" sz="4400" b="1" dirty="0">
                  <a:solidFill>
                    <a:srgbClr val="000000"/>
                  </a:solidFill>
                  <a:latin typeface="方正小标宋_GBK" pitchFamily="65" charset="-122"/>
                  <a:ea typeface="方正小标宋_GBK" pitchFamily="65" charset="-122"/>
                </a:rPr>
                <a:t>主题3</a:t>
              </a:r>
              <a:endParaRPr lang="zh-CN" altLang="en-US" sz="4400" b="1" dirty="0">
                <a:solidFill>
                  <a:srgbClr val="000000"/>
                </a:solidFill>
                <a:latin typeface="方正小标宋_GBK" pitchFamily="65" charset="-122"/>
                <a:ea typeface="方正小标宋_GBK" pitchFamily="65" charset="-122"/>
              </a:endParaRPr>
            </a:p>
            <a:p>
              <a:r>
                <a:rPr lang="zh-CN" altLang="zh-CN" sz="4400" b="1" dirty="0">
                  <a:solidFill>
                    <a:srgbClr val="000000"/>
                  </a:solidFill>
                  <a:latin typeface="方正小标宋_GBK" pitchFamily="65" charset="-122"/>
                  <a:ea typeface="方正小标宋_GBK" pitchFamily="65" charset="-122"/>
                </a:rPr>
                <a:t>反应变化与规律</a:t>
              </a:r>
              <a:endParaRPr lang="en-US" altLang="zh-CN" sz="4400" b="1">
                <a:solidFill>
                  <a:srgbClr val="000000"/>
                </a:solidFill>
                <a:latin typeface="方正小标宋_GBK" pitchFamily="65" charset="-122"/>
                <a:ea typeface="方正小标宋_GBK" pitchFamily="65" charset="-122"/>
              </a:endParaRPr>
            </a:p>
          </p:txBody>
        </p:sp>
        <p:sp>
          <p:nvSpPr>
            <p:cNvPr id="5124" name="文本框 22"/>
            <p:cNvSpPr txBox="1"/>
            <p:nvPr/>
          </p:nvSpPr>
          <p:spPr>
            <a:xfrm>
              <a:off x="44722" y="3717312"/>
              <a:ext cx="11737529" cy="641289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ctr" anchorCtr="0">
              <a:spAutoFit/>
            </a:bodyPr>
            <a:p>
              <a:r>
                <a:rPr lang="zh-CN" altLang="en-US" sz="3600" b="1" dirty="0">
                  <a:solidFill>
                    <a:srgbClr val="000000"/>
                  </a:solidFill>
                  <a:latin typeface="方正小标宋_GBK" pitchFamily="65" charset="-122"/>
                  <a:ea typeface="方正小标宋_GBK" pitchFamily="65" charset="-122"/>
                </a:rPr>
                <a:t>专题一　化学能与电能的转化和应用</a:t>
              </a:r>
              <a:endParaRPr lang="zh-CN" altLang="en-US" sz="3600" b="1" dirty="0">
                <a:solidFill>
                  <a:srgbClr val="000000"/>
                </a:solidFill>
                <a:latin typeface="方正小标宋_GBK" pitchFamily="65" charset="-122"/>
                <a:ea typeface="方正小标宋_GBK" pitchFamily="65" charset="-122"/>
              </a:endParaRPr>
            </a:p>
          </p:txBody>
        </p:sp>
        <p:pic>
          <p:nvPicPr>
            <p:cNvPr id="5125" name="Picture 2" descr="G:\A原稿\2022 开文原稿\箭头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12113" y="1134269"/>
              <a:ext cx="896339" cy="314707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5126" name="矩形 21"/>
            <p:cNvSpPr/>
            <p:nvPr/>
          </p:nvSpPr>
          <p:spPr>
            <a:xfrm>
              <a:off x="19323" y="2301255"/>
              <a:ext cx="5676156" cy="45719"/>
            </a:xfrm>
            <a:prstGeom prst="rect">
              <a:avLst/>
            </a:prstGeom>
            <a:gradFill rotWithShape="1">
              <a:gsLst>
                <a:gs pos="0">
                  <a:srgbClr val="FF6600"/>
                </a:gs>
                <a:gs pos="100000">
                  <a:srgbClr val="FFFFFF">
                    <a:alpha val="0"/>
                  </a:srgbClr>
                </a:gs>
              </a:gsLst>
              <a:lin ang="0" scaled="1"/>
              <a:tileRect/>
            </a:gradFill>
            <a:ln w="15875">
              <a:noFill/>
            </a:ln>
          </p:spPr>
          <p:txBody>
            <a:bodyPr anchor="ctr" anchorCtr="0"/>
            <a:p>
              <a:endParaRPr lang="zh-CN" altLang="en-US" dirty="0">
                <a:solidFill>
                  <a:srgbClr val="FFFFFF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文本占位符 6632449"/>
          <p:cNvSpPr/>
          <p:nvPr>
            <p:ph idx="1"/>
          </p:nvPr>
        </p:nvSpPr>
        <p:spPr>
          <a:xfrm>
            <a:off x="204788" y="835343"/>
            <a:ext cx="11779250" cy="1899285"/>
          </a:xfrm>
        </p:spPr>
        <p:txBody>
          <a:bodyPr anchor="t" anchorCtr="0">
            <a:spAutoFit/>
          </a:bodyPr>
          <a:p>
            <a:r>
              <a:rPr lang="en-US" altLang="zh-CN"/>
              <a:t>5. </a:t>
            </a:r>
            <a:r>
              <a:rPr lang="en-US" altLang="zh-CN">
                <a:ea typeface="仿宋_GB2312" pitchFamily="49" charset="-122"/>
              </a:rPr>
              <a:t>(2021</a:t>
            </a:r>
            <a:r>
              <a:rPr lang="en-US" altLang="zh-CN">
                <a:latin typeface="Courier New" panose="02070309020205020404" pitchFamily="49" charset="0"/>
                <a:ea typeface="仿宋_GB2312" pitchFamily="49" charset="-122"/>
              </a:rPr>
              <a:t>·</a:t>
            </a:r>
            <a:r>
              <a:rPr lang="zh-CN" altLang="en-US" dirty="0">
                <a:ea typeface="仿宋_GB2312" pitchFamily="49" charset="-122"/>
              </a:rPr>
              <a:t>江苏卷</a:t>
            </a:r>
            <a:r>
              <a:rPr lang="en-US" altLang="zh-CN">
                <a:ea typeface="仿宋_GB2312" pitchFamily="49" charset="-122"/>
              </a:rPr>
              <a:t>)</a:t>
            </a:r>
            <a:r>
              <a:rPr lang="zh-CN" altLang="en-US" dirty="0"/>
              <a:t>通过下列方法可分别获得</a:t>
            </a:r>
            <a:r>
              <a:rPr lang="en-US" altLang="zh-CN"/>
              <a:t>H</a:t>
            </a:r>
            <a:r>
              <a:rPr lang="en-US" altLang="zh-CN" baseline="-30000"/>
              <a:t>2</a:t>
            </a:r>
            <a:r>
              <a:rPr lang="zh-CN" altLang="en-US" dirty="0"/>
              <a:t>和</a:t>
            </a:r>
            <a:r>
              <a:rPr lang="en-US" altLang="zh-CN"/>
              <a:t>O</a:t>
            </a:r>
            <a:r>
              <a:rPr lang="en-US" altLang="zh-CN" baseline="-30000"/>
              <a:t>2</a:t>
            </a:r>
            <a:r>
              <a:rPr lang="zh-CN" altLang="en-US" dirty="0"/>
              <a:t>：</a:t>
            </a:r>
            <a:r>
              <a:rPr lang="zh-CN" altLang="en-US" dirty="0"/>
              <a:t>①</a:t>
            </a:r>
            <a:r>
              <a:rPr lang="zh-CN" altLang="en-US" dirty="0"/>
              <a:t>通过电解获得</a:t>
            </a:r>
            <a:r>
              <a:rPr lang="en-US" altLang="zh-CN" err="1"/>
              <a:t>NiOOH</a:t>
            </a:r>
            <a:r>
              <a:rPr lang="zh-CN" altLang="en-US" dirty="0"/>
              <a:t>和</a:t>
            </a:r>
            <a:r>
              <a:rPr lang="en-US" altLang="zh-CN"/>
              <a:t>H</a:t>
            </a:r>
            <a:r>
              <a:rPr lang="en-US" altLang="zh-CN" baseline="-30000"/>
              <a:t>2</a:t>
            </a:r>
            <a:r>
              <a:rPr lang="en-US" altLang="zh-CN"/>
              <a:t>(</a:t>
            </a:r>
            <a:r>
              <a:rPr lang="zh-CN" altLang="en-US" dirty="0"/>
              <a:t>如图</a:t>
            </a:r>
            <a:r>
              <a:rPr lang="en-US" altLang="zh-CN"/>
              <a:t>)</a:t>
            </a:r>
            <a:r>
              <a:rPr lang="zh-CN" altLang="en-US" dirty="0"/>
              <a:t>；</a:t>
            </a:r>
            <a:r>
              <a:rPr lang="zh-CN" altLang="en-US" dirty="0"/>
              <a:t>②</a:t>
            </a:r>
            <a:r>
              <a:rPr lang="en-US" altLang="zh-CN"/>
              <a:t>90 </a:t>
            </a:r>
            <a:r>
              <a:rPr lang="en-US" altLang="zh-CN"/>
              <a:t>℃</a:t>
            </a:r>
            <a:r>
              <a:rPr lang="zh-CN" altLang="en-US" dirty="0"/>
              <a:t>时</a:t>
            </a:r>
            <a:r>
              <a:rPr lang="en-US" altLang="zh-CN" err="1"/>
              <a:t>NiOOH</a:t>
            </a:r>
            <a:r>
              <a:rPr lang="zh-CN" altLang="en-US" dirty="0"/>
              <a:t>与</a:t>
            </a:r>
            <a:r>
              <a:rPr lang="en-US" altLang="zh-CN"/>
              <a:t>H</a:t>
            </a:r>
            <a:r>
              <a:rPr lang="en-US" altLang="zh-CN" baseline="-30000"/>
              <a:t>2</a:t>
            </a:r>
            <a:r>
              <a:rPr lang="en-US" altLang="zh-CN"/>
              <a:t>O</a:t>
            </a:r>
            <a:r>
              <a:rPr lang="zh-CN" altLang="en-US" dirty="0"/>
              <a:t>反应生成</a:t>
            </a:r>
            <a:r>
              <a:rPr lang="en-US" altLang="zh-CN"/>
              <a:t>Ni(OH)</a:t>
            </a:r>
            <a:r>
              <a:rPr lang="en-US" altLang="zh-CN" baseline="-30000"/>
              <a:t>2</a:t>
            </a:r>
            <a:r>
              <a:rPr lang="zh-CN" altLang="en-US" dirty="0"/>
              <a:t>并获得</a:t>
            </a:r>
            <a:r>
              <a:rPr lang="en-US" altLang="zh-CN"/>
              <a:t>O</a:t>
            </a:r>
            <a:r>
              <a:rPr lang="en-US" altLang="zh-CN" baseline="-30000"/>
              <a:t>2</a:t>
            </a:r>
            <a:r>
              <a:rPr lang="zh-CN" altLang="en-US" dirty="0"/>
              <a:t>。下列说法正确的是</a:t>
            </a:r>
            <a:r>
              <a:rPr lang="en-US" altLang="zh-CN"/>
              <a:t>(        )</a:t>
            </a:r>
            <a:endParaRPr lang="zh-CN" altLang="en-US" dirty="0">
              <a:ea typeface="Times New Roman" panose="02020603050405020304" pitchFamily="18" charset="0"/>
            </a:endParaRPr>
          </a:p>
        </p:txBody>
      </p:sp>
      <p:pic>
        <p:nvPicPr>
          <p:cNvPr id="11266" name="图片 6632451" descr="C:/Users/Administrator/Desktop/《二轮总复习》化学/22ELHX146.TIF"/>
          <p:cNvPicPr>
            <a:picLocks noChangeAspect="1"/>
          </p:cNvPicPr>
          <p:nvPr/>
        </p:nvPicPr>
        <p:blipFill>
          <a:blip r:embed="rId1" r:link="rId2"/>
          <a:stretch>
            <a:fillRect/>
          </a:stretch>
        </p:blipFill>
        <p:spPr>
          <a:xfrm>
            <a:off x="8931275" y="2278380"/>
            <a:ext cx="3094355" cy="321500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67" name="矩形 6632452"/>
          <p:cNvSpPr/>
          <p:nvPr/>
        </p:nvSpPr>
        <p:spPr>
          <a:xfrm>
            <a:off x="204788" y="2635568"/>
            <a:ext cx="8555037" cy="394017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indent="719455" algn="just">
              <a:lnSpc>
                <a:spcPct val="140000"/>
              </a:lnSpc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</a:pPr>
            <a:r>
              <a:rPr lang="en-US" altLang="zh-CN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A. </a:t>
            </a:r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电解后</a:t>
            </a:r>
            <a:r>
              <a:rPr lang="en-US" altLang="zh-CN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KOH</a:t>
            </a:r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溶液的物质的量浓度减小</a:t>
            </a:r>
            <a:endParaRPr lang="zh-CN" altLang="en-US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719455" algn="just">
              <a:lnSpc>
                <a:spcPct val="140000"/>
              </a:lnSpc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</a:pPr>
            <a:r>
              <a:rPr lang="en-US" altLang="zh-CN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B. </a:t>
            </a:r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电解时阳极电极反应式：</a:t>
            </a:r>
            <a:r>
              <a:rPr lang="en-US" altLang="zh-CN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Ni(OH)</a:t>
            </a:r>
            <a:r>
              <a:rPr lang="en-US" altLang="zh-CN" b="1" baseline="-30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＋</a:t>
            </a:r>
            <a:r>
              <a:rPr lang="en-US" altLang="zh-CN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OH</a:t>
            </a:r>
            <a:r>
              <a:rPr lang="zh-CN" alt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－</a:t>
            </a:r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－</a:t>
            </a:r>
            <a:r>
              <a:rPr lang="en-US" altLang="zh-CN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e</a:t>
            </a:r>
            <a:r>
              <a:rPr lang="zh-CN" altLang="en-US" b="1" baseline="30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－</a:t>
            </a:r>
            <a:r>
              <a:rPr lang="en-US" altLang="zh-CN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===</a:t>
            </a:r>
            <a:r>
              <a:rPr lang="en-US" altLang="zh-CN" b="1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NiOOH</a:t>
            </a:r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＋</a:t>
            </a:r>
            <a:r>
              <a:rPr lang="en-US" altLang="zh-CN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en-US" altLang="zh-CN" b="1" baseline="-30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</a:t>
            </a:r>
            <a:endParaRPr lang="en-US" altLang="zh-CN" b="1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719455" algn="just">
              <a:lnSpc>
                <a:spcPct val="140000"/>
              </a:lnSpc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</a:pPr>
            <a:endParaRPr lang="zh-CN" altLang="en-US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719455" algn="just">
              <a:lnSpc>
                <a:spcPct val="140000"/>
              </a:lnSpc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</a:pPr>
            <a:r>
              <a:rPr lang="en-US" altLang="zh-CN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D. </a:t>
            </a:r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电解过程中转移</a:t>
            </a:r>
            <a:r>
              <a:rPr lang="en-US" altLang="zh-CN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 mol</a:t>
            </a:r>
            <a:r>
              <a:rPr lang="zh-CN" alt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电子，理论上可获得</a:t>
            </a:r>
            <a:r>
              <a:rPr lang="en-US" altLang="zh-CN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22.4 L O</a:t>
            </a:r>
            <a:r>
              <a:rPr lang="en-US" altLang="zh-CN" b="1" baseline="-30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zh-CN" altLang="en-US" b="1" baseline="-30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11268" name="对象 6632453"/>
          <p:cNvGraphicFramePr/>
          <p:nvPr/>
        </p:nvGraphicFramePr>
        <p:xfrm>
          <a:off x="263525" y="4440238"/>
          <a:ext cx="11520488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3" imgW="11522710" imgH="862330" progId="Word.Document.8">
                  <p:embed/>
                </p:oleObj>
              </mc:Choice>
              <mc:Fallback>
                <p:oleObj name="" r:id="rId3" imgW="11522710" imgH="862330" progId="Word.Document.8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3525" y="4440238"/>
                        <a:ext cx="11520488" cy="8604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32455" name="矩形 6632454"/>
          <p:cNvSpPr/>
          <p:nvPr/>
        </p:nvSpPr>
        <p:spPr>
          <a:xfrm>
            <a:off x="3441700" y="2189480"/>
            <a:ext cx="420688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r>
              <a:rPr lang="en-US" altLang="zh-CN" b="1">
                <a:latin typeface="Times New Roman" panose="02020603050405020304" pitchFamily="18" charset="0"/>
              </a:rPr>
              <a:t>B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>
            <p:custDataLst>
              <p:tags r:id="rId5"/>
            </p:custDataLst>
          </p:nvPr>
        </p:nvSpPr>
        <p:spPr>
          <a:xfrm>
            <a:off x="0" y="-26670"/>
            <a:ext cx="12190730" cy="71691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7171" name="标题 5632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133033" y="-241617"/>
            <a:ext cx="10971212" cy="1143000"/>
          </a:xfrm>
          <a:noFill/>
          <a:ln>
            <a:noFill/>
          </a:ln>
        </p:spPr>
        <p:txBody>
          <a:bodyPr anchor="ctr" anchorCtr="0"/>
          <a:p>
            <a:pPr algn="l"/>
            <a:r>
              <a:rPr lang="en-US" altLang="zh-CN" sz="3600">
                <a:solidFill>
                  <a:schemeClr val="bg1"/>
                </a:solidFill>
              </a:rPr>
              <a:t>  </a:t>
            </a:r>
            <a:r>
              <a:rPr lang="zh-CN" altLang="en-US" sz="3600" dirty="0">
                <a:solidFill>
                  <a:schemeClr val="bg1"/>
                </a:solidFill>
              </a:rPr>
              <a:t>二</a:t>
            </a:r>
            <a:r>
              <a:rPr lang="zh-CN" altLang="en-US" sz="3600" dirty="0">
                <a:solidFill>
                  <a:schemeClr val="bg1"/>
                </a:solidFill>
              </a:rPr>
              <a:t> 、典型例题</a:t>
            </a:r>
            <a:endParaRPr lang="zh-CN" alt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2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32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3245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文本占位符 6651905"/>
          <p:cNvSpPr/>
          <p:nvPr>
            <p:ph idx="1"/>
          </p:nvPr>
        </p:nvSpPr>
        <p:spPr>
          <a:xfrm>
            <a:off x="204788" y="2189163"/>
            <a:ext cx="11779250" cy="1899285"/>
          </a:xfrm>
        </p:spPr>
        <p:txBody>
          <a:bodyPr anchor="t" anchorCtr="0">
            <a:spAutoFit/>
          </a:bodyPr>
          <a:p>
            <a:r>
              <a:rPr lang="en-US" altLang="zh-CN"/>
              <a:t>6. </a:t>
            </a:r>
            <a:r>
              <a:rPr lang="en-US" altLang="zh-CN">
                <a:ea typeface="仿宋_GB2312" pitchFamily="49" charset="-122"/>
              </a:rPr>
              <a:t>(2018</a:t>
            </a:r>
            <a:r>
              <a:rPr lang="en-US" altLang="zh-CN">
                <a:latin typeface="Courier New" panose="02070309020205020404" pitchFamily="49" charset="0"/>
                <a:ea typeface="仿宋_GB2312" pitchFamily="49" charset="-122"/>
              </a:rPr>
              <a:t>·</a:t>
            </a:r>
            <a:r>
              <a:rPr lang="zh-CN" altLang="en-US" dirty="0">
                <a:ea typeface="仿宋_GB2312" pitchFamily="49" charset="-122"/>
              </a:rPr>
              <a:t>江苏卷节选</a:t>
            </a:r>
            <a:r>
              <a:rPr lang="en-US" altLang="zh-CN">
                <a:ea typeface="仿宋_GB2312" pitchFamily="49" charset="-122"/>
              </a:rPr>
              <a:t>)</a:t>
            </a:r>
            <a:r>
              <a:rPr lang="zh-CN" altLang="en-US" dirty="0"/>
              <a:t>用稀硝酸吸收</a:t>
            </a:r>
            <a:r>
              <a:rPr lang="en-US" altLang="zh-CN" err="1"/>
              <a:t>NO</a:t>
            </a:r>
            <a:r>
              <a:rPr lang="en-US" altLang="zh-CN" i="1" baseline="-30000" err="1"/>
              <a:t>x</a:t>
            </a:r>
            <a:r>
              <a:rPr lang="zh-CN" altLang="en-US" dirty="0"/>
              <a:t>，得到</a:t>
            </a:r>
            <a:r>
              <a:rPr lang="en-US" altLang="zh-CN"/>
              <a:t>HNO</a:t>
            </a:r>
            <a:r>
              <a:rPr lang="en-US" altLang="zh-CN" baseline="-30000"/>
              <a:t>3</a:t>
            </a:r>
            <a:r>
              <a:rPr lang="zh-CN" altLang="en-US" dirty="0"/>
              <a:t>和</a:t>
            </a:r>
            <a:r>
              <a:rPr lang="en-US" altLang="zh-CN"/>
              <a:t>HNO</a:t>
            </a:r>
            <a:r>
              <a:rPr lang="en-US" altLang="zh-CN" baseline="-30000"/>
              <a:t>2</a:t>
            </a:r>
            <a:r>
              <a:rPr lang="zh-CN" altLang="en-US" dirty="0"/>
              <a:t>的混合溶液，电解该混合溶液可获得较浓的硝酸。写出电解时阳极的电极反应式：</a:t>
            </a:r>
            <a:r>
              <a:rPr lang="en-US" altLang="zh-CN"/>
              <a:t>__________________________________</a:t>
            </a:r>
            <a:r>
              <a:rPr lang="zh-CN" altLang="en-US" dirty="0"/>
              <a:t>。</a:t>
            </a:r>
            <a:endParaRPr lang="zh-CN" altLang="en-US" dirty="0">
              <a:ea typeface="Times New Roman" panose="02020603050405020304" pitchFamily="18" charset="0"/>
            </a:endParaRPr>
          </a:p>
        </p:txBody>
      </p:sp>
      <p:graphicFrame>
        <p:nvGraphicFramePr>
          <p:cNvPr id="6651907" name="对象 6651906"/>
          <p:cNvGraphicFramePr/>
          <p:nvPr/>
        </p:nvGraphicFramePr>
        <p:xfrm>
          <a:off x="779463" y="3411538"/>
          <a:ext cx="5459412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1" imgW="5548630" imgH="595630" progId="Word.Document.8">
                  <p:embed/>
                </p:oleObj>
              </mc:Choice>
              <mc:Fallback>
                <p:oleObj name="" r:id="rId1" imgW="5548630" imgH="595630" progId="Word.Document.8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79463" y="3411538"/>
                        <a:ext cx="5459412" cy="5873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矩形 9"/>
          <p:cNvSpPr/>
          <p:nvPr>
            <p:custDataLst>
              <p:tags r:id="rId3"/>
            </p:custDataLst>
          </p:nvPr>
        </p:nvSpPr>
        <p:spPr>
          <a:xfrm>
            <a:off x="0" y="-26670"/>
            <a:ext cx="12190730" cy="71691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7171" name="标题 5632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133033" y="-241617"/>
            <a:ext cx="10971212" cy="1143000"/>
          </a:xfrm>
          <a:noFill/>
          <a:ln>
            <a:noFill/>
          </a:ln>
        </p:spPr>
        <p:txBody>
          <a:bodyPr anchor="ctr" anchorCtr="0"/>
          <a:p>
            <a:pPr algn="l"/>
            <a:r>
              <a:rPr lang="en-US" altLang="zh-CN" sz="3600">
                <a:solidFill>
                  <a:schemeClr val="bg1"/>
                </a:solidFill>
              </a:rPr>
              <a:t>  </a:t>
            </a:r>
            <a:r>
              <a:rPr lang="zh-CN" altLang="en-US" sz="3600" dirty="0">
                <a:solidFill>
                  <a:schemeClr val="bg1"/>
                </a:solidFill>
              </a:rPr>
              <a:t>二</a:t>
            </a:r>
            <a:r>
              <a:rPr lang="zh-CN" altLang="en-US" sz="3600" dirty="0">
                <a:solidFill>
                  <a:schemeClr val="bg1"/>
                </a:solidFill>
              </a:rPr>
              <a:t> 、典型例题</a:t>
            </a:r>
            <a:endParaRPr lang="zh-CN" alt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1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1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文本占位符 6653953"/>
          <p:cNvSpPr/>
          <p:nvPr>
            <p:ph idx="1"/>
          </p:nvPr>
        </p:nvSpPr>
        <p:spPr>
          <a:xfrm>
            <a:off x="340360" y="1062355"/>
            <a:ext cx="11643995" cy="1899285"/>
          </a:xfrm>
        </p:spPr>
        <p:txBody>
          <a:bodyPr wrap="square" anchor="t" anchorCtr="0">
            <a:spAutoFit/>
          </a:bodyPr>
          <a:p>
            <a:r>
              <a:rPr lang="en-US" altLang="zh-CN"/>
              <a:t>7. </a:t>
            </a:r>
            <a:r>
              <a:rPr lang="en-US" altLang="zh-CN">
                <a:ea typeface="仿宋_GB2312" pitchFamily="49" charset="-122"/>
              </a:rPr>
              <a:t>(2017</a:t>
            </a:r>
            <a:r>
              <a:rPr lang="en-US" altLang="zh-CN">
                <a:latin typeface="Courier New" panose="02070309020205020404" pitchFamily="49" charset="0"/>
                <a:ea typeface="仿宋_GB2312" pitchFamily="49" charset="-122"/>
              </a:rPr>
              <a:t>·</a:t>
            </a:r>
            <a:r>
              <a:rPr lang="zh-CN" altLang="en-US" dirty="0">
                <a:ea typeface="仿宋_GB2312" pitchFamily="49" charset="-122"/>
              </a:rPr>
              <a:t>江苏卷节选</a:t>
            </a:r>
            <a:r>
              <a:rPr lang="en-US" altLang="zh-CN">
                <a:ea typeface="仿宋_GB2312" pitchFamily="49" charset="-122"/>
              </a:rPr>
              <a:t>)</a:t>
            </a:r>
            <a:r>
              <a:rPr lang="zh-CN" altLang="en-US" dirty="0"/>
              <a:t>电解</a:t>
            </a:r>
            <a:r>
              <a:rPr lang="en-US" altLang="zh-CN"/>
              <a:t>Na</a:t>
            </a:r>
            <a:r>
              <a:rPr lang="en-US" altLang="zh-CN" baseline="-30000"/>
              <a:t>2</a:t>
            </a:r>
            <a:r>
              <a:rPr lang="en-US" altLang="zh-CN"/>
              <a:t>CO</a:t>
            </a:r>
            <a:r>
              <a:rPr lang="en-US" altLang="zh-CN" baseline="-30000"/>
              <a:t>3</a:t>
            </a:r>
            <a:r>
              <a:rPr lang="zh-CN" altLang="en-US" dirty="0"/>
              <a:t>溶液原理如图所示。阳极的电极反应式为</a:t>
            </a:r>
            <a:r>
              <a:rPr lang="en-US" altLang="zh-CN"/>
              <a:t>_________________________________</a:t>
            </a:r>
            <a:r>
              <a:rPr lang="zh-CN" altLang="en-US" dirty="0"/>
              <a:t>，阴极产生的物质</a:t>
            </a:r>
            <a:r>
              <a:rPr lang="en-US" altLang="zh-CN"/>
              <a:t>A</a:t>
            </a:r>
            <a:r>
              <a:rPr lang="zh-CN" altLang="en-US" dirty="0"/>
              <a:t>的化学式为</a:t>
            </a:r>
            <a:r>
              <a:rPr lang="zh-CN" altLang="en-US" u="sng" dirty="0"/>
              <a:t> </a:t>
            </a:r>
            <a:r>
              <a:rPr lang="en-US" altLang="zh-CN" u="sng" dirty="0"/>
              <a:t>    </a:t>
            </a:r>
            <a:r>
              <a:rPr lang="zh-CN" altLang="en-US" dirty="0"/>
              <a:t>。</a:t>
            </a:r>
            <a:endParaRPr lang="zh-CN" altLang="en-US" dirty="0">
              <a:ea typeface="Times New Roman" panose="02020603050405020304" pitchFamily="18" charset="0"/>
            </a:endParaRPr>
          </a:p>
        </p:txBody>
      </p:sp>
      <p:pic>
        <p:nvPicPr>
          <p:cNvPr id="18434" name="图片 6653954" descr="C:/Users/Administrator/Desktop/《二轮总复习》化学/22ELHX149.TIF"/>
          <p:cNvPicPr>
            <a:picLocks noChangeAspect="1"/>
          </p:cNvPicPr>
          <p:nvPr/>
        </p:nvPicPr>
        <p:blipFill>
          <a:blip r:embed="rId1" r:link="rId2"/>
          <a:stretch>
            <a:fillRect/>
          </a:stretch>
        </p:blipFill>
        <p:spPr>
          <a:xfrm>
            <a:off x="1270635" y="2781300"/>
            <a:ext cx="10093325" cy="349885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6653957" name="对象 6653956"/>
          <p:cNvGraphicFramePr/>
          <p:nvPr/>
        </p:nvGraphicFramePr>
        <p:xfrm>
          <a:off x="1774508" y="1709738"/>
          <a:ext cx="6113462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3" imgW="6213475" imgH="608330" progId="Word.Document.8">
                  <p:embed/>
                </p:oleObj>
              </mc:Choice>
              <mc:Fallback>
                <p:oleObj name="" r:id="rId3" imgW="6213475" imgH="608330" progId="Word.Document.8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74508" y="1709738"/>
                        <a:ext cx="6113462" cy="6000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3958" name="对象 6653957"/>
          <p:cNvGraphicFramePr/>
          <p:nvPr/>
        </p:nvGraphicFramePr>
        <p:xfrm>
          <a:off x="479108" y="2417763"/>
          <a:ext cx="1309687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5" imgW="1336675" imgH="580390" progId="Word.Document.8">
                  <p:embed/>
                </p:oleObj>
              </mc:Choice>
              <mc:Fallback>
                <p:oleObj name="" r:id="rId5" imgW="1336675" imgH="580390" progId="Word.Document.8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79108" y="2417763"/>
                        <a:ext cx="1309687" cy="5730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矩形 9"/>
          <p:cNvSpPr/>
          <p:nvPr>
            <p:custDataLst>
              <p:tags r:id="rId7"/>
            </p:custDataLst>
          </p:nvPr>
        </p:nvSpPr>
        <p:spPr>
          <a:xfrm>
            <a:off x="0" y="-26670"/>
            <a:ext cx="12190730" cy="71691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7171" name="标题 5632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133033" y="-241617"/>
            <a:ext cx="10971212" cy="1143000"/>
          </a:xfrm>
          <a:noFill/>
          <a:ln>
            <a:noFill/>
          </a:ln>
        </p:spPr>
        <p:txBody>
          <a:bodyPr anchor="ctr" anchorCtr="0"/>
          <a:p>
            <a:pPr algn="l"/>
            <a:r>
              <a:rPr lang="en-US" altLang="zh-CN" sz="3600">
                <a:solidFill>
                  <a:schemeClr val="bg1"/>
                </a:solidFill>
              </a:rPr>
              <a:t>  </a:t>
            </a:r>
            <a:r>
              <a:rPr lang="zh-CN" altLang="en-US" sz="3600" dirty="0">
                <a:solidFill>
                  <a:schemeClr val="bg1"/>
                </a:solidFill>
              </a:rPr>
              <a:t>二</a:t>
            </a:r>
            <a:r>
              <a:rPr lang="zh-CN" altLang="en-US" sz="3600" dirty="0">
                <a:solidFill>
                  <a:schemeClr val="bg1"/>
                </a:solidFill>
              </a:rPr>
              <a:t> 、典型例题</a:t>
            </a:r>
            <a:endParaRPr lang="zh-CN" alt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3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53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3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653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1985" name="文本占位符 6637569"/>
          <p:cNvSpPr/>
          <p:nvPr>
            <p:ph idx="1"/>
          </p:nvPr>
        </p:nvSpPr>
        <p:spPr>
          <a:xfrm>
            <a:off x="204788" y="-26987"/>
            <a:ext cx="11779250" cy="6466205"/>
          </a:xfrm>
        </p:spPr>
        <p:txBody>
          <a:bodyPr anchor="t" anchorCtr="0">
            <a:spAutoFit/>
          </a:bodyPr>
          <a:p>
            <a:pPr>
              <a:lnSpc>
                <a:spcPct val="132000"/>
              </a:lnSpc>
            </a:pPr>
            <a:endParaRPr lang="en-US" altLang="zh-CN"/>
          </a:p>
          <a:p>
            <a:pPr>
              <a:lnSpc>
                <a:spcPct val="132000"/>
              </a:lnSpc>
            </a:pPr>
            <a:r>
              <a:rPr lang="en-US" altLang="zh-CN"/>
              <a:t>8. </a:t>
            </a:r>
            <a:r>
              <a:rPr lang="zh-CN" altLang="en-US" dirty="0"/>
              <a:t>工业上通过惰性电极电解</a:t>
            </a:r>
            <a:r>
              <a:rPr lang="en-US" altLang="zh-CN"/>
              <a:t>Na</a:t>
            </a:r>
            <a:r>
              <a:rPr lang="en-US" altLang="zh-CN" baseline="-30000"/>
              <a:t>2</a:t>
            </a:r>
            <a:r>
              <a:rPr lang="en-US" altLang="zh-CN"/>
              <a:t>SO</a:t>
            </a:r>
            <a:r>
              <a:rPr lang="en-US" altLang="zh-CN" baseline="-30000"/>
              <a:t>4</a:t>
            </a:r>
            <a:r>
              <a:rPr lang="zh-CN" altLang="en-US" dirty="0"/>
              <a:t>浓溶液来制备氢氧化钠和硫酸，</a:t>
            </a:r>
            <a:r>
              <a:rPr lang="en-US" altLang="zh-CN"/>
              <a:t>a</a:t>
            </a:r>
            <a:r>
              <a:rPr lang="zh-CN" altLang="en-US" dirty="0"/>
              <a:t>、</a:t>
            </a:r>
            <a:r>
              <a:rPr lang="en-US" altLang="zh-CN"/>
              <a:t>b</a:t>
            </a:r>
            <a:r>
              <a:rPr lang="zh-CN" altLang="en-US" dirty="0"/>
              <a:t>为离子交换膜，装置如下图所示，下列说法正确的是</a:t>
            </a:r>
            <a:r>
              <a:rPr lang="en-US" altLang="zh-CN"/>
              <a:t>(       )</a:t>
            </a:r>
            <a:endParaRPr lang="en-US" altLang="zh-CN"/>
          </a:p>
          <a:p>
            <a:pPr>
              <a:lnSpc>
                <a:spcPct val="132000"/>
              </a:lnSpc>
            </a:pPr>
            <a:endParaRPr lang="en-US" altLang="zh-CN"/>
          </a:p>
          <a:p>
            <a:pPr>
              <a:lnSpc>
                <a:spcPct val="132000"/>
              </a:lnSpc>
            </a:pPr>
            <a:endParaRPr lang="en-US" altLang="zh-CN"/>
          </a:p>
          <a:p>
            <a:pPr>
              <a:lnSpc>
                <a:spcPct val="132000"/>
              </a:lnSpc>
            </a:pPr>
            <a:endParaRPr lang="en-US" altLang="zh-CN"/>
          </a:p>
          <a:p>
            <a:pPr>
              <a:lnSpc>
                <a:spcPct val="132000"/>
              </a:lnSpc>
            </a:pPr>
            <a:r>
              <a:rPr lang="en-US" altLang="zh-CN"/>
              <a:t>A. c</a:t>
            </a:r>
            <a:r>
              <a:rPr lang="zh-CN" altLang="en-US" dirty="0"/>
              <a:t>电极与外接电源负极相连</a:t>
            </a:r>
            <a:endParaRPr lang="zh-CN" altLang="en-US" dirty="0"/>
          </a:p>
          <a:p>
            <a:pPr>
              <a:lnSpc>
                <a:spcPct val="132000"/>
              </a:lnSpc>
            </a:pPr>
            <a:r>
              <a:rPr lang="en-US" altLang="zh-CN"/>
              <a:t>B. a</a:t>
            </a:r>
            <a:r>
              <a:rPr lang="zh-CN" altLang="en-US" dirty="0"/>
              <a:t>为阴离子交换膜</a:t>
            </a:r>
            <a:endParaRPr lang="zh-CN" altLang="en-US" dirty="0"/>
          </a:p>
          <a:p>
            <a:pPr>
              <a:lnSpc>
                <a:spcPct val="132000"/>
              </a:lnSpc>
            </a:pPr>
            <a:r>
              <a:rPr lang="en-US" altLang="zh-CN"/>
              <a:t>C. </a:t>
            </a:r>
            <a:r>
              <a:rPr lang="zh-CN" altLang="en-US" dirty="0"/>
              <a:t>从</a:t>
            </a:r>
            <a:r>
              <a:rPr lang="en-US" altLang="zh-CN"/>
              <a:t>d</a:t>
            </a:r>
            <a:r>
              <a:rPr lang="zh-CN" altLang="en-US" dirty="0"/>
              <a:t>端注入的是</a:t>
            </a:r>
            <a:r>
              <a:rPr lang="en-US" altLang="zh-CN" err="1"/>
              <a:t>NaOH</a:t>
            </a:r>
            <a:r>
              <a:rPr lang="zh-CN" altLang="en-US" dirty="0"/>
              <a:t>稀溶液</a:t>
            </a:r>
            <a:endParaRPr lang="zh-CN" altLang="en-US" dirty="0"/>
          </a:p>
          <a:p>
            <a:pPr>
              <a:lnSpc>
                <a:spcPct val="132000"/>
              </a:lnSpc>
            </a:pPr>
            <a:r>
              <a:rPr lang="en-US" altLang="zh-CN"/>
              <a:t>D. </a:t>
            </a:r>
            <a:r>
              <a:rPr lang="zh-CN" altLang="en-US" dirty="0"/>
              <a:t>生成标状况下</a:t>
            </a:r>
            <a:r>
              <a:rPr lang="en-US" altLang="zh-CN"/>
              <a:t>22.4 L</a:t>
            </a:r>
            <a:r>
              <a:rPr lang="zh-CN" altLang="en-US" dirty="0"/>
              <a:t>的</a:t>
            </a:r>
            <a:r>
              <a:rPr lang="en-US" altLang="zh-CN"/>
              <a:t>O</a:t>
            </a:r>
            <a:r>
              <a:rPr lang="en-US" altLang="zh-CN" baseline="-30000"/>
              <a:t>2</a:t>
            </a:r>
            <a:r>
              <a:rPr lang="zh-CN" altLang="en-US" dirty="0"/>
              <a:t>，将有</a:t>
            </a:r>
            <a:r>
              <a:rPr lang="en-US" altLang="zh-CN"/>
              <a:t>2 mol Na</a:t>
            </a:r>
            <a:r>
              <a:rPr lang="zh-CN" altLang="en-US" baseline="30000" dirty="0"/>
              <a:t>＋</a:t>
            </a:r>
            <a:r>
              <a:rPr lang="zh-CN" altLang="en-US" dirty="0"/>
              <a:t>穿过阳离子交换膜</a:t>
            </a:r>
            <a:endParaRPr lang="zh-CN" altLang="en-US" dirty="0">
              <a:ea typeface="Times New Roman" panose="02020603050405020304" pitchFamily="18" charset="0"/>
            </a:endParaRPr>
          </a:p>
        </p:txBody>
      </p:sp>
      <p:sp>
        <p:nvSpPr>
          <p:cNvPr id="41986" name="2">
            <a:hlinkClick r:id="rId1" action="ppaction://hlinksldjump"/>
          </p:cNvPr>
          <p:cNvSpPr/>
          <p:nvPr/>
        </p:nvSpPr>
        <p:spPr>
          <a:xfrm>
            <a:off x="4217988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1987" name="2">
            <a:hlinkClick r:id="rId1" action="ppaction://hlinksldjump"/>
          </p:cNvPr>
          <p:cNvSpPr/>
          <p:nvPr/>
        </p:nvSpPr>
        <p:spPr>
          <a:xfrm>
            <a:off x="5176838" y="6462713"/>
            <a:ext cx="323850" cy="252412"/>
          </a:xfrm>
          <a:prstGeom prst="rect">
            <a:avLst/>
          </a:prstGeom>
          <a:solidFill>
            <a:srgbClr val="FF6600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endParaRPr lang="zh-CN" altLang="en-US" sz="1400" b="1" dirty="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1988" name="2">
            <a:hlinkClick r:id="rId1" action="ppaction://hlinksldjump"/>
          </p:cNvPr>
          <p:cNvSpPr/>
          <p:nvPr/>
        </p:nvSpPr>
        <p:spPr>
          <a:xfrm>
            <a:off x="5656263" y="6462713"/>
            <a:ext cx="322262" cy="252412"/>
          </a:xfrm>
          <a:prstGeom prst="rect">
            <a:avLst/>
          </a:prstGeom>
          <a:noFill/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1989" name="1">
            <a:hlinkClick r:id="rId1" action="ppaction://hlinksldjump"/>
          </p:cNvPr>
          <p:cNvSpPr/>
          <p:nvPr/>
        </p:nvSpPr>
        <p:spPr>
          <a:xfrm>
            <a:off x="3738563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1990" name="2">
            <a:hlinkClick r:id="rId1" action="ppaction://hlinksldjump"/>
          </p:cNvPr>
          <p:cNvSpPr/>
          <p:nvPr/>
        </p:nvSpPr>
        <p:spPr>
          <a:xfrm>
            <a:off x="4697413" y="6462713"/>
            <a:ext cx="322262" cy="252412"/>
          </a:xfrm>
          <a:prstGeom prst="rect">
            <a:avLst/>
          </a:prstGeom>
          <a:solidFill>
            <a:srgbClr val="FFFFFF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endParaRPr lang="zh-CN" altLang="en-US" sz="14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41993" name="图片 6637581" descr="C:/Users/Administrator/Desktop/《二轮总复习》化学/22ELHX161.TIF"/>
          <p:cNvPicPr>
            <a:picLocks noChangeAspect="1"/>
          </p:cNvPicPr>
          <p:nvPr/>
        </p:nvPicPr>
        <p:blipFill>
          <a:blip r:embed="rId2" r:link="rId3"/>
          <a:stretch>
            <a:fillRect/>
          </a:stretch>
        </p:blipFill>
        <p:spPr>
          <a:xfrm>
            <a:off x="6596380" y="2267585"/>
            <a:ext cx="4977765" cy="35490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991" name="2">
            <a:hlinkClick r:id="rId1" action="ppaction://hlinksldjump"/>
          </p:cNvPr>
          <p:cNvSpPr/>
          <p:nvPr/>
        </p:nvSpPr>
        <p:spPr>
          <a:xfrm>
            <a:off x="6596063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7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1992" name="1">
            <a:hlinkClick r:id="rId1" action="ppaction://hlinksldjump"/>
          </p:cNvPr>
          <p:cNvSpPr/>
          <p:nvPr/>
        </p:nvSpPr>
        <p:spPr>
          <a:xfrm>
            <a:off x="6116638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6637583" name="矩形 6637582"/>
          <p:cNvSpPr/>
          <p:nvPr/>
        </p:nvSpPr>
        <p:spPr>
          <a:xfrm>
            <a:off x="8904288" y="1337945"/>
            <a:ext cx="4413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r>
              <a:rPr lang="en-US" altLang="zh-CN" b="1">
                <a:latin typeface="Times New Roman" panose="02020603050405020304" pitchFamily="18" charset="0"/>
              </a:rPr>
              <a:t>C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>
            <p:custDataLst>
              <p:tags r:id="rId4"/>
            </p:custDataLst>
          </p:nvPr>
        </p:nvSpPr>
        <p:spPr>
          <a:xfrm>
            <a:off x="0" y="-26670"/>
            <a:ext cx="12190730" cy="71691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7171" name="标题 5632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133033" y="-241617"/>
            <a:ext cx="10971212" cy="1143000"/>
          </a:xfrm>
          <a:noFill/>
          <a:ln>
            <a:noFill/>
          </a:ln>
        </p:spPr>
        <p:txBody>
          <a:bodyPr anchor="ctr" anchorCtr="0"/>
          <a:p>
            <a:pPr algn="l"/>
            <a:r>
              <a:rPr lang="en-US" altLang="zh-CN" sz="3600">
                <a:solidFill>
                  <a:schemeClr val="bg1"/>
                </a:solidFill>
              </a:rPr>
              <a:t>  </a:t>
            </a:r>
            <a:r>
              <a:rPr lang="zh-CN" altLang="en-US" sz="3600" dirty="0">
                <a:solidFill>
                  <a:schemeClr val="bg1"/>
                </a:solidFill>
              </a:rPr>
              <a:t>二</a:t>
            </a:r>
            <a:r>
              <a:rPr lang="zh-CN" altLang="en-US" sz="3600" dirty="0">
                <a:solidFill>
                  <a:schemeClr val="bg1"/>
                </a:solidFill>
              </a:rPr>
              <a:t> 、典型例题</a:t>
            </a:r>
            <a:endParaRPr lang="zh-CN" alt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7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37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3758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1" name="文本占位符 6634497"/>
          <p:cNvSpPr/>
          <p:nvPr>
            <p:ph idx="1"/>
          </p:nvPr>
        </p:nvSpPr>
        <p:spPr>
          <a:xfrm>
            <a:off x="204788" y="-26987"/>
            <a:ext cx="11779250" cy="6376670"/>
          </a:xfrm>
        </p:spPr>
        <p:txBody>
          <a:bodyPr anchor="t" anchorCtr="0">
            <a:spAutoFit/>
          </a:bodyPr>
          <a:p>
            <a:pPr>
              <a:lnSpc>
                <a:spcPct val="130000"/>
              </a:lnSpc>
            </a:pPr>
            <a:endParaRPr lang="en-US" altLang="zh-CN"/>
          </a:p>
          <a:p>
            <a:pPr>
              <a:lnSpc>
                <a:spcPct val="130000"/>
              </a:lnSpc>
            </a:pPr>
            <a:r>
              <a:rPr lang="en-US" altLang="zh-CN"/>
              <a:t>1.  </a:t>
            </a:r>
            <a:r>
              <a:rPr lang="en-US" altLang="zh-CN">
                <a:ea typeface="仿宋_GB2312" pitchFamily="49" charset="-122"/>
              </a:rPr>
              <a:t>(2022</a:t>
            </a:r>
            <a:r>
              <a:rPr lang="en-US" altLang="zh-CN">
                <a:latin typeface="Courier New" panose="02070309020205020404" pitchFamily="49" charset="0"/>
                <a:ea typeface="仿宋_GB2312" pitchFamily="49" charset="-122"/>
              </a:rPr>
              <a:t>·</a:t>
            </a:r>
            <a:r>
              <a:rPr lang="zh-CN" altLang="en-US" dirty="0">
                <a:ea typeface="仿宋_GB2312" pitchFamily="49" charset="-122"/>
              </a:rPr>
              <a:t>连云港二模</a:t>
            </a:r>
            <a:r>
              <a:rPr lang="en-US" altLang="zh-CN">
                <a:ea typeface="仿宋_GB2312" pitchFamily="49" charset="-122"/>
              </a:rPr>
              <a:t>)</a:t>
            </a:r>
            <a:r>
              <a:rPr lang="zh-CN" altLang="en-US" dirty="0"/>
              <a:t>利用电解可以实现烟气中氮氧化物的脱除，同时可以将甲烷转化成乙烯，工作原理如图所示。下列说法正确的是</a:t>
            </a:r>
            <a:r>
              <a:rPr lang="en-US" altLang="zh-CN"/>
              <a:t>(       )</a:t>
            </a:r>
            <a:endParaRPr lang="en-US" altLang="zh-CN"/>
          </a:p>
          <a:p>
            <a:pPr>
              <a:lnSpc>
                <a:spcPct val="130000"/>
              </a:lnSpc>
            </a:pPr>
            <a:endParaRPr lang="en-US" altLang="zh-CN"/>
          </a:p>
          <a:p>
            <a:pPr>
              <a:lnSpc>
                <a:spcPct val="130000"/>
              </a:lnSpc>
            </a:pPr>
            <a:endParaRPr lang="en-US" altLang="zh-CN"/>
          </a:p>
          <a:p>
            <a:pPr>
              <a:lnSpc>
                <a:spcPct val="130000"/>
              </a:lnSpc>
            </a:pPr>
            <a:endParaRPr lang="en-US" altLang="zh-CN"/>
          </a:p>
          <a:p>
            <a:pPr>
              <a:lnSpc>
                <a:spcPct val="130000"/>
              </a:lnSpc>
            </a:pPr>
            <a:r>
              <a:rPr lang="en-US" altLang="zh-CN"/>
              <a:t>A. </a:t>
            </a:r>
            <a:r>
              <a:rPr lang="zh-CN" altLang="en-US" dirty="0"/>
              <a:t>电解时，电极</a:t>
            </a:r>
            <a:r>
              <a:rPr lang="en-US" altLang="zh-CN"/>
              <a:t>A</a:t>
            </a:r>
            <a:r>
              <a:rPr lang="zh-CN" altLang="en-US" dirty="0"/>
              <a:t>与电源的正极相连</a:t>
            </a:r>
            <a:endParaRPr lang="zh-CN" altLang="en-US" dirty="0"/>
          </a:p>
          <a:p>
            <a:pPr>
              <a:lnSpc>
                <a:spcPct val="130000"/>
              </a:lnSpc>
            </a:pPr>
            <a:r>
              <a:rPr lang="en-US" altLang="zh-CN"/>
              <a:t>B. </a:t>
            </a:r>
            <a:r>
              <a:rPr lang="zh-CN" altLang="en-US" dirty="0"/>
              <a:t>电解时，</a:t>
            </a:r>
            <a:r>
              <a:rPr lang="en-US" altLang="zh-CN"/>
              <a:t>O</a:t>
            </a:r>
            <a:r>
              <a:rPr lang="en-US" altLang="zh-CN" baseline="30000"/>
              <a:t>2</a:t>
            </a:r>
            <a:r>
              <a:rPr lang="zh-CN" altLang="en-US" baseline="30000" dirty="0"/>
              <a:t>－</a:t>
            </a:r>
            <a:r>
              <a:rPr lang="zh-CN" altLang="en-US" dirty="0"/>
              <a:t>由电极</a:t>
            </a:r>
            <a:r>
              <a:rPr lang="en-US" altLang="zh-CN"/>
              <a:t>B</a:t>
            </a:r>
            <a:r>
              <a:rPr lang="zh-CN" altLang="en-US" dirty="0"/>
              <a:t>向电极</a:t>
            </a:r>
            <a:r>
              <a:rPr lang="en-US" altLang="zh-CN"/>
              <a:t>A</a:t>
            </a:r>
            <a:r>
              <a:rPr lang="zh-CN" altLang="en-US" dirty="0"/>
              <a:t>迁移</a:t>
            </a:r>
            <a:endParaRPr lang="zh-CN" altLang="en-US" dirty="0"/>
          </a:p>
          <a:p>
            <a:pPr>
              <a:lnSpc>
                <a:spcPct val="130000"/>
              </a:lnSpc>
            </a:pPr>
            <a:r>
              <a:rPr lang="en-US" altLang="zh-CN"/>
              <a:t>C. </a:t>
            </a:r>
            <a:r>
              <a:rPr lang="zh-CN" altLang="en-US" dirty="0"/>
              <a:t>电极</a:t>
            </a:r>
            <a:r>
              <a:rPr lang="en-US" altLang="zh-CN"/>
              <a:t>B</a:t>
            </a:r>
            <a:r>
              <a:rPr lang="zh-CN" altLang="en-US" dirty="0"/>
              <a:t>上的反应式为</a:t>
            </a:r>
            <a:r>
              <a:rPr lang="en-US" altLang="zh-CN"/>
              <a:t>2CH</a:t>
            </a:r>
            <a:r>
              <a:rPr lang="en-US" altLang="zh-CN" baseline="-30000"/>
              <a:t>4</a:t>
            </a:r>
            <a:r>
              <a:rPr lang="zh-CN" altLang="en-US" dirty="0"/>
              <a:t>＋</a:t>
            </a:r>
            <a:r>
              <a:rPr lang="en-US" altLang="zh-CN"/>
              <a:t>4e</a:t>
            </a:r>
            <a:r>
              <a:rPr lang="zh-CN" altLang="en-US" baseline="30000" dirty="0"/>
              <a:t>－</a:t>
            </a:r>
            <a:r>
              <a:rPr lang="zh-CN" altLang="en-US" dirty="0"/>
              <a:t>＋</a:t>
            </a:r>
            <a:r>
              <a:rPr lang="en-US" altLang="zh-CN"/>
              <a:t>2O</a:t>
            </a:r>
            <a:r>
              <a:rPr lang="en-US" altLang="zh-CN" baseline="30000"/>
              <a:t>2</a:t>
            </a:r>
            <a:r>
              <a:rPr lang="zh-CN" altLang="en-US" baseline="30000" dirty="0"/>
              <a:t>－</a:t>
            </a:r>
            <a:r>
              <a:rPr lang="en-US" altLang="zh-CN"/>
              <a:t>===C</a:t>
            </a:r>
            <a:r>
              <a:rPr lang="en-US" altLang="zh-CN" baseline="-30000"/>
              <a:t>2</a:t>
            </a:r>
            <a:r>
              <a:rPr lang="en-US" altLang="zh-CN"/>
              <a:t>H</a:t>
            </a:r>
            <a:r>
              <a:rPr lang="en-US" altLang="zh-CN" baseline="-30000"/>
              <a:t>4 </a:t>
            </a:r>
            <a:r>
              <a:rPr lang="zh-CN" altLang="en-US" dirty="0"/>
              <a:t>＋</a:t>
            </a:r>
            <a:r>
              <a:rPr lang="en-US" altLang="zh-CN"/>
              <a:t>2H</a:t>
            </a:r>
            <a:r>
              <a:rPr lang="en-US" altLang="zh-CN" baseline="-30000"/>
              <a:t>2</a:t>
            </a:r>
            <a:r>
              <a:rPr lang="en-US" altLang="zh-CN"/>
              <a:t>O</a:t>
            </a:r>
            <a:endParaRPr lang="en-US" altLang="zh-CN"/>
          </a:p>
          <a:p>
            <a:pPr>
              <a:lnSpc>
                <a:spcPct val="130000"/>
              </a:lnSpc>
            </a:pPr>
            <a:r>
              <a:rPr lang="en-US" altLang="zh-CN"/>
              <a:t>D. </a:t>
            </a:r>
            <a:r>
              <a:rPr lang="zh-CN" altLang="en-US" dirty="0"/>
              <a:t>若要脱除</a:t>
            </a:r>
            <a:r>
              <a:rPr lang="en-US" altLang="zh-CN"/>
              <a:t>1 mol NO</a:t>
            </a:r>
            <a:r>
              <a:rPr lang="en-US" altLang="zh-CN" baseline="-30000"/>
              <a:t>2</a:t>
            </a:r>
            <a:r>
              <a:rPr lang="zh-CN" altLang="en-US" dirty="0"/>
              <a:t>，理论上需通入</a:t>
            </a:r>
            <a:r>
              <a:rPr lang="en-US" altLang="zh-CN"/>
              <a:t>CH</a:t>
            </a:r>
            <a:r>
              <a:rPr lang="en-US" altLang="zh-CN" baseline="-30000"/>
              <a:t>4</a:t>
            </a:r>
            <a:r>
              <a:rPr lang="zh-CN" altLang="en-US" dirty="0"/>
              <a:t>的物质的量为</a:t>
            </a:r>
            <a:r>
              <a:rPr lang="en-US" altLang="zh-CN"/>
              <a:t>2 mol</a:t>
            </a:r>
            <a:endParaRPr lang="zh-CN" altLang="en-US" dirty="0">
              <a:ea typeface="Times New Roman" panose="02020603050405020304" pitchFamily="18" charset="0"/>
            </a:endParaRPr>
          </a:p>
        </p:txBody>
      </p:sp>
      <p:sp>
        <p:nvSpPr>
          <p:cNvPr id="35842" name="2">
            <a:hlinkClick r:id="rId1" action="ppaction://hlinksldjump"/>
          </p:cNvPr>
          <p:cNvSpPr/>
          <p:nvPr/>
        </p:nvSpPr>
        <p:spPr>
          <a:xfrm>
            <a:off x="4217988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5843" name="2">
            <a:hlinkClick r:id="rId1" action="ppaction://hlinksldjump"/>
          </p:cNvPr>
          <p:cNvSpPr/>
          <p:nvPr/>
        </p:nvSpPr>
        <p:spPr>
          <a:xfrm>
            <a:off x="5176838" y="6462713"/>
            <a:ext cx="323850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5844" name="2">
            <a:hlinkClick r:id="rId1" action="ppaction://hlinksldjump"/>
          </p:cNvPr>
          <p:cNvSpPr/>
          <p:nvPr/>
        </p:nvSpPr>
        <p:spPr>
          <a:xfrm>
            <a:off x="5656263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5845" name="1">
            <a:hlinkClick r:id="rId1" action="ppaction://hlinksldjump"/>
          </p:cNvPr>
          <p:cNvSpPr/>
          <p:nvPr/>
        </p:nvSpPr>
        <p:spPr>
          <a:xfrm>
            <a:off x="3738563" y="6462713"/>
            <a:ext cx="322262" cy="252412"/>
          </a:xfrm>
          <a:prstGeom prst="rect">
            <a:avLst/>
          </a:prstGeom>
          <a:solidFill>
            <a:srgbClr val="FF6600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zh-CN" altLang="en-US" sz="1400" b="1" dirty="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5846" name="2">
            <a:hlinkClick r:id="rId1" action="ppaction://hlinksldjump"/>
          </p:cNvPr>
          <p:cNvSpPr/>
          <p:nvPr/>
        </p:nvSpPr>
        <p:spPr>
          <a:xfrm>
            <a:off x="4697413" y="6462713"/>
            <a:ext cx="322262" cy="252412"/>
          </a:xfrm>
          <a:prstGeom prst="rect">
            <a:avLst/>
          </a:prstGeom>
          <a:solidFill>
            <a:srgbClr val="FFFFFF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endParaRPr lang="zh-CN" altLang="en-US" sz="14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5847" name="2">
            <a:hlinkClick r:id="rId1" action="ppaction://hlinksldjump"/>
          </p:cNvPr>
          <p:cNvSpPr/>
          <p:nvPr/>
        </p:nvSpPr>
        <p:spPr>
          <a:xfrm>
            <a:off x="6596063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7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5848" name="1">
            <a:hlinkClick r:id="rId1" action="ppaction://hlinksldjump"/>
          </p:cNvPr>
          <p:cNvSpPr/>
          <p:nvPr/>
        </p:nvSpPr>
        <p:spPr>
          <a:xfrm>
            <a:off x="6116638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pic>
        <p:nvPicPr>
          <p:cNvPr id="35849" name="图片 6634509" descr="C:/Users/Administrator/Desktop/《二轮总复习》化学/22ELHX158.TIF"/>
          <p:cNvPicPr>
            <a:picLocks noChangeAspect="1"/>
          </p:cNvPicPr>
          <p:nvPr/>
        </p:nvPicPr>
        <p:blipFill>
          <a:blip r:embed="rId2" r:link="rId3"/>
          <a:stretch>
            <a:fillRect/>
          </a:stretch>
        </p:blipFill>
        <p:spPr>
          <a:xfrm>
            <a:off x="7535545" y="2061210"/>
            <a:ext cx="4165600" cy="280543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634511" name="矩形 6634510"/>
          <p:cNvSpPr/>
          <p:nvPr/>
        </p:nvSpPr>
        <p:spPr>
          <a:xfrm>
            <a:off x="10891838" y="1268730"/>
            <a:ext cx="4413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r>
              <a:rPr lang="en-US" altLang="zh-CN" b="1">
                <a:latin typeface="Times New Roman" panose="02020603050405020304" pitchFamily="18" charset="0"/>
              </a:rPr>
              <a:t>D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>
            <p:custDataLst>
              <p:tags r:id="rId4"/>
            </p:custDataLst>
          </p:nvPr>
        </p:nvSpPr>
        <p:spPr>
          <a:xfrm>
            <a:off x="0" y="-26670"/>
            <a:ext cx="12190730" cy="71691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7171" name="标题 5632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133033" y="-241617"/>
            <a:ext cx="10971212" cy="1143000"/>
          </a:xfrm>
          <a:noFill/>
          <a:ln>
            <a:noFill/>
          </a:ln>
        </p:spPr>
        <p:txBody>
          <a:bodyPr anchor="ctr" anchorCtr="0"/>
          <a:p>
            <a:pPr algn="l"/>
            <a:r>
              <a:rPr lang="en-US" altLang="zh-CN" sz="3600">
                <a:solidFill>
                  <a:schemeClr val="bg1"/>
                </a:solidFill>
              </a:rPr>
              <a:t>  </a:t>
            </a:r>
            <a:r>
              <a:rPr lang="zh-CN" altLang="en-US" sz="3600">
                <a:solidFill>
                  <a:schemeClr val="bg1"/>
                </a:solidFill>
              </a:rPr>
              <a:t>三</a:t>
            </a:r>
            <a:r>
              <a:rPr lang="zh-CN" altLang="en-US" sz="3600" dirty="0">
                <a:solidFill>
                  <a:schemeClr val="bg1"/>
                </a:solidFill>
              </a:rPr>
              <a:t> 、仿真训练</a:t>
            </a:r>
            <a:endParaRPr lang="zh-CN" alt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4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34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345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7889" name="文本占位符 6635521"/>
          <p:cNvSpPr/>
          <p:nvPr>
            <p:ph idx="1"/>
          </p:nvPr>
        </p:nvSpPr>
        <p:spPr>
          <a:xfrm>
            <a:off x="204788" y="4043680"/>
            <a:ext cx="11779250" cy="2503170"/>
          </a:xfrm>
        </p:spPr>
        <p:txBody>
          <a:bodyPr anchor="t" anchorCtr="0">
            <a:spAutoFit/>
          </a:bodyPr>
          <a:p>
            <a:pPr>
              <a:lnSpc>
                <a:spcPct val="100000"/>
              </a:lnSpc>
            </a:pPr>
            <a:r>
              <a:rPr lang="en-US" altLang="zh-CN"/>
              <a:t>A. </a:t>
            </a:r>
            <a:r>
              <a:rPr lang="zh-CN" altLang="en-US" dirty="0"/>
              <a:t>放电时，</a:t>
            </a:r>
            <a:r>
              <a:rPr lang="en-US" altLang="zh-CN"/>
              <a:t>b</a:t>
            </a:r>
            <a:r>
              <a:rPr lang="zh-CN" altLang="en-US" dirty="0"/>
              <a:t>电极为电池的负极</a:t>
            </a:r>
            <a:endParaRPr lang="zh-CN" altLang="en-US" dirty="0"/>
          </a:p>
          <a:p>
            <a:pPr>
              <a:lnSpc>
                <a:spcPct val="100000"/>
              </a:lnSpc>
            </a:pPr>
            <a:r>
              <a:rPr lang="en-US" altLang="zh-CN"/>
              <a:t>B. </a:t>
            </a:r>
            <a:r>
              <a:rPr lang="zh-CN" altLang="en-US" dirty="0"/>
              <a:t>放电后，负极区</a:t>
            </a:r>
            <a:r>
              <a:rPr lang="en-US" altLang="zh-CN" i="1"/>
              <a:t>c</a:t>
            </a:r>
            <a:r>
              <a:rPr lang="en-US" altLang="zh-CN"/>
              <a:t>(Zn</a:t>
            </a:r>
            <a:r>
              <a:rPr lang="en-US" altLang="zh-CN" baseline="30000"/>
              <a:t>2</a:t>
            </a:r>
            <a:r>
              <a:rPr lang="zh-CN" altLang="en-US" baseline="30000" dirty="0"/>
              <a:t>＋</a:t>
            </a:r>
            <a:r>
              <a:rPr lang="en-US" altLang="zh-CN"/>
              <a:t>)</a:t>
            </a:r>
            <a:r>
              <a:rPr lang="zh-CN" altLang="en-US" dirty="0"/>
              <a:t>增大</a:t>
            </a:r>
            <a:endParaRPr lang="zh-CN" altLang="en-US" dirty="0"/>
          </a:p>
          <a:p>
            <a:pPr>
              <a:lnSpc>
                <a:spcPct val="100000"/>
              </a:lnSpc>
            </a:pPr>
            <a:r>
              <a:rPr lang="en-US" altLang="zh-CN"/>
              <a:t>C. </a:t>
            </a:r>
            <a:r>
              <a:rPr lang="zh-CN" altLang="en-US" dirty="0"/>
              <a:t>充电时，</a:t>
            </a:r>
            <a:r>
              <a:rPr lang="en-US" altLang="zh-CN"/>
              <a:t>Zn</a:t>
            </a:r>
            <a:r>
              <a:rPr lang="en-US" altLang="zh-CN" baseline="30000"/>
              <a:t>2</a:t>
            </a:r>
            <a:r>
              <a:rPr lang="zh-CN" altLang="en-US" baseline="30000" dirty="0"/>
              <a:t>＋</a:t>
            </a:r>
            <a:r>
              <a:rPr lang="zh-CN" altLang="en-US" dirty="0"/>
              <a:t>向</a:t>
            </a:r>
            <a:r>
              <a:rPr lang="en-US" altLang="zh-CN"/>
              <a:t>a</a:t>
            </a:r>
            <a:r>
              <a:rPr lang="zh-CN" altLang="en-US" dirty="0"/>
              <a:t>电极移动</a:t>
            </a:r>
            <a:endParaRPr lang="zh-CN" altLang="en-US" dirty="0"/>
          </a:p>
          <a:p>
            <a:pPr>
              <a:lnSpc>
                <a:spcPct val="100000"/>
              </a:lnSpc>
            </a:pPr>
            <a:r>
              <a:rPr lang="en-US" altLang="zh-CN"/>
              <a:t>D. </a:t>
            </a:r>
            <a:r>
              <a:rPr lang="zh-CN" altLang="en-US" dirty="0"/>
              <a:t>充电时，</a:t>
            </a:r>
            <a:r>
              <a:rPr lang="en-US" altLang="zh-CN"/>
              <a:t>b</a:t>
            </a:r>
            <a:r>
              <a:rPr lang="zh-CN" altLang="en-US" dirty="0"/>
              <a:t>电极发生的电极反应为</a:t>
            </a:r>
            <a:r>
              <a:rPr lang="en-US" altLang="zh-CN"/>
              <a:t>ZnNaV</a:t>
            </a:r>
            <a:r>
              <a:rPr lang="en-US" altLang="zh-CN" baseline="-30000"/>
              <a:t>2</a:t>
            </a:r>
            <a:r>
              <a:rPr lang="en-US" altLang="zh-CN"/>
              <a:t>(PO</a:t>
            </a:r>
            <a:r>
              <a:rPr lang="en-US" altLang="zh-CN" baseline="-30000"/>
              <a:t>4</a:t>
            </a:r>
            <a:r>
              <a:rPr lang="en-US" altLang="zh-CN"/>
              <a:t>)</a:t>
            </a:r>
            <a:r>
              <a:rPr lang="en-US" altLang="zh-CN" baseline="-30000"/>
              <a:t>3</a:t>
            </a:r>
            <a:r>
              <a:rPr lang="zh-CN" altLang="en-US" dirty="0"/>
              <a:t>＋</a:t>
            </a:r>
            <a:r>
              <a:rPr lang="en-US" altLang="zh-CN"/>
              <a:t>2e</a:t>
            </a:r>
            <a:r>
              <a:rPr lang="zh-CN" altLang="en-US" baseline="30000" dirty="0"/>
              <a:t>－</a:t>
            </a:r>
            <a:r>
              <a:rPr lang="en-US" altLang="zh-CN"/>
              <a:t>===</a:t>
            </a:r>
            <a:br>
              <a:rPr lang="en-US" altLang="zh-CN"/>
            </a:br>
            <a:r>
              <a:rPr lang="en-US" altLang="zh-CN"/>
              <a:t>NaV</a:t>
            </a:r>
            <a:r>
              <a:rPr lang="en-US" altLang="zh-CN" baseline="-30000"/>
              <a:t>2</a:t>
            </a:r>
            <a:r>
              <a:rPr lang="en-US" altLang="zh-CN"/>
              <a:t>(PO</a:t>
            </a:r>
            <a:r>
              <a:rPr lang="en-US" altLang="zh-CN" baseline="-30000"/>
              <a:t>4</a:t>
            </a:r>
            <a:r>
              <a:rPr lang="en-US" altLang="zh-CN"/>
              <a:t>)</a:t>
            </a:r>
            <a:r>
              <a:rPr lang="en-US" altLang="zh-CN" baseline="-30000"/>
              <a:t>3</a:t>
            </a:r>
            <a:r>
              <a:rPr lang="zh-CN" altLang="en-US" dirty="0"/>
              <a:t>＋</a:t>
            </a:r>
            <a:r>
              <a:rPr lang="en-US" altLang="zh-CN"/>
              <a:t>Zn</a:t>
            </a:r>
            <a:r>
              <a:rPr lang="en-US" altLang="zh-CN" baseline="30000"/>
              <a:t>2</a:t>
            </a:r>
            <a:r>
              <a:rPr lang="zh-CN" altLang="en-US" baseline="30000" dirty="0"/>
              <a:t>＋</a:t>
            </a:r>
            <a:r>
              <a:rPr lang="zh-CN" altLang="en-US" dirty="0"/>
              <a:t>　</a:t>
            </a:r>
            <a:endParaRPr lang="zh-CN" altLang="en-US" dirty="0">
              <a:ea typeface="Times New Roman" panose="02020603050405020304" pitchFamily="18" charset="0"/>
            </a:endParaRPr>
          </a:p>
        </p:txBody>
      </p:sp>
      <p:sp>
        <p:nvSpPr>
          <p:cNvPr id="37890" name="2">
            <a:hlinkClick r:id="rId1" action="ppaction://hlinksldjump"/>
          </p:cNvPr>
          <p:cNvSpPr/>
          <p:nvPr/>
        </p:nvSpPr>
        <p:spPr>
          <a:xfrm>
            <a:off x="4217988" y="6462713"/>
            <a:ext cx="322262" cy="252412"/>
          </a:xfrm>
          <a:prstGeom prst="rect">
            <a:avLst/>
          </a:prstGeom>
          <a:solidFill>
            <a:srgbClr val="FF6600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zh-CN" altLang="en-US" sz="1400" b="1" dirty="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7891" name="2">
            <a:hlinkClick r:id="rId1" action="ppaction://hlinksldjump"/>
          </p:cNvPr>
          <p:cNvSpPr/>
          <p:nvPr/>
        </p:nvSpPr>
        <p:spPr>
          <a:xfrm>
            <a:off x="5176838" y="6462713"/>
            <a:ext cx="323850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7892" name="2">
            <a:hlinkClick r:id="rId1" action="ppaction://hlinksldjump"/>
          </p:cNvPr>
          <p:cNvSpPr/>
          <p:nvPr/>
        </p:nvSpPr>
        <p:spPr>
          <a:xfrm>
            <a:off x="5656263" y="6462713"/>
            <a:ext cx="322262" cy="252412"/>
          </a:xfrm>
          <a:prstGeom prst="rect">
            <a:avLst/>
          </a:prstGeom>
          <a:noFill/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7893" name="1">
            <a:hlinkClick r:id="rId1" action="ppaction://hlinksldjump"/>
          </p:cNvPr>
          <p:cNvSpPr/>
          <p:nvPr/>
        </p:nvSpPr>
        <p:spPr>
          <a:xfrm>
            <a:off x="3738563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7894" name="2">
            <a:hlinkClick r:id="rId1" action="ppaction://hlinksldjump"/>
          </p:cNvPr>
          <p:cNvSpPr/>
          <p:nvPr/>
        </p:nvSpPr>
        <p:spPr>
          <a:xfrm>
            <a:off x="4697413" y="6462713"/>
            <a:ext cx="322262" cy="252412"/>
          </a:xfrm>
          <a:prstGeom prst="rect">
            <a:avLst/>
          </a:prstGeom>
          <a:solidFill>
            <a:srgbClr val="FFFFFF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endParaRPr lang="zh-CN" altLang="en-US" sz="1400" b="1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7895" name="2">
            <a:hlinkClick r:id="rId1" action="ppaction://hlinksldjump"/>
          </p:cNvPr>
          <p:cNvSpPr/>
          <p:nvPr/>
        </p:nvSpPr>
        <p:spPr>
          <a:xfrm>
            <a:off x="6596063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7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7896" name="1">
            <a:hlinkClick r:id="rId1" action="ppaction://hlinksldjump"/>
          </p:cNvPr>
          <p:cNvSpPr/>
          <p:nvPr/>
        </p:nvSpPr>
        <p:spPr>
          <a:xfrm>
            <a:off x="6116638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37897" name="对象 6635533"/>
          <p:cNvGraphicFramePr/>
          <p:nvPr/>
        </p:nvGraphicFramePr>
        <p:xfrm>
          <a:off x="341313" y="804545"/>
          <a:ext cx="11382375" cy="3630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2" imgW="11522710" imgH="3674110" progId="Word.Document.8">
                  <p:embed/>
                </p:oleObj>
              </mc:Choice>
              <mc:Fallback>
                <p:oleObj name="" r:id="rId2" imgW="11522710" imgH="3674110" progId="Word.Document.8">
                  <p:embed/>
                  <p:pic>
                    <p:nvPicPr>
                      <p:cNvPr id="0" name="图片 308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41313" y="804545"/>
                        <a:ext cx="11382375" cy="36306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35535" name="矩形 6635534"/>
          <p:cNvSpPr/>
          <p:nvPr/>
        </p:nvSpPr>
        <p:spPr>
          <a:xfrm>
            <a:off x="1256983" y="3412808"/>
            <a:ext cx="4413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r>
              <a:rPr lang="en-US" altLang="zh-CN" b="1">
                <a:latin typeface="Times New Roman" panose="02020603050405020304" pitchFamily="18" charset="0"/>
              </a:rPr>
              <a:t>C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>
            <p:custDataLst>
              <p:tags r:id="rId4"/>
            </p:custDataLst>
          </p:nvPr>
        </p:nvSpPr>
        <p:spPr>
          <a:xfrm>
            <a:off x="0" y="-26670"/>
            <a:ext cx="12190730" cy="71691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7171" name="标题 5632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133033" y="-241617"/>
            <a:ext cx="10971212" cy="1143000"/>
          </a:xfrm>
          <a:noFill/>
          <a:ln>
            <a:noFill/>
          </a:ln>
        </p:spPr>
        <p:txBody>
          <a:bodyPr anchor="ctr" anchorCtr="0"/>
          <a:p>
            <a:pPr algn="l"/>
            <a:r>
              <a:rPr lang="en-US" altLang="zh-CN" sz="3600">
                <a:solidFill>
                  <a:schemeClr val="bg1"/>
                </a:solidFill>
              </a:rPr>
              <a:t>  </a:t>
            </a:r>
            <a:r>
              <a:rPr lang="zh-CN" altLang="en-US" sz="3600">
                <a:solidFill>
                  <a:schemeClr val="bg1"/>
                </a:solidFill>
              </a:rPr>
              <a:t>三</a:t>
            </a:r>
            <a:r>
              <a:rPr lang="zh-CN" altLang="en-US" sz="3600" dirty="0">
                <a:solidFill>
                  <a:schemeClr val="bg1"/>
                </a:solidFill>
              </a:rPr>
              <a:t> 、仿真训练</a:t>
            </a:r>
            <a:endParaRPr lang="zh-CN" alt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5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35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355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53250" name="TextBox 2"/>
          <p:cNvSpPr txBox="1"/>
          <p:nvPr/>
        </p:nvSpPr>
        <p:spPr>
          <a:xfrm>
            <a:off x="-17462" y="2270125"/>
            <a:ext cx="5967412" cy="144621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pPr algn="ctr"/>
            <a:r>
              <a:rPr lang="zh-CN" altLang="en-US" sz="8800" b="1" dirty="0">
                <a:solidFill>
                  <a:srgbClr val="777777"/>
                </a:solidFill>
                <a:latin typeface="微软雅黑" panose="020B0503020204020204" charset="-122"/>
                <a:ea typeface="微软雅黑" panose="020B0503020204020204" charset="-122"/>
              </a:rPr>
              <a:t>谢谢观看</a:t>
            </a:r>
            <a:endParaRPr lang="zh-CN" altLang="en-US" sz="8800" b="1" dirty="0">
              <a:solidFill>
                <a:srgbClr val="777777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3251" name="Rectangle 6"/>
          <p:cNvSpPr/>
          <p:nvPr/>
        </p:nvSpPr>
        <p:spPr>
          <a:xfrm>
            <a:off x="1401763" y="4078288"/>
            <a:ext cx="6708775" cy="646112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algn="ctr"/>
            <a:r>
              <a:rPr lang="en-US" altLang="zh-CN" sz="3600">
                <a:solidFill>
                  <a:srgbClr val="777777"/>
                </a:solidFill>
                <a:latin typeface="EU-HX" pitchFamily="65" charset="-122"/>
                <a:ea typeface="EU-HX" pitchFamily="65" charset="-122"/>
              </a:rPr>
              <a:t>Thank you for watching</a:t>
            </a:r>
            <a:r>
              <a:rPr lang="en-US" altLang="zh-CN" sz="3600" b="1">
                <a:solidFill>
                  <a:srgbClr val="777777"/>
                </a:solidFill>
                <a:latin typeface="EU-HX" pitchFamily="65" charset="-122"/>
                <a:ea typeface="EU-HX" pitchFamily="65" charset="-122"/>
              </a:rPr>
              <a:t> </a:t>
            </a:r>
            <a:endParaRPr lang="zh-CN" altLang="zh-CN" dirty="0">
              <a:solidFill>
                <a:srgbClr val="777777"/>
              </a:solidFill>
              <a:latin typeface="EU-HX" pitchFamily="65" charset="-122"/>
              <a:ea typeface="EU-HX" pitchFamily="65" charset="-122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EAEAEA"/>
          </a:fgClr>
          <a:bgClr>
            <a:srgbClr val="FFFFFF"/>
          </a:bgClr>
        </a:pattFill>
        <a:effectLst/>
      </p:bgPr>
    </p:bg>
    <p:spTree>
      <p:nvGrpSpPr>
        <p:cNvPr id="1" name=""/>
        <p:cNvGrpSpPr/>
        <p:nvPr/>
      </p:nvGrpSpPr>
      <p:grpSpPr/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-26987"/>
            <a:ext cx="12190413" cy="77946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7171" name="标题 5632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04788" y="-169862"/>
            <a:ext cx="10971212" cy="1143000"/>
          </a:xfrm>
          <a:noFill/>
          <a:ln>
            <a:noFill/>
          </a:ln>
        </p:spPr>
        <p:txBody>
          <a:bodyPr anchor="ctr" anchorCtr="0"/>
          <a:p>
            <a:pPr algn="l"/>
            <a:r>
              <a:rPr lang="en-US" altLang="zh-CN" sz="3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3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 、原电池与电解池的工作原理</a:t>
            </a:r>
            <a:endParaRPr lang="zh-CN" altLang="en-US" sz="3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grpSp>
        <p:nvGrpSpPr>
          <p:cNvPr id="5138" name="组合 8215"/>
          <p:cNvGrpSpPr/>
          <p:nvPr/>
        </p:nvGrpSpPr>
        <p:grpSpPr>
          <a:xfrm>
            <a:off x="1875945" y="1651635"/>
            <a:ext cx="3172366" cy="3888472"/>
            <a:chOff x="249" y="1071"/>
            <a:chExt cx="1795" cy="2747"/>
          </a:xfrm>
        </p:grpSpPr>
        <p:grpSp>
          <p:nvGrpSpPr>
            <p:cNvPr id="5139" name="组合 8216"/>
            <p:cNvGrpSpPr/>
            <p:nvPr/>
          </p:nvGrpSpPr>
          <p:grpSpPr>
            <a:xfrm>
              <a:off x="249" y="1842"/>
              <a:ext cx="1588" cy="1543"/>
              <a:chOff x="2592" y="2382"/>
              <a:chExt cx="861" cy="894"/>
            </a:xfrm>
          </p:grpSpPr>
          <p:sp>
            <p:nvSpPr>
              <p:cNvPr id="5140" name="直接连接符 8217"/>
              <p:cNvSpPr/>
              <p:nvPr>
                <p:custDataLst>
                  <p:tags r:id="rId3"/>
                </p:custDataLst>
              </p:nvPr>
            </p:nvSpPr>
            <p:spPr>
              <a:xfrm>
                <a:off x="2688" y="2496"/>
                <a:ext cx="0" cy="72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141" name="直接连接符 8218"/>
              <p:cNvSpPr/>
              <p:nvPr>
                <p:custDataLst>
                  <p:tags r:id="rId4"/>
                </p:custDataLst>
              </p:nvPr>
            </p:nvSpPr>
            <p:spPr>
              <a:xfrm rot="5400000">
                <a:off x="3048" y="2952"/>
                <a:ext cx="0" cy="624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142" name="直接连接符 8219"/>
              <p:cNvSpPr/>
              <p:nvPr>
                <p:custDataLst>
                  <p:tags r:id="rId5"/>
                </p:custDataLst>
              </p:nvPr>
            </p:nvSpPr>
            <p:spPr>
              <a:xfrm>
                <a:off x="3408" y="2496"/>
                <a:ext cx="0" cy="72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143" name="直接连接符 8220"/>
              <p:cNvSpPr/>
              <p:nvPr>
                <p:custDataLst>
                  <p:tags r:id="rId6"/>
                </p:custDataLst>
              </p:nvPr>
            </p:nvSpPr>
            <p:spPr>
              <a:xfrm rot="5400000">
                <a:off x="3048" y="2040"/>
                <a:ext cx="0" cy="72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144" name="任意多边形 8221"/>
              <p:cNvSpPr/>
              <p:nvPr>
                <p:custDataLst>
                  <p:tags r:id="rId7"/>
                </p:custDataLst>
              </p:nvPr>
            </p:nvSpPr>
            <p:spPr>
              <a:xfrm>
                <a:off x="2688" y="3204"/>
                <a:ext cx="108" cy="72"/>
              </a:xfrm>
              <a:custGeom>
                <a:avLst/>
                <a:gdLst/>
                <a:ahLst/>
                <a:cxnLst/>
                <a:pathLst>
                  <a:path w="108" h="72">
                    <a:moveTo>
                      <a:pt x="0" y="0"/>
                    </a:moveTo>
                    <a:cubicBezTo>
                      <a:pt x="26" y="39"/>
                      <a:pt x="57" y="72"/>
                      <a:pt x="108" y="72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800"/>
              </a:p>
            </p:txBody>
          </p:sp>
          <p:sp>
            <p:nvSpPr>
              <p:cNvPr id="5145" name="任意多边形 8222"/>
              <p:cNvSpPr/>
              <p:nvPr>
                <p:custDataLst>
                  <p:tags r:id="rId8"/>
                </p:custDataLst>
              </p:nvPr>
            </p:nvSpPr>
            <p:spPr>
              <a:xfrm>
                <a:off x="3324" y="3192"/>
                <a:ext cx="84" cy="72"/>
              </a:xfrm>
              <a:custGeom>
                <a:avLst/>
                <a:gdLst/>
                <a:ahLst/>
                <a:cxnLst/>
                <a:pathLst>
                  <a:path w="84" h="72">
                    <a:moveTo>
                      <a:pt x="84" y="0"/>
                    </a:moveTo>
                    <a:cubicBezTo>
                      <a:pt x="70" y="42"/>
                      <a:pt x="79" y="38"/>
                      <a:pt x="36" y="60"/>
                    </a:cubicBezTo>
                    <a:cubicBezTo>
                      <a:pt x="25" y="66"/>
                      <a:pt x="0" y="72"/>
                      <a:pt x="0" y="72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800"/>
              </a:p>
            </p:txBody>
          </p:sp>
          <p:sp>
            <p:nvSpPr>
              <p:cNvPr id="5146" name="任意多边形 8223"/>
              <p:cNvSpPr/>
              <p:nvPr>
                <p:custDataLst>
                  <p:tags r:id="rId9"/>
                </p:custDataLst>
              </p:nvPr>
            </p:nvSpPr>
            <p:spPr>
              <a:xfrm>
                <a:off x="3408" y="2400"/>
                <a:ext cx="45" cy="120"/>
              </a:xfrm>
              <a:custGeom>
                <a:avLst/>
                <a:gdLst/>
                <a:ahLst/>
                <a:cxnLst/>
                <a:pathLst>
                  <a:path w="45" h="120">
                    <a:moveTo>
                      <a:pt x="0" y="0"/>
                    </a:moveTo>
                    <a:cubicBezTo>
                      <a:pt x="12" y="4"/>
                      <a:pt x="31" y="0"/>
                      <a:pt x="36" y="12"/>
                    </a:cubicBezTo>
                    <a:cubicBezTo>
                      <a:pt x="45" y="34"/>
                      <a:pt x="11" y="99"/>
                      <a:pt x="0" y="120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800"/>
              </a:p>
            </p:txBody>
          </p:sp>
          <p:sp>
            <p:nvSpPr>
              <p:cNvPr id="5147" name="任意多边形 8224"/>
              <p:cNvSpPr/>
              <p:nvPr>
                <p:custDataLst>
                  <p:tags r:id="rId10"/>
                </p:custDataLst>
              </p:nvPr>
            </p:nvSpPr>
            <p:spPr>
              <a:xfrm>
                <a:off x="2592" y="2382"/>
                <a:ext cx="108" cy="118"/>
              </a:xfrm>
              <a:custGeom>
                <a:avLst/>
                <a:gdLst/>
                <a:ahLst/>
                <a:cxnLst/>
                <a:pathLst>
                  <a:path w="108" h="118">
                    <a:moveTo>
                      <a:pt x="108" y="6"/>
                    </a:moveTo>
                    <a:cubicBezTo>
                      <a:pt x="76" y="10"/>
                      <a:pt x="39" y="0"/>
                      <a:pt x="12" y="18"/>
                    </a:cubicBezTo>
                    <a:cubicBezTo>
                      <a:pt x="0" y="26"/>
                      <a:pt x="26" y="44"/>
                      <a:pt x="36" y="54"/>
                    </a:cubicBezTo>
                    <a:cubicBezTo>
                      <a:pt x="46" y="64"/>
                      <a:pt x="60" y="70"/>
                      <a:pt x="72" y="78"/>
                    </a:cubicBezTo>
                    <a:cubicBezTo>
                      <a:pt x="85" y="118"/>
                      <a:pt x="71" y="114"/>
                      <a:pt x="96" y="114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 sz="1800"/>
              </a:p>
            </p:txBody>
          </p:sp>
        </p:grpSp>
        <p:sp>
          <p:nvSpPr>
            <p:cNvPr id="5148" name="文本框 8225"/>
            <p:cNvSpPr txBox="1"/>
            <p:nvPr>
              <p:custDataLst>
                <p:tags r:id="rId11"/>
              </p:custDataLst>
            </p:nvPr>
          </p:nvSpPr>
          <p:spPr>
            <a:xfrm>
              <a:off x="448" y="3449"/>
              <a:ext cx="1514" cy="36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r>
                <a:rPr lang="en-US" altLang="zh-CN">
                  <a:latin typeface="Times New Roman" panose="02020603050405020304" pitchFamily="18" charset="0"/>
                </a:rPr>
                <a:t>  </a:t>
              </a:r>
              <a:r>
                <a:rPr lang="zh-CN" altLang="en-US" b="1" dirty="0">
                  <a:latin typeface="Times New Roman" panose="02020603050405020304" pitchFamily="18" charset="0"/>
                </a:rPr>
                <a:t>硫酸铜溶液</a:t>
              </a:r>
              <a:endParaRPr lang="zh-CN" altLang="en-US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5149" name="矩形 8226"/>
            <p:cNvSpPr/>
            <p:nvPr>
              <p:custDataLst>
                <p:tags r:id="rId12"/>
              </p:custDataLst>
            </p:nvPr>
          </p:nvSpPr>
          <p:spPr>
            <a:xfrm>
              <a:off x="1383" y="1979"/>
              <a:ext cx="188" cy="1315"/>
            </a:xfrm>
            <a:prstGeom prst="rect">
              <a:avLst/>
            </a:prstGeom>
            <a:gradFill rotWithShape="0">
              <a:gsLst>
                <a:gs pos="0">
                  <a:srgbClr val="FF0000"/>
                </a:gs>
                <a:gs pos="50000">
                  <a:srgbClr val="F5EC41"/>
                </a:gs>
                <a:gs pos="100000">
                  <a:srgbClr val="FF0000"/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800" dirty="0">
                <a:latin typeface="Arial" panose="020B0604020202020204" pitchFamily="34" charset="0"/>
              </a:endParaRPr>
            </a:p>
          </p:txBody>
        </p:sp>
        <p:sp>
          <p:nvSpPr>
            <p:cNvPr id="5150" name="矩形 8227"/>
            <p:cNvSpPr/>
            <p:nvPr>
              <p:custDataLst>
                <p:tags r:id="rId13"/>
              </p:custDataLst>
            </p:nvPr>
          </p:nvSpPr>
          <p:spPr>
            <a:xfrm>
              <a:off x="612" y="1979"/>
              <a:ext cx="182" cy="1310"/>
            </a:xfrm>
            <a:prstGeom prst="rect">
              <a:avLst/>
            </a:prstGeom>
            <a:gradFill rotWithShape="1">
              <a:gsLst>
                <a:gs pos="0">
                  <a:srgbClr val="CDDAE5"/>
                </a:gs>
                <a:gs pos="50000">
                  <a:srgbClr val="FFFFFF"/>
                </a:gs>
                <a:gs pos="100000">
                  <a:srgbClr val="CDDAE5"/>
                </a:gs>
              </a:gsLst>
              <a:lin ang="0" scaled="1"/>
              <a:tileRect/>
            </a:gra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1800" dirty="0">
                <a:latin typeface="Arial" panose="020B0604020202020204" pitchFamily="34" charset="0"/>
              </a:endParaRPr>
            </a:p>
          </p:txBody>
        </p:sp>
        <p:sp>
          <p:nvSpPr>
            <p:cNvPr id="5151" name="文本框 8228"/>
            <p:cNvSpPr txBox="1"/>
            <p:nvPr>
              <p:custDataLst>
                <p:tags r:id="rId14"/>
              </p:custDataLst>
            </p:nvPr>
          </p:nvSpPr>
          <p:spPr>
            <a:xfrm>
              <a:off x="327" y="1456"/>
              <a:ext cx="573" cy="41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r>
                <a:rPr lang="en-US" altLang="zh-CN" sz="3200" b="1">
                  <a:solidFill>
                    <a:srgbClr val="FF0000"/>
                  </a:solidFill>
                  <a:latin typeface="Arial" panose="020B0604020202020204" pitchFamily="34" charset="0"/>
                </a:rPr>
                <a:t>Zn</a:t>
              </a:r>
              <a:endParaRPr lang="en-US" altLang="zh-CN" sz="3200" b="1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52" name="文本框 8229"/>
            <p:cNvSpPr txBox="1"/>
            <p:nvPr>
              <p:custDataLst>
                <p:tags r:id="rId15"/>
              </p:custDataLst>
            </p:nvPr>
          </p:nvSpPr>
          <p:spPr>
            <a:xfrm>
              <a:off x="1483" y="1456"/>
              <a:ext cx="561" cy="41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r>
                <a:rPr lang="en-US" altLang="zh-CN" sz="3200" b="1">
                  <a:solidFill>
                    <a:srgbClr val="FF0000"/>
                  </a:solidFill>
                  <a:latin typeface="Arial" panose="020B0604020202020204" pitchFamily="34" charset="0"/>
                </a:rPr>
                <a:t>Cu</a:t>
              </a:r>
              <a:endParaRPr lang="en-US" altLang="zh-CN" sz="3200" b="1">
                <a:solidFill>
                  <a:srgbClr val="FF0000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5153" name="组合 8230"/>
            <p:cNvGrpSpPr/>
            <p:nvPr/>
          </p:nvGrpSpPr>
          <p:grpSpPr>
            <a:xfrm>
              <a:off x="703" y="1071"/>
              <a:ext cx="772" cy="908"/>
              <a:chOff x="930" y="1071"/>
              <a:chExt cx="635" cy="590"/>
            </a:xfrm>
          </p:grpSpPr>
          <p:sp>
            <p:nvSpPr>
              <p:cNvPr id="5154" name="直接连接符 8231"/>
              <p:cNvSpPr/>
              <p:nvPr>
                <p:custDataLst>
                  <p:tags r:id="rId16"/>
                </p:custDataLst>
              </p:nvPr>
            </p:nvSpPr>
            <p:spPr>
              <a:xfrm>
                <a:off x="930" y="1071"/>
                <a:ext cx="635" cy="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155" name="直接连接符 8232"/>
              <p:cNvSpPr/>
              <p:nvPr>
                <p:custDataLst>
                  <p:tags r:id="rId17"/>
                </p:custDataLst>
              </p:nvPr>
            </p:nvSpPr>
            <p:spPr>
              <a:xfrm>
                <a:off x="930" y="1071"/>
                <a:ext cx="0" cy="59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156" name="直接连接符 8233"/>
              <p:cNvSpPr/>
              <p:nvPr>
                <p:custDataLst>
                  <p:tags r:id="rId18"/>
                </p:custDataLst>
              </p:nvPr>
            </p:nvSpPr>
            <p:spPr>
              <a:xfrm>
                <a:off x="1565" y="1071"/>
                <a:ext cx="0" cy="590"/>
              </a:xfrm>
              <a:prstGeom prst="line">
                <a:avLst/>
              </a:prstGeom>
              <a:ln w="381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sp>
        <p:nvSpPr>
          <p:cNvPr id="5164" name="椭圆 8241"/>
          <p:cNvSpPr/>
          <p:nvPr>
            <p:custDataLst>
              <p:tags r:id="rId19"/>
            </p:custDataLst>
          </p:nvPr>
        </p:nvSpPr>
        <p:spPr>
          <a:xfrm>
            <a:off x="3068320" y="1400175"/>
            <a:ext cx="504825" cy="477520"/>
          </a:xfrm>
          <a:prstGeom prst="ellipse">
            <a:avLst/>
          </a:prstGeom>
          <a:solidFill>
            <a:srgbClr val="CCFFFF"/>
          </a:solidFill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anchor="ctr">
            <a:noAutofit/>
          </a:bodyPr>
          <a:p>
            <a:pPr algn="ctr" eaLnBrk="0" hangingPunct="0"/>
            <a:r>
              <a:rPr lang="en-US" altLang="zh-CN" sz="3735" b="1">
                <a:solidFill>
                  <a:srgbClr val="FF3300"/>
                </a:solidFill>
                <a:latin typeface="Arial" panose="020B0604020202020204" pitchFamily="34" charset="0"/>
              </a:rPr>
              <a:t>A</a:t>
            </a:r>
            <a:endParaRPr lang="en-US" altLang="zh-CN" sz="3735" b="1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8235" name="文本框 8234"/>
          <p:cNvSpPr txBox="1"/>
          <p:nvPr>
            <p:custDataLst>
              <p:tags r:id="rId20"/>
            </p:custDataLst>
          </p:nvPr>
        </p:nvSpPr>
        <p:spPr>
          <a:xfrm>
            <a:off x="2446215" y="3576253"/>
            <a:ext cx="72065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Arial" panose="020B0604020202020204" pitchFamily="34" charset="0"/>
              </a:rPr>
              <a:t>e</a:t>
            </a:r>
            <a:r>
              <a:rPr lang="en-US" altLang="zh-CN" sz="3600" b="1" baseline="30000">
                <a:solidFill>
                  <a:srgbClr val="FF0000"/>
                </a:solidFill>
                <a:latin typeface="Arial" panose="020B0604020202020204" pitchFamily="34" charset="0"/>
              </a:rPr>
              <a:t>-</a:t>
            </a:r>
            <a:endParaRPr lang="en-US" altLang="zh-CN" sz="3600" b="1" baseline="300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pSp>
        <p:nvGrpSpPr>
          <p:cNvPr id="8263" name="组合 8262"/>
          <p:cNvGrpSpPr/>
          <p:nvPr/>
        </p:nvGrpSpPr>
        <p:grpSpPr>
          <a:xfrm>
            <a:off x="2625240" y="3908375"/>
            <a:ext cx="1368283" cy="522234"/>
            <a:chOff x="2608" y="2614"/>
            <a:chExt cx="862" cy="329"/>
          </a:xfrm>
        </p:grpSpPr>
        <p:sp>
          <p:nvSpPr>
            <p:cNvPr id="5159" name="文本框 8236"/>
            <p:cNvSpPr txBox="1"/>
            <p:nvPr>
              <p:custDataLst>
                <p:tags r:id="rId21"/>
              </p:custDataLst>
            </p:nvPr>
          </p:nvSpPr>
          <p:spPr>
            <a:xfrm>
              <a:off x="2779" y="2614"/>
              <a:ext cx="691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b="1">
                  <a:solidFill>
                    <a:srgbClr val="0000CC"/>
                  </a:solidFill>
                  <a:latin typeface="Arial" panose="020B0604020202020204" pitchFamily="34" charset="0"/>
                  <a:ea typeface="黑体" panose="02010609060101010101" pitchFamily="2" charset="-122"/>
                </a:rPr>
                <a:t>SO</a:t>
              </a:r>
              <a:r>
                <a:rPr lang="en-US" altLang="zh-CN" b="1" baseline="-25000">
                  <a:solidFill>
                    <a:srgbClr val="0000CC"/>
                  </a:solidFill>
                  <a:latin typeface="Arial" panose="020B0604020202020204" pitchFamily="34" charset="0"/>
                  <a:ea typeface="黑体" panose="02010609060101010101" pitchFamily="2" charset="-122"/>
                </a:rPr>
                <a:t>4</a:t>
              </a:r>
              <a:r>
                <a:rPr lang="en-US" altLang="zh-CN" b="1" baseline="30000">
                  <a:solidFill>
                    <a:srgbClr val="0000CC"/>
                  </a:solidFill>
                  <a:latin typeface="Arial" panose="020B0604020202020204" pitchFamily="34" charset="0"/>
                  <a:ea typeface="黑体" panose="02010609060101010101" pitchFamily="2" charset="-122"/>
                </a:rPr>
                <a:t>2-</a:t>
              </a:r>
              <a:endParaRPr lang="en-US" altLang="zh-CN" b="1" baseline="3000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pitchFamily="2" charset="-122"/>
              </a:endParaRPr>
            </a:p>
          </p:txBody>
        </p:sp>
        <p:sp>
          <p:nvSpPr>
            <p:cNvPr id="5160" name="直接连接符 8237"/>
            <p:cNvSpPr/>
            <p:nvPr>
              <p:custDataLst>
                <p:tags r:id="rId22"/>
              </p:custDataLst>
            </p:nvPr>
          </p:nvSpPr>
          <p:spPr>
            <a:xfrm flipH="1" flipV="1">
              <a:off x="2608" y="2795"/>
              <a:ext cx="249" cy="3"/>
            </a:xfrm>
            <a:prstGeom prst="line">
              <a:avLst/>
            </a:prstGeom>
            <a:ln w="57150" cap="flat" cmpd="sng">
              <a:solidFill>
                <a:srgbClr val="0000CC"/>
              </a:solidFill>
              <a:prstDash val="solid"/>
              <a:headEnd type="none" w="med" len="med"/>
              <a:tailEnd type="triangle" w="med" len="med"/>
            </a:ln>
          </p:spPr>
        </p:sp>
      </p:grpSp>
      <p:grpSp>
        <p:nvGrpSpPr>
          <p:cNvPr id="8239" name="组合 8238"/>
          <p:cNvGrpSpPr/>
          <p:nvPr/>
        </p:nvGrpSpPr>
        <p:grpSpPr>
          <a:xfrm>
            <a:off x="2773761" y="3302398"/>
            <a:ext cx="1270878" cy="521999"/>
            <a:chOff x="835" y="2668"/>
            <a:chExt cx="548" cy="355"/>
          </a:xfrm>
        </p:grpSpPr>
        <p:sp>
          <p:nvSpPr>
            <p:cNvPr id="5162" name="文本框 8239"/>
            <p:cNvSpPr txBox="1"/>
            <p:nvPr>
              <p:custDataLst>
                <p:tags r:id="rId23"/>
              </p:custDataLst>
            </p:nvPr>
          </p:nvSpPr>
          <p:spPr>
            <a:xfrm>
              <a:off x="835" y="2668"/>
              <a:ext cx="377" cy="35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b="1">
                  <a:solidFill>
                    <a:srgbClr val="FF0000"/>
                  </a:solidFill>
                  <a:latin typeface="黑体" panose="02010609060101010101" pitchFamily="2" charset="-122"/>
                  <a:ea typeface="黑体" panose="02010609060101010101" pitchFamily="2" charset="-122"/>
                  <a:sym typeface="+mn-ea"/>
                </a:rPr>
                <a:t>Cu</a:t>
              </a:r>
              <a:r>
                <a:rPr lang="en-US" altLang="zh-CN" b="1" baseline="30000">
                  <a:solidFill>
                    <a:srgbClr val="FF0000"/>
                  </a:solidFill>
                  <a:latin typeface="黑体" panose="02010609060101010101" pitchFamily="2" charset="-122"/>
                  <a:ea typeface="黑体" panose="02010609060101010101" pitchFamily="2" charset="-122"/>
                  <a:sym typeface="+mn-ea"/>
                </a:rPr>
                <a:t>2</a:t>
              </a:r>
              <a:r>
                <a:rPr lang="en-US" altLang="zh-CN" b="1" baseline="30000">
                  <a:solidFill>
                    <a:srgbClr val="FF0000"/>
                  </a:solidFill>
                  <a:effectLst/>
                  <a:latin typeface="黑体" panose="02010609060101010101" pitchFamily="2" charset="-122"/>
                  <a:ea typeface="黑体" panose="02010609060101010101" pitchFamily="2" charset="-122"/>
                  <a:cs typeface="Times New Roman" panose="02020603050405020304" pitchFamily="18" charset="0"/>
                  <a:sym typeface="+mn-ea"/>
                </a:rPr>
                <a:t>+</a:t>
              </a:r>
              <a:endParaRPr lang="en-US" altLang="zh-CN" b="1" baseline="300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endParaRPr>
            </a:p>
          </p:txBody>
        </p:sp>
        <p:sp>
          <p:nvSpPr>
            <p:cNvPr id="5163" name="直接连接符 8240"/>
            <p:cNvSpPr/>
            <p:nvPr>
              <p:custDataLst>
                <p:tags r:id="rId24"/>
              </p:custDataLst>
            </p:nvPr>
          </p:nvSpPr>
          <p:spPr>
            <a:xfrm flipV="1">
              <a:off x="1156" y="2840"/>
              <a:ext cx="227" cy="0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</p:spPr>
        </p:sp>
      </p:grpSp>
      <p:grpSp>
        <p:nvGrpSpPr>
          <p:cNvPr id="15365" name="组合 15364"/>
          <p:cNvGrpSpPr/>
          <p:nvPr/>
        </p:nvGrpSpPr>
        <p:grpSpPr>
          <a:xfrm>
            <a:off x="6548408" y="1877988"/>
            <a:ext cx="1090410" cy="598516"/>
            <a:chOff x="3201" y="96"/>
            <a:chExt cx="687" cy="377"/>
          </a:xfrm>
        </p:grpSpPr>
        <p:sp>
          <p:nvSpPr>
            <p:cNvPr id="15366" name="文本框 15365"/>
            <p:cNvSpPr txBox="1"/>
            <p:nvPr>
              <p:custDataLst>
                <p:tags r:id="rId25"/>
              </p:custDataLst>
            </p:nvPr>
          </p:nvSpPr>
          <p:spPr>
            <a:xfrm>
              <a:off x="3201" y="144"/>
              <a:ext cx="360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buClr>
                  <a:schemeClr val="bg1"/>
                </a:buClr>
              </a:pPr>
              <a:r>
                <a:rPr lang="en-US" altLang="zh-CN" sz="2800" b="1">
                  <a:solidFill>
                    <a:srgbClr val="FF66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zh-CN" altLang="en-US" sz="2800" b="1" baseline="3000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－</a:t>
              </a:r>
              <a:endParaRPr lang="zh-CN" altLang="en-US" sz="2800" b="1" baseline="3000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5367" name="组合 15366"/>
            <p:cNvGrpSpPr/>
            <p:nvPr/>
          </p:nvGrpSpPr>
          <p:grpSpPr>
            <a:xfrm rot="-5400000" flipH="1">
              <a:off x="3600" y="96"/>
              <a:ext cx="288" cy="288"/>
              <a:chOff x="3552" y="384"/>
              <a:chExt cx="288" cy="288"/>
            </a:xfrm>
          </p:grpSpPr>
          <p:sp>
            <p:nvSpPr>
              <p:cNvPr id="15368" name="直接连接符 15367"/>
              <p:cNvSpPr/>
              <p:nvPr>
                <p:custDataLst>
                  <p:tags r:id="rId26"/>
                </p:custDataLst>
              </p:nvPr>
            </p:nvSpPr>
            <p:spPr>
              <a:xfrm flipV="1">
                <a:off x="3552" y="384"/>
                <a:ext cx="0" cy="288"/>
              </a:xfrm>
              <a:prstGeom prst="line">
                <a:avLst/>
              </a:prstGeom>
              <a:ln w="38100" cap="flat" cmpd="sng">
                <a:solidFill>
                  <a:srgbClr val="FF66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369" name="直接连接符 15368"/>
              <p:cNvSpPr/>
              <p:nvPr>
                <p:custDataLst>
                  <p:tags r:id="rId27"/>
                </p:custDataLst>
              </p:nvPr>
            </p:nvSpPr>
            <p:spPr>
              <a:xfrm>
                <a:off x="3552" y="384"/>
                <a:ext cx="288" cy="0"/>
              </a:xfrm>
              <a:prstGeom prst="line">
                <a:avLst/>
              </a:prstGeom>
              <a:ln w="38100" cap="flat" cmpd="sng">
                <a:solidFill>
                  <a:srgbClr val="FF6600"/>
                </a:solidFill>
                <a:prstDash val="solid"/>
                <a:headEnd type="none" w="med" len="med"/>
                <a:tailEnd type="triangle" w="med" len="med"/>
              </a:ln>
            </p:spPr>
          </p:sp>
        </p:grpSp>
      </p:grpSp>
      <p:grpSp>
        <p:nvGrpSpPr>
          <p:cNvPr id="15370" name="组合 15369"/>
          <p:cNvGrpSpPr/>
          <p:nvPr/>
        </p:nvGrpSpPr>
        <p:grpSpPr>
          <a:xfrm>
            <a:off x="8726052" y="1772323"/>
            <a:ext cx="1028509" cy="609628"/>
            <a:chOff x="4608" y="0"/>
            <a:chExt cx="648" cy="384"/>
          </a:xfrm>
        </p:grpSpPr>
        <p:grpSp>
          <p:nvGrpSpPr>
            <p:cNvPr id="15371" name="组合 15370"/>
            <p:cNvGrpSpPr/>
            <p:nvPr/>
          </p:nvGrpSpPr>
          <p:grpSpPr>
            <a:xfrm flipH="1">
              <a:off x="4608" y="96"/>
              <a:ext cx="288" cy="288"/>
              <a:chOff x="3552" y="384"/>
              <a:chExt cx="288" cy="288"/>
            </a:xfrm>
          </p:grpSpPr>
          <p:sp>
            <p:nvSpPr>
              <p:cNvPr id="15372" name="直接连接符 15371"/>
              <p:cNvSpPr/>
              <p:nvPr>
                <p:custDataLst>
                  <p:tags r:id="rId28"/>
                </p:custDataLst>
              </p:nvPr>
            </p:nvSpPr>
            <p:spPr>
              <a:xfrm flipV="1">
                <a:off x="3552" y="384"/>
                <a:ext cx="0" cy="288"/>
              </a:xfrm>
              <a:prstGeom prst="line">
                <a:avLst/>
              </a:prstGeom>
              <a:ln w="38100" cap="flat" cmpd="sng">
                <a:solidFill>
                  <a:srgbClr val="FF6600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5373" name="直接连接符 15372"/>
              <p:cNvSpPr/>
              <p:nvPr>
                <p:custDataLst>
                  <p:tags r:id="rId29"/>
                </p:custDataLst>
              </p:nvPr>
            </p:nvSpPr>
            <p:spPr>
              <a:xfrm>
                <a:off x="3552" y="384"/>
                <a:ext cx="288" cy="0"/>
              </a:xfrm>
              <a:prstGeom prst="line">
                <a:avLst/>
              </a:prstGeom>
              <a:ln w="38100" cap="flat" cmpd="sng">
                <a:solidFill>
                  <a:srgbClr val="FF6600"/>
                </a:solidFill>
                <a:prstDash val="solid"/>
                <a:headEnd type="none" w="med" len="med"/>
                <a:tailEnd type="triangle" w="med" len="med"/>
              </a:ln>
            </p:spPr>
          </p:sp>
        </p:grpSp>
        <p:sp>
          <p:nvSpPr>
            <p:cNvPr id="15374" name="文本框 15373"/>
            <p:cNvSpPr txBox="1"/>
            <p:nvPr>
              <p:custDataLst>
                <p:tags r:id="rId30"/>
              </p:custDataLst>
            </p:nvPr>
          </p:nvSpPr>
          <p:spPr>
            <a:xfrm>
              <a:off x="4896" y="0"/>
              <a:ext cx="360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buClr>
                  <a:schemeClr val="bg1"/>
                </a:buClr>
              </a:pPr>
              <a:r>
                <a:rPr lang="en-US" altLang="zh-CN" sz="2800" b="1">
                  <a:solidFill>
                    <a:srgbClr val="FF66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r>
                <a:rPr lang="zh-CN" altLang="en-US" sz="2800" b="1" baseline="3000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－</a:t>
              </a:r>
              <a:endParaRPr lang="zh-CN" altLang="en-US" sz="2800" b="1" baseline="3000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5375" name="组合 15374"/>
          <p:cNvGrpSpPr/>
          <p:nvPr/>
        </p:nvGrpSpPr>
        <p:grpSpPr>
          <a:xfrm>
            <a:off x="6648403" y="1859132"/>
            <a:ext cx="2822053" cy="3348193"/>
            <a:chOff x="3299" y="48"/>
            <a:chExt cx="1778" cy="2109"/>
          </a:xfrm>
        </p:grpSpPr>
        <p:sp>
          <p:nvSpPr>
            <p:cNvPr id="15376" name="直接连接符 15375"/>
            <p:cNvSpPr/>
            <p:nvPr>
              <p:custDataLst>
                <p:tags r:id="rId31"/>
              </p:custDataLst>
            </p:nvPr>
          </p:nvSpPr>
          <p:spPr>
            <a:xfrm>
              <a:off x="3504" y="1008"/>
              <a:ext cx="0" cy="864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377" name="直接连接符 15376"/>
            <p:cNvSpPr/>
            <p:nvPr>
              <p:custDataLst>
                <p:tags r:id="rId32"/>
              </p:custDataLst>
            </p:nvPr>
          </p:nvSpPr>
          <p:spPr>
            <a:xfrm>
              <a:off x="4944" y="1008"/>
              <a:ext cx="0" cy="864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378" name="直接连接符 15377"/>
            <p:cNvSpPr/>
            <p:nvPr>
              <p:custDataLst>
                <p:tags r:id="rId33"/>
              </p:custDataLst>
            </p:nvPr>
          </p:nvSpPr>
          <p:spPr>
            <a:xfrm>
              <a:off x="3504" y="1872"/>
              <a:ext cx="1440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379" name="直接连接符 15378"/>
            <p:cNvSpPr/>
            <p:nvPr>
              <p:custDataLst>
                <p:tags r:id="rId34"/>
              </p:custDataLst>
            </p:nvPr>
          </p:nvSpPr>
          <p:spPr>
            <a:xfrm>
              <a:off x="3552" y="1344"/>
              <a:ext cx="1392" cy="0"/>
            </a:xfrm>
            <a:prstGeom prst="line">
              <a:avLst/>
            </a:prstGeom>
            <a:ln w="38100" cap="flat" cmpd="sng">
              <a:solidFill>
                <a:srgbClr val="0000FF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5380" name="直接连接符 15379"/>
            <p:cNvSpPr/>
            <p:nvPr>
              <p:custDataLst>
                <p:tags r:id="rId35"/>
              </p:custDataLst>
            </p:nvPr>
          </p:nvSpPr>
          <p:spPr>
            <a:xfrm>
              <a:off x="3504" y="1440"/>
              <a:ext cx="1392" cy="0"/>
            </a:xfrm>
            <a:prstGeom prst="line">
              <a:avLst/>
            </a:prstGeom>
            <a:ln w="38100" cap="flat" cmpd="sng">
              <a:solidFill>
                <a:srgbClr val="0000FF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5381" name="直接连接符 15380"/>
            <p:cNvSpPr/>
            <p:nvPr>
              <p:custDataLst>
                <p:tags r:id="rId36"/>
              </p:custDataLst>
            </p:nvPr>
          </p:nvSpPr>
          <p:spPr>
            <a:xfrm>
              <a:off x="3552" y="1536"/>
              <a:ext cx="1392" cy="0"/>
            </a:xfrm>
            <a:prstGeom prst="line">
              <a:avLst/>
            </a:prstGeom>
            <a:ln w="38100" cap="flat" cmpd="sng">
              <a:solidFill>
                <a:srgbClr val="0000FF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5382" name="直接连接符 15381"/>
            <p:cNvSpPr/>
            <p:nvPr>
              <p:custDataLst>
                <p:tags r:id="rId37"/>
              </p:custDataLst>
            </p:nvPr>
          </p:nvSpPr>
          <p:spPr>
            <a:xfrm>
              <a:off x="3504" y="1632"/>
              <a:ext cx="1392" cy="0"/>
            </a:xfrm>
            <a:prstGeom prst="line">
              <a:avLst/>
            </a:prstGeom>
            <a:ln w="38100" cap="flat" cmpd="sng">
              <a:solidFill>
                <a:srgbClr val="0000FF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5383" name="直接连接符 15382"/>
            <p:cNvSpPr/>
            <p:nvPr>
              <p:custDataLst>
                <p:tags r:id="rId38"/>
              </p:custDataLst>
            </p:nvPr>
          </p:nvSpPr>
          <p:spPr>
            <a:xfrm>
              <a:off x="3552" y="1728"/>
              <a:ext cx="1392" cy="0"/>
            </a:xfrm>
            <a:prstGeom prst="line">
              <a:avLst/>
            </a:prstGeom>
            <a:ln w="38100" cap="flat" cmpd="sng">
              <a:solidFill>
                <a:srgbClr val="0000FF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5384" name="直接连接符 15383"/>
            <p:cNvSpPr/>
            <p:nvPr>
              <p:custDataLst>
                <p:tags r:id="rId39"/>
              </p:custDataLst>
            </p:nvPr>
          </p:nvSpPr>
          <p:spPr>
            <a:xfrm>
              <a:off x="3552" y="1824"/>
              <a:ext cx="1392" cy="0"/>
            </a:xfrm>
            <a:prstGeom prst="line">
              <a:avLst/>
            </a:prstGeom>
            <a:ln w="38100" cap="flat" cmpd="sng">
              <a:solidFill>
                <a:srgbClr val="0000FF"/>
              </a:solidFill>
              <a:prstDash val="dash"/>
              <a:headEnd type="none" w="med" len="med"/>
              <a:tailEnd type="none" w="med" len="med"/>
            </a:ln>
          </p:spPr>
        </p:sp>
        <p:sp>
          <p:nvSpPr>
            <p:cNvPr id="15385" name="矩形 15384"/>
            <p:cNvSpPr/>
            <p:nvPr>
              <p:custDataLst>
                <p:tags r:id="rId40"/>
              </p:custDataLst>
            </p:nvPr>
          </p:nvSpPr>
          <p:spPr>
            <a:xfrm>
              <a:off x="3708" y="768"/>
              <a:ext cx="144" cy="816"/>
            </a:xfrm>
            <a:prstGeom prst="rect">
              <a:avLst/>
            </a:prstGeom>
            <a:solidFill>
              <a:srgbClr val="000000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386" name="矩形 15385"/>
            <p:cNvSpPr/>
            <p:nvPr>
              <p:custDataLst>
                <p:tags r:id="rId41"/>
              </p:custDataLst>
            </p:nvPr>
          </p:nvSpPr>
          <p:spPr>
            <a:xfrm>
              <a:off x="4608" y="768"/>
              <a:ext cx="144" cy="816"/>
            </a:xfrm>
            <a:prstGeom prst="rect">
              <a:avLst/>
            </a:prstGeom>
            <a:solidFill>
              <a:schemeClr val="tx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p>
              <a:endParaRPr lang="zh-CN" altLang="en-US" sz="280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387" name="直接连接符 15386"/>
            <p:cNvSpPr/>
            <p:nvPr>
              <p:custDataLst>
                <p:tags r:id="rId42"/>
              </p:custDataLst>
            </p:nvPr>
          </p:nvSpPr>
          <p:spPr>
            <a:xfrm>
              <a:off x="3792" y="192"/>
              <a:ext cx="0" cy="576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388" name="直接连接符 15387"/>
            <p:cNvSpPr/>
            <p:nvPr>
              <p:custDataLst>
                <p:tags r:id="rId43"/>
              </p:custDataLst>
            </p:nvPr>
          </p:nvSpPr>
          <p:spPr>
            <a:xfrm>
              <a:off x="4704" y="192"/>
              <a:ext cx="0" cy="576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389" name="直接连接符 15388"/>
            <p:cNvSpPr/>
            <p:nvPr>
              <p:custDataLst>
                <p:tags r:id="rId44"/>
              </p:custDataLst>
            </p:nvPr>
          </p:nvSpPr>
          <p:spPr>
            <a:xfrm>
              <a:off x="3792" y="192"/>
              <a:ext cx="384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390" name="文本框 15389"/>
            <p:cNvSpPr txBox="1"/>
            <p:nvPr>
              <p:custDataLst>
                <p:tags r:id="rId45"/>
              </p:custDataLst>
            </p:nvPr>
          </p:nvSpPr>
          <p:spPr>
            <a:xfrm>
              <a:off x="3299" y="624"/>
              <a:ext cx="277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buClr>
                  <a:schemeClr val="bg1"/>
                </a:buClr>
              </a:pPr>
              <a:r>
                <a:rPr lang="en-US" altLang="zh-CN" sz="2800" b="1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altLang="zh-CN" sz="2800" b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391" name="文本框 15390"/>
            <p:cNvSpPr txBox="1"/>
            <p:nvPr>
              <p:custDataLst>
                <p:tags r:id="rId46"/>
              </p:custDataLst>
            </p:nvPr>
          </p:nvSpPr>
          <p:spPr>
            <a:xfrm>
              <a:off x="4800" y="595"/>
              <a:ext cx="277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buClr>
                  <a:schemeClr val="bg1"/>
                </a:buClr>
              </a:pPr>
              <a:r>
                <a:rPr lang="en-US" altLang="zh-CN" sz="2800" b="1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altLang="zh-CN" sz="2800" b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392" name="文本框 15391"/>
            <p:cNvSpPr txBox="1"/>
            <p:nvPr>
              <p:custDataLst>
                <p:tags r:id="rId47"/>
              </p:custDataLst>
            </p:nvPr>
          </p:nvSpPr>
          <p:spPr>
            <a:xfrm>
              <a:off x="3648" y="1828"/>
              <a:ext cx="1146" cy="32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pPr>
                <a:buClr>
                  <a:schemeClr val="bg1"/>
                </a:buClr>
              </a:pPr>
              <a:r>
                <a:rPr lang="en-US" altLang="zh-CN" sz="2800" b="1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CuCl</a:t>
              </a:r>
              <a:r>
                <a:rPr lang="en-US" altLang="zh-CN" sz="2800" b="1" baseline="-25000" dirty="0"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zh-CN" alt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溶液</a:t>
              </a:r>
              <a:endParaRPr lang="zh-CN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393" name="直接连接符 15392"/>
            <p:cNvSpPr/>
            <p:nvPr>
              <p:custDataLst>
                <p:tags r:id="rId48"/>
              </p:custDataLst>
            </p:nvPr>
          </p:nvSpPr>
          <p:spPr>
            <a:xfrm>
              <a:off x="4320" y="192"/>
              <a:ext cx="384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394" name="直接连接符 15393"/>
            <p:cNvSpPr/>
            <p:nvPr>
              <p:custDataLst>
                <p:tags r:id="rId49"/>
              </p:custDataLst>
            </p:nvPr>
          </p:nvSpPr>
          <p:spPr>
            <a:xfrm>
              <a:off x="4176" y="144"/>
              <a:ext cx="0" cy="96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5395" name="直接连接符 15394"/>
            <p:cNvSpPr/>
            <p:nvPr>
              <p:custDataLst>
                <p:tags r:id="rId50"/>
              </p:custDataLst>
            </p:nvPr>
          </p:nvSpPr>
          <p:spPr>
            <a:xfrm>
              <a:off x="4320" y="48"/>
              <a:ext cx="0" cy="288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5396" name="文本框 15395"/>
          <p:cNvSpPr txBox="1"/>
          <p:nvPr>
            <p:custDataLst>
              <p:tags r:id="rId51"/>
            </p:custDataLst>
          </p:nvPr>
        </p:nvSpPr>
        <p:spPr>
          <a:xfrm>
            <a:off x="6440479" y="2362791"/>
            <a:ext cx="8940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buClr>
                <a:schemeClr val="bg1"/>
              </a:buClr>
            </a:pPr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阴极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397" name="文本框 15396"/>
          <p:cNvSpPr txBox="1"/>
          <p:nvPr>
            <p:custDataLst>
              <p:tags r:id="rId52"/>
            </p:custDataLst>
          </p:nvPr>
        </p:nvSpPr>
        <p:spPr>
          <a:xfrm>
            <a:off x="8945090" y="2362791"/>
            <a:ext cx="8940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buClr>
                <a:schemeClr val="bg1"/>
              </a:buClr>
            </a:pPr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阳极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7521005" y="3119680"/>
            <a:ext cx="1439638" cy="941242"/>
            <a:chOff x="2608" y="2614"/>
            <a:chExt cx="907" cy="593"/>
          </a:xfrm>
        </p:grpSpPr>
        <p:sp>
          <p:nvSpPr>
            <p:cNvPr id="3" name="文本框 8236"/>
            <p:cNvSpPr txBox="1"/>
            <p:nvPr>
              <p:custDataLst>
                <p:tags r:id="rId53"/>
              </p:custDataLst>
            </p:nvPr>
          </p:nvSpPr>
          <p:spPr>
            <a:xfrm>
              <a:off x="2824" y="2614"/>
              <a:ext cx="691" cy="59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b="1">
                  <a:solidFill>
                    <a:schemeClr val="tx2"/>
                  </a:solidFill>
                  <a:latin typeface="黑体" panose="02010609060101010101" pitchFamily="2" charset="-122"/>
                  <a:ea typeface="黑体" panose="02010609060101010101" pitchFamily="2" charset="-122"/>
                  <a:sym typeface="+mn-ea"/>
                </a:rPr>
                <a:t>Cu</a:t>
              </a:r>
              <a:r>
                <a:rPr lang="en-US" altLang="zh-CN" sz="2800" b="1" baseline="30000">
                  <a:solidFill>
                    <a:schemeClr val="tx2"/>
                  </a:solidFill>
                  <a:latin typeface="黑体" panose="02010609060101010101" pitchFamily="2" charset="-122"/>
                  <a:ea typeface="黑体" panose="02010609060101010101" pitchFamily="2" charset="-122"/>
                  <a:sym typeface="+mn-ea"/>
                </a:rPr>
                <a:t>2</a:t>
              </a:r>
              <a:r>
                <a:rPr lang="en-US" altLang="zh-CN" sz="2800" b="1" baseline="30000">
                  <a:solidFill>
                    <a:schemeClr val="tx2"/>
                  </a:solidFill>
                  <a:effectLst/>
                  <a:latin typeface="黑体" panose="02010609060101010101" pitchFamily="2" charset="-122"/>
                  <a:ea typeface="黑体" panose="02010609060101010101" pitchFamily="2" charset="-122"/>
                  <a:cs typeface="Times New Roman" panose="02020603050405020304" pitchFamily="18" charset="0"/>
                  <a:sym typeface="+mn-ea"/>
                </a:rPr>
                <a:t>+</a:t>
              </a:r>
              <a:endParaRPr lang="en-US" altLang="zh-CN" sz="2800" b="1" baseline="30000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pitchFamily="2" charset="-122"/>
              </a:endParaRPr>
            </a:p>
            <a:p>
              <a:pPr>
                <a:spcBef>
                  <a:spcPct val="50000"/>
                </a:spcBef>
              </a:pPr>
              <a:endParaRPr lang="en-US" altLang="zh-CN" sz="2800" b="1" baseline="30000">
                <a:solidFill>
                  <a:schemeClr val="tx2"/>
                </a:solidFill>
                <a:latin typeface="Arial" panose="020B0604020202020204" pitchFamily="34" charset="0"/>
                <a:ea typeface="黑体" panose="02010609060101010101" pitchFamily="2" charset="-122"/>
              </a:endParaRPr>
            </a:p>
          </p:txBody>
        </p:sp>
        <p:sp>
          <p:nvSpPr>
            <p:cNvPr id="4" name="直接连接符 8237"/>
            <p:cNvSpPr/>
            <p:nvPr>
              <p:custDataLst>
                <p:tags r:id="rId54"/>
              </p:custDataLst>
            </p:nvPr>
          </p:nvSpPr>
          <p:spPr>
            <a:xfrm flipH="1" flipV="1">
              <a:off x="2608" y="2795"/>
              <a:ext cx="249" cy="3"/>
            </a:xfrm>
            <a:prstGeom prst="line">
              <a:avLst/>
            </a:prstGeom>
            <a:ln w="57150" cap="flat" cmpd="sng">
              <a:solidFill>
                <a:srgbClr val="0000CC"/>
              </a:solidFill>
              <a:prstDash val="solid"/>
              <a:headEnd type="none" w="med" len="med"/>
              <a:tailEnd type="triangle" w="med" len="med"/>
            </a:ln>
          </p:spPr>
        </p:sp>
      </p:grpSp>
      <p:grpSp>
        <p:nvGrpSpPr>
          <p:cNvPr id="5" name="组合 4"/>
          <p:cNvGrpSpPr/>
          <p:nvPr/>
        </p:nvGrpSpPr>
        <p:grpSpPr>
          <a:xfrm>
            <a:off x="7607561" y="3699205"/>
            <a:ext cx="1127034" cy="521972"/>
            <a:chOff x="897" y="2668"/>
            <a:chExt cx="486" cy="355"/>
          </a:xfrm>
        </p:grpSpPr>
        <p:sp>
          <p:nvSpPr>
            <p:cNvPr id="6" name="文本框 8239"/>
            <p:cNvSpPr txBox="1"/>
            <p:nvPr>
              <p:custDataLst>
                <p:tags r:id="rId55"/>
              </p:custDataLst>
            </p:nvPr>
          </p:nvSpPr>
          <p:spPr>
            <a:xfrm>
              <a:off x="897" y="2668"/>
              <a:ext cx="377" cy="35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2800" b="1">
                  <a:solidFill>
                    <a:srgbClr val="FF0000"/>
                  </a:solidFill>
                  <a:latin typeface="黑体" panose="02010609060101010101" pitchFamily="2" charset="-122"/>
                  <a:ea typeface="黑体" panose="02010609060101010101" pitchFamily="2" charset="-122"/>
                  <a:sym typeface="+mn-ea"/>
                </a:rPr>
                <a:t>Cl</a:t>
              </a:r>
              <a:r>
                <a:rPr lang="en-US" altLang="zh-CN" sz="2800" b="1" baseline="30000">
                  <a:solidFill>
                    <a:srgbClr val="FF0000"/>
                  </a:solidFill>
                  <a:latin typeface="黑体" panose="02010609060101010101" pitchFamily="2" charset="-122"/>
                  <a:ea typeface="黑体" panose="02010609060101010101" pitchFamily="2" charset="-122"/>
                  <a:sym typeface="+mn-ea"/>
                </a:rPr>
                <a:t>-</a:t>
              </a:r>
              <a:endParaRPr lang="en-US" altLang="zh-CN" sz="2800" b="1" baseline="3000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endParaRPr>
            </a:p>
          </p:txBody>
        </p:sp>
        <p:sp>
          <p:nvSpPr>
            <p:cNvPr id="7" name="直接连接符 8240"/>
            <p:cNvSpPr/>
            <p:nvPr>
              <p:custDataLst>
                <p:tags r:id="rId56"/>
              </p:custDataLst>
            </p:nvPr>
          </p:nvSpPr>
          <p:spPr>
            <a:xfrm flipV="1">
              <a:off x="1156" y="2840"/>
              <a:ext cx="227" cy="0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</p:spPr>
        </p:sp>
      </p:grpSp>
      <p:sp>
        <p:nvSpPr>
          <p:cNvPr id="8" name="文本框 7"/>
          <p:cNvSpPr txBox="1"/>
          <p:nvPr>
            <p:custDataLst>
              <p:tags r:id="rId57"/>
            </p:custDataLst>
          </p:nvPr>
        </p:nvSpPr>
        <p:spPr>
          <a:xfrm>
            <a:off x="1844349" y="1701121"/>
            <a:ext cx="8940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buClr>
                <a:schemeClr val="bg1"/>
              </a:buClr>
            </a:pPr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负极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文本框 8"/>
          <p:cNvSpPr txBox="1"/>
          <p:nvPr>
            <p:custDataLst>
              <p:tags r:id="rId58"/>
            </p:custDataLst>
          </p:nvPr>
        </p:nvSpPr>
        <p:spPr>
          <a:xfrm>
            <a:off x="4079549" y="1700486"/>
            <a:ext cx="8940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buClr>
                <a:schemeClr val="bg1"/>
              </a:buClr>
            </a:pPr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正极</a:t>
            </a:r>
            <a:endParaRPr lang="zh-CN" altLang="en-US" sz="2800" b="1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5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235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16427 -0.0301491 C -0.0135331 -0.0670789 -0.0171991 -0.111547 -0.00813985 -0.147531 C -0.0056544 -0.207261 -0.0111596 -0.273387 -0.00220592 -0.330102 C 0.0390018 -0.324072 0.0726602 -0.319174 0.11516 -0.316909 C 0.102112 -0.304286 0.110413 -0.216868 0.111172 -0.201231 C 0.112681 -0.111734 0.113111 -0.101939 0.113111 0.0122403 " pathEditMode="relative" rAng="0" ptsTypes="fffffA">
                                      <p:cBhvr>
                                        <p:cTn id="19" dur="2000" fill="hold"/>
                                        <p:tgtEl>
                                          <p:spTgt spid="8235">
                                            <p:txEl>
                                              <p:charRg st="0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" y="-1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8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35" grpId="0" build="allAtOnce"/>
      <p:bldP spid="15396" grpId="0"/>
      <p:bldP spid="1539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0">
          <a:fgClr>
            <a:srgbClr val="EAEAEA"/>
          </a:fgClr>
          <a:bgClr>
            <a:srgbClr val="FFFFFF"/>
          </a:bgClr>
        </a:pattFill>
        <a:effectLst/>
      </p:bgPr>
    </p:bg>
    <p:spTree>
      <p:nvGrpSpPr>
        <p:cNvPr id="1" name=""/>
        <p:cNvGrpSpPr/>
        <p:nvPr/>
      </p:nvGrpSpPr>
      <p:grpSpPr/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-26987"/>
            <a:ext cx="12190413" cy="77946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82949" name="矩形 82948"/>
          <p:cNvSpPr/>
          <p:nvPr>
            <p:custDataLst>
              <p:tags r:id="rId2"/>
            </p:custDataLst>
          </p:nvPr>
        </p:nvSpPr>
        <p:spPr>
          <a:xfrm>
            <a:off x="1126173" y="1948498"/>
            <a:ext cx="8243887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/>
            <a:r>
              <a:rPr lang="zh-CN" altLang="en-US" sz="3200" b="1">
                <a:solidFill>
                  <a:srgbClr val="C00000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3200" b="1">
                <a:solidFill>
                  <a:srgbClr val="C00000"/>
                </a:solidFill>
                <a:latin typeface="宋体" panose="02010600030101010101" pitchFamily="2" charset="-122"/>
              </a:rPr>
              <a:t>1</a:t>
            </a:r>
            <a:r>
              <a:rPr lang="zh-CN" altLang="en-US" sz="3200" b="1" dirty="0">
                <a:solidFill>
                  <a:srgbClr val="C00000"/>
                </a:solidFill>
                <a:latin typeface="宋体" panose="02010600030101010101" pitchFamily="2" charset="-122"/>
              </a:rPr>
              <a:t>）阴极：</a:t>
            </a:r>
            <a:endParaRPr lang="zh-CN" altLang="en-US" sz="3200" b="1" dirty="0">
              <a:solidFill>
                <a:srgbClr val="C00000"/>
              </a:solidFill>
              <a:latin typeface="宋体" panose="02010600030101010101" pitchFamily="2" charset="-122"/>
            </a:endParaRPr>
          </a:p>
        </p:txBody>
      </p:sp>
      <p:sp>
        <p:nvSpPr>
          <p:cNvPr id="82950" name="文本框 82949"/>
          <p:cNvSpPr txBox="1"/>
          <p:nvPr>
            <p:custDataLst>
              <p:tags r:id="rId3"/>
            </p:custDataLst>
          </p:nvPr>
        </p:nvSpPr>
        <p:spPr>
          <a:xfrm>
            <a:off x="1198245" y="3729038"/>
            <a:ext cx="1060767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>
                <a:solidFill>
                  <a:srgbClr val="C00000"/>
                </a:solidFill>
                <a:latin typeface="宋体" panose="02010600030101010101" pitchFamily="2" charset="-122"/>
              </a:rPr>
              <a:t>（</a:t>
            </a:r>
            <a:r>
              <a:rPr lang="en-US" altLang="zh-CN" sz="3200" b="1">
                <a:solidFill>
                  <a:srgbClr val="C00000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3200" b="1" dirty="0">
                <a:solidFill>
                  <a:srgbClr val="C00000"/>
                </a:solidFill>
                <a:latin typeface="宋体" panose="02010600030101010101" pitchFamily="2" charset="-122"/>
              </a:rPr>
              <a:t>）阳极：</a:t>
            </a:r>
            <a:endParaRPr lang="zh-CN" altLang="en-US" sz="3200" b="1" dirty="0">
              <a:solidFill>
                <a:srgbClr val="C00000"/>
              </a:solidFill>
              <a:latin typeface="宋体" panose="02010600030101010101" pitchFamily="2" charset="-122"/>
            </a:endParaRPr>
          </a:p>
        </p:txBody>
      </p:sp>
      <p:sp>
        <p:nvSpPr>
          <p:cNvPr id="82951" name="矩形 82950"/>
          <p:cNvSpPr/>
          <p:nvPr>
            <p:custDataLst>
              <p:tags r:id="rId4"/>
            </p:custDataLst>
          </p:nvPr>
        </p:nvSpPr>
        <p:spPr>
          <a:xfrm>
            <a:off x="910590" y="992188"/>
            <a:ext cx="6794500" cy="9366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4400" u="none" kern="1200" baseline="0">
                <a:solidFill>
                  <a:schemeClr val="tx2"/>
                </a:solidFill>
                <a:latin typeface="Times New Roman" panose="02020603050405020304" pitchFamily="18" charset="0"/>
                <a:ea typeface="宋体" panose="02010600030101010101" pitchFamily="2" charset="-122"/>
              </a:defRPr>
            </a:lvl1pPr>
          </a:lstStyle>
          <a:p>
            <a:pPr lvl="0" algn="l"/>
            <a:r>
              <a:rPr lang="zh-CN" altLang="en-US" sz="3600" b="1" dirty="0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【总结】电解池的放电顺序</a:t>
            </a:r>
            <a:endParaRPr lang="zh-CN" altLang="en-US" sz="3600" b="1" dirty="0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2952" name="矩形 82951"/>
          <p:cNvSpPr/>
          <p:nvPr/>
        </p:nvSpPr>
        <p:spPr>
          <a:xfrm>
            <a:off x="1915478" y="2842419"/>
            <a:ext cx="8841105" cy="96520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pPr marL="342900" indent="-342900">
              <a:spcBef>
                <a:spcPct val="20000"/>
              </a:spcBef>
            </a:pPr>
            <a:r>
              <a:rPr lang="en-US" altLang="zh-CN" sz="36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a typeface="楷体_GB2312" pitchFamily="49" charset="-122"/>
                <a:cs typeface="Times New Roman" panose="02020603050405020304" pitchFamily="18" charset="0"/>
              </a:rPr>
              <a:t>Ag</a:t>
            </a:r>
            <a:r>
              <a:rPr lang="en-US" altLang="zh-CN" sz="3600" b="1" baseline="3000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a typeface="楷体_GB2312" pitchFamily="49" charset="-122"/>
                <a:cs typeface="Times New Roman" panose="02020603050405020304" pitchFamily="18" charset="0"/>
              </a:rPr>
              <a:t>+</a:t>
            </a:r>
            <a:r>
              <a:rPr lang="en-US" altLang="zh-CN" sz="3600" b="1" baseline="30000">
                <a:solidFill>
                  <a:schemeClr val="tx1"/>
                </a:solidFill>
                <a:ea typeface="楷体_GB2312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3600" b="1">
                <a:solidFill>
                  <a:schemeClr val="tx1"/>
                </a:solidFill>
                <a:ea typeface="楷体_GB2312" pitchFamily="49" charset="-122"/>
                <a:cs typeface="Times New Roman" panose="02020603050405020304" pitchFamily="18" charset="0"/>
              </a:rPr>
              <a:t>&gt;</a:t>
            </a:r>
            <a:r>
              <a:rPr lang="en-US" altLang="zh-CN" sz="36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a typeface="楷体_GB2312" pitchFamily="49" charset="-122"/>
                <a:cs typeface="Times New Roman" panose="02020603050405020304" pitchFamily="18" charset="0"/>
              </a:rPr>
              <a:t>Cu</a:t>
            </a:r>
            <a:r>
              <a:rPr lang="en-US" altLang="zh-CN" sz="3600" b="1" baseline="3000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a typeface="楷体_GB2312" pitchFamily="49" charset="-122"/>
                <a:cs typeface="Times New Roman" panose="02020603050405020304" pitchFamily="18" charset="0"/>
              </a:rPr>
              <a:t>2+</a:t>
            </a:r>
            <a:r>
              <a:rPr lang="en-US" altLang="zh-CN" sz="3600" b="1" baseline="30000">
                <a:solidFill>
                  <a:schemeClr val="tx1"/>
                </a:solidFill>
                <a:ea typeface="楷体_GB2312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3600" b="1">
                <a:solidFill>
                  <a:schemeClr val="tx1"/>
                </a:solidFill>
                <a:ea typeface="楷体_GB2312" pitchFamily="49" charset="-122"/>
                <a:cs typeface="Times New Roman" panose="02020603050405020304" pitchFamily="18" charset="0"/>
              </a:rPr>
              <a:t>&gt;</a:t>
            </a:r>
            <a:r>
              <a:rPr lang="en-US" altLang="zh-CN" sz="36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a typeface="楷体_GB2312" pitchFamily="49" charset="-122"/>
                <a:cs typeface="Times New Roman" panose="02020603050405020304" pitchFamily="18" charset="0"/>
              </a:rPr>
              <a:t>H</a:t>
            </a:r>
            <a:r>
              <a:rPr lang="en-US" altLang="zh-CN" sz="3600" b="1" baseline="3000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a typeface="楷体_GB2312" pitchFamily="49" charset="-122"/>
                <a:cs typeface="Times New Roman" panose="02020603050405020304" pitchFamily="18" charset="0"/>
              </a:rPr>
              <a:t>+</a:t>
            </a:r>
            <a:r>
              <a:rPr lang="en-US" altLang="zh-CN" sz="3600" b="1" baseline="30000">
                <a:solidFill>
                  <a:schemeClr val="tx1"/>
                </a:solidFill>
                <a:ea typeface="楷体_GB2312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3600" b="1">
                <a:solidFill>
                  <a:schemeClr val="tx1"/>
                </a:solidFill>
                <a:ea typeface="楷体_GB2312" pitchFamily="49" charset="-122"/>
                <a:cs typeface="Times New Roman" panose="02020603050405020304" pitchFamily="18" charset="0"/>
              </a:rPr>
              <a:t>&gt;Fe</a:t>
            </a:r>
            <a:r>
              <a:rPr lang="en-US" altLang="zh-CN" sz="3600" b="1" baseline="30000">
                <a:solidFill>
                  <a:schemeClr val="tx1"/>
                </a:solidFill>
                <a:ea typeface="楷体_GB2312" pitchFamily="49" charset="-122"/>
                <a:cs typeface="Times New Roman" panose="02020603050405020304" pitchFamily="18" charset="0"/>
              </a:rPr>
              <a:t>2+ </a:t>
            </a:r>
            <a:r>
              <a:rPr lang="en-US" altLang="zh-CN" sz="3600" b="1">
                <a:solidFill>
                  <a:schemeClr val="tx1"/>
                </a:solidFill>
                <a:ea typeface="楷体_GB2312" pitchFamily="49" charset="-122"/>
                <a:cs typeface="Times New Roman" panose="02020603050405020304" pitchFamily="18" charset="0"/>
              </a:rPr>
              <a:t>&gt;Zn</a:t>
            </a:r>
            <a:r>
              <a:rPr lang="en-US" altLang="zh-CN" sz="3600" b="1" baseline="30000">
                <a:solidFill>
                  <a:schemeClr val="tx1"/>
                </a:solidFill>
                <a:ea typeface="楷体_GB2312" pitchFamily="49" charset="-122"/>
                <a:cs typeface="Times New Roman" panose="02020603050405020304" pitchFamily="18" charset="0"/>
              </a:rPr>
              <a:t>2+ </a:t>
            </a:r>
            <a:r>
              <a:rPr lang="en-US" altLang="zh-CN" sz="3600" b="1">
                <a:solidFill>
                  <a:schemeClr val="tx1"/>
                </a:solidFill>
                <a:ea typeface="楷体_GB2312" pitchFamily="49" charset="-122"/>
                <a:cs typeface="Times New Roman" panose="02020603050405020304" pitchFamily="18" charset="0"/>
              </a:rPr>
              <a:t>&gt;Al</a:t>
            </a:r>
            <a:r>
              <a:rPr lang="en-US" altLang="zh-CN" sz="3600" b="1" baseline="30000">
                <a:solidFill>
                  <a:schemeClr val="tx1"/>
                </a:solidFill>
                <a:ea typeface="楷体_GB2312" pitchFamily="49" charset="-122"/>
                <a:cs typeface="Times New Roman" panose="02020603050405020304" pitchFamily="18" charset="0"/>
              </a:rPr>
              <a:t>3+ </a:t>
            </a:r>
            <a:r>
              <a:rPr lang="en-US" altLang="zh-CN" sz="3600" b="1">
                <a:solidFill>
                  <a:schemeClr val="tx1"/>
                </a:solidFill>
                <a:ea typeface="楷体_GB2312" pitchFamily="49" charset="-122"/>
                <a:cs typeface="Times New Roman" panose="02020603050405020304" pitchFamily="18" charset="0"/>
              </a:rPr>
              <a:t>&gt;Mg</a:t>
            </a:r>
            <a:r>
              <a:rPr lang="en-US" altLang="zh-CN" sz="3600" b="1" baseline="30000">
                <a:solidFill>
                  <a:schemeClr val="tx1"/>
                </a:solidFill>
                <a:ea typeface="楷体_GB2312" pitchFamily="49" charset="-122"/>
                <a:cs typeface="Times New Roman" panose="02020603050405020304" pitchFamily="18" charset="0"/>
              </a:rPr>
              <a:t>2+ </a:t>
            </a:r>
            <a:r>
              <a:rPr lang="en-US" altLang="zh-CN" sz="3600" b="1">
                <a:solidFill>
                  <a:schemeClr val="tx1"/>
                </a:solidFill>
                <a:ea typeface="楷体_GB2312" pitchFamily="49" charset="-122"/>
                <a:cs typeface="Times New Roman" panose="02020603050405020304" pitchFamily="18" charset="0"/>
              </a:rPr>
              <a:t>&gt;Na</a:t>
            </a:r>
            <a:r>
              <a:rPr lang="en-US" altLang="zh-CN" sz="3600" b="1" baseline="30000">
                <a:solidFill>
                  <a:schemeClr val="tx1"/>
                </a:solidFill>
                <a:ea typeface="楷体_GB2312" pitchFamily="49" charset="-122"/>
                <a:cs typeface="Times New Roman" panose="02020603050405020304" pitchFamily="18" charset="0"/>
              </a:rPr>
              <a:t>+</a:t>
            </a:r>
            <a:endParaRPr lang="en-US" altLang="zh-CN" sz="3200" b="1" baseline="30000">
              <a:solidFill>
                <a:schemeClr val="tx1"/>
              </a:solidFill>
              <a:latin typeface="Arial" panose="020B0604020202020204" pitchFamily="34" charset="0"/>
              <a:ea typeface="楷体_GB2312" pitchFamily="49" charset="-122"/>
            </a:endParaRPr>
          </a:p>
          <a:p>
            <a:pPr marL="342900" indent="-342900" eaLnBrk="0" hangingPunct="0"/>
            <a:endParaRPr lang="en-US" altLang="zh-CN" sz="3200" b="1" baseline="30000">
              <a:solidFill>
                <a:schemeClr val="tx1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82953" name="矩形 82952"/>
          <p:cNvSpPr/>
          <p:nvPr/>
        </p:nvSpPr>
        <p:spPr>
          <a:xfrm>
            <a:off x="3576320" y="4456748"/>
            <a:ext cx="7637780" cy="119888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spAutoFit/>
          </a:bodyPr>
          <a:p>
            <a:pPr marL="342900" indent="-342900">
              <a:spcBef>
                <a:spcPct val="20000"/>
              </a:spcBef>
            </a:pPr>
            <a:r>
              <a:rPr lang="en-US" altLang="zh-CN" sz="36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a typeface="宋体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en-US" altLang="zh-CN" sz="3600" b="1" baseline="3000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a typeface="宋体" panose="02010600030101010101" pitchFamily="2" charset="-122"/>
                <a:cs typeface="Times New Roman" panose="02020603050405020304" pitchFamily="18" charset="0"/>
              </a:rPr>
              <a:t>2-  </a:t>
            </a:r>
            <a:r>
              <a:rPr lang="en-US" altLang="zh-CN" sz="36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a typeface="宋体" panose="02010600030101010101" pitchFamily="2" charset="-122"/>
                <a:cs typeface="Times New Roman" panose="02020603050405020304" pitchFamily="18" charset="0"/>
              </a:rPr>
              <a:t>&gt; I</a:t>
            </a:r>
            <a:r>
              <a:rPr lang="en-US" altLang="zh-CN" sz="3600" b="1" baseline="3000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a typeface="宋体" panose="02010600030101010101" pitchFamily="2" charset="-122"/>
                <a:cs typeface="Times New Roman" panose="02020603050405020304" pitchFamily="18" charset="0"/>
              </a:rPr>
              <a:t>-  </a:t>
            </a:r>
            <a:r>
              <a:rPr lang="en-US" altLang="zh-CN" sz="36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a typeface="宋体" panose="02010600030101010101" pitchFamily="2" charset="-122"/>
                <a:cs typeface="Times New Roman" panose="02020603050405020304" pitchFamily="18" charset="0"/>
              </a:rPr>
              <a:t>&gt; Br</a:t>
            </a:r>
            <a:r>
              <a:rPr lang="en-US" altLang="zh-CN" sz="3600" b="1" baseline="3000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a typeface="宋体" panose="02010600030101010101" pitchFamily="2" charset="-122"/>
                <a:cs typeface="Times New Roman" panose="02020603050405020304" pitchFamily="18" charset="0"/>
              </a:rPr>
              <a:t>- </a:t>
            </a:r>
            <a:r>
              <a:rPr lang="en-US" altLang="zh-CN" sz="36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a typeface="宋体" panose="02010600030101010101" pitchFamily="2" charset="-122"/>
                <a:cs typeface="Times New Roman" panose="02020603050405020304" pitchFamily="18" charset="0"/>
              </a:rPr>
              <a:t>&gt; </a:t>
            </a:r>
            <a:r>
              <a:rPr lang="en-US" altLang="zh-CN" sz="3600" b="1" err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a typeface="宋体" panose="02010600030101010101" pitchFamily="2" charset="-122"/>
                <a:cs typeface="Times New Roman" panose="02020603050405020304" pitchFamily="18" charset="0"/>
              </a:rPr>
              <a:t>Cl</a:t>
            </a:r>
            <a:r>
              <a:rPr lang="en-US" altLang="zh-CN" sz="3600" b="1" baseline="3000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a typeface="宋体" panose="02010600030101010101" pitchFamily="2" charset="-122"/>
                <a:cs typeface="Times New Roman" panose="02020603050405020304" pitchFamily="18" charset="0"/>
              </a:rPr>
              <a:t>-  </a:t>
            </a:r>
            <a:r>
              <a:rPr lang="en-US" altLang="zh-CN" sz="36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a typeface="宋体" panose="02010600030101010101" pitchFamily="2" charset="-122"/>
                <a:cs typeface="Times New Roman" panose="02020603050405020304" pitchFamily="18" charset="0"/>
              </a:rPr>
              <a:t>&gt;  OH</a:t>
            </a:r>
            <a:r>
              <a:rPr lang="en-US" altLang="zh-CN" sz="3600" b="1" baseline="3000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a typeface="宋体" panose="02010600030101010101" pitchFamily="2" charset="-122"/>
                <a:cs typeface="Times New Roman" panose="02020603050405020304" pitchFamily="18" charset="0"/>
              </a:rPr>
              <a:t>-  </a:t>
            </a:r>
            <a:r>
              <a:rPr lang="en-US" altLang="zh-CN" sz="36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a typeface="宋体" panose="02010600030101010101" pitchFamily="2" charset="-122"/>
                <a:cs typeface="Times New Roman" panose="02020603050405020304" pitchFamily="18" charset="0"/>
              </a:rPr>
              <a:t>&gt;  </a:t>
            </a:r>
            <a:r>
              <a:rPr lang="zh-CN" altLang="en-US" sz="36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微软雅黑" panose="020B0503020204020204" charset="-122"/>
                <a:ea typeface="微软雅黑" panose="020B0503020204020204" charset="-122"/>
                <a:cs typeface="Times New Roman" panose="02020603050405020304" pitchFamily="18" charset="0"/>
              </a:rPr>
              <a:t>含氧酸根</a:t>
            </a:r>
            <a:endParaRPr lang="en-US" altLang="zh-CN" sz="36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342900" indent="-342900" eaLnBrk="0" hangingPunct="0"/>
            <a:endParaRPr lang="en-US" altLang="zh-CN" sz="36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82954" name="组合 82953"/>
          <p:cNvGrpSpPr/>
          <p:nvPr/>
        </p:nvGrpSpPr>
        <p:grpSpPr>
          <a:xfrm>
            <a:off x="1337627" y="4522788"/>
            <a:ext cx="2925763" cy="1198563"/>
            <a:chOff x="518" y="3521"/>
            <a:chExt cx="1843" cy="755"/>
          </a:xfrm>
        </p:grpSpPr>
        <p:sp>
          <p:nvSpPr>
            <p:cNvPr id="82955" name="矩形 82954"/>
            <p:cNvSpPr/>
            <p:nvPr>
              <p:custDataLst>
                <p:tags r:id="rId5"/>
              </p:custDataLst>
            </p:nvPr>
          </p:nvSpPr>
          <p:spPr>
            <a:xfrm>
              <a:off x="518" y="3521"/>
              <a:ext cx="1843" cy="75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pPr algn="ctr"/>
              <a:r>
                <a:rPr lang="zh-CN" altLang="en-US" sz="3600" b="1" dirty="0">
                  <a:gradFill>
                    <a:gsLst>
                      <a:gs pos="0">
                        <a:srgbClr val="012D86"/>
                      </a:gs>
                      <a:gs pos="100000">
                        <a:srgbClr val="0E2557"/>
                      </a:gs>
                    </a:gsLst>
                    <a:lin scaled="0"/>
                  </a:gradFill>
                  <a:latin typeface="微软雅黑" panose="020B0503020204020204" charset="-122"/>
                  <a:ea typeface="微软雅黑" panose="020B0503020204020204" charset="-122"/>
                </a:rPr>
                <a:t>金属</a:t>
              </a:r>
              <a:endParaRPr lang="zh-CN" altLang="en-US" sz="36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微软雅黑" panose="020B0503020204020204" charset="-122"/>
                <a:ea typeface="微软雅黑" panose="020B0503020204020204" charset="-122"/>
              </a:endParaRPr>
            </a:p>
            <a:p>
              <a:pPr algn="ctr"/>
              <a:r>
                <a:rPr lang="zh-CN" altLang="en-US" sz="3600" b="1" dirty="0">
                  <a:gradFill>
                    <a:gsLst>
                      <a:gs pos="0">
                        <a:srgbClr val="012D86"/>
                      </a:gs>
                      <a:gs pos="100000">
                        <a:srgbClr val="0E2557"/>
                      </a:gs>
                    </a:gsLst>
                    <a:lin scaled="0"/>
                  </a:gradFill>
                  <a:latin typeface="微软雅黑" panose="020B0503020204020204" charset="-122"/>
                  <a:ea typeface="微软雅黑" panose="020B0503020204020204" charset="-122"/>
                </a:rPr>
                <a:t>（除金、铂）</a:t>
              </a:r>
              <a:endParaRPr lang="zh-CN" altLang="en-US" sz="36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82956" name="矩形 82955"/>
            <p:cNvSpPr/>
            <p:nvPr>
              <p:custDataLst>
                <p:tags r:id="rId6"/>
              </p:custDataLst>
            </p:nvPr>
          </p:nvSpPr>
          <p:spPr>
            <a:xfrm>
              <a:off x="1707" y="3521"/>
              <a:ext cx="279" cy="406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 anchorCtr="0">
              <a:spAutoFit/>
            </a:bodyPr>
            <a:p>
              <a:r>
                <a:rPr lang="en-US" altLang="zh-CN" sz="3600" b="1">
                  <a:gradFill>
                    <a:gsLst>
                      <a:gs pos="0">
                        <a:srgbClr val="012D86"/>
                      </a:gs>
                      <a:gs pos="100000">
                        <a:srgbClr val="0E2557"/>
                      </a:gs>
                    </a:gsLst>
                    <a:lin scaled="0"/>
                  </a:gradFill>
                  <a:ea typeface="宋体" panose="02010600030101010101" pitchFamily="2" charset="-122"/>
                  <a:cs typeface="Times New Roman" panose="02020603050405020304" pitchFamily="18" charset="0"/>
                </a:rPr>
                <a:t>&gt;</a:t>
              </a:r>
              <a:endParaRPr lang="en-US" altLang="zh-CN" sz="3600" b="1" dirty="0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</p:grpSp>
      <p:sp>
        <p:nvSpPr>
          <p:cNvPr id="7171" name="标题 5632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204788" y="-169862"/>
            <a:ext cx="10971212" cy="1143000"/>
          </a:xfrm>
          <a:noFill/>
          <a:ln>
            <a:noFill/>
          </a:ln>
        </p:spPr>
        <p:txBody>
          <a:bodyPr anchor="ctr" anchorCtr="0"/>
          <a:p>
            <a:pPr algn="l"/>
            <a:r>
              <a:rPr lang="en-US" altLang="zh-CN" sz="3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altLang="en-US" sz="3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 、原电池与电解池的工作原理</a:t>
            </a:r>
            <a:endParaRPr lang="zh-CN" altLang="en-US" sz="3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82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52" grpId="0"/>
      <p:bldP spid="82952" grpId="1"/>
      <p:bldP spid="82953" grpId="0"/>
      <p:bldP spid="82953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9937" name="文本占位符 6636545"/>
          <p:cNvSpPr/>
          <p:nvPr>
            <p:ph idx="1"/>
          </p:nvPr>
        </p:nvSpPr>
        <p:spPr>
          <a:xfrm>
            <a:off x="204788" y="689928"/>
            <a:ext cx="11779250" cy="5431155"/>
          </a:xfrm>
        </p:spPr>
        <p:txBody>
          <a:bodyPr anchor="t" anchorCtr="0">
            <a:spAutoFit/>
          </a:bodyPr>
          <a:p>
            <a:pPr>
              <a:lnSpc>
                <a:spcPct val="110000"/>
              </a:lnSpc>
            </a:pPr>
            <a:r>
              <a:rPr lang="en-US" altLang="zh-CN"/>
              <a:t>1.  </a:t>
            </a:r>
            <a:r>
              <a:rPr lang="en-US" altLang="zh-CN">
                <a:ea typeface="仿宋_GB2312" pitchFamily="49" charset="-122"/>
              </a:rPr>
              <a:t>(2022</a:t>
            </a:r>
            <a:r>
              <a:rPr lang="en-US" altLang="zh-CN">
                <a:latin typeface="Courier New" panose="02070309020205020404" pitchFamily="49" charset="0"/>
                <a:ea typeface="仿宋_GB2312" pitchFamily="49" charset="-122"/>
              </a:rPr>
              <a:t>·</a:t>
            </a:r>
            <a:r>
              <a:rPr lang="zh-CN" altLang="en-US" dirty="0">
                <a:ea typeface="仿宋_GB2312" pitchFamily="49" charset="-122"/>
              </a:rPr>
              <a:t>南京、盐城二模</a:t>
            </a:r>
            <a:r>
              <a:rPr lang="en-US" altLang="zh-CN">
                <a:ea typeface="仿宋_GB2312" pitchFamily="49" charset="-122"/>
              </a:rPr>
              <a:t>)</a:t>
            </a:r>
            <a:r>
              <a:rPr lang="zh-CN" altLang="en-US" dirty="0"/>
              <a:t>热电厂尾气经处理得到较纯的</a:t>
            </a:r>
            <a:r>
              <a:rPr lang="en-US" altLang="zh-CN"/>
              <a:t>SO</a:t>
            </a:r>
            <a:r>
              <a:rPr lang="en-US" altLang="zh-CN" baseline="-30000"/>
              <a:t>2</a:t>
            </a:r>
            <a:r>
              <a:rPr lang="zh-CN" altLang="en-US" dirty="0"/>
              <a:t>，可用于原电池法生产硫酸，其工作原理如图所示。电池工作时，下列说法不正确的是</a:t>
            </a:r>
            <a:r>
              <a:rPr lang="en-US" altLang="zh-CN"/>
              <a:t>(       )</a:t>
            </a:r>
            <a:endParaRPr lang="en-US" altLang="zh-CN"/>
          </a:p>
          <a:p>
            <a:pPr>
              <a:lnSpc>
                <a:spcPct val="110000"/>
              </a:lnSpc>
            </a:pPr>
            <a:endParaRPr lang="en-US" altLang="zh-CN"/>
          </a:p>
          <a:p>
            <a:pPr>
              <a:lnSpc>
                <a:spcPct val="110000"/>
              </a:lnSpc>
            </a:pPr>
            <a:endParaRPr lang="en-US" altLang="zh-CN"/>
          </a:p>
          <a:p>
            <a:pPr>
              <a:lnSpc>
                <a:spcPct val="110000"/>
              </a:lnSpc>
            </a:pPr>
            <a:endParaRPr lang="en-US" altLang="zh-CN"/>
          </a:p>
          <a:p>
            <a:pPr>
              <a:lnSpc>
                <a:spcPct val="110000"/>
              </a:lnSpc>
            </a:pPr>
            <a:r>
              <a:rPr lang="en-US" altLang="zh-CN"/>
              <a:t>A. </a:t>
            </a:r>
            <a:r>
              <a:rPr lang="zh-CN" altLang="en-US" dirty="0"/>
              <a:t>电极</a:t>
            </a:r>
            <a:r>
              <a:rPr lang="en-US" altLang="zh-CN"/>
              <a:t>b</a:t>
            </a:r>
            <a:r>
              <a:rPr lang="zh-CN" altLang="en-US" dirty="0"/>
              <a:t>为正极</a:t>
            </a:r>
            <a:endParaRPr lang="zh-CN" altLang="en-US" dirty="0"/>
          </a:p>
          <a:p>
            <a:pPr>
              <a:lnSpc>
                <a:spcPct val="110000"/>
              </a:lnSpc>
            </a:pPr>
            <a:r>
              <a:rPr lang="en-US" altLang="zh-CN"/>
              <a:t>B. </a:t>
            </a:r>
            <a:r>
              <a:rPr lang="zh-CN" altLang="en-US" dirty="0"/>
              <a:t>溶液中</a:t>
            </a:r>
            <a:r>
              <a:rPr lang="en-US" altLang="zh-CN"/>
              <a:t>H</a:t>
            </a:r>
            <a:r>
              <a:rPr lang="zh-CN" altLang="en-US" baseline="30000" dirty="0"/>
              <a:t>＋</a:t>
            </a:r>
            <a:r>
              <a:rPr lang="zh-CN" altLang="en-US" dirty="0"/>
              <a:t>由</a:t>
            </a:r>
            <a:r>
              <a:rPr lang="en-US" altLang="zh-CN"/>
              <a:t>a</a:t>
            </a:r>
            <a:r>
              <a:rPr lang="zh-CN" altLang="en-US" dirty="0"/>
              <a:t>极向</a:t>
            </a:r>
            <a:r>
              <a:rPr lang="en-US" altLang="zh-CN"/>
              <a:t>b</a:t>
            </a:r>
            <a:r>
              <a:rPr lang="zh-CN" altLang="en-US" dirty="0"/>
              <a:t>极迁移</a:t>
            </a:r>
            <a:endParaRPr lang="zh-CN" altLang="en-US" dirty="0"/>
          </a:p>
          <a:p>
            <a:pPr>
              <a:lnSpc>
                <a:spcPct val="110000"/>
              </a:lnSpc>
            </a:pPr>
            <a:endParaRPr lang="en-US" altLang="zh-CN"/>
          </a:p>
          <a:p>
            <a:pPr>
              <a:lnSpc>
                <a:spcPct val="110000"/>
              </a:lnSpc>
            </a:pPr>
            <a:r>
              <a:rPr lang="en-US" altLang="zh-CN"/>
              <a:t>D. a</a:t>
            </a:r>
            <a:r>
              <a:rPr lang="zh-CN" altLang="en-US" dirty="0"/>
              <a:t>极消耗</a:t>
            </a:r>
            <a:r>
              <a:rPr lang="en-US" altLang="zh-CN"/>
              <a:t>SO</a:t>
            </a:r>
            <a:r>
              <a:rPr lang="en-US" altLang="zh-CN" baseline="-30000"/>
              <a:t>2</a:t>
            </a:r>
            <a:r>
              <a:rPr lang="zh-CN" altLang="en-US" dirty="0"/>
              <a:t>与</a:t>
            </a:r>
            <a:r>
              <a:rPr lang="en-US" altLang="zh-CN"/>
              <a:t>b</a:t>
            </a:r>
            <a:r>
              <a:rPr lang="zh-CN" altLang="en-US" dirty="0"/>
              <a:t>极消耗</a:t>
            </a:r>
            <a:r>
              <a:rPr lang="en-US" altLang="zh-CN"/>
              <a:t>O</a:t>
            </a:r>
            <a:r>
              <a:rPr lang="en-US" altLang="zh-CN" baseline="-30000"/>
              <a:t>2</a:t>
            </a:r>
            <a:r>
              <a:rPr lang="zh-CN" altLang="en-US" dirty="0"/>
              <a:t>两者物质的量相等</a:t>
            </a:r>
            <a:endParaRPr lang="zh-CN" altLang="en-US" dirty="0">
              <a:ea typeface="Times New Roman" panose="02020603050405020304" pitchFamily="18" charset="0"/>
            </a:endParaRPr>
          </a:p>
        </p:txBody>
      </p:sp>
      <p:sp>
        <p:nvSpPr>
          <p:cNvPr id="39938" name="2">
            <a:hlinkClick r:id="rId1" action="ppaction://hlinksldjump"/>
          </p:cNvPr>
          <p:cNvSpPr/>
          <p:nvPr/>
        </p:nvSpPr>
        <p:spPr>
          <a:xfrm>
            <a:off x="4217988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9939" name="2">
            <a:hlinkClick r:id="rId1" action="ppaction://hlinksldjump"/>
          </p:cNvPr>
          <p:cNvSpPr/>
          <p:nvPr/>
        </p:nvSpPr>
        <p:spPr>
          <a:xfrm>
            <a:off x="5176838" y="6462713"/>
            <a:ext cx="323850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9940" name="2">
            <a:hlinkClick r:id="rId1" action="ppaction://hlinksldjump"/>
          </p:cNvPr>
          <p:cNvSpPr/>
          <p:nvPr/>
        </p:nvSpPr>
        <p:spPr>
          <a:xfrm>
            <a:off x="5656263" y="6462713"/>
            <a:ext cx="322262" cy="252412"/>
          </a:xfrm>
          <a:prstGeom prst="rect">
            <a:avLst/>
          </a:prstGeom>
          <a:noFill/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5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9941" name="1">
            <a:hlinkClick r:id="rId1" action="ppaction://hlinksldjump"/>
          </p:cNvPr>
          <p:cNvSpPr/>
          <p:nvPr/>
        </p:nvSpPr>
        <p:spPr>
          <a:xfrm>
            <a:off x="3738563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9942" name="2">
            <a:hlinkClick r:id="rId1" action="ppaction://hlinksldjump"/>
          </p:cNvPr>
          <p:cNvSpPr/>
          <p:nvPr/>
        </p:nvSpPr>
        <p:spPr>
          <a:xfrm>
            <a:off x="4697413" y="6462713"/>
            <a:ext cx="322262" cy="252412"/>
          </a:xfrm>
          <a:prstGeom prst="rect">
            <a:avLst/>
          </a:prstGeom>
          <a:solidFill>
            <a:srgbClr val="FF6600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endParaRPr lang="zh-CN" altLang="en-US" sz="1400" b="1" dirty="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9943" name="2">
            <a:hlinkClick r:id="rId1" action="ppaction://hlinksldjump"/>
          </p:cNvPr>
          <p:cNvSpPr/>
          <p:nvPr/>
        </p:nvSpPr>
        <p:spPr>
          <a:xfrm>
            <a:off x="6596063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7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9944" name="1">
            <a:hlinkClick r:id="rId1" action="ppaction://hlinksldjump"/>
          </p:cNvPr>
          <p:cNvSpPr/>
          <p:nvPr/>
        </p:nvSpPr>
        <p:spPr>
          <a:xfrm>
            <a:off x="6116638" y="6462713"/>
            <a:ext cx="322262" cy="252412"/>
          </a:xfrm>
          <a:prstGeom prst="rect">
            <a:avLst/>
          </a:prstGeom>
          <a:solidFill>
            <a:schemeClr val="bg1"/>
          </a:solidFill>
          <a:ln w="15875" cap="flat" cmpd="sng">
            <a:solidFill>
              <a:srgbClr val="FF66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36000" tIns="36000" rIns="36000" bIns="36000" anchor="ctr" anchorCtr="0"/>
          <a:p>
            <a:pPr algn="ctr"/>
            <a:r>
              <a:rPr lang="en-US" altLang="zh-CN" sz="1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endParaRPr lang="zh-CN" altLang="en-US" sz="1400" b="1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39945" name="对象 6636557"/>
          <p:cNvGraphicFramePr/>
          <p:nvPr/>
        </p:nvGraphicFramePr>
        <p:xfrm>
          <a:off x="276225" y="5017453"/>
          <a:ext cx="11520488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2" imgW="11522710" imgH="646430" progId="Word.Document.8">
                  <p:embed/>
                </p:oleObj>
              </mc:Choice>
              <mc:Fallback>
                <p:oleObj name="" r:id="rId2" imgW="11522710" imgH="646430" progId="Word.Document.8">
                  <p:embed/>
                  <p:pic>
                    <p:nvPicPr>
                      <p:cNvPr id="0" name="图片 3083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76225" y="5017453"/>
                        <a:ext cx="11520488" cy="6445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9946" name="图片 6636558" descr="C:/Users/Administrator/Desktop/《二轮总复习》化学/22ELHX160.TIF"/>
          <p:cNvPicPr>
            <a:picLocks noChangeAspect="1"/>
          </p:cNvPicPr>
          <p:nvPr/>
        </p:nvPicPr>
        <p:blipFill>
          <a:blip r:embed="rId4" r:link="rId5"/>
          <a:stretch>
            <a:fillRect/>
          </a:stretch>
        </p:blipFill>
        <p:spPr>
          <a:xfrm>
            <a:off x="6167120" y="1772920"/>
            <a:ext cx="5452110" cy="30937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636560" name="矩形 6636559"/>
          <p:cNvSpPr/>
          <p:nvPr/>
        </p:nvSpPr>
        <p:spPr>
          <a:xfrm>
            <a:off x="1190308" y="1700213"/>
            <a:ext cx="4413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r>
              <a:rPr lang="en-US" altLang="zh-CN" b="1">
                <a:latin typeface="Times New Roman" panose="02020603050405020304" pitchFamily="18" charset="0"/>
              </a:rPr>
              <a:t>D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>
            <p:custDataLst>
              <p:tags r:id="rId6"/>
            </p:custDataLst>
          </p:nvPr>
        </p:nvSpPr>
        <p:spPr>
          <a:xfrm>
            <a:off x="0" y="-26670"/>
            <a:ext cx="12190730" cy="71691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7171" name="标题 5632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133033" y="-241617"/>
            <a:ext cx="10971212" cy="1143000"/>
          </a:xfrm>
          <a:noFill/>
          <a:ln>
            <a:noFill/>
          </a:ln>
        </p:spPr>
        <p:txBody>
          <a:bodyPr anchor="ctr" anchorCtr="0"/>
          <a:p>
            <a:pPr algn="l"/>
            <a:r>
              <a:rPr lang="en-US" altLang="zh-CN" sz="3600">
                <a:solidFill>
                  <a:schemeClr val="bg1"/>
                </a:solidFill>
              </a:rPr>
              <a:t>  </a:t>
            </a:r>
            <a:r>
              <a:rPr lang="zh-CN" altLang="en-US" sz="3600" dirty="0">
                <a:solidFill>
                  <a:schemeClr val="bg1"/>
                </a:solidFill>
              </a:rPr>
              <a:t>二</a:t>
            </a:r>
            <a:r>
              <a:rPr lang="zh-CN" altLang="en-US" sz="3600" dirty="0">
                <a:solidFill>
                  <a:schemeClr val="bg1"/>
                </a:solidFill>
              </a:rPr>
              <a:t> 、典型例题</a:t>
            </a:r>
            <a:endParaRPr lang="zh-CN" alt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6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36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3656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1506" name="图片 665600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414780" y="761365"/>
            <a:ext cx="9376410" cy="590296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矩形 3"/>
          <p:cNvSpPr/>
          <p:nvPr>
            <p:custDataLst>
              <p:tags r:id="rId3"/>
            </p:custDataLst>
          </p:nvPr>
        </p:nvSpPr>
        <p:spPr>
          <a:xfrm>
            <a:off x="0" y="-26987"/>
            <a:ext cx="12190413" cy="77946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21505" name="文本占位符 6656001"/>
          <p:cNvSpPr/>
          <p:nvPr>
            <p:ph idx="1"/>
          </p:nvPr>
        </p:nvSpPr>
        <p:spPr>
          <a:xfrm>
            <a:off x="-360997" y="-170497"/>
            <a:ext cx="11779250" cy="866140"/>
          </a:xfrm>
        </p:spPr>
        <p:txBody>
          <a:bodyPr anchor="t" anchorCtr="0">
            <a:spAutoFit/>
          </a:bodyPr>
          <a:p>
            <a:r>
              <a:rPr lang="en-US" altLang="zh-CN" sz="360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36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电极方程式的书写</a:t>
            </a:r>
            <a:endParaRPr lang="zh-CN" altLang="en-US" sz="3600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文本占位符 6649857"/>
          <p:cNvSpPr/>
          <p:nvPr>
            <p:ph idx="1"/>
          </p:nvPr>
        </p:nvSpPr>
        <p:spPr>
          <a:xfrm>
            <a:off x="192088" y="285115"/>
            <a:ext cx="11779250" cy="5644515"/>
          </a:xfrm>
        </p:spPr>
        <p:txBody>
          <a:bodyPr anchor="t" anchorCtr="0">
            <a:spAutoFit/>
          </a:bodyPr>
          <a:p>
            <a:pPr>
              <a:lnSpc>
                <a:spcPct val="130000"/>
              </a:lnSpc>
            </a:pPr>
            <a:endParaRPr lang="en-US" altLang="zh-CN"/>
          </a:p>
          <a:p>
            <a:pPr>
              <a:lnSpc>
                <a:spcPct val="130000"/>
              </a:lnSpc>
            </a:pPr>
            <a:r>
              <a:rPr lang="en-US" altLang="zh-CN"/>
              <a:t>2. </a:t>
            </a:r>
            <a:r>
              <a:rPr lang="en-US" altLang="zh-CN">
                <a:ea typeface="仿宋_GB2312" pitchFamily="49" charset="-122"/>
              </a:rPr>
              <a:t>(2019</a:t>
            </a:r>
            <a:r>
              <a:rPr lang="en-US" altLang="zh-CN">
                <a:latin typeface="Courier New" panose="02070309020205020404" pitchFamily="49" charset="0"/>
                <a:ea typeface="仿宋_GB2312" pitchFamily="49" charset="-122"/>
              </a:rPr>
              <a:t>·</a:t>
            </a:r>
            <a:r>
              <a:rPr lang="zh-CN" altLang="en-US" dirty="0">
                <a:ea typeface="仿宋_GB2312" pitchFamily="49" charset="-122"/>
              </a:rPr>
              <a:t>江苏卷</a:t>
            </a:r>
            <a:r>
              <a:rPr lang="en-US" altLang="zh-CN">
                <a:ea typeface="仿宋_GB2312" pitchFamily="49" charset="-122"/>
              </a:rPr>
              <a:t>)</a:t>
            </a:r>
            <a:r>
              <a:rPr lang="zh-CN" altLang="en-US" dirty="0"/>
              <a:t>将铁粉和活性炭的混合物用</a:t>
            </a:r>
            <a:r>
              <a:rPr lang="en-US" altLang="zh-CN" err="1"/>
              <a:t>NaCl</a:t>
            </a:r>
            <a:r>
              <a:rPr lang="zh-CN" altLang="en-US" dirty="0"/>
              <a:t>溶液湿润后，置于如图所示装置中，进行铁的电化学腐蚀实验。下列有关该实验的说法正确的是</a:t>
            </a:r>
            <a:r>
              <a:rPr lang="en-US" altLang="zh-CN"/>
              <a:t>(        )</a:t>
            </a:r>
            <a:endParaRPr lang="en-US" altLang="zh-CN"/>
          </a:p>
          <a:p>
            <a:pPr>
              <a:lnSpc>
                <a:spcPct val="130000"/>
              </a:lnSpc>
            </a:pPr>
            <a:endParaRPr lang="en-US" altLang="zh-CN"/>
          </a:p>
          <a:p>
            <a:pPr>
              <a:lnSpc>
                <a:spcPct val="130000"/>
              </a:lnSpc>
            </a:pPr>
            <a:r>
              <a:rPr lang="en-US" altLang="zh-CN"/>
              <a:t>A. </a:t>
            </a:r>
            <a:r>
              <a:rPr lang="zh-CN" altLang="en-US" dirty="0"/>
              <a:t>铁被氧化的电极反应式为</a:t>
            </a:r>
            <a:r>
              <a:rPr lang="en-US" altLang="zh-CN"/>
              <a:t>Fe</a:t>
            </a:r>
            <a:r>
              <a:rPr lang="zh-CN" altLang="en-US" dirty="0"/>
              <a:t>－</a:t>
            </a:r>
            <a:r>
              <a:rPr lang="en-US" altLang="zh-CN"/>
              <a:t>3e</a:t>
            </a:r>
            <a:r>
              <a:rPr lang="zh-CN" altLang="en-US" baseline="30000" dirty="0"/>
              <a:t>－</a:t>
            </a:r>
            <a:r>
              <a:rPr lang="en-US" altLang="zh-CN"/>
              <a:t>==Fe</a:t>
            </a:r>
            <a:r>
              <a:rPr lang="en-US" altLang="zh-CN" baseline="30000"/>
              <a:t>3</a:t>
            </a:r>
            <a:r>
              <a:rPr lang="zh-CN" altLang="en-US" baseline="30000" dirty="0"/>
              <a:t>＋</a:t>
            </a:r>
            <a:endParaRPr lang="zh-CN" altLang="en-US" dirty="0"/>
          </a:p>
          <a:p>
            <a:pPr>
              <a:lnSpc>
                <a:spcPct val="130000"/>
              </a:lnSpc>
            </a:pPr>
            <a:r>
              <a:rPr lang="en-US" altLang="zh-CN"/>
              <a:t>B. </a:t>
            </a:r>
            <a:r>
              <a:rPr lang="zh-CN" altLang="en-US" dirty="0"/>
              <a:t>铁腐蚀过程中化学能全部转化为电能</a:t>
            </a:r>
            <a:endParaRPr lang="zh-CN" altLang="en-US" dirty="0"/>
          </a:p>
          <a:p>
            <a:pPr>
              <a:lnSpc>
                <a:spcPct val="130000"/>
              </a:lnSpc>
            </a:pPr>
            <a:r>
              <a:rPr lang="en-US" altLang="zh-CN"/>
              <a:t>C. </a:t>
            </a:r>
            <a:r>
              <a:rPr lang="zh-CN" altLang="en-US" dirty="0"/>
              <a:t>活性炭的存在会加速铁的腐蚀</a:t>
            </a:r>
            <a:endParaRPr lang="zh-CN" altLang="en-US" dirty="0"/>
          </a:p>
          <a:p>
            <a:pPr>
              <a:lnSpc>
                <a:spcPct val="130000"/>
              </a:lnSpc>
            </a:pPr>
            <a:r>
              <a:rPr lang="en-US" altLang="zh-CN"/>
              <a:t>D. </a:t>
            </a:r>
            <a:r>
              <a:rPr lang="zh-CN" altLang="en-US" dirty="0"/>
              <a:t>以水代替</a:t>
            </a:r>
            <a:r>
              <a:rPr lang="en-US" altLang="zh-CN" err="1"/>
              <a:t>NaCl</a:t>
            </a:r>
            <a:r>
              <a:rPr lang="zh-CN" altLang="en-US" dirty="0"/>
              <a:t>溶液，铁不能发生吸氧腐蚀</a:t>
            </a:r>
            <a:endParaRPr lang="zh-CN" altLang="en-US" dirty="0">
              <a:ea typeface="Times New Roman" panose="02020603050405020304" pitchFamily="18" charset="0"/>
            </a:endParaRPr>
          </a:p>
        </p:txBody>
      </p:sp>
      <p:sp>
        <p:nvSpPr>
          <p:cNvPr id="6649860" name="矩形 6649859"/>
          <p:cNvSpPr/>
          <p:nvPr/>
        </p:nvSpPr>
        <p:spPr>
          <a:xfrm>
            <a:off x="1198880" y="2205355"/>
            <a:ext cx="441325" cy="519113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r>
              <a:rPr lang="en-US" altLang="zh-CN" b="1">
                <a:latin typeface="Times New Roman" panose="02020603050405020304" pitchFamily="18" charset="0"/>
              </a:rPr>
              <a:t>C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pic>
        <p:nvPicPr>
          <p:cNvPr id="15362" name="图片 6649858" descr="C:/Users/Administrator/Desktop/《二轮总复习》化学/22ELHX148.TIF"/>
          <p:cNvPicPr>
            <a:picLocks noChangeAspect="1"/>
          </p:cNvPicPr>
          <p:nvPr/>
        </p:nvPicPr>
        <p:blipFill>
          <a:blip r:embed="rId1" r:link="rId2"/>
          <a:stretch>
            <a:fillRect/>
          </a:stretch>
        </p:blipFill>
        <p:spPr>
          <a:xfrm>
            <a:off x="8471535" y="2493010"/>
            <a:ext cx="3411220" cy="30530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矩形 9"/>
          <p:cNvSpPr/>
          <p:nvPr>
            <p:custDataLst>
              <p:tags r:id="rId3"/>
            </p:custDataLst>
          </p:nvPr>
        </p:nvSpPr>
        <p:spPr>
          <a:xfrm>
            <a:off x="0" y="-26670"/>
            <a:ext cx="12190730" cy="71691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7171" name="标题 5632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133033" y="-241617"/>
            <a:ext cx="10971212" cy="1143000"/>
          </a:xfrm>
          <a:noFill/>
          <a:ln>
            <a:noFill/>
          </a:ln>
        </p:spPr>
        <p:txBody>
          <a:bodyPr anchor="ctr" anchorCtr="0"/>
          <a:p>
            <a:pPr algn="l"/>
            <a:r>
              <a:rPr lang="en-US" altLang="zh-CN" sz="3600">
                <a:solidFill>
                  <a:schemeClr val="bg1"/>
                </a:solidFill>
              </a:rPr>
              <a:t>  </a:t>
            </a:r>
            <a:r>
              <a:rPr lang="zh-CN" altLang="en-US" sz="3600" dirty="0">
                <a:solidFill>
                  <a:schemeClr val="bg1"/>
                </a:solidFill>
              </a:rPr>
              <a:t>二</a:t>
            </a:r>
            <a:r>
              <a:rPr lang="zh-CN" altLang="en-US" sz="3600" dirty="0">
                <a:solidFill>
                  <a:schemeClr val="bg1"/>
                </a:solidFill>
              </a:rPr>
              <a:t> 、典型例题</a:t>
            </a:r>
            <a:endParaRPr lang="zh-CN" alt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9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49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986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文本占位符 6645764"/>
          <p:cNvSpPr/>
          <p:nvPr>
            <p:ph idx="1"/>
          </p:nvPr>
        </p:nvSpPr>
        <p:spPr>
          <a:xfrm>
            <a:off x="204788" y="191135"/>
            <a:ext cx="11779250" cy="6203315"/>
          </a:xfrm>
        </p:spPr>
        <p:txBody>
          <a:bodyPr anchor="t" anchorCtr="0">
            <a:spAutoFit/>
          </a:bodyPr>
          <a:p>
            <a:pPr>
              <a:lnSpc>
                <a:spcPct val="110000"/>
              </a:lnSpc>
            </a:pPr>
            <a:endParaRPr lang="en-US" altLang="zh-CN"/>
          </a:p>
          <a:p>
            <a:pPr>
              <a:lnSpc>
                <a:spcPct val="110000"/>
              </a:lnSpc>
            </a:pPr>
            <a:endParaRPr lang="en-US" altLang="zh-CN"/>
          </a:p>
          <a:p>
            <a:pPr>
              <a:lnSpc>
                <a:spcPct val="110000"/>
              </a:lnSpc>
            </a:pPr>
            <a:r>
              <a:rPr lang="en-US" altLang="zh-CN"/>
              <a:t>3. </a:t>
            </a:r>
            <a:r>
              <a:rPr lang="en-US" altLang="zh-CN">
                <a:ea typeface="仿宋_GB2312" pitchFamily="49" charset="-122"/>
              </a:rPr>
              <a:t>(2020</a:t>
            </a:r>
            <a:r>
              <a:rPr lang="en-US" altLang="zh-CN">
                <a:latin typeface="Courier New" panose="02070309020205020404" pitchFamily="49" charset="0"/>
                <a:ea typeface="仿宋_GB2312" pitchFamily="49" charset="-122"/>
              </a:rPr>
              <a:t>·</a:t>
            </a:r>
            <a:r>
              <a:rPr lang="zh-CN" altLang="en-US" dirty="0">
                <a:ea typeface="仿宋_GB2312" pitchFamily="49" charset="-122"/>
              </a:rPr>
              <a:t>江苏卷</a:t>
            </a:r>
            <a:r>
              <a:rPr lang="en-US" altLang="zh-CN">
                <a:ea typeface="仿宋_GB2312" pitchFamily="49" charset="-122"/>
              </a:rPr>
              <a:t>)</a:t>
            </a:r>
            <a:r>
              <a:rPr lang="zh-CN" altLang="en-US" dirty="0"/>
              <a:t>将金属</a:t>
            </a:r>
            <a:r>
              <a:rPr lang="en-US" altLang="zh-CN"/>
              <a:t>M</a:t>
            </a:r>
            <a:r>
              <a:rPr lang="zh-CN" altLang="en-US" dirty="0"/>
              <a:t>连接在钢铁设施表面，可减缓水体中钢铁设施的腐蚀。在题图所示的情境中，下列说法正确的是</a:t>
            </a:r>
            <a:r>
              <a:rPr lang="en-US" altLang="zh-CN"/>
              <a:t>(        )</a:t>
            </a:r>
            <a:endParaRPr lang="en-US" altLang="zh-CN"/>
          </a:p>
          <a:p>
            <a:pPr>
              <a:lnSpc>
                <a:spcPct val="110000"/>
              </a:lnSpc>
            </a:pPr>
            <a:endParaRPr lang="en-US" altLang="zh-CN"/>
          </a:p>
          <a:p>
            <a:pPr>
              <a:lnSpc>
                <a:spcPct val="130000"/>
              </a:lnSpc>
            </a:pPr>
            <a:endParaRPr lang="en-US" altLang="zh-CN"/>
          </a:p>
          <a:p>
            <a:pPr>
              <a:lnSpc>
                <a:spcPct val="90000"/>
              </a:lnSpc>
            </a:pPr>
            <a:endParaRPr lang="en-US" altLang="zh-CN"/>
          </a:p>
          <a:p>
            <a:pPr>
              <a:lnSpc>
                <a:spcPct val="90000"/>
              </a:lnSpc>
            </a:pPr>
            <a:endParaRPr lang="en-US" altLang="zh-CN"/>
          </a:p>
          <a:p>
            <a:pPr>
              <a:lnSpc>
                <a:spcPct val="90000"/>
              </a:lnSpc>
            </a:pPr>
            <a:r>
              <a:rPr lang="en-US" altLang="zh-CN"/>
              <a:t>A. </a:t>
            </a:r>
            <a:r>
              <a:rPr lang="zh-CN" altLang="en-US" dirty="0"/>
              <a:t>阴极的电极反应式为</a:t>
            </a:r>
            <a:r>
              <a:rPr lang="en-US" altLang="zh-CN"/>
              <a:t>Fe</a:t>
            </a:r>
            <a:r>
              <a:rPr lang="zh-CN" altLang="en-US" dirty="0"/>
              <a:t>－</a:t>
            </a:r>
            <a:r>
              <a:rPr lang="en-US" altLang="zh-CN"/>
              <a:t>2e</a:t>
            </a:r>
            <a:r>
              <a:rPr lang="zh-CN" altLang="en-US" baseline="30000" dirty="0"/>
              <a:t>－</a:t>
            </a:r>
            <a:r>
              <a:rPr lang="en-US" altLang="zh-CN"/>
              <a:t>==Fe</a:t>
            </a:r>
            <a:r>
              <a:rPr lang="en-US" altLang="zh-CN" baseline="30000"/>
              <a:t>2</a:t>
            </a:r>
            <a:r>
              <a:rPr lang="zh-CN" altLang="en-US" baseline="30000" dirty="0"/>
              <a:t>＋</a:t>
            </a:r>
            <a:endParaRPr lang="zh-CN" altLang="en-US" dirty="0"/>
          </a:p>
          <a:p>
            <a:pPr>
              <a:lnSpc>
                <a:spcPct val="90000"/>
              </a:lnSpc>
            </a:pPr>
            <a:r>
              <a:rPr lang="en-US" altLang="zh-CN"/>
              <a:t>B. </a:t>
            </a:r>
            <a:r>
              <a:rPr lang="zh-CN" altLang="en-US" dirty="0"/>
              <a:t>金属</a:t>
            </a:r>
            <a:r>
              <a:rPr lang="en-US" altLang="zh-CN"/>
              <a:t>M</a:t>
            </a:r>
            <a:r>
              <a:rPr lang="zh-CN" altLang="en-US" dirty="0"/>
              <a:t>的活动性比</a:t>
            </a:r>
            <a:r>
              <a:rPr lang="en-US" altLang="zh-CN"/>
              <a:t>Fe</a:t>
            </a:r>
            <a:r>
              <a:rPr lang="zh-CN" altLang="en-US" dirty="0"/>
              <a:t>的活动性弱</a:t>
            </a:r>
            <a:endParaRPr lang="zh-CN" altLang="en-US" dirty="0"/>
          </a:p>
          <a:p>
            <a:pPr>
              <a:lnSpc>
                <a:spcPct val="90000"/>
              </a:lnSpc>
            </a:pPr>
            <a:r>
              <a:rPr lang="en-US" altLang="zh-CN"/>
              <a:t>C. </a:t>
            </a:r>
            <a:r>
              <a:rPr lang="zh-CN" altLang="en-US" dirty="0"/>
              <a:t>钢铁设施表面因积累大量电子而被保护</a:t>
            </a:r>
            <a:endParaRPr lang="zh-CN" altLang="en-US" dirty="0"/>
          </a:p>
          <a:p>
            <a:pPr>
              <a:lnSpc>
                <a:spcPct val="90000"/>
              </a:lnSpc>
            </a:pPr>
            <a:r>
              <a:rPr lang="en-US" altLang="zh-CN"/>
              <a:t>D. </a:t>
            </a:r>
            <a:r>
              <a:rPr lang="zh-CN" altLang="en-US" dirty="0"/>
              <a:t>钢铁设施在河水中的腐蚀速率比在海水中的大</a:t>
            </a:r>
            <a:endParaRPr lang="zh-CN" altLang="en-US" dirty="0">
              <a:ea typeface="Times New Roman" panose="02020603050405020304" pitchFamily="18" charset="0"/>
            </a:endParaRPr>
          </a:p>
        </p:txBody>
      </p:sp>
      <p:pic>
        <p:nvPicPr>
          <p:cNvPr id="13314" name="图片 6645765" descr="C:/Users/Administrator/Desktop/《二轮总复习》化学/22ELHX147.TIF"/>
          <p:cNvPicPr>
            <a:picLocks noChangeAspect="1"/>
          </p:cNvPicPr>
          <p:nvPr/>
        </p:nvPicPr>
        <p:blipFill>
          <a:blip r:embed="rId1" r:link="rId2"/>
          <a:stretch>
            <a:fillRect/>
          </a:stretch>
        </p:blipFill>
        <p:spPr>
          <a:xfrm>
            <a:off x="7823200" y="2421255"/>
            <a:ext cx="3969385" cy="274510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645767" name="矩形 6645766"/>
          <p:cNvSpPr/>
          <p:nvPr/>
        </p:nvSpPr>
        <p:spPr>
          <a:xfrm>
            <a:off x="8831263" y="1844358"/>
            <a:ext cx="4413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r>
              <a:rPr lang="en-US" altLang="zh-CN" b="1">
                <a:latin typeface="Times New Roman" panose="02020603050405020304" pitchFamily="18" charset="0"/>
              </a:rPr>
              <a:t>C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>
            <p:custDataLst>
              <p:tags r:id="rId3"/>
            </p:custDataLst>
          </p:nvPr>
        </p:nvSpPr>
        <p:spPr>
          <a:xfrm>
            <a:off x="0" y="-26670"/>
            <a:ext cx="12190730" cy="71691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7171" name="标题 5632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133033" y="-241617"/>
            <a:ext cx="10971212" cy="1143000"/>
          </a:xfrm>
          <a:noFill/>
          <a:ln>
            <a:noFill/>
          </a:ln>
        </p:spPr>
        <p:txBody>
          <a:bodyPr anchor="ctr" anchorCtr="0"/>
          <a:p>
            <a:pPr algn="l"/>
            <a:r>
              <a:rPr lang="en-US" altLang="zh-CN" sz="3600">
                <a:solidFill>
                  <a:schemeClr val="bg1"/>
                </a:solidFill>
              </a:rPr>
              <a:t>  </a:t>
            </a:r>
            <a:r>
              <a:rPr lang="zh-CN" altLang="en-US" sz="3600" dirty="0">
                <a:solidFill>
                  <a:schemeClr val="bg1"/>
                </a:solidFill>
              </a:rPr>
              <a:t>二</a:t>
            </a:r>
            <a:r>
              <a:rPr lang="zh-CN" altLang="en-US" sz="3600" dirty="0">
                <a:solidFill>
                  <a:schemeClr val="bg1"/>
                </a:solidFill>
              </a:rPr>
              <a:t> 、典型例题</a:t>
            </a:r>
            <a:endParaRPr lang="zh-CN" alt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5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45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4576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-26670"/>
            <a:ext cx="12190730" cy="89344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>
              <a:lnSpc>
                <a:spcPct val="120000"/>
              </a:lnSpc>
            </a:pPr>
            <a:r>
              <a:rPr lang="zh-CN" altLang="en-US" sz="3600" b="1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【总结归纳】 金属的腐蚀与防护</a:t>
            </a:r>
            <a:endParaRPr lang="zh-CN" altLang="en-US" sz="3600" b="1" strike="noStrike" noProof="1" dirty="0">
              <a:solidFill>
                <a:schemeClr val="bg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33793" name="文本占位符 6668289"/>
          <p:cNvSpPr/>
          <p:nvPr>
            <p:ph idx="1"/>
          </p:nvPr>
        </p:nvSpPr>
        <p:spPr>
          <a:xfrm>
            <a:off x="334645" y="980440"/>
            <a:ext cx="11187430" cy="5595620"/>
          </a:xfrm>
        </p:spPr>
        <p:txBody>
          <a:bodyPr anchor="t" anchorCtr="0">
            <a:noAutofit/>
          </a:bodyPr>
          <a:p>
            <a:pPr>
              <a:lnSpc>
                <a:spcPct val="110000"/>
              </a:lnSpc>
            </a:pPr>
            <a:r>
              <a:rPr lang="en-US" altLang="zh-CN" sz="3200">
                <a:solidFill>
                  <a:srgbClr val="C00000"/>
                </a:solidFill>
              </a:rPr>
              <a:t>1</a:t>
            </a:r>
            <a:r>
              <a:rPr lang="zh-CN" altLang="en-US" sz="3200">
                <a:solidFill>
                  <a:srgbClr val="C00000"/>
                </a:solidFill>
              </a:rPr>
              <a:t>、</a:t>
            </a:r>
            <a:r>
              <a:rPr lang="zh-CN" altLang="en-US" sz="3200" dirty="0">
                <a:solidFill>
                  <a:srgbClr val="C00000"/>
                </a:solidFill>
              </a:rPr>
              <a:t>牺牲阳极的阴极保护法</a:t>
            </a:r>
            <a:r>
              <a:rPr lang="en-US" altLang="zh-CN" sz="3200">
                <a:solidFill>
                  <a:srgbClr val="C00000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——</a:t>
            </a:r>
            <a:r>
              <a:rPr lang="zh-CN" altLang="en-US" sz="3200" dirty="0">
                <a:solidFill>
                  <a:srgbClr val="C00000"/>
                </a:solidFill>
              </a:rPr>
              <a:t>原电池原理</a:t>
            </a:r>
            <a:endParaRPr lang="zh-CN" altLang="en-US" sz="3200" dirty="0">
              <a:solidFill>
                <a:srgbClr val="C00000"/>
              </a:solidFill>
            </a:endParaRPr>
          </a:p>
          <a:p>
            <a:pPr>
              <a:lnSpc>
                <a:spcPct val="110000"/>
              </a:lnSpc>
            </a:pPr>
            <a:r>
              <a:rPr lang="en-US" altLang="zh-CN" sz="3200"/>
              <a:t>a.</a:t>
            </a:r>
            <a:r>
              <a:rPr lang="zh-CN" altLang="en-US" sz="3200" dirty="0"/>
              <a:t>负极：比被保护金属活泼的金属；</a:t>
            </a:r>
            <a:endParaRPr lang="zh-CN" altLang="en-US" sz="3200" dirty="0"/>
          </a:p>
          <a:p>
            <a:pPr>
              <a:lnSpc>
                <a:spcPct val="110000"/>
              </a:lnSpc>
            </a:pPr>
            <a:r>
              <a:rPr lang="en-US" altLang="zh-CN" sz="3200"/>
              <a:t>b.</a:t>
            </a:r>
            <a:r>
              <a:rPr lang="zh-CN" altLang="en-US" sz="3200" dirty="0"/>
              <a:t>正极：被保护的金属设备。</a:t>
            </a:r>
            <a:endParaRPr lang="zh-CN" altLang="en-US" sz="3200" dirty="0"/>
          </a:p>
          <a:p>
            <a:pPr>
              <a:lnSpc>
                <a:spcPct val="110000"/>
              </a:lnSpc>
            </a:pPr>
            <a:r>
              <a:rPr lang="en-US" altLang="zh-CN" sz="3200" dirty="0">
                <a:solidFill>
                  <a:srgbClr val="C00000"/>
                </a:solidFill>
              </a:rPr>
              <a:t>2</a:t>
            </a:r>
            <a:r>
              <a:rPr lang="zh-CN" altLang="en-US" sz="3200" dirty="0">
                <a:solidFill>
                  <a:srgbClr val="C00000"/>
                </a:solidFill>
              </a:rPr>
              <a:t>、外加电流的阴极保护法</a:t>
            </a:r>
            <a:r>
              <a:rPr lang="en-US" altLang="zh-CN" sz="3200">
                <a:solidFill>
                  <a:srgbClr val="C00000"/>
                </a:solidFill>
                <a:latin typeface="Courier New" panose="02070309020205020404" pitchFamily="49" charset="0"/>
                <a:ea typeface="Times New Roman" panose="02020603050405020304" pitchFamily="18" charset="0"/>
              </a:rPr>
              <a:t>——</a:t>
            </a:r>
            <a:r>
              <a:rPr lang="zh-CN" altLang="en-US" sz="3200" dirty="0">
                <a:solidFill>
                  <a:srgbClr val="C00000"/>
                </a:solidFill>
              </a:rPr>
              <a:t>电解原理</a:t>
            </a:r>
            <a:endParaRPr lang="zh-CN" altLang="en-US" sz="3200" dirty="0">
              <a:solidFill>
                <a:srgbClr val="C00000"/>
              </a:solidFill>
            </a:endParaRPr>
          </a:p>
          <a:p>
            <a:pPr>
              <a:lnSpc>
                <a:spcPct val="110000"/>
              </a:lnSpc>
            </a:pPr>
            <a:r>
              <a:rPr lang="en-US" altLang="zh-CN" sz="3200"/>
              <a:t>a</a:t>
            </a:r>
            <a:r>
              <a:rPr lang="zh-CN" altLang="en-US" sz="3200" dirty="0"/>
              <a:t>．阴极：被保护的金属设备；</a:t>
            </a:r>
            <a:endParaRPr lang="zh-CN" altLang="en-US" sz="3200" dirty="0"/>
          </a:p>
          <a:p>
            <a:pPr>
              <a:lnSpc>
                <a:spcPct val="110000"/>
              </a:lnSpc>
            </a:pPr>
            <a:r>
              <a:rPr lang="en-US" altLang="zh-CN" sz="3200"/>
              <a:t>b</a:t>
            </a:r>
            <a:r>
              <a:rPr lang="zh-CN" altLang="en-US" sz="3200" dirty="0"/>
              <a:t>．阳极：惰性金属或石墨。</a:t>
            </a:r>
            <a:endParaRPr lang="zh-CN" altLang="en-US" sz="3200" dirty="0"/>
          </a:p>
          <a:p>
            <a:pPr>
              <a:lnSpc>
                <a:spcPct val="110000"/>
              </a:lnSpc>
            </a:pPr>
            <a:r>
              <a:rPr lang="en-US" altLang="zh-CN" sz="3200">
                <a:solidFill>
                  <a:srgbClr val="C00000"/>
                </a:solidFill>
              </a:rPr>
              <a:t>3</a:t>
            </a:r>
            <a:r>
              <a:rPr lang="zh-CN" altLang="en-US" sz="3200">
                <a:solidFill>
                  <a:srgbClr val="C00000"/>
                </a:solidFill>
              </a:rPr>
              <a:t>、</a:t>
            </a:r>
            <a:r>
              <a:rPr lang="en-US" altLang="zh-CN" sz="3200">
                <a:solidFill>
                  <a:srgbClr val="C00000"/>
                </a:solidFill>
              </a:rPr>
              <a:t> </a:t>
            </a:r>
            <a:r>
              <a:rPr lang="zh-CN" altLang="en-US" sz="3200" dirty="0">
                <a:solidFill>
                  <a:srgbClr val="C00000"/>
                </a:solidFill>
              </a:rPr>
              <a:t>改变金属的内部结构</a:t>
            </a:r>
            <a:r>
              <a:rPr lang="zh-CN" altLang="en-US" sz="3200" dirty="0"/>
              <a:t>，如制成合金、不锈钢等。</a:t>
            </a:r>
            <a:endParaRPr lang="zh-CN" altLang="en-US" sz="3200" dirty="0"/>
          </a:p>
          <a:p>
            <a:pPr>
              <a:lnSpc>
                <a:spcPct val="110000"/>
              </a:lnSpc>
            </a:pPr>
            <a:r>
              <a:rPr lang="en-US" altLang="zh-CN" sz="3200">
                <a:solidFill>
                  <a:srgbClr val="C00000"/>
                </a:solidFill>
              </a:rPr>
              <a:t>4</a:t>
            </a:r>
            <a:r>
              <a:rPr lang="zh-CN" altLang="en-US" sz="3200">
                <a:solidFill>
                  <a:srgbClr val="C00000"/>
                </a:solidFill>
              </a:rPr>
              <a:t>、</a:t>
            </a:r>
            <a:r>
              <a:rPr lang="zh-CN" altLang="en-US" sz="3200" dirty="0">
                <a:solidFill>
                  <a:srgbClr val="C00000"/>
                </a:solidFill>
              </a:rPr>
              <a:t>加防护层</a:t>
            </a:r>
            <a:r>
              <a:rPr lang="zh-CN" altLang="en-US" sz="3200" dirty="0"/>
              <a:t>，如在金属表面喷油漆、涂油脂、电镀、喷镀或表面钝化等方法。</a:t>
            </a:r>
            <a:endParaRPr lang="zh-CN" altLang="en-US" sz="3200" dirty="0"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7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7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7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37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37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37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622213" name="矩形 6622212"/>
          <p:cNvSpPr/>
          <p:nvPr/>
        </p:nvSpPr>
        <p:spPr>
          <a:xfrm>
            <a:off x="5086985" y="3428683"/>
            <a:ext cx="44132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p>
            <a:r>
              <a:rPr lang="en-US" altLang="zh-CN" b="1">
                <a:latin typeface="Times New Roman" panose="02020603050405020304" pitchFamily="18" charset="0"/>
              </a:rPr>
              <a:t>A</a:t>
            </a:r>
            <a:endParaRPr lang="en-US" altLang="zh-CN">
              <a:latin typeface="Times New Roman" panose="02020603050405020304" pitchFamily="18" charset="0"/>
            </a:endParaRPr>
          </a:p>
        </p:txBody>
      </p:sp>
      <p:sp>
        <p:nvSpPr>
          <p:cNvPr id="10" name="矩形 9"/>
          <p:cNvSpPr/>
          <p:nvPr>
            <p:custDataLst>
              <p:tags r:id="rId1"/>
            </p:custDataLst>
          </p:nvPr>
        </p:nvSpPr>
        <p:spPr>
          <a:xfrm>
            <a:off x="0" y="-26670"/>
            <a:ext cx="12190730" cy="716915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</a:schemeClr>
              </a:gs>
              <a:gs pos="100000">
                <a:schemeClr val="accent1">
                  <a:lumMod val="50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trike="noStrike" noProof="1"/>
          </a:p>
        </p:txBody>
      </p:sp>
      <p:sp>
        <p:nvSpPr>
          <p:cNvPr id="7171" name="标题 5632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33033" y="-241617"/>
            <a:ext cx="10971212" cy="1143000"/>
          </a:xfrm>
          <a:noFill/>
          <a:ln>
            <a:noFill/>
          </a:ln>
        </p:spPr>
        <p:txBody>
          <a:bodyPr anchor="ctr" anchorCtr="0"/>
          <a:p>
            <a:pPr algn="l"/>
            <a:r>
              <a:rPr lang="en-US" altLang="zh-CN" sz="3600">
                <a:solidFill>
                  <a:schemeClr val="bg1"/>
                </a:solidFill>
              </a:rPr>
              <a:t>  </a:t>
            </a:r>
            <a:r>
              <a:rPr lang="zh-CN" altLang="en-US" sz="3600" dirty="0">
                <a:solidFill>
                  <a:schemeClr val="bg1"/>
                </a:solidFill>
              </a:rPr>
              <a:t>二</a:t>
            </a:r>
            <a:r>
              <a:rPr lang="zh-CN" altLang="en-US" sz="3600" dirty="0">
                <a:solidFill>
                  <a:schemeClr val="bg1"/>
                </a:solidFill>
              </a:rPr>
              <a:t> 、典型例题</a:t>
            </a:r>
            <a:endParaRPr lang="zh-CN" altLang="en-US" sz="3600" dirty="0">
              <a:solidFill>
                <a:schemeClr val="bg1"/>
              </a:solidFill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793750" y="800100"/>
            <a:ext cx="10741025" cy="57759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304800">
              <a:lnSpc>
                <a:spcPct val="120000"/>
              </a:lnSpc>
            </a:pP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4. 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cs typeface="华文仿宋" charset="0"/>
              </a:rPr>
              <a:t>(2022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华文仿宋" charset="0"/>
              </a:rPr>
              <a:t>·</a:t>
            </a:r>
            <a:r>
              <a:rPr lang="zh-CN" b="1">
                <a:solidFill>
                  <a:schemeClr val="tx1"/>
                </a:solidFill>
                <a:cs typeface="华文仿宋" charset="0"/>
              </a:rPr>
              <a:t>江苏卷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cs typeface="华文仿宋" charset="0"/>
              </a:rPr>
              <a:t>)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周期表中</a:t>
            </a:r>
            <a:r>
              <a:rPr lang="en-US" b="1">
                <a:solidFill>
                  <a:schemeClr val="tx1"/>
                </a:solidFill>
                <a:latin typeface="宋体" panose="02010600030101010101" pitchFamily="2" charset="-122"/>
              </a:rPr>
              <a:t>Ⅳ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族元素及其化合物应用广泛，甲烷具有较大的燃烧热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(890.3 kJ·mol</a:t>
            </a:r>
            <a:r>
              <a:rPr lang="zh-CN" b="1" baseline="30000">
                <a:solidFill>
                  <a:schemeClr val="tx1"/>
                </a:solidFill>
                <a:ea typeface="宋体" panose="02010600030101010101" pitchFamily="2" charset="-122"/>
              </a:rPr>
              <a:t>－</a:t>
            </a:r>
            <a:r>
              <a:rPr lang="en-US" b="1" baseline="30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，是常见燃料；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Si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、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Ge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是重要的半导体材料，硅晶体表面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SiO</a:t>
            </a:r>
            <a:r>
              <a:rPr lang="en-US" b="1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能与氢氟酸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(HF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，弱酸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反应生成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en-US" b="1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SiF</a:t>
            </a:r>
            <a:r>
              <a:rPr lang="en-US" b="1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(H</a:t>
            </a:r>
            <a:r>
              <a:rPr lang="en-US" b="1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SiF</a:t>
            </a:r>
            <a:r>
              <a:rPr lang="en-US" b="1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在水中完全电离为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zh-CN" b="1" baseline="30000">
                <a:solidFill>
                  <a:schemeClr val="tx1"/>
                </a:solidFill>
                <a:ea typeface="宋体" panose="02010600030101010101" pitchFamily="2" charset="-122"/>
              </a:rPr>
              <a:t>＋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和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SiF</a:t>
            </a:r>
            <a:r>
              <a:rPr lang="en-US" b="1" baseline="-25000">
                <a:solidFill>
                  <a:schemeClr val="tx1"/>
                </a:solidFill>
                <a:latin typeface="宋体" panose="02010600030101010101" pitchFamily="2" charset="-122"/>
              </a:rPr>
              <a:t>6</a:t>
            </a:r>
            <a:r>
              <a:rPr lang="zh-CN" b="1" baseline="30000">
                <a:solidFill>
                  <a:schemeClr val="tx1"/>
                </a:solidFill>
                <a:ea typeface="宋体" panose="02010600030101010101" pitchFamily="2" charset="-122"/>
              </a:rPr>
              <a:t>2</a:t>
            </a:r>
            <a:r>
              <a:rPr lang="en-US" b="1" baseline="30000">
                <a:solidFill>
                  <a:schemeClr val="tx1"/>
                </a:solidFill>
                <a:ea typeface="宋体" panose="02010600030101010101" pitchFamily="2" charset="-122"/>
              </a:rPr>
              <a:t>-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；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1885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年德国化学家将硫化锗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(GeS</a:t>
            </a:r>
            <a:r>
              <a:rPr lang="en-US" b="1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与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en-US" b="1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共热制得了门捷列夫预言的类硅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——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锗；下列化</a:t>
            </a:r>
            <a:r>
              <a:rPr lang="zh-CN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学反应表示正确的是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　　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)A. SiO</a:t>
            </a:r>
            <a:r>
              <a:rPr lang="en-US" b="1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与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HF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溶液反应：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SiO</a:t>
            </a:r>
            <a:r>
              <a:rPr lang="en-US" b="1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＋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6HF==2H</a:t>
            </a:r>
            <a:r>
              <a:rPr lang="zh-CN" b="1" baseline="30000">
                <a:solidFill>
                  <a:schemeClr val="tx1"/>
                </a:solidFill>
                <a:ea typeface="宋体" panose="02010600030101010101" pitchFamily="2" charset="-122"/>
              </a:rPr>
              <a:t>＋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＋</a:t>
            </a:r>
            <a:r>
              <a:rPr lang="en-US" b="1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SiF</a:t>
            </a:r>
            <a:r>
              <a:rPr lang="en-US" b="1" baseline="-25000">
                <a:solidFill>
                  <a:schemeClr val="tx1"/>
                </a:solidFill>
                <a:latin typeface="宋体" panose="02010600030101010101" pitchFamily="2" charset="-122"/>
                <a:sym typeface="+mn-ea"/>
              </a:rPr>
              <a:t>6</a:t>
            </a:r>
            <a:r>
              <a:rPr lang="zh-CN" b="1" baseline="300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2</a:t>
            </a:r>
            <a:r>
              <a:rPr lang="en-US" b="1" baseline="300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-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＋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2H</a:t>
            </a:r>
            <a:r>
              <a:rPr lang="en-US" b="1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B. 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高温下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en-US" b="1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还原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GeS</a:t>
            </a:r>
            <a:r>
              <a:rPr lang="en-US" b="1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：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GeS</a:t>
            </a:r>
            <a:r>
              <a:rPr lang="en-US" b="1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＋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en-US" b="1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==Ge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＋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2H</a:t>
            </a:r>
            <a:r>
              <a:rPr lang="en-US" b="1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　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C. 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铅蓄电池放电时的正极反应：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Pb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－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2e</a:t>
            </a:r>
            <a:r>
              <a:rPr lang="zh-CN" b="1" baseline="30000">
                <a:solidFill>
                  <a:schemeClr val="tx1"/>
                </a:solidFill>
                <a:ea typeface="宋体" panose="02010600030101010101" pitchFamily="2" charset="-122"/>
              </a:rPr>
              <a:t>－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＋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SO</a:t>
            </a:r>
            <a:r>
              <a:rPr lang="en-US" b="1" baseline="-25000">
                <a:solidFill>
                  <a:schemeClr val="tx1"/>
                </a:solidFill>
                <a:latin typeface="宋体" panose="02010600030101010101" pitchFamily="2" charset="-122"/>
              </a:rPr>
              <a:t>4</a:t>
            </a:r>
            <a:r>
              <a:rPr lang="zh-CN" b="1" baseline="300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2</a:t>
            </a:r>
            <a:r>
              <a:rPr lang="en-US" b="1" baseline="300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-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==PbSO</a:t>
            </a:r>
            <a:r>
              <a:rPr lang="en-US" b="1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D. 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甲烷的燃烧：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CH</a:t>
            </a:r>
            <a:r>
              <a:rPr lang="en-US" b="1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(g)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＋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2O</a:t>
            </a:r>
            <a:r>
              <a:rPr lang="en-US" b="1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(g)==CO</a:t>
            </a:r>
            <a:r>
              <a:rPr lang="en-US" b="1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(g)</a:t>
            </a:r>
            <a:r>
              <a:rPr lang="zh-CN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＋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2H</a:t>
            </a:r>
            <a:r>
              <a:rPr lang="en-US" b="1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O(g) 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　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Δ</a:t>
            </a:r>
            <a:r>
              <a:rPr lang="en-US" b="1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zh-CN" b="1">
                <a:solidFill>
                  <a:schemeClr val="tx1"/>
                </a:solidFill>
                <a:ea typeface="宋体" panose="02010600030101010101" pitchFamily="2" charset="-122"/>
              </a:rPr>
              <a:t>＝</a:t>
            </a:r>
            <a:r>
              <a:rPr lang="en-US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890.3kJ·mol</a:t>
            </a:r>
            <a:r>
              <a:rPr lang="zh-CN" b="1" baseline="30000">
                <a:solidFill>
                  <a:schemeClr val="tx1"/>
                </a:solidFill>
                <a:ea typeface="宋体" panose="02010600030101010101" pitchFamily="2" charset="-122"/>
              </a:rPr>
              <a:t>－</a:t>
            </a:r>
            <a:r>
              <a:rPr lang="en-US" b="1" baseline="30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endParaRPr lang="en-US" altLang="en-US" b="1" baseline="300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622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22213" grpId="0"/>
    </p:bldLst>
  </p:timing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KSO_WM_BEAUTIFY_FLAG" val=""/>
</p:tagLst>
</file>

<file path=ppt/tags/tag45.xml><?xml version="1.0" encoding="utf-8"?>
<p:tagLst xmlns:p="http://schemas.openxmlformats.org/presentationml/2006/main">
  <p:tag name="KSO_WM_BEAUTIFY_FLAG" val=""/>
</p:tagLst>
</file>

<file path=ppt/tags/tag46.xml><?xml version="1.0" encoding="utf-8"?>
<p:tagLst xmlns:p="http://schemas.openxmlformats.org/presentationml/2006/main">
  <p:tag name="KSO_WM_BEAUTIFY_FLAG" val=""/>
</p:tagLst>
</file>

<file path=ppt/tags/tag47.xml><?xml version="1.0" encoding="utf-8"?>
<p:tagLst xmlns:p="http://schemas.openxmlformats.org/presentationml/2006/main">
  <p:tag name="KSO_WM_BEAUTIFY_FLAG" val=""/>
</p:tagLst>
</file>

<file path=ppt/tags/tag48.xml><?xml version="1.0" encoding="utf-8"?>
<p:tagLst xmlns:p="http://schemas.openxmlformats.org/presentationml/2006/main">
  <p:tag name="KSO_WM_BEAUTIFY_FLAG" val=""/>
</p:tagLst>
</file>

<file path=ppt/tags/tag49.xml><?xml version="1.0" encoding="utf-8"?>
<p:tagLst xmlns:p="http://schemas.openxmlformats.org/presentationml/2006/main">
  <p:tag name="KSO_WM_BEAUTIFY_FLAG" val=""/>
</p:tagLst>
</file>

<file path=ppt/tags/tag5.xml><?xml version="1.0" encoding="utf-8"?>
<p:tagLst xmlns:p="http://schemas.openxmlformats.org/presentationml/2006/main">
  <p:tag name="KSO_WM_BEAUTIFY_FLAG" val=""/>
</p:tagLst>
</file>

<file path=ppt/tags/tag50.xml><?xml version="1.0" encoding="utf-8"?>
<p:tagLst xmlns:p="http://schemas.openxmlformats.org/presentationml/2006/main">
  <p:tag name="KSO_WM_BEAUTIFY_FLAG" val=""/>
</p:tagLst>
</file>

<file path=ppt/tags/tag51.xml><?xml version="1.0" encoding="utf-8"?>
<p:tagLst xmlns:p="http://schemas.openxmlformats.org/presentationml/2006/main">
  <p:tag name="KSO_WM_BEAUTIFY_FLAG" val=""/>
</p:tagLst>
</file>

<file path=ppt/tags/tag52.xml><?xml version="1.0" encoding="utf-8"?>
<p:tagLst xmlns:p="http://schemas.openxmlformats.org/presentationml/2006/main">
  <p:tag name="KSO_WM_BEAUTIFY_FLAG" val=""/>
</p:tagLst>
</file>

<file path=ppt/tags/tag53.xml><?xml version="1.0" encoding="utf-8"?>
<p:tagLst xmlns:p="http://schemas.openxmlformats.org/presentationml/2006/main">
  <p:tag name="KSO_WM_BEAUTIFY_FLAG" val=""/>
</p:tagLst>
</file>

<file path=ppt/tags/tag54.xml><?xml version="1.0" encoding="utf-8"?>
<p:tagLst xmlns:p="http://schemas.openxmlformats.org/presentationml/2006/main">
  <p:tag name="KSO_WM_BEAUTIFY_FLAG" val=""/>
</p:tagLst>
</file>

<file path=ppt/tags/tag55.xml><?xml version="1.0" encoding="utf-8"?>
<p:tagLst xmlns:p="http://schemas.openxmlformats.org/presentationml/2006/main">
  <p:tag name="KSO_WM_BEAUTIFY_FLAG" val=""/>
</p:tagLst>
</file>

<file path=ppt/tags/tag56.xml><?xml version="1.0" encoding="utf-8"?>
<p:tagLst xmlns:p="http://schemas.openxmlformats.org/presentationml/2006/main">
  <p:tag name="KSO_WM_BEAUTIFY_FLAG" val=""/>
</p:tagLst>
</file>

<file path=ppt/tags/tag57.xml><?xml version="1.0" encoding="utf-8"?>
<p:tagLst xmlns:p="http://schemas.openxmlformats.org/presentationml/2006/main">
  <p:tag name="KSO_WM_BEAUTIFY_FLAG" val=""/>
</p:tagLst>
</file>

<file path=ppt/tags/tag58.xml><?xml version="1.0" encoding="utf-8"?>
<p:tagLst xmlns:p="http://schemas.openxmlformats.org/presentationml/2006/main">
  <p:tag name="KSO_WM_BEAUTIFY_FLAG" val=""/>
</p:tagLst>
</file>

<file path=ppt/tags/tag59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60.xml><?xml version="1.0" encoding="utf-8"?>
<p:tagLst xmlns:p="http://schemas.openxmlformats.org/presentationml/2006/main">
  <p:tag name="KSO_WM_BEAUTIFY_FLAG" val=""/>
</p:tagLst>
</file>

<file path=ppt/tags/tag61.xml><?xml version="1.0" encoding="utf-8"?>
<p:tagLst xmlns:p="http://schemas.openxmlformats.org/presentationml/2006/main">
  <p:tag name="KSO_WM_BEAUTIFY_FLAG" val=""/>
</p:tagLst>
</file>

<file path=ppt/tags/tag62.xml><?xml version="1.0" encoding="utf-8"?>
<p:tagLst xmlns:p="http://schemas.openxmlformats.org/presentationml/2006/main">
  <p:tag name="KSO_WM_BEAUTIFY_FLAG" val="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BEAUTIFY_FLAG" val="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UNIT_PLACING_PICTURE_USER_VIEWPORT" val="{&quot;height&quot;:9296,&quot;width&quot;:14766}"/>
</p:tagLst>
</file>

<file path=ppt/tags/tag69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BEAUTIFY_FLAG" val="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BEAUTIFY_FLAG" val="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BEAUTIFY_FLAG" val=""/>
</p:tagLst>
</file>

<file path=ppt/tags/tag84.xml><?xml version="1.0" encoding="utf-8"?>
<p:tagLst xmlns:p="http://schemas.openxmlformats.org/presentationml/2006/main">
  <p:tag name="KSO_WM_BEAUTIFY_FLAG" val=""/>
</p:tagLst>
</file>

<file path=ppt/tags/tag85.xml><?xml version="1.0" encoding="utf-8"?>
<p:tagLst xmlns:p="http://schemas.openxmlformats.org/presentationml/2006/main">
  <p:tag name="KSO_WM_BEAUTIFY_FLAG" val=""/>
</p:tagLst>
</file>

<file path=ppt/tags/tag86.xml><?xml version="1.0" encoding="utf-8"?>
<p:tagLst xmlns:p="http://schemas.openxmlformats.org/presentationml/2006/main">
  <p:tag name="KSO_WM_BEAUTIFY_FLAG" val=""/>
</p:tagLst>
</file>

<file path=ppt/tags/tag87.xml><?xml version="1.0" encoding="utf-8"?>
<p:tagLst xmlns:p="http://schemas.openxmlformats.org/presentationml/2006/main">
  <p:tag name="KSO_WM_BEAUTIFY_FLAG" val=""/>
</p:tagLst>
</file>

<file path=ppt/tags/tag88.xml><?xml version="1.0" encoding="utf-8"?>
<p:tagLst xmlns:p="http://schemas.openxmlformats.org/presentationml/2006/main">
  <p:tag name="KSO_WM_BEAUTIFY_FLAG" val=""/>
</p:tagLst>
</file>

<file path=ppt/tags/tag89.xml><?xml version="1.0" encoding="utf-8"?>
<p:tagLst xmlns:p="http://schemas.openxmlformats.org/presentationml/2006/main">
  <p:tag name="KSO_WPP_MARK_KEY" val="175ac1b5-1d40-4d58-ab4a-6fa5972ae13c"/>
  <p:tag name="COMMONDATA" val="eyJoZGlkIjoiM2NjYjYyNDZjODJiYmJmNmM0MjJmYTU1MmJjMjAxZGYifQ==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1_,">
  <a:themeElements>
    <a:clrScheme name="">
      <a:dk1>
        <a:srgbClr val="000000"/>
      </a:dk1>
      <a:lt1>
        <a:srgbClr val="FFFFFF"/>
      </a:lt1>
      <a:dk2>
        <a:srgbClr val="FF9900"/>
      </a:dk2>
      <a:lt2>
        <a:srgbClr val="C0C0C0"/>
      </a:lt2>
      <a:accent1>
        <a:srgbClr val="3FB564"/>
      </a:accent1>
      <a:accent2>
        <a:srgbClr val="15A2E9"/>
      </a:accent2>
      <a:accent3>
        <a:srgbClr val="FFFFFF"/>
      </a:accent3>
      <a:accent4>
        <a:srgbClr val="000000"/>
      </a:accent4>
      <a:accent5>
        <a:srgbClr val="AFD6B8"/>
      </a:accent5>
      <a:accent6>
        <a:srgbClr val="1291D1"/>
      </a:accent6>
      <a:hlink>
        <a:srgbClr val="7F70D8"/>
      </a:hlink>
      <a:folHlink>
        <a:srgbClr val="A1A18B"/>
      </a:folHlink>
    </a:clrScheme>
    <a:fontScheme name="">
      <a:majorFont>
        <a:latin typeface="方正小标宋简体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3300"/>
        </a:dk1>
        <a:lt1>
          <a:srgbClr val="FFFFFF"/>
        </a:lt1>
        <a:dk2>
          <a:srgbClr val="FF9900"/>
        </a:dk2>
        <a:lt2>
          <a:srgbClr val="C0C0C0"/>
        </a:lt2>
        <a:accent1>
          <a:srgbClr val="3FB564"/>
        </a:accent1>
        <a:accent2>
          <a:srgbClr val="15A2E9"/>
        </a:accent2>
        <a:accent3>
          <a:srgbClr val="FFFFFF"/>
        </a:accent3>
        <a:accent4>
          <a:srgbClr val="002A00"/>
        </a:accent4>
        <a:accent5>
          <a:srgbClr val="AFD6B8"/>
        </a:accent5>
        <a:accent6>
          <a:srgbClr val="1291D1"/>
        </a:accent6>
        <a:hlink>
          <a:srgbClr val="7F70D8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30311D"/>
        </a:dk1>
        <a:lt1>
          <a:srgbClr val="FFFFFF"/>
        </a:lt1>
        <a:dk2>
          <a:srgbClr val="44808E"/>
        </a:dk2>
        <a:lt2>
          <a:srgbClr val="DDDDDD"/>
        </a:lt2>
        <a:accent1>
          <a:srgbClr val="DCC242"/>
        </a:accent1>
        <a:accent2>
          <a:srgbClr val="388FDE"/>
        </a:accent2>
        <a:accent3>
          <a:srgbClr val="FFFFFF"/>
        </a:accent3>
        <a:accent4>
          <a:srgbClr val="282917"/>
        </a:accent4>
        <a:accent5>
          <a:srgbClr val="EADDB0"/>
        </a:accent5>
        <a:accent6>
          <a:srgbClr val="3180C7"/>
        </a:accent6>
        <a:hlink>
          <a:srgbClr val="57BB7D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1367BB"/>
        </a:dk2>
        <a:lt2>
          <a:srgbClr val="C0C0C0"/>
        </a:lt2>
        <a:accent1>
          <a:srgbClr val="68B3D8"/>
        </a:accent1>
        <a:accent2>
          <a:srgbClr val="EC8D4C"/>
        </a:accent2>
        <a:accent3>
          <a:srgbClr val="FFFFFF"/>
        </a:accent3>
        <a:accent4>
          <a:srgbClr val="000000"/>
        </a:accent4>
        <a:accent5>
          <a:srgbClr val="B9D5E8"/>
        </a:accent5>
        <a:accent6>
          <a:srgbClr val="D37E43"/>
        </a:accent6>
        <a:hlink>
          <a:srgbClr val="4CC737"/>
        </a:hlink>
        <a:folHlink>
          <a:srgbClr val="90A8B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FF9900"/>
        </a:dk2>
        <a:lt2>
          <a:srgbClr val="C0C0C0"/>
        </a:lt2>
        <a:accent1>
          <a:srgbClr val="3FB564"/>
        </a:accent1>
        <a:accent2>
          <a:srgbClr val="15A2E9"/>
        </a:accent2>
        <a:accent3>
          <a:srgbClr val="FFFFFF"/>
        </a:accent3>
        <a:accent4>
          <a:srgbClr val="000000"/>
        </a:accent4>
        <a:accent5>
          <a:srgbClr val="AFD6B8"/>
        </a:accent5>
        <a:accent6>
          <a:srgbClr val="1291D1"/>
        </a:accent6>
        <a:hlink>
          <a:srgbClr val="7F70D8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,">
  <a:themeElements>
    <a:clrScheme name="">
      <a:dk1>
        <a:srgbClr val="000000"/>
      </a:dk1>
      <a:lt1>
        <a:srgbClr val="FFFFFF"/>
      </a:lt1>
      <a:dk2>
        <a:srgbClr val="FF9900"/>
      </a:dk2>
      <a:lt2>
        <a:srgbClr val="C0C0C0"/>
      </a:lt2>
      <a:accent1>
        <a:srgbClr val="3FB564"/>
      </a:accent1>
      <a:accent2>
        <a:srgbClr val="15A2E9"/>
      </a:accent2>
      <a:accent3>
        <a:srgbClr val="FFFFFF"/>
      </a:accent3>
      <a:accent4>
        <a:srgbClr val="000000"/>
      </a:accent4>
      <a:accent5>
        <a:srgbClr val="AFD6B8"/>
      </a:accent5>
      <a:accent6>
        <a:srgbClr val="1291D1"/>
      </a:accent6>
      <a:hlink>
        <a:srgbClr val="7F70D8"/>
      </a:hlink>
      <a:folHlink>
        <a:srgbClr val="A1A18B"/>
      </a:folHlink>
    </a:clrScheme>
    <a:fontScheme name="">
      <a:majorFont>
        <a:latin typeface="方正小标宋简体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3300"/>
        </a:dk1>
        <a:lt1>
          <a:srgbClr val="FFFFFF"/>
        </a:lt1>
        <a:dk2>
          <a:srgbClr val="FF9900"/>
        </a:dk2>
        <a:lt2>
          <a:srgbClr val="C0C0C0"/>
        </a:lt2>
        <a:accent1>
          <a:srgbClr val="3FB564"/>
        </a:accent1>
        <a:accent2>
          <a:srgbClr val="15A2E9"/>
        </a:accent2>
        <a:accent3>
          <a:srgbClr val="FFFFFF"/>
        </a:accent3>
        <a:accent4>
          <a:srgbClr val="002A00"/>
        </a:accent4>
        <a:accent5>
          <a:srgbClr val="AFD6B8"/>
        </a:accent5>
        <a:accent6>
          <a:srgbClr val="1291D1"/>
        </a:accent6>
        <a:hlink>
          <a:srgbClr val="7F70D8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30311D"/>
        </a:dk1>
        <a:lt1>
          <a:srgbClr val="FFFFFF"/>
        </a:lt1>
        <a:dk2>
          <a:srgbClr val="44808E"/>
        </a:dk2>
        <a:lt2>
          <a:srgbClr val="DDDDDD"/>
        </a:lt2>
        <a:accent1>
          <a:srgbClr val="DCC242"/>
        </a:accent1>
        <a:accent2>
          <a:srgbClr val="388FDE"/>
        </a:accent2>
        <a:accent3>
          <a:srgbClr val="FFFFFF"/>
        </a:accent3>
        <a:accent4>
          <a:srgbClr val="282917"/>
        </a:accent4>
        <a:accent5>
          <a:srgbClr val="EADDB0"/>
        </a:accent5>
        <a:accent6>
          <a:srgbClr val="3180C7"/>
        </a:accent6>
        <a:hlink>
          <a:srgbClr val="57BB7D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1367BB"/>
        </a:dk2>
        <a:lt2>
          <a:srgbClr val="C0C0C0"/>
        </a:lt2>
        <a:accent1>
          <a:srgbClr val="68B3D8"/>
        </a:accent1>
        <a:accent2>
          <a:srgbClr val="EC8D4C"/>
        </a:accent2>
        <a:accent3>
          <a:srgbClr val="FFFFFF"/>
        </a:accent3>
        <a:accent4>
          <a:srgbClr val="000000"/>
        </a:accent4>
        <a:accent5>
          <a:srgbClr val="B9D5E8"/>
        </a:accent5>
        <a:accent6>
          <a:srgbClr val="D37E43"/>
        </a:accent6>
        <a:hlink>
          <a:srgbClr val="4CC737"/>
        </a:hlink>
        <a:folHlink>
          <a:srgbClr val="90A8B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FF9900"/>
        </a:dk2>
        <a:lt2>
          <a:srgbClr val="C0C0C0"/>
        </a:lt2>
        <a:accent1>
          <a:srgbClr val="3FB564"/>
        </a:accent1>
        <a:accent2>
          <a:srgbClr val="15A2E9"/>
        </a:accent2>
        <a:accent3>
          <a:srgbClr val="FFFFFF"/>
        </a:accent3>
        <a:accent4>
          <a:srgbClr val="000000"/>
        </a:accent4>
        <a:accent5>
          <a:srgbClr val="AFD6B8"/>
        </a:accent5>
        <a:accent6>
          <a:srgbClr val="1291D1"/>
        </a:accent6>
        <a:hlink>
          <a:srgbClr val="7F70D8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,">
  <a:themeElements>
    <a:clrScheme name="">
      <a:dk1>
        <a:srgbClr val="000000"/>
      </a:dk1>
      <a:lt1>
        <a:srgbClr val="FFFFFF"/>
      </a:lt1>
      <a:dk2>
        <a:srgbClr val="FF9900"/>
      </a:dk2>
      <a:lt2>
        <a:srgbClr val="C0C0C0"/>
      </a:lt2>
      <a:accent1>
        <a:srgbClr val="3FB564"/>
      </a:accent1>
      <a:accent2>
        <a:srgbClr val="15A2E9"/>
      </a:accent2>
      <a:accent3>
        <a:srgbClr val="FFFFFF"/>
      </a:accent3>
      <a:accent4>
        <a:srgbClr val="000000"/>
      </a:accent4>
      <a:accent5>
        <a:srgbClr val="AFD6B8"/>
      </a:accent5>
      <a:accent6>
        <a:srgbClr val="1291D1"/>
      </a:accent6>
      <a:hlink>
        <a:srgbClr val="7F70D8"/>
      </a:hlink>
      <a:folHlink>
        <a:srgbClr val="A1A18B"/>
      </a:folHlink>
    </a:clrScheme>
    <a:fontScheme name="">
      <a:majorFont>
        <a:latin typeface="方正小标宋简体"/>
        <a:ea typeface="方正小标宋简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3300"/>
        </a:dk1>
        <a:lt1>
          <a:srgbClr val="FFFFFF"/>
        </a:lt1>
        <a:dk2>
          <a:srgbClr val="FF9900"/>
        </a:dk2>
        <a:lt2>
          <a:srgbClr val="C0C0C0"/>
        </a:lt2>
        <a:accent1>
          <a:srgbClr val="3FB564"/>
        </a:accent1>
        <a:accent2>
          <a:srgbClr val="15A2E9"/>
        </a:accent2>
        <a:accent3>
          <a:srgbClr val="FFFFFF"/>
        </a:accent3>
        <a:accent4>
          <a:srgbClr val="002A00"/>
        </a:accent4>
        <a:accent5>
          <a:srgbClr val="AFD6B8"/>
        </a:accent5>
        <a:accent6>
          <a:srgbClr val="1291D1"/>
        </a:accent6>
        <a:hlink>
          <a:srgbClr val="7F70D8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30311D"/>
        </a:dk1>
        <a:lt1>
          <a:srgbClr val="FFFFFF"/>
        </a:lt1>
        <a:dk2>
          <a:srgbClr val="44808E"/>
        </a:dk2>
        <a:lt2>
          <a:srgbClr val="DDDDDD"/>
        </a:lt2>
        <a:accent1>
          <a:srgbClr val="DCC242"/>
        </a:accent1>
        <a:accent2>
          <a:srgbClr val="388FDE"/>
        </a:accent2>
        <a:accent3>
          <a:srgbClr val="FFFFFF"/>
        </a:accent3>
        <a:accent4>
          <a:srgbClr val="282917"/>
        </a:accent4>
        <a:accent5>
          <a:srgbClr val="EADDB0"/>
        </a:accent5>
        <a:accent6>
          <a:srgbClr val="3180C7"/>
        </a:accent6>
        <a:hlink>
          <a:srgbClr val="57BB7D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1367BB"/>
        </a:dk2>
        <a:lt2>
          <a:srgbClr val="C0C0C0"/>
        </a:lt2>
        <a:accent1>
          <a:srgbClr val="68B3D8"/>
        </a:accent1>
        <a:accent2>
          <a:srgbClr val="EC8D4C"/>
        </a:accent2>
        <a:accent3>
          <a:srgbClr val="FFFFFF"/>
        </a:accent3>
        <a:accent4>
          <a:srgbClr val="000000"/>
        </a:accent4>
        <a:accent5>
          <a:srgbClr val="B9D5E8"/>
        </a:accent5>
        <a:accent6>
          <a:srgbClr val="D37E43"/>
        </a:accent6>
        <a:hlink>
          <a:srgbClr val="4CC737"/>
        </a:hlink>
        <a:folHlink>
          <a:srgbClr val="90A8B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FF9900"/>
        </a:dk2>
        <a:lt2>
          <a:srgbClr val="C0C0C0"/>
        </a:lt2>
        <a:accent1>
          <a:srgbClr val="3FB564"/>
        </a:accent1>
        <a:accent2>
          <a:srgbClr val="15A2E9"/>
        </a:accent2>
        <a:accent3>
          <a:srgbClr val="FFFFFF"/>
        </a:accent3>
        <a:accent4>
          <a:srgbClr val="000000"/>
        </a:accent4>
        <a:accent5>
          <a:srgbClr val="AFD6B8"/>
        </a:accent5>
        <a:accent6>
          <a:srgbClr val="1291D1"/>
        </a:accent6>
        <a:hlink>
          <a:srgbClr val="7F70D8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,">
  <a:themeElements>
    <a:clrScheme name="">
      <a:dk1>
        <a:srgbClr val="000000"/>
      </a:dk1>
      <a:lt1>
        <a:srgbClr val="FFFFFF"/>
      </a:lt1>
      <a:dk2>
        <a:srgbClr val="FF9900"/>
      </a:dk2>
      <a:lt2>
        <a:srgbClr val="C0C0C0"/>
      </a:lt2>
      <a:accent1>
        <a:srgbClr val="3FB564"/>
      </a:accent1>
      <a:accent2>
        <a:srgbClr val="15A2E9"/>
      </a:accent2>
      <a:accent3>
        <a:srgbClr val="FFFFFF"/>
      </a:accent3>
      <a:accent4>
        <a:srgbClr val="000000"/>
      </a:accent4>
      <a:accent5>
        <a:srgbClr val="AFD6B8"/>
      </a:accent5>
      <a:accent6>
        <a:srgbClr val="1291D1"/>
      </a:accent6>
      <a:hlink>
        <a:srgbClr val="7F70D8"/>
      </a:hlink>
      <a:folHlink>
        <a:srgbClr val="A1A18B"/>
      </a:folHlink>
    </a:clrScheme>
    <a:fontScheme name="">
      <a:majorFont>
        <a:latin typeface="方正小标宋简体"/>
        <a:ea typeface="方正小标宋简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3300"/>
        </a:dk1>
        <a:lt1>
          <a:srgbClr val="FFFFFF"/>
        </a:lt1>
        <a:dk2>
          <a:srgbClr val="FF9900"/>
        </a:dk2>
        <a:lt2>
          <a:srgbClr val="C0C0C0"/>
        </a:lt2>
        <a:accent1>
          <a:srgbClr val="3FB564"/>
        </a:accent1>
        <a:accent2>
          <a:srgbClr val="15A2E9"/>
        </a:accent2>
        <a:accent3>
          <a:srgbClr val="FFFFFF"/>
        </a:accent3>
        <a:accent4>
          <a:srgbClr val="002A00"/>
        </a:accent4>
        <a:accent5>
          <a:srgbClr val="AFD6B8"/>
        </a:accent5>
        <a:accent6>
          <a:srgbClr val="1291D1"/>
        </a:accent6>
        <a:hlink>
          <a:srgbClr val="7F70D8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30311D"/>
        </a:dk1>
        <a:lt1>
          <a:srgbClr val="FFFFFF"/>
        </a:lt1>
        <a:dk2>
          <a:srgbClr val="44808E"/>
        </a:dk2>
        <a:lt2>
          <a:srgbClr val="DDDDDD"/>
        </a:lt2>
        <a:accent1>
          <a:srgbClr val="DCC242"/>
        </a:accent1>
        <a:accent2>
          <a:srgbClr val="388FDE"/>
        </a:accent2>
        <a:accent3>
          <a:srgbClr val="FFFFFF"/>
        </a:accent3>
        <a:accent4>
          <a:srgbClr val="282917"/>
        </a:accent4>
        <a:accent5>
          <a:srgbClr val="EADDB0"/>
        </a:accent5>
        <a:accent6>
          <a:srgbClr val="3180C7"/>
        </a:accent6>
        <a:hlink>
          <a:srgbClr val="57BB7D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1367BB"/>
        </a:dk2>
        <a:lt2>
          <a:srgbClr val="C0C0C0"/>
        </a:lt2>
        <a:accent1>
          <a:srgbClr val="68B3D8"/>
        </a:accent1>
        <a:accent2>
          <a:srgbClr val="EC8D4C"/>
        </a:accent2>
        <a:accent3>
          <a:srgbClr val="FFFFFF"/>
        </a:accent3>
        <a:accent4>
          <a:srgbClr val="000000"/>
        </a:accent4>
        <a:accent5>
          <a:srgbClr val="B9D5E8"/>
        </a:accent5>
        <a:accent6>
          <a:srgbClr val="D37E43"/>
        </a:accent6>
        <a:hlink>
          <a:srgbClr val="4CC737"/>
        </a:hlink>
        <a:folHlink>
          <a:srgbClr val="90A8B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FF9900"/>
        </a:dk2>
        <a:lt2>
          <a:srgbClr val="C0C0C0"/>
        </a:lt2>
        <a:accent1>
          <a:srgbClr val="3FB564"/>
        </a:accent1>
        <a:accent2>
          <a:srgbClr val="15A2E9"/>
        </a:accent2>
        <a:accent3>
          <a:srgbClr val="FFFFFF"/>
        </a:accent3>
        <a:accent4>
          <a:srgbClr val="000000"/>
        </a:accent4>
        <a:accent5>
          <a:srgbClr val="AFD6B8"/>
        </a:accent5>
        <a:accent6>
          <a:srgbClr val="1291D1"/>
        </a:accent6>
        <a:hlink>
          <a:srgbClr val="7F70D8"/>
        </a:hlink>
        <a:folHlink>
          <a:srgbClr val="A1A18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2205</Words>
  <Application>WPS 演示</Application>
  <PresentationFormat>自定义</PresentationFormat>
  <Paragraphs>239</Paragraphs>
  <Slides>16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4</vt:i4>
      </vt:variant>
      <vt:variant>
        <vt:lpstr>嵌入 OLE 服务器</vt:lpstr>
      </vt:variant>
      <vt:variant>
        <vt:i4>6</vt:i4>
      </vt:variant>
      <vt:variant>
        <vt:lpstr>幻灯片标题</vt:lpstr>
      </vt:variant>
      <vt:variant>
        <vt:i4>16</vt:i4>
      </vt:variant>
    </vt:vector>
  </HeadingPairs>
  <TitlesOfParts>
    <vt:vector size="44" baseType="lpstr">
      <vt:lpstr>Arial</vt:lpstr>
      <vt:lpstr>宋体</vt:lpstr>
      <vt:lpstr>Wingdings</vt:lpstr>
      <vt:lpstr>Times New Roman</vt:lpstr>
      <vt:lpstr>华文细黑</vt:lpstr>
      <vt:lpstr>微软雅黑</vt:lpstr>
      <vt:lpstr>华文中宋</vt:lpstr>
      <vt:lpstr>方正小标宋_GBK</vt:lpstr>
      <vt:lpstr>黑体</vt:lpstr>
      <vt:lpstr>楷体_GB2312</vt:lpstr>
      <vt:lpstr>新宋体</vt:lpstr>
      <vt:lpstr>仿宋_GB2312</vt:lpstr>
      <vt:lpstr>仿宋</vt:lpstr>
      <vt:lpstr>Courier New</vt:lpstr>
      <vt:lpstr>华文仿宋</vt:lpstr>
      <vt:lpstr>Arial Unicode MS</vt:lpstr>
      <vt:lpstr>方正小标宋简体</vt:lpstr>
      <vt:lpstr>EU-HX</vt:lpstr>
      <vt:lpstr>1_,</vt:lpstr>
      <vt:lpstr>2_,</vt:lpstr>
      <vt:lpstr>,</vt:lpstr>
      <vt:lpstr>3_,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PowerPoint 演示文稿</vt:lpstr>
      <vt:lpstr>  一 、原电池与电解池的工作原理</vt:lpstr>
      <vt:lpstr>  一 、原电池与电解池的工作原理</vt:lpstr>
      <vt:lpstr>  二 、典型例题</vt:lpstr>
      <vt:lpstr>PowerPoint 演示文稿</vt:lpstr>
      <vt:lpstr>  二 、典型例题</vt:lpstr>
      <vt:lpstr>  二 、典型例题</vt:lpstr>
      <vt:lpstr>PowerPoint 演示文稿</vt:lpstr>
      <vt:lpstr>  二 、典型例题</vt:lpstr>
      <vt:lpstr>  二 、典型例题</vt:lpstr>
      <vt:lpstr>  二 、典型例题</vt:lpstr>
      <vt:lpstr>  二 、典型例题</vt:lpstr>
      <vt:lpstr>  二 、典型例题</vt:lpstr>
      <vt:lpstr>  三 、仿真训练</vt:lpstr>
      <vt:lpstr>  三 、仿真训练</vt:lpstr>
      <vt:lpstr>PowerPoint 演示文稿</vt:lpstr>
    </vt:vector>
  </TitlesOfParts>
  <Company>CSU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Bill</dc:creator>
  <cp:lastModifiedBy>馥郁芬芳</cp:lastModifiedBy>
  <cp:revision>1435</cp:revision>
  <dcterms:created xsi:type="dcterms:W3CDTF">2008-03-11T13:01:00Z</dcterms:created>
  <dcterms:modified xsi:type="dcterms:W3CDTF">2023-02-24T09:05:15Z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3704134837F446A4A332FDC235628F06</vt:lpwstr>
  </property>
  <property fmtid="{D5CDD505-2E9C-101B-9397-08002B2CF9AE}" pid="3" name="KSOProductBuildVer">
    <vt:lpwstr>2052-11.1.0.13703</vt:lpwstr>
  </property>
</Properties>
</file>