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</p:sldMasterIdLst>
  <p:notesMasterIdLst>
    <p:notesMasterId r:id="rId56"/>
  </p:notesMasterIdLst>
  <p:sldIdLst>
    <p:sldId id="355" r:id="rId4"/>
    <p:sldId id="308" r:id="rId5"/>
    <p:sldId id="309" r:id="rId6"/>
    <p:sldId id="408" r:id="rId7"/>
    <p:sldId id="310" r:id="rId8"/>
    <p:sldId id="311" r:id="rId9"/>
    <p:sldId id="312" r:id="rId10"/>
    <p:sldId id="313" r:id="rId11"/>
    <p:sldId id="314" r:id="rId12"/>
    <p:sldId id="409" r:id="rId13"/>
    <p:sldId id="410" r:id="rId14"/>
    <p:sldId id="315" r:id="rId15"/>
    <p:sldId id="316" r:id="rId16"/>
    <p:sldId id="411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46" r:id="rId46"/>
    <p:sldId id="347" r:id="rId47"/>
    <p:sldId id="348" r:id="rId48"/>
    <p:sldId id="349" r:id="rId49"/>
    <p:sldId id="350" r:id="rId50"/>
    <p:sldId id="351" r:id="rId51"/>
    <p:sldId id="352" r:id="rId52"/>
    <p:sldId id="361" r:id="rId53"/>
    <p:sldId id="363" r:id="rId54"/>
    <p:sldId id="364" r:id="rId55"/>
    <p:sldId id="359" r:id="rId57"/>
    <p:sldId id="353" r:id="rId58"/>
  </p:sldIdLst>
  <p:sldSz cx="12192000" cy="6858000"/>
  <p:notesSz cx="6858000" cy="9144000"/>
  <p:custDataLst>
    <p:tags r:id="rId6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雨林木风" initials="雨" lastIdx="0" clrIdx="0"/>
  <p:cmAuthor id="0" name="幸全" initials="" lastIdx="0" clrIdx="0"/>
  <p:cmAuthor id="1" name="lynn" initials="l" lastIdx="0" clrIdx="0"/>
  <p:cmAuthor id="2" name="作者" initials="A" lastIdx="0" clrIdx="1"/>
  <p:cmAuthor id="3" name="Author" initials="A" lastIdx="0" clrIdx="2"/>
  <p:cmAuthor id="4" name="dell" initials="d" lastIdx="0" clrIdx="2"/>
  <p:cmAuthor id="5" name="Administrator" initials="A" lastIdx="1" clrIdx="4"/>
  <p:cmAuthor id="6" name="lenovo" initials="l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680D"/>
    <a:srgbClr val="EB6E13"/>
    <a:srgbClr val="D7B091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7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3" Type="http://schemas.openxmlformats.org/officeDocument/2006/relationships/tags" Target="tags/tag602.xml"/><Relationship Id="rId62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60" Type="http://schemas.openxmlformats.org/officeDocument/2006/relationships/viewProps" Target="viewProps.xml"/><Relationship Id="rId6" Type="http://schemas.openxmlformats.org/officeDocument/2006/relationships/slide" Target="slides/slide3.xml"/><Relationship Id="rId59" Type="http://schemas.openxmlformats.org/officeDocument/2006/relationships/presProps" Target="presProps.xml"/><Relationship Id="rId58" Type="http://schemas.openxmlformats.org/officeDocument/2006/relationships/slide" Target="slides/slide54.xml"/><Relationship Id="rId57" Type="http://schemas.openxmlformats.org/officeDocument/2006/relationships/slide" Target="slides/slide53.xml"/><Relationship Id="rId56" Type="http://schemas.openxmlformats.org/officeDocument/2006/relationships/notesMaster" Target="notesMasters/notesMaster1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image" Target="../media/image12.png"/><Relationship Id="rId6" Type="http://schemas.openxmlformats.org/officeDocument/2006/relationships/tags" Target="../tags/tag90.xml"/><Relationship Id="rId5" Type="http://schemas.openxmlformats.org/officeDocument/2006/relationships/image" Target="../media/image11.png"/><Relationship Id="rId4" Type="http://schemas.openxmlformats.org/officeDocument/2006/relationships/tags" Target="../tags/tag89.xml"/><Relationship Id="rId3" Type="http://schemas.openxmlformats.org/officeDocument/2006/relationships/image" Target="../media/image10.png"/><Relationship Id="rId2" Type="http://schemas.openxmlformats.org/officeDocument/2006/relationships/tags" Target="../tags/tag88.xml"/><Relationship Id="rId15" Type="http://schemas.openxmlformats.org/officeDocument/2006/relationships/tags" Target="../tags/tag98.xml"/><Relationship Id="rId14" Type="http://schemas.openxmlformats.org/officeDocument/2006/relationships/tags" Target="../tags/tag97.xml"/><Relationship Id="rId13" Type="http://schemas.openxmlformats.org/officeDocument/2006/relationships/tags" Target="../tags/tag96.xml"/><Relationship Id="rId12" Type="http://schemas.openxmlformats.org/officeDocument/2006/relationships/tags" Target="../tags/tag95.xml"/><Relationship Id="rId11" Type="http://schemas.openxmlformats.org/officeDocument/2006/relationships/tags" Target="../tags/tag94.xml"/><Relationship Id="rId10" Type="http://schemas.openxmlformats.org/officeDocument/2006/relationships/tags" Target="../tags/tag93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image" Target="../media/image12.png"/><Relationship Id="rId6" Type="http://schemas.openxmlformats.org/officeDocument/2006/relationships/tags" Target="../tags/tag101.xml"/><Relationship Id="rId5" Type="http://schemas.openxmlformats.org/officeDocument/2006/relationships/image" Target="../media/image11.png"/><Relationship Id="rId4" Type="http://schemas.openxmlformats.org/officeDocument/2006/relationships/tags" Target="../tags/tag100.xml"/><Relationship Id="rId3" Type="http://schemas.openxmlformats.org/officeDocument/2006/relationships/image" Target="../media/image19.png"/><Relationship Id="rId2" Type="http://schemas.openxmlformats.org/officeDocument/2006/relationships/tags" Target="../tags/tag99.xml"/><Relationship Id="rId14" Type="http://schemas.openxmlformats.org/officeDocument/2006/relationships/tags" Target="../tags/tag108.xml"/><Relationship Id="rId13" Type="http://schemas.openxmlformats.org/officeDocument/2006/relationships/tags" Target="../tags/tag107.xml"/><Relationship Id="rId12" Type="http://schemas.openxmlformats.org/officeDocument/2006/relationships/tags" Target="../tags/tag106.xml"/><Relationship Id="rId11" Type="http://schemas.openxmlformats.org/officeDocument/2006/relationships/tags" Target="../tags/tag105.xml"/><Relationship Id="rId10" Type="http://schemas.openxmlformats.org/officeDocument/2006/relationships/tags" Target="../tags/tag104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image" Target="../media/image12.png"/><Relationship Id="rId6" Type="http://schemas.openxmlformats.org/officeDocument/2006/relationships/tags" Target="../tags/tag111.xml"/><Relationship Id="rId5" Type="http://schemas.openxmlformats.org/officeDocument/2006/relationships/image" Target="../media/image11.png"/><Relationship Id="rId4" Type="http://schemas.openxmlformats.org/officeDocument/2006/relationships/tags" Target="../tags/tag110.xml"/><Relationship Id="rId3" Type="http://schemas.openxmlformats.org/officeDocument/2006/relationships/image" Target="../media/image20.png"/><Relationship Id="rId2" Type="http://schemas.openxmlformats.org/officeDocument/2006/relationships/tags" Target="../tags/tag109.xml"/><Relationship Id="rId13" Type="http://schemas.openxmlformats.org/officeDocument/2006/relationships/tags" Target="../tags/tag117.xml"/><Relationship Id="rId12" Type="http://schemas.openxmlformats.org/officeDocument/2006/relationships/tags" Target="../tags/tag116.xml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image" Target="../media/image8.png"/><Relationship Id="rId7" Type="http://schemas.openxmlformats.org/officeDocument/2006/relationships/tags" Target="../tags/tag122.xml"/><Relationship Id="rId6" Type="http://schemas.openxmlformats.org/officeDocument/2006/relationships/image" Target="../media/image10.png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4" Type="http://schemas.openxmlformats.org/officeDocument/2006/relationships/tags" Target="../tags/tag134.xml"/><Relationship Id="rId23" Type="http://schemas.openxmlformats.org/officeDocument/2006/relationships/tags" Target="../tags/tag133.xml"/><Relationship Id="rId22" Type="http://schemas.openxmlformats.org/officeDocument/2006/relationships/tags" Target="../tags/tag132.xml"/><Relationship Id="rId21" Type="http://schemas.openxmlformats.org/officeDocument/2006/relationships/tags" Target="../tags/tag131.xml"/><Relationship Id="rId20" Type="http://schemas.openxmlformats.org/officeDocument/2006/relationships/tags" Target="../tags/tag130.xml"/><Relationship Id="rId2" Type="http://schemas.openxmlformats.org/officeDocument/2006/relationships/tags" Target="../tags/tag118.xml"/><Relationship Id="rId19" Type="http://schemas.openxmlformats.org/officeDocument/2006/relationships/image" Target="../media/image16.png"/><Relationship Id="rId18" Type="http://schemas.openxmlformats.org/officeDocument/2006/relationships/tags" Target="../tags/tag129.xml"/><Relationship Id="rId17" Type="http://schemas.openxmlformats.org/officeDocument/2006/relationships/image" Target="../media/image15.png"/><Relationship Id="rId16" Type="http://schemas.openxmlformats.org/officeDocument/2006/relationships/tags" Target="../tags/tag128.xml"/><Relationship Id="rId15" Type="http://schemas.openxmlformats.org/officeDocument/2006/relationships/tags" Target="../tags/tag127.xml"/><Relationship Id="rId14" Type="http://schemas.openxmlformats.org/officeDocument/2006/relationships/tags" Target="../tags/tag126.xml"/><Relationship Id="rId13" Type="http://schemas.openxmlformats.org/officeDocument/2006/relationships/tags" Target="../tags/tag125.xml"/><Relationship Id="rId12" Type="http://schemas.openxmlformats.org/officeDocument/2006/relationships/image" Target="../media/image14.png"/><Relationship Id="rId11" Type="http://schemas.openxmlformats.org/officeDocument/2006/relationships/tags" Target="../tags/tag124.xml"/><Relationship Id="rId10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39.xml"/><Relationship Id="rId8" Type="http://schemas.openxmlformats.org/officeDocument/2006/relationships/image" Target="../media/image12.png"/><Relationship Id="rId7" Type="http://schemas.openxmlformats.org/officeDocument/2006/relationships/tags" Target="../tags/tag138.xml"/><Relationship Id="rId6" Type="http://schemas.openxmlformats.org/officeDocument/2006/relationships/image" Target="../media/image11.png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3" Type="http://schemas.openxmlformats.org/officeDocument/2006/relationships/image" Target="../media/image21.png"/><Relationship Id="rId2" Type="http://schemas.openxmlformats.org/officeDocument/2006/relationships/tags" Target="../tags/tag135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51.xml"/><Relationship Id="rId8" Type="http://schemas.openxmlformats.org/officeDocument/2006/relationships/tags" Target="../tags/tag150.xml"/><Relationship Id="rId7" Type="http://schemas.openxmlformats.org/officeDocument/2006/relationships/tags" Target="../tags/tag149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image" Target="../media/image21.png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0" Type="http://schemas.openxmlformats.org/officeDocument/2006/relationships/tags" Target="../tags/tag152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tags" Target="../tags/tag157.xml"/><Relationship Id="rId7" Type="http://schemas.openxmlformats.org/officeDocument/2006/relationships/image" Target="../media/image11.png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image" Target="../media/image21.png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7" Type="http://schemas.openxmlformats.org/officeDocument/2006/relationships/tags" Target="../tags/tag165.xml"/><Relationship Id="rId16" Type="http://schemas.openxmlformats.org/officeDocument/2006/relationships/tags" Target="../tags/tag164.xml"/><Relationship Id="rId15" Type="http://schemas.openxmlformats.org/officeDocument/2006/relationships/tags" Target="../tags/tag163.xml"/><Relationship Id="rId14" Type="http://schemas.openxmlformats.org/officeDocument/2006/relationships/tags" Target="../tags/tag162.xml"/><Relationship Id="rId13" Type="http://schemas.openxmlformats.org/officeDocument/2006/relationships/tags" Target="../tags/tag161.xml"/><Relationship Id="rId12" Type="http://schemas.openxmlformats.org/officeDocument/2006/relationships/tags" Target="../tags/tag160.xml"/><Relationship Id="rId11" Type="http://schemas.openxmlformats.org/officeDocument/2006/relationships/tags" Target="../tags/tag159.xml"/><Relationship Id="rId10" Type="http://schemas.openxmlformats.org/officeDocument/2006/relationships/tags" Target="../tags/tag15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tags" Target="../tags/tag170.xml"/><Relationship Id="rId7" Type="http://schemas.openxmlformats.org/officeDocument/2006/relationships/image" Target="../media/image11.png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image" Target="../media/image21.png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7" Type="http://schemas.openxmlformats.org/officeDocument/2006/relationships/tags" Target="../tags/tag178.xml"/><Relationship Id="rId16" Type="http://schemas.openxmlformats.org/officeDocument/2006/relationships/tags" Target="../tags/tag177.xml"/><Relationship Id="rId15" Type="http://schemas.openxmlformats.org/officeDocument/2006/relationships/tags" Target="../tags/tag176.xml"/><Relationship Id="rId14" Type="http://schemas.openxmlformats.org/officeDocument/2006/relationships/tags" Target="../tags/tag175.xml"/><Relationship Id="rId13" Type="http://schemas.openxmlformats.org/officeDocument/2006/relationships/tags" Target="../tags/tag174.xml"/><Relationship Id="rId12" Type="http://schemas.openxmlformats.org/officeDocument/2006/relationships/tags" Target="../tags/tag173.xml"/><Relationship Id="rId11" Type="http://schemas.openxmlformats.org/officeDocument/2006/relationships/tags" Target="../tags/tag172.xml"/><Relationship Id="rId10" Type="http://schemas.openxmlformats.org/officeDocument/2006/relationships/tags" Target="../tags/tag17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tags" Target="../tags/tag183.xml"/><Relationship Id="rId7" Type="http://schemas.openxmlformats.org/officeDocument/2006/relationships/image" Target="../media/image11.png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4" Type="http://schemas.openxmlformats.org/officeDocument/2006/relationships/image" Target="../media/image21.png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7" Type="http://schemas.openxmlformats.org/officeDocument/2006/relationships/tags" Target="../tags/tag191.xml"/><Relationship Id="rId16" Type="http://schemas.openxmlformats.org/officeDocument/2006/relationships/tags" Target="../tags/tag190.xml"/><Relationship Id="rId15" Type="http://schemas.openxmlformats.org/officeDocument/2006/relationships/tags" Target="../tags/tag189.xml"/><Relationship Id="rId14" Type="http://schemas.openxmlformats.org/officeDocument/2006/relationships/tags" Target="../tags/tag188.xml"/><Relationship Id="rId13" Type="http://schemas.openxmlformats.org/officeDocument/2006/relationships/tags" Target="../tags/tag187.xml"/><Relationship Id="rId12" Type="http://schemas.openxmlformats.org/officeDocument/2006/relationships/tags" Target="../tags/tag186.xml"/><Relationship Id="rId11" Type="http://schemas.openxmlformats.org/officeDocument/2006/relationships/tags" Target="../tags/tag185.xml"/><Relationship Id="rId10" Type="http://schemas.openxmlformats.org/officeDocument/2006/relationships/tags" Target="../tags/tag18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96.xml"/><Relationship Id="rId8" Type="http://schemas.openxmlformats.org/officeDocument/2006/relationships/image" Target="../media/image12.png"/><Relationship Id="rId7" Type="http://schemas.openxmlformats.org/officeDocument/2006/relationships/tags" Target="../tags/tag195.xml"/><Relationship Id="rId6" Type="http://schemas.openxmlformats.org/officeDocument/2006/relationships/image" Target="../media/image11.png"/><Relationship Id="rId5" Type="http://schemas.openxmlformats.org/officeDocument/2006/relationships/tags" Target="../tags/tag194.xml"/><Relationship Id="rId4" Type="http://schemas.openxmlformats.org/officeDocument/2006/relationships/image" Target="../media/image21.png"/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8" Type="http://schemas.openxmlformats.org/officeDocument/2006/relationships/tags" Target="../tags/tag205.xml"/><Relationship Id="rId17" Type="http://schemas.openxmlformats.org/officeDocument/2006/relationships/tags" Target="../tags/tag204.xml"/><Relationship Id="rId16" Type="http://schemas.openxmlformats.org/officeDocument/2006/relationships/tags" Target="../tags/tag203.xml"/><Relationship Id="rId15" Type="http://schemas.openxmlformats.org/officeDocument/2006/relationships/tags" Target="../tags/tag202.xml"/><Relationship Id="rId14" Type="http://schemas.openxmlformats.org/officeDocument/2006/relationships/tags" Target="../tags/tag201.xml"/><Relationship Id="rId13" Type="http://schemas.openxmlformats.org/officeDocument/2006/relationships/tags" Target="../tags/tag200.xml"/><Relationship Id="rId12" Type="http://schemas.openxmlformats.org/officeDocument/2006/relationships/tags" Target="../tags/tag199.xml"/><Relationship Id="rId11" Type="http://schemas.openxmlformats.org/officeDocument/2006/relationships/tags" Target="../tags/tag198.xml"/><Relationship Id="rId10" Type="http://schemas.openxmlformats.org/officeDocument/2006/relationships/tags" Target="../tags/tag19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212.xml"/><Relationship Id="rId8" Type="http://schemas.openxmlformats.org/officeDocument/2006/relationships/tags" Target="../tags/tag211.xml"/><Relationship Id="rId7" Type="http://schemas.openxmlformats.org/officeDocument/2006/relationships/tags" Target="../tags/tag210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4" Type="http://schemas.openxmlformats.org/officeDocument/2006/relationships/image" Target="../media/image10.png"/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0" Type="http://schemas.openxmlformats.org/officeDocument/2006/relationships/tags" Target="../tags/tag21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3.png"/><Relationship Id="rId7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1" Type="http://schemas.openxmlformats.org/officeDocument/2006/relationships/tags" Target="../tags/tag21.xml"/><Relationship Id="rId30" Type="http://schemas.openxmlformats.org/officeDocument/2006/relationships/tags" Target="../tags/tag20.xml"/><Relationship Id="rId3" Type="http://schemas.openxmlformats.org/officeDocument/2006/relationships/image" Target="../media/image1.png"/><Relationship Id="rId29" Type="http://schemas.openxmlformats.org/officeDocument/2006/relationships/tags" Target="../tags/tag19.xml"/><Relationship Id="rId28" Type="http://schemas.openxmlformats.org/officeDocument/2006/relationships/tags" Target="../tags/tag18.xml"/><Relationship Id="rId27" Type="http://schemas.openxmlformats.org/officeDocument/2006/relationships/tags" Target="../tags/tag17.xml"/><Relationship Id="rId26" Type="http://schemas.openxmlformats.org/officeDocument/2006/relationships/tags" Target="../tags/tag16.xml"/><Relationship Id="rId25" Type="http://schemas.openxmlformats.org/officeDocument/2006/relationships/tags" Target="../tags/tag15.xml"/><Relationship Id="rId24" Type="http://schemas.openxmlformats.org/officeDocument/2006/relationships/image" Target="../media/image9.png"/><Relationship Id="rId23" Type="http://schemas.openxmlformats.org/officeDocument/2006/relationships/tags" Target="../tags/tag14.xml"/><Relationship Id="rId22" Type="http://schemas.openxmlformats.org/officeDocument/2006/relationships/image" Target="../media/image8.png"/><Relationship Id="rId21" Type="http://schemas.openxmlformats.org/officeDocument/2006/relationships/tags" Target="../tags/tag13.xml"/><Relationship Id="rId20" Type="http://schemas.openxmlformats.org/officeDocument/2006/relationships/tags" Target="../tags/tag12.xml"/><Relationship Id="rId2" Type="http://schemas.openxmlformats.org/officeDocument/2006/relationships/tags" Target="../tags/tag1.xml"/><Relationship Id="rId19" Type="http://schemas.openxmlformats.org/officeDocument/2006/relationships/tags" Target="../tags/tag11.xml"/><Relationship Id="rId18" Type="http://schemas.openxmlformats.org/officeDocument/2006/relationships/tags" Target="../tags/tag10.xml"/><Relationship Id="rId17" Type="http://schemas.openxmlformats.org/officeDocument/2006/relationships/image" Target="../media/image7.png"/><Relationship Id="rId16" Type="http://schemas.openxmlformats.org/officeDocument/2006/relationships/tags" Target="../tags/tag9.xml"/><Relationship Id="rId15" Type="http://schemas.openxmlformats.org/officeDocument/2006/relationships/image" Target="../media/image6.png"/><Relationship Id="rId14" Type="http://schemas.openxmlformats.org/officeDocument/2006/relationships/tags" Target="../tags/tag8.xml"/><Relationship Id="rId13" Type="http://schemas.openxmlformats.org/officeDocument/2006/relationships/tags" Target="../tags/tag7.xml"/><Relationship Id="rId12" Type="http://schemas.openxmlformats.org/officeDocument/2006/relationships/image" Target="../media/image5.png"/><Relationship Id="rId11" Type="http://schemas.openxmlformats.org/officeDocument/2006/relationships/tags" Target="../tags/tag6.xml"/><Relationship Id="rId10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image" Target="../media/image12.png"/><Relationship Id="rId6" Type="http://schemas.openxmlformats.org/officeDocument/2006/relationships/tags" Target="../tags/tag24.xml"/><Relationship Id="rId5" Type="http://schemas.openxmlformats.org/officeDocument/2006/relationships/image" Target="../media/image11.png"/><Relationship Id="rId4" Type="http://schemas.openxmlformats.org/officeDocument/2006/relationships/tags" Target="../tags/tag23.xml"/><Relationship Id="rId3" Type="http://schemas.openxmlformats.org/officeDocument/2006/relationships/image" Target="../media/image10.png"/><Relationship Id="rId2" Type="http://schemas.openxmlformats.org/officeDocument/2006/relationships/tags" Target="../tags/tag22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image" Target="../media/image8.png"/><Relationship Id="rId7" Type="http://schemas.openxmlformats.org/officeDocument/2006/relationships/tags" Target="../tags/tag36.xml"/><Relationship Id="rId6" Type="http://schemas.openxmlformats.org/officeDocument/2006/relationships/image" Target="../media/image10.png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4" Type="http://schemas.openxmlformats.org/officeDocument/2006/relationships/tags" Target="../tags/tag48.xml"/><Relationship Id="rId23" Type="http://schemas.openxmlformats.org/officeDocument/2006/relationships/tags" Target="../tags/tag47.xml"/><Relationship Id="rId22" Type="http://schemas.openxmlformats.org/officeDocument/2006/relationships/tags" Target="../tags/tag46.xml"/><Relationship Id="rId21" Type="http://schemas.openxmlformats.org/officeDocument/2006/relationships/tags" Target="../tags/tag45.xml"/><Relationship Id="rId20" Type="http://schemas.openxmlformats.org/officeDocument/2006/relationships/tags" Target="../tags/tag44.xml"/><Relationship Id="rId2" Type="http://schemas.openxmlformats.org/officeDocument/2006/relationships/tags" Target="../tags/tag32.xml"/><Relationship Id="rId19" Type="http://schemas.openxmlformats.org/officeDocument/2006/relationships/image" Target="../media/image16.png"/><Relationship Id="rId18" Type="http://schemas.openxmlformats.org/officeDocument/2006/relationships/tags" Target="../tags/tag43.xml"/><Relationship Id="rId17" Type="http://schemas.openxmlformats.org/officeDocument/2006/relationships/image" Target="../media/image15.png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image" Target="../media/image14.png"/><Relationship Id="rId11" Type="http://schemas.openxmlformats.org/officeDocument/2006/relationships/tags" Target="../tags/tag38.xml"/><Relationship Id="rId10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image" Target="../media/image12.png"/><Relationship Id="rId6" Type="http://schemas.openxmlformats.org/officeDocument/2006/relationships/tags" Target="../tags/tag51.xml"/><Relationship Id="rId5" Type="http://schemas.openxmlformats.org/officeDocument/2006/relationships/image" Target="../media/image11.png"/><Relationship Id="rId4" Type="http://schemas.openxmlformats.org/officeDocument/2006/relationships/tags" Target="../tags/tag50.xml"/><Relationship Id="rId3" Type="http://schemas.openxmlformats.org/officeDocument/2006/relationships/image" Target="../media/image17.png"/><Relationship Id="rId2" Type="http://schemas.openxmlformats.org/officeDocument/2006/relationships/tags" Target="../tags/tag49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image" Target="../media/image12.png"/><Relationship Id="rId6" Type="http://schemas.openxmlformats.org/officeDocument/2006/relationships/tags" Target="../tags/tag62.xml"/><Relationship Id="rId5" Type="http://schemas.openxmlformats.org/officeDocument/2006/relationships/image" Target="../media/image11.png"/><Relationship Id="rId4" Type="http://schemas.openxmlformats.org/officeDocument/2006/relationships/tags" Target="../tags/tag61.xml"/><Relationship Id="rId3" Type="http://schemas.openxmlformats.org/officeDocument/2006/relationships/image" Target="../media/image10.png"/><Relationship Id="rId2" Type="http://schemas.openxmlformats.org/officeDocument/2006/relationships/tags" Target="../tags/tag60.xml"/><Relationship Id="rId17" Type="http://schemas.openxmlformats.org/officeDocument/2006/relationships/tags" Target="../tags/tag72.xml"/><Relationship Id="rId16" Type="http://schemas.openxmlformats.org/officeDocument/2006/relationships/tags" Target="../tags/tag71.xml"/><Relationship Id="rId15" Type="http://schemas.openxmlformats.org/officeDocument/2006/relationships/tags" Target="../tags/tag70.xml"/><Relationship Id="rId14" Type="http://schemas.openxmlformats.org/officeDocument/2006/relationships/tags" Target="../tags/tag69.xml"/><Relationship Id="rId13" Type="http://schemas.openxmlformats.org/officeDocument/2006/relationships/tags" Target="../tags/tag68.xml"/><Relationship Id="rId12" Type="http://schemas.openxmlformats.org/officeDocument/2006/relationships/tags" Target="../tags/tag67.xml"/><Relationship Id="rId11" Type="http://schemas.openxmlformats.org/officeDocument/2006/relationships/tags" Target="../tags/tag66.xml"/><Relationship Id="rId10" Type="http://schemas.openxmlformats.org/officeDocument/2006/relationships/tags" Target="../tags/tag65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image" Target="../media/image11.png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6" Type="http://schemas.openxmlformats.org/officeDocument/2006/relationships/tags" Target="../tags/tag84.xml"/><Relationship Id="rId15" Type="http://schemas.openxmlformats.org/officeDocument/2006/relationships/tags" Target="../tags/tag83.xml"/><Relationship Id="rId14" Type="http://schemas.openxmlformats.org/officeDocument/2006/relationships/tags" Target="../tags/tag82.xml"/><Relationship Id="rId13" Type="http://schemas.openxmlformats.org/officeDocument/2006/relationships/tags" Target="../tags/tag81.xml"/><Relationship Id="rId12" Type="http://schemas.openxmlformats.org/officeDocument/2006/relationships/image" Target="../media/image12.png"/><Relationship Id="rId11" Type="http://schemas.openxmlformats.org/officeDocument/2006/relationships/tags" Target="../tags/tag80.xml"/><Relationship Id="rId10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 rot="10800000">
            <a:off x="9109075" y="3877945"/>
            <a:ext cx="3082925" cy="298005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1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2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2351405" cy="22733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0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1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2040890" cy="197294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1538605" y="1299845"/>
            <a:ext cx="9042400" cy="42151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1369695" y="1185545"/>
            <a:ext cx="9353550" cy="44672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A4D5C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 userDrawn="1">
            <p:custDataLst>
              <p:tags r:id="rId4"/>
            </p:custDataLst>
          </p:nvPr>
        </p:nvGrpSpPr>
        <p:grpSpPr>
          <a:xfrm>
            <a:off x="1369695" y="992505"/>
            <a:ext cx="9353550" cy="4657725"/>
            <a:chOff x="2157" y="1563"/>
            <a:chExt cx="14730" cy="7335"/>
          </a:xfrm>
        </p:grpSpPr>
        <p:pic>
          <p:nvPicPr>
            <p:cNvPr id="7" name="图片 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>
              <a:off x="2157" y="1867"/>
              <a:ext cx="4825" cy="466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 cstate="email"/>
            <a:stretch>
              <a:fillRect/>
            </a:stretch>
          </p:blipFill>
          <p:spPr>
            <a:xfrm>
              <a:off x="3137" y="7049"/>
              <a:ext cx="647" cy="538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 cstate="email"/>
            <a:stretch>
              <a:fillRect/>
            </a:stretch>
          </p:blipFill>
          <p:spPr>
            <a:xfrm flipH="1" flipV="1">
              <a:off x="12491" y="4650"/>
              <a:ext cx="4396" cy="4249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3880" y="4446"/>
              <a:ext cx="4513" cy="314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11198" y="1895"/>
              <a:ext cx="4513" cy="3141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4183" y="1563"/>
              <a:ext cx="4513" cy="3141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8392" y="4856"/>
              <a:ext cx="4513" cy="314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 cstate="email"/>
            <a:stretch>
              <a:fillRect/>
            </a:stretch>
          </p:blipFill>
          <p:spPr>
            <a:xfrm>
              <a:off x="15849" y="3919"/>
              <a:ext cx="603" cy="507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9" cstate="email"/>
            <a:stretch>
              <a:fillRect/>
            </a:stretch>
          </p:blipFill>
          <p:spPr>
            <a:xfrm>
              <a:off x="5670" y="2509"/>
              <a:ext cx="525" cy="368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0"/>
            </p:custDataLst>
          </p:nvPr>
        </p:nvSpPr>
        <p:spPr>
          <a:xfrm>
            <a:off x="2708486" y="2605661"/>
            <a:ext cx="6675968" cy="1177938"/>
          </a:xfrm>
        </p:spPr>
        <p:txBody>
          <a:bodyPr anchor="ctr" anchorCtr="0">
            <a:normAutofit/>
          </a:bodyPr>
          <a:lstStyle>
            <a:lvl1pPr algn="ctr">
              <a:defRPr sz="60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3" hasCustomPrompt="1"/>
            <p:custDataLst>
              <p:tags r:id="rId24"/>
            </p:custDataLst>
          </p:nvPr>
        </p:nvSpPr>
        <p:spPr>
          <a:xfrm>
            <a:off x="3819057" y="3921430"/>
            <a:ext cx="4275016" cy="44419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8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/>
        <p:txBody>
          <a:bodyPr/>
          <a:lstStyle>
            <a:lvl1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735" y="304165"/>
            <a:ext cx="11606530" cy="6249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9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6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7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9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6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7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9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6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7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8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5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6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7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8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43592D1-14E7-4107-825B-983507A944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F4689B5-F63B-4DE1-B91E-0DF36AA11D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0" y="0"/>
            <a:ext cx="3393440" cy="32804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 cstate="email"/>
          <a:stretch>
            <a:fillRect/>
          </a:stretch>
        </p:blipFill>
        <p:spPr>
          <a:xfrm rot="10800000">
            <a:off x="8798560" y="3577590"/>
            <a:ext cx="3393440" cy="32804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rcRect/>
          <a:stretch>
            <a:fillRect/>
          </a:stretch>
        </p:blipFill>
        <p:spPr>
          <a:xfrm rot="13260000">
            <a:off x="3704590" y="-1502410"/>
            <a:ext cx="3617595" cy="4262120"/>
          </a:xfrm>
          <a:custGeom>
            <a:avLst/>
            <a:gdLst>
              <a:gd name="connsiteX0" fmla="*/ 3617595 w 3617595"/>
              <a:gd name="connsiteY0" fmla="*/ 1413996 h 4262120"/>
              <a:gd name="connsiteX1" fmla="*/ 341203 w 3617595"/>
              <a:gd name="connsiteY1" fmla="*/ 4262120 h 4262120"/>
              <a:gd name="connsiteX2" fmla="*/ 0 w 3617595"/>
              <a:gd name="connsiteY2" fmla="*/ 4262120 h 4262120"/>
              <a:gd name="connsiteX3" fmla="*/ 0 w 3617595"/>
              <a:gd name="connsiteY3" fmla="*/ 0 h 4262120"/>
              <a:gd name="connsiteX4" fmla="*/ 3617595 w 3617595"/>
              <a:gd name="connsiteY4" fmla="*/ 0 h 4262120"/>
              <a:gd name="connsiteX5" fmla="*/ 3617595 w 3617595"/>
              <a:gd name="connsiteY5" fmla="*/ 4262120 h 4262120"/>
              <a:gd name="connsiteX6" fmla="*/ 3598761 w 3617595"/>
              <a:gd name="connsiteY6" fmla="*/ 4262120 h 4262120"/>
              <a:gd name="connsiteX7" fmla="*/ 3617595 w 3617595"/>
              <a:gd name="connsiteY7" fmla="*/ 4245748 h 426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7595" h="4262120">
                <a:moveTo>
                  <a:pt x="3617595" y="1413996"/>
                </a:moveTo>
                <a:lnTo>
                  <a:pt x="341203" y="4262120"/>
                </a:lnTo>
                <a:lnTo>
                  <a:pt x="0" y="4262120"/>
                </a:lnTo>
                <a:lnTo>
                  <a:pt x="0" y="0"/>
                </a:lnTo>
                <a:lnTo>
                  <a:pt x="3617595" y="0"/>
                </a:lnTo>
                <a:close/>
                <a:moveTo>
                  <a:pt x="3617595" y="4262120"/>
                </a:moveTo>
                <a:lnTo>
                  <a:pt x="3598761" y="4262120"/>
                </a:lnTo>
                <a:lnTo>
                  <a:pt x="3617595" y="4245748"/>
                </a:lnTo>
                <a:close/>
              </a:path>
            </a:pathLst>
          </a:custGeom>
          <a:ln>
            <a:noFill/>
          </a:ln>
        </p:spPr>
      </p:pic>
      <p:grpSp>
        <p:nvGrpSpPr>
          <p:cNvPr id="3" name="组合 2"/>
          <p:cNvGrpSpPr/>
          <p:nvPr userDrawn="1">
            <p:custDataLst>
              <p:tags r:id="rId4"/>
            </p:custDataLst>
          </p:nvPr>
        </p:nvGrpSpPr>
        <p:grpSpPr>
          <a:xfrm>
            <a:off x="-156210" y="-17145"/>
            <a:ext cx="12952095" cy="8042910"/>
            <a:chOff x="-246" y="-27"/>
            <a:chExt cx="20397" cy="12666"/>
          </a:xfrm>
        </p:grpSpPr>
        <p:pic>
          <p:nvPicPr>
            <p:cNvPr id="9" name="图片 8" descr="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>
              <a:off x="0" y="-27"/>
              <a:ext cx="5085" cy="4913"/>
            </a:xfrm>
            <a:prstGeom prst="rect">
              <a:avLst/>
            </a:prstGeom>
          </p:spPr>
        </p:pic>
        <p:pic>
          <p:nvPicPr>
            <p:cNvPr id="12" name="图片 11" descr="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 cstate="email"/>
            <a:stretch>
              <a:fillRect/>
            </a:stretch>
          </p:blipFill>
          <p:spPr>
            <a:xfrm>
              <a:off x="13897" y="4867"/>
              <a:ext cx="6255" cy="6712"/>
            </a:xfrm>
            <a:prstGeom prst="rect">
              <a:avLst/>
            </a:prstGeom>
          </p:spPr>
        </p:pic>
        <p:pic>
          <p:nvPicPr>
            <p:cNvPr id="7" name="图片 6" descr="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 cstate="email"/>
            <a:stretch>
              <a:fillRect/>
            </a:stretch>
          </p:blipFill>
          <p:spPr>
            <a:xfrm>
              <a:off x="12468" y="-27"/>
              <a:ext cx="6711" cy="4947"/>
            </a:xfrm>
            <a:prstGeom prst="rect">
              <a:avLst/>
            </a:prstGeom>
          </p:spPr>
        </p:pic>
        <p:pic>
          <p:nvPicPr>
            <p:cNvPr id="8" name="图片 7" descr="2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 cstate="email"/>
            <a:stretch>
              <a:fillRect/>
            </a:stretch>
          </p:blipFill>
          <p:spPr>
            <a:xfrm>
              <a:off x="-246" y="4867"/>
              <a:ext cx="6034" cy="5948"/>
            </a:xfrm>
            <a:prstGeom prst="rect">
              <a:avLst/>
            </a:prstGeom>
          </p:spPr>
        </p:pic>
        <p:pic>
          <p:nvPicPr>
            <p:cNvPr id="15" name="图片 14" descr="4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" cstate="email"/>
            <a:srcRect/>
            <a:stretch>
              <a:fillRect/>
            </a:stretch>
          </p:blipFill>
          <p:spPr>
            <a:xfrm rot="1800000">
              <a:off x="8685" y="5927"/>
              <a:ext cx="5697" cy="6712"/>
            </a:xfrm>
            <a:custGeom>
              <a:avLst/>
              <a:gdLst>
                <a:gd name="connsiteX0" fmla="*/ 0 w 3617595"/>
                <a:gd name="connsiteY0" fmla="*/ 0 h 4262120"/>
                <a:gd name="connsiteX1" fmla="*/ 3617595 w 3617595"/>
                <a:gd name="connsiteY1" fmla="*/ 0 h 4262120"/>
                <a:gd name="connsiteX2" fmla="*/ 3617595 w 3617595"/>
                <a:gd name="connsiteY2" fmla="*/ 2199068 h 4262120"/>
                <a:gd name="connsiteX3" fmla="*/ 44283 w 3617595"/>
                <a:gd name="connsiteY3" fmla="*/ 4262120 h 4262120"/>
                <a:gd name="connsiteX4" fmla="*/ 0 w 3617595"/>
                <a:gd name="connsiteY4" fmla="*/ 4262120 h 426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7595" h="4262120">
                  <a:moveTo>
                    <a:pt x="0" y="0"/>
                  </a:moveTo>
                  <a:lnTo>
                    <a:pt x="3617595" y="0"/>
                  </a:lnTo>
                  <a:lnTo>
                    <a:pt x="3617595" y="2199068"/>
                  </a:lnTo>
                  <a:lnTo>
                    <a:pt x="44283" y="4262120"/>
                  </a:lnTo>
                  <a:lnTo>
                    <a:pt x="0" y="4262120"/>
                  </a:lnTo>
                  <a:close/>
                </a:path>
              </a:pathLst>
            </a:custGeom>
          </p:spPr>
        </p:pic>
        <p:pic>
          <p:nvPicPr>
            <p:cNvPr id="11" name="图片 10" descr="5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 cstate="email"/>
            <a:stretch>
              <a:fillRect/>
            </a:stretch>
          </p:blipFill>
          <p:spPr>
            <a:xfrm rot="2700000">
              <a:off x="5337" y="8209"/>
              <a:ext cx="2171" cy="2434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 cstate="email"/>
            <a:stretch>
              <a:fillRect/>
            </a:stretch>
          </p:blipFill>
          <p:spPr>
            <a:xfrm>
              <a:off x="1485" y="5377"/>
              <a:ext cx="5557" cy="4595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7" cstate="email"/>
            <a:stretch>
              <a:fillRect/>
            </a:stretch>
          </p:blipFill>
          <p:spPr>
            <a:xfrm>
              <a:off x="11327" y="782"/>
              <a:ext cx="5557" cy="4595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17" cstate="email"/>
            <a:stretch>
              <a:fillRect/>
            </a:stretch>
          </p:blipFill>
          <p:spPr>
            <a:xfrm>
              <a:off x="2518" y="782"/>
              <a:ext cx="5557" cy="4595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17" cstate="email"/>
            <a:stretch>
              <a:fillRect/>
            </a:stretch>
          </p:blipFill>
          <p:spPr>
            <a:xfrm>
              <a:off x="7042" y="6918"/>
              <a:ext cx="5557" cy="4595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2" cstate="email"/>
            <a:stretch>
              <a:fillRect/>
            </a:stretch>
          </p:blipFill>
          <p:spPr>
            <a:xfrm>
              <a:off x="1485" y="4131"/>
              <a:ext cx="647" cy="538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4" cstate="email"/>
            <a:stretch>
              <a:fillRect/>
            </a:stretch>
          </p:blipFill>
          <p:spPr>
            <a:xfrm>
              <a:off x="16884" y="4229"/>
              <a:ext cx="743" cy="741"/>
            </a:xfrm>
            <a:prstGeom prst="rect">
              <a:avLst/>
            </a:prstGeom>
          </p:spPr>
        </p:pic>
      </p:grpSp>
      <p:sp>
        <p:nvSpPr>
          <p:cNvPr id="20" name="标题 19"/>
          <p:cNvSpPr>
            <a:spLocks noGrp="1"/>
          </p:cNvSpPr>
          <p:nvPr>
            <p:ph type="ctrTitle" hasCustomPrompt="1"/>
            <p:custDataLst>
              <p:tags r:id="rId25"/>
            </p:custDataLst>
          </p:nvPr>
        </p:nvSpPr>
        <p:spPr>
          <a:xfrm>
            <a:off x="2264400" y="2196000"/>
            <a:ext cx="7664400" cy="1324800"/>
          </a:xfrm>
        </p:spPr>
        <p:txBody>
          <a:bodyPr anchor="b">
            <a:normAutofit/>
          </a:bodyPr>
          <a:lstStyle>
            <a:lvl1pPr algn="ctr">
              <a:defRPr sz="8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9" name="副标题 2"/>
          <p:cNvSpPr>
            <a:spLocks noGrp="1"/>
          </p:cNvSpPr>
          <p:nvPr>
            <p:ph type="subTitle" idx="1" hasCustomPrompt="1"/>
            <p:custDataLst>
              <p:tags r:id="rId26"/>
            </p:custDataLst>
          </p:nvPr>
        </p:nvSpPr>
        <p:spPr>
          <a:xfrm>
            <a:off x="4708800" y="3542400"/>
            <a:ext cx="2775600" cy="4536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  <p:custDataLst>
              <p:tags r:id="rId30"/>
            </p:custDataLst>
          </p:nvPr>
        </p:nvSpPr>
        <p:spPr>
          <a:xfrm>
            <a:off x="3484800" y="4356000"/>
            <a:ext cx="2214000" cy="374400"/>
          </a:xfrm>
        </p:spPr>
        <p:txBody>
          <a:bodyPr/>
          <a:lstStyle>
            <a:lvl1pPr marL="0" indent="0" eaLnBrk="1" fontAlgn="auto" latinLnBrk="0" hangingPunct="1">
              <a:lnSpc>
                <a:spcPct val="120000"/>
              </a:lnSpc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4" hasCustomPrompt="1"/>
            <p:custDataLst>
              <p:tags r:id="rId31"/>
            </p:custDataLst>
          </p:nvPr>
        </p:nvSpPr>
        <p:spPr>
          <a:xfrm>
            <a:off x="6705600" y="4356000"/>
            <a:ext cx="1946275" cy="374400"/>
          </a:xfrm>
        </p:spPr>
        <p:txBody>
          <a:bodyPr/>
          <a:lstStyle>
            <a:lvl1pPr marL="0" indent="0" algn="r" eaLnBrk="1" fontAlgn="auto" latinLnBrk="0" hangingPunct="1">
              <a:lnSpc>
                <a:spcPct val="120000"/>
              </a:lnSpc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 rot="10800000">
            <a:off x="9275445" y="4060190"/>
            <a:ext cx="2917190" cy="282003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10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 userDrawn="1">
            <p:ph idx="1"/>
            <p:custDataLst>
              <p:tags r:id="rId11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1538605" y="1299845"/>
            <a:ext cx="9042400" cy="42151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1369695" y="1185545"/>
            <a:ext cx="9353550" cy="44672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A4D5C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4"/>
            </p:custDataLst>
          </p:nvPr>
        </p:nvGrpSpPr>
        <p:grpSpPr>
          <a:xfrm>
            <a:off x="1369695" y="992505"/>
            <a:ext cx="9353550" cy="4659630"/>
            <a:chOff x="2157" y="1563"/>
            <a:chExt cx="14730" cy="7338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>
              <a:off x="2157" y="1867"/>
              <a:ext cx="4825" cy="4664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 cstate="email"/>
            <a:stretch>
              <a:fillRect/>
            </a:stretch>
          </p:blipFill>
          <p:spPr>
            <a:xfrm>
              <a:off x="3137" y="7049"/>
              <a:ext cx="647" cy="538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 cstate="email"/>
            <a:stretch>
              <a:fillRect/>
            </a:stretch>
          </p:blipFill>
          <p:spPr>
            <a:xfrm flipH="1" flipV="1">
              <a:off x="12491" y="4653"/>
              <a:ext cx="4396" cy="4249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3880" y="4446"/>
              <a:ext cx="4513" cy="3141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11198" y="1895"/>
              <a:ext cx="4513" cy="3141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4183" y="1563"/>
              <a:ext cx="4513" cy="3141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8392" y="4856"/>
              <a:ext cx="4513" cy="3141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 cstate="email"/>
            <a:stretch>
              <a:fillRect/>
            </a:stretch>
          </p:blipFill>
          <p:spPr>
            <a:xfrm>
              <a:off x="15849" y="3919"/>
              <a:ext cx="603" cy="507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9" cstate="email"/>
            <a:stretch>
              <a:fillRect/>
            </a:stretch>
          </p:blipFill>
          <p:spPr>
            <a:xfrm>
              <a:off x="5670" y="2509"/>
              <a:ext cx="525" cy="368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0"/>
            </p:custDataLst>
          </p:nvPr>
        </p:nvSpPr>
        <p:spPr>
          <a:xfrm>
            <a:off x="3358800" y="3254400"/>
            <a:ext cx="5475600" cy="770400"/>
          </a:xfrm>
        </p:spPr>
        <p:txBody>
          <a:bodyPr anchor="b">
            <a:normAutofit/>
          </a:bodyPr>
          <a:lstStyle>
            <a:lvl1pPr algn="ctr" eaLnBrk="1" fontAlgn="auto" latinLnBrk="0" hangingPunct="1">
              <a:defRPr sz="4000" b="1" u="none" strike="noStrike" kern="1200" cap="none" spc="6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3744000" y="4064400"/>
            <a:ext cx="4705200" cy="453600"/>
          </a:xfrm>
        </p:spPr>
        <p:txBody>
          <a:bodyPr>
            <a:normAutofit/>
          </a:bodyPr>
          <a:lstStyle>
            <a:lvl1pPr marL="0" indent="0" algn="ctr" eaLnBrk="1" fontAlgn="auto" latinLnBrk="0" hangingPunct="1">
              <a:lnSpc>
                <a:spcPct val="120000"/>
              </a:lnSpc>
              <a:buNone/>
              <a:defRPr sz="1400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10800000">
            <a:off x="9472295" y="4229100"/>
            <a:ext cx="2719705" cy="26289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1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2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rmAutofit/>
          </a:bodyPr>
          <a:lstStyle>
            <a:lvl1pPr>
              <a:defRPr sz="1600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 rot="10800000">
            <a:off x="9254490" y="4018915"/>
            <a:ext cx="2937510" cy="283908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1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2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3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4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>
            <p:custDataLst>
              <p:tags r:id="rId2"/>
            </p:custDataLst>
          </p:nvPr>
        </p:nvSpPr>
        <p:spPr>
          <a:xfrm>
            <a:off x="202565" y="194310"/>
            <a:ext cx="11798300" cy="64712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 userDrawn="1">
            <p:custDataLst>
              <p:tags r:id="rId3"/>
            </p:custDataLst>
          </p:nvPr>
        </p:nvSpPr>
        <p:spPr>
          <a:xfrm>
            <a:off x="-12065" y="0"/>
            <a:ext cx="12204065" cy="6858000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A4D5C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304800" y="2965450"/>
            <a:ext cx="4026535" cy="27711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11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1053465" y="194310"/>
            <a:ext cx="4026535" cy="27711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4331335" y="3894455"/>
            <a:ext cx="4026535" cy="27711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 cstate="email"/>
          <a:stretch>
            <a:fillRect/>
          </a:stretch>
        </p:blipFill>
        <p:spPr>
          <a:xfrm>
            <a:off x="304800" y="2214245"/>
            <a:ext cx="468630" cy="32448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0.xml"/><Relationship Id="rId7" Type="http://schemas.openxmlformats.org/officeDocument/2006/relationships/slideLayout" Target="../slideLayouts/slideLayout9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3" Type="http://schemas.openxmlformats.org/officeDocument/2006/relationships/slideLayout" Target="../slideLayouts/slideLayout5.xml"/><Relationship Id="rId27" Type="http://schemas.openxmlformats.org/officeDocument/2006/relationships/theme" Target="../theme/theme2.xml"/><Relationship Id="rId26" Type="http://schemas.openxmlformats.org/officeDocument/2006/relationships/tags" Target="../tags/tag219.xml"/><Relationship Id="rId25" Type="http://schemas.openxmlformats.org/officeDocument/2006/relationships/tags" Target="../tags/tag218.xml"/><Relationship Id="rId24" Type="http://schemas.openxmlformats.org/officeDocument/2006/relationships/tags" Target="../tags/tag217.xml"/><Relationship Id="rId23" Type="http://schemas.openxmlformats.org/officeDocument/2006/relationships/tags" Target="../tags/tag216.xml"/><Relationship Id="rId22" Type="http://schemas.openxmlformats.org/officeDocument/2006/relationships/tags" Target="../tags/tag215.xml"/><Relationship Id="rId21" Type="http://schemas.openxmlformats.org/officeDocument/2006/relationships/tags" Target="../tags/tag214.xml"/><Relationship Id="rId20" Type="http://schemas.openxmlformats.org/officeDocument/2006/relationships/slideLayout" Target="../slideLayouts/slideLayout22.xml"/><Relationship Id="rId2" Type="http://schemas.openxmlformats.org/officeDocument/2006/relationships/slideLayout" Target="../slideLayouts/slideLayout4.xml"/><Relationship Id="rId19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225.xml"/><Relationship Id="rId8" Type="http://schemas.openxmlformats.org/officeDocument/2006/relationships/tags" Target="../tags/tag224.xml"/><Relationship Id="rId7" Type="http://schemas.openxmlformats.org/officeDocument/2006/relationships/image" Target="../media/image12.png"/><Relationship Id="rId6" Type="http://schemas.openxmlformats.org/officeDocument/2006/relationships/tags" Target="../tags/tag223.xml"/><Relationship Id="rId5" Type="http://schemas.openxmlformats.org/officeDocument/2006/relationships/image" Target="../media/image11.png"/><Relationship Id="rId4" Type="http://schemas.openxmlformats.org/officeDocument/2006/relationships/tags" Target="../tags/tag222.xml"/><Relationship Id="rId3" Type="http://schemas.openxmlformats.org/officeDocument/2006/relationships/tags" Target="../tags/tag221.xml"/><Relationship Id="rId2" Type="http://schemas.openxmlformats.org/officeDocument/2006/relationships/image" Target="../media/image21.png"/><Relationship Id="rId11" Type="http://schemas.openxmlformats.org/officeDocument/2006/relationships/slideLayout" Target="../slideLayouts/slideLayout9.xml"/><Relationship Id="rId10" Type="http://schemas.openxmlformats.org/officeDocument/2006/relationships/tags" Target="../tags/tag226.xml"/><Relationship Id="rId1" Type="http://schemas.openxmlformats.org/officeDocument/2006/relationships/tags" Target="../tags/tag2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83.xml"/><Relationship Id="rId8" Type="http://schemas.openxmlformats.org/officeDocument/2006/relationships/tags" Target="../tags/tag282.xml"/><Relationship Id="rId7" Type="http://schemas.openxmlformats.org/officeDocument/2006/relationships/image" Target="../media/image12.png"/><Relationship Id="rId6" Type="http://schemas.openxmlformats.org/officeDocument/2006/relationships/tags" Target="../tags/tag281.xml"/><Relationship Id="rId5" Type="http://schemas.openxmlformats.org/officeDocument/2006/relationships/image" Target="../media/image11.png"/><Relationship Id="rId4" Type="http://schemas.openxmlformats.org/officeDocument/2006/relationships/tags" Target="../tags/tag280.xml"/><Relationship Id="rId3" Type="http://schemas.openxmlformats.org/officeDocument/2006/relationships/tags" Target="../tags/tag279.xml"/><Relationship Id="rId2" Type="http://schemas.openxmlformats.org/officeDocument/2006/relationships/image" Target="../media/image21.png"/><Relationship Id="rId14" Type="http://schemas.openxmlformats.org/officeDocument/2006/relationships/slideLayout" Target="../slideLayouts/slideLayout9.xml"/><Relationship Id="rId13" Type="http://schemas.openxmlformats.org/officeDocument/2006/relationships/tags" Target="../tags/tag284.xml"/><Relationship Id="rId12" Type="http://schemas.openxmlformats.org/officeDocument/2006/relationships/image" Target="../media/image26.png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1" Type="http://schemas.openxmlformats.org/officeDocument/2006/relationships/tags" Target="../tags/tag278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90.xml"/><Relationship Id="rId8" Type="http://schemas.openxmlformats.org/officeDocument/2006/relationships/tags" Target="../tags/tag289.xml"/><Relationship Id="rId7" Type="http://schemas.openxmlformats.org/officeDocument/2006/relationships/image" Target="../media/image12.png"/><Relationship Id="rId6" Type="http://schemas.openxmlformats.org/officeDocument/2006/relationships/tags" Target="../tags/tag288.xml"/><Relationship Id="rId5" Type="http://schemas.openxmlformats.org/officeDocument/2006/relationships/image" Target="../media/image11.png"/><Relationship Id="rId4" Type="http://schemas.openxmlformats.org/officeDocument/2006/relationships/tags" Target="../tags/tag287.xml"/><Relationship Id="rId3" Type="http://schemas.openxmlformats.org/officeDocument/2006/relationships/tags" Target="../tags/tag286.xml"/><Relationship Id="rId2" Type="http://schemas.openxmlformats.org/officeDocument/2006/relationships/image" Target="../media/image21.png"/><Relationship Id="rId11" Type="http://schemas.openxmlformats.org/officeDocument/2006/relationships/slideLayout" Target="../slideLayouts/slideLayout9.xml"/><Relationship Id="rId10" Type="http://schemas.openxmlformats.org/officeDocument/2006/relationships/tags" Target="../tags/tag291.xml"/><Relationship Id="rId1" Type="http://schemas.openxmlformats.org/officeDocument/2006/relationships/tags" Target="../tags/tag28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93.xml"/><Relationship Id="rId1" Type="http://schemas.openxmlformats.org/officeDocument/2006/relationships/tags" Target="../tags/tag29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299.xml"/><Relationship Id="rId8" Type="http://schemas.openxmlformats.org/officeDocument/2006/relationships/tags" Target="../tags/tag298.xml"/><Relationship Id="rId7" Type="http://schemas.openxmlformats.org/officeDocument/2006/relationships/image" Target="../media/image12.png"/><Relationship Id="rId6" Type="http://schemas.openxmlformats.org/officeDocument/2006/relationships/tags" Target="../tags/tag297.xml"/><Relationship Id="rId5" Type="http://schemas.openxmlformats.org/officeDocument/2006/relationships/image" Target="../media/image11.png"/><Relationship Id="rId4" Type="http://schemas.openxmlformats.org/officeDocument/2006/relationships/tags" Target="../tags/tag296.xml"/><Relationship Id="rId3" Type="http://schemas.openxmlformats.org/officeDocument/2006/relationships/tags" Target="../tags/tag295.xml"/><Relationship Id="rId2" Type="http://schemas.openxmlformats.org/officeDocument/2006/relationships/image" Target="../media/image21.png"/><Relationship Id="rId11" Type="http://schemas.openxmlformats.org/officeDocument/2006/relationships/slideLayout" Target="../slideLayouts/slideLayout9.xml"/><Relationship Id="rId10" Type="http://schemas.openxmlformats.org/officeDocument/2006/relationships/tags" Target="../tags/tag300.xml"/><Relationship Id="rId1" Type="http://schemas.openxmlformats.org/officeDocument/2006/relationships/tags" Target="../tags/tag294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306.xml"/><Relationship Id="rId8" Type="http://schemas.openxmlformats.org/officeDocument/2006/relationships/tags" Target="../tags/tag305.xml"/><Relationship Id="rId7" Type="http://schemas.openxmlformats.org/officeDocument/2006/relationships/image" Target="../media/image12.png"/><Relationship Id="rId6" Type="http://schemas.openxmlformats.org/officeDocument/2006/relationships/tags" Target="../tags/tag304.xml"/><Relationship Id="rId5" Type="http://schemas.openxmlformats.org/officeDocument/2006/relationships/image" Target="../media/image11.png"/><Relationship Id="rId4" Type="http://schemas.openxmlformats.org/officeDocument/2006/relationships/tags" Target="../tags/tag303.xml"/><Relationship Id="rId3" Type="http://schemas.openxmlformats.org/officeDocument/2006/relationships/tags" Target="../tags/tag302.xml"/><Relationship Id="rId2" Type="http://schemas.openxmlformats.org/officeDocument/2006/relationships/image" Target="../media/image21.png"/><Relationship Id="rId11" Type="http://schemas.openxmlformats.org/officeDocument/2006/relationships/slideLayout" Target="../slideLayouts/slideLayout9.xml"/><Relationship Id="rId10" Type="http://schemas.openxmlformats.org/officeDocument/2006/relationships/tags" Target="../tags/tag307.xml"/><Relationship Id="rId1" Type="http://schemas.openxmlformats.org/officeDocument/2006/relationships/tags" Target="../tags/tag301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313.xml"/><Relationship Id="rId8" Type="http://schemas.openxmlformats.org/officeDocument/2006/relationships/tags" Target="../tags/tag312.xml"/><Relationship Id="rId7" Type="http://schemas.openxmlformats.org/officeDocument/2006/relationships/image" Target="../media/image12.png"/><Relationship Id="rId6" Type="http://schemas.openxmlformats.org/officeDocument/2006/relationships/tags" Target="../tags/tag311.xml"/><Relationship Id="rId5" Type="http://schemas.openxmlformats.org/officeDocument/2006/relationships/image" Target="../media/image11.png"/><Relationship Id="rId4" Type="http://schemas.openxmlformats.org/officeDocument/2006/relationships/tags" Target="../tags/tag310.xml"/><Relationship Id="rId3" Type="http://schemas.openxmlformats.org/officeDocument/2006/relationships/tags" Target="../tags/tag309.xml"/><Relationship Id="rId2" Type="http://schemas.openxmlformats.org/officeDocument/2006/relationships/image" Target="../media/image21.png"/><Relationship Id="rId11" Type="http://schemas.openxmlformats.org/officeDocument/2006/relationships/slideLayout" Target="../slideLayouts/slideLayout9.xml"/><Relationship Id="rId10" Type="http://schemas.openxmlformats.org/officeDocument/2006/relationships/tags" Target="../tags/tag314.xml"/><Relationship Id="rId1" Type="http://schemas.openxmlformats.org/officeDocument/2006/relationships/tags" Target="../tags/tag308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320.xml"/><Relationship Id="rId8" Type="http://schemas.openxmlformats.org/officeDocument/2006/relationships/tags" Target="../tags/tag319.xml"/><Relationship Id="rId7" Type="http://schemas.openxmlformats.org/officeDocument/2006/relationships/image" Target="../media/image12.png"/><Relationship Id="rId6" Type="http://schemas.openxmlformats.org/officeDocument/2006/relationships/tags" Target="../tags/tag318.xml"/><Relationship Id="rId5" Type="http://schemas.openxmlformats.org/officeDocument/2006/relationships/image" Target="../media/image11.png"/><Relationship Id="rId4" Type="http://schemas.openxmlformats.org/officeDocument/2006/relationships/tags" Target="../tags/tag317.xml"/><Relationship Id="rId3" Type="http://schemas.openxmlformats.org/officeDocument/2006/relationships/tags" Target="../tags/tag316.xml"/><Relationship Id="rId2" Type="http://schemas.openxmlformats.org/officeDocument/2006/relationships/image" Target="../media/image21.png"/><Relationship Id="rId11" Type="http://schemas.openxmlformats.org/officeDocument/2006/relationships/slideLayout" Target="../slideLayouts/slideLayout9.xml"/><Relationship Id="rId10" Type="http://schemas.openxmlformats.org/officeDocument/2006/relationships/tags" Target="../tags/tag321.xml"/><Relationship Id="rId1" Type="http://schemas.openxmlformats.org/officeDocument/2006/relationships/tags" Target="../tags/tag31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32.xml"/><Relationship Id="rId8" Type="http://schemas.openxmlformats.org/officeDocument/2006/relationships/tags" Target="../tags/tag231.xml"/><Relationship Id="rId7" Type="http://schemas.openxmlformats.org/officeDocument/2006/relationships/image" Target="../media/image12.png"/><Relationship Id="rId6" Type="http://schemas.openxmlformats.org/officeDocument/2006/relationships/tags" Target="../tags/tag230.xml"/><Relationship Id="rId5" Type="http://schemas.openxmlformats.org/officeDocument/2006/relationships/image" Target="../media/image11.png"/><Relationship Id="rId4" Type="http://schemas.openxmlformats.org/officeDocument/2006/relationships/tags" Target="../tags/tag229.xml"/><Relationship Id="rId3" Type="http://schemas.openxmlformats.org/officeDocument/2006/relationships/tags" Target="../tags/tag228.xml"/><Relationship Id="rId2" Type="http://schemas.openxmlformats.org/officeDocument/2006/relationships/image" Target="../media/image21.png"/><Relationship Id="rId11" Type="http://schemas.openxmlformats.org/officeDocument/2006/relationships/slideLayout" Target="../slideLayouts/slideLayout9.xml"/><Relationship Id="rId10" Type="http://schemas.openxmlformats.org/officeDocument/2006/relationships/tags" Target="../tags/tag233.xml"/><Relationship Id="rId1" Type="http://schemas.openxmlformats.org/officeDocument/2006/relationships/tags" Target="../tags/tag227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327.xml"/><Relationship Id="rId8" Type="http://schemas.openxmlformats.org/officeDocument/2006/relationships/tags" Target="../tags/tag326.xml"/><Relationship Id="rId7" Type="http://schemas.openxmlformats.org/officeDocument/2006/relationships/image" Target="../media/image12.png"/><Relationship Id="rId6" Type="http://schemas.openxmlformats.org/officeDocument/2006/relationships/tags" Target="../tags/tag325.xml"/><Relationship Id="rId5" Type="http://schemas.openxmlformats.org/officeDocument/2006/relationships/image" Target="../media/image11.png"/><Relationship Id="rId4" Type="http://schemas.openxmlformats.org/officeDocument/2006/relationships/tags" Target="../tags/tag324.xml"/><Relationship Id="rId3" Type="http://schemas.openxmlformats.org/officeDocument/2006/relationships/tags" Target="../tags/tag323.xml"/><Relationship Id="rId2" Type="http://schemas.openxmlformats.org/officeDocument/2006/relationships/image" Target="../media/image21.png"/><Relationship Id="rId11" Type="http://schemas.openxmlformats.org/officeDocument/2006/relationships/slideLayout" Target="../slideLayouts/slideLayout9.xml"/><Relationship Id="rId10" Type="http://schemas.openxmlformats.org/officeDocument/2006/relationships/tags" Target="../tags/tag328.xml"/><Relationship Id="rId1" Type="http://schemas.openxmlformats.org/officeDocument/2006/relationships/tags" Target="../tags/tag322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334.xml"/><Relationship Id="rId8" Type="http://schemas.openxmlformats.org/officeDocument/2006/relationships/tags" Target="../tags/tag333.xml"/><Relationship Id="rId7" Type="http://schemas.openxmlformats.org/officeDocument/2006/relationships/image" Target="../media/image12.png"/><Relationship Id="rId6" Type="http://schemas.openxmlformats.org/officeDocument/2006/relationships/tags" Target="../tags/tag332.xml"/><Relationship Id="rId5" Type="http://schemas.openxmlformats.org/officeDocument/2006/relationships/image" Target="../media/image11.png"/><Relationship Id="rId4" Type="http://schemas.openxmlformats.org/officeDocument/2006/relationships/tags" Target="../tags/tag331.xml"/><Relationship Id="rId3" Type="http://schemas.openxmlformats.org/officeDocument/2006/relationships/tags" Target="../tags/tag330.xml"/><Relationship Id="rId2" Type="http://schemas.openxmlformats.org/officeDocument/2006/relationships/image" Target="../media/image21.png"/><Relationship Id="rId11" Type="http://schemas.openxmlformats.org/officeDocument/2006/relationships/slideLayout" Target="../slideLayouts/slideLayout9.xml"/><Relationship Id="rId10" Type="http://schemas.openxmlformats.org/officeDocument/2006/relationships/tags" Target="../tags/tag335.xml"/><Relationship Id="rId1" Type="http://schemas.openxmlformats.org/officeDocument/2006/relationships/tags" Target="../tags/tag329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341.xml"/><Relationship Id="rId8" Type="http://schemas.openxmlformats.org/officeDocument/2006/relationships/tags" Target="../tags/tag340.xml"/><Relationship Id="rId7" Type="http://schemas.openxmlformats.org/officeDocument/2006/relationships/image" Target="../media/image12.png"/><Relationship Id="rId6" Type="http://schemas.openxmlformats.org/officeDocument/2006/relationships/tags" Target="../tags/tag339.xml"/><Relationship Id="rId5" Type="http://schemas.openxmlformats.org/officeDocument/2006/relationships/image" Target="../media/image11.png"/><Relationship Id="rId4" Type="http://schemas.openxmlformats.org/officeDocument/2006/relationships/tags" Target="../tags/tag338.xml"/><Relationship Id="rId3" Type="http://schemas.openxmlformats.org/officeDocument/2006/relationships/tags" Target="../tags/tag337.xml"/><Relationship Id="rId2" Type="http://schemas.openxmlformats.org/officeDocument/2006/relationships/image" Target="../media/image21.png"/><Relationship Id="rId11" Type="http://schemas.openxmlformats.org/officeDocument/2006/relationships/slideLayout" Target="../slideLayouts/slideLayout9.xml"/><Relationship Id="rId10" Type="http://schemas.openxmlformats.org/officeDocument/2006/relationships/tags" Target="../tags/tag342.xml"/><Relationship Id="rId1" Type="http://schemas.openxmlformats.org/officeDocument/2006/relationships/tags" Target="../tags/tag336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348.xml"/><Relationship Id="rId8" Type="http://schemas.openxmlformats.org/officeDocument/2006/relationships/tags" Target="../tags/tag347.xml"/><Relationship Id="rId7" Type="http://schemas.openxmlformats.org/officeDocument/2006/relationships/image" Target="../media/image12.png"/><Relationship Id="rId6" Type="http://schemas.openxmlformats.org/officeDocument/2006/relationships/tags" Target="../tags/tag346.xml"/><Relationship Id="rId5" Type="http://schemas.openxmlformats.org/officeDocument/2006/relationships/image" Target="../media/image11.png"/><Relationship Id="rId4" Type="http://schemas.openxmlformats.org/officeDocument/2006/relationships/tags" Target="../tags/tag345.xml"/><Relationship Id="rId3" Type="http://schemas.openxmlformats.org/officeDocument/2006/relationships/tags" Target="../tags/tag344.xml"/><Relationship Id="rId2" Type="http://schemas.openxmlformats.org/officeDocument/2006/relationships/image" Target="../media/image21.png"/><Relationship Id="rId11" Type="http://schemas.openxmlformats.org/officeDocument/2006/relationships/slideLayout" Target="../slideLayouts/slideLayout9.xml"/><Relationship Id="rId10" Type="http://schemas.openxmlformats.org/officeDocument/2006/relationships/tags" Target="../tags/tag349.xml"/><Relationship Id="rId1" Type="http://schemas.openxmlformats.org/officeDocument/2006/relationships/tags" Target="../tags/tag343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355.xml"/><Relationship Id="rId8" Type="http://schemas.openxmlformats.org/officeDocument/2006/relationships/tags" Target="../tags/tag354.xml"/><Relationship Id="rId7" Type="http://schemas.openxmlformats.org/officeDocument/2006/relationships/image" Target="../media/image12.png"/><Relationship Id="rId6" Type="http://schemas.openxmlformats.org/officeDocument/2006/relationships/tags" Target="../tags/tag353.xml"/><Relationship Id="rId5" Type="http://schemas.openxmlformats.org/officeDocument/2006/relationships/image" Target="../media/image11.png"/><Relationship Id="rId4" Type="http://schemas.openxmlformats.org/officeDocument/2006/relationships/tags" Target="../tags/tag352.xml"/><Relationship Id="rId3" Type="http://schemas.openxmlformats.org/officeDocument/2006/relationships/tags" Target="../tags/tag351.xml"/><Relationship Id="rId2" Type="http://schemas.openxmlformats.org/officeDocument/2006/relationships/image" Target="../media/image21.png"/><Relationship Id="rId11" Type="http://schemas.openxmlformats.org/officeDocument/2006/relationships/slideLayout" Target="../slideLayouts/slideLayout9.xml"/><Relationship Id="rId10" Type="http://schemas.openxmlformats.org/officeDocument/2006/relationships/tags" Target="../tags/tag356.xml"/><Relationship Id="rId1" Type="http://schemas.openxmlformats.org/officeDocument/2006/relationships/tags" Target="../tags/tag350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362.xml"/><Relationship Id="rId8" Type="http://schemas.openxmlformats.org/officeDocument/2006/relationships/tags" Target="../tags/tag361.xml"/><Relationship Id="rId7" Type="http://schemas.openxmlformats.org/officeDocument/2006/relationships/image" Target="../media/image12.png"/><Relationship Id="rId6" Type="http://schemas.openxmlformats.org/officeDocument/2006/relationships/tags" Target="../tags/tag360.xml"/><Relationship Id="rId5" Type="http://schemas.openxmlformats.org/officeDocument/2006/relationships/image" Target="../media/image11.png"/><Relationship Id="rId4" Type="http://schemas.openxmlformats.org/officeDocument/2006/relationships/tags" Target="../tags/tag359.xml"/><Relationship Id="rId3" Type="http://schemas.openxmlformats.org/officeDocument/2006/relationships/tags" Target="../tags/tag358.xml"/><Relationship Id="rId2" Type="http://schemas.openxmlformats.org/officeDocument/2006/relationships/image" Target="../media/image21.png"/><Relationship Id="rId15" Type="http://schemas.openxmlformats.org/officeDocument/2006/relationships/slideLayout" Target="../slideLayouts/slideLayout9.xml"/><Relationship Id="rId14" Type="http://schemas.openxmlformats.org/officeDocument/2006/relationships/tags" Target="../tags/tag366.xml"/><Relationship Id="rId13" Type="http://schemas.openxmlformats.org/officeDocument/2006/relationships/tags" Target="../tags/tag365.xml"/><Relationship Id="rId12" Type="http://schemas.openxmlformats.org/officeDocument/2006/relationships/tags" Target="../tags/tag364.xml"/><Relationship Id="rId11" Type="http://schemas.openxmlformats.org/officeDocument/2006/relationships/tags" Target="../tags/tag363.xml"/><Relationship Id="rId10" Type="http://schemas.openxmlformats.org/officeDocument/2006/relationships/image" Target="../media/image27.png"/><Relationship Id="rId1" Type="http://schemas.openxmlformats.org/officeDocument/2006/relationships/tags" Target="../tags/tag357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372.xml"/><Relationship Id="rId8" Type="http://schemas.openxmlformats.org/officeDocument/2006/relationships/tags" Target="../tags/tag371.xml"/><Relationship Id="rId7" Type="http://schemas.openxmlformats.org/officeDocument/2006/relationships/image" Target="../media/image12.png"/><Relationship Id="rId6" Type="http://schemas.openxmlformats.org/officeDocument/2006/relationships/tags" Target="../tags/tag370.xml"/><Relationship Id="rId5" Type="http://schemas.openxmlformats.org/officeDocument/2006/relationships/image" Target="../media/image11.png"/><Relationship Id="rId4" Type="http://schemas.openxmlformats.org/officeDocument/2006/relationships/tags" Target="../tags/tag369.xml"/><Relationship Id="rId3" Type="http://schemas.openxmlformats.org/officeDocument/2006/relationships/tags" Target="../tags/tag368.xml"/><Relationship Id="rId2" Type="http://schemas.openxmlformats.org/officeDocument/2006/relationships/image" Target="../media/image21.png"/><Relationship Id="rId15" Type="http://schemas.openxmlformats.org/officeDocument/2006/relationships/slideLayout" Target="../slideLayouts/slideLayout9.xml"/><Relationship Id="rId14" Type="http://schemas.openxmlformats.org/officeDocument/2006/relationships/tags" Target="../tags/tag376.xml"/><Relationship Id="rId13" Type="http://schemas.openxmlformats.org/officeDocument/2006/relationships/tags" Target="../tags/tag375.xml"/><Relationship Id="rId12" Type="http://schemas.openxmlformats.org/officeDocument/2006/relationships/tags" Target="../tags/tag374.xml"/><Relationship Id="rId11" Type="http://schemas.openxmlformats.org/officeDocument/2006/relationships/tags" Target="../tags/tag373.xml"/><Relationship Id="rId10" Type="http://schemas.openxmlformats.org/officeDocument/2006/relationships/image" Target="../media/image27.png"/><Relationship Id="rId1" Type="http://schemas.openxmlformats.org/officeDocument/2006/relationships/tags" Target="../tags/tag367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382.xml"/><Relationship Id="rId8" Type="http://schemas.openxmlformats.org/officeDocument/2006/relationships/tags" Target="../tags/tag381.xml"/><Relationship Id="rId7" Type="http://schemas.openxmlformats.org/officeDocument/2006/relationships/image" Target="../media/image12.png"/><Relationship Id="rId6" Type="http://schemas.openxmlformats.org/officeDocument/2006/relationships/tags" Target="../tags/tag380.xml"/><Relationship Id="rId5" Type="http://schemas.openxmlformats.org/officeDocument/2006/relationships/image" Target="../media/image11.png"/><Relationship Id="rId4" Type="http://schemas.openxmlformats.org/officeDocument/2006/relationships/tags" Target="../tags/tag379.xml"/><Relationship Id="rId3" Type="http://schemas.openxmlformats.org/officeDocument/2006/relationships/tags" Target="../tags/tag378.xml"/><Relationship Id="rId2" Type="http://schemas.openxmlformats.org/officeDocument/2006/relationships/image" Target="../media/image21.png"/><Relationship Id="rId19" Type="http://schemas.openxmlformats.org/officeDocument/2006/relationships/slideLayout" Target="../slideLayouts/slideLayout9.xml"/><Relationship Id="rId18" Type="http://schemas.openxmlformats.org/officeDocument/2006/relationships/tags" Target="../tags/tag390.xml"/><Relationship Id="rId17" Type="http://schemas.openxmlformats.org/officeDocument/2006/relationships/tags" Target="../tags/tag389.xml"/><Relationship Id="rId16" Type="http://schemas.openxmlformats.org/officeDocument/2006/relationships/tags" Target="../tags/tag388.xml"/><Relationship Id="rId15" Type="http://schemas.openxmlformats.org/officeDocument/2006/relationships/tags" Target="../tags/tag387.xml"/><Relationship Id="rId14" Type="http://schemas.openxmlformats.org/officeDocument/2006/relationships/tags" Target="../tags/tag386.xml"/><Relationship Id="rId13" Type="http://schemas.openxmlformats.org/officeDocument/2006/relationships/tags" Target="../tags/tag385.xml"/><Relationship Id="rId12" Type="http://schemas.openxmlformats.org/officeDocument/2006/relationships/tags" Target="../tags/tag384.xml"/><Relationship Id="rId11" Type="http://schemas.openxmlformats.org/officeDocument/2006/relationships/tags" Target="../tags/tag383.xml"/><Relationship Id="rId10" Type="http://schemas.openxmlformats.org/officeDocument/2006/relationships/image" Target="../media/image27.png"/><Relationship Id="rId1" Type="http://schemas.openxmlformats.org/officeDocument/2006/relationships/tags" Target="../tags/tag377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396.xml"/><Relationship Id="rId8" Type="http://schemas.openxmlformats.org/officeDocument/2006/relationships/tags" Target="../tags/tag395.xml"/><Relationship Id="rId7" Type="http://schemas.openxmlformats.org/officeDocument/2006/relationships/image" Target="../media/image12.png"/><Relationship Id="rId6" Type="http://schemas.openxmlformats.org/officeDocument/2006/relationships/tags" Target="../tags/tag394.xml"/><Relationship Id="rId5" Type="http://schemas.openxmlformats.org/officeDocument/2006/relationships/image" Target="../media/image11.png"/><Relationship Id="rId4" Type="http://schemas.openxmlformats.org/officeDocument/2006/relationships/tags" Target="../tags/tag393.xml"/><Relationship Id="rId3" Type="http://schemas.openxmlformats.org/officeDocument/2006/relationships/tags" Target="../tags/tag392.xml"/><Relationship Id="rId2" Type="http://schemas.openxmlformats.org/officeDocument/2006/relationships/image" Target="../media/image21.png"/><Relationship Id="rId13" Type="http://schemas.openxmlformats.org/officeDocument/2006/relationships/slideLayout" Target="../slideLayouts/slideLayout9.xml"/><Relationship Id="rId12" Type="http://schemas.openxmlformats.org/officeDocument/2006/relationships/tags" Target="../tags/tag398.xml"/><Relationship Id="rId11" Type="http://schemas.openxmlformats.org/officeDocument/2006/relationships/tags" Target="../tags/tag397.xml"/><Relationship Id="rId10" Type="http://schemas.openxmlformats.org/officeDocument/2006/relationships/image" Target="../media/image27.png"/><Relationship Id="rId1" Type="http://schemas.openxmlformats.org/officeDocument/2006/relationships/tags" Target="../tags/tag391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404.xml"/><Relationship Id="rId8" Type="http://schemas.openxmlformats.org/officeDocument/2006/relationships/tags" Target="../tags/tag403.xml"/><Relationship Id="rId7" Type="http://schemas.openxmlformats.org/officeDocument/2006/relationships/image" Target="../media/image12.png"/><Relationship Id="rId6" Type="http://schemas.openxmlformats.org/officeDocument/2006/relationships/tags" Target="../tags/tag402.xml"/><Relationship Id="rId5" Type="http://schemas.openxmlformats.org/officeDocument/2006/relationships/image" Target="../media/image11.png"/><Relationship Id="rId4" Type="http://schemas.openxmlformats.org/officeDocument/2006/relationships/tags" Target="../tags/tag401.xml"/><Relationship Id="rId3" Type="http://schemas.openxmlformats.org/officeDocument/2006/relationships/tags" Target="../tags/tag400.xml"/><Relationship Id="rId24" Type="http://schemas.openxmlformats.org/officeDocument/2006/relationships/slideLayout" Target="../slideLayouts/slideLayout9.xml"/><Relationship Id="rId23" Type="http://schemas.openxmlformats.org/officeDocument/2006/relationships/tags" Target="../tags/tag417.xml"/><Relationship Id="rId22" Type="http://schemas.openxmlformats.org/officeDocument/2006/relationships/tags" Target="../tags/tag416.xml"/><Relationship Id="rId21" Type="http://schemas.openxmlformats.org/officeDocument/2006/relationships/tags" Target="../tags/tag415.xml"/><Relationship Id="rId20" Type="http://schemas.openxmlformats.org/officeDocument/2006/relationships/tags" Target="../tags/tag414.xml"/><Relationship Id="rId2" Type="http://schemas.openxmlformats.org/officeDocument/2006/relationships/image" Target="../media/image21.png"/><Relationship Id="rId19" Type="http://schemas.openxmlformats.org/officeDocument/2006/relationships/tags" Target="../tags/tag413.xml"/><Relationship Id="rId18" Type="http://schemas.openxmlformats.org/officeDocument/2006/relationships/tags" Target="../tags/tag412.xml"/><Relationship Id="rId17" Type="http://schemas.openxmlformats.org/officeDocument/2006/relationships/tags" Target="../tags/tag411.xml"/><Relationship Id="rId16" Type="http://schemas.openxmlformats.org/officeDocument/2006/relationships/tags" Target="../tags/tag410.xml"/><Relationship Id="rId15" Type="http://schemas.openxmlformats.org/officeDocument/2006/relationships/tags" Target="../tags/tag409.xml"/><Relationship Id="rId14" Type="http://schemas.openxmlformats.org/officeDocument/2006/relationships/tags" Target="../tags/tag408.xml"/><Relationship Id="rId13" Type="http://schemas.openxmlformats.org/officeDocument/2006/relationships/tags" Target="../tags/tag407.xml"/><Relationship Id="rId12" Type="http://schemas.openxmlformats.org/officeDocument/2006/relationships/tags" Target="../tags/tag406.xml"/><Relationship Id="rId11" Type="http://schemas.openxmlformats.org/officeDocument/2006/relationships/tags" Target="../tags/tag405.xml"/><Relationship Id="rId10" Type="http://schemas.openxmlformats.org/officeDocument/2006/relationships/image" Target="../media/image27.png"/><Relationship Id="rId1" Type="http://schemas.openxmlformats.org/officeDocument/2006/relationships/tags" Target="../tags/tag39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39.xml"/><Relationship Id="rId8" Type="http://schemas.openxmlformats.org/officeDocument/2006/relationships/tags" Target="../tags/tag238.xml"/><Relationship Id="rId7" Type="http://schemas.openxmlformats.org/officeDocument/2006/relationships/image" Target="../media/image12.png"/><Relationship Id="rId6" Type="http://schemas.openxmlformats.org/officeDocument/2006/relationships/tags" Target="../tags/tag237.xml"/><Relationship Id="rId5" Type="http://schemas.openxmlformats.org/officeDocument/2006/relationships/image" Target="../media/image11.png"/><Relationship Id="rId4" Type="http://schemas.openxmlformats.org/officeDocument/2006/relationships/tags" Target="../tags/tag236.xml"/><Relationship Id="rId3" Type="http://schemas.openxmlformats.org/officeDocument/2006/relationships/tags" Target="../tags/tag235.xml"/><Relationship Id="rId2" Type="http://schemas.openxmlformats.org/officeDocument/2006/relationships/image" Target="../media/image21.png"/><Relationship Id="rId11" Type="http://schemas.openxmlformats.org/officeDocument/2006/relationships/slideLayout" Target="../slideLayouts/slideLayout9.xml"/><Relationship Id="rId10" Type="http://schemas.openxmlformats.org/officeDocument/2006/relationships/tags" Target="../tags/tag240.xml"/><Relationship Id="rId1" Type="http://schemas.openxmlformats.org/officeDocument/2006/relationships/tags" Target="../tags/tag234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tags" Target="../tags/tag423.xml"/><Relationship Id="rId8" Type="http://schemas.openxmlformats.org/officeDocument/2006/relationships/tags" Target="../tags/tag422.xml"/><Relationship Id="rId7" Type="http://schemas.openxmlformats.org/officeDocument/2006/relationships/image" Target="../media/image12.png"/><Relationship Id="rId6" Type="http://schemas.openxmlformats.org/officeDocument/2006/relationships/tags" Target="../tags/tag421.xml"/><Relationship Id="rId5" Type="http://schemas.openxmlformats.org/officeDocument/2006/relationships/image" Target="../media/image11.png"/><Relationship Id="rId4" Type="http://schemas.openxmlformats.org/officeDocument/2006/relationships/tags" Target="../tags/tag420.xml"/><Relationship Id="rId3" Type="http://schemas.openxmlformats.org/officeDocument/2006/relationships/tags" Target="../tags/tag419.xml"/><Relationship Id="rId20" Type="http://schemas.openxmlformats.org/officeDocument/2006/relationships/slideLayout" Target="../slideLayouts/slideLayout9.xml"/><Relationship Id="rId2" Type="http://schemas.openxmlformats.org/officeDocument/2006/relationships/image" Target="../media/image21.png"/><Relationship Id="rId19" Type="http://schemas.openxmlformats.org/officeDocument/2006/relationships/tags" Target="../tags/tag432.xml"/><Relationship Id="rId18" Type="http://schemas.openxmlformats.org/officeDocument/2006/relationships/tags" Target="../tags/tag431.xml"/><Relationship Id="rId17" Type="http://schemas.openxmlformats.org/officeDocument/2006/relationships/tags" Target="../tags/tag430.xml"/><Relationship Id="rId16" Type="http://schemas.openxmlformats.org/officeDocument/2006/relationships/tags" Target="../tags/tag429.xml"/><Relationship Id="rId15" Type="http://schemas.openxmlformats.org/officeDocument/2006/relationships/tags" Target="../tags/tag428.xml"/><Relationship Id="rId14" Type="http://schemas.openxmlformats.org/officeDocument/2006/relationships/tags" Target="../tags/tag427.xml"/><Relationship Id="rId13" Type="http://schemas.openxmlformats.org/officeDocument/2006/relationships/tags" Target="../tags/tag426.xml"/><Relationship Id="rId12" Type="http://schemas.openxmlformats.org/officeDocument/2006/relationships/tags" Target="../tags/tag425.xml"/><Relationship Id="rId11" Type="http://schemas.openxmlformats.org/officeDocument/2006/relationships/tags" Target="../tags/tag424.xml"/><Relationship Id="rId10" Type="http://schemas.openxmlformats.org/officeDocument/2006/relationships/image" Target="../media/image27.png"/><Relationship Id="rId1" Type="http://schemas.openxmlformats.org/officeDocument/2006/relationships/tags" Target="../tags/tag418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tags" Target="../tags/tag438.xml"/><Relationship Id="rId8" Type="http://schemas.openxmlformats.org/officeDocument/2006/relationships/tags" Target="../tags/tag437.xml"/><Relationship Id="rId7" Type="http://schemas.openxmlformats.org/officeDocument/2006/relationships/image" Target="../media/image12.png"/><Relationship Id="rId6" Type="http://schemas.openxmlformats.org/officeDocument/2006/relationships/tags" Target="../tags/tag436.xml"/><Relationship Id="rId5" Type="http://schemas.openxmlformats.org/officeDocument/2006/relationships/image" Target="../media/image11.png"/><Relationship Id="rId4" Type="http://schemas.openxmlformats.org/officeDocument/2006/relationships/tags" Target="../tags/tag435.xml"/><Relationship Id="rId3" Type="http://schemas.openxmlformats.org/officeDocument/2006/relationships/tags" Target="../tags/tag434.xml"/><Relationship Id="rId2" Type="http://schemas.openxmlformats.org/officeDocument/2006/relationships/image" Target="../media/image21.png"/><Relationship Id="rId12" Type="http://schemas.openxmlformats.org/officeDocument/2006/relationships/slideLayout" Target="../slideLayouts/slideLayout9.xml"/><Relationship Id="rId11" Type="http://schemas.openxmlformats.org/officeDocument/2006/relationships/tags" Target="../tags/tag439.xml"/><Relationship Id="rId10" Type="http://schemas.openxmlformats.org/officeDocument/2006/relationships/image" Target="../media/image28.jpeg"/><Relationship Id="rId1" Type="http://schemas.openxmlformats.org/officeDocument/2006/relationships/tags" Target="../tags/tag433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445.xml"/><Relationship Id="rId8" Type="http://schemas.openxmlformats.org/officeDocument/2006/relationships/tags" Target="../tags/tag444.xml"/><Relationship Id="rId7" Type="http://schemas.openxmlformats.org/officeDocument/2006/relationships/image" Target="../media/image12.png"/><Relationship Id="rId6" Type="http://schemas.openxmlformats.org/officeDocument/2006/relationships/tags" Target="../tags/tag443.xml"/><Relationship Id="rId5" Type="http://schemas.openxmlformats.org/officeDocument/2006/relationships/image" Target="../media/image11.png"/><Relationship Id="rId4" Type="http://schemas.openxmlformats.org/officeDocument/2006/relationships/tags" Target="../tags/tag442.xml"/><Relationship Id="rId3" Type="http://schemas.openxmlformats.org/officeDocument/2006/relationships/tags" Target="../tags/tag441.xml"/><Relationship Id="rId2" Type="http://schemas.openxmlformats.org/officeDocument/2006/relationships/image" Target="../media/image21.png"/><Relationship Id="rId12" Type="http://schemas.openxmlformats.org/officeDocument/2006/relationships/slideLayout" Target="../slideLayouts/slideLayout9.xml"/><Relationship Id="rId11" Type="http://schemas.openxmlformats.org/officeDocument/2006/relationships/tags" Target="../tags/tag446.xml"/><Relationship Id="rId10" Type="http://schemas.openxmlformats.org/officeDocument/2006/relationships/image" Target="../media/image29.jpeg"/><Relationship Id="rId1" Type="http://schemas.openxmlformats.org/officeDocument/2006/relationships/tags" Target="../tags/tag440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tags" Target="../tags/tag452.xml"/><Relationship Id="rId8" Type="http://schemas.openxmlformats.org/officeDocument/2006/relationships/tags" Target="../tags/tag451.xml"/><Relationship Id="rId7" Type="http://schemas.openxmlformats.org/officeDocument/2006/relationships/image" Target="../media/image12.png"/><Relationship Id="rId6" Type="http://schemas.openxmlformats.org/officeDocument/2006/relationships/tags" Target="../tags/tag450.xml"/><Relationship Id="rId5" Type="http://schemas.openxmlformats.org/officeDocument/2006/relationships/image" Target="../media/image11.png"/><Relationship Id="rId4" Type="http://schemas.openxmlformats.org/officeDocument/2006/relationships/tags" Target="../tags/tag449.xml"/><Relationship Id="rId3" Type="http://schemas.openxmlformats.org/officeDocument/2006/relationships/tags" Target="../tags/tag448.xml"/><Relationship Id="rId2" Type="http://schemas.openxmlformats.org/officeDocument/2006/relationships/image" Target="../media/image21.png"/><Relationship Id="rId11" Type="http://schemas.openxmlformats.org/officeDocument/2006/relationships/slideLayout" Target="../slideLayouts/slideLayout9.xml"/><Relationship Id="rId10" Type="http://schemas.openxmlformats.org/officeDocument/2006/relationships/tags" Target="../tags/tag453.xml"/><Relationship Id="rId1" Type="http://schemas.openxmlformats.org/officeDocument/2006/relationships/tags" Target="../tags/tag447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tags" Target="../tags/tag459.xml"/><Relationship Id="rId8" Type="http://schemas.openxmlformats.org/officeDocument/2006/relationships/tags" Target="../tags/tag458.xml"/><Relationship Id="rId7" Type="http://schemas.openxmlformats.org/officeDocument/2006/relationships/image" Target="../media/image12.png"/><Relationship Id="rId6" Type="http://schemas.openxmlformats.org/officeDocument/2006/relationships/tags" Target="../tags/tag457.xml"/><Relationship Id="rId5" Type="http://schemas.openxmlformats.org/officeDocument/2006/relationships/image" Target="../media/image11.png"/><Relationship Id="rId4" Type="http://schemas.openxmlformats.org/officeDocument/2006/relationships/tags" Target="../tags/tag456.xml"/><Relationship Id="rId3" Type="http://schemas.openxmlformats.org/officeDocument/2006/relationships/tags" Target="../tags/tag455.xml"/><Relationship Id="rId2" Type="http://schemas.openxmlformats.org/officeDocument/2006/relationships/image" Target="../media/image21.png"/><Relationship Id="rId11" Type="http://schemas.openxmlformats.org/officeDocument/2006/relationships/slideLayout" Target="../slideLayouts/slideLayout9.xml"/><Relationship Id="rId10" Type="http://schemas.openxmlformats.org/officeDocument/2006/relationships/tags" Target="../tags/tag460.xml"/><Relationship Id="rId1" Type="http://schemas.openxmlformats.org/officeDocument/2006/relationships/tags" Target="../tags/tag454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tags" Target="../tags/tag466.xml"/><Relationship Id="rId8" Type="http://schemas.openxmlformats.org/officeDocument/2006/relationships/tags" Target="../tags/tag465.xml"/><Relationship Id="rId7" Type="http://schemas.openxmlformats.org/officeDocument/2006/relationships/image" Target="../media/image12.png"/><Relationship Id="rId6" Type="http://schemas.openxmlformats.org/officeDocument/2006/relationships/tags" Target="../tags/tag464.xml"/><Relationship Id="rId5" Type="http://schemas.openxmlformats.org/officeDocument/2006/relationships/image" Target="../media/image11.png"/><Relationship Id="rId4" Type="http://schemas.openxmlformats.org/officeDocument/2006/relationships/tags" Target="../tags/tag463.xml"/><Relationship Id="rId3" Type="http://schemas.openxmlformats.org/officeDocument/2006/relationships/tags" Target="../tags/tag462.xml"/><Relationship Id="rId2" Type="http://schemas.openxmlformats.org/officeDocument/2006/relationships/image" Target="../media/image21.png"/><Relationship Id="rId11" Type="http://schemas.openxmlformats.org/officeDocument/2006/relationships/slideLayout" Target="../slideLayouts/slideLayout9.xml"/><Relationship Id="rId10" Type="http://schemas.openxmlformats.org/officeDocument/2006/relationships/tags" Target="../tags/tag467.xml"/><Relationship Id="rId1" Type="http://schemas.openxmlformats.org/officeDocument/2006/relationships/tags" Target="../tags/tag461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tags" Target="../tags/tag473.xml"/><Relationship Id="rId8" Type="http://schemas.openxmlformats.org/officeDocument/2006/relationships/tags" Target="../tags/tag472.xml"/><Relationship Id="rId7" Type="http://schemas.openxmlformats.org/officeDocument/2006/relationships/image" Target="../media/image12.png"/><Relationship Id="rId6" Type="http://schemas.openxmlformats.org/officeDocument/2006/relationships/tags" Target="../tags/tag471.xml"/><Relationship Id="rId5" Type="http://schemas.openxmlformats.org/officeDocument/2006/relationships/image" Target="../media/image11.png"/><Relationship Id="rId4" Type="http://schemas.openxmlformats.org/officeDocument/2006/relationships/tags" Target="../tags/tag470.xml"/><Relationship Id="rId3" Type="http://schemas.openxmlformats.org/officeDocument/2006/relationships/tags" Target="../tags/tag469.xml"/><Relationship Id="rId2" Type="http://schemas.openxmlformats.org/officeDocument/2006/relationships/image" Target="../media/image21.png"/><Relationship Id="rId12" Type="http://schemas.openxmlformats.org/officeDocument/2006/relationships/slideLayout" Target="../slideLayouts/slideLayout9.xml"/><Relationship Id="rId11" Type="http://schemas.openxmlformats.org/officeDocument/2006/relationships/tags" Target="../tags/tag475.xml"/><Relationship Id="rId10" Type="http://schemas.openxmlformats.org/officeDocument/2006/relationships/tags" Target="../tags/tag474.xml"/><Relationship Id="rId1" Type="http://schemas.openxmlformats.org/officeDocument/2006/relationships/tags" Target="../tags/tag468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tags" Target="../tags/tag481.xml"/><Relationship Id="rId8" Type="http://schemas.openxmlformats.org/officeDocument/2006/relationships/tags" Target="../tags/tag480.xml"/><Relationship Id="rId7" Type="http://schemas.openxmlformats.org/officeDocument/2006/relationships/image" Target="../media/image12.png"/><Relationship Id="rId6" Type="http://schemas.openxmlformats.org/officeDocument/2006/relationships/tags" Target="../tags/tag479.xml"/><Relationship Id="rId5" Type="http://schemas.openxmlformats.org/officeDocument/2006/relationships/image" Target="../media/image11.png"/><Relationship Id="rId4" Type="http://schemas.openxmlformats.org/officeDocument/2006/relationships/tags" Target="../tags/tag478.xml"/><Relationship Id="rId3" Type="http://schemas.openxmlformats.org/officeDocument/2006/relationships/tags" Target="../tags/tag477.xml"/><Relationship Id="rId2" Type="http://schemas.openxmlformats.org/officeDocument/2006/relationships/image" Target="../media/image21.png"/><Relationship Id="rId12" Type="http://schemas.openxmlformats.org/officeDocument/2006/relationships/slideLayout" Target="../slideLayouts/slideLayout9.xml"/><Relationship Id="rId11" Type="http://schemas.openxmlformats.org/officeDocument/2006/relationships/tags" Target="../tags/tag482.xml"/><Relationship Id="rId10" Type="http://schemas.openxmlformats.org/officeDocument/2006/relationships/image" Target="../media/image30.jpeg"/><Relationship Id="rId1" Type="http://schemas.openxmlformats.org/officeDocument/2006/relationships/tags" Target="../tags/tag476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tags" Target="../tags/tag488.xml"/><Relationship Id="rId8" Type="http://schemas.openxmlformats.org/officeDocument/2006/relationships/tags" Target="../tags/tag487.xml"/><Relationship Id="rId7" Type="http://schemas.openxmlformats.org/officeDocument/2006/relationships/image" Target="../media/image12.png"/><Relationship Id="rId6" Type="http://schemas.openxmlformats.org/officeDocument/2006/relationships/tags" Target="../tags/tag486.xml"/><Relationship Id="rId5" Type="http://schemas.openxmlformats.org/officeDocument/2006/relationships/image" Target="../media/image11.png"/><Relationship Id="rId4" Type="http://schemas.openxmlformats.org/officeDocument/2006/relationships/tags" Target="../tags/tag485.xml"/><Relationship Id="rId3" Type="http://schemas.openxmlformats.org/officeDocument/2006/relationships/tags" Target="../tags/tag484.xml"/><Relationship Id="rId2" Type="http://schemas.openxmlformats.org/officeDocument/2006/relationships/image" Target="../media/image21.png"/><Relationship Id="rId14" Type="http://schemas.openxmlformats.org/officeDocument/2006/relationships/slideLayout" Target="../slideLayouts/slideLayout9.xml"/><Relationship Id="rId13" Type="http://schemas.openxmlformats.org/officeDocument/2006/relationships/tags" Target="../tags/tag492.xml"/><Relationship Id="rId12" Type="http://schemas.openxmlformats.org/officeDocument/2006/relationships/tags" Target="../tags/tag491.xml"/><Relationship Id="rId11" Type="http://schemas.openxmlformats.org/officeDocument/2006/relationships/tags" Target="../tags/tag490.xml"/><Relationship Id="rId10" Type="http://schemas.openxmlformats.org/officeDocument/2006/relationships/tags" Target="../tags/tag489.xml"/><Relationship Id="rId1" Type="http://schemas.openxmlformats.org/officeDocument/2006/relationships/tags" Target="../tags/tag483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tags" Target="../tags/tag498.xml"/><Relationship Id="rId8" Type="http://schemas.openxmlformats.org/officeDocument/2006/relationships/tags" Target="../tags/tag497.xml"/><Relationship Id="rId7" Type="http://schemas.openxmlformats.org/officeDocument/2006/relationships/image" Target="../media/image12.png"/><Relationship Id="rId6" Type="http://schemas.openxmlformats.org/officeDocument/2006/relationships/tags" Target="../tags/tag496.xml"/><Relationship Id="rId5" Type="http://schemas.openxmlformats.org/officeDocument/2006/relationships/image" Target="../media/image11.png"/><Relationship Id="rId4" Type="http://schemas.openxmlformats.org/officeDocument/2006/relationships/tags" Target="../tags/tag495.xml"/><Relationship Id="rId3" Type="http://schemas.openxmlformats.org/officeDocument/2006/relationships/tags" Target="../tags/tag494.xml"/><Relationship Id="rId2" Type="http://schemas.openxmlformats.org/officeDocument/2006/relationships/image" Target="../media/image21.png"/><Relationship Id="rId12" Type="http://schemas.openxmlformats.org/officeDocument/2006/relationships/slideLayout" Target="../slideLayouts/slideLayout9.xml"/><Relationship Id="rId11" Type="http://schemas.openxmlformats.org/officeDocument/2006/relationships/tags" Target="../tags/tag500.xml"/><Relationship Id="rId10" Type="http://schemas.openxmlformats.org/officeDocument/2006/relationships/tags" Target="../tags/tag499.xml"/><Relationship Id="rId1" Type="http://schemas.openxmlformats.org/officeDocument/2006/relationships/tags" Target="../tags/tag49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tags" Target="../tags/tag506.xml"/><Relationship Id="rId8" Type="http://schemas.openxmlformats.org/officeDocument/2006/relationships/tags" Target="../tags/tag505.xml"/><Relationship Id="rId7" Type="http://schemas.openxmlformats.org/officeDocument/2006/relationships/image" Target="../media/image12.png"/><Relationship Id="rId6" Type="http://schemas.openxmlformats.org/officeDocument/2006/relationships/tags" Target="../tags/tag504.xml"/><Relationship Id="rId5" Type="http://schemas.openxmlformats.org/officeDocument/2006/relationships/image" Target="../media/image11.png"/><Relationship Id="rId4" Type="http://schemas.openxmlformats.org/officeDocument/2006/relationships/tags" Target="../tags/tag503.xml"/><Relationship Id="rId3" Type="http://schemas.openxmlformats.org/officeDocument/2006/relationships/tags" Target="../tags/tag502.xml"/><Relationship Id="rId2" Type="http://schemas.openxmlformats.org/officeDocument/2006/relationships/image" Target="../media/image21.png"/><Relationship Id="rId11" Type="http://schemas.openxmlformats.org/officeDocument/2006/relationships/slideLayout" Target="../slideLayouts/slideLayout9.xml"/><Relationship Id="rId10" Type="http://schemas.openxmlformats.org/officeDocument/2006/relationships/tags" Target="../tags/tag507.xml"/><Relationship Id="rId1" Type="http://schemas.openxmlformats.org/officeDocument/2006/relationships/tags" Target="../tags/tag501.xml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tags" Target="../tags/tag513.xml"/><Relationship Id="rId8" Type="http://schemas.openxmlformats.org/officeDocument/2006/relationships/tags" Target="../tags/tag512.xml"/><Relationship Id="rId7" Type="http://schemas.openxmlformats.org/officeDocument/2006/relationships/image" Target="../media/image12.png"/><Relationship Id="rId6" Type="http://schemas.openxmlformats.org/officeDocument/2006/relationships/tags" Target="../tags/tag511.xml"/><Relationship Id="rId5" Type="http://schemas.openxmlformats.org/officeDocument/2006/relationships/image" Target="../media/image11.png"/><Relationship Id="rId4" Type="http://schemas.openxmlformats.org/officeDocument/2006/relationships/tags" Target="../tags/tag510.xml"/><Relationship Id="rId3" Type="http://schemas.openxmlformats.org/officeDocument/2006/relationships/tags" Target="../tags/tag509.xml"/><Relationship Id="rId2" Type="http://schemas.openxmlformats.org/officeDocument/2006/relationships/image" Target="../media/image21.png"/><Relationship Id="rId16" Type="http://schemas.openxmlformats.org/officeDocument/2006/relationships/slideLayout" Target="../slideLayouts/slideLayout9.xml"/><Relationship Id="rId15" Type="http://schemas.openxmlformats.org/officeDocument/2006/relationships/tags" Target="../tags/tag517.xml"/><Relationship Id="rId14" Type="http://schemas.openxmlformats.org/officeDocument/2006/relationships/tags" Target="../tags/tag516.xml"/><Relationship Id="rId13" Type="http://schemas.openxmlformats.org/officeDocument/2006/relationships/image" Target="../media/image32.png"/><Relationship Id="rId12" Type="http://schemas.openxmlformats.org/officeDocument/2006/relationships/image" Target="../media/image31.png"/><Relationship Id="rId11" Type="http://schemas.openxmlformats.org/officeDocument/2006/relationships/tags" Target="../tags/tag515.xml"/><Relationship Id="rId10" Type="http://schemas.openxmlformats.org/officeDocument/2006/relationships/tags" Target="../tags/tag514.xml"/><Relationship Id="rId1" Type="http://schemas.openxmlformats.org/officeDocument/2006/relationships/tags" Target="../tags/tag508.xml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tags" Target="../tags/tag523.xml"/><Relationship Id="rId8" Type="http://schemas.openxmlformats.org/officeDocument/2006/relationships/tags" Target="../tags/tag522.xml"/><Relationship Id="rId7" Type="http://schemas.openxmlformats.org/officeDocument/2006/relationships/image" Target="../media/image12.png"/><Relationship Id="rId6" Type="http://schemas.openxmlformats.org/officeDocument/2006/relationships/tags" Target="../tags/tag521.xml"/><Relationship Id="rId5" Type="http://schemas.openxmlformats.org/officeDocument/2006/relationships/image" Target="../media/image11.png"/><Relationship Id="rId4" Type="http://schemas.openxmlformats.org/officeDocument/2006/relationships/tags" Target="../tags/tag520.xml"/><Relationship Id="rId3" Type="http://schemas.openxmlformats.org/officeDocument/2006/relationships/tags" Target="../tags/tag519.xml"/><Relationship Id="rId2" Type="http://schemas.openxmlformats.org/officeDocument/2006/relationships/image" Target="../media/image21.png"/><Relationship Id="rId14" Type="http://schemas.openxmlformats.org/officeDocument/2006/relationships/slideLayout" Target="../slideLayouts/slideLayout9.xml"/><Relationship Id="rId13" Type="http://schemas.openxmlformats.org/officeDocument/2006/relationships/tags" Target="../tags/tag524.xml"/><Relationship Id="rId12" Type="http://schemas.openxmlformats.org/officeDocument/2006/relationships/image" Target="../media/image35.png"/><Relationship Id="rId11" Type="http://schemas.openxmlformats.org/officeDocument/2006/relationships/image" Target="../media/image34.png"/><Relationship Id="rId10" Type="http://schemas.openxmlformats.org/officeDocument/2006/relationships/image" Target="../media/image33.png"/><Relationship Id="rId1" Type="http://schemas.openxmlformats.org/officeDocument/2006/relationships/tags" Target="../tags/tag518.xml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tags" Target="../tags/tag530.xml"/><Relationship Id="rId8" Type="http://schemas.openxmlformats.org/officeDocument/2006/relationships/tags" Target="../tags/tag529.xml"/><Relationship Id="rId7" Type="http://schemas.openxmlformats.org/officeDocument/2006/relationships/image" Target="../media/image12.png"/><Relationship Id="rId6" Type="http://schemas.openxmlformats.org/officeDocument/2006/relationships/tags" Target="../tags/tag528.xml"/><Relationship Id="rId5" Type="http://schemas.openxmlformats.org/officeDocument/2006/relationships/image" Target="../media/image11.png"/><Relationship Id="rId4" Type="http://schemas.openxmlformats.org/officeDocument/2006/relationships/tags" Target="../tags/tag527.xml"/><Relationship Id="rId3" Type="http://schemas.openxmlformats.org/officeDocument/2006/relationships/tags" Target="../tags/tag526.xml"/><Relationship Id="rId2" Type="http://schemas.openxmlformats.org/officeDocument/2006/relationships/image" Target="../media/image21.png"/><Relationship Id="rId11" Type="http://schemas.openxmlformats.org/officeDocument/2006/relationships/slideLayout" Target="../slideLayouts/slideLayout9.xml"/><Relationship Id="rId10" Type="http://schemas.openxmlformats.org/officeDocument/2006/relationships/tags" Target="../tags/tag531.xml"/><Relationship Id="rId1" Type="http://schemas.openxmlformats.org/officeDocument/2006/relationships/tags" Target="../tags/tag525.xml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tags" Target="../tags/tag537.xml"/><Relationship Id="rId8" Type="http://schemas.openxmlformats.org/officeDocument/2006/relationships/tags" Target="../tags/tag536.xml"/><Relationship Id="rId7" Type="http://schemas.openxmlformats.org/officeDocument/2006/relationships/image" Target="../media/image12.png"/><Relationship Id="rId6" Type="http://schemas.openxmlformats.org/officeDocument/2006/relationships/tags" Target="../tags/tag535.xml"/><Relationship Id="rId5" Type="http://schemas.openxmlformats.org/officeDocument/2006/relationships/image" Target="../media/image11.png"/><Relationship Id="rId4" Type="http://schemas.openxmlformats.org/officeDocument/2006/relationships/tags" Target="../tags/tag534.xml"/><Relationship Id="rId3" Type="http://schemas.openxmlformats.org/officeDocument/2006/relationships/tags" Target="../tags/tag533.xml"/><Relationship Id="rId2" Type="http://schemas.openxmlformats.org/officeDocument/2006/relationships/image" Target="../media/image21.png"/><Relationship Id="rId11" Type="http://schemas.openxmlformats.org/officeDocument/2006/relationships/slideLayout" Target="../slideLayouts/slideLayout9.xml"/><Relationship Id="rId10" Type="http://schemas.openxmlformats.org/officeDocument/2006/relationships/tags" Target="../tags/tag538.xml"/><Relationship Id="rId1" Type="http://schemas.openxmlformats.org/officeDocument/2006/relationships/tags" Target="../tags/tag532.xml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tags" Target="../tags/tag544.xml"/><Relationship Id="rId8" Type="http://schemas.openxmlformats.org/officeDocument/2006/relationships/tags" Target="../tags/tag543.xml"/><Relationship Id="rId7" Type="http://schemas.openxmlformats.org/officeDocument/2006/relationships/image" Target="../media/image12.png"/><Relationship Id="rId6" Type="http://schemas.openxmlformats.org/officeDocument/2006/relationships/tags" Target="../tags/tag542.xml"/><Relationship Id="rId5" Type="http://schemas.openxmlformats.org/officeDocument/2006/relationships/image" Target="../media/image11.png"/><Relationship Id="rId4" Type="http://schemas.openxmlformats.org/officeDocument/2006/relationships/tags" Target="../tags/tag541.xml"/><Relationship Id="rId3" Type="http://schemas.openxmlformats.org/officeDocument/2006/relationships/tags" Target="../tags/tag540.xml"/><Relationship Id="rId2" Type="http://schemas.openxmlformats.org/officeDocument/2006/relationships/image" Target="../media/image21.png"/><Relationship Id="rId12" Type="http://schemas.openxmlformats.org/officeDocument/2006/relationships/slideLayout" Target="../slideLayouts/slideLayout9.xml"/><Relationship Id="rId11" Type="http://schemas.openxmlformats.org/officeDocument/2006/relationships/tags" Target="../tags/tag545.xml"/><Relationship Id="rId10" Type="http://schemas.openxmlformats.org/officeDocument/2006/relationships/image" Target="../media/image36.png"/><Relationship Id="rId1" Type="http://schemas.openxmlformats.org/officeDocument/2006/relationships/tags" Target="../tags/tag539.xml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tags" Target="../tags/tag551.xml"/><Relationship Id="rId8" Type="http://schemas.openxmlformats.org/officeDocument/2006/relationships/tags" Target="../tags/tag550.xml"/><Relationship Id="rId7" Type="http://schemas.openxmlformats.org/officeDocument/2006/relationships/image" Target="../media/image12.png"/><Relationship Id="rId6" Type="http://schemas.openxmlformats.org/officeDocument/2006/relationships/tags" Target="../tags/tag549.xml"/><Relationship Id="rId5" Type="http://schemas.openxmlformats.org/officeDocument/2006/relationships/image" Target="../media/image11.png"/><Relationship Id="rId4" Type="http://schemas.openxmlformats.org/officeDocument/2006/relationships/tags" Target="../tags/tag548.xml"/><Relationship Id="rId3" Type="http://schemas.openxmlformats.org/officeDocument/2006/relationships/tags" Target="../tags/tag547.xml"/><Relationship Id="rId2" Type="http://schemas.openxmlformats.org/officeDocument/2006/relationships/image" Target="../media/image21.png"/><Relationship Id="rId12" Type="http://schemas.openxmlformats.org/officeDocument/2006/relationships/slideLayout" Target="../slideLayouts/slideLayout9.xml"/><Relationship Id="rId11" Type="http://schemas.openxmlformats.org/officeDocument/2006/relationships/tags" Target="../tags/tag552.xml"/><Relationship Id="rId10" Type="http://schemas.openxmlformats.org/officeDocument/2006/relationships/image" Target="../media/image37.png"/><Relationship Id="rId1" Type="http://schemas.openxmlformats.org/officeDocument/2006/relationships/tags" Target="../tags/tag546.xml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tags" Target="../tags/tag558.xml"/><Relationship Id="rId8" Type="http://schemas.openxmlformats.org/officeDocument/2006/relationships/tags" Target="../tags/tag557.xml"/><Relationship Id="rId7" Type="http://schemas.openxmlformats.org/officeDocument/2006/relationships/image" Target="../media/image12.png"/><Relationship Id="rId6" Type="http://schemas.openxmlformats.org/officeDocument/2006/relationships/tags" Target="../tags/tag556.xml"/><Relationship Id="rId5" Type="http://schemas.openxmlformats.org/officeDocument/2006/relationships/image" Target="../media/image11.png"/><Relationship Id="rId4" Type="http://schemas.openxmlformats.org/officeDocument/2006/relationships/tags" Target="../tags/tag555.xml"/><Relationship Id="rId3" Type="http://schemas.openxmlformats.org/officeDocument/2006/relationships/tags" Target="../tags/tag554.xml"/><Relationship Id="rId2" Type="http://schemas.openxmlformats.org/officeDocument/2006/relationships/image" Target="../media/image21.png"/><Relationship Id="rId12" Type="http://schemas.openxmlformats.org/officeDocument/2006/relationships/slideLayout" Target="../slideLayouts/slideLayout9.xml"/><Relationship Id="rId11" Type="http://schemas.openxmlformats.org/officeDocument/2006/relationships/tags" Target="../tags/tag559.xml"/><Relationship Id="rId10" Type="http://schemas.openxmlformats.org/officeDocument/2006/relationships/image" Target="../media/image37.png"/><Relationship Id="rId1" Type="http://schemas.openxmlformats.org/officeDocument/2006/relationships/tags" Target="../tags/tag553.xml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tags" Target="../tags/tag565.xml"/><Relationship Id="rId8" Type="http://schemas.openxmlformats.org/officeDocument/2006/relationships/tags" Target="../tags/tag564.xml"/><Relationship Id="rId7" Type="http://schemas.openxmlformats.org/officeDocument/2006/relationships/image" Target="../media/image12.png"/><Relationship Id="rId6" Type="http://schemas.openxmlformats.org/officeDocument/2006/relationships/tags" Target="../tags/tag563.xml"/><Relationship Id="rId5" Type="http://schemas.openxmlformats.org/officeDocument/2006/relationships/image" Target="../media/image11.png"/><Relationship Id="rId4" Type="http://schemas.openxmlformats.org/officeDocument/2006/relationships/tags" Target="../tags/tag562.xml"/><Relationship Id="rId3" Type="http://schemas.openxmlformats.org/officeDocument/2006/relationships/tags" Target="../tags/tag561.xml"/><Relationship Id="rId2" Type="http://schemas.openxmlformats.org/officeDocument/2006/relationships/image" Target="../media/image21.png"/><Relationship Id="rId13" Type="http://schemas.openxmlformats.org/officeDocument/2006/relationships/slideLayout" Target="../slideLayouts/slideLayout9.xml"/><Relationship Id="rId12" Type="http://schemas.openxmlformats.org/officeDocument/2006/relationships/tags" Target="../tags/tag566.xml"/><Relationship Id="rId11" Type="http://schemas.openxmlformats.org/officeDocument/2006/relationships/image" Target="../media/image37.png"/><Relationship Id="rId10" Type="http://schemas.openxmlformats.org/officeDocument/2006/relationships/image" Target="../media/image38.png"/><Relationship Id="rId1" Type="http://schemas.openxmlformats.org/officeDocument/2006/relationships/tags" Target="../tags/tag560.xml"/></Relationships>
</file>

<file path=ppt/slides/_rels/slide49.xml.rels><?xml version="1.0" encoding="UTF-8" standalone="yes"?>
<Relationships xmlns="http://schemas.openxmlformats.org/package/2006/relationships"><Relationship Id="rId9" Type="http://schemas.openxmlformats.org/officeDocument/2006/relationships/tags" Target="../tags/tag572.xml"/><Relationship Id="rId8" Type="http://schemas.openxmlformats.org/officeDocument/2006/relationships/tags" Target="../tags/tag571.xml"/><Relationship Id="rId7" Type="http://schemas.openxmlformats.org/officeDocument/2006/relationships/image" Target="../media/image12.png"/><Relationship Id="rId6" Type="http://schemas.openxmlformats.org/officeDocument/2006/relationships/tags" Target="../tags/tag570.xml"/><Relationship Id="rId5" Type="http://schemas.openxmlformats.org/officeDocument/2006/relationships/image" Target="../media/image11.png"/><Relationship Id="rId4" Type="http://schemas.openxmlformats.org/officeDocument/2006/relationships/tags" Target="../tags/tag569.xml"/><Relationship Id="rId3" Type="http://schemas.openxmlformats.org/officeDocument/2006/relationships/tags" Target="../tags/tag568.xml"/><Relationship Id="rId2" Type="http://schemas.openxmlformats.org/officeDocument/2006/relationships/image" Target="../media/image21.png"/><Relationship Id="rId14" Type="http://schemas.openxmlformats.org/officeDocument/2006/relationships/slideLayout" Target="../slideLayouts/slideLayout9.xml"/><Relationship Id="rId13" Type="http://schemas.openxmlformats.org/officeDocument/2006/relationships/tags" Target="../tags/tag573.xml"/><Relationship Id="rId12" Type="http://schemas.openxmlformats.org/officeDocument/2006/relationships/image" Target="../media/image37.png"/><Relationship Id="rId11" Type="http://schemas.openxmlformats.org/officeDocument/2006/relationships/image" Target="../media/image38.png"/><Relationship Id="rId10" Type="http://schemas.openxmlformats.org/officeDocument/2006/relationships/image" Target="../media/image39.png"/><Relationship Id="rId1" Type="http://schemas.openxmlformats.org/officeDocument/2006/relationships/tags" Target="../tags/tag56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46.xml"/><Relationship Id="rId8" Type="http://schemas.openxmlformats.org/officeDocument/2006/relationships/tags" Target="../tags/tag245.xml"/><Relationship Id="rId7" Type="http://schemas.openxmlformats.org/officeDocument/2006/relationships/image" Target="../media/image12.png"/><Relationship Id="rId6" Type="http://schemas.openxmlformats.org/officeDocument/2006/relationships/tags" Target="../tags/tag244.xml"/><Relationship Id="rId5" Type="http://schemas.openxmlformats.org/officeDocument/2006/relationships/image" Target="../media/image11.png"/><Relationship Id="rId4" Type="http://schemas.openxmlformats.org/officeDocument/2006/relationships/tags" Target="../tags/tag243.xml"/><Relationship Id="rId3" Type="http://schemas.openxmlformats.org/officeDocument/2006/relationships/tags" Target="../tags/tag242.xml"/><Relationship Id="rId2" Type="http://schemas.openxmlformats.org/officeDocument/2006/relationships/image" Target="../media/image21.png"/><Relationship Id="rId11" Type="http://schemas.openxmlformats.org/officeDocument/2006/relationships/slideLayout" Target="../slideLayouts/slideLayout9.xml"/><Relationship Id="rId10" Type="http://schemas.openxmlformats.org/officeDocument/2006/relationships/tags" Target="../tags/tag247.xml"/><Relationship Id="rId1" Type="http://schemas.openxmlformats.org/officeDocument/2006/relationships/tags" Target="../tags/tag241.xml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tags" Target="../tags/tag579.xml"/><Relationship Id="rId8" Type="http://schemas.openxmlformats.org/officeDocument/2006/relationships/tags" Target="../tags/tag578.xml"/><Relationship Id="rId7" Type="http://schemas.openxmlformats.org/officeDocument/2006/relationships/image" Target="../media/image12.png"/><Relationship Id="rId6" Type="http://schemas.openxmlformats.org/officeDocument/2006/relationships/tags" Target="../tags/tag577.xml"/><Relationship Id="rId5" Type="http://schemas.openxmlformats.org/officeDocument/2006/relationships/image" Target="../media/image11.png"/><Relationship Id="rId4" Type="http://schemas.openxmlformats.org/officeDocument/2006/relationships/tags" Target="../tags/tag576.xml"/><Relationship Id="rId3" Type="http://schemas.openxmlformats.org/officeDocument/2006/relationships/tags" Target="../tags/tag575.xml"/><Relationship Id="rId2" Type="http://schemas.openxmlformats.org/officeDocument/2006/relationships/image" Target="../media/image21.png"/><Relationship Id="rId11" Type="http://schemas.openxmlformats.org/officeDocument/2006/relationships/slideLayout" Target="../slideLayouts/slideLayout9.xml"/><Relationship Id="rId10" Type="http://schemas.openxmlformats.org/officeDocument/2006/relationships/tags" Target="../tags/tag580.xml"/><Relationship Id="rId1" Type="http://schemas.openxmlformats.org/officeDocument/2006/relationships/tags" Target="../tags/tag574.xml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tags" Target="../tags/tag586.xml"/><Relationship Id="rId8" Type="http://schemas.openxmlformats.org/officeDocument/2006/relationships/tags" Target="../tags/tag585.xml"/><Relationship Id="rId7" Type="http://schemas.openxmlformats.org/officeDocument/2006/relationships/image" Target="../media/image12.png"/><Relationship Id="rId6" Type="http://schemas.openxmlformats.org/officeDocument/2006/relationships/tags" Target="../tags/tag584.xml"/><Relationship Id="rId5" Type="http://schemas.openxmlformats.org/officeDocument/2006/relationships/image" Target="../media/image11.png"/><Relationship Id="rId4" Type="http://schemas.openxmlformats.org/officeDocument/2006/relationships/tags" Target="../tags/tag583.xml"/><Relationship Id="rId3" Type="http://schemas.openxmlformats.org/officeDocument/2006/relationships/tags" Target="../tags/tag582.xml"/><Relationship Id="rId2" Type="http://schemas.openxmlformats.org/officeDocument/2006/relationships/image" Target="../media/image21.png"/><Relationship Id="rId11" Type="http://schemas.openxmlformats.org/officeDocument/2006/relationships/slideLayout" Target="../slideLayouts/slideLayout9.xml"/><Relationship Id="rId10" Type="http://schemas.openxmlformats.org/officeDocument/2006/relationships/tags" Target="../tags/tag587.xml"/><Relationship Id="rId1" Type="http://schemas.openxmlformats.org/officeDocument/2006/relationships/tags" Target="../tags/tag581.xml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tags" Target="../tags/tag596.xml"/><Relationship Id="rId8" Type="http://schemas.openxmlformats.org/officeDocument/2006/relationships/tags" Target="../tags/tag595.xml"/><Relationship Id="rId7" Type="http://schemas.openxmlformats.org/officeDocument/2006/relationships/tags" Target="../tags/tag594.xml"/><Relationship Id="rId6" Type="http://schemas.openxmlformats.org/officeDocument/2006/relationships/tags" Target="../tags/tag593.xml"/><Relationship Id="rId5" Type="http://schemas.openxmlformats.org/officeDocument/2006/relationships/tags" Target="../tags/tag592.xml"/><Relationship Id="rId4" Type="http://schemas.openxmlformats.org/officeDocument/2006/relationships/tags" Target="../tags/tag591.xml"/><Relationship Id="rId3" Type="http://schemas.openxmlformats.org/officeDocument/2006/relationships/tags" Target="../tags/tag590.xml"/><Relationship Id="rId2" Type="http://schemas.openxmlformats.org/officeDocument/2006/relationships/tags" Target="../tags/tag589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8.xml"/><Relationship Id="rId10" Type="http://schemas.openxmlformats.org/officeDocument/2006/relationships/tags" Target="../tags/tag597.xml"/><Relationship Id="rId1" Type="http://schemas.openxmlformats.org/officeDocument/2006/relationships/tags" Target="../tags/tag58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98.xml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601.xml"/><Relationship Id="rId2" Type="http://schemas.openxmlformats.org/officeDocument/2006/relationships/tags" Target="../tags/tag600.xml"/><Relationship Id="rId1" Type="http://schemas.openxmlformats.org/officeDocument/2006/relationships/tags" Target="../tags/tag59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53.xml"/><Relationship Id="rId8" Type="http://schemas.openxmlformats.org/officeDocument/2006/relationships/tags" Target="../tags/tag252.xml"/><Relationship Id="rId7" Type="http://schemas.openxmlformats.org/officeDocument/2006/relationships/image" Target="../media/image12.png"/><Relationship Id="rId6" Type="http://schemas.openxmlformats.org/officeDocument/2006/relationships/tags" Target="../tags/tag251.xml"/><Relationship Id="rId5" Type="http://schemas.openxmlformats.org/officeDocument/2006/relationships/image" Target="../media/image11.png"/><Relationship Id="rId4" Type="http://schemas.openxmlformats.org/officeDocument/2006/relationships/tags" Target="../tags/tag250.xml"/><Relationship Id="rId3" Type="http://schemas.openxmlformats.org/officeDocument/2006/relationships/tags" Target="../tags/tag249.xml"/><Relationship Id="rId2" Type="http://schemas.openxmlformats.org/officeDocument/2006/relationships/image" Target="../media/image21.png"/><Relationship Id="rId11" Type="http://schemas.openxmlformats.org/officeDocument/2006/relationships/slideLayout" Target="../slideLayouts/slideLayout9.xml"/><Relationship Id="rId10" Type="http://schemas.openxmlformats.org/officeDocument/2006/relationships/tags" Target="../tags/tag254.xml"/><Relationship Id="rId1" Type="http://schemas.openxmlformats.org/officeDocument/2006/relationships/tags" Target="../tags/tag24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60.xml"/><Relationship Id="rId8" Type="http://schemas.openxmlformats.org/officeDocument/2006/relationships/tags" Target="../tags/tag259.xml"/><Relationship Id="rId7" Type="http://schemas.openxmlformats.org/officeDocument/2006/relationships/image" Target="../media/image12.png"/><Relationship Id="rId6" Type="http://schemas.openxmlformats.org/officeDocument/2006/relationships/tags" Target="../tags/tag258.xml"/><Relationship Id="rId5" Type="http://schemas.openxmlformats.org/officeDocument/2006/relationships/image" Target="../media/image11.png"/><Relationship Id="rId4" Type="http://schemas.openxmlformats.org/officeDocument/2006/relationships/tags" Target="../tags/tag257.xml"/><Relationship Id="rId3" Type="http://schemas.openxmlformats.org/officeDocument/2006/relationships/tags" Target="../tags/tag256.xml"/><Relationship Id="rId2" Type="http://schemas.openxmlformats.org/officeDocument/2006/relationships/image" Target="../media/image21.png"/><Relationship Id="rId11" Type="http://schemas.openxmlformats.org/officeDocument/2006/relationships/slideLayout" Target="../slideLayouts/slideLayout9.xml"/><Relationship Id="rId10" Type="http://schemas.openxmlformats.org/officeDocument/2006/relationships/tags" Target="../tags/tag261.xml"/><Relationship Id="rId1" Type="http://schemas.openxmlformats.org/officeDocument/2006/relationships/tags" Target="../tags/tag25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67.xml"/><Relationship Id="rId8" Type="http://schemas.openxmlformats.org/officeDocument/2006/relationships/tags" Target="../tags/tag266.xml"/><Relationship Id="rId7" Type="http://schemas.openxmlformats.org/officeDocument/2006/relationships/image" Target="../media/image12.png"/><Relationship Id="rId6" Type="http://schemas.openxmlformats.org/officeDocument/2006/relationships/tags" Target="../tags/tag265.xml"/><Relationship Id="rId5" Type="http://schemas.openxmlformats.org/officeDocument/2006/relationships/image" Target="../media/image11.png"/><Relationship Id="rId4" Type="http://schemas.openxmlformats.org/officeDocument/2006/relationships/tags" Target="../tags/tag264.xml"/><Relationship Id="rId3" Type="http://schemas.openxmlformats.org/officeDocument/2006/relationships/tags" Target="../tags/tag263.xml"/><Relationship Id="rId2" Type="http://schemas.openxmlformats.org/officeDocument/2006/relationships/image" Target="../media/image21.png"/><Relationship Id="rId14" Type="http://schemas.openxmlformats.org/officeDocument/2006/relationships/slideLayout" Target="../slideLayouts/slideLayout9.xml"/><Relationship Id="rId13" Type="http://schemas.openxmlformats.org/officeDocument/2006/relationships/tags" Target="../tags/tag269.xml"/><Relationship Id="rId12" Type="http://schemas.openxmlformats.org/officeDocument/2006/relationships/tags" Target="../tags/tag268.xml"/><Relationship Id="rId11" Type="http://schemas.openxmlformats.org/officeDocument/2006/relationships/image" Target="../media/image23.png"/><Relationship Id="rId10" Type="http://schemas.openxmlformats.org/officeDocument/2006/relationships/image" Target="../media/image22.jpeg"/><Relationship Id="rId1" Type="http://schemas.openxmlformats.org/officeDocument/2006/relationships/tags" Target="../tags/tag26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75.xml"/><Relationship Id="rId8" Type="http://schemas.openxmlformats.org/officeDocument/2006/relationships/tags" Target="../tags/tag274.xml"/><Relationship Id="rId7" Type="http://schemas.openxmlformats.org/officeDocument/2006/relationships/image" Target="../media/image12.png"/><Relationship Id="rId6" Type="http://schemas.openxmlformats.org/officeDocument/2006/relationships/tags" Target="../tags/tag273.xml"/><Relationship Id="rId5" Type="http://schemas.openxmlformats.org/officeDocument/2006/relationships/image" Target="../media/image11.png"/><Relationship Id="rId4" Type="http://schemas.openxmlformats.org/officeDocument/2006/relationships/tags" Target="../tags/tag272.xml"/><Relationship Id="rId3" Type="http://schemas.openxmlformats.org/officeDocument/2006/relationships/tags" Target="../tags/tag271.xml"/><Relationship Id="rId2" Type="http://schemas.openxmlformats.org/officeDocument/2006/relationships/image" Target="../media/image21.png"/><Relationship Id="rId12" Type="http://schemas.openxmlformats.org/officeDocument/2006/relationships/slideLayout" Target="../slideLayouts/slideLayout9.xml"/><Relationship Id="rId11" Type="http://schemas.openxmlformats.org/officeDocument/2006/relationships/tags" Target="../tags/tag277.xml"/><Relationship Id="rId10" Type="http://schemas.openxmlformats.org/officeDocument/2006/relationships/tags" Target="../tags/tag276.xml"/><Relationship Id="rId1" Type="http://schemas.openxmlformats.org/officeDocument/2006/relationships/tags" Target="../tags/tag2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29615" y="1215390"/>
            <a:ext cx="10873105" cy="304609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itle"/>
              </a:ext>
            </a:extLst>
          </a:bodyPr>
          <a:p>
            <a:pPr algn="l"/>
            <a:r>
              <a:rPr lang="en-US" sz="4800" kern="0" spc="-30" dirty="0">
                <a:solidFill>
                  <a:srgbClr val="EB6E13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  <a:sym typeface="+mn-ea"/>
              </a:rPr>
              <a:t>  </a:t>
            </a:r>
            <a:r>
              <a:rPr sz="4800" kern="0" spc="-30" dirty="0">
                <a:solidFill>
                  <a:srgbClr val="EB6E13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  <a:sym typeface="+mn-ea"/>
              </a:rPr>
              <a:t>厚积薄发</a:t>
            </a:r>
            <a:r>
              <a:rPr lang="zh-CN" sz="4800" kern="0" spc="-30" dirty="0">
                <a:solidFill>
                  <a:srgbClr val="EB6E13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  <a:sym typeface="+mn-ea"/>
              </a:rPr>
              <a:t>，随机应变</a:t>
            </a:r>
            <a:endParaRPr lang="zh-CN" sz="4800" kern="0" spc="-30" dirty="0">
              <a:solidFill>
                <a:srgbClr val="EB6E13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黑体" panose="02010609060101010101" charset="-122"/>
              <a:sym typeface="+mn-ea"/>
            </a:endParaRPr>
          </a:p>
          <a:p>
            <a:pPr algn="l"/>
            <a:endParaRPr lang="zh-CN" altLang="en-US" sz="4800" kern="0" spc="-30" dirty="0">
              <a:solidFill>
                <a:srgbClr val="EB6E13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黑体" panose="02010609060101010101" charset="-122"/>
              <a:sym typeface="+mn-ea"/>
            </a:endParaRPr>
          </a:p>
          <a:p>
            <a:pPr algn="l"/>
            <a:r>
              <a:rPr lang="en-US" altLang="zh-CN" sz="4800" kern="0" spc="-30" dirty="0">
                <a:solidFill>
                  <a:srgbClr val="EB6E13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  <a:sym typeface="+mn-ea"/>
              </a:rPr>
              <a:t>       ——</a:t>
            </a:r>
            <a:r>
              <a:rPr lang="zh-CN" altLang="en-US" sz="4800" kern="0" spc="-30" dirty="0">
                <a:solidFill>
                  <a:srgbClr val="EB6E13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  <a:sym typeface="+mn-ea"/>
              </a:rPr>
              <a:t>浅谈高考动向与应对策略</a:t>
            </a:r>
            <a:endParaRPr lang="en-US" altLang="en-US" sz="4800" dirty="0">
              <a:solidFill>
                <a:srgbClr val="EB6E13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/>
            <a:endParaRPr lang="en-US" altLang="en-US" sz="4800" b="1" spc="400" dirty="0">
              <a:solidFill>
                <a:srgbClr val="EB6E13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24840" y="241935"/>
            <a:ext cx="11155045" cy="1430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900" b="1" spc="150"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zh-CN" altLang="en-US" sz="2900" b="1" spc="15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2021年新高考Ⅰ卷</a:t>
            </a:r>
            <a:r>
              <a:rPr lang="zh-CN" altLang="en-US" sz="2900" b="1" spc="150"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】</a:t>
            </a:r>
            <a:r>
              <a:rPr lang="en-US" altLang="zh-CN" sz="2900" b="1" spc="150"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5.</a:t>
            </a:r>
            <a:r>
              <a:rPr lang="zh-CN" altLang="en-US" sz="29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嵇康诗有“目送归鸿，手挥五弦”一句，顾恺之说画“手挥五弦易，目送归鸿难”。请结合材料，谈谈你</a:t>
            </a:r>
            <a:r>
              <a:rPr lang="zh-CN" altLang="en-US" sz="2900" b="1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对此的理解</a:t>
            </a:r>
            <a:r>
              <a:rPr lang="zh-CN" altLang="en-US" sz="29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29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7055" y="1897380"/>
            <a:ext cx="11338560" cy="343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lnSpc>
                <a:spcPct val="125000"/>
              </a:lnSpc>
              <a:buNone/>
            </a:pPr>
            <a:r>
              <a:rPr lang="zh-CN" altLang="en-US" sz="2900" b="1" spc="150"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zh-CN" altLang="en-US" sz="2900" b="1" spc="15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</a:t>
            </a:r>
            <a:r>
              <a:rPr lang="en-US" altLang="zh-CN" sz="2900" b="1" spc="15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900" b="1" spc="15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年新高考Ⅰ卷</a:t>
            </a:r>
            <a:r>
              <a:rPr lang="zh-CN" altLang="en-US" sz="2900" b="1" spc="150"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】</a:t>
            </a:r>
            <a:r>
              <a:rPr lang="zh-CN" altLang="en-US" sz="29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4．“己所不欲，勿施于人”出自《论语》，现已成为国际社会公认的处理人际关系和国际关系的黄金准则。请结合材料一对这一现象加以分析。（4分）</a:t>
            </a:r>
            <a:endParaRPr lang="zh-CN" altLang="en-US" sz="29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lnSpc>
                <a:spcPct val="125000"/>
              </a:lnSpc>
              <a:buNone/>
            </a:pPr>
            <a:endParaRPr lang="zh-CN" altLang="en-US" sz="29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zh-CN" altLang="en-US" sz="2900" b="1" spc="150"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zh-CN" altLang="en-US" sz="2900" b="1" spc="15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</a:t>
            </a:r>
            <a:r>
              <a:rPr lang="en-US" altLang="zh-CN" sz="2900" b="1" spc="15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900" b="1" spc="15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年新高考Ⅰ卷</a:t>
            </a:r>
            <a:r>
              <a:rPr lang="zh-CN" altLang="en-US" sz="2900" b="1" spc="150"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】</a:t>
            </a:r>
            <a:r>
              <a:rPr lang="zh-CN" altLang="en-US" sz="29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4. 请简要说明文本中的西方媒体在报道时使用了哪些“竞争性真相”。</a:t>
            </a:r>
            <a:endParaRPr lang="zh-CN" altLang="en-US" sz="29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文本框 55297"/>
          <p:cNvSpPr txBox="1"/>
          <p:nvPr/>
        </p:nvSpPr>
        <p:spPr>
          <a:xfrm>
            <a:off x="66675" y="635"/>
            <a:ext cx="11984990" cy="6838315"/>
          </a:xfrm>
          <a:prstGeom prst="rect">
            <a:avLst/>
          </a:prstGeom>
          <a:noFill/>
          <a:ln w="9525">
            <a:noFill/>
          </a:ln>
        </p:spPr>
        <p:txBody>
          <a:bodyPr wrap="square" lIns="117202" tIns="58601" rIns="117202" bIns="58601" anchor="t" anchorCtr="0">
            <a:spAutoFit/>
          </a:bodyPr>
          <a:lstStyle/>
          <a:p>
            <a:pPr algn="ctr" defTabSz="1171575"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掌握生活情境设置下的实际问题的三个步骤</a:t>
            </a:r>
            <a:endParaRPr lang="zh-CN" altLang="en-US" sz="2400" dirty="0">
              <a:solidFill>
                <a:srgbClr val="FF0000"/>
              </a:solidFill>
              <a:highlight>
                <a:srgbClr val="FFFF00"/>
              </a:highligh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 defTabSz="1171575" fontAlgn="auto">
              <a:lnSpc>
                <a:spcPct val="100000"/>
              </a:lnSpc>
            </a:pP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第一步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审清情境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明确答题方向。</a:t>
            </a:r>
            <a:endParaRPr lang="zh-CN" altLang="en-US" sz="24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 defTabSz="1171575" fontAlgn="auto">
              <a:lnSpc>
                <a:spcPct val="100000"/>
              </a:lnSpc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首先要弄清楚题目设置的具体情境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从对象、概念、范围、性质以及发问方式等多角度准确把握题意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找准答题的大方向。如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,2021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年新高考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Ⅱ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卷中的“年轻人”“为炫耀技术”“故意”“植入病毒”等都限制了答题内容。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2021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年新高考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Ⅰ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卷除了两处引文比较明显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顾恺之的画家身份则是隐含的信息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不影响答题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),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发问中“对此”的“此”也是答题的关键。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 defTabSz="1171575" fontAlgn="auto">
              <a:lnSpc>
                <a:spcPct val="100000"/>
              </a:lnSpc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第二步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综合阅读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建立题文关联。</a:t>
            </a:r>
            <a:endParaRPr lang="zh-CN" altLang="en-US" sz="24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 defTabSz="1171575" fontAlgn="auto">
              <a:lnSpc>
                <a:spcPct val="100000"/>
              </a:lnSpc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首先要在梳理层次、概括段意的基础上把握材料的观点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弄清每则材料的观点是什么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是从哪些角度展开的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;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多则材料的观点综合起来又有着怎样的联系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是对立矛盾关系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还是正反、虚实的不同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或者角度、立场不同。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 defTabSz="1171575" fontAlgn="auto">
              <a:lnSpc>
                <a:spcPct val="100000"/>
              </a:lnSpc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其次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要把题目和文本观点联系起来。看分析题目中的“情境”问题涉及材料中的哪些观点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需要运用到哪些信息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将题文勾连起来思考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形成认识和分析的角度或要点。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 defTabSz="1171575" fontAlgn="auto">
              <a:lnSpc>
                <a:spcPct val="100000"/>
              </a:lnSpc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第三步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定点作答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依照文本分析。</a:t>
            </a:r>
            <a:endParaRPr lang="zh-CN" altLang="en-US" sz="24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 defTabSz="1171575" fontAlgn="auto">
              <a:lnSpc>
                <a:spcPct val="100000"/>
              </a:lnSpc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所谓“定点作答”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是指要按照情境问题所涉及的文本要点进行分析。主要以下几点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一是看法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有的题目需要明确回答“是”还是“不是”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;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二是有层次地阐明理由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必须结合材料具体内容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避免离开文本材料去进行漫无边际的分析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或者把自己的一些猜测和没有证据的材料无限夸大。</a:t>
            </a:r>
            <a:endParaRPr lang="en-US" altLang="zh-CN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74" name="textbox 74"/>
          <p:cNvSpPr/>
          <p:nvPr/>
        </p:nvSpPr>
        <p:spPr>
          <a:xfrm>
            <a:off x="946785" y="530225"/>
            <a:ext cx="6795135" cy="57042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2000"/>
              </a:lnSpc>
            </a:pPr>
            <a:endParaRPr lang="en-US" altLang="en-US" sz="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5000"/>
              </a:lnSpc>
            </a:pPr>
            <a:r>
              <a:rPr sz="4400" kern="0" spc="-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sz="4400" kern="0" spc="-7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4400" kern="0" spc="-7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构建知识体系</a:t>
            </a:r>
            <a:endParaRPr lang="en-US" altLang="en-US" sz="44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algn="l" rtl="0" eaLnBrk="0">
              <a:lnSpc>
                <a:spcPct val="86000"/>
              </a:lnSpc>
              <a:spcBef>
                <a:spcPts val="1210"/>
              </a:spcBef>
            </a:pPr>
            <a:r>
              <a:rPr sz="4400" kern="0" spc="-1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•</a:t>
            </a:r>
            <a:r>
              <a:rPr sz="4400" kern="0" spc="-51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4400" kern="0" spc="-1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逻辑思维清晰</a:t>
            </a:r>
            <a:endParaRPr lang="en-US" altLang="en-US" sz="44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algn="l" rtl="0" eaLnBrk="0">
              <a:lnSpc>
                <a:spcPct val="86000"/>
              </a:lnSpc>
              <a:spcBef>
                <a:spcPts val="1210"/>
              </a:spcBef>
            </a:pPr>
            <a:r>
              <a:rPr sz="4400" kern="0" spc="-8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•</a:t>
            </a:r>
            <a:r>
              <a:rPr sz="4400" kern="0" spc="-65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4400" kern="0" spc="-8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善于厘清关系</a:t>
            </a:r>
            <a:endParaRPr lang="en-US" altLang="en-US" sz="44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algn="l" rtl="0" eaLnBrk="0">
              <a:lnSpc>
                <a:spcPct val="81000"/>
              </a:lnSpc>
              <a:spcBef>
                <a:spcPts val="1475"/>
              </a:spcBef>
            </a:pPr>
            <a:r>
              <a:rPr sz="4400" kern="0" spc="-5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• 论点与论据</a:t>
            </a:r>
            <a:endParaRPr lang="en-US" altLang="en-US" sz="44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algn="l" rtl="0" eaLnBrk="0">
              <a:lnSpc>
                <a:spcPct val="84000"/>
              </a:lnSpc>
              <a:spcBef>
                <a:spcPts val="1315"/>
              </a:spcBef>
            </a:pPr>
            <a:r>
              <a:rPr sz="4400" kern="0" spc="-5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• 概念与事实</a:t>
            </a:r>
            <a:endParaRPr lang="en-US" altLang="en-US" sz="44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algn="l" rtl="0" eaLnBrk="0">
              <a:lnSpc>
                <a:spcPct val="81000"/>
              </a:lnSpc>
              <a:spcBef>
                <a:spcPts val="1475"/>
              </a:spcBef>
            </a:pPr>
            <a:r>
              <a:rPr sz="4400" kern="0" spc="-11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•</a:t>
            </a:r>
            <a:r>
              <a:rPr sz="4400" kern="0" spc="4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4400" kern="0" spc="-11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理论与实例</a:t>
            </a:r>
            <a:endParaRPr lang="en-US" altLang="en-US" sz="44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algn="l" rtl="0" eaLnBrk="0">
              <a:lnSpc>
                <a:spcPct val="80000"/>
              </a:lnSpc>
              <a:spcBef>
                <a:spcPts val="1525"/>
              </a:spcBef>
            </a:pPr>
            <a:r>
              <a:rPr sz="4400" kern="0" spc="-1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•</a:t>
            </a:r>
            <a:r>
              <a:rPr sz="4400" kern="0" spc="-5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4400" kern="0" spc="-1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迁移运用观点</a:t>
            </a:r>
            <a:endParaRPr lang="en-US" altLang="en-US" sz="44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algn="l" rtl="0" eaLnBrk="0">
              <a:lnSpc>
                <a:spcPct val="86000"/>
              </a:lnSpc>
              <a:spcBef>
                <a:spcPts val="1210"/>
              </a:spcBef>
            </a:pPr>
            <a:r>
              <a:rPr sz="4400" kern="0" spc="-12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•</a:t>
            </a:r>
            <a:r>
              <a:rPr sz="4400" kern="0" spc="-37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4400" kern="0" spc="-12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清晰书写表达</a:t>
            </a:r>
            <a:endParaRPr lang="en-US" altLang="en-US" sz="4400" kern="0" spc="-12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76" name="picture 7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6255118" y="2619019"/>
            <a:ext cx="1837080" cy="883920"/>
          </a:xfrm>
          <a:prstGeom prst="rect">
            <a:avLst/>
          </a:prstGeom>
        </p:spPr>
      </p:pic>
      <p:pic>
        <p:nvPicPr>
          <p:cNvPr id="78" name="picture 7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8130298" y="2622842"/>
            <a:ext cx="842822" cy="855332"/>
          </a:xfrm>
          <a:prstGeom prst="rect">
            <a:avLst/>
          </a:prstGeom>
        </p:spPr>
      </p:pic>
      <p:pic>
        <p:nvPicPr>
          <p:cNvPr id="80" name="picture 8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9054084" y="2626042"/>
            <a:ext cx="748118" cy="875613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6" name="textbox 6"/>
          <p:cNvSpPr/>
          <p:nvPr/>
        </p:nvSpPr>
        <p:spPr>
          <a:xfrm>
            <a:off x="949248" y="1891377"/>
            <a:ext cx="10280650" cy="23228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100000"/>
              </a:lnSpc>
            </a:pPr>
            <a:r>
              <a:rPr sz="4800" kern="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•会做卷/题：考生被动</a:t>
            </a:r>
            <a:r>
              <a:rPr sz="4800" kern="0" spc="-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状态</a:t>
            </a:r>
            <a:endParaRPr lang="en-US" altLang="en-US" sz="4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100000"/>
              </a:lnSpc>
              <a:spcBef>
                <a:spcPts val="405"/>
              </a:spcBef>
            </a:pPr>
            <a:r>
              <a:rPr sz="4800" kern="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•会改卷/题：阅卷人心理、标准、规范</a:t>
            </a:r>
            <a:endParaRPr lang="en-US" altLang="en-US" sz="4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9000"/>
              </a:lnSpc>
              <a:spcBef>
                <a:spcPts val="460"/>
              </a:spcBef>
            </a:pPr>
            <a:r>
              <a:rPr sz="4800" kern="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•会出卷/题：命题人意图、理念、风格</a:t>
            </a:r>
            <a:endParaRPr lang="en-US" altLang="en-US" sz="4800" kern="0" spc="-1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34745" y="610235"/>
            <a:ext cx="6096000" cy="6934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algn="l" rtl="0" eaLnBrk="0">
              <a:lnSpc>
                <a:spcPct val="89000"/>
              </a:lnSpc>
            </a:pPr>
            <a:r>
              <a:rPr sz="44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文学类文本阅读</a:t>
            </a:r>
            <a:endParaRPr lang="zh-CN" altLang="en-US" sz="4400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80340" y="0"/>
            <a:ext cx="11889740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lnSpc>
                <a:spcPct val="125000"/>
              </a:lnSpc>
              <a:buNone/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8．舟行江上，子胥的思绪随着他在江上的所见所感而逐步生发展开。请结合文中相关部分简要分析。（6分）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9．渔夫拒剑是一段广为流传的历史故事，渔夫是一位义士，明知伍子胥身份而冒死救他渡江，拒剑之后，更为了消除伍于胥的疑虑而自尽。本文将渔夫改写为一个普通渔人，这一改写带来了怎样的文学效果？谈谈你的理解。（6分）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8. “下田去吧，儿子”这个段落，写出了多重的身心感受。请加以梳理概括。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9. 读书小组要为此文写一则文学短评。经讨论，甲组提出一组关键词：未来·回忆·成长；乙组提出一个关键词：河流。请任选一个小组加入，围绕关键词写出你的短评思路。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8. 本文是如何描写社戏的仪式感的？请结合全文简要说明。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9. 文中记述社戏的筹备及演出过程，多处使用“依照往年成例”“照习惯”“照例”等，含有哪些意味？请结合全文谈谈你的理解。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358800" y="3806850"/>
            <a:ext cx="5475600" cy="770400"/>
          </a:xfrm>
        </p:spPr>
        <p:txBody>
          <a:bodyPr>
            <a:normAutofit fontScale="90000"/>
          </a:bodyPr>
          <a:lstStyle/>
          <a:p>
            <a:pPr marL="0" lvl="0" indent="-285750" algn="ctr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sz="4000" dirty="0">
                <a:solidFill>
                  <a:schemeClr val="dk1">
                    <a:lumMod val="85000"/>
                    <a:lumOff val="15000"/>
                  </a:schemeClr>
                </a:solidFill>
              </a:rPr>
              <a:t>•2024届高考适应性测试（九省联考）</a:t>
            </a:r>
            <a:endParaRPr sz="4000" dirty="0">
              <a:solidFill>
                <a:schemeClr val="dk1">
                  <a:lumMod val="85000"/>
                  <a:lumOff val="15000"/>
                </a:schemeClr>
              </a:solidFill>
            </a:endParaRPr>
          </a:p>
          <a:p>
            <a:pPr marL="0" lvl="0" indent="-285750" algn="ctr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sz="4000" dirty="0">
                <a:solidFill>
                  <a:schemeClr val="dk1">
                    <a:lumMod val="85000"/>
                    <a:lumOff val="15000"/>
                  </a:schemeClr>
                </a:solidFill>
              </a:rPr>
              <a:t>•牵 手</a:t>
            </a:r>
            <a:endParaRPr sz="4000" dirty="0">
              <a:solidFill>
                <a:schemeClr val="dk1">
                  <a:lumMod val="85000"/>
                  <a:lumOff val="15000"/>
                </a:schemeClr>
              </a:solidFill>
            </a:endParaRPr>
          </a:p>
          <a:p>
            <a:pPr marL="0" lvl="0" indent="-285750" algn="ctr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sz="4000" dirty="0">
                <a:solidFill>
                  <a:schemeClr val="dk1">
                    <a:lumMod val="85000"/>
                    <a:lumOff val="15000"/>
                  </a:schemeClr>
                </a:solidFill>
              </a:rPr>
              <a:t>•范小青</a:t>
            </a:r>
            <a:endParaRPr sz="4000" dirty="0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graphicFrame>
        <p:nvGraphicFramePr>
          <p:cNvPr id="40" name="table 40"/>
          <p:cNvGraphicFramePr>
            <a:graphicFrameLocks noGrp="1"/>
          </p:cNvGraphicFramePr>
          <p:nvPr/>
        </p:nvGraphicFramePr>
        <p:xfrm>
          <a:off x="631825" y="82042"/>
          <a:ext cx="11156315" cy="6530975"/>
        </p:xfrm>
        <a:graphic>
          <a:graphicData uri="http://schemas.openxmlformats.org/drawingml/2006/table">
            <a:tbl>
              <a:tblPr/>
              <a:tblGrid>
                <a:gridCol w="1456055"/>
                <a:gridCol w="2037714"/>
                <a:gridCol w="2169795"/>
                <a:gridCol w="2179320"/>
                <a:gridCol w="3313429"/>
              </a:tblGrid>
              <a:tr h="689609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398145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2700" kern="0" spc="0" dirty="0">
                          <a:ln w="10145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" panose="02010609060101010101" charset="-122"/>
                        </a:rPr>
                        <a:t>题型</a:t>
                      </a:r>
                      <a:endParaRPr lang="en-US" altLang="en-US" sz="2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398145" algn="l" rtl="0" eaLnBrk="0">
                        <a:lnSpc>
                          <a:spcPts val="3360"/>
                        </a:lnSpc>
                      </a:pPr>
                      <a:r>
                        <a:rPr sz="2700" kern="0" spc="0" dirty="0">
                          <a:ln w="10145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" panose="02010609060101010101" charset="-122"/>
                        </a:rPr>
                        <a:t>题号</a:t>
                      </a:r>
                      <a:endParaRPr lang="en-US" altLang="en-US" sz="2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776095" algn="l" rtl="0" eaLnBrk="0">
                        <a:lnSpc>
                          <a:spcPct val="98000"/>
                        </a:lnSpc>
                      </a:pPr>
                      <a:r>
                        <a:rPr sz="2700" kern="0" spc="-10" dirty="0">
                          <a:ln w="10145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" panose="02010609060101010101" charset="-122"/>
                        </a:rPr>
                        <a:t>客观</a:t>
                      </a:r>
                      <a:endParaRPr lang="en-US" altLang="en-US" sz="2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241935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2700" kern="0" spc="-20" dirty="0">
                          <a:ln w="10145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" panose="02010609060101010101" charset="-122"/>
                        </a:rPr>
                        <a:t>主观</a:t>
                      </a:r>
                      <a:endParaRPr lang="en-US" altLang="en-US" sz="2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682625">
                <a:tc v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8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945515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27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" panose="02010609060101010101" charset="-122"/>
                        </a:rPr>
                        <a:t>6</a:t>
                      </a:r>
                      <a:endParaRPr lang="en-US" altLang="en-US" sz="2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8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016635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27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" panose="02010609060101010101" charset="-122"/>
                        </a:rPr>
                        <a:t>7</a:t>
                      </a:r>
                      <a:endParaRPr lang="en-US" altLang="en-US" sz="2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8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015365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27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" panose="02010609060101010101" charset="-122"/>
                        </a:rPr>
                        <a:t>8</a:t>
                      </a:r>
                      <a:endParaRPr lang="en-US" altLang="en-US" sz="2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8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579245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27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" panose="02010609060101010101" charset="-122"/>
                        </a:rPr>
                        <a:t>9</a:t>
                      </a:r>
                      <a:endParaRPr lang="en-US" altLang="en-US" sz="2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10318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400050" algn="l" rtl="0" eaLnBrk="0">
                        <a:lnSpc>
                          <a:spcPct val="86000"/>
                        </a:lnSpc>
                      </a:pPr>
                      <a:r>
                        <a:rPr sz="2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" panose="02010609060101010101" charset="-122"/>
                        </a:rPr>
                        <a:t>考查</a:t>
                      </a:r>
                      <a:endParaRPr lang="en-US" altLang="en-US" sz="2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408305" algn="l" rtl="0" eaLnBrk="0">
                        <a:lnSpc>
                          <a:spcPts val="3365"/>
                        </a:lnSpc>
                      </a:pPr>
                      <a:r>
                        <a:rPr sz="27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" panose="02010609060101010101" charset="-122"/>
                        </a:rPr>
                        <a:t>角度</a:t>
                      </a:r>
                      <a:endParaRPr lang="en-US" altLang="en-US" sz="2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37528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7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" panose="02010609060101010101" charset="-122"/>
                        </a:rPr>
                        <a:t>内容理解</a:t>
                      </a:r>
                      <a:endParaRPr lang="en-US" altLang="en-US" sz="2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40894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7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" panose="02010609060101010101" charset="-122"/>
                        </a:rPr>
                        <a:t>艺术特色</a:t>
                      </a:r>
                      <a:endParaRPr lang="en-US" altLang="en-US" sz="2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401955" indent="-13462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7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内容理解与</a:t>
                      </a:r>
                      <a:r>
                        <a:rPr sz="2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27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信息整理</a:t>
                      </a:r>
                      <a:endParaRPr lang="en-US" altLang="en-US" sz="2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791210" algn="l" rtl="0" eaLnBrk="0">
                        <a:lnSpc>
                          <a:spcPct val="86000"/>
                        </a:lnSpc>
                      </a:pPr>
                      <a:r>
                        <a:rPr sz="27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" panose="02010609060101010101" charset="-122"/>
                        </a:rPr>
                        <a:t>叙事特色与</a:t>
                      </a:r>
                      <a:endParaRPr lang="en-US" altLang="en-US" sz="2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977900" algn="l" rtl="0" eaLnBrk="0">
                        <a:lnSpc>
                          <a:spcPts val="3365"/>
                        </a:lnSpc>
                      </a:pPr>
                      <a:r>
                        <a:rPr sz="27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" panose="02010609060101010101" charset="-122"/>
                        </a:rPr>
                        <a:t>艺术效果</a:t>
                      </a:r>
                      <a:endParaRPr lang="en-US" altLang="en-US" sz="2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20713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402590" algn="l" rtl="0" eaLnBrk="0">
                        <a:lnSpc>
                          <a:spcPct val="86000"/>
                        </a:lnSpc>
                      </a:pPr>
                      <a:r>
                        <a:rPr sz="27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" panose="02010609060101010101" charset="-122"/>
                        </a:rPr>
                        <a:t>具体</a:t>
                      </a:r>
                      <a:endParaRPr lang="en-US" altLang="en-US" sz="2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401320" algn="l" rtl="0" eaLnBrk="0">
                        <a:lnSpc>
                          <a:spcPts val="3360"/>
                        </a:lnSpc>
                      </a:pPr>
                      <a:r>
                        <a:rPr sz="27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" panose="02010609060101010101" charset="-122"/>
                        </a:rPr>
                        <a:t>表述</a:t>
                      </a:r>
                      <a:endParaRPr lang="en-US" altLang="en-US" sz="2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7780" indent="-1270" algn="l" rtl="0" eaLnBrk="0">
                        <a:lnSpc>
                          <a:spcPct val="103000"/>
                        </a:lnSpc>
                      </a:pPr>
                      <a:r>
                        <a:rPr sz="27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对小说相关</a:t>
                      </a:r>
                      <a:r>
                        <a:rPr sz="2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2600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内容的理解，</a:t>
                      </a:r>
                      <a:r>
                        <a:rPr sz="26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27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正确的一项</a:t>
                      </a:r>
                      <a:endParaRPr lang="en-US" altLang="en-US" sz="2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1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222250" algn="l" rtl="0" eaLnBrk="0">
                        <a:lnSpc>
                          <a:spcPct val="97000"/>
                        </a:lnSpc>
                      </a:pPr>
                      <a:r>
                        <a:rPr sz="27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" panose="02010609060101010101" charset="-122"/>
                        </a:rPr>
                        <a:t>对小说艺术</a:t>
                      </a:r>
                      <a:endParaRPr lang="en-US" altLang="en-US" sz="2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218440" algn="l" rtl="0" eaLnBrk="0">
                        <a:lnSpc>
                          <a:spcPct val="97000"/>
                        </a:lnSpc>
                        <a:spcBef>
                          <a:spcPts val="205"/>
                        </a:spcBef>
                      </a:pPr>
                      <a:r>
                        <a:rPr sz="2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" panose="02010609060101010101" charset="-122"/>
                        </a:rPr>
                        <a:t>特色的分析</a:t>
                      </a:r>
                      <a:endParaRPr lang="en-US" altLang="en-US" sz="2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224790" algn="l" rtl="0" eaLnBrk="0">
                        <a:lnSpc>
                          <a:spcPct val="97000"/>
                        </a:lnSpc>
                        <a:spcBef>
                          <a:spcPts val="230"/>
                        </a:spcBef>
                      </a:pPr>
                      <a:r>
                        <a:rPr sz="27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" panose="02010609060101010101" charset="-122"/>
                        </a:rPr>
                        <a:t>鉴赏，不正</a:t>
                      </a:r>
                      <a:endParaRPr lang="en-US" altLang="en-US" sz="2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398780" algn="l" rtl="0" eaLnBrk="0">
                        <a:lnSpc>
                          <a:spcPct val="98000"/>
                        </a:lnSpc>
                        <a:spcBef>
                          <a:spcPts val="205"/>
                        </a:spcBef>
                      </a:pPr>
                      <a:r>
                        <a:rPr sz="27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" panose="02010609060101010101" charset="-122"/>
                        </a:rPr>
                        <a:t>确的一项</a:t>
                      </a:r>
                      <a:endParaRPr lang="en-US" altLang="en-US" sz="2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9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83185" indent="76200" algn="l" rtl="0" eaLnBrk="0">
                        <a:lnSpc>
                          <a:spcPct val="103000"/>
                        </a:lnSpc>
                      </a:pPr>
                      <a:r>
                        <a:rPr sz="27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前文已有多</a:t>
                      </a:r>
                      <a:r>
                        <a:rPr sz="2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27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处细节予以</a:t>
                      </a:r>
                      <a:r>
                        <a:rPr sz="2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27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暗示，请找</a:t>
                      </a:r>
                      <a:r>
                        <a:rPr sz="2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26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出相关细节。</a:t>
                      </a:r>
                      <a:endParaRPr lang="en-US" altLang="en-US" sz="2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9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50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256540" algn="l" rtl="0" eaLnBrk="0">
                        <a:lnSpc>
                          <a:spcPct val="98000"/>
                        </a:lnSpc>
                      </a:pPr>
                      <a:r>
                        <a:rPr sz="2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" panose="02010609060101010101" charset="-122"/>
                        </a:rPr>
                        <a:t>小说从曾明的角度</a:t>
                      </a:r>
                      <a:endParaRPr lang="en-US" altLang="en-US" sz="2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255270" algn="l" rtl="0" eaLnBrk="0">
                        <a:lnSpc>
                          <a:spcPct val="96000"/>
                        </a:lnSpc>
                        <a:spcBef>
                          <a:spcPts val="200"/>
                        </a:spcBef>
                      </a:pPr>
                      <a:r>
                        <a:rPr sz="2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" panose="02010609060101010101" charset="-122"/>
                        </a:rPr>
                        <a:t>讲述故事，有怎样</a:t>
                      </a:r>
                      <a:endParaRPr lang="en-US" altLang="en-US" sz="2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632460" algn="l" rtl="0" eaLnBrk="0">
                        <a:lnSpc>
                          <a:spcPct val="97000"/>
                        </a:lnSpc>
                        <a:spcBef>
                          <a:spcPts val="260"/>
                        </a:spcBef>
                      </a:pPr>
                      <a:r>
                        <a:rPr sz="27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" panose="02010609060101010101" charset="-122"/>
                        </a:rPr>
                        <a:t>的艺术效果？</a:t>
                      </a:r>
                      <a:endParaRPr lang="en-US" altLang="en-US" sz="2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6832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402590" algn="l" rtl="0" eaLnBrk="0">
                        <a:lnSpc>
                          <a:spcPct val="98000"/>
                        </a:lnSpc>
                      </a:pPr>
                      <a:r>
                        <a:rPr sz="27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" panose="02010609060101010101" charset="-122"/>
                        </a:rPr>
                        <a:t>分值</a:t>
                      </a:r>
                      <a:endParaRPr lang="en-US" altLang="en-US" sz="2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9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949325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27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" panose="02010609060101010101" charset="-122"/>
                        </a:rPr>
                        <a:t>3</a:t>
                      </a:r>
                      <a:endParaRPr lang="en-US" altLang="en-US" sz="2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9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015365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27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" panose="02010609060101010101" charset="-122"/>
                        </a:rPr>
                        <a:t>3</a:t>
                      </a:r>
                      <a:endParaRPr lang="en-US" altLang="en-US" sz="2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9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020445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27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" panose="02010609060101010101" charset="-122"/>
                        </a:rPr>
                        <a:t>5</a:t>
                      </a:r>
                      <a:endParaRPr lang="en-US" altLang="en-US" sz="2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9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580515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27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" panose="02010609060101010101" charset="-122"/>
                        </a:rPr>
                        <a:t>6</a:t>
                      </a:r>
                      <a:endParaRPr lang="en-US" altLang="en-US" sz="2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398145" algn="l" rtl="0" eaLnBrk="0">
                        <a:lnSpc>
                          <a:spcPct val="98000"/>
                        </a:lnSpc>
                      </a:pPr>
                      <a:r>
                        <a:rPr sz="2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" panose="02010609060101010101" charset="-122"/>
                        </a:rPr>
                        <a:t>均分</a:t>
                      </a:r>
                      <a:endParaRPr lang="en-US" altLang="en-US" sz="2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6896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221615" algn="l" rtl="0" eaLnBrk="0">
                        <a:lnSpc>
                          <a:spcPct val="97000"/>
                        </a:lnSpc>
                      </a:pPr>
                      <a:r>
                        <a:rPr sz="27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" panose="02010609060101010101" charset="-122"/>
                        </a:rPr>
                        <a:t>得分率</a:t>
                      </a:r>
                      <a:endParaRPr lang="en-US" altLang="en-US" sz="2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</p:spTree>
    <p:custDataLst>
      <p:tags r:id="rId10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42" name="textbox 42"/>
          <p:cNvSpPr/>
          <p:nvPr/>
        </p:nvSpPr>
        <p:spPr>
          <a:xfrm>
            <a:off x="931737" y="714478"/>
            <a:ext cx="10875644" cy="56064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8000"/>
              </a:lnSpc>
            </a:pPr>
            <a:endParaRPr lang="en-US" altLang="en-US" sz="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7780" algn="l" rtl="0" eaLnBrk="0">
              <a:lnSpc>
                <a:spcPct val="93000"/>
              </a:lnSpc>
            </a:pPr>
            <a:r>
              <a:rPr sz="4400" kern="0" spc="-1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选项语言构成：复述+推论（原因、作用等）</a:t>
            </a:r>
            <a:endParaRPr lang="en-US" altLang="en-US" sz="4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95000"/>
              </a:lnSpc>
            </a:pPr>
            <a:endParaRPr lang="en-US" altLang="en-US" sz="1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640"/>
              </a:lnSpc>
              <a:spcBef>
                <a:spcPts val="640"/>
              </a:spcBef>
            </a:pPr>
            <a:r>
              <a:rPr sz="21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sz="2100" kern="0" spc="6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sz="2100" kern="0" spc="-1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．下列对小说相关内容的理解，正确的一项是（3分）</a:t>
            </a:r>
            <a:endParaRPr lang="en-US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7000"/>
              </a:lnSpc>
            </a:pPr>
            <a:endParaRPr lang="en-US" altLang="en-US" sz="1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61010" indent="-232410" algn="l" rtl="0" eaLnBrk="0">
              <a:lnSpc>
                <a:spcPct val="123000"/>
              </a:lnSpc>
              <a:spcBef>
                <a:spcPts val="635"/>
              </a:spcBef>
            </a:pPr>
            <a:r>
              <a:rPr sz="21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sz="2100" kern="0" spc="4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sz="2100" kern="0" spc="-1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sz="2100" kern="0" spc="-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曾明主动给电台的主</a:t>
            </a:r>
            <a:r>
              <a:rPr sz="2100" kern="0" spc="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持人打热线电话， 不仅是为了发发牢骚，实际上他已经      </a:t>
            </a:r>
            <a:r>
              <a:rPr sz="2100" kern="0" spc="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意识到自己存在着严重的心理问题。</a:t>
            </a:r>
            <a:endParaRPr lang="en-US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1000"/>
              </a:lnSpc>
            </a:pPr>
            <a:endParaRPr lang="en-US" altLang="en-US" sz="1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79425" indent="-250825" algn="l" rtl="0" eaLnBrk="0">
              <a:lnSpc>
                <a:spcPct val="123000"/>
              </a:lnSpc>
              <a:spcBef>
                <a:spcPts val="635"/>
              </a:spcBef>
            </a:pPr>
            <a:r>
              <a:rPr sz="2100" kern="0" spc="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sz="2100" kern="0" spc="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kern="0" spc="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sz="2100" kern="0" spc="-1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kern="0" spc="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．知道曾明是个盲人后，刘主任并没有改变自己调解纠纷时的惯常</a:t>
            </a:r>
            <a:r>
              <a:rPr sz="2100" kern="0" spc="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做法，这说      明刘主任对人一视同仁，维护他人尊严。</a:t>
            </a:r>
            <a:endParaRPr lang="en-US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0000"/>
              </a:lnSpc>
            </a:pPr>
            <a:endParaRPr lang="en-US" altLang="en-US" sz="1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835" indent="-229235" algn="l" rtl="0" eaLnBrk="0">
              <a:lnSpc>
                <a:spcPct val="123000"/>
              </a:lnSpc>
              <a:spcBef>
                <a:spcPts val="630"/>
              </a:spcBef>
            </a:pPr>
            <a:r>
              <a:rPr sz="2100" kern="0" spc="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sz="2100" kern="0" spc="5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kern="0" spc="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sz="2100" kern="0" spc="-1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kern="0" spc="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 “是先天的盲人更痛苦呢，</a:t>
            </a:r>
            <a:r>
              <a:rPr sz="21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还是后天的失明更痛苦？”这个问题的提出与引      </a:t>
            </a:r>
            <a:r>
              <a:rPr sz="2100" kern="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发的思考，构成了小说的基调与主题。</a:t>
            </a:r>
            <a:endParaRPr lang="en-US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0000"/>
              </a:lnSpc>
            </a:pPr>
            <a:endParaRPr lang="en-US" altLang="en-US" sz="1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lang="en-US" altLang="en-US" sz="5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76885" indent="-248285" algn="l" rtl="0" eaLnBrk="0">
              <a:lnSpc>
                <a:spcPct val="123000"/>
              </a:lnSpc>
              <a:spcBef>
                <a:spcPts val="5"/>
              </a:spcBef>
            </a:pPr>
            <a:r>
              <a:rPr sz="2100" kern="0" spc="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sz="2100" kern="0" spc="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kern="0" spc="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sz="2100" kern="0" spc="-1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kern="0" spc="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．相比于盲人生活的不便，小说</a:t>
            </a:r>
            <a:r>
              <a:rPr sz="2100" kern="0" spc="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更侧重于描写他们精神上面临的困惑，也体现      </a:t>
            </a:r>
            <a:r>
              <a:rPr sz="2100" kern="0" spc="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出对残疾人心理问题的理解与关注。</a:t>
            </a:r>
            <a:endParaRPr lang="en-US" altLang="en-US" sz="2100" kern="0" spc="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44" name="textbox 44"/>
          <p:cNvSpPr/>
          <p:nvPr/>
        </p:nvSpPr>
        <p:spPr>
          <a:xfrm>
            <a:off x="931737" y="714478"/>
            <a:ext cx="10396219" cy="53657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lang="en-US" altLang="en-US" sz="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" algn="l" rtl="0" eaLnBrk="0">
              <a:lnSpc>
                <a:spcPct val="93000"/>
              </a:lnSpc>
              <a:spcBef>
                <a:spcPts val="0"/>
              </a:spcBef>
            </a:pPr>
            <a:r>
              <a:rPr sz="4400" kern="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遵循两个标准：有干</a:t>
            </a:r>
            <a:r>
              <a:rPr sz="4400" kern="0" spc="-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扰性+无争议性</a:t>
            </a:r>
            <a:endParaRPr lang="en-US" altLang="en-US" sz="4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lang="en-US" altLang="en-US" sz="1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lang="en-US" altLang="en-US" sz="1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640"/>
              </a:lnSpc>
              <a:spcBef>
                <a:spcPts val="640"/>
              </a:spcBef>
            </a:pPr>
            <a:r>
              <a:rPr sz="2100" kern="0" spc="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sz="2100" kern="0" spc="5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kern="0" spc="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sz="2100" kern="0" spc="-1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kern="0" spc="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．下列对小说艺术特色的分析鉴赏，不正确的一项是（</a:t>
            </a:r>
            <a:r>
              <a:rPr sz="21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3分）</a:t>
            </a:r>
            <a:endParaRPr lang="en-US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76250" indent="-247650" algn="l" rtl="0" eaLnBrk="0">
              <a:lnSpc>
                <a:spcPct val="117000"/>
              </a:lnSpc>
              <a:spcBef>
                <a:spcPts val="1805"/>
              </a:spcBef>
            </a:pPr>
            <a:r>
              <a:rPr sz="2100" kern="0" spc="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sz="2100" kern="0" spc="4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kern="0" spc="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sz="2100" kern="0" spc="-1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kern="0" spc="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．工人经常给电</a:t>
            </a:r>
            <a:r>
              <a:rPr sz="2100" kern="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台打热线电话，写出了福利工厂相对宽松的工作环境，也为后面</a:t>
            </a:r>
            <a:r>
              <a:rPr sz="21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kern="0" spc="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的故事埋下了伏笔。</a:t>
            </a:r>
            <a:endParaRPr lang="en-US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lang="en-US" altLang="en-US" sz="1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835" indent="-229235" algn="l" rtl="0" eaLnBrk="0">
              <a:lnSpc>
                <a:spcPct val="118000"/>
              </a:lnSpc>
              <a:spcBef>
                <a:spcPts val="635"/>
              </a:spcBef>
            </a:pPr>
            <a:r>
              <a:rPr sz="2100" kern="0" spc="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  B</a:t>
            </a:r>
            <a:r>
              <a:rPr sz="2100" kern="0" spc="-1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kern="0" spc="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．小说通过曾明与老陶口角这个偶发事件， 具体展现了</a:t>
            </a:r>
            <a:r>
              <a:rPr sz="21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“在黑暗的世界中生存下</a:t>
            </a:r>
            <a:r>
              <a:rPr sz="21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kern="0" spc="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去”的现实问题，由小及大，构思自然。</a:t>
            </a:r>
            <a:endParaRPr lang="en-US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7000"/>
              </a:lnSpc>
            </a:pPr>
            <a:endParaRPr lang="en-US" altLang="en-US" sz="1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62915" indent="-234315" algn="l" rtl="0" eaLnBrk="0">
              <a:lnSpc>
                <a:spcPct val="118000"/>
              </a:lnSpc>
              <a:spcBef>
                <a:spcPts val="635"/>
              </a:spcBef>
            </a:pPr>
            <a:r>
              <a:rPr sz="2100" kern="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sz="2100" kern="0" spc="5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kern="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sz="2100" kern="0" spc="-1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kern="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．第一次见刘主任时，曾明“觉得周围有一种沉静压抑的气氛”，这写出了盲人</a:t>
            </a:r>
            <a:r>
              <a:rPr sz="21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kern="0" spc="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心理上的敏感。</a:t>
            </a:r>
            <a:endParaRPr lang="en-US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0000"/>
              </a:lnSpc>
            </a:pPr>
            <a:endParaRPr lang="en-US" altLang="en-US" sz="1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lang="en-US" altLang="en-US" sz="5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2120" indent="-223520" algn="l" rtl="0" eaLnBrk="0">
              <a:lnSpc>
                <a:spcPct val="117000"/>
              </a:lnSpc>
              <a:spcBef>
                <a:spcPts val="0"/>
              </a:spcBef>
            </a:pPr>
            <a:r>
              <a:rPr sz="2100" kern="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sz="2100" kern="0" spc="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100" kern="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sz="2100" kern="0" spc="-1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kern="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．小说语言平实、质朴、简洁，这种语言风格体现着作者对盲人世</a:t>
            </a:r>
            <a:r>
              <a:rPr sz="2100" kern="0" spc="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界的认识，看</a:t>
            </a:r>
            <a:r>
              <a:rPr sz="21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kern="0" spc="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似平淡，实则很有韵味。</a:t>
            </a:r>
            <a:endParaRPr lang="en-US" altLang="en-US" sz="2100" kern="0" spc="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54" name="textbox 54"/>
          <p:cNvSpPr/>
          <p:nvPr/>
        </p:nvSpPr>
        <p:spPr>
          <a:xfrm>
            <a:off x="941171" y="1225244"/>
            <a:ext cx="10488294" cy="42843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57000"/>
              </a:lnSpc>
            </a:pPr>
            <a:endParaRPr lang="en-US" altLang="en-US" sz="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06070" indent="-293370" algn="l" rtl="0" eaLnBrk="0">
              <a:lnSpc>
                <a:spcPct val="92000"/>
              </a:lnSpc>
            </a:pPr>
            <a:r>
              <a:rPr sz="3600" kern="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sz="3600" kern="0" spc="-3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600" kern="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8．小说直至最后才交待刘</a:t>
            </a:r>
            <a:r>
              <a:rPr sz="3600" kern="0" spc="-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主任是个盲人，但前文  </a:t>
            </a:r>
            <a:r>
              <a:rPr sz="3600" kern="0" spc="-1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已有多处细节予以暗示，请找出相关细节。（5分）</a:t>
            </a:r>
            <a:endParaRPr lang="en-US" altLang="en-US" sz="3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100000"/>
              </a:lnSpc>
              <a:spcBef>
                <a:spcPts val="865"/>
              </a:spcBef>
            </a:pPr>
            <a:r>
              <a:rPr sz="3600" kern="0" spc="-1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sz="3600" kern="0" spc="-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600" kern="0" spc="-1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2022新高考2</a:t>
            </a:r>
            <a:r>
              <a:rPr sz="3600" kern="0" spc="-1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卷：</a:t>
            </a:r>
            <a:endParaRPr lang="en-US" altLang="en-US" sz="3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48920" indent="-236220" algn="l" rtl="0" eaLnBrk="0">
              <a:lnSpc>
                <a:spcPct val="91000"/>
              </a:lnSpc>
              <a:spcBef>
                <a:spcPts val="610"/>
              </a:spcBef>
            </a:pPr>
            <a:r>
              <a:rPr sz="3600" kern="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sz="3600" kern="0" spc="-3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600" kern="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9. 本文的童趣往往通过</a:t>
            </a:r>
            <a:r>
              <a:rPr sz="3600" kern="0" spc="-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细节体现出来，请指出三</a:t>
            </a:r>
            <a:r>
              <a:rPr sz="36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3600" kern="0" spc="-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处这样的细节并简要分析。</a:t>
            </a:r>
            <a:endParaRPr lang="en-US" altLang="en-US" sz="3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7780" algn="l" rtl="0" eaLnBrk="0">
              <a:lnSpc>
                <a:spcPts val="5335"/>
              </a:lnSpc>
              <a:spcBef>
                <a:spcPts val="915"/>
              </a:spcBef>
            </a:pPr>
            <a:r>
              <a:rPr sz="44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•逆向思维：</a:t>
            </a:r>
            <a:endParaRPr lang="en-US" altLang="en-US" sz="4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7780" algn="l" rtl="0" eaLnBrk="0">
              <a:lnSpc>
                <a:spcPct val="100000"/>
              </a:lnSpc>
              <a:spcBef>
                <a:spcPts val="435"/>
              </a:spcBef>
            </a:pPr>
            <a:r>
              <a:rPr sz="4400" kern="0" spc="-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•由结论反推过程中的具体表现。</a:t>
            </a:r>
            <a:endParaRPr lang="en-US" altLang="en-US" sz="4400" kern="0" spc="-9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12" name="textbox 12"/>
          <p:cNvSpPr/>
          <p:nvPr/>
        </p:nvSpPr>
        <p:spPr>
          <a:xfrm>
            <a:off x="820420" y="1151255"/>
            <a:ext cx="10107295" cy="35140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6000"/>
              </a:lnSpc>
            </a:pPr>
            <a:endParaRPr lang="en-US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5000"/>
              </a:lnSpc>
            </a:pPr>
            <a:r>
              <a:rPr sz="3200" kern="0" spc="-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sz="3200" kern="0" spc="-7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kern="0" spc="-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信息类文本常见的设题</a:t>
            </a:r>
            <a:r>
              <a:rPr sz="3200" kern="0" spc="-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方式：</a:t>
            </a:r>
            <a:endParaRPr lang="en-US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4000"/>
              </a:lnSpc>
              <a:spcBef>
                <a:spcPts val="1315"/>
              </a:spcBef>
            </a:pPr>
            <a:r>
              <a:rPr sz="3200" kern="0" spc="-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sz="3200" kern="0" spc="-3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kern="0" spc="-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第1</a:t>
            </a:r>
            <a:r>
              <a:rPr sz="3200" kern="0" spc="-6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kern="0" spc="-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、2题——信息的转述和推断</a:t>
            </a:r>
            <a:endParaRPr lang="en-US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2000"/>
              </a:lnSpc>
              <a:spcBef>
                <a:spcPts val="1420"/>
              </a:spcBef>
            </a:pPr>
            <a:r>
              <a:rPr sz="3200" kern="0" spc="-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sz="3200" kern="0" spc="-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kern="0" spc="-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第3题——</a:t>
            </a:r>
            <a:r>
              <a:rPr sz="3200" kern="0" spc="-8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kern="0" spc="-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论据和论证</a:t>
            </a:r>
            <a:endParaRPr lang="en-US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4000"/>
              </a:lnSpc>
              <a:spcBef>
                <a:spcPts val="1315"/>
              </a:spcBef>
            </a:pPr>
            <a:r>
              <a:rPr sz="3200" kern="0" spc="-1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sz="3200" kern="0" spc="-3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kern="0" spc="-1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第4题——梳理概括</a:t>
            </a:r>
            <a:r>
              <a:rPr sz="3200" kern="0" spc="-6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kern="0" spc="-1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3200" kern="0" spc="-8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kern="0" spc="-1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论证</a:t>
            </a:r>
            <a:endParaRPr lang="en-US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7000"/>
              </a:lnSpc>
            </a:pPr>
            <a:endParaRPr lang="en-US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7000"/>
              </a:lnSpc>
            </a:pPr>
            <a:endParaRPr lang="en-US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3200" kern="0" spc="-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sz="3200" kern="0" spc="-4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kern="0" spc="-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第5题——</a:t>
            </a:r>
            <a:r>
              <a:rPr sz="3200" kern="0" spc="-6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kern="0" spc="-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观点的</a:t>
            </a:r>
            <a:r>
              <a:rPr sz="3200" kern="0" spc="-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迁移运用</a:t>
            </a:r>
            <a:endParaRPr lang="en-US" altLang="en-US" sz="3200" kern="0" spc="-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graphicFrame>
        <p:nvGraphicFramePr>
          <p:cNvPr id="56" name="table 56"/>
          <p:cNvGraphicFramePr>
            <a:graphicFrameLocks noGrp="1"/>
          </p:cNvGraphicFramePr>
          <p:nvPr/>
        </p:nvGraphicFramePr>
        <p:xfrm>
          <a:off x="1674876" y="3422650"/>
          <a:ext cx="8841740" cy="3245484"/>
        </p:xfrm>
        <a:graphic>
          <a:graphicData uri="http://schemas.openxmlformats.org/drawingml/2006/table">
            <a:tbl>
              <a:tblPr/>
              <a:tblGrid>
                <a:gridCol w="2917189"/>
                <a:gridCol w="2959100"/>
                <a:gridCol w="2965450"/>
              </a:tblGrid>
              <a:tr h="8147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981075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39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手法</a:t>
                      </a:r>
                      <a:endParaRPr lang="en-US" altLang="en-US" sz="39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49149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3900" b="1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具体说明</a:t>
                      </a:r>
                      <a:endParaRPr lang="en-US" altLang="en-US" sz="39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48704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3900" b="1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作用效果</a:t>
                      </a:r>
                      <a:endParaRPr lang="en-US" altLang="en-US" sz="39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8077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2382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3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手法1：</a:t>
                      </a:r>
                      <a:endParaRPr lang="en-US" altLang="en-US" sz="3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02489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39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幽默</a:t>
                      </a:r>
                      <a:endParaRPr lang="en-US" altLang="en-US" sz="39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8083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23825" algn="l" rtl="0" eaLnBrk="0">
                        <a:lnSpc>
                          <a:spcPct val="97000"/>
                        </a:lnSpc>
                      </a:pPr>
                      <a:r>
                        <a:rPr sz="3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手法2：</a:t>
                      </a:r>
                      <a:endParaRPr lang="en-US" altLang="en-US" sz="3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7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23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3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手法3：</a:t>
                      </a:r>
                      <a:endParaRPr lang="en-US" altLang="en-US" sz="3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8" name="textbox 58"/>
          <p:cNvSpPr/>
          <p:nvPr/>
        </p:nvSpPr>
        <p:spPr>
          <a:xfrm>
            <a:off x="814757" y="498571"/>
            <a:ext cx="10195559" cy="28105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53000"/>
              </a:lnSpc>
            </a:pPr>
            <a:endParaRPr lang="en-US" altLang="en-US" sz="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45745" indent="-233680" algn="l" rtl="0" eaLnBrk="0">
              <a:lnSpc>
                <a:spcPct val="92000"/>
              </a:lnSpc>
            </a:pPr>
            <a:r>
              <a:rPr sz="3200" kern="0" spc="-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 2018届全国1卷： 5.小说中说赵一曼</a:t>
            </a:r>
            <a:r>
              <a:rPr sz="3200" kern="0" spc="-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“身上弥漫着拔俗的</a:t>
            </a:r>
            <a:r>
              <a:rPr sz="3200" kern="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kern="0" spc="-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文人气质和职业军人的冷峻”</a:t>
            </a:r>
            <a:r>
              <a:rPr sz="3200" kern="0" spc="-11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kern="0" spc="-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,请</a:t>
            </a:r>
            <a:r>
              <a:rPr sz="3200" kern="0" spc="-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结合作品简要分析。 (6</a:t>
            </a:r>
            <a:r>
              <a:rPr sz="32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kern="0" spc="-1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分)</a:t>
            </a:r>
            <a:endParaRPr lang="en-US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52095" indent="-240030" algn="l" rtl="0" eaLnBrk="0">
              <a:lnSpc>
                <a:spcPct val="90000"/>
              </a:lnSpc>
              <a:spcBef>
                <a:spcPts val="810"/>
              </a:spcBef>
            </a:pPr>
            <a:r>
              <a:rPr sz="3200" kern="0" spc="-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 2018届全国2卷：</a:t>
            </a:r>
            <a:r>
              <a:rPr sz="3200" kern="0" spc="-3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kern="0" spc="-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6.小</a:t>
            </a:r>
            <a:r>
              <a:rPr sz="3200" kern="0" spc="-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说运用多种手法以取得语言的幽默</a:t>
            </a:r>
            <a:r>
              <a:rPr sz="32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kern="0" spc="-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效果,请从文中举出三处手法不同的例子,并简要分析。</a:t>
            </a:r>
            <a:endParaRPr lang="en-US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05435" algn="l" rtl="0" eaLnBrk="0">
              <a:lnSpc>
                <a:spcPct val="94000"/>
              </a:lnSpc>
              <a:spcBef>
                <a:spcPts val="40"/>
              </a:spcBef>
            </a:pPr>
            <a:r>
              <a:rPr sz="3200" kern="0" spc="-1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(6分)</a:t>
            </a:r>
            <a:endParaRPr lang="en-US" altLang="en-US" sz="3200" kern="0" spc="-17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60" name="textbox 60"/>
          <p:cNvSpPr/>
          <p:nvPr/>
        </p:nvSpPr>
        <p:spPr>
          <a:xfrm>
            <a:off x="938764" y="714478"/>
            <a:ext cx="10063480" cy="52311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4400" kern="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讲述故事：聚焦小说文体特征</a:t>
            </a:r>
            <a:endParaRPr lang="en-US" altLang="en-US" sz="4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2000"/>
              </a:lnSpc>
            </a:pPr>
            <a:endParaRPr lang="en-US" altLang="en-US" sz="1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2000"/>
              </a:lnSpc>
            </a:pPr>
            <a:endParaRPr lang="en-US" altLang="en-US" sz="1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52730" indent="-238125" algn="l" rtl="0" eaLnBrk="0">
              <a:lnSpc>
                <a:spcPct val="87000"/>
              </a:lnSpc>
              <a:spcBef>
                <a:spcPts val="1085"/>
              </a:spcBef>
            </a:pPr>
            <a:r>
              <a:rPr sz="3600" kern="0" spc="-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sz="3600" kern="0" spc="-3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600" kern="0" spc="-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9．小说从曾明的角度讲述</a:t>
            </a:r>
            <a:r>
              <a:rPr sz="3600" kern="0" spc="-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故事，有怎样的艺术效</a:t>
            </a:r>
            <a:r>
              <a:rPr sz="36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600" kern="0" spc="-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果？请结合小说简要</a:t>
            </a:r>
            <a:r>
              <a:rPr sz="3600" kern="0" spc="-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分析。（6分）</a:t>
            </a:r>
            <a:endParaRPr lang="en-US" altLang="en-US" sz="3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605" algn="l" rtl="0" eaLnBrk="0">
              <a:lnSpc>
                <a:spcPct val="100000"/>
              </a:lnSpc>
              <a:spcBef>
                <a:spcPts val="435"/>
              </a:spcBef>
            </a:pPr>
            <a:r>
              <a:rPr sz="3600" kern="0" spc="-1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sz="3600" kern="0" spc="-2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600" kern="0" spc="-1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2021届新高考1卷：</a:t>
            </a:r>
            <a:endParaRPr lang="en-US" altLang="en-US" sz="3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47650" indent="-233045" algn="l" rtl="0" eaLnBrk="0">
              <a:lnSpc>
                <a:spcPct val="87000"/>
              </a:lnSpc>
              <a:spcBef>
                <a:spcPts val="145"/>
              </a:spcBef>
            </a:pPr>
            <a:r>
              <a:rPr sz="3600" kern="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sz="3600" kern="0" spc="-3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600" kern="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8. 王木匠讲石门阵时，</a:t>
            </a:r>
            <a:r>
              <a:rPr sz="3600" kern="0" spc="-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多处使用反复手法，这种</a:t>
            </a:r>
            <a:r>
              <a:rPr sz="36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600" kern="0" spc="-1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讲述方法有什么效果？</a:t>
            </a:r>
            <a:endParaRPr lang="en-US" altLang="en-US" sz="3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605" algn="l" rtl="0" eaLnBrk="0">
              <a:lnSpc>
                <a:spcPct val="100000"/>
              </a:lnSpc>
              <a:spcBef>
                <a:spcPts val="395"/>
              </a:spcBef>
            </a:pPr>
            <a:r>
              <a:rPr sz="3600" kern="0" spc="-1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sz="3600" kern="0" spc="-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600" kern="0" spc="-1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2014届全国1</a:t>
            </a:r>
            <a:r>
              <a:rPr sz="3600" kern="0" spc="-1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卷：</a:t>
            </a:r>
            <a:endParaRPr lang="en-US" altLang="en-US" sz="3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50825" indent="-236220" algn="l" rtl="0" eaLnBrk="0">
              <a:lnSpc>
                <a:spcPct val="88000"/>
              </a:lnSpc>
              <a:spcBef>
                <a:spcPts val="110"/>
              </a:spcBef>
            </a:pPr>
            <a:r>
              <a:rPr sz="3600" kern="0" spc="-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sz="3600" kern="0" spc="-1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600" kern="0" spc="-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3.作品是怎样叙述渡夫的故事的?这样写有什么好</a:t>
            </a:r>
            <a:r>
              <a:rPr sz="36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500" kern="0" spc="-1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处?请简要分析。</a:t>
            </a:r>
            <a:r>
              <a:rPr sz="3500" kern="0" spc="12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500" kern="0" spc="-1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(6</a:t>
            </a:r>
            <a:r>
              <a:rPr sz="3500" kern="0" spc="-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分)</a:t>
            </a:r>
            <a:endParaRPr lang="en-US" altLang="en-US" sz="3500" kern="0" spc="-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62" name="textbox 62"/>
          <p:cNvSpPr/>
          <p:nvPr/>
        </p:nvSpPr>
        <p:spPr>
          <a:xfrm>
            <a:off x="927572" y="714478"/>
            <a:ext cx="10200005" cy="56775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lang="en-US" altLang="en-US" sz="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44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从曾明的角度：聚焦叙述</a:t>
            </a:r>
            <a:r>
              <a:rPr sz="4400" kern="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视角</a:t>
            </a:r>
            <a:endParaRPr lang="en-US" altLang="en-US" sz="4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" algn="l" rtl="0" eaLnBrk="0">
              <a:lnSpc>
                <a:spcPts val="3355"/>
              </a:lnSpc>
              <a:spcBef>
                <a:spcPts val="1855"/>
              </a:spcBef>
            </a:pPr>
            <a:r>
              <a:rPr sz="2700" kern="0" spc="-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sz="2700" kern="0" spc="1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2016届全国3卷： 《玻璃》</a:t>
            </a:r>
            <a:r>
              <a:rPr sz="2700" kern="0" spc="-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（贾</a:t>
            </a:r>
            <a:r>
              <a:rPr sz="2700" kern="0" spc="-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平凹）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" algn="l" rtl="0" eaLnBrk="0">
              <a:lnSpc>
                <a:spcPts val="3300"/>
              </a:lnSpc>
              <a:spcBef>
                <a:spcPts val="335"/>
              </a:spcBef>
            </a:pPr>
            <a:r>
              <a:rPr sz="2700" kern="0" spc="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 “我”在小说中的主要作用是什么?请简要分析</a:t>
            </a:r>
            <a:r>
              <a:rPr sz="2700" kern="0" spc="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2700" kern="0" spc="-6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(6分)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0350" indent="-240030" algn="l" rtl="0" eaLnBrk="0">
              <a:lnSpc>
                <a:spcPct val="87000"/>
              </a:lnSpc>
              <a:spcBef>
                <a:spcPts val="325"/>
              </a:spcBef>
            </a:pPr>
            <a:r>
              <a:rPr sz="2700" kern="0" spc="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 ①讲述故事:小说故事是由“我”叙述出来</a:t>
            </a:r>
            <a:r>
              <a:rPr sz="2700" kern="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的,真实可信;②推进</a:t>
            </a:r>
            <a:r>
              <a:rPr sz="2700" kern="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700" kern="0" spc="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情节:“我”是事件的参与者,由于“我</a:t>
            </a:r>
            <a:r>
              <a:rPr sz="2700" kern="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”的提议,情节得以发展</a:t>
            </a:r>
            <a:r>
              <a:rPr sz="2700" kern="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700" kern="0" spc="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变化;③衬托人物:小说主人公王有福的性格</a:t>
            </a:r>
            <a:r>
              <a:rPr sz="2700" kern="0" spc="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sz="2700" kern="0" spc="-8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由于“我”的存在</a:t>
            </a:r>
            <a:r>
              <a:rPr sz="27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7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而更加鲜明。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" algn="l" rtl="0" eaLnBrk="0">
              <a:lnSpc>
                <a:spcPts val="3350"/>
              </a:lnSpc>
              <a:spcBef>
                <a:spcPts val="545"/>
              </a:spcBef>
            </a:pPr>
            <a:r>
              <a:rPr sz="2700" kern="0" spc="-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sz="2700" kern="0" spc="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2017届全国2卷： 《天嚣》</a:t>
            </a:r>
            <a:r>
              <a:rPr sz="2700" kern="0" spc="-12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700" kern="0" spc="-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赵长天）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4795" indent="-244475" algn="l" rtl="0" eaLnBrk="0">
              <a:lnSpc>
                <a:spcPct val="90000"/>
              </a:lnSpc>
              <a:spcBef>
                <a:spcPts val="305"/>
              </a:spcBef>
            </a:pPr>
            <a:r>
              <a:rPr sz="2700" kern="0" spc="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 6.小说以一个没有谜底的“美好的谜</a:t>
            </a:r>
            <a:r>
              <a:rPr sz="2700" kern="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”结尾,这样处理有怎样的</a:t>
            </a:r>
            <a:r>
              <a:rPr sz="2700" kern="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7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艺术效果?请结合作品进行分析。 (6分)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54635" indent="-234315" algn="l" rtl="0" eaLnBrk="0">
              <a:lnSpc>
                <a:spcPct val="88000"/>
              </a:lnSpc>
              <a:spcBef>
                <a:spcPts val="520"/>
              </a:spcBef>
            </a:pPr>
            <a:r>
              <a:rPr sz="2700" kern="0" spc="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 ①小说人物“他”所知有限,这样写很真实</a:t>
            </a:r>
            <a:r>
              <a:rPr sz="2700" kern="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;②故事戛然而止,强</a:t>
            </a:r>
            <a:r>
              <a:rPr sz="2700" kern="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700" kern="0" spc="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化了小说的神秘氛围;③打破读者的心理预期,留下了更多想</a:t>
            </a:r>
            <a:r>
              <a:rPr sz="2700" kern="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象回</a:t>
            </a:r>
            <a:r>
              <a:rPr sz="2700" kern="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1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味的空间。</a:t>
            </a:r>
            <a:r>
              <a:rPr sz="2700" kern="0" spc="10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1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(每点2分)</a:t>
            </a:r>
            <a:endParaRPr lang="en-US" altLang="en-US" sz="2700" kern="0" spc="-1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142" name="textbox 142"/>
          <p:cNvSpPr/>
          <p:nvPr/>
        </p:nvSpPr>
        <p:spPr>
          <a:xfrm>
            <a:off x="938506" y="691103"/>
            <a:ext cx="10317480" cy="58115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9000"/>
              </a:lnSpc>
            </a:pPr>
            <a:r>
              <a:rPr sz="3200" b="1" kern="0" spc="-9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依标据本， 让答案在“标”“本”中找到原</a:t>
            </a:r>
            <a:r>
              <a:rPr sz="3200" b="1" kern="0" spc="-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</a:t>
            </a:r>
            <a:endParaRPr lang="en-US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47650" indent="-234950" algn="l" rtl="0" eaLnBrk="0">
              <a:lnSpc>
                <a:spcPct val="82000"/>
              </a:lnSpc>
              <a:spcBef>
                <a:spcPts val="370"/>
              </a:spcBef>
            </a:pPr>
            <a:r>
              <a:rPr sz="3200" kern="0" spc="-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 高考文学类文本阅读复习备考时， 要对标语文课程标准，</a:t>
            </a:r>
            <a:r>
              <a:rPr sz="3200" kern="0" spc="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kern="0" spc="-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要对标高考命题要求，统揽全局，</a:t>
            </a:r>
            <a:r>
              <a:rPr sz="3200" kern="0" spc="-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进行科学而全面的复  </a:t>
            </a:r>
            <a:r>
              <a:rPr sz="3200" kern="0" spc="-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习，要重视基础知识积累，掌握文</a:t>
            </a:r>
            <a:r>
              <a:rPr sz="3200" kern="0" spc="-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体知识，重视跨文体  </a:t>
            </a:r>
            <a:r>
              <a:rPr sz="3200" kern="0" spc="-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融合，落实每一个考点，确保考点全覆盖，内容全掌握，</a:t>
            </a:r>
            <a:r>
              <a:rPr sz="3200" kern="0" spc="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3200" kern="0" spc="-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不留盲点、空白点， 毫无遗漏地构建框架结</a:t>
            </a:r>
            <a:r>
              <a:rPr sz="3200" kern="0" spc="-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构图，建立  </a:t>
            </a:r>
            <a:r>
              <a:rPr sz="3200" kern="0" spc="-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起完整的知识体系。</a:t>
            </a:r>
            <a:endParaRPr lang="en-US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42570" indent="-230505" algn="l" rtl="0" eaLnBrk="0">
              <a:lnSpc>
                <a:spcPct val="82000"/>
              </a:lnSpc>
              <a:spcBef>
                <a:spcPts val="465"/>
              </a:spcBef>
            </a:pPr>
            <a:r>
              <a:rPr sz="3200" kern="0" spc="-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 高考文学类文本阅读复习备考时，</a:t>
            </a:r>
            <a:r>
              <a:rPr sz="3200" kern="0" spc="-3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要重视关联教材，重  </a:t>
            </a:r>
            <a:r>
              <a:rPr sz="3200" kern="0" spc="-8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视群文阅读</a:t>
            </a:r>
            <a:r>
              <a:rPr sz="3200" kern="0" spc="-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。同一主题不同文本， 课内课外比较，</a:t>
            </a:r>
            <a:r>
              <a:rPr sz="3200" kern="0" spc="-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把教  </a:t>
            </a:r>
            <a:r>
              <a:rPr sz="3200" kern="0" spc="-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材与课外阅读融合在一块。每一个知识点</a:t>
            </a:r>
            <a:r>
              <a:rPr sz="3200" kern="0" spc="-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都建立起思维  导图或者知识树，对每一个考点都争</a:t>
            </a:r>
            <a:r>
              <a:rPr sz="3200" kern="0" spc="-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取做到心中有数，</a:t>
            </a:r>
            <a:r>
              <a:rPr sz="32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3200" kern="0" spc="-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尤其要做好对“阅读思维”的训练，注重</a:t>
            </a:r>
            <a:r>
              <a:rPr sz="3200" kern="0" spc="-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阅读思维的发  </a:t>
            </a:r>
            <a:r>
              <a:rPr sz="3200" kern="0" spc="-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展与提升，注重各类文本的整体阅读，精</a:t>
            </a:r>
            <a:r>
              <a:rPr sz="3200" kern="0" spc="-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准把握文章内  </a:t>
            </a:r>
            <a:r>
              <a:rPr sz="3200" kern="0" spc="-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容，提高文学类文本答题能力。</a:t>
            </a:r>
            <a:endParaRPr lang="en-US" altLang="en-US" sz="3200" kern="0" spc="-4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graphicFrame>
        <p:nvGraphicFramePr>
          <p:cNvPr id="146" name="table 146"/>
          <p:cNvGraphicFramePr>
            <a:graphicFrameLocks noGrp="1"/>
          </p:cNvGraphicFramePr>
          <p:nvPr/>
        </p:nvGraphicFramePr>
        <p:xfrm>
          <a:off x="736600" y="12700"/>
          <a:ext cx="10484485" cy="6727825"/>
        </p:xfrm>
        <a:graphic>
          <a:graphicData uri="http://schemas.openxmlformats.org/drawingml/2006/table">
            <a:tbl>
              <a:tblPr/>
              <a:tblGrid>
                <a:gridCol w="3974465"/>
                <a:gridCol w="4234179"/>
                <a:gridCol w="2275839"/>
              </a:tblGrid>
              <a:tr h="3771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402715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800" b="1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单元</a:t>
                      </a:r>
                      <a:r>
                        <a:rPr sz="1800" b="1" kern="0" spc="-3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800" b="1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·任务群</a:t>
                      </a:r>
                      <a:endParaRPr lang="en-US" altLang="en-US"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891665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8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篇目</a:t>
                      </a:r>
                      <a:endParaRPr lang="en-US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916940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800" b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作者</a:t>
                      </a:r>
                      <a:endParaRPr lang="en-US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370839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203960" indent="-57467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必修上册第一单元青春飞扬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文学阅读与写作</a:t>
                      </a:r>
                      <a:endParaRPr lang="en-US" altLang="en-US"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791335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800" kern="0" spc="-4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百合花</a:t>
                      </a:r>
                      <a:endParaRPr lang="en-US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803275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800" kern="0" spc="-3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茹志鹃</a:t>
                      </a:r>
                      <a:endParaRPr lang="en-US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370840">
                <a:tc v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679575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800" kern="0" spc="-4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哦，香雪</a:t>
                      </a:r>
                      <a:endParaRPr lang="en-US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91122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800" kern="0" spc="-2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铁凝</a:t>
                      </a:r>
                      <a:endParaRPr lang="en-US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381000"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203960" indent="-68897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必修下册第六单元观察与批判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文学阅读与写作</a:t>
                      </a:r>
                      <a:endParaRPr lang="en-US" altLang="en-US"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89547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800" kern="0" spc="-2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祝福</a:t>
                      </a:r>
                      <a:endParaRPr lang="en-US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92075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800" kern="0" spc="-4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鲁迅</a:t>
                      </a:r>
                      <a:endParaRPr lang="en-US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365759">
                <a:tc v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20904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8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林教头风雪山神庙</a:t>
                      </a:r>
                      <a:endParaRPr lang="en-US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799465" algn="l" rtl="0" eaLnBrk="0">
                        <a:lnSpc>
                          <a:spcPct val="95000"/>
                        </a:lnSpc>
                      </a:pPr>
                      <a:r>
                        <a:rPr sz="1800" kern="0" spc="-2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施耐庵</a:t>
                      </a:r>
                      <a:endParaRPr lang="en-US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365759">
                <a:tc v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33159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800" kern="0" spc="-20" dirty="0">
                          <a:solidFill>
                            <a:srgbClr val="7030A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装在套子里的人</a:t>
                      </a:r>
                      <a:endParaRPr lang="en-US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803275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800" kern="0" spc="-30" dirty="0">
                          <a:solidFill>
                            <a:srgbClr val="7030A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契诃夫</a:t>
                      </a:r>
                      <a:endParaRPr lang="en-US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365759">
                <a:tc v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89420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800" kern="0" spc="-2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促织</a:t>
                      </a:r>
                      <a:endParaRPr lang="en-US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80899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800" kern="0" spc="-4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蒲松龄</a:t>
                      </a:r>
                      <a:endParaRPr lang="en-US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365759">
                <a:tc v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793875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800" kern="0" spc="-40" dirty="0">
                          <a:solidFill>
                            <a:srgbClr val="7030A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变形记</a:t>
                      </a:r>
                      <a:endParaRPr lang="en-US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803910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800" kern="0" spc="-30" dirty="0">
                          <a:solidFill>
                            <a:srgbClr val="7030A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卡夫卡</a:t>
                      </a:r>
                      <a:endParaRPr lang="en-US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514985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必修下册第七单元整本书阅读</a:t>
                      </a:r>
                      <a:endParaRPr lang="en-US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78562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800" kern="0" spc="-3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红楼梦</a:t>
                      </a:r>
                      <a:endParaRPr lang="en-US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80899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800" kern="0" spc="-4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曹雪芹</a:t>
                      </a:r>
                      <a:endParaRPr lang="en-US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365759"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83310" indent="-91249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选择性必修上册第三单元多样的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文化   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外国作家作品研习</a:t>
                      </a:r>
                      <a:endParaRPr lang="en-US" altLang="en-US"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6139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800" kern="0" spc="-120" dirty="0">
                          <a:solidFill>
                            <a:srgbClr val="7030A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大卫</a:t>
                      </a:r>
                      <a:r>
                        <a:rPr sz="1800" kern="0" spc="-370" dirty="0">
                          <a:solidFill>
                            <a:srgbClr val="7030A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800" kern="0" spc="-120" dirty="0">
                          <a:solidFill>
                            <a:srgbClr val="7030A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·科波菲尔（节选</a:t>
                      </a:r>
                      <a:r>
                        <a:rPr sz="1800" kern="0" spc="-130" dirty="0">
                          <a:solidFill>
                            <a:srgbClr val="7030A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lang="en-US" altLang="en-US"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79883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800" kern="0" spc="-20" dirty="0">
                          <a:solidFill>
                            <a:srgbClr val="7030A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狄更斯</a:t>
                      </a:r>
                      <a:endParaRPr lang="en-US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365759">
                <a:tc v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44208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700" kern="0" spc="-90" dirty="0">
                          <a:solidFill>
                            <a:srgbClr val="7030A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复活（节选）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43243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800" kern="0" spc="-30" dirty="0">
                          <a:solidFill>
                            <a:srgbClr val="7030A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列夫</a:t>
                      </a:r>
                      <a:r>
                        <a:rPr sz="1800" kern="0" spc="-350" dirty="0">
                          <a:solidFill>
                            <a:srgbClr val="7030A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7030A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·托尔斯泰</a:t>
                      </a:r>
                      <a:endParaRPr lang="en-US" altLang="en-US"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365759">
                <a:tc v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21094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800" kern="0" spc="-150" dirty="0">
                          <a:solidFill>
                            <a:srgbClr val="7030A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老人与海（节选）</a:t>
                      </a:r>
                      <a:endParaRPr lang="en-US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804545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800" kern="0" spc="-30" dirty="0">
                          <a:solidFill>
                            <a:srgbClr val="7030A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海明威</a:t>
                      </a:r>
                      <a:endParaRPr lang="en-US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365759">
                <a:tc v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215390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800" kern="0" spc="-150" dirty="0">
                          <a:solidFill>
                            <a:srgbClr val="7030A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百年孤独（节选）</a:t>
                      </a:r>
                      <a:endParaRPr lang="en-US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00355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800" kern="0" spc="-20" dirty="0">
                          <a:solidFill>
                            <a:srgbClr val="7030A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加西亚•马尔克斯</a:t>
                      </a:r>
                      <a:endParaRPr lang="en-US" altLang="en-US"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457834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877570" indent="-706755" algn="l" rtl="0" eaLnBrk="0">
                        <a:lnSpc>
                          <a:spcPct val="96000"/>
                        </a:lnSpc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选择性必修中册第二单元苦难与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新生   </a:t>
                      </a: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中国革命传统作品研习</a:t>
                      </a:r>
                      <a:endParaRPr lang="en-US" altLang="en-US"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784350" algn="l" rtl="0" eaLnBrk="0">
                        <a:lnSpc>
                          <a:spcPct val="94000"/>
                        </a:lnSpc>
                      </a:pPr>
                      <a:r>
                        <a:rPr sz="1800" kern="0" spc="-3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荷花淀</a:t>
                      </a:r>
                      <a:endParaRPr lang="en-US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91503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800" kern="0" spc="-3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孙犁</a:t>
                      </a:r>
                      <a:endParaRPr lang="en-US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374650">
                <a:tc v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09855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800" kern="0" spc="-14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小二黑结婚（节选）</a:t>
                      </a:r>
                      <a:endParaRPr lang="en-US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80645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800" kern="0" spc="-3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赵树理</a:t>
                      </a:r>
                      <a:endParaRPr lang="en-US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365759">
                <a:tc v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90055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800" kern="0" spc="-3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党费</a:t>
                      </a:r>
                      <a:endParaRPr lang="en-US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80645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800" kern="0" spc="-3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王愿坚</a:t>
                      </a:r>
                      <a:endParaRPr lang="en-US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365759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763270" indent="-478155" algn="l" rtl="0" eaLnBrk="0">
                        <a:lnSpc>
                          <a:spcPct val="97000"/>
                        </a:lnSpc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选择性必修下册第二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单元时代镜像     中国现当代作家作品</a:t>
                      </a: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研习</a:t>
                      </a:r>
                      <a:endParaRPr lang="en-US" altLang="en-US"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25031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800" kern="0" spc="-16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阿Q正传（节选）</a:t>
                      </a:r>
                      <a:endParaRPr lang="en-US" altLang="en-US"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92075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800" kern="0" spc="-4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鲁迅</a:t>
                      </a:r>
                      <a:endParaRPr lang="en-US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372109">
                <a:tc v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44272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700" kern="0" spc="-9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边城（节选）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5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802640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800" kern="0" spc="-3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沈从文</a:t>
                      </a:r>
                      <a:endParaRPr lang="en-US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</p:spTree>
    <p:custDataLst>
      <p:tags r:id="rId10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pic>
        <p:nvPicPr>
          <p:cNvPr id="130" name="picture 1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0" y="0"/>
            <a:ext cx="12192000" cy="6857996"/>
          </a:xfrm>
          <a:prstGeom prst="rect">
            <a:avLst/>
          </a:prstGeom>
        </p:spPr>
      </p:pic>
      <p:sp>
        <p:nvSpPr>
          <p:cNvPr id="132" name="rect"/>
          <p:cNvSpPr/>
          <p:nvPr>
            <p:custDataLst>
              <p:tags r:id="rId11"/>
            </p:custDataLst>
          </p:nvPr>
        </p:nvSpPr>
        <p:spPr>
          <a:xfrm>
            <a:off x="0" y="816864"/>
            <a:ext cx="12192000" cy="5903975"/>
          </a:xfrm>
          <a:prstGeom prst="rect">
            <a:avLst/>
          </a:prstGeom>
          <a:solidFill>
            <a:schemeClr val="lt2">
              <a:alpha val="100000"/>
            </a:scheme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4" name="textbox 134"/>
          <p:cNvSpPr/>
          <p:nvPr/>
        </p:nvSpPr>
        <p:spPr>
          <a:xfrm>
            <a:off x="475970" y="1425540"/>
            <a:ext cx="11234419" cy="51403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lang="en-US" altLang="en-US" sz="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2705" indent="-40640" algn="l" rtl="0" eaLnBrk="0">
              <a:lnSpc>
                <a:spcPct val="103000"/>
              </a:lnSpc>
            </a:pPr>
            <a:r>
              <a:rPr sz="2700" kern="0" spc="-1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22年新高考</a:t>
            </a:r>
            <a:r>
              <a:rPr sz="2700" kern="0" spc="-38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1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1卷</a:t>
            </a:r>
            <a:r>
              <a:rPr sz="2700" kern="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2700" kern="0" spc="2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A.寡人意为寡德之人,</a:t>
            </a:r>
            <a:r>
              <a:rPr sz="2700" kern="0" spc="-4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在文中是魏王自称</a:t>
            </a:r>
            <a:r>
              <a:rPr sz="2700" kern="0" spc="-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,春秋战国时期君</a:t>
            </a:r>
            <a:r>
              <a:rPr sz="27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主常如此谦称自己。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5400" indent="-8890" algn="l" rtl="0" eaLnBrk="0">
              <a:lnSpc>
                <a:spcPct val="103000"/>
              </a:lnSpc>
              <a:spcBef>
                <a:spcPts val="50"/>
              </a:spcBef>
            </a:pPr>
            <a:r>
              <a:rPr sz="27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</a:t>
            </a:r>
            <a:r>
              <a:rPr sz="2700" kern="0" spc="-2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百乘即一百辆兵车,“乘”指四马一车。“百乘”“千乘”常用作兵力   </a:t>
            </a:r>
            <a:r>
              <a:rPr sz="2700" kern="0" spc="-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的代称。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4765" indent="-12065" algn="l" rtl="0" eaLnBrk="0">
              <a:lnSpc>
                <a:spcPct val="103000"/>
              </a:lnSpc>
              <a:spcBef>
                <a:spcPts val="25"/>
              </a:spcBef>
            </a:pPr>
            <a:r>
              <a:rPr sz="2700" kern="0" spc="1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22年新高考2卷</a:t>
            </a:r>
            <a:r>
              <a:rPr sz="2700" kern="0" spc="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2700" kern="0" spc="2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A.衔枚指在口中横衔着枚。枚的形状像筷子,是古代行军 </a:t>
            </a:r>
            <a:r>
              <a:rPr sz="27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时用以禁止喧哗的器具。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3025" indent="-60325" algn="l" rtl="0" eaLnBrk="0">
              <a:lnSpc>
                <a:spcPct val="103000"/>
              </a:lnSpc>
              <a:spcBef>
                <a:spcPts val="60"/>
              </a:spcBef>
            </a:pPr>
            <a:r>
              <a:rPr sz="2700" kern="0" spc="-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23年新高考2卷</a:t>
            </a:r>
            <a:r>
              <a:rPr sz="2700" kern="0" spc="-1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2700" kern="0" spc="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1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</a:t>
            </a:r>
            <a:r>
              <a:rPr sz="2700" kern="0" spc="5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1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闻</a:t>
            </a:r>
            <a:r>
              <a:rPr sz="2700" kern="0" spc="-1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金</a:t>
            </a:r>
            <a:r>
              <a:rPr sz="2700" kern="0" spc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则止，金指敲击刁斗发出的声音，</a:t>
            </a:r>
            <a:r>
              <a:rPr sz="2700" kern="0" spc="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古代军队行动</a:t>
            </a:r>
            <a:r>
              <a:rPr sz="27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中听到鸣金信号就停止前进。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035" indent="-13335" algn="l" rtl="0" eaLnBrk="0">
              <a:lnSpc>
                <a:spcPct val="102000"/>
              </a:lnSpc>
              <a:spcBef>
                <a:spcPts val="15"/>
              </a:spcBef>
            </a:pPr>
            <a:r>
              <a:rPr sz="2700" kern="0" spc="-17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23年甲卷</a:t>
            </a:r>
            <a:r>
              <a:rPr sz="2700" kern="0" spc="-1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  A.</a:t>
            </a:r>
            <a:r>
              <a:rPr sz="2700" kern="0" spc="4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1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席薪枕块</a:t>
            </a:r>
            <a:r>
              <a:rPr sz="2700" kern="0" spc="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，文中指居丧时睡在柴草上，枕在土块上，以表</a:t>
            </a:r>
            <a:r>
              <a:rPr sz="27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7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示悲伤哀苦之意。（词类活用）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7305" indent="-14605" algn="l" rtl="0" eaLnBrk="0">
              <a:lnSpc>
                <a:spcPct val="103000"/>
              </a:lnSpc>
              <a:spcBef>
                <a:spcPts val="130"/>
              </a:spcBef>
            </a:pPr>
            <a:r>
              <a:rPr sz="2700" kern="0" spc="-4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23年乙卷</a:t>
            </a:r>
            <a:r>
              <a:rPr sz="2700" kern="0" spc="-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  C.</a:t>
            </a:r>
            <a:r>
              <a:rPr sz="2700" kern="0" spc="3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血食，指受享祭品，古代祭祀时宰</a:t>
            </a:r>
            <a:r>
              <a:rPr sz="2700" kern="0" spc="-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杀牛、羊等做祭品，</a:t>
            </a:r>
            <a:r>
              <a:rPr sz="2700" kern="0" spc="6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取</a:t>
            </a:r>
            <a:r>
              <a:rPr sz="27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700" kern="0" spc="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血以祭，称为血食。</a:t>
            </a:r>
            <a:endParaRPr lang="en-US" altLang="en-US" sz="2700" kern="0" spc="2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6" name="textbox 136"/>
          <p:cNvSpPr/>
          <p:nvPr>
            <p:custDataLst>
              <p:tags r:id="rId12"/>
            </p:custDataLst>
          </p:nvPr>
        </p:nvSpPr>
        <p:spPr>
          <a:xfrm>
            <a:off x="470890" y="979423"/>
            <a:ext cx="1776095" cy="425450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lang="en-US" altLang="en-US" sz="2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1115" algn="l" rtl="0" eaLnBrk="0">
              <a:lnSpc>
                <a:spcPts val="3315"/>
              </a:lnSpc>
              <a:spcBef>
                <a:spcPts val="0"/>
              </a:spcBef>
            </a:pPr>
            <a:r>
              <a:rPr sz="2600" kern="0" spc="-18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文化常识：</a:t>
            </a:r>
            <a:endParaRPr lang="en-US" altLang="en-US" sz="2600" kern="0" spc="-18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8" name="textbox 138"/>
          <p:cNvSpPr/>
          <p:nvPr>
            <p:custDataLst>
              <p:tags r:id="rId13"/>
            </p:custDataLst>
          </p:nvPr>
        </p:nvSpPr>
        <p:spPr>
          <a:xfrm>
            <a:off x="272330" y="233375"/>
            <a:ext cx="1485900" cy="4711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 rtl="0" eaLnBrk="0">
              <a:lnSpc>
                <a:spcPts val="3505"/>
              </a:lnSpc>
            </a:pPr>
            <a:r>
              <a:rPr sz="2700" b="1" kern="0" spc="-230" dirty="0">
                <a:ln w="11625" cap="flat" cmpd="sng">
                  <a:solidFill>
                    <a:srgbClr val="5D403A">
                      <a:alpha val="100000"/>
                    </a:srgbClr>
                  </a:solidFill>
                  <a:prstDash val="solid"/>
                  <a:miter lim="10"/>
                </a:ln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示例一：</a:t>
            </a:r>
            <a:endParaRPr lang="en-US" altLang="en-US" sz="2700" b="1" kern="0" spc="-230" dirty="0">
              <a:ln w="11625" cap="flat" cmpd="sng">
                <a:solidFill>
                  <a:srgbClr val="5D403A">
                    <a:alpha val="100000"/>
                  </a:srgbClr>
                </a:solidFill>
                <a:prstDash val="solid"/>
                <a:miter lim="10"/>
              </a:ln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pic>
        <p:nvPicPr>
          <p:cNvPr id="140" name="picture 1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0" y="0"/>
            <a:ext cx="12192000" cy="6857996"/>
          </a:xfrm>
          <a:prstGeom prst="rect">
            <a:avLst/>
          </a:prstGeom>
        </p:spPr>
      </p:pic>
      <p:sp>
        <p:nvSpPr>
          <p:cNvPr id="142" name="rect"/>
          <p:cNvSpPr/>
          <p:nvPr>
            <p:custDataLst>
              <p:tags r:id="rId11"/>
            </p:custDataLst>
          </p:nvPr>
        </p:nvSpPr>
        <p:spPr>
          <a:xfrm>
            <a:off x="0" y="816864"/>
            <a:ext cx="12192000" cy="5903975"/>
          </a:xfrm>
          <a:prstGeom prst="rect">
            <a:avLst/>
          </a:prstGeom>
          <a:solidFill>
            <a:schemeClr val="lt2">
              <a:alpha val="100000"/>
            </a:scheme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4" name="textbox 144"/>
          <p:cNvSpPr/>
          <p:nvPr/>
        </p:nvSpPr>
        <p:spPr>
          <a:xfrm>
            <a:off x="780532" y="1761709"/>
            <a:ext cx="10490834" cy="42767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6195" indent="-22225" algn="l" rtl="0" eaLnBrk="0">
              <a:lnSpc>
                <a:spcPct val="103000"/>
              </a:lnSpc>
            </a:pPr>
            <a:r>
              <a:rPr sz="2700" kern="0" spc="-4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22年新高考</a:t>
            </a:r>
            <a:r>
              <a:rPr sz="2700" kern="0" spc="-34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4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1卷</a:t>
            </a:r>
            <a:r>
              <a:rPr sz="2700" kern="0" spc="-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2700" kern="0" spc="3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</a:t>
            </a:r>
            <a:r>
              <a:rPr sz="2700" kern="0" spc="-2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国门,文中是实指,</a:t>
            </a:r>
            <a:r>
              <a:rPr sz="2700" kern="0" spc="-4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指魏国国都的城门;现在则用来</a:t>
            </a:r>
            <a:r>
              <a:rPr sz="27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700" kern="0" spc="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指一个国家的边境。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2385" indent="-18415" algn="l" rtl="0" eaLnBrk="0">
              <a:lnSpc>
                <a:spcPct val="103000"/>
              </a:lnSpc>
              <a:spcBef>
                <a:spcPts val="35"/>
              </a:spcBef>
            </a:pPr>
            <a:r>
              <a:rPr sz="2700" kern="0" spc="-2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22</a:t>
            </a:r>
            <a:r>
              <a:rPr sz="2700" kern="0" spc="-48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2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年新高考2卷</a:t>
            </a:r>
            <a:r>
              <a:rPr sz="2700" kern="0" spc="-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2700" kern="0" spc="3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</a:t>
            </a:r>
            <a:r>
              <a:rPr sz="2700" kern="0" spc="-4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尊重,文中是尊贵显要的意思,现</a:t>
            </a:r>
            <a:r>
              <a:rPr sz="2700" kern="0" spc="-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在一般表示敬重、</a:t>
            </a:r>
            <a:r>
              <a:rPr sz="27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重视,二者的意思不</a:t>
            </a:r>
            <a:r>
              <a:rPr sz="2700" kern="0" spc="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同。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1750" indent="-17780" algn="l" rtl="0" eaLnBrk="0">
              <a:lnSpc>
                <a:spcPct val="103000"/>
              </a:lnSpc>
              <a:spcBef>
                <a:spcPts val="65"/>
              </a:spcBef>
            </a:pPr>
            <a:r>
              <a:rPr sz="2700" kern="0" spc="-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22年甲卷</a:t>
            </a:r>
            <a:r>
              <a:rPr sz="2700" kern="0" spc="-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  B.</a:t>
            </a:r>
            <a:r>
              <a:rPr sz="2700" kern="0" spc="-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宣</a:t>
            </a:r>
            <a:r>
              <a:rPr sz="2700" kern="0" spc="-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言指特意宣扬某种言论，  使人周知，与后来用作文</a:t>
            </a:r>
            <a:r>
              <a:rPr sz="27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7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告的“宣言”含义不</a:t>
            </a:r>
            <a:r>
              <a:rPr sz="2700" kern="0" spc="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同。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1270" algn="l" rtl="0" eaLnBrk="0">
              <a:lnSpc>
                <a:spcPct val="103000"/>
              </a:lnSpc>
              <a:spcBef>
                <a:spcPts val="35"/>
              </a:spcBef>
            </a:pPr>
            <a:r>
              <a:rPr sz="2700" kern="0" spc="-9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23年新高考</a:t>
            </a:r>
            <a:r>
              <a:rPr sz="2700" kern="0" spc="-31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9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1卷</a:t>
            </a:r>
            <a:r>
              <a:rPr sz="2700" kern="0" spc="-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2700" kern="0" spc="3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</a:t>
            </a:r>
            <a:r>
              <a:rPr sz="2700" kern="0" spc="2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诬说，指没有事实依据的胡说妄言，</a:t>
            </a:r>
            <a:r>
              <a:rPr sz="2700" kern="0" spc="2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700" kern="0" spc="-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与现在所    </a:t>
            </a:r>
            <a:r>
              <a:rPr sz="2700" kern="0" spc="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说的“诬蔑之辞”并不一样。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925" indent="-20955" algn="l" rtl="0" eaLnBrk="0">
              <a:lnSpc>
                <a:spcPct val="102000"/>
              </a:lnSpc>
              <a:spcBef>
                <a:spcPts val="25"/>
              </a:spcBef>
            </a:pPr>
            <a:r>
              <a:rPr sz="2700" kern="0" spc="-1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23年新高考2卷</a:t>
            </a:r>
            <a:r>
              <a:rPr sz="2700" kern="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2700" kern="0" spc="2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</a:t>
            </a:r>
            <a:r>
              <a:rPr sz="2700" kern="0" spc="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平易，指地形平坦，古代常用于描述地貌，也    </a:t>
            </a:r>
            <a:r>
              <a:rPr sz="2700" kern="0" spc="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可用于描述人的性情，指性情温和。（一词多义）</a:t>
            </a:r>
            <a:endParaRPr lang="en-US" altLang="en-US" sz="2700" kern="0" spc="6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6" name="textbox 146"/>
          <p:cNvSpPr/>
          <p:nvPr>
            <p:custDataLst>
              <p:tags r:id="rId12"/>
            </p:custDataLst>
          </p:nvPr>
        </p:nvSpPr>
        <p:spPr>
          <a:xfrm>
            <a:off x="777240" y="1315592"/>
            <a:ext cx="1776095" cy="425450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lang="en-US" altLang="en-US" sz="2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8735" algn="l" rtl="0" eaLnBrk="0">
              <a:lnSpc>
                <a:spcPts val="3295"/>
              </a:lnSpc>
              <a:spcBef>
                <a:spcPts val="0"/>
              </a:spcBef>
            </a:pPr>
            <a:r>
              <a:rPr sz="2600" kern="0" spc="-19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古今异义：</a:t>
            </a:r>
            <a:endParaRPr lang="en-US" altLang="en-US" sz="2600" kern="0" spc="-19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8" name="textbox 148"/>
          <p:cNvSpPr/>
          <p:nvPr>
            <p:custDataLst>
              <p:tags r:id="rId13"/>
            </p:custDataLst>
          </p:nvPr>
        </p:nvSpPr>
        <p:spPr>
          <a:xfrm>
            <a:off x="272330" y="233375"/>
            <a:ext cx="1485900" cy="4749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lang="en-US" altLang="en-US" sz="1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3000" b="1" kern="0" spc="-210" dirty="0">
                <a:ln w="11625" cap="flat" cmpd="sng">
                  <a:solidFill>
                    <a:srgbClr val="5D403A">
                      <a:alpha val="100000"/>
                    </a:srgbClr>
                  </a:solidFill>
                  <a:prstDash val="solid"/>
                  <a:miter lim="10"/>
                </a:ln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示例二：</a:t>
            </a:r>
            <a:endParaRPr lang="en-US" altLang="en-US" sz="3000" b="1" kern="0" spc="-210" dirty="0">
              <a:ln w="11625" cap="flat" cmpd="sng">
                <a:solidFill>
                  <a:srgbClr val="5D403A">
                    <a:alpha val="100000"/>
                  </a:srgbClr>
                </a:solidFill>
                <a:prstDash val="solid"/>
                <a:miter lim="10"/>
              </a:ln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pic>
        <p:nvPicPr>
          <p:cNvPr id="150" name="picture 1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0" y="0"/>
            <a:ext cx="12192000" cy="6857996"/>
          </a:xfrm>
          <a:prstGeom prst="rect">
            <a:avLst/>
          </a:prstGeom>
        </p:spPr>
      </p:pic>
      <p:sp>
        <p:nvSpPr>
          <p:cNvPr id="152" name="rect"/>
          <p:cNvSpPr/>
          <p:nvPr>
            <p:custDataLst>
              <p:tags r:id="rId11"/>
            </p:custDataLst>
          </p:nvPr>
        </p:nvSpPr>
        <p:spPr>
          <a:xfrm>
            <a:off x="0" y="816864"/>
            <a:ext cx="12192000" cy="5903975"/>
          </a:xfrm>
          <a:prstGeom prst="rect">
            <a:avLst/>
          </a:prstGeom>
          <a:solidFill>
            <a:schemeClr val="lt2">
              <a:alpha val="100000"/>
            </a:scheme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4" name="textbox 154"/>
          <p:cNvSpPr/>
          <p:nvPr/>
        </p:nvSpPr>
        <p:spPr>
          <a:xfrm>
            <a:off x="479856" y="1369262"/>
            <a:ext cx="11168380" cy="2218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2545" indent="-6350" algn="l" rtl="0" eaLnBrk="0">
              <a:lnSpc>
                <a:spcPct val="99000"/>
              </a:lnSpc>
            </a:pPr>
            <a:r>
              <a:rPr sz="2400" kern="0" spc="-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22年新高考2卷：</a:t>
            </a:r>
            <a:r>
              <a:rPr sz="2400" kern="0" spc="2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</a:t>
            </a:r>
            <a:r>
              <a:rPr sz="2400" kern="0" spc="-2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差强人意,文中指表现较差,不能令人满意,</a:t>
            </a:r>
            <a:r>
              <a:rPr sz="2400" kern="0" spc="-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后来的意思转变为勉强</a:t>
            </a:r>
            <a:r>
              <a:rPr sz="24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400" kern="0" spc="-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令人满意。</a:t>
            </a:r>
            <a:endParaRPr lang="en-US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64465" indent="-128270" algn="l" rtl="0" eaLnBrk="0">
              <a:lnSpc>
                <a:spcPct val="100000"/>
              </a:lnSpc>
              <a:spcBef>
                <a:spcPts val="20"/>
              </a:spcBef>
            </a:pPr>
            <a:r>
              <a:rPr sz="2400" kern="0" spc="-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23年新高考2卷：</a:t>
            </a:r>
            <a:r>
              <a:rPr sz="2400" kern="0" spc="1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sz="2400" kern="0" spc="-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sz="2400" kern="0" spc="5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片善，文中指微小长处，其中的“片”与成语“片甲不留”中的</a:t>
            </a:r>
            <a:r>
              <a:rPr sz="24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1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“片”意思不同。</a:t>
            </a:r>
            <a:endParaRPr lang="en-US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4610" indent="-18415" algn="l" rtl="0" eaLnBrk="0">
              <a:lnSpc>
                <a:spcPct val="100000"/>
              </a:lnSpc>
              <a:spcBef>
                <a:spcPts val="0"/>
              </a:spcBef>
            </a:pPr>
            <a:r>
              <a:rPr sz="2400" kern="0" spc="-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23年乙卷：</a:t>
            </a:r>
            <a:r>
              <a:rPr sz="2400" kern="0" spc="6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</a:t>
            </a:r>
            <a:r>
              <a:rPr sz="2400" kern="0" spc="2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绝世，指断绝了诸侯的世系传承，与成语“绝世无双”的“绝世”意  </a:t>
            </a:r>
            <a:r>
              <a:rPr sz="2400" kern="0" spc="-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思不同。</a:t>
            </a:r>
            <a:endParaRPr lang="en-US" altLang="en-US" sz="2400" kern="0" spc="-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6" name="textbox 156"/>
          <p:cNvSpPr/>
          <p:nvPr>
            <p:custDataLst>
              <p:tags r:id="rId12"/>
            </p:custDataLst>
          </p:nvPr>
        </p:nvSpPr>
        <p:spPr>
          <a:xfrm>
            <a:off x="503631" y="4295978"/>
            <a:ext cx="11183619" cy="7531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lang="en-US" altLang="en-US" sz="1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8735" indent="-26670" algn="l" rtl="0" eaLnBrk="0">
              <a:lnSpc>
                <a:spcPct val="99000"/>
              </a:lnSpc>
              <a:spcBef>
                <a:spcPts val="0"/>
              </a:spcBef>
            </a:pPr>
            <a:r>
              <a:rPr sz="2400" kern="0" spc="-7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22年新高考2卷：</a:t>
            </a:r>
            <a:r>
              <a:rPr sz="2400" kern="0" spc="2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7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</a:t>
            </a:r>
            <a:r>
              <a:rPr sz="2400" kern="0" spc="-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7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车驾,文中以</a:t>
            </a:r>
            <a:r>
              <a:rPr sz="2400" kern="0" spc="-8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帝王所乘车马代指帝王,</a:t>
            </a:r>
            <a:r>
              <a:rPr sz="2400" kern="0" spc="-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8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与古诗文中“丝竹”代指音乐</a:t>
            </a:r>
            <a:r>
              <a:rPr sz="2400" kern="0" spc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1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用法相同。</a:t>
            </a:r>
            <a:endParaRPr lang="en-US" altLang="en-US" sz="2400" kern="0" spc="-1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8" name="textbox 158"/>
          <p:cNvSpPr/>
          <p:nvPr>
            <p:custDataLst>
              <p:tags r:id="rId13"/>
            </p:custDataLst>
          </p:nvPr>
        </p:nvSpPr>
        <p:spPr>
          <a:xfrm>
            <a:off x="503631" y="5759297"/>
            <a:ext cx="10983594" cy="7562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1750" indent="-19685" algn="l" rtl="0" eaLnBrk="0">
              <a:lnSpc>
                <a:spcPct val="100000"/>
              </a:lnSpc>
            </a:pPr>
            <a:r>
              <a:rPr sz="2400" kern="0" spc="-6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23年甲卷：</a:t>
            </a:r>
            <a:r>
              <a:rPr sz="2400" kern="0" spc="67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6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 何怨，怨恨什么。“多歧路，今安在”中“安在”表示在哪里，两者</a:t>
            </a:r>
            <a:r>
              <a:rPr sz="2400" kern="0" spc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9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结构相同。</a:t>
            </a:r>
            <a:endParaRPr lang="en-US" altLang="en-US" sz="2400" kern="0" spc="-9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0" name="textbox 160"/>
          <p:cNvSpPr/>
          <p:nvPr>
            <p:custDataLst>
              <p:tags r:id="rId14"/>
            </p:custDataLst>
          </p:nvPr>
        </p:nvSpPr>
        <p:spPr>
          <a:xfrm>
            <a:off x="272330" y="233375"/>
            <a:ext cx="1485900" cy="4749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lang="en-US" altLang="en-US" sz="1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3000" b="1" kern="0" spc="-210" dirty="0">
                <a:ln w="11625" cap="flat" cmpd="sng">
                  <a:solidFill>
                    <a:srgbClr val="5D403A">
                      <a:alpha val="100000"/>
                    </a:srgbClr>
                  </a:solidFill>
                  <a:prstDash val="solid"/>
                  <a:miter lim="10"/>
                </a:ln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示例三：</a:t>
            </a:r>
            <a:endParaRPr lang="en-US" altLang="en-US" sz="3000" b="1" kern="0" spc="-210" dirty="0">
              <a:ln w="11625" cap="flat" cmpd="sng">
                <a:solidFill>
                  <a:srgbClr val="5D403A">
                    <a:alpha val="100000"/>
                  </a:srgbClr>
                </a:solidFill>
                <a:prstDash val="solid"/>
                <a:miter lim="10"/>
              </a:ln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2" name="textbox 162"/>
          <p:cNvSpPr/>
          <p:nvPr>
            <p:custDataLst>
              <p:tags r:id="rId15"/>
            </p:custDataLst>
          </p:nvPr>
        </p:nvSpPr>
        <p:spPr>
          <a:xfrm>
            <a:off x="501154" y="3914647"/>
            <a:ext cx="914400" cy="364490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85000"/>
              </a:lnSpc>
            </a:pPr>
            <a:endParaRPr lang="en-US" altLang="en-US" sz="1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8255" algn="l" rtl="0" eaLnBrk="0">
              <a:lnSpc>
                <a:spcPts val="2830"/>
              </a:lnSpc>
              <a:spcBef>
                <a:spcPts val="0"/>
              </a:spcBef>
            </a:pPr>
            <a:r>
              <a:rPr sz="2200" kern="0" spc="-19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修辞：</a:t>
            </a:r>
            <a:endParaRPr lang="en-US" altLang="en-US" sz="2200" kern="0" spc="-19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4" name="textbox 164"/>
          <p:cNvSpPr/>
          <p:nvPr>
            <p:custDataLst>
              <p:tags r:id="rId16"/>
            </p:custDataLst>
          </p:nvPr>
        </p:nvSpPr>
        <p:spPr>
          <a:xfrm>
            <a:off x="501154" y="5377738"/>
            <a:ext cx="914400" cy="364490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87000"/>
              </a:lnSpc>
            </a:pPr>
            <a:endParaRPr lang="en-US" altLang="en-US" sz="1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9055" algn="l" rtl="0" eaLnBrk="0">
              <a:lnSpc>
                <a:spcPts val="2610"/>
              </a:lnSpc>
            </a:pPr>
            <a:r>
              <a:rPr sz="2100" kern="0" spc="-18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句式：</a:t>
            </a:r>
            <a:endParaRPr lang="en-US" altLang="en-US" sz="2100" kern="0" spc="-18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6" name="textbox 166"/>
          <p:cNvSpPr/>
          <p:nvPr>
            <p:custDataLst>
              <p:tags r:id="rId17"/>
            </p:custDataLst>
          </p:nvPr>
        </p:nvSpPr>
        <p:spPr>
          <a:xfrm>
            <a:off x="501154" y="988568"/>
            <a:ext cx="914400" cy="364490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81000"/>
              </a:lnSpc>
            </a:pPr>
            <a:endParaRPr lang="en-US" altLang="en-US" sz="1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6670" algn="l" rtl="0" eaLnBrk="0">
              <a:lnSpc>
                <a:spcPts val="2610"/>
              </a:lnSpc>
            </a:pPr>
            <a:r>
              <a:rPr sz="2100" kern="0" spc="-13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成语：</a:t>
            </a:r>
            <a:endParaRPr lang="en-US" altLang="en-US" sz="2100" kern="0" spc="-13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pic>
        <p:nvPicPr>
          <p:cNvPr id="168" name="picture 16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0" y="0"/>
            <a:ext cx="12192000" cy="6857996"/>
          </a:xfrm>
          <a:prstGeom prst="rect">
            <a:avLst/>
          </a:prstGeom>
        </p:spPr>
      </p:pic>
      <p:sp>
        <p:nvSpPr>
          <p:cNvPr id="170" name="rect"/>
          <p:cNvSpPr/>
          <p:nvPr>
            <p:custDataLst>
              <p:tags r:id="rId11"/>
            </p:custDataLst>
          </p:nvPr>
        </p:nvSpPr>
        <p:spPr>
          <a:xfrm>
            <a:off x="0" y="813815"/>
            <a:ext cx="12192000" cy="5907024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2" name="textbox 172"/>
          <p:cNvSpPr/>
          <p:nvPr/>
        </p:nvSpPr>
        <p:spPr>
          <a:xfrm>
            <a:off x="272330" y="233375"/>
            <a:ext cx="11551919" cy="64712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lang="en-US" altLang="en-US" sz="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3000" b="1" kern="0" spc="-210" dirty="0">
                <a:ln w="11625" cap="flat" cmpd="sng">
                  <a:solidFill>
                    <a:srgbClr val="5D403A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示例四：</a:t>
            </a:r>
            <a:endParaRPr lang="en-US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6205" algn="l" rtl="0" eaLnBrk="0">
              <a:lnSpc>
                <a:spcPts val="2860"/>
              </a:lnSpc>
              <a:spcBef>
                <a:spcPts val="1145"/>
              </a:spcBef>
            </a:pPr>
            <a:r>
              <a:rPr sz="2300" kern="0" spc="-19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衔接课文：</a:t>
            </a:r>
            <a:endParaRPr lang="en-US" altLang="en-US" sz="23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48285" indent="-128270" algn="l" rtl="0" eaLnBrk="0">
              <a:lnSpc>
                <a:spcPct val="100000"/>
              </a:lnSpc>
              <a:spcBef>
                <a:spcPts val="10"/>
              </a:spcBef>
            </a:pPr>
            <a:r>
              <a:rPr sz="2400" kern="0" spc="-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22年新高考</a:t>
            </a:r>
            <a:r>
              <a:rPr sz="2400" kern="0" spc="-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1卷：</a:t>
            </a:r>
            <a:r>
              <a:rPr sz="2400" kern="0" spc="1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C.“</a:t>
            </a:r>
            <a:r>
              <a:rPr sz="2400" kern="0" spc="-3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为赵蔽”的“蔽”指屏障,</a:t>
            </a:r>
            <a:r>
              <a:rPr sz="2400" kern="0" spc="-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与《邹忌讽齐王纳谏》中“王之蔽”的</a:t>
            </a:r>
            <a:r>
              <a:rPr sz="24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“蔽”相同。</a:t>
            </a:r>
            <a:endParaRPr lang="en-US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0015" algn="l" rtl="0" eaLnBrk="0">
              <a:lnSpc>
                <a:spcPct val="99000"/>
              </a:lnSpc>
              <a:spcBef>
                <a:spcPts val="25"/>
              </a:spcBef>
            </a:pPr>
            <a:r>
              <a:rPr sz="2400" kern="0" spc="-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22年甲卷、乙卷。</a:t>
            </a:r>
            <a:endParaRPr lang="en-US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6685" indent="-26670" algn="l" rtl="0" eaLnBrk="0">
              <a:lnSpc>
                <a:spcPct val="98000"/>
              </a:lnSpc>
              <a:spcBef>
                <a:spcPts val="25"/>
              </a:spcBef>
            </a:pPr>
            <a:r>
              <a:rPr sz="2400" kern="0" spc="-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23年新高考</a:t>
            </a:r>
            <a:r>
              <a:rPr sz="2400" kern="0" spc="-3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1卷： A.</a:t>
            </a:r>
            <a:r>
              <a:rPr sz="2400" kern="0" spc="4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围，指被围困，“傅说举于版筑之间”的“举”表示被选拔，两者</a:t>
            </a:r>
            <a:r>
              <a:rPr sz="24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1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用法相同。</a:t>
            </a:r>
            <a:r>
              <a:rPr sz="2400" kern="0" spc="6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1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（《孟子》）</a:t>
            </a:r>
            <a:endParaRPr lang="en-US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3825" algn="l" rtl="0" eaLnBrk="0">
              <a:lnSpc>
                <a:spcPct val="99000"/>
              </a:lnSpc>
              <a:spcBef>
                <a:spcPts val="110"/>
              </a:spcBef>
            </a:pPr>
            <a:r>
              <a:rPr sz="2400" kern="0" spc="-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</a:t>
            </a:r>
            <a:r>
              <a:rPr sz="2400" kern="0" spc="1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劝，指鼓励、劝勉，与《兼爱》“</a:t>
            </a:r>
            <a:r>
              <a:rPr sz="2400" kern="0" spc="-4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不可以不劝</a:t>
            </a:r>
            <a:r>
              <a:rPr sz="2400" kern="0" spc="-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爱人”中的“劝”词义不相同。</a:t>
            </a:r>
            <a:endParaRPr lang="en-US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48285" indent="-128270" algn="l" rtl="0" eaLnBrk="0">
              <a:lnSpc>
                <a:spcPct val="100000"/>
              </a:lnSpc>
              <a:spcBef>
                <a:spcPts val="20"/>
              </a:spcBef>
            </a:pPr>
            <a:r>
              <a:rPr sz="2400" kern="0" spc="-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23年新高考2卷：</a:t>
            </a:r>
            <a:r>
              <a:rPr sz="2400" kern="0" spc="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</a:t>
            </a:r>
            <a:r>
              <a:rPr sz="2400" kern="0" spc="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果，指实现、成为事实，</a:t>
            </a:r>
            <a:r>
              <a:rPr sz="2400" kern="0" spc="-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与《桃花源记》中“未果，寻病终”的    </a:t>
            </a:r>
            <a:r>
              <a:rPr sz="2400" kern="0" spc="-1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“果”意思相同。</a:t>
            </a:r>
            <a:endParaRPr lang="en-US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0" indent="-6985" algn="l" rtl="0" eaLnBrk="0">
              <a:lnSpc>
                <a:spcPct val="98000"/>
              </a:lnSpc>
              <a:spcBef>
                <a:spcPts val="20"/>
              </a:spcBef>
            </a:pPr>
            <a:r>
              <a:rPr sz="2400" kern="0" spc="-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23年甲卷：</a:t>
            </a:r>
            <a:r>
              <a:rPr sz="2400" kern="0" spc="6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 何怨</a:t>
            </a:r>
            <a:r>
              <a:rPr sz="2400" kern="0" spc="-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，怨恨什么。“多歧路，今安在”中“安在”表示在哪里，两者结</a:t>
            </a:r>
            <a:r>
              <a:rPr sz="24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400" kern="0" spc="-1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构相同。</a:t>
            </a:r>
            <a:r>
              <a:rPr sz="2400" kern="0" spc="1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1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（《行路难》</a:t>
            </a:r>
            <a:r>
              <a:rPr sz="2400" kern="0" spc="-1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en-US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5095" algn="l" rtl="0" eaLnBrk="0">
              <a:lnSpc>
                <a:spcPct val="99000"/>
              </a:lnSpc>
              <a:spcBef>
                <a:spcPts val="105"/>
              </a:spcBef>
            </a:pPr>
            <a:r>
              <a:rPr sz="2400" kern="0" spc="-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 逆，意为揣度、预料。</a:t>
            </a:r>
            <a:r>
              <a:rPr sz="2400" kern="0" spc="-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与《送东阳马生序》中“寓逆旅”的“逆”意义相同。</a:t>
            </a:r>
            <a:endParaRPr lang="en-US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0" indent="-6985" algn="l" rtl="0" eaLnBrk="0">
              <a:lnSpc>
                <a:spcPct val="100000"/>
              </a:lnSpc>
              <a:spcBef>
                <a:spcPts val="35"/>
              </a:spcBef>
            </a:pPr>
            <a:r>
              <a:rPr sz="2400" kern="0" spc="-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23年乙卷：</a:t>
            </a:r>
            <a:r>
              <a:rPr sz="2400" kern="0" spc="5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</a:t>
            </a:r>
            <a:r>
              <a:rPr sz="2400" kern="0" spc="3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穷，指困窘、困厄，与《送东阳马生序》中“穷冬烈风”的“穷”意思</a:t>
            </a:r>
            <a:r>
              <a:rPr sz="24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400" kern="0" spc="-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相同。</a:t>
            </a:r>
            <a:endParaRPr lang="en-US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0015" indent="3175" algn="l" rtl="0" eaLnBrk="0">
              <a:lnSpc>
                <a:spcPct val="99000"/>
              </a:lnSpc>
              <a:spcBef>
                <a:spcPts val="40"/>
              </a:spcBef>
            </a:pPr>
            <a:r>
              <a:rPr sz="2400" kern="0" spc="-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</a:t>
            </a:r>
            <a:r>
              <a:rPr sz="2400" kern="0" spc="4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出入，表示“大约”，与《愚公移山》中“出入之迂</a:t>
            </a:r>
            <a:r>
              <a:rPr sz="2400" kern="0" spc="-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也”的“出入”意思不同。        </a:t>
            </a:r>
            <a:r>
              <a:rPr sz="2400" kern="0" spc="-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24年适应性考试。</a:t>
            </a:r>
            <a:endParaRPr lang="en-US" altLang="en-US" sz="2400" kern="0" spc="-9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pic>
        <p:nvPicPr>
          <p:cNvPr id="222" name="picture 2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0" y="0"/>
            <a:ext cx="12192000" cy="6857996"/>
          </a:xfrm>
          <a:prstGeom prst="rect">
            <a:avLst/>
          </a:prstGeom>
        </p:spPr>
      </p:pic>
      <p:sp>
        <p:nvSpPr>
          <p:cNvPr id="224" name="rect"/>
          <p:cNvSpPr/>
          <p:nvPr>
            <p:custDataLst>
              <p:tags r:id="rId11"/>
            </p:custDataLst>
          </p:nvPr>
        </p:nvSpPr>
        <p:spPr>
          <a:xfrm>
            <a:off x="0" y="816864"/>
            <a:ext cx="12192000" cy="5903975"/>
          </a:xfrm>
          <a:prstGeom prst="rect">
            <a:avLst/>
          </a:prstGeom>
          <a:solidFill>
            <a:schemeClr val="lt2">
              <a:alpha val="100000"/>
            </a:scheme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6" name="rect"/>
          <p:cNvSpPr/>
          <p:nvPr>
            <p:custDataLst>
              <p:tags r:id="rId12"/>
            </p:custDataLst>
          </p:nvPr>
        </p:nvSpPr>
        <p:spPr>
          <a:xfrm>
            <a:off x="1026274" y="995553"/>
            <a:ext cx="1402080" cy="403859"/>
          </a:xfrm>
          <a:prstGeom prst="rect">
            <a:avLst/>
          </a:prstGeom>
          <a:solidFill>
            <a:srgbClr val="C0C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8" name="rect"/>
          <p:cNvSpPr/>
          <p:nvPr>
            <p:custDataLst>
              <p:tags r:id="rId13"/>
            </p:custDataLst>
          </p:nvPr>
        </p:nvSpPr>
        <p:spPr>
          <a:xfrm>
            <a:off x="669658" y="995553"/>
            <a:ext cx="356615" cy="403859"/>
          </a:xfrm>
          <a:prstGeom prst="rect">
            <a:avLst/>
          </a:prstGeom>
          <a:solidFill>
            <a:srgbClr val="C0C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0" name="rect"/>
          <p:cNvSpPr/>
          <p:nvPr>
            <p:custDataLst>
              <p:tags r:id="rId14"/>
            </p:custDataLst>
          </p:nvPr>
        </p:nvSpPr>
        <p:spPr>
          <a:xfrm>
            <a:off x="2606675" y="4836032"/>
            <a:ext cx="701040" cy="403860"/>
          </a:xfrm>
          <a:prstGeom prst="rect">
            <a:avLst/>
          </a:prstGeom>
          <a:solidFill>
            <a:srgbClr val="C0C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2" name="rect"/>
          <p:cNvSpPr/>
          <p:nvPr>
            <p:custDataLst>
              <p:tags r:id="rId15"/>
            </p:custDataLst>
          </p:nvPr>
        </p:nvSpPr>
        <p:spPr>
          <a:xfrm>
            <a:off x="669658" y="4836032"/>
            <a:ext cx="356615" cy="403860"/>
          </a:xfrm>
          <a:prstGeom prst="rect">
            <a:avLst/>
          </a:prstGeom>
          <a:solidFill>
            <a:srgbClr val="C0C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4" name="rect"/>
          <p:cNvSpPr/>
          <p:nvPr>
            <p:custDataLst>
              <p:tags r:id="rId16"/>
            </p:custDataLst>
          </p:nvPr>
        </p:nvSpPr>
        <p:spPr>
          <a:xfrm>
            <a:off x="2428366" y="4836032"/>
            <a:ext cx="178307" cy="403860"/>
          </a:xfrm>
          <a:prstGeom prst="rect">
            <a:avLst/>
          </a:prstGeom>
          <a:solidFill>
            <a:srgbClr val="C0C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6" name="rect"/>
          <p:cNvSpPr/>
          <p:nvPr>
            <p:custDataLst>
              <p:tags r:id="rId17"/>
            </p:custDataLst>
          </p:nvPr>
        </p:nvSpPr>
        <p:spPr>
          <a:xfrm>
            <a:off x="669658" y="2702433"/>
            <a:ext cx="356615" cy="403859"/>
          </a:xfrm>
          <a:prstGeom prst="rect">
            <a:avLst/>
          </a:prstGeom>
          <a:solidFill>
            <a:srgbClr val="C0C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8" name="rect"/>
          <p:cNvSpPr/>
          <p:nvPr>
            <p:custDataLst>
              <p:tags r:id="rId18"/>
            </p:custDataLst>
          </p:nvPr>
        </p:nvSpPr>
        <p:spPr>
          <a:xfrm>
            <a:off x="2428366" y="995553"/>
            <a:ext cx="178307" cy="403859"/>
          </a:xfrm>
          <a:prstGeom prst="rect">
            <a:avLst/>
          </a:prstGeom>
          <a:solidFill>
            <a:srgbClr val="C0C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0" name="rect"/>
          <p:cNvSpPr/>
          <p:nvPr>
            <p:custDataLst>
              <p:tags r:id="rId19"/>
            </p:custDataLst>
          </p:nvPr>
        </p:nvSpPr>
        <p:spPr>
          <a:xfrm>
            <a:off x="1026274" y="4836032"/>
            <a:ext cx="1402080" cy="403860"/>
          </a:xfrm>
          <a:prstGeom prst="rect">
            <a:avLst/>
          </a:prstGeom>
          <a:solidFill>
            <a:srgbClr val="C0C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2" name="rect"/>
          <p:cNvSpPr/>
          <p:nvPr>
            <p:custDataLst>
              <p:tags r:id="rId20"/>
            </p:custDataLst>
          </p:nvPr>
        </p:nvSpPr>
        <p:spPr>
          <a:xfrm>
            <a:off x="2606675" y="995553"/>
            <a:ext cx="701040" cy="403859"/>
          </a:xfrm>
          <a:prstGeom prst="rect">
            <a:avLst/>
          </a:prstGeom>
          <a:solidFill>
            <a:srgbClr val="C0C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4" name="rect"/>
          <p:cNvSpPr/>
          <p:nvPr>
            <p:custDataLst>
              <p:tags r:id="rId21"/>
            </p:custDataLst>
          </p:nvPr>
        </p:nvSpPr>
        <p:spPr>
          <a:xfrm>
            <a:off x="1026274" y="2702433"/>
            <a:ext cx="2455164" cy="403859"/>
          </a:xfrm>
          <a:prstGeom prst="rect">
            <a:avLst/>
          </a:prstGeom>
          <a:solidFill>
            <a:srgbClr val="C0C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6" name="textbox 246"/>
          <p:cNvSpPr/>
          <p:nvPr/>
        </p:nvSpPr>
        <p:spPr>
          <a:xfrm>
            <a:off x="676830" y="979982"/>
            <a:ext cx="10689590" cy="55365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225" algn="l" rtl="0" eaLnBrk="0">
              <a:lnSpc>
                <a:spcPct val="91000"/>
              </a:lnSpc>
            </a:pPr>
            <a:r>
              <a:rPr sz="2700" kern="0" spc="-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23年新高考</a:t>
            </a:r>
            <a:r>
              <a:rPr sz="2700" kern="0" spc="-3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1卷：</a:t>
            </a:r>
            <a:r>
              <a:rPr sz="2700" kern="0" spc="5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1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子鲋用以批驳韩非的事实依据是什么？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605" indent="11430" algn="l" rtl="0" eaLnBrk="0">
              <a:lnSpc>
                <a:spcPct val="99000"/>
              </a:lnSpc>
              <a:spcBef>
                <a:spcPts val="435"/>
              </a:spcBef>
            </a:pPr>
            <a:r>
              <a:rPr sz="2700" kern="0" spc="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参考答案：赵襄子奖赏群臣时，孔子</a:t>
            </a:r>
            <a:r>
              <a:rPr sz="27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已经去世许多年，不可能对此表  </a:t>
            </a:r>
            <a:r>
              <a:rPr sz="2700" kern="0" spc="-1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达意见。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8000"/>
              </a:lnSpc>
            </a:pPr>
            <a:endParaRPr lang="en-US" altLang="en-US" sz="1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8000"/>
              </a:lnSpc>
            </a:pPr>
            <a:endParaRPr lang="en-US" altLang="en-US" sz="1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ct val="91000"/>
              </a:lnSpc>
              <a:spcBef>
                <a:spcPts val="820"/>
              </a:spcBef>
            </a:pPr>
            <a:r>
              <a:rPr sz="2700" kern="0" spc="-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24年适应性考试： </a:t>
            </a:r>
            <a:r>
              <a:rPr sz="2700" kern="0" spc="-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李靖在与突厥的战争中不顾唐俭安全的原因是什么？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13970" algn="l" rtl="0" eaLnBrk="0">
              <a:lnSpc>
                <a:spcPct val="100000"/>
              </a:lnSpc>
              <a:spcBef>
                <a:spcPts val="385"/>
              </a:spcBef>
            </a:pPr>
            <a:r>
              <a:rPr sz="2700" kern="0" spc="-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参考答案：</a:t>
            </a:r>
            <a:r>
              <a:rPr sz="2700" kern="0" spc="2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700" kern="0" spc="-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①战争中机不可失;</a:t>
            </a:r>
            <a:r>
              <a:rPr sz="2700" kern="0" spc="-4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②认为</a:t>
            </a:r>
            <a:r>
              <a:rPr sz="2700" kern="0" spc="-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唐俭无法使突厥归附;</a:t>
            </a:r>
            <a:r>
              <a:rPr sz="2700" kern="0" spc="-4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③为了消    </a:t>
            </a:r>
            <a:r>
              <a:rPr sz="2700" kern="0" spc="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除国家大患顾不得个人小情义。（答对一点给1分，答对两点给3分;     </a:t>
            </a:r>
            <a:r>
              <a:rPr sz="2700" kern="0" spc="-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给满3分为止。）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2000"/>
              </a:lnSpc>
            </a:pPr>
            <a:endParaRPr lang="en-US" altLang="en-US" sz="1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3000"/>
              </a:lnSpc>
            </a:pPr>
            <a:endParaRPr lang="en-US" altLang="en-US" sz="1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605" indent="6985" algn="l" rtl="0" eaLnBrk="0">
              <a:lnSpc>
                <a:spcPct val="99000"/>
              </a:lnSpc>
              <a:spcBef>
                <a:spcPts val="810"/>
              </a:spcBef>
            </a:pPr>
            <a:r>
              <a:rPr sz="2700" kern="0" spc="-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22年新高考2卷：</a:t>
            </a:r>
            <a:r>
              <a:rPr sz="2700" kern="0" spc="3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1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《后汉书</a:t>
            </a:r>
            <a:r>
              <a:rPr sz="2700" kern="0" spc="4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8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sz="2700" kern="0" spc="-4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吴汉传》用孔子的“刚毅木讷近仁”</a:t>
            </a:r>
            <a:r>
              <a:rPr sz="2700" kern="0" spc="-5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    </a:t>
            </a:r>
            <a:r>
              <a:rPr sz="2700" kern="0" spc="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语来赞誉吴汉,请简要概述吴汉的刚毅与木讷之处。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670" algn="l" rtl="0" eaLnBrk="0">
              <a:lnSpc>
                <a:spcPct val="90000"/>
              </a:lnSpc>
              <a:spcBef>
                <a:spcPts val="310"/>
              </a:spcBef>
            </a:pPr>
            <a:r>
              <a:rPr sz="27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参考答案：刚毅之处：①作战勇猛,连克强敌；②败而不馁,激扬士</a:t>
            </a:r>
            <a:r>
              <a:rPr sz="2700" kern="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气。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" algn="l" rtl="0" eaLnBrk="0">
              <a:lnSpc>
                <a:spcPct val="95000"/>
              </a:lnSpc>
              <a:spcBef>
                <a:spcPts val="420"/>
              </a:spcBef>
            </a:pPr>
            <a:r>
              <a:rPr sz="2700" kern="0" spc="-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木讷之处：缺乏文采,不善言辞。</a:t>
            </a:r>
            <a:endParaRPr lang="en-US" altLang="en-US" sz="2700" kern="0" spc="-7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8" name="textbox 248"/>
          <p:cNvSpPr/>
          <p:nvPr>
            <p:custDataLst>
              <p:tags r:id="rId22"/>
            </p:custDataLst>
          </p:nvPr>
        </p:nvSpPr>
        <p:spPr>
          <a:xfrm>
            <a:off x="272330" y="233375"/>
            <a:ext cx="1083944" cy="4724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ts val="3515"/>
              </a:lnSpc>
            </a:pPr>
            <a:r>
              <a:rPr sz="2800" b="1" kern="0" spc="-250" dirty="0">
                <a:ln w="11625" cap="flat" cmpd="sng">
                  <a:solidFill>
                    <a:srgbClr val="5D403A">
                      <a:alpha val="100000"/>
                    </a:srgbClr>
                  </a:solidFill>
                  <a:prstDash val="solid"/>
                  <a:miter lim="10"/>
                </a:ln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示例：</a:t>
            </a:r>
            <a:endParaRPr lang="en-US" altLang="en-US" sz="2800" b="1" kern="0" spc="-250" dirty="0">
              <a:ln w="11625" cap="flat" cmpd="sng">
                <a:solidFill>
                  <a:srgbClr val="5D403A">
                    <a:alpha val="100000"/>
                  </a:srgbClr>
                </a:solidFill>
                <a:prstDash val="solid"/>
                <a:miter lim="10"/>
              </a:ln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38" name="textbox 38"/>
          <p:cNvSpPr/>
          <p:nvPr/>
        </p:nvSpPr>
        <p:spPr>
          <a:xfrm>
            <a:off x="299085" y="690880"/>
            <a:ext cx="11701780" cy="57454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5000"/>
              </a:lnSpc>
            </a:pPr>
            <a:r>
              <a:rPr sz="4400" kern="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2022年的高考1卷第3题</a:t>
            </a:r>
            <a:endParaRPr lang="en-US" altLang="en-US" sz="4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54635" indent="-235585" algn="l" rtl="0" eaLnBrk="0">
              <a:lnSpc>
                <a:spcPct val="97000"/>
              </a:lnSpc>
              <a:spcBef>
                <a:spcPts val="1030"/>
              </a:spcBef>
            </a:pPr>
            <a:r>
              <a:rPr sz="27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 3.</a:t>
            </a:r>
            <a:r>
              <a:rPr sz="2700" kern="0" spc="-3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结合材料内容,</a:t>
            </a:r>
            <a:r>
              <a:rPr sz="2700" kern="0" spc="-3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下列选项中</a:t>
            </a:r>
            <a:r>
              <a:rPr sz="2700" kern="0" spc="4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最能支持莱辛“</a:t>
            </a:r>
            <a:r>
              <a:rPr sz="2700" kern="0" spc="-5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4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诗</a:t>
            </a:r>
            <a:r>
              <a:rPr sz="2700" kern="0" spc="3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画异质</a:t>
            </a:r>
            <a:r>
              <a:rPr sz="2700" kern="0" spc="-43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3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”观点</a:t>
            </a:r>
            <a:r>
              <a:rPr sz="2700" kern="0" spc="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700" kern="0" spc="-3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  项是(3分)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9050" algn="l" rtl="0" eaLnBrk="0">
              <a:lnSpc>
                <a:spcPct val="87000"/>
              </a:lnSpc>
              <a:spcBef>
                <a:spcPts val="890"/>
              </a:spcBef>
            </a:pPr>
            <a:r>
              <a:rPr sz="2700" kern="0" spc="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 A.诗以空灵,</a:t>
            </a:r>
            <a:r>
              <a:rPr sz="2700" kern="0" spc="-3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才为妙诗</a:t>
            </a:r>
            <a:r>
              <a:rPr sz="2700" kern="0" spc="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sz="2700" kern="0" spc="-3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可以入画之诗尚是眼中金屑也。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9050" algn="l" rtl="0" eaLnBrk="0">
              <a:lnSpc>
                <a:spcPct val="87000"/>
              </a:lnSpc>
              <a:spcBef>
                <a:spcPts val="1200"/>
              </a:spcBef>
            </a:pPr>
            <a:r>
              <a:rPr sz="27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 B.</a:t>
            </a:r>
            <a:r>
              <a:rPr sz="2700" kern="0" spc="-3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文者无形之画,</a:t>
            </a:r>
            <a:r>
              <a:rPr sz="2700" kern="0" spc="-2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画者有</a:t>
            </a:r>
            <a:r>
              <a:rPr sz="2700" kern="0" spc="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形之文,</a:t>
            </a:r>
            <a:r>
              <a:rPr sz="2700" kern="0" spc="-3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二者异迹而同趣。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0350" indent="-241300" algn="l" rtl="0" eaLnBrk="0">
              <a:lnSpc>
                <a:spcPct val="92000"/>
              </a:lnSpc>
              <a:spcBef>
                <a:spcPts val="1070"/>
              </a:spcBef>
            </a:pPr>
            <a:r>
              <a:rPr sz="2700" kern="0" spc="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 C.诗和画的圆满</a:t>
            </a:r>
            <a:r>
              <a:rPr sz="2700" kern="0" spc="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结合,</a:t>
            </a:r>
            <a:r>
              <a:rPr sz="2700" kern="0" spc="-3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就是情和景的圆满结合,也就是所谓“</a:t>
            </a:r>
            <a:r>
              <a:rPr sz="2700" kern="0" spc="-2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艺术意</a:t>
            </a:r>
            <a:r>
              <a:rPr sz="27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境</a:t>
            </a:r>
            <a:r>
              <a:rPr sz="2700" kern="0" spc="-4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”。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72415" indent="-253365" algn="l" rtl="0" eaLnBrk="0">
              <a:lnSpc>
                <a:spcPct val="90000"/>
              </a:lnSpc>
              <a:spcBef>
                <a:spcPts val="1220"/>
              </a:spcBef>
            </a:pPr>
            <a:r>
              <a:rPr sz="2700" kern="0" spc="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 D.</a:t>
            </a:r>
            <a:r>
              <a:rPr sz="2700" kern="0" spc="-1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图画可以画爱神向</a:t>
            </a:r>
            <a:r>
              <a:rPr sz="2700" kern="0" spc="-3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</a:t>
            </a:r>
            <a:r>
              <a:rPr sz="2700" kern="0" spc="-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个人张弓瞄准,</a:t>
            </a:r>
            <a:r>
              <a:rPr sz="2700" kern="0" spc="-2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而诗歌则能写</a:t>
            </a:r>
            <a:r>
              <a:rPr sz="2700" kern="0" spc="-3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</a:t>
            </a:r>
            <a:r>
              <a:rPr sz="2700" kern="0" spc="-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个人怎样被</a:t>
            </a:r>
            <a:r>
              <a:rPr sz="27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爱神之箭射中。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8000"/>
              </a:lnSpc>
            </a:pPr>
            <a:endParaRPr lang="en-US" altLang="en-US" sz="1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8000"/>
              </a:lnSpc>
            </a:pPr>
            <a:endParaRPr lang="en-US" altLang="en-US" sz="1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9000"/>
              </a:lnSpc>
            </a:pPr>
            <a:endParaRPr lang="en-US" altLang="en-US" sz="1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3000"/>
              </a:lnSpc>
            </a:pPr>
            <a:endParaRPr lang="en-US" altLang="en-US" sz="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57175" indent="-238125" algn="l" rtl="0" eaLnBrk="0">
              <a:lnSpc>
                <a:spcPct val="98000"/>
              </a:lnSpc>
              <a:spcBef>
                <a:spcPts val="0"/>
              </a:spcBef>
            </a:pPr>
            <a:r>
              <a:rPr sz="2700" kern="0" spc="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 “</a:t>
            </a:r>
            <a:r>
              <a:rPr sz="2700" kern="0" spc="-5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诗画异质</a:t>
            </a:r>
            <a:r>
              <a:rPr sz="2700" kern="0" spc="-4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”是什么？</a:t>
            </a:r>
            <a:r>
              <a:rPr sz="2700" kern="0" spc="-2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四个选项的</a:t>
            </a:r>
            <a:r>
              <a:rPr sz="27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内涵是什么？</a:t>
            </a:r>
            <a:r>
              <a:rPr sz="2700" kern="0" spc="-1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它们和作者观点</a:t>
            </a:r>
            <a:r>
              <a:rPr sz="27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700" kern="0" spc="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之间的关联是什么</a:t>
            </a:r>
            <a:r>
              <a:rPr sz="2700" kern="0" spc="-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？（</a:t>
            </a:r>
            <a:r>
              <a:rPr sz="2700" kern="0" spc="-1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论点与论据，</a:t>
            </a:r>
            <a:r>
              <a:rPr sz="2700" kern="0" spc="-4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材料互证）</a:t>
            </a:r>
            <a:endParaRPr lang="en-US" altLang="en-US" sz="2700" kern="0" spc="6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pic>
        <p:nvPicPr>
          <p:cNvPr id="250" name="picture 2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0" y="0"/>
            <a:ext cx="12192000" cy="6857996"/>
          </a:xfrm>
          <a:prstGeom prst="rect">
            <a:avLst/>
          </a:prstGeom>
        </p:spPr>
      </p:pic>
      <p:sp>
        <p:nvSpPr>
          <p:cNvPr id="252" name="rect"/>
          <p:cNvSpPr/>
          <p:nvPr>
            <p:custDataLst>
              <p:tags r:id="rId11"/>
            </p:custDataLst>
          </p:nvPr>
        </p:nvSpPr>
        <p:spPr>
          <a:xfrm>
            <a:off x="0" y="816864"/>
            <a:ext cx="12192000" cy="5903975"/>
          </a:xfrm>
          <a:prstGeom prst="rect">
            <a:avLst/>
          </a:prstGeom>
          <a:solidFill>
            <a:schemeClr val="lt2">
              <a:alpha val="100000"/>
            </a:scheme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4" name="rect"/>
          <p:cNvSpPr/>
          <p:nvPr>
            <p:custDataLst>
              <p:tags r:id="rId12"/>
            </p:custDataLst>
          </p:nvPr>
        </p:nvSpPr>
        <p:spPr>
          <a:xfrm>
            <a:off x="2589783" y="4342892"/>
            <a:ext cx="178307" cy="403860"/>
          </a:xfrm>
          <a:prstGeom prst="rect">
            <a:avLst/>
          </a:prstGeom>
          <a:solidFill>
            <a:srgbClr val="C0C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6" name="rect"/>
          <p:cNvSpPr/>
          <p:nvPr>
            <p:custDataLst>
              <p:tags r:id="rId13"/>
            </p:custDataLst>
          </p:nvPr>
        </p:nvSpPr>
        <p:spPr>
          <a:xfrm>
            <a:off x="831024" y="1355852"/>
            <a:ext cx="356616" cy="403859"/>
          </a:xfrm>
          <a:prstGeom prst="rect">
            <a:avLst/>
          </a:prstGeom>
          <a:solidFill>
            <a:srgbClr val="C0C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8" name="rect"/>
          <p:cNvSpPr/>
          <p:nvPr>
            <p:custDataLst>
              <p:tags r:id="rId14"/>
            </p:custDataLst>
          </p:nvPr>
        </p:nvSpPr>
        <p:spPr>
          <a:xfrm>
            <a:off x="1187640" y="4342892"/>
            <a:ext cx="1402080" cy="403860"/>
          </a:xfrm>
          <a:prstGeom prst="rect">
            <a:avLst/>
          </a:prstGeom>
          <a:solidFill>
            <a:srgbClr val="C0C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0" name="rect"/>
          <p:cNvSpPr/>
          <p:nvPr>
            <p:custDataLst>
              <p:tags r:id="rId15"/>
            </p:custDataLst>
          </p:nvPr>
        </p:nvSpPr>
        <p:spPr>
          <a:xfrm>
            <a:off x="831024" y="4342892"/>
            <a:ext cx="356616" cy="403860"/>
          </a:xfrm>
          <a:prstGeom prst="rect">
            <a:avLst/>
          </a:prstGeom>
          <a:solidFill>
            <a:srgbClr val="C0C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2" name="rect"/>
          <p:cNvSpPr/>
          <p:nvPr>
            <p:custDataLst>
              <p:tags r:id="rId16"/>
            </p:custDataLst>
          </p:nvPr>
        </p:nvSpPr>
        <p:spPr>
          <a:xfrm>
            <a:off x="1187640" y="1355852"/>
            <a:ext cx="2103119" cy="403859"/>
          </a:xfrm>
          <a:prstGeom prst="rect">
            <a:avLst/>
          </a:prstGeom>
          <a:solidFill>
            <a:srgbClr val="C0C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4" name="rect"/>
          <p:cNvSpPr/>
          <p:nvPr>
            <p:custDataLst>
              <p:tags r:id="rId17"/>
            </p:custDataLst>
          </p:nvPr>
        </p:nvSpPr>
        <p:spPr>
          <a:xfrm>
            <a:off x="2768091" y="4342892"/>
            <a:ext cx="701040" cy="403860"/>
          </a:xfrm>
          <a:prstGeom prst="rect">
            <a:avLst/>
          </a:prstGeom>
          <a:solidFill>
            <a:srgbClr val="C0C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6" name="textbox 266"/>
          <p:cNvSpPr/>
          <p:nvPr/>
        </p:nvSpPr>
        <p:spPr>
          <a:xfrm>
            <a:off x="848317" y="1340536"/>
            <a:ext cx="10244455" cy="42557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4470" indent="-192405" algn="l" rtl="0" eaLnBrk="0">
              <a:lnSpc>
                <a:spcPct val="99000"/>
              </a:lnSpc>
            </a:pPr>
            <a:r>
              <a:rPr sz="2700" kern="0" spc="-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24年无锡一模：</a:t>
            </a:r>
            <a:r>
              <a:rPr sz="2700" kern="0" spc="5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材料一和材料二都肯定了舜的贤能，但材</a:t>
            </a:r>
            <a:r>
              <a:rPr sz="2700" kern="0" spc="-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料一说     </a:t>
            </a:r>
            <a:r>
              <a:rPr sz="2700" kern="0" spc="-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“尧举舜”，材料二中说“舜臣尧”，请说说两者为何有此不同。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7780" indent="-1270" algn="l" rtl="0" eaLnBrk="0">
              <a:lnSpc>
                <a:spcPct val="101000"/>
              </a:lnSpc>
              <a:spcBef>
                <a:spcPts val="270"/>
              </a:spcBef>
            </a:pPr>
            <a:r>
              <a:rPr sz="2700" kern="0" spc="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参考答案：材料一突出古代圣王为政提拔有德有贤之人，以“尧举</a:t>
            </a:r>
            <a:r>
              <a:rPr sz="27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700" kern="0" spc="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舜”论证古圣王之明；材料二以尧不能用才去凶衬托舜的贤能，如</a:t>
            </a:r>
            <a:r>
              <a:rPr sz="27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700" kern="0" spc="-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果说“尧举舜”就会使文意产生矛盾，只能说“舜臣尧”。</a:t>
            </a:r>
            <a:r>
              <a:rPr sz="2700" kern="0" spc="2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700" kern="0" spc="-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(答出一</a:t>
            </a:r>
            <a:r>
              <a:rPr sz="27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点得1分，答出两点得3分，意思答</a:t>
            </a:r>
            <a:r>
              <a:rPr sz="2700" kern="0" spc="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对即可)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3000"/>
              </a:lnSpc>
            </a:pPr>
            <a:endParaRPr lang="en-US" altLang="en-US" sz="1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3000"/>
              </a:lnSpc>
            </a:pPr>
            <a:endParaRPr lang="en-US" altLang="en-US" sz="1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7145" indent="-5080" algn="l" rtl="0" eaLnBrk="0">
              <a:lnSpc>
                <a:spcPct val="99000"/>
              </a:lnSpc>
              <a:spcBef>
                <a:spcPts val="815"/>
              </a:spcBef>
            </a:pPr>
            <a:r>
              <a:rPr sz="2700" kern="0" spc="-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22年新高考</a:t>
            </a:r>
            <a:r>
              <a:rPr sz="2700" kern="0" spc="-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1卷：</a:t>
            </a:r>
            <a:r>
              <a:rPr sz="2700" kern="0" spc="3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孟尝</a:t>
            </a:r>
            <a:r>
              <a:rPr sz="2700" kern="0" spc="-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君前往赵国、燕国借兵救魏,所采用的游说策  </a:t>
            </a:r>
            <a:r>
              <a:rPr sz="2700" kern="0" spc="-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略有什么不同?请简</a:t>
            </a:r>
            <a:r>
              <a:rPr sz="2700" kern="0" spc="-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要概括。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6510" algn="l" rtl="0" eaLnBrk="0">
              <a:lnSpc>
                <a:spcPct val="95000"/>
              </a:lnSpc>
              <a:spcBef>
                <a:spcPts val="270"/>
              </a:spcBef>
            </a:pPr>
            <a:r>
              <a:rPr sz="2700" kern="0" spc="-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参考答案：赵：分析</a:t>
            </a:r>
            <a:r>
              <a:rPr sz="2700" kern="0" spc="-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利弊；燕：威胁恐吓。</a:t>
            </a:r>
            <a:endParaRPr lang="en-US" altLang="en-US" sz="2700" kern="0" spc="-6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8" name="textbox 268"/>
          <p:cNvSpPr/>
          <p:nvPr>
            <p:custDataLst>
              <p:tags r:id="rId18"/>
            </p:custDataLst>
          </p:nvPr>
        </p:nvSpPr>
        <p:spPr>
          <a:xfrm>
            <a:off x="272330" y="233375"/>
            <a:ext cx="1083944" cy="4724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ts val="3515"/>
              </a:lnSpc>
            </a:pPr>
            <a:r>
              <a:rPr sz="2800" b="1" kern="0" spc="-250" dirty="0">
                <a:ln w="11625" cap="flat" cmpd="sng">
                  <a:solidFill>
                    <a:srgbClr val="5D403A">
                      <a:alpha val="100000"/>
                    </a:srgbClr>
                  </a:solidFill>
                  <a:prstDash val="solid"/>
                  <a:miter lim="10"/>
                </a:ln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示例：</a:t>
            </a:r>
            <a:endParaRPr lang="en-US" altLang="en-US" sz="2800" b="1" kern="0" spc="-250" dirty="0">
              <a:ln w="11625" cap="flat" cmpd="sng">
                <a:solidFill>
                  <a:srgbClr val="5D403A">
                    <a:alpha val="100000"/>
                  </a:srgbClr>
                </a:solidFill>
                <a:prstDash val="solid"/>
                <a:miter lim="10"/>
              </a:ln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9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7714488" y="1690115"/>
            <a:ext cx="4477511" cy="3637788"/>
          </a:xfrm>
          <a:prstGeom prst="rect">
            <a:avLst/>
          </a:prstGeom>
        </p:spPr>
      </p:pic>
      <p:sp>
        <p:nvSpPr>
          <p:cNvPr id="18" name="textbox 18"/>
          <p:cNvSpPr/>
          <p:nvPr/>
        </p:nvSpPr>
        <p:spPr>
          <a:xfrm>
            <a:off x="950506" y="609284"/>
            <a:ext cx="7752715" cy="56248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5590"/>
              </a:lnSpc>
            </a:pPr>
            <a:r>
              <a:rPr sz="4400" kern="0" spc="-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古代诗歌阅读：</a:t>
            </a:r>
            <a:r>
              <a:rPr sz="4400" kern="0" spc="-9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4400" kern="0" spc="-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选材范围</a:t>
            </a:r>
            <a:endParaRPr lang="en-US" altLang="en-US" sz="4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lang="en-US" altLang="en-US" sz="1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lang="en-US" altLang="en-US" sz="1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9000"/>
              </a:lnSpc>
            </a:pPr>
            <a:endParaRPr lang="en-US" altLang="en-US" sz="1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6695" algn="l" rtl="0" eaLnBrk="0">
              <a:lnSpc>
                <a:spcPct val="90000"/>
              </a:lnSpc>
              <a:spcBef>
                <a:spcPts val="820"/>
              </a:spcBef>
            </a:pPr>
            <a:r>
              <a:rPr sz="2700" b="1" kern="0" spc="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古代诗歌阅读选材范围。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6060" algn="l" rtl="0" eaLnBrk="0">
              <a:lnSpc>
                <a:spcPts val="3370"/>
              </a:lnSpc>
              <a:spcBef>
                <a:spcPts val="1370"/>
              </a:spcBef>
            </a:pPr>
            <a:r>
              <a:rPr sz="27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sz="2700" kern="0" spc="6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时段集中在唐宋时期。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6060" algn="l" rtl="0" eaLnBrk="0">
              <a:lnSpc>
                <a:spcPct val="90000"/>
              </a:lnSpc>
              <a:spcBef>
                <a:spcPts val="1735"/>
              </a:spcBef>
            </a:pPr>
            <a:r>
              <a:rPr sz="2700" kern="0" spc="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sz="2700" kern="0" spc="4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作者不回避名家大家</a:t>
            </a:r>
            <a:r>
              <a:rPr sz="2700" kern="0" spc="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6060" algn="l" rtl="0" eaLnBrk="0">
              <a:lnSpc>
                <a:spcPct val="89000"/>
              </a:lnSpc>
              <a:spcBef>
                <a:spcPts val="1810"/>
              </a:spcBef>
            </a:pPr>
            <a:r>
              <a:rPr sz="2700" kern="0" spc="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sz="2700" kern="0" spc="4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体裁以诗为主间杂词。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6060" algn="l" rtl="0" eaLnBrk="0">
              <a:lnSpc>
                <a:spcPts val="3370"/>
              </a:lnSpc>
              <a:spcBef>
                <a:spcPts val="1370"/>
              </a:spcBef>
            </a:pPr>
            <a:r>
              <a:rPr sz="2700" kern="0" spc="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sz="2700" kern="0" spc="4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近体诗为主尤重七</a:t>
            </a:r>
            <a:r>
              <a:rPr sz="2700" kern="0" spc="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律。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2250" indent="3810" algn="l" rtl="0" eaLnBrk="0">
              <a:lnSpc>
                <a:spcPct val="106000"/>
              </a:lnSpc>
              <a:spcBef>
                <a:spcPts val="1730"/>
              </a:spcBef>
            </a:pPr>
            <a:r>
              <a:rPr sz="2700" kern="0" spc="1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sz="2700" kern="0" spc="4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1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题材内容去类型化</a:t>
            </a:r>
            <a:r>
              <a:rPr sz="2700" kern="0" spc="1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倾向非常明显：</a:t>
            </a:r>
            <a:r>
              <a:rPr sz="2700" kern="0" spc="-3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1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有具体的写</a:t>
            </a:r>
            <a:r>
              <a:rPr sz="27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1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作情境，</a:t>
            </a:r>
            <a:r>
              <a:rPr sz="2700" kern="0" spc="-4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1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不能用类型化</a:t>
            </a:r>
            <a:r>
              <a:rPr sz="2700" kern="0" spc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的模式去生搬硬套地理解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2250" algn="l" rtl="0" eaLnBrk="0">
              <a:lnSpc>
                <a:spcPct val="90000"/>
              </a:lnSpc>
              <a:spcBef>
                <a:spcPts val="525"/>
              </a:spcBef>
            </a:pPr>
            <a:r>
              <a:rPr sz="2700" kern="0" spc="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作答。</a:t>
            </a:r>
            <a:endParaRPr lang="en-US" altLang="en-US" sz="2700" kern="0" spc="2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28" name="textbox 28"/>
          <p:cNvSpPr/>
          <p:nvPr/>
        </p:nvSpPr>
        <p:spPr>
          <a:xfrm>
            <a:off x="950506" y="609284"/>
            <a:ext cx="5859779" cy="53003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5590"/>
              </a:lnSpc>
            </a:pPr>
            <a:r>
              <a:rPr sz="4400" kern="0" spc="-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古代诗歌阅读：</a:t>
            </a:r>
            <a:r>
              <a:rPr sz="4400" kern="0" spc="-7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4400" kern="0" spc="-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简答</a:t>
            </a:r>
            <a:endParaRPr lang="en-US" altLang="en-US" sz="4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3000"/>
              </a:lnSpc>
            </a:pPr>
            <a:endParaRPr lang="en-US" altLang="en-US" sz="1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3000"/>
              </a:lnSpc>
            </a:pPr>
            <a:endParaRPr lang="en-US" altLang="en-US" sz="1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3000"/>
              </a:lnSpc>
            </a:pPr>
            <a:endParaRPr lang="en-US" altLang="en-US" sz="1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3000"/>
              </a:lnSpc>
            </a:pPr>
            <a:endParaRPr lang="en-US" altLang="en-US" sz="1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4000"/>
              </a:lnSpc>
            </a:pPr>
            <a:endParaRPr lang="en-US" altLang="en-US" sz="1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3340" algn="l" rtl="0" eaLnBrk="0">
              <a:lnSpc>
                <a:spcPct val="86000"/>
              </a:lnSpc>
              <a:spcBef>
                <a:spcPts val="810"/>
              </a:spcBef>
            </a:pPr>
            <a:r>
              <a:rPr sz="2700" kern="0" spc="1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sz="2700" kern="0" spc="5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1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简答题的考查指向相对多元，</a:t>
            </a:r>
            <a:r>
              <a:rPr sz="2700" kern="0" spc="1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因文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" indent="2540" algn="l" rtl="0" eaLnBrk="0">
              <a:lnSpc>
                <a:spcPct val="129000"/>
              </a:lnSpc>
              <a:spcBef>
                <a:spcPts val="65"/>
              </a:spcBef>
            </a:pPr>
            <a:r>
              <a:rPr sz="2700" kern="0" spc="1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设题，因问作答，对诗歌内容的理</a:t>
            </a:r>
            <a:r>
              <a:rPr sz="2700" kern="0" spc="1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</a:t>
            </a:r>
            <a:r>
              <a:rPr sz="27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依旧是明显的考查重点。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3340" algn="l" rtl="0" eaLnBrk="0">
              <a:lnSpc>
                <a:spcPct val="86000"/>
              </a:lnSpc>
              <a:spcBef>
                <a:spcPts val="1880"/>
              </a:spcBef>
            </a:pPr>
            <a:r>
              <a:rPr sz="2700" kern="0" spc="1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sz="2700" kern="0" spc="5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1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近三年古代诗歌阅读的简答题共12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9530" indent="-1270" algn="l" rtl="0" eaLnBrk="0">
              <a:lnSpc>
                <a:spcPct val="128000"/>
              </a:lnSpc>
              <a:spcBef>
                <a:spcPts val="25"/>
              </a:spcBef>
            </a:pPr>
            <a:r>
              <a:rPr sz="2700" kern="0" spc="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题，有5题是直接围绕内容理解设问，</a:t>
            </a:r>
            <a:r>
              <a:rPr sz="2700" kern="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2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有6题关乎抒情方法</a:t>
            </a:r>
            <a:r>
              <a:rPr sz="2700" kern="0" spc="2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和表达效果要结</a:t>
            </a:r>
            <a:r>
              <a:rPr sz="27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合内容理解来作答。</a:t>
            </a:r>
            <a:endParaRPr lang="en-US" altLang="en-US" sz="2700" kern="0" spc="7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6982967" y="2476500"/>
            <a:ext cx="5209032" cy="425043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graphicFrame>
        <p:nvGraphicFramePr>
          <p:cNvPr id="36" name="table 36"/>
          <p:cNvGraphicFramePr>
            <a:graphicFrameLocks noGrp="1"/>
          </p:cNvGraphicFramePr>
          <p:nvPr/>
        </p:nvGraphicFramePr>
        <p:xfrm>
          <a:off x="394334" y="1604009"/>
          <a:ext cx="11489690" cy="4522470"/>
        </p:xfrm>
        <a:graphic>
          <a:graphicData uri="http://schemas.openxmlformats.org/drawingml/2006/table">
            <a:tbl>
              <a:tblPr/>
              <a:tblGrid>
                <a:gridCol w="2150745"/>
                <a:gridCol w="6275704"/>
                <a:gridCol w="3063239"/>
              </a:tblGrid>
              <a:tr h="6813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85344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7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考试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2350135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17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古诗阅读简答题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13792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7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考查提示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12598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985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2023年新高考Ⅰ</a:t>
                      </a: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卷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3000"/>
                        </a:lnSpc>
                      </a:pPr>
                      <a:endParaRPr lang="en-US" altLang="en-US" sz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01930" algn="l" rtl="0" eaLnBrk="0">
                        <a:lnSpc>
                          <a:spcPts val="2170"/>
                        </a:lnSpc>
                      </a:pPr>
                      <a:r>
                        <a:rPr sz="17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《答友人论学》（林希</a:t>
                      </a:r>
                      <a:r>
                        <a:rPr sz="1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逸）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9695" indent="1905" algn="l" rtl="0" eaLnBrk="0">
                        <a:lnSpc>
                          <a:spcPct val="101000"/>
                        </a:lnSpc>
                        <a:spcBef>
                          <a:spcPts val="265"/>
                        </a:spcBef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简答：</a:t>
                      </a:r>
                      <a:r>
                        <a:rPr sz="17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诗的尾联提到魏了翁的名言:“不欲于卖花担上看桃李,     </a:t>
                      </a: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须树头枝底方见活精神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也</a:t>
                      </a:r>
                      <a:r>
                        <a:rPr sz="17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r>
                        <a:rPr sz="1700" kern="0" spc="-2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”结合本诗主题,</a:t>
                      </a:r>
                      <a:r>
                        <a:rPr sz="1700" kern="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谈谈你对这句话的  </a:t>
                      </a:r>
                      <a:r>
                        <a:rPr sz="1700" kern="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理解。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2192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700" kern="0" spc="3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内容理解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10109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985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2023年新高考Ⅱ</a:t>
                      </a: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卷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3000"/>
                        </a:lnSpc>
                      </a:pPr>
                      <a:endParaRPr lang="en-US" altLang="en-US" sz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01930" algn="l" rtl="0" eaLnBrk="0">
                        <a:lnSpc>
                          <a:spcPts val="2170"/>
                        </a:lnSpc>
                      </a:pP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《湖上晚归》（林逋）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2870" indent="2540" algn="l" rtl="0" eaLnBrk="0">
                        <a:lnSpc>
                          <a:spcPct val="103000"/>
                        </a:lnSpc>
                        <a:spcBef>
                          <a:spcPts val="250"/>
                        </a:spcBef>
                      </a:pPr>
                      <a:r>
                        <a:rPr sz="17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王国维说:“</a:t>
                      </a:r>
                      <a:r>
                        <a:rPr sz="17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以我观物,故物皆著</a:t>
                      </a:r>
                      <a:r>
                        <a:rPr sz="1700" kern="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我之色彩</a:t>
                      </a:r>
                      <a:r>
                        <a:rPr sz="1700" kern="0" spc="-24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r>
                        <a:rPr sz="1700" kern="0" spc="-2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sz="1700" kern="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这一观点在本诗中    </a:t>
                      </a:r>
                      <a:r>
                        <a:rPr sz="1700" kern="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是如何得到印证的?</a:t>
                      </a: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请简要分析。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03505" algn="l" rtl="0" eaLnBrk="0">
                        <a:lnSpc>
                          <a:spcPct val="91000"/>
                        </a:lnSpc>
                      </a:pP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结合</a:t>
                      </a:r>
                      <a:r>
                        <a:rPr sz="1700" kern="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内容理解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说明抒情方法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802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985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2023年全国甲卷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3000"/>
                        </a:lnSpc>
                      </a:pPr>
                      <a:endParaRPr lang="en-US" altLang="en-US" sz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01930" algn="l" rtl="0" eaLnBrk="0">
                        <a:lnSpc>
                          <a:spcPts val="2170"/>
                        </a:lnSpc>
                      </a:pP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《临江仙》（晁补之）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1600" algn="l" rtl="0" eaLnBrk="0">
                        <a:lnSpc>
                          <a:spcPct val="92000"/>
                        </a:lnSpc>
                        <a:spcBef>
                          <a:spcPts val="250"/>
                        </a:spcBef>
                      </a:pP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词的结尾两句被后代评论</a:t>
                      </a: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家称赞为“绝妙</a:t>
                      </a:r>
                      <a:r>
                        <a:rPr sz="1700" kern="0" spc="-3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”请</a:t>
                      </a:r>
                      <a:r>
                        <a:rPr sz="1700" kern="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简要分析其妙处</a:t>
                      </a: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4000"/>
                        </a:lnSpc>
                      </a:pPr>
                      <a:endParaRPr lang="en-US" altLang="en-US" sz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9695" indent="1905" algn="l" rtl="0" eaLnBrk="0">
                        <a:lnSpc>
                          <a:spcPct val="105000"/>
                        </a:lnSpc>
                        <a:spcBef>
                          <a:spcPts val="0"/>
                        </a:spcBef>
                      </a:pP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简析妙处（综合赏析</a:t>
                      </a:r>
                      <a:r>
                        <a:rPr sz="17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r>
                        <a:rPr sz="17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700" kern="0" spc="-2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结    </a:t>
                      </a: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合</a:t>
                      </a:r>
                      <a:r>
                        <a:rPr sz="1700" kern="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内容理解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7677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985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2023年全国乙卷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3000"/>
                        </a:lnSpc>
                      </a:pPr>
                      <a:endParaRPr lang="en-US" altLang="en-US" sz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01930" algn="l" rtl="0" eaLnBrk="0">
                        <a:lnSpc>
                          <a:spcPts val="2165"/>
                        </a:lnSpc>
                      </a:pPr>
                      <a:r>
                        <a:rPr sz="17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《破阵子》（陆游）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2870" algn="l" rtl="0" eaLnBrk="0">
                        <a:lnSpc>
                          <a:spcPts val="2165"/>
                        </a:lnSpc>
                      </a:pP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这首词是</a:t>
                      </a:r>
                      <a:r>
                        <a:rPr sz="1700" kern="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如何表现人闲适心情的?请结合作品简要分析</a:t>
                      </a: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3000"/>
                        </a:lnSpc>
                      </a:pPr>
                      <a:endParaRPr lang="en-US" altLang="en-US" sz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3505" algn="l" rtl="0" eaLnBrk="0">
                        <a:lnSpc>
                          <a:spcPts val="2170"/>
                        </a:lnSpc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抒情方法，</a:t>
                      </a:r>
                      <a:r>
                        <a:rPr sz="17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结合</a:t>
                      </a:r>
                      <a:r>
                        <a:rPr sz="1700" kern="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内容理解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sp>
        <p:nvSpPr>
          <p:cNvPr id="38" name="textbox 38"/>
          <p:cNvSpPr/>
          <p:nvPr/>
        </p:nvSpPr>
        <p:spPr>
          <a:xfrm>
            <a:off x="959457" y="609284"/>
            <a:ext cx="10042525" cy="7353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ts val="5590"/>
              </a:lnSpc>
            </a:pPr>
            <a:r>
              <a:rPr sz="4400" kern="0" spc="-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等线" panose="02010600030101010101" charset="-122"/>
              </a:rPr>
              <a:t>近三年全国卷古诗阅读简答题考查点梳理</a:t>
            </a:r>
            <a:endParaRPr lang="en-US" altLang="en-US" sz="4400" kern="0" spc="-2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等线" panose="02010600030101010101" charset="-122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graphicFrame>
        <p:nvGraphicFramePr>
          <p:cNvPr id="40" name="table 40"/>
          <p:cNvGraphicFramePr>
            <a:graphicFrameLocks noGrp="1"/>
          </p:cNvGraphicFramePr>
          <p:nvPr/>
        </p:nvGraphicFramePr>
        <p:xfrm>
          <a:off x="545465" y="1684655"/>
          <a:ext cx="11254740" cy="4555489"/>
        </p:xfrm>
        <a:graphic>
          <a:graphicData uri="http://schemas.openxmlformats.org/drawingml/2006/table">
            <a:tbl>
              <a:tblPr/>
              <a:tblGrid>
                <a:gridCol w="2234564"/>
                <a:gridCol w="6301104"/>
                <a:gridCol w="2719070"/>
              </a:tblGrid>
              <a:tr h="7073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10680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7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考试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217805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17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古诗阅读简答题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84963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7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考查提示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985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2022年新高考Ⅰ</a:t>
                      </a: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卷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7000"/>
                        </a:lnSpc>
                      </a:pPr>
                      <a:endParaRPr lang="en-US" altLang="en-US" sz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01295" algn="l" rtl="0" eaLnBrk="0">
                        <a:lnSpc>
                          <a:spcPts val="2165"/>
                        </a:lnSpc>
                      </a:pPr>
                      <a:r>
                        <a:rPr sz="17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《醉落魄</a:t>
                      </a:r>
                      <a:r>
                        <a:rPr sz="1700" kern="0" spc="-2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·人日南山约应提刑懋之》（魏了翁）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8425" indent="2540" algn="l" rtl="0" eaLnBrk="0">
                        <a:lnSpc>
                          <a:spcPct val="109000"/>
                        </a:lnSpc>
                        <a:spcBef>
                          <a:spcPts val="10"/>
                        </a:spcBef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词人在下阕发表议论，</a:t>
                      </a:r>
                      <a:r>
                        <a:rPr sz="1700" kern="0" spc="-3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指出如果懂得做人</a:t>
                      </a: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的道理，</a:t>
                      </a:r>
                      <a:r>
                        <a:rPr sz="1700" kern="0" spc="-2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每天都是     人日</a:t>
                      </a:r>
                      <a:r>
                        <a:rPr sz="17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r>
                        <a:rPr sz="1700" kern="0" spc="-3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词中谈到</a:t>
                      </a:r>
                      <a:r>
                        <a:rPr sz="1700" kern="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哪些做人的道理</a:t>
                      </a: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？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21920" algn="l" rtl="0" eaLnBrk="0">
                        <a:lnSpc>
                          <a:spcPct val="90000"/>
                        </a:lnSpc>
                      </a:pPr>
                      <a:r>
                        <a:rPr sz="1700" kern="0" spc="3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内容理解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7899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985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2022年新高考Ⅱ</a:t>
                      </a: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卷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7000"/>
                        </a:lnSpc>
                      </a:pPr>
                      <a:endParaRPr lang="en-US" altLang="en-US" sz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01295" algn="l" rtl="0" eaLnBrk="0">
                        <a:lnSpc>
                          <a:spcPts val="2165"/>
                        </a:lnSpc>
                      </a:pPr>
                      <a:r>
                        <a:rPr sz="17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《送别》（李白）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8425" algn="l" rtl="0" eaLnBrk="0">
                        <a:lnSpc>
                          <a:spcPts val="2165"/>
                        </a:lnSpc>
                      </a:pP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本诗是</a:t>
                      </a:r>
                      <a:r>
                        <a:rPr sz="1700" kern="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如何表现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离愁别绪的?请</a:t>
                      </a:r>
                      <a:r>
                        <a:rPr sz="1700" kern="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结合内容</a:t>
                      </a: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简要分析。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7000"/>
                        </a:lnSpc>
                      </a:pPr>
                      <a:endParaRPr lang="en-US" altLang="en-US" sz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3505" algn="l" rtl="0" eaLnBrk="0">
                        <a:lnSpc>
                          <a:spcPts val="2170"/>
                        </a:lnSpc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抒情方法，</a:t>
                      </a:r>
                      <a:r>
                        <a:rPr sz="17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结合</a:t>
                      </a:r>
                      <a:r>
                        <a:rPr sz="1700" kern="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内容理解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7912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985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2022年全国甲卷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7000"/>
                        </a:lnSpc>
                      </a:pPr>
                      <a:endParaRPr lang="en-US" altLang="en-US" sz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01295" algn="l" rtl="0" eaLnBrk="0">
                        <a:lnSpc>
                          <a:spcPts val="2165"/>
                        </a:lnSpc>
                      </a:pPr>
                      <a:r>
                        <a:rPr sz="17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《画眉鸟》（欧阳修）《画眉禽》（</a:t>
                      </a:r>
                      <a:r>
                        <a:rPr sz="17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文同）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2870" algn="l" rtl="0" eaLnBrk="0">
                        <a:lnSpc>
                          <a:spcPts val="2165"/>
                        </a:lnSpc>
                      </a:pP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这两首诗中,画眉鸟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所起的</a:t>
                      </a:r>
                      <a:r>
                        <a:rPr sz="1700" kern="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作用并不相同</a:t>
                      </a:r>
                      <a:r>
                        <a:rPr sz="1700" kern="0" spc="-24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r>
                        <a:rPr sz="1700" kern="0" spc="-32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请简要分析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7000"/>
                        </a:lnSpc>
                      </a:pPr>
                      <a:endParaRPr lang="en-US" altLang="en-US" sz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3505" algn="l" rtl="0" eaLnBrk="0">
                        <a:lnSpc>
                          <a:spcPts val="2170"/>
                        </a:lnSpc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意象作用，</a:t>
                      </a:r>
                      <a:r>
                        <a:rPr sz="17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结合</a:t>
                      </a:r>
                      <a:r>
                        <a:rPr sz="1700" kern="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内容理解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11366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985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2022年全国乙卷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7000"/>
                        </a:lnSpc>
                      </a:pPr>
                      <a:endParaRPr lang="en-US" altLang="en-US" sz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01295" algn="l" rtl="0" eaLnBrk="0">
                        <a:lnSpc>
                          <a:spcPts val="2165"/>
                        </a:lnSpc>
                      </a:pPr>
                      <a:r>
                        <a:rPr sz="17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《白下驿饯唐少府》（王勃）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9695" indent="-1270" algn="l" rtl="0" eaLnBrk="0">
                        <a:lnSpc>
                          <a:spcPct val="105000"/>
                        </a:lnSpc>
                        <a:spcBef>
                          <a:spcPts val="10"/>
                        </a:spcBef>
                      </a:pP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本诗与《送杜少府之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任蜀州》都是王勃的送别之作，</a:t>
                      </a:r>
                      <a:r>
                        <a:rPr sz="17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但诗人     </a:t>
                      </a: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排遣离愁的方法有所不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同</a:t>
                      </a:r>
                      <a:r>
                        <a:rPr sz="17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r>
                        <a:rPr sz="17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请</a:t>
                      </a:r>
                      <a:r>
                        <a:rPr sz="1700" kern="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结合内容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简要分析。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8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3505" algn="l" rtl="0" eaLnBrk="0">
                        <a:lnSpc>
                          <a:spcPts val="2170"/>
                        </a:lnSpc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抒情方法，</a:t>
                      </a:r>
                      <a:r>
                        <a:rPr sz="17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结合</a:t>
                      </a:r>
                      <a:r>
                        <a:rPr sz="1700" kern="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内容理解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sp>
        <p:nvSpPr>
          <p:cNvPr id="42" name="textbox 42"/>
          <p:cNvSpPr/>
          <p:nvPr/>
        </p:nvSpPr>
        <p:spPr>
          <a:xfrm>
            <a:off x="959457" y="609284"/>
            <a:ext cx="10042525" cy="7353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ts val="5590"/>
              </a:lnSpc>
            </a:pPr>
            <a:r>
              <a:rPr sz="4400" kern="0" spc="-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等线" panose="02010600030101010101" charset="-122"/>
              </a:rPr>
              <a:t>近三年全国卷古诗阅读简答题考查点梳理</a:t>
            </a:r>
            <a:endParaRPr lang="en-US" altLang="en-US" sz="4400" kern="0" spc="-2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等线" panose="02010600030101010101" charset="-122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graphicFrame>
        <p:nvGraphicFramePr>
          <p:cNvPr id="44" name="table 44"/>
          <p:cNvGraphicFramePr>
            <a:graphicFrameLocks noGrp="1"/>
          </p:cNvGraphicFramePr>
          <p:nvPr/>
        </p:nvGraphicFramePr>
        <p:xfrm>
          <a:off x="553084" y="1599565"/>
          <a:ext cx="11171555" cy="4960619"/>
        </p:xfrm>
        <a:graphic>
          <a:graphicData uri="http://schemas.openxmlformats.org/drawingml/2006/table">
            <a:tbl>
              <a:tblPr/>
              <a:tblGrid>
                <a:gridCol w="2242185"/>
                <a:gridCol w="6238240"/>
                <a:gridCol w="2691129"/>
              </a:tblGrid>
              <a:tr h="6305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10680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7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考试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92075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17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古诗阅读简答题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97472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7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考查提示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10052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985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2021年新高考Ⅰ</a:t>
                      </a: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卷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3000"/>
                        </a:lnSpc>
                      </a:pPr>
                      <a:endParaRPr lang="en-US" altLang="en-US" sz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01295" algn="l" rtl="0" eaLnBrk="0">
                        <a:lnSpc>
                          <a:spcPts val="2165"/>
                        </a:lnSpc>
                      </a:pPr>
                      <a:r>
                        <a:rPr sz="17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《寄江州白司马》（杨巨源）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2235" indent="1905" algn="l" rtl="0" eaLnBrk="0">
                        <a:lnSpc>
                          <a:spcPct val="109000"/>
                        </a:lnSpc>
                        <a:spcBef>
                          <a:spcPts val="15"/>
                        </a:spcBef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前人论此诗，</a:t>
                      </a:r>
                      <a:r>
                        <a:rPr sz="1700" kern="0" spc="-2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认为第二句已包含委婉劝告的</a:t>
                      </a: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意思，</a:t>
                      </a:r>
                      <a:r>
                        <a:rPr sz="1700" kern="0" spc="-2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对这一观    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点</a:t>
                      </a:r>
                      <a:r>
                        <a:rPr sz="1700" kern="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应怎样理解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？</a:t>
                      </a:r>
                      <a:r>
                        <a:rPr sz="1700" kern="0" spc="-2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请简要分析。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2128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700" kern="0" spc="3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内容理解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100583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985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2021年新高考Ⅱ</a:t>
                      </a: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卷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7000"/>
                        </a:lnSpc>
                      </a:pPr>
                      <a:endParaRPr lang="en-US" altLang="en-US" sz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01295" algn="l" rtl="0" eaLnBrk="0">
                        <a:lnSpc>
                          <a:spcPts val="2165"/>
                        </a:lnSpc>
                      </a:pPr>
                      <a:r>
                        <a:rPr sz="17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《示儿子》（陆游）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7155" indent="6350" algn="l" rtl="0" eaLnBrk="0">
                        <a:lnSpc>
                          <a:spcPct val="109000"/>
                        </a:lnSpc>
                        <a:spcBef>
                          <a:spcPts val="25"/>
                        </a:spcBef>
                      </a:pP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诗人指出“道在六经宁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有尽</a:t>
                      </a:r>
                      <a:r>
                        <a:rPr sz="1700" kern="0" spc="-3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”,又让儿子“熟读周公七月诗</a:t>
                      </a:r>
                      <a:r>
                        <a:rPr sz="1700" kern="0" spc="-3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”,对此</a:t>
                      </a: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700" kern="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你是如何理解的</a:t>
                      </a: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?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21285" algn="l" rtl="0" eaLnBrk="0">
                        <a:lnSpc>
                          <a:spcPct val="90000"/>
                        </a:lnSpc>
                      </a:pPr>
                      <a:r>
                        <a:rPr sz="1700" kern="0" spc="3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内容理解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10052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985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2021年全国甲卷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7000"/>
                        </a:lnSpc>
                      </a:pPr>
                      <a:endParaRPr lang="en-US" altLang="en-US" sz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01295" algn="l" rtl="0" eaLnBrk="0">
                        <a:lnSpc>
                          <a:spcPts val="2165"/>
                        </a:lnSpc>
                      </a:pPr>
                      <a:r>
                        <a:rPr sz="17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《和南丰先生出山之作》（陈师</a:t>
                      </a:r>
                      <a:r>
                        <a:rPr sz="17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道）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7790" indent="1270" algn="l" rtl="0" eaLnBrk="0">
                        <a:lnSpc>
                          <a:spcPct val="105000"/>
                        </a:lnSpc>
                        <a:spcBef>
                          <a:spcPts val="10"/>
                        </a:spcBef>
                      </a:pP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在陈师道看来,</a:t>
                      </a:r>
                      <a:r>
                        <a:rPr sz="17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曾巩是如何处理“仕</a:t>
                      </a:r>
                      <a:r>
                        <a:rPr sz="1700" kern="0" spc="-33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”与“</a:t>
                      </a:r>
                      <a:r>
                        <a:rPr sz="1700" kern="0" spc="-28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隐</a:t>
                      </a:r>
                      <a:r>
                        <a:rPr sz="1700" kern="0" spc="-33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”的关系</a:t>
                      </a: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的?请简要分</a:t>
                      </a: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析。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21285" algn="l" rtl="0" eaLnBrk="0">
                        <a:lnSpc>
                          <a:spcPct val="90000"/>
                        </a:lnSpc>
                      </a:pPr>
                      <a:r>
                        <a:rPr sz="1700" kern="0" spc="3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内容理解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13138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985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2021年全国乙卷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7000"/>
                        </a:lnSpc>
                      </a:pPr>
                      <a:endParaRPr lang="en-US" altLang="en-US" sz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01295" algn="l" rtl="0" eaLnBrk="0">
                        <a:lnSpc>
                          <a:spcPts val="2165"/>
                        </a:lnSpc>
                      </a:pPr>
                      <a:r>
                        <a:rPr sz="1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《鹊桥仙</a:t>
                      </a:r>
                      <a:r>
                        <a:rPr sz="1700" kern="0" spc="-2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·赠鹭鸶》（辛弃疾）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2235" algn="l" rtl="0" eaLnBrk="0">
                        <a:lnSpc>
                          <a:spcPts val="2160"/>
                        </a:lnSpc>
                      </a:pP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这首词的</a:t>
                      </a:r>
                      <a:r>
                        <a:rPr sz="1700" kern="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语言特色</a:t>
                      </a: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鲜明，</a:t>
                      </a:r>
                      <a:r>
                        <a:rPr sz="1700" kern="0" spc="-2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请</a:t>
                      </a: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简要分析。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2870" indent="-3810" algn="l" rtl="0" eaLnBrk="0">
                        <a:lnSpc>
                          <a:spcPct val="109000"/>
                        </a:lnSpc>
                        <a:spcBef>
                          <a:spcPts val="25"/>
                        </a:spcBef>
                      </a:pPr>
                      <a:r>
                        <a:rPr sz="1700" kern="0" spc="6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参考答案：</a:t>
                      </a:r>
                      <a:r>
                        <a:rPr sz="1700" kern="0" spc="-36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6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①使用对话口吻，</a:t>
                      </a:r>
                      <a:r>
                        <a:rPr sz="1700" kern="0" spc="-28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6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浅近直白，</a:t>
                      </a:r>
                      <a:r>
                        <a:rPr sz="1700" kern="0" spc="-27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6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通俗易懂；</a:t>
                      </a:r>
                      <a:r>
                        <a:rPr sz="1700" kern="0" spc="-35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6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②语言   </a:t>
                      </a:r>
                      <a:r>
                        <a:rPr sz="1700" kern="0" spc="5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6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诙谐风趣，</a:t>
                      </a:r>
                      <a:r>
                        <a:rPr sz="1700" kern="0" spc="-28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6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活泼生动。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9969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等线" panose="02010600030101010101" charset="-122"/>
                        </a:rPr>
                        <a:t>语言特色分析</a:t>
                      </a:r>
                      <a:endParaRPr lang="en-US" altLang="en-US" sz="17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sp>
        <p:nvSpPr>
          <p:cNvPr id="46" name="textbox 46"/>
          <p:cNvSpPr/>
          <p:nvPr/>
        </p:nvSpPr>
        <p:spPr>
          <a:xfrm>
            <a:off x="959457" y="609284"/>
            <a:ext cx="10042525" cy="7353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2700" algn="l" rtl="0" eaLnBrk="0">
              <a:lnSpc>
                <a:spcPts val="5590"/>
              </a:lnSpc>
            </a:pPr>
            <a:r>
              <a:rPr sz="4400" kern="0" spc="-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等线" panose="02010600030101010101" charset="-122"/>
              </a:rPr>
              <a:t>近三年全国卷古诗阅读简答题考查点梳理</a:t>
            </a:r>
            <a:endParaRPr lang="en-US" altLang="en-US" sz="4400" kern="0" spc="-2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等线" panose="02010600030101010101" charset="-122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56" name="textbox 56"/>
          <p:cNvSpPr/>
          <p:nvPr/>
        </p:nvSpPr>
        <p:spPr>
          <a:xfrm>
            <a:off x="450143" y="1879284"/>
            <a:ext cx="9915525" cy="45091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64515" algn="l" rtl="0" eaLnBrk="0">
              <a:lnSpc>
                <a:spcPts val="5590"/>
              </a:lnSpc>
            </a:pPr>
            <a:r>
              <a:rPr sz="4400" kern="0" spc="-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古代诗歌阅读：</a:t>
            </a:r>
            <a:r>
              <a:rPr sz="4400" kern="0" spc="-8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4400" kern="0" spc="-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如何读懂一首古诗？</a:t>
            </a:r>
            <a:endParaRPr lang="en-US" altLang="en-US" sz="4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0000"/>
              </a:lnSpc>
            </a:pPr>
            <a:endParaRPr lang="en-US" altLang="en-US" sz="1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ts val="3370"/>
              </a:lnSpc>
              <a:spcBef>
                <a:spcPts val="820"/>
              </a:spcBef>
            </a:pPr>
            <a:r>
              <a:rPr sz="2700" kern="0" spc="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建立自信，</a:t>
            </a:r>
            <a:r>
              <a:rPr sz="2700" kern="0" spc="-5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你不是无所依傍，</a:t>
            </a:r>
            <a:r>
              <a:rPr sz="2700" kern="0" spc="-5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你有十年古诗阅读的经验做</a:t>
            </a:r>
            <a:r>
              <a:rPr sz="2700" kern="0" spc="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基础。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0000"/>
              </a:lnSpc>
            </a:pPr>
            <a:endParaRPr lang="en-US" altLang="en-US" sz="1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  <a:spcBef>
                <a:spcPts val="820"/>
              </a:spcBef>
            </a:pPr>
            <a:r>
              <a:rPr sz="2700" kern="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 题目中的一切信息都可能是理解文本的提示。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8000"/>
              </a:lnSpc>
              <a:spcBef>
                <a:spcPts val="855"/>
              </a:spcBef>
            </a:pPr>
            <a:r>
              <a:rPr sz="2700" kern="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 你的古诗文学习经验和积累是最可靠的资源。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8000"/>
              </a:lnSpc>
              <a:spcBef>
                <a:spcPts val="845"/>
              </a:spcBef>
            </a:pPr>
            <a:r>
              <a:rPr sz="2700" kern="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 你的现代汉语储备是解读古诗文的必要基础。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  <a:spcBef>
                <a:spcPts val="735"/>
              </a:spcBef>
            </a:pPr>
            <a:r>
              <a:rPr sz="2700" kern="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 你的想象推断是填补古诗文理解空缺的保证。</a:t>
            </a:r>
            <a:endParaRPr lang="en-US" altLang="en-US" sz="2700" kern="0" spc="8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0"/>
            </p:custDataLst>
          </p:nvPr>
        </p:nvSpPr>
        <p:spPr>
          <a:xfrm>
            <a:off x="933450" y="150495"/>
            <a:ext cx="10420350" cy="8077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 rtl="0" eaLnBrk="0">
              <a:lnSpc>
                <a:spcPts val="5590"/>
              </a:lnSpc>
            </a:pPr>
            <a:r>
              <a:rPr sz="4400" kern="0" spc="-1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等线" panose="02010600030101010101" charset="-122"/>
                <a:sym typeface="+mn-ea"/>
              </a:rPr>
              <a:t>高考古诗文阅读的考查重点</a:t>
            </a:r>
            <a:r>
              <a:rPr sz="4400" kern="0" spc="-2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等线" panose="02010600030101010101" charset="-122"/>
                <a:sym typeface="+mn-ea"/>
              </a:rPr>
              <a:t>和教学重点</a:t>
            </a:r>
            <a:endParaRPr lang="zh-CN" altLang="en-US" sz="4400" kern="0" spc="-2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等线" panose="0201060003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12935" y="3862705"/>
            <a:ext cx="2453640" cy="1229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algn="l" rtl="0" eaLnBrk="0">
              <a:lnSpc>
                <a:spcPct val="86000"/>
              </a:lnSpc>
              <a:spcBef>
                <a:spcPts val="2590"/>
              </a:spcBef>
            </a:pPr>
            <a:r>
              <a:rPr sz="8600" kern="0" spc="-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等线" panose="02010600030101010101" charset="-122"/>
                <a:sym typeface="+mn-ea"/>
              </a:rPr>
              <a:t>理解</a:t>
            </a:r>
            <a:endParaRPr lang="zh-CN" altLang="en-US" sz="8600" kern="0" spc="-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等线" panose="02010600030101010101" charset="-122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76" name="textbox 76"/>
          <p:cNvSpPr/>
          <p:nvPr/>
        </p:nvSpPr>
        <p:spPr>
          <a:xfrm>
            <a:off x="950506" y="609284"/>
            <a:ext cx="8619490" cy="46170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ts val="5590"/>
              </a:lnSpc>
            </a:pPr>
            <a:r>
              <a:rPr sz="4400" kern="0" spc="-1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古诗文阅读复习，</a:t>
            </a:r>
            <a:r>
              <a:rPr sz="4400" kern="0" spc="-9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4400" kern="0" spc="-1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我们可以怎么做？</a:t>
            </a:r>
            <a:endParaRPr lang="en-US" altLang="en-US" sz="4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3000"/>
              </a:lnSpc>
            </a:pPr>
            <a:endParaRPr lang="en-US" altLang="en-US" sz="1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4000"/>
              </a:lnSpc>
            </a:pPr>
            <a:endParaRPr lang="en-US" altLang="en-US" sz="1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" indent="15875" algn="l" rtl="0" eaLnBrk="0">
              <a:lnSpc>
                <a:spcPct val="113000"/>
              </a:lnSpc>
              <a:spcBef>
                <a:spcPts val="820"/>
              </a:spcBef>
            </a:pPr>
            <a:r>
              <a:rPr sz="2700" kern="0" spc="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1.立足已学文本熟练掌握古代诗歌阅读的基       </a:t>
            </a:r>
            <a:r>
              <a:rPr sz="2700" kern="0" spc="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sz="2700" kern="0" spc="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本知识</a:t>
            </a:r>
            <a:r>
              <a:rPr sz="2700" kern="0" spc="-3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。（体裁类型</a:t>
            </a:r>
            <a:r>
              <a:rPr sz="2700" kern="0" spc="-3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700" kern="0" spc="-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题材内容</a:t>
            </a:r>
            <a:r>
              <a:rPr sz="2700" kern="0" spc="-3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700" kern="0" spc="-5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</a:t>
            </a:r>
            <a:r>
              <a:rPr sz="27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格特征，                </a:t>
            </a:r>
            <a:r>
              <a:rPr sz="2700" kern="0" spc="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写作手法及其表现效果，</a:t>
            </a:r>
            <a:r>
              <a:rPr sz="2700" kern="0" spc="-3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常见问题的应</a:t>
            </a:r>
            <a:r>
              <a:rPr sz="27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对思                   </a:t>
            </a:r>
            <a:r>
              <a:rPr sz="2700" kern="0" spc="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路等）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82550" algn="l" rtl="0" eaLnBrk="0">
              <a:lnSpc>
                <a:spcPts val="3370"/>
              </a:lnSpc>
              <a:spcBef>
                <a:spcPts val="1140"/>
              </a:spcBef>
            </a:pPr>
            <a:r>
              <a:rPr sz="2700" kern="0" spc="1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2.把每个接触到的文言文和古代诗歌包括文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83820" algn="l" rtl="0" eaLnBrk="0">
              <a:lnSpc>
                <a:spcPts val="3695"/>
              </a:lnSpc>
            </a:pPr>
            <a:r>
              <a:rPr sz="2700" kern="0" spc="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言的阅读文本当作积累的材料，</a:t>
            </a:r>
            <a:r>
              <a:rPr sz="2700" kern="0" spc="-3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吃透消化，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3660" algn="l" rtl="0" eaLnBrk="0">
              <a:lnSpc>
                <a:spcPts val="3695"/>
              </a:lnSpc>
            </a:pPr>
            <a:r>
              <a:rPr sz="2700" kern="0" spc="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积累阅读经验，</a:t>
            </a:r>
            <a:r>
              <a:rPr sz="2700" kern="0" spc="-4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培养语感。</a:t>
            </a:r>
            <a:endParaRPr lang="en-US" altLang="en-US" sz="2700" kern="0" spc="6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8" name="picture 7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7993380" y="1833372"/>
            <a:ext cx="3939540" cy="4450079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83845" y="2652045"/>
            <a:ext cx="307074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高考语用考查</a:t>
            </a:r>
            <a:endParaRPr kumimoji="1" lang="zh-CN" altLang="en-US" sz="3600" b="1" dirty="0">
              <a:solidFill>
                <a:srgbClr val="0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左大括号 3"/>
          <p:cNvSpPr/>
          <p:nvPr>
            <p:custDataLst>
              <p:tags r:id="rId10"/>
            </p:custDataLst>
          </p:nvPr>
        </p:nvSpPr>
        <p:spPr>
          <a:xfrm>
            <a:off x="3954591" y="1719617"/>
            <a:ext cx="484800" cy="2511188"/>
          </a:xfrm>
          <a:prstGeom prst="lef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1"/>
            </p:custDataLst>
          </p:nvPr>
        </p:nvSpPr>
        <p:spPr>
          <a:xfrm>
            <a:off x="988060" y="4979035"/>
            <a:ext cx="6096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zh-CN" sz="2400" b="1" kern="100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短板一：基本概念不清</a:t>
            </a:r>
            <a:endParaRPr lang="zh-CN" altLang="zh-CN" sz="2400" b="1" kern="100" dirty="0">
              <a:solidFill>
                <a:schemeClr val="dk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zh-CN" altLang="zh-CN" sz="2400" b="1" kern="100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短板</a:t>
            </a:r>
            <a:r>
              <a:rPr lang="zh-CN" altLang="en-US" sz="2400" b="1" kern="100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二</a:t>
            </a:r>
            <a:r>
              <a:rPr lang="zh-CN" altLang="zh-CN" sz="2400" b="1" kern="100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zh-CN" altLang="en-US" sz="2400" b="1" kern="100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生搬硬套，不求甚解</a:t>
            </a:r>
            <a:endParaRPr lang="zh-CN" altLang="en-US" sz="2400" b="1" kern="100" dirty="0">
              <a:solidFill>
                <a:schemeClr val="dk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r>
              <a:rPr lang="zh-CN" altLang="zh-CN" sz="2400" b="1" kern="100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短板</a:t>
            </a:r>
            <a:r>
              <a:rPr lang="zh-CN" altLang="en-US" sz="2400" b="1" kern="1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三</a:t>
            </a:r>
            <a:r>
              <a:rPr lang="zh-CN" altLang="zh-CN" sz="2400" b="1" kern="100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zh-CN" altLang="en-US" sz="2400" b="1" kern="1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找不全</a:t>
            </a:r>
            <a:r>
              <a:rPr lang="zh-CN" altLang="en-US" sz="2400" b="1" kern="100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，定不准，析不透</a:t>
            </a:r>
            <a:endParaRPr lang="zh-CN" altLang="en-US" sz="2400" b="1" kern="100" dirty="0">
              <a:solidFill>
                <a:schemeClr val="dk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custDataLst>
              <p:tags r:id="rId12"/>
            </p:custDataLst>
          </p:nvPr>
        </p:nvSpPr>
        <p:spPr>
          <a:xfrm>
            <a:off x="4599903" y="242485"/>
            <a:ext cx="9108440" cy="4351338"/>
          </a:xfr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 b="1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3600" b="1" dirty="0">
              <a:solidFill>
                <a:schemeClr val="dk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3600" b="1" dirty="0">
              <a:solidFill>
                <a:schemeClr val="dk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zh-CN" sz="3600" b="1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语用构成的基础素养</a:t>
            </a:r>
            <a:endParaRPr lang="en-US" altLang="zh-CN" sz="3600" b="1" dirty="0">
              <a:solidFill>
                <a:schemeClr val="dk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zh-CN" sz="3600" b="1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语用表达的贯通填充</a:t>
            </a:r>
            <a:endParaRPr lang="en-US" altLang="zh-CN" sz="3600" b="1" dirty="0">
              <a:solidFill>
                <a:schemeClr val="dk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zh-CN" sz="3600" b="1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语用文本的整合修改</a:t>
            </a:r>
            <a:endParaRPr lang="en-US" altLang="zh-CN" sz="3600" b="1" dirty="0">
              <a:solidFill>
                <a:schemeClr val="dk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zh-CN" sz="3600" b="1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语用技巧的赏析品鉴</a:t>
            </a:r>
            <a:endParaRPr lang="en-US" altLang="zh-CN" sz="3600" b="1" dirty="0">
              <a:solidFill>
                <a:schemeClr val="dk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zh-CN" sz="3600" b="1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语用拓展的实践运用</a:t>
            </a:r>
            <a:endParaRPr lang="zh-CN" altLang="zh-CN" sz="3600" b="1" dirty="0">
              <a:solidFill>
                <a:schemeClr val="dk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2" name="内容占位符 2"/>
          <p:cNvSpPr>
            <a:spLocks noGrp="1"/>
          </p:cNvSpPr>
          <p:nvPr/>
        </p:nvSpPr>
        <p:spPr>
          <a:xfrm>
            <a:off x="1139825" y="580231"/>
            <a:ext cx="109067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语言文字之</a:t>
            </a:r>
            <a:r>
              <a:rPr lang="zh-CN" altLang="en-US" sz="3200" b="1" u="sng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真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Symbol" panose="05050102010706020507" pitchFamily="18" charset="2"/>
              </a:rPr>
              <a:t>语言文字之</a:t>
            </a:r>
            <a:r>
              <a:rPr lang="zh-CN" altLang="en-US" sz="3200" b="1" u="sng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Symbol" panose="05050102010706020507" pitchFamily="18" charset="2"/>
              </a:rPr>
              <a:t>美</a:t>
            </a:r>
            <a:endParaRPr lang="en-US" altLang="zh-CN" sz="3200" b="1" u="sng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Symbol" panose="05050102010706020507" pitchFamily="18" charset="2"/>
            </a:endParaRPr>
          </a:p>
          <a:p>
            <a:endParaRPr lang="en-US" altLang="zh-CN" sz="3200" b="1" u="sng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</a:t>
            </a:r>
            <a:r>
              <a:rPr lang="zh-CN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思维</a:t>
            </a:r>
            <a:endParaRPr lang="en-US" altLang="zh-CN" sz="32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语言的建构与运用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Symbol" panose="05050102010706020507" pitchFamily="18" charset="2"/>
              </a:rPr>
              <a:t> </a:t>
            </a:r>
            <a:r>
              <a:rPr lang="zh-CN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审美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全面考查</a:t>
            </a:r>
            <a:endParaRPr lang="en-US" altLang="zh-CN" sz="32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</a:t>
            </a:r>
            <a:r>
              <a:rPr lang="zh-CN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文化</a:t>
            </a:r>
            <a:endParaRPr lang="zh-CN" altLang="zh-CN" sz="32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custDataLst>
              <p:tags r:id="rId10"/>
            </p:custDataLst>
          </p:nvPr>
        </p:nvSpPr>
        <p:spPr>
          <a:xfrm>
            <a:off x="398780" y="3543300"/>
            <a:ext cx="10515600" cy="435133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66700" algn="l"/>
            <a:r>
              <a:rPr lang="zh-CN" altLang="zh-CN" sz="3200" b="1" kern="100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重思维、重能力</a:t>
            </a:r>
            <a:endParaRPr lang="zh-CN" altLang="zh-CN" sz="3200" b="1" kern="100" dirty="0">
              <a:solidFill>
                <a:schemeClr val="dk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266700" algn="l"/>
            <a:r>
              <a:rPr lang="zh-CN" altLang="zh-CN" sz="3200" b="1" kern="100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新考向、新考法、跨板块</a:t>
            </a:r>
            <a:endParaRPr lang="zh-CN" altLang="zh-CN" sz="3200" b="1" kern="100" dirty="0">
              <a:solidFill>
                <a:schemeClr val="dk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266700" algn="l"/>
            <a:r>
              <a:rPr lang="zh-CN" altLang="zh-CN" sz="3200" b="1" kern="100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随文而设，因境制宜，开放呈现</a:t>
            </a:r>
            <a:endParaRPr lang="zh-CN" altLang="zh-CN" sz="3200" b="1" kern="100" dirty="0">
              <a:solidFill>
                <a:schemeClr val="dk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indent="266700" algn="l">
              <a:buNone/>
            </a:pPr>
            <a:endParaRPr lang="zh-CN" altLang="zh-CN" sz="3200" b="1" kern="100" dirty="0">
              <a:solidFill>
                <a:schemeClr val="dk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/>
        </p:nvSpPr>
        <p:spPr>
          <a:xfrm>
            <a:off x="320463" y="2069525"/>
            <a:ext cx="11201713" cy="242175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3．下列选项，</a:t>
            </a:r>
            <a:r>
              <a:rPr lang="zh-CN" altLang="en-US" sz="2400" dirty="0">
                <a:highlight>
                  <a:srgbClr val="00FFFF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最适合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作为</a:t>
            </a:r>
            <a:r>
              <a:rPr lang="zh-CN" altLang="en-US" sz="2400" dirty="0">
                <a:highlight>
                  <a:srgbClr val="00FFFF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论据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来支撑</a:t>
            </a:r>
            <a:r>
              <a:rPr lang="zh-CN" altLang="en-US" sz="2400" dirty="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材料一观点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的一项是（     ）（3分）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900430" indent="-457200">
              <a:buNone/>
            </a:pPr>
            <a:r>
              <a:rPr lang="zh-CN" altLang="en-US" sz="2200" dirty="0">
                <a:latin typeface="宋体" panose="02010600030101010101" pitchFamily="2" charset="-122"/>
                <a:ea typeface="宋体" panose="02010600030101010101" pitchFamily="2" charset="-122"/>
              </a:rPr>
              <a:t>A．韩愈《答刘正夫书》：“或问为文宜何师？必谨对曰：宜师古圣贤人。”</a:t>
            </a:r>
            <a:endParaRPr lang="zh-CN" altLang="en-US" sz="2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900430" indent="-457200">
              <a:buNone/>
            </a:pPr>
            <a:r>
              <a:rPr lang="zh-CN" altLang="en-US" sz="2200" dirty="0">
                <a:latin typeface="宋体" panose="02010600030101010101" pitchFamily="2" charset="-122"/>
                <a:ea typeface="宋体" panose="02010600030101010101" pitchFamily="2" charset="-122"/>
              </a:rPr>
              <a:t>B．晚清洋务派人物冯桂芬提出：“以中国之伦常名教为原本，辅以诸国富强之术。”</a:t>
            </a:r>
            <a:endParaRPr lang="zh-CN" altLang="en-US" sz="2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900430" indent="-457200">
              <a:buNone/>
            </a:pPr>
            <a:r>
              <a:rPr lang="zh-CN" altLang="en-US" sz="2200" dirty="0">
                <a:latin typeface="宋体" panose="02010600030101010101" pitchFamily="2" charset="-122"/>
                <a:ea typeface="宋体" panose="02010600030101010101" pitchFamily="2" charset="-122"/>
              </a:rPr>
              <a:t>C．鲁迅《文化偏至论》：“外之既不后于世界之思潮，内之仍弗失固有之血脉。”</a:t>
            </a:r>
            <a:endParaRPr lang="zh-CN" altLang="en-US" sz="2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900430" indent="-457200">
              <a:buNone/>
            </a:pPr>
            <a:r>
              <a:rPr lang="zh-CN" altLang="en-US" sz="2200" dirty="0">
                <a:latin typeface="宋体" panose="02010600030101010101" pitchFamily="2" charset="-122"/>
                <a:ea typeface="宋体" panose="02010600030101010101" pitchFamily="2" charset="-122"/>
              </a:rPr>
              <a:t>D．季羡林认为：“东西方文化的相互关系是‘三十年河西，三十年河东’。”</a:t>
            </a:r>
            <a:endParaRPr lang="zh-CN" altLang="en-US" sz="2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1640" y="777240"/>
            <a:ext cx="6096000" cy="612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96570" algn="l" rtl="0" eaLnBrk="0">
              <a:lnSpc>
                <a:spcPct val="87000"/>
              </a:lnSpc>
            </a:pPr>
            <a:r>
              <a:rPr sz="3900" kern="0" spc="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</a:t>
            </a:r>
            <a:r>
              <a:rPr lang="en-US" sz="3900" kern="0" spc="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sz="3900" kern="0" spc="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年高考Ⅰ卷第</a:t>
            </a:r>
            <a:r>
              <a:rPr sz="3900" kern="0" spc="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3题</a:t>
            </a:r>
            <a:endParaRPr lang="zh-CN" altLang="en-US" sz="3900" kern="0" spc="6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graphicFrame>
        <p:nvGraphicFramePr>
          <p:cNvPr id="148" name="table 148"/>
          <p:cNvGraphicFramePr>
            <a:graphicFrameLocks noGrp="1"/>
          </p:cNvGraphicFramePr>
          <p:nvPr/>
        </p:nvGraphicFramePr>
        <p:xfrm>
          <a:off x="278574" y="80454"/>
          <a:ext cx="11656059" cy="6704330"/>
        </p:xfrm>
        <a:graphic>
          <a:graphicData uri="http://schemas.openxmlformats.org/drawingml/2006/table">
            <a:tbl>
              <a:tblPr/>
              <a:tblGrid>
                <a:gridCol w="11656059"/>
              </a:tblGrid>
              <a:tr h="131445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985"/>
                        </a:lnSpc>
                      </a:pPr>
                      <a:endParaRPr lang="en-US" altLang="en-US" sz="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01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42570" algn="l" rtl="0" eaLnBrk="0">
                        <a:lnSpc>
                          <a:spcPct val="92000"/>
                        </a:lnSpc>
                      </a:pPr>
                      <a:r>
                        <a:rPr sz="3600" kern="0" spc="-20" dirty="0">
                          <a:solidFill>
                            <a:srgbClr val="26262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2023新高考全国</a:t>
                      </a:r>
                      <a:r>
                        <a:rPr sz="3600" kern="0" spc="-20" dirty="0">
                          <a:solidFill>
                            <a:srgbClr val="26262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Ⅰ卷</a:t>
                      </a:r>
                      <a:endParaRPr lang="en-US" altLang="en-US" sz="3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51460" algn="l" rtl="0" eaLnBrk="0">
                        <a:lnSpc>
                          <a:spcPct val="98000"/>
                        </a:lnSpc>
                        <a:spcBef>
                          <a:spcPts val="1140"/>
                        </a:spcBef>
                      </a:pPr>
                      <a:r>
                        <a:rPr sz="2700" kern="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阅读下面的材料，根据要求写作。（60分）</a:t>
                      </a:r>
                      <a:endParaRPr lang="en-US" altLang="en-US" sz="2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67740" algn="l" rtl="0" eaLnBrk="0">
                        <a:lnSpc>
                          <a:spcPct val="94000"/>
                        </a:lnSpc>
                        <a:spcBef>
                          <a:spcPts val="965"/>
                        </a:spcBef>
                      </a:pPr>
                      <a:r>
                        <a:rPr sz="3200" kern="0" spc="-1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好的故事，</a:t>
                      </a:r>
                      <a:r>
                        <a:rPr sz="3200" kern="0" spc="-1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可以帮我们更好地表达和沟通，可以触动心灵、</a:t>
                      </a:r>
                      <a:endParaRPr lang="en-US" altLang="en-US" sz="3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57175" indent="4445" algn="l" rtl="0" eaLnBrk="0">
                        <a:lnSpc>
                          <a:spcPct val="97000"/>
                        </a:lnSpc>
                        <a:spcBef>
                          <a:spcPts val="245"/>
                        </a:spcBef>
                      </a:pPr>
                      <a:r>
                        <a:rPr sz="3200" kern="0" spc="-6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启迪智慧；好的故事，可以改变一个人的命运， </a:t>
                      </a:r>
                      <a:r>
                        <a:rPr sz="3200" kern="0" spc="-7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可以展现一个民</a:t>
                      </a:r>
                      <a:r>
                        <a:rPr sz="3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3200" kern="0" spc="-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族的形象……故事是有力量</a:t>
                      </a:r>
                      <a:r>
                        <a:rPr sz="3200" kern="0" spc="-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的。</a:t>
                      </a:r>
                      <a:endParaRPr lang="en-US" altLang="en-US" sz="3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79170" algn="l" rtl="0" eaLnBrk="0">
                        <a:lnSpc>
                          <a:spcPts val="3260"/>
                        </a:lnSpc>
                        <a:spcBef>
                          <a:spcPts val="820"/>
                        </a:spcBef>
                      </a:pPr>
                      <a:r>
                        <a:rPr sz="2700" kern="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以上材料引发了你怎样的联想和思考？请写一篇文章。</a:t>
                      </a:r>
                      <a:endParaRPr lang="en-US" altLang="en-US" sz="2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33680" indent="732790" algn="l" rtl="0" eaLnBrk="0">
                        <a:lnSpc>
                          <a:spcPct val="102000"/>
                        </a:lnSpc>
                      </a:pPr>
                      <a:r>
                        <a:rPr sz="2700" kern="0" spc="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要求：选准角度，确定立意，明确文体，  自拟标题；不要</a:t>
                      </a:r>
                      <a:r>
                        <a:rPr sz="2700" kern="0" spc="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套作，不得</a:t>
                      </a:r>
                      <a:r>
                        <a:rPr sz="27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700" kern="0" spc="7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抄袭；不得泄露个人信息；不少于8</a:t>
                      </a:r>
                      <a:r>
                        <a:rPr sz="2700" kern="0" spc="6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00字。</a:t>
                      </a:r>
                      <a:endParaRPr lang="en-US" altLang="en-US" sz="2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714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995"/>
                        </a:lnSpc>
                      </a:pPr>
                      <a:endParaRPr lang="en-US" altLang="en-US" sz="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0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248" name="rect"/>
          <p:cNvSpPr/>
          <p:nvPr>
            <p:custDataLst>
              <p:tags r:id="rId10"/>
            </p:custDataLst>
          </p:nvPr>
        </p:nvSpPr>
        <p:spPr>
          <a:xfrm>
            <a:off x="402336" y="5402579"/>
            <a:ext cx="1678686" cy="540258"/>
          </a:xfrm>
          <a:prstGeom prst="rect">
            <a:avLst/>
          </a:prstGeom>
          <a:solidFill>
            <a:srgbClr val="000000">
              <a:alpha val="40784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0" name="rect"/>
          <p:cNvSpPr/>
          <p:nvPr>
            <p:custDataLst>
              <p:tags r:id="rId11"/>
            </p:custDataLst>
          </p:nvPr>
        </p:nvSpPr>
        <p:spPr>
          <a:xfrm>
            <a:off x="412051" y="5411292"/>
            <a:ext cx="1632204" cy="493776"/>
          </a:xfrm>
          <a:prstGeom prst="rect">
            <a:avLst/>
          </a:prstGeom>
          <a:solidFill>
            <a:srgbClr val="FFFF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52" name="picture 25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435589" y="5505947"/>
            <a:ext cx="1612179" cy="387466"/>
          </a:xfrm>
          <a:prstGeom prst="rect">
            <a:avLst/>
          </a:prstGeom>
        </p:spPr>
      </p:pic>
      <p:graphicFrame>
        <p:nvGraphicFramePr>
          <p:cNvPr id="254" name="table 254"/>
          <p:cNvGraphicFramePr>
            <a:graphicFrameLocks noGrp="1"/>
          </p:cNvGraphicFramePr>
          <p:nvPr/>
        </p:nvGraphicFramePr>
        <p:xfrm>
          <a:off x="286194" y="80454"/>
          <a:ext cx="11619230" cy="6704330"/>
        </p:xfrm>
        <a:graphic>
          <a:graphicData uri="http://schemas.openxmlformats.org/drawingml/2006/table">
            <a:tbl>
              <a:tblPr/>
              <a:tblGrid>
                <a:gridCol w="11619230"/>
              </a:tblGrid>
              <a:tr h="66884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48450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8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阅读下面的材料，根据要求</a:t>
                      </a:r>
                      <a:r>
                        <a:rPr sz="18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写作。</a:t>
                      </a:r>
                      <a:endParaRPr lang="en-US" altLang="en-US"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489585" indent="716915" algn="l" rtl="0" eaLnBrk="0">
                        <a:lnSpc>
                          <a:spcPct val="101000"/>
                        </a:lnSpc>
                        <a:spcBef>
                          <a:spcPts val="1255"/>
                        </a:spcBef>
                      </a:pPr>
                      <a:r>
                        <a:rPr sz="2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本试卷语言文字运用Ⅱ</a:t>
                      </a:r>
                      <a:r>
                        <a:rPr sz="2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提到的"</a:t>
                      </a:r>
                      <a:r>
                        <a:rPr sz="2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安静一下不被打扰"</a:t>
                      </a:r>
                      <a:r>
                        <a:rPr sz="2700" kern="0" spc="-3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的想法，在当代  </a:t>
                      </a:r>
                      <a:r>
                        <a:rPr sz="2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青少年中也不鲜见。青少年在学习、生活中，有时希望有一个自己的空</a:t>
                      </a:r>
                      <a:r>
                        <a:rPr sz="2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7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间，放松，</a:t>
                      </a:r>
                      <a:r>
                        <a:rPr sz="2700" kern="0" spc="8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7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沉淀，成长。</a:t>
                      </a:r>
                      <a:endParaRPr lang="en-US" altLang="en-US" sz="2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474345" algn="l" rtl="0" eaLnBrk="0">
                        <a:lnSpc>
                          <a:spcPct val="92000"/>
                        </a:lnSpc>
                        <a:spcBef>
                          <a:spcPts val="1375"/>
                        </a:spcBef>
                      </a:pPr>
                      <a:r>
                        <a:rPr sz="27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请结合以上材料写一篇文章。</a:t>
                      </a:r>
                      <a:endParaRPr lang="en-US" altLang="en-US" sz="2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476885" indent="2540" algn="l" rtl="0" eaLnBrk="0">
                        <a:lnSpc>
                          <a:spcPct val="98000"/>
                        </a:lnSpc>
                        <a:spcBef>
                          <a:spcPts val="1370"/>
                        </a:spcBef>
                      </a:pPr>
                      <a:r>
                        <a:rPr sz="27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要求：选准角度，确定立意，</a:t>
                      </a:r>
                      <a:r>
                        <a:rPr sz="2700" kern="0" spc="5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7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明确文体，自拟标题；不</a:t>
                      </a:r>
                      <a:r>
                        <a:rPr sz="27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要套作，不得抄 </a:t>
                      </a:r>
                      <a:r>
                        <a:rPr sz="2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袭；不得泄露个人信息：</a:t>
                      </a:r>
                      <a:r>
                        <a:rPr sz="2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不少于</a:t>
                      </a:r>
                      <a:r>
                        <a:rPr sz="2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800字。</a:t>
                      </a:r>
                      <a:endParaRPr lang="en-US" altLang="en-US" sz="2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32080" algn="l" rtl="0" eaLnBrk="0">
                        <a:lnSpc>
                          <a:spcPct val="90000"/>
                        </a:lnSpc>
                      </a:pPr>
                      <a:r>
                        <a:rPr sz="3200" kern="0" spc="-10" dirty="0">
                          <a:ln w="11625" cap="flat" cmpd="sng">
                            <a:solidFill>
                              <a:srgbClr val="40404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读写结合</a:t>
                      </a:r>
                      <a:endParaRPr lang="en-US" altLang="en-US" sz="3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" name="textbox 256"/>
          <p:cNvSpPr/>
          <p:nvPr/>
        </p:nvSpPr>
        <p:spPr>
          <a:xfrm>
            <a:off x="412051" y="1406270"/>
            <a:ext cx="2990850" cy="559434"/>
          </a:xfrm>
          <a:prstGeom prst="rect">
            <a:avLst/>
          </a:prstGeom>
          <a:solidFill>
            <a:srgbClr val="70BEBC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lang="en-US" altLang="en-US" sz="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ct val="98000"/>
              </a:lnSpc>
              <a:spcBef>
                <a:spcPts val="0"/>
              </a:spcBef>
            </a:pPr>
            <a:r>
              <a:rPr sz="3200" kern="0" spc="-2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2023新高考Ⅱ卷</a:t>
            </a:r>
            <a:endParaRPr lang="en-US" altLang="en-US" sz="3200" kern="0" spc="-2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58" name="picture 25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74676" y="471858"/>
            <a:ext cx="607657" cy="645815"/>
          </a:xfrm>
          <a:prstGeom prst="rect">
            <a:avLst/>
          </a:prstGeom>
        </p:spPr>
      </p:pic>
      <p:sp>
        <p:nvSpPr>
          <p:cNvPr id="260" name="textbox 260"/>
          <p:cNvSpPr/>
          <p:nvPr>
            <p:custDataLst>
              <p:tags r:id="rId14"/>
            </p:custDataLst>
          </p:nvPr>
        </p:nvSpPr>
        <p:spPr>
          <a:xfrm>
            <a:off x="635152" y="450163"/>
            <a:ext cx="2414904" cy="5175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1000"/>
              </a:lnSpc>
            </a:pPr>
            <a:endParaRPr lang="en-US" altLang="en-US" sz="10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0000"/>
              </a:lnSpc>
            </a:pPr>
            <a:r>
              <a:rPr sz="3600" b="1" kern="0" spc="-1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2023</a:t>
            </a:r>
            <a:r>
              <a:rPr sz="3600" kern="0" spc="-10" dirty="0">
                <a:ln w="13063" cap="flat" cmpd="sng">
                  <a:solidFill>
                    <a:srgbClr val="C00000">
                      <a:alpha val="100000"/>
                    </a:srgbClr>
                  </a:solidFill>
                  <a:prstDash val="solid"/>
                  <a:round/>
                </a:ln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作文题</a:t>
            </a:r>
            <a:endParaRPr lang="en-US" altLang="en-US" sz="3600" kern="0" spc="-10" dirty="0">
              <a:ln w="13063" cap="flat" cmpd="sng">
                <a:solidFill>
                  <a:srgbClr val="C00000">
                    <a:alpha val="100000"/>
                  </a:srgbClr>
                </a:solidFill>
                <a:prstDash val="solid"/>
                <a:round/>
              </a:ln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graphicFrame>
        <p:nvGraphicFramePr>
          <p:cNvPr id="524" name="table 524"/>
          <p:cNvGraphicFramePr>
            <a:graphicFrameLocks noGrp="1"/>
          </p:cNvGraphicFramePr>
          <p:nvPr/>
        </p:nvGraphicFramePr>
        <p:xfrm>
          <a:off x="286194" y="80454"/>
          <a:ext cx="11619230" cy="6704330"/>
        </p:xfrm>
        <a:graphic>
          <a:graphicData uri="http://schemas.openxmlformats.org/drawingml/2006/table">
            <a:tbl>
              <a:tblPr/>
              <a:tblGrid>
                <a:gridCol w="11619230"/>
              </a:tblGrid>
              <a:tr h="66884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56870" algn="l" rtl="0" eaLnBrk="0">
                        <a:lnSpc>
                          <a:spcPct val="98000"/>
                        </a:lnSpc>
                      </a:pPr>
                      <a:r>
                        <a:rPr sz="3600" kern="0" spc="-10" dirty="0">
                          <a:solidFill>
                            <a:srgbClr val="26262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考场作文的基本特点</a:t>
                      </a:r>
                      <a:endParaRPr lang="en-US" altLang="en-US" sz="3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753745" algn="l" rtl="0" eaLnBrk="0">
                        <a:lnSpc>
                          <a:spcPct val="87000"/>
                        </a:lnSpc>
                        <a:spcBef>
                          <a:spcPts val="970"/>
                        </a:spcBef>
                        <a:tabLst>
                          <a:tab pos="1047750" algn="l"/>
                        </a:tabLst>
                      </a:pPr>
                      <a:r>
                        <a:rPr sz="3200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3200" kern="0" spc="-11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3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限定时空内完成的写作任务</a:t>
                      </a:r>
                      <a:r>
                        <a:rPr sz="3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——非闲</a:t>
                      </a:r>
                      <a:r>
                        <a:rPr sz="3200" kern="0" spc="-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适</a:t>
                      </a:r>
                      <a:endParaRPr lang="en-US" altLang="en-US" sz="3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753745" algn="l" rtl="0" eaLnBrk="0">
                        <a:lnSpc>
                          <a:spcPts val="4725"/>
                        </a:lnSpc>
                        <a:tabLst>
                          <a:tab pos="1047750" algn="l"/>
                        </a:tabLst>
                      </a:pPr>
                      <a:r>
                        <a:rPr sz="3200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3200" kern="0" spc="-12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3200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生活经历学习经历相同相</a:t>
                      </a:r>
                      <a:r>
                        <a:rPr sz="3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近</a:t>
                      </a:r>
                      <a:r>
                        <a:rPr sz="3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——难个性</a:t>
                      </a:r>
                      <a:endParaRPr lang="en-US" altLang="en-US" sz="3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753745" algn="l" rtl="0" eaLnBrk="0">
                        <a:lnSpc>
                          <a:spcPts val="4835"/>
                        </a:lnSpc>
                        <a:tabLst>
                          <a:tab pos="1047750" algn="l"/>
                        </a:tabLst>
                      </a:pPr>
                      <a:r>
                        <a:rPr sz="3200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3200" kern="0" spc="-12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3200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作文题中显隐写作限制条</a:t>
                      </a:r>
                      <a:r>
                        <a:rPr sz="3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件</a:t>
                      </a:r>
                      <a:r>
                        <a:rPr sz="3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——不自由</a:t>
                      </a:r>
                      <a:endParaRPr lang="en-US" altLang="en-US" sz="3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753745" algn="l" rtl="0" eaLnBrk="0">
                        <a:lnSpc>
                          <a:spcPts val="4985"/>
                        </a:lnSpc>
                        <a:tabLst>
                          <a:tab pos="1047750" algn="l"/>
                        </a:tabLst>
                      </a:pPr>
                      <a:r>
                        <a:rPr sz="3200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3200" kern="0" spc="-12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3200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高中屈指可数的素材类期</a:t>
                      </a:r>
                      <a:r>
                        <a:rPr sz="3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刊</a:t>
                      </a:r>
                      <a:r>
                        <a:rPr sz="3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——多雷同</a:t>
                      </a:r>
                      <a:endParaRPr lang="en-US" altLang="en-US" sz="3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753745" algn="l" rtl="0" eaLnBrk="0">
                        <a:lnSpc>
                          <a:spcPts val="4895"/>
                        </a:lnSpc>
                        <a:tabLst>
                          <a:tab pos="1047750" algn="l"/>
                        </a:tabLst>
                      </a:pPr>
                      <a:r>
                        <a:rPr sz="3200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3200" kern="0" spc="-12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3200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高考阅卷过程中</a:t>
                      </a:r>
                      <a:r>
                        <a:rPr sz="3200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2 - 3名读</a:t>
                      </a:r>
                      <a:r>
                        <a:rPr sz="3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者</a:t>
                      </a:r>
                      <a:r>
                        <a:rPr sz="3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——少公开</a:t>
                      </a:r>
                      <a:endParaRPr lang="en-US" altLang="en-US" sz="3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26" name="picture 5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040045" y="4204699"/>
            <a:ext cx="294414" cy="230482"/>
          </a:xfrm>
          <a:prstGeom prst="rect">
            <a:avLst/>
          </a:prstGeom>
        </p:spPr>
      </p:pic>
      <p:pic>
        <p:nvPicPr>
          <p:cNvPr id="528" name="picture 5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040020" y="3589237"/>
            <a:ext cx="294194" cy="230309"/>
          </a:xfrm>
          <a:prstGeom prst="rect">
            <a:avLst/>
          </a:prstGeom>
        </p:spPr>
      </p:pic>
      <p:pic>
        <p:nvPicPr>
          <p:cNvPr id="530" name="picture 5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040020" y="2975065"/>
            <a:ext cx="294194" cy="230309"/>
          </a:xfrm>
          <a:prstGeom prst="rect">
            <a:avLst/>
          </a:prstGeom>
        </p:spPr>
      </p:pic>
      <p:pic>
        <p:nvPicPr>
          <p:cNvPr id="532" name="picture 5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040020" y="2360640"/>
            <a:ext cx="294194" cy="230309"/>
          </a:xfrm>
          <a:prstGeom prst="rect">
            <a:avLst/>
          </a:prstGeom>
        </p:spPr>
      </p:pic>
      <p:pic>
        <p:nvPicPr>
          <p:cNvPr id="534" name="picture 5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040020" y="1744943"/>
            <a:ext cx="294194" cy="230309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graphicFrame>
        <p:nvGraphicFramePr>
          <p:cNvPr id="538" name="table 538"/>
          <p:cNvGraphicFramePr>
            <a:graphicFrameLocks noGrp="1"/>
          </p:cNvGraphicFramePr>
          <p:nvPr/>
        </p:nvGraphicFramePr>
        <p:xfrm>
          <a:off x="286194" y="80454"/>
          <a:ext cx="11619230" cy="6704330"/>
        </p:xfrm>
        <a:graphic>
          <a:graphicData uri="http://schemas.openxmlformats.org/drawingml/2006/table">
            <a:tbl>
              <a:tblPr/>
              <a:tblGrid>
                <a:gridCol w="11619230"/>
              </a:tblGrid>
              <a:tr h="66884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57505" algn="l" rtl="0" eaLnBrk="0">
                        <a:lnSpc>
                          <a:spcPts val="3265"/>
                        </a:lnSpc>
                        <a:spcBef>
                          <a:spcPts val="0"/>
                        </a:spcBef>
                      </a:pPr>
                      <a:r>
                        <a:rPr sz="2700" b="1" kern="0" spc="-13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作文怎么改？</a:t>
                      </a:r>
                      <a:endParaRPr lang="en-US" altLang="en-US" sz="2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104265" algn="l" rtl="0" eaLnBrk="0">
                        <a:lnSpc>
                          <a:spcPct val="92000"/>
                        </a:lnSpc>
                        <a:spcBef>
                          <a:spcPts val="1105"/>
                        </a:spcBef>
                      </a:pPr>
                      <a:r>
                        <a:rPr sz="2700" kern="0" spc="5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时间有限</a:t>
                      </a:r>
                      <a:endParaRPr lang="en-US" altLang="en-US" sz="2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49020" algn="l" rtl="0" eaLnBrk="0">
                        <a:lnSpc>
                          <a:spcPts val="4080"/>
                        </a:lnSpc>
                      </a:pPr>
                      <a:r>
                        <a:rPr sz="2700" kern="0" spc="8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任务有量</a:t>
                      </a:r>
                      <a:endParaRPr lang="en-US" altLang="en-US" sz="2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51560" algn="l" rtl="0" eaLnBrk="0">
                        <a:lnSpc>
                          <a:spcPts val="4390"/>
                        </a:lnSpc>
                      </a:pPr>
                      <a:r>
                        <a:rPr sz="2700" kern="0" spc="8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看得很多</a:t>
                      </a:r>
                      <a:endParaRPr lang="en-US" altLang="en-US" sz="2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65530" algn="l" rtl="0" eaLnBrk="0">
                        <a:lnSpc>
                          <a:spcPts val="4500"/>
                        </a:lnSpc>
                      </a:pPr>
                      <a:r>
                        <a:rPr sz="2700" kern="0" spc="5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阅得很久</a:t>
                      </a:r>
                      <a:endParaRPr lang="en-US" altLang="en-US" sz="2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49020" algn="l" rtl="0" eaLnBrk="0">
                        <a:lnSpc>
                          <a:spcPct val="92000"/>
                        </a:lnSpc>
                        <a:spcBef>
                          <a:spcPts val="1515"/>
                        </a:spcBef>
                      </a:pPr>
                      <a:r>
                        <a:rPr sz="2700" kern="0" spc="-5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二或三评（阈值、区间）</a:t>
                      </a:r>
                      <a:endParaRPr lang="en-US" altLang="en-US" sz="2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62585" algn="l" rtl="0" eaLnBrk="0">
                        <a:lnSpc>
                          <a:spcPct val="93000"/>
                        </a:lnSpc>
                        <a:spcBef>
                          <a:spcPts val="1290"/>
                        </a:spcBef>
                      </a:pPr>
                      <a:r>
                        <a:rPr sz="2700" kern="0" spc="70" dirty="0">
                          <a:ln w="10154" cap="flat" cmpd="sng">
                            <a:solidFill>
                              <a:srgbClr val="FF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作文怎么写？</a:t>
                      </a:r>
                      <a:endParaRPr lang="en-US" altLang="en-US" sz="2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109980" algn="l" rtl="0" eaLnBrk="0">
                        <a:lnSpc>
                          <a:spcPct val="86000"/>
                        </a:lnSpc>
                        <a:spcBef>
                          <a:spcPts val="1330"/>
                        </a:spcBef>
                      </a:pPr>
                      <a:r>
                        <a:rPr sz="2700" kern="0" spc="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看不出来的优点不是优点，看不出来的缺点也不是缺点。</a:t>
                      </a:r>
                      <a:endParaRPr lang="en-US" altLang="en-US" sz="2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92835" algn="l" rtl="0" eaLnBrk="0">
                        <a:lnSpc>
                          <a:spcPts val="4645"/>
                        </a:lnSpc>
                      </a:pPr>
                      <a:r>
                        <a:rPr sz="2700" kern="0" spc="8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学会“显摆”——语言、层次、布局</a:t>
                      </a:r>
                      <a:r>
                        <a:rPr sz="2700" kern="0" spc="-58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700" kern="0" spc="8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……</a:t>
                      </a:r>
                      <a:endParaRPr lang="en-US" altLang="en-US" sz="2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0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graphicFrame>
        <p:nvGraphicFramePr>
          <p:cNvPr id="578" name="table 578"/>
          <p:cNvGraphicFramePr>
            <a:graphicFrameLocks noGrp="1"/>
          </p:cNvGraphicFramePr>
          <p:nvPr/>
        </p:nvGraphicFramePr>
        <p:xfrm>
          <a:off x="286194" y="80454"/>
          <a:ext cx="11619230" cy="6704330"/>
        </p:xfrm>
        <a:graphic>
          <a:graphicData uri="http://schemas.openxmlformats.org/drawingml/2006/table">
            <a:tbl>
              <a:tblPr/>
              <a:tblGrid>
                <a:gridCol w="11619230"/>
              </a:tblGrid>
              <a:tr h="66884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470275" algn="l" rtl="0" eaLnBrk="0">
                        <a:lnSpc>
                          <a:spcPct val="91000"/>
                        </a:lnSpc>
                      </a:pPr>
                      <a:r>
                        <a:rPr sz="3900" kern="0" spc="-80" dirty="0">
                          <a:ln w="14499" cap="flat" cmpd="sng">
                            <a:solidFill>
                              <a:srgbClr val="C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“考场作文”怎么升？</a:t>
                      </a:r>
                      <a:endParaRPr lang="en-US" altLang="en-US" sz="3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305810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39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认真做好2-3次“作文升格”训练</a:t>
                      </a:r>
                      <a:endParaRPr lang="en-US" altLang="en-US" sz="3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0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graphicFrame>
        <p:nvGraphicFramePr>
          <p:cNvPr id="582" name="table 582"/>
          <p:cNvGraphicFramePr>
            <a:graphicFrameLocks noGrp="1"/>
          </p:cNvGraphicFramePr>
          <p:nvPr/>
        </p:nvGraphicFramePr>
        <p:xfrm>
          <a:off x="286194" y="80454"/>
          <a:ext cx="11619230" cy="6704330"/>
        </p:xfrm>
        <a:graphic>
          <a:graphicData uri="http://schemas.openxmlformats.org/drawingml/2006/table">
            <a:tbl>
              <a:tblPr/>
              <a:tblGrid>
                <a:gridCol w="11619230"/>
              </a:tblGrid>
              <a:tr h="66884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9814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3600" kern="0" spc="-130" dirty="0">
                          <a:solidFill>
                            <a:srgbClr val="26262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（一）调整文章框架，突出层次有序推进</a:t>
                      </a:r>
                      <a:endParaRPr lang="en-US" altLang="en-US" sz="3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40435" algn="l" rtl="0" eaLnBrk="0">
                        <a:lnSpc>
                          <a:spcPct val="89000"/>
                        </a:lnSpc>
                        <a:spcBef>
                          <a:spcPts val="910"/>
                        </a:spcBef>
                        <a:tabLst>
                          <a:tab pos="1216025" algn="l"/>
                        </a:tabLst>
                      </a:pPr>
                      <a:r>
                        <a:rPr sz="3000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3000" kern="0" spc="-11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3000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考场作文有别于日常的文学创</a:t>
                      </a:r>
                      <a:r>
                        <a:rPr sz="30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作，有写作的诸多限定</a:t>
                      </a:r>
                      <a:endParaRPr lang="en-US" altLang="en-US" sz="3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483360" algn="l" rtl="0" eaLnBrk="0">
                        <a:lnSpc>
                          <a:spcPct val="85000"/>
                        </a:lnSpc>
                        <a:spcBef>
                          <a:spcPts val="1825"/>
                        </a:spcBef>
                      </a:pPr>
                      <a:r>
                        <a:rPr sz="3000" kern="0" spc="-7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（特定的时间地点与题目</a:t>
                      </a:r>
                      <a:r>
                        <a:rPr sz="3000" kern="0" spc="-8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），</a:t>
                      </a:r>
                      <a:r>
                        <a:rPr sz="3000" kern="0" spc="-7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阅卷者是</a:t>
                      </a:r>
                      <a:r>
                        <a:rPr sz="3000" kern="0" spc="-7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2-3名高中语文教</a:t>
                      </a:r>
                      <a:endParaRPr lang="en-US" altLang="en-US" sz="3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254760" indent="17780" algn="l" rtl="0" eaLnBrk="0">
                        <a:lnSpc>
                          <a:spcPct val="141000"/>
                        </a:lnSpc>
                        <a:spcBef>
                          <a:spcPts val="20"/>
                        </a:spcBef>
                      </a:pPr>
                      <a:r>
                        <a:rPr sz="30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师，阅卷工作集中于一个限定的时间段内。诸多方面的</a:t>
                      </a:r>
                      <a:r>
                        <a:rPr sz="3000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</a:t>
                      </a:r>
                      <a:r>
                        <a:rPr sz="3000" kern="0" spc="-9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考量，写作策略就要体现考场作文</a:t>
                      </a:r>
                      <a:r>
                        <a:rPr sz="3000" kern="0" spc="-10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的特点：</a:t>
                      </a:r>
                      <a:r>
                        <a:rPr sz="3000" kern="0" spc="64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3000" kern="0" spc="-100" dirty="0">
                          <a:ln w="10894" cap="flat" cmpd="sng">
                            <a:solidFill>
                              <a:srgbClr val="00B05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B05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层次清楚思</a:t>
                      </a:r>
                      <a:r>
                        <a:rPr sz="3000" kern="0" spc="-10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</a:t>
                      </a:r>
                      <a:r>
                        <a:rPr sz="3000" kern="0" spc="10" dirty="0">
                          <a:ln w="10885" cap="flat" cmpd="sng">
                            <a:solidFill>
                              <a:srgbClr val="00B05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B05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路清晰，展示出论证的过程，可以让阅卷教师轻松地理</a:t>
                      </a:r>
                      <a:r>
                        <a:rPr sz="3000" kern="0" spc="-1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</a:t>
                      </a:r>
                      <a:r>
                        <a:rPr sz="3000" kern="0" spc="-20" dirty="0">
                          <a:ln w="10885" cap="flat" cmpd="sng">
                            <a:solidFill>
                              <a:srgbClr val="00B05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B05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出文章的脉络，读懂读透文章的内容。</a:t>
                      </a:r>
                      <a:endParaRPr lang="en-US" altLang="en-US" sz="3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84" name="picture 58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226819" y="2285491"/>
            <a:ext cx="275463" cy="215646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graphicFrame>
        <p:nvGraphicFramePr>
          <p:cNvPr id="588" name="table 588"/>
          <p:cNvGraphicFramePr>
            <a:graphicFrameLocks noGrp="1"/>
          </p:cNvGraphicFramePr>
          <p:nvPr/>
        </p:nvGraphicFramePr>
        <p:xfrm>
          <a:off x="286194" y="80454"/>
          <a:ext cx="11619230" cy="6704330"/>
        </p:xfrm>
        <a:graphic>
          <a:graphicData uri="http://schemas.openxmlformats.org/drawingml/2006/table">
            <a:tbl>
              <a:tblPr/>
              <a:tblGrid>
                <a:gridCol w="11619230"/>
              </a:tblGrid>
              <a:tr h="66884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9814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3600" kern="0" spc="-120" dirty="0">
                          <a:solidFill>
                            <a:srgbClr val="26262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（二）紧扣论点取舍，删繁就简完善论证</a:t>
                      </a:r>
                      <a:endParaRPr lang="en-US" altLang="en-US" sz="3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42340" algn="l" rtl="0" eaLnBrk="0">
                        <a:lnSpc>
                          <a:spcPct val="84000"/>
                        </a:lnSpc>
                        <a:spcBef>
                          <a:spcPts val="960"/>
                        </a:spcBef>
                        <a:tabLst>
                          <a:tab pos="1236980" algn="l"/>
                        </a:tabLst>
                      </a:pPr>
                      <a:r>
                        <a:rPr sz="3200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3200" kern="0" spc="-12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3200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我们在日常的写作中常希望</a:t>
                      </a:r>
                      <a:r>
                        <a:rPr sz="3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摆脱庸常，总想着把积累</a:t>
                      </a:r>
                      <a:endParaRPr lang="en-US" altLang="en-US" sz="3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254760" indent="31115" algn="l" rtl="0" eaLnBrk="0">
                        <a:lnSpc>
                          <a:spcPct val="140000"/>
                        </a:lnSpc>
                        <a:spcBef>
                          <a:spcPts val="105"/>
                        </a:spcBef>
                      </a:pPr>
                      <a:r>
                        <a:rPr sz="3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的好素材用上，或能锦上添花；而实际</a:t>
                      </a:r>
                      <a:r>
                        <a:rPr sz="3200" kern="0" spc="-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情况往往是生</a:t>
                      </a:r>
                      <a:r>
                        <a:rPr sz="3200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r>
                        <a:rPr sz="3200" kern="0" spc="-7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硬塞进一则所谓的好素材，</a:t>
                      </a:r>
                      <a:r>
                        <a:rPr sz="3200" kern="0" spc="-7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适得其反，让人不知所所</a:t>
                      </a:r>
                      <a:r>
                        <a:rPr sz="3200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云。还有些同学为了改变平淡无味的表达，努</a:t>
                      </a:r>
                      <a:r>
                        <a:rPr sz="3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力写几</a:t>
                      </a:r>
                      <a:r>
                        <a:rPr sz="3200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r>
                        <a:rPr sz="3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段词章优美的文字来；如果与论证总体风格不符，不</a:t>
                      </a:r>
                      <a:r>
                        <a:rPr sz="3200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r>
                        <a:rPr sz="3200" kern="0" spc="-10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能强化或突出论点，</a:t>
                      </a:r>
                      <a:r>
                        <a:rPr sz="3200" kern="0" spc="-10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那还不如删去。</a:t>
                      </a:r>
                      <a:endParaRPr lang="en-US" altLang="en-US" sz="3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90" name="picture 59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228996" y="2297521"/>
            <a:ext cx="294194" cy="230309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graphicFrame>
        <p:nvGraphicFramePr>
          <p:cNvPr id="594" name="table 594"/>
          <p:cNvGraphicFramePr>
            <a:graphicFrameLocks noGrp="1"/>
          </p:cNvGraphicFramePr>
          <p:nvPr/>
        </p:nvGraphicFramePr>
        <p:xfrm>
          <a:off x="286194" y="80454"/>
          <a:ext cx="11619230" cy="6704330"/>
        </p:xfrm>
        <a:graphic>
          <a:graphicData uri="http://schemas.openxmlformats.org/drawingml/2006/table">
            <a:tbl>
              <a:tblPr/>
              <a:tblGrid>
                <a:gridCol w="11619230"/>
              </a:tblGrid>
              <a:tr h="66884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9814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3600" kern="0" spc="-120" dirty="0">
                          <a:solidFill>
                            <a:srgbClr val="26262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（三）推敲段落词句，扫除语病优化表达</a:t>
                      </a:r>
                      <a:endParaRPr lang="en-US" altLang="en-US" sz="3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42340" algn="l" rtl="0" eaLnBrk="0">
                        <a:lnSpc>
                          <a:spcPct val="85000"/>
                        </a:lnSpc>
                        <a:spcBef>
                          <a:spcPts val="960"/>
                        </a:spcBef>
                        <a:tabLst>
                          <a:tab pos="1236980" algn="l"/>
                        </a:tabLst>
                      </a:pPr>
                      <a:r>
                        <a:rPr sz="3200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3200" kern="0" spc="-12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3200" kern="0" spc="-7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如果说前两种方法是对文章的整体构建进行完善的话，</a:t>
                      </a:r>
                      <a:endParaRPr lang="en-US" altLang="en-US" sz="3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267460" indent="-3175" algn="l" rtl="0" eaLnBrk="0">
                        <a:lnSpc>
                          <a:spcPct val="150000"/>
                        </a:lnSpc>
                        <a:spcBef>
                          <a:spcPts val="50"/>
                        </a:spcBef>
                      </a:pPr>
                      <a:r>
                        <a:rPr sz="3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那么这一步就是细节上的提升。优秀的考场作</a:t>
                      </a:r>
                      <a:r>
                        <a:rPr sz="3200" kern="0" spc="-2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文，不</a:t>
                      </a:r>
                      <a:r>
                        <a:rPr sz="3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r>
                        <a:rPr sz="3200" kern="0" spc="-7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仅观点明确，</a:t>
                      </a:r>
                      <a:r>
                        <a:rPr sz="3200" kern="0" spc="-7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论证合理，层次清楚，语</a:t>
                      </a:r>
                      <a:r>
                        <a:rPr sz="3200" kern="0" spc="-8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句上也要耐咀</a:t>
                      </a:r>
                      <a:r>
                        <a:rPr sz="3200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r>
                        <a:rPr sz="3200" kern="0" spc="-16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嚼。</a:t>
                      </a:r>
                      <a:endParaRPr lang="en-US" altLang="en-US" sz="3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96" name="picture 59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228996" y="2334096"/>
            <a:ext cx="294194" cy="230309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graphicFrame>
        <p:nvGraphicFramePr>
          <p:cNvPr id="600" name="table 600"/>
          <p:cNvGraphicFramePr>
            <a:graphicFrameLocks noGrp="1"/>
          </p:cNvGraphicFramePr>
          <p:nvPr/>
        </p:nvGraphicFramePr>
        <p:xfrm>
          <a:off x="286194" y="80454"/>
          <a:ext cx="11619230" cy="6704330"/>
        </p:xfrm>
        <a:graphic>
          <a:graphicData uri="http://schemas.openxmlformats.org/drawingml/2006/table">
            <a:tbl>
              <a:tblPr/>
              <a:tblGrid>
                <a:gridCol w="11619230"/>
              </a:tblGrid>
              <a:tr h="66884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9814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3600" kern="0" spc="-120" dirty="0">
                          <a:solidFill>
                            <a:srgbClr val="26262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（四）学会拟个好题目，重点写好首尾段</a:t>
                      </a:r>
                      <a:endParaRPr lang="en-US" altLang="en-US" sz="3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42340" algn="l" rtl="0" eaLnBrk="0">
                        <a:lnSpc>
                          <a:spcPct val="89000"/>
                        </a:lnSpc>
                        <a:spcBef>
                          <a:spcPts val="960"/>
                        </a:spcBef>
                        <a:tabLst>
                          <a:tab pos="1236980" algn="l"/>
                        </a:tabLst>
                      </a:pPr>
                      <a:r>
                        <a:rPr sz="3200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3200" kern="0" spc="-125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3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拟题有几个基本方法</a:t>
                      </a:r>
                      <a:endParaRPr lang="en-US" altLang="en-US" sz="3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83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34085" algn="l" rtl="0" eaLnBrk="0">
                        <a:lnSpc>
                          <a:spcPct val="89000"/>
                        </a:lnSpc>
                        <a:spcBef>
                          <a:spcPts val="730"/>
                        </a:spcBef>
                        <a:tabLst>
                          <a:tab pos="1154430" algn="l"/>
                        </a:tabLst>
                      </a:pPr>
                      <a:r>
                        <a:rPr sz="2400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2400" kern="0" spc="-3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400" kern="0" spc="-9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一是动宾结构为主，不要用单</a:t>
                      </a:r>
                      <a:r>
                        <a:rPr sz="2400" kern="0" spc="-10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个句词；</a:t>
                      </a:r>
                      <a:endParaRPr lang="en-US" altLang="en-US" sz="2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70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3408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  <a:tabLst>
                          <a:tab pos="1154430" algn="l"/>
                        </a:tabLst>
                      </a:pPr>
                      <a:r>
                        <a:rPr sz="2400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2400" kern="0" spc="-38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400" kern="0" spc="-9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二是动宾结构的并列式，</a:t>
                      </a:r>
                      <a:r>
                        <a:rPr sz="2400" kern="0" spc="-10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注意参差；</a:t>
                      </a:r>
                      <a:endParaRPr lang="en-US" altLang="en-US" sz="2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02" name="picture 60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220419" y="3810584"/>
            <a:ext cx="220370" cy="172516"/>
          </a:xfrm>
          <a:prstGeom prst="rect">
            <a:avLst/>
          </a:prstGeom>
        </p:spPr>
      </p:pic>
      <p:pic>
        <p:nvPicPr>
          <p:cNvPr id="604" name="picture 60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220419" y="3133928"/>
            <a:ext cx="220370" cy="172516"/>
          </a:xfrm>
          <a:prstGeom prst="rect">
            <a:avLst/>
          </a:prstGeom>
        </p:spPr>
      </p:pic>
      <p:pic>
        <p:nvPicPr>
          <p:cNvPr id="606" name="picture 60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228996" y="2334096"/>
            <a:ext cx="294194" cy="230309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graphicFrame>
        <p:nvGraphicFramePr>
          <p:cNvPr id="610" name="table 610"/>
          <p:cNvGraphicFramePr>
            <a:graphicFrameLocks noGrp="1"/>
          </p:cNvGraphicFramePr>
          <p:nvPr/>
        </p:nvGraphicFramePr>
        <p:xfrm>
          <a:off x="286194" y="80454"/>
          <a:ext cx="11619230" cy="6704330"/>
        </p:xfrm>
        <a:graphic>
          <a:graphicData uri="http://schemas.openxmlformats.org/drawingml/2006/table">
            <a:tbl>
              <a:tblPr/>
              <a:tblGrid>
                <a:gridCol w="11619230"/>
              </a:tblGrid>
              <a:tr h="66884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9814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3600" kern="0" spc="-120" dirty="0">
                          <a:solidFill>
                            <a:srgbClr val="26262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（四）学会拟个好题目，重点写好首尾段</a:t>
                      </a:r>
                      <a:endParaRPr lang="en-US" altLang="en-US" sz="3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42340" algn="l" rtl="0" eaLnBrk="0">
                        <a:lnSpc>
                          <a:spcPct val="90000"/>
                        </a:lnSpc>
                        <a:spcBef>
                          <a:spcPts val="960"/>
                        </a:spcBef>
                        <a:tabLst>
                          <a:tab pos="1236980" algn="l"/>
                        </a:tabLst>
                      </a:pPr>
                      <a:r>
                        <a:rPr sz="3200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3200" kern="0" spc="-127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3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首尾段处理方式</a:t>
                      </a:r>
                      <a:endParaRPr lang="en-US" altLang="en-US" sz="3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84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34085" algn="l" rtl="0" eaLnBrk="0">
                        <a:lnSpc>
                          <a:spcPct val="90000"/>
                        </a:lnSpc>
                        <a:spcBef>
                          <a:spcPts val="725"/>
                        </a:spcBef>
                        <a:tabLst>
                          <a:tab pos="1154430" algn="l"/>
                        </a:tabLst>
                      </a:pPr>
                      <a:r>
                        <a:rPr sz="2400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2400" kern="0" spc="-27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400" kern="0" spc="-3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一是首尾呼应</a:t>
                      </a:r>
                      <a:endParaRPr lang="en-US" altLang="en-US" sz="2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68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34085" algn="l" rtl="0" eaLnBrk="0">
                        <a:lnSpc>
                          <a:spcPct val="90000"/>
                        </a:lnSpc>
                        <a:spcBef>
                          <a:spcPts val="720"/>
                        </a:spcBef>
                        <a:tabLst>
                          <a:tab pos="1154430" algn="l"/>
                        </a:tabLst>
                      </a:pPr>
                      <a:r>
                        <a:rPr sz="2400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2400" kern="0" spc="-36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4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二是题目与首尾呼应</a:t>
                      </a:r>
                      <a:endParaRPr lang="en-US" altLang="en-US" sz="2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65000"/>
                        </a:lnSpc>
                      </a:pPr>
                      <a:endParaRPr lang="en-US" altLang="en-US"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3408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  <a:tabLst>
                          <a:tab pos="1154430" algn="l"/>
                        </a:tabLst>
                      </a:pPr>
                      <a:r>
                        <a:rPr sz="2400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2400" kern="0" spc="-40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400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三是用一个新鲜贴切的材料</a:t>
                      </a:r>
                      <a:r>
                        <a:rPr sz="24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作整体包装</a:t>
                      </a:r>
                      <a:endParaRPr lang="en-US" altLang="en-US" sz="2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2" name="picture 6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220444" y="4485481"/>
            <a:ext cx="220590" cy="172689"/>
          </a:xfrm>
          <a:prstGeom prst="rect">
            <a:avLst/>
          </a:prstGeom>
        </p:spPr>
      </p:pic>
      <p:pic>
        <p:nvPicPr>
          <p:cNvPr id="614" name="picture 6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220419" y="3810584"/>
            <a:ext cx="220370" cy="172516"/>
          </a:xfrm>
          <a:prstGeom prst="rect">
            <a:avLst/>
          </a:prstGeom>
        </p:spPr>
      </p:pic>
      <p:pic>
        <p:nvPicPr>
          <p:cNvPr id="616" name="picture 6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220419" y="3133928"/>
            <a:ext cx="220370" cy="172516"/>
          </a:xfrm>
          <a:prstGeom prst="rect">
            <a:avLst/>
          </a:prstGeom>
        </p:spPr>
      </p:pic>
      <p:pic>
        <p:nvPicPr>
          <p:cNvPr id="618" name="picture 6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228996" y="2334096"/>
            <a:ext cx="294194" cy="230309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40" name="textbox 40"/>
          <p:cNvSpPr/>
          <p:nvPr/>
        </p:nvSpPr>
        <p:spPr>
          <a:xfrm>
            <a:off x="444136" y="547230"/>
            <a:ext cx="11788775" cy="58318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96570" algn="l" rtl="0" eaLnBrk="0">
              <a:lnSpc>
                <a:spcPct val="87000"/>
              </a:lnSpc>
            </a:pPr>
            <a:r>
              <a:rPr sz="3900" kern="0" spc="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2023年高考Ⅰ卷第</a:t>
            </a:r>
            <a:r>
              <a:rPr sz="3900" kern="0" spc="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3题</a:t>
            </a:r>
            <a:endParaRPr lang="en-US" altLang="en-US" sz="3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67000"/>
              </a:lnSpc>
            </a:pPr>
            <a:endParaRPr lang="en-US" altLang="en-US" sz="1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3635"/>
              </a:lnSpc>
              <a:spcBef>
                <a:spcPts val="815"/>
              </a:spcBef>
            </a:pPr>
            <a:r>
              <a:rPr sz="2700" kern="0" spc="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sz="2700" kern="0" spc="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3．</a:t>
            </a:r>
            <a:r>
              <a:rPr sz="2700" kern="0" spc="-2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下列选项，</a:t>
            </a:r>
            <a:r>
              <a:rPr sz="2700" kern="0" spc="-19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3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最适合作为论据来支撑第二段</a:t>
            </a:r>
            <a:r>
              <a:rPr sz="2700" kern="0" spc="2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观点</a:t>
            </a:r>
            <a:r>
              <a:rPr sz="2700" kern="0" spc="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700" kern="0" spc="-3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一项是（</a:t>
            </a:r>
            <a:r>
              <a:rPr sz="2700" kern="0" spc="-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3分）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0000"/>
              </a:lnSpc>
              <a:spcBef>
                <a:spcPts val="885"/>
              </a:spcBef>
            </a:pPr>
            <a:r>
              <a:rPr sz="27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 A．“</a:t>
            </a:r>
            <a:r>
              <a:rPr sz="2700" kern="0" spc="-5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粮食优先</a:t>
            </a:r>
            <a:r>
              <a:rPr sz="2700" kern="0" spc="-4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”智库的工作人员塔</a:t>
            </a:r>
            <a:r>
              <a:rPr sz="2700" kern="0" spc="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尼娅</a:t>
            </a:r>
            <a:r>
              <a:rPr sz="2700" kern="0" spc="5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sz="2700" kern="0" spc="-5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科森在谈到安第斯山藜麦种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36220" algn="l" rtl="0" eaLnBrk="0">
              <a:lnSpc>
                <a:spcPct val="91000"/>
              </a:lnSpc>
              <a:spcBef>
                <a:spcPts val="70"/>
              </a:spcBef>
            </a:pPr>
            <a:r>
              <a:rPr sz="27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植者时表示：</a:t>
            </a:r>
            <a:r>
              <a:rPr sz="2700" kern="0" spc="-4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sz="2700" kern="0" spc="-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坦率</a:t>
            </a:r>
            <a:r>
              <a:rPr sz="2700" kern="0" spc="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地说，</a:t>
            </a:r>
            <a:r>
              <a:rPr sz="2700" kern="0" spc="-3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他们厌倦了藜麦， 因此开始购买其他食物</a:t>
            </a:r>
            <a:r>
              <a:rPr sz="2700" kern="0" spc="-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2700" kern="0" spc="-3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47015" indent="-234315" algn="l" rtl="0" eaLnBrk="0">
              <a:lnSpc>
                <a:spcPct val="92000"/>
              </a:lnSpc>
              <a:spcBef>
                <a:spcPts val="1075"/>
              </a:spcBef>
            </a:pPr>
            <a:r>
              <a:rPr sz="27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 B．</a:t>
            </a:r>
            <a:r>
              <a:rPr sz="2700" kern="0" spc="-4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加拿大《环球邮报》</a:t>
            </a:r>
            <a:r>
              <a:rPr sz="2700" kern="0" spc="-2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</a:t>
            </a:r>
            <a:r>
              <a:rPr sz="2700" kern="0" spc="-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则新闻的标题为“</a:t>
            </a:r>
            <a:r>
              <a:rPr sz="2700" kern="0" spc="-4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你对藜麦的爱越深，</a:t>
            </a:r>
            <a:r>
              <a:rPr sz="2700" kern="0" spc="-3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你对</a:t>
            </a:r>
            <a:r>
              <a:rPr sz="2700" kern="0" spc="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sz="2700" kern="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玻利维亚人和秘鲁人</a:t>
            </a:r>
            <a:r>
              <a:rPr sz="2700" kern="0" spc="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的伤害就越深</a:t>
            </a:r>
            <a:r>
              <a:rPr sz="2700" kern="0" spc="-4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”。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41300" indent="-229235" algn="l" rtl="0" eaLnBrk="0">
              <a:lnSpc>
                <a:spcPct val="92000"/>
              </a:lnSpc>
              <a:spcBef>
                <a:spcPts val="1120"/>
              </a:spcBef>
            </a:pPr>
            <a:r>
              <a:rPr sz="2700" kern="0" spc="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 C．</a:t>
            </a:r>
            <a:r>
              <a:rPr sz="2700" kern="0" spc="-3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制片人迈克尔</a:t>
            </a:r>
            <a:r>
              <a:rPr sz="2700" kern="0" spc="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·</a:t>
            </a:r>
            <a:r>
              <a:rPr sz="2700" kern="0" spc="-4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威尔科克斯专门为这个问题制作了</a:t>
            </a:r>
            <a:r>
              <a:rPr sz="2700" kern="0" spc="-3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一部纪录片，</a:t>
            </a:r>
            <a:r>
              <a:rPr sz="2700" kern="0" spc="-3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他        </a:t>
            </a:r>
            <a:r>
              <a:rPr sz="2700" kern="0" spc="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说：“</a:t>
            </a:r>
            <a:r>
              <a:rPr sz="2700" kern="0" spc="-4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我见过</a:t>
            </a:r>
            <a:r>
              <a:rPr sz="2700" kern="0" spc="-3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</a:t>
            </a:r>
            <a:r>
              <a:rPr sz="2700" kern="0" spc="-3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些反对食用藜麦的文字评论，</a:t>
            </a:r>
            <a:r>
              <a:rPr sz="2700" kern="0" spc="-2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实际上，</a:t>
            </a:r>
            <a:r>
              <a:rPr sz="2700" kern="0" spc="-4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停止消费才会真       </a:t>
            </a:r>
            <a:r>
              <a:rPr sz="2700" kern="0" spc="1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正伤害这些农民</a:t>
            </a:r>
            <a:r>
              <a:rPr sz="2700" kern="0" spc="-2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1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2700" kern="0" spc="-3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1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47015" indent="-234315" algn="l" rtl="0" eaLnBrk="0">
              <a:lnSpc>
                <a:spcPct val="92000"/>
              </a:lnSpc>
              <a:spcBef>
                <a:spcPts val="1080"/>
              </a:spcBef>
            </a:pPr>
            <a:r>
              <a:rPr sz="27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 D．</a:t>
            </a:r>
            <a:r>
              <a:rPr sz="2700" kern="0" spc="-2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英国广播公司播音员埃文</a:t>
            </a:r>
            <a:r>
              <a:rPr sz="2700" kern="0" spc="5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sz="2700" kern="0" spc="-3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戴维斯指出：“</a:t>
            </a:r>
            <a:r>
              <a:rPr sz="2700" kern="0" spc="-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事实上，</a:t>
            </a:r>
            <a:r>
              <a:rPr sz="2700" kern="0" spc="-4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说谎常常是没        </a:t>
            </a:r>
            <a:r>
              <a:rPr sz="2700" kern="0" spc="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有必要的</a:t>
            </a:r>
            <a:r>
              <a:rPr sz="2700" kern="0" spc="-3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2700" kern="0" spc="-3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你可以在不使用任何谎言的情况下完成许多有效的欺骗</a:t>
            </a:r>
            <a:r>
              <a:rPr sz="2700" kern="0" spc="-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2700" kern="0" spc="-3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3635"/>
              </a:lnSpc>
              <a:spcBef>
                <a:spcPts val="600"/>
              </a:spcBef>
            </a:pPr>
            <a:r>
              <a:rPr sz="2700" kern="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 （考查论据与论点之间的关系，</a:t>
            </a:r>
            <a:r>
              <a:rPr sz="2700" kern="0" spc="-4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论</a:t>
            </a:r>
            <a:r>
              <a:rPr sz="2700" kern="0" spc="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据放哪里合适</a:t>
            </a:r>
            <a:r>
              <a:rPr sz="2700" kern="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？</a:t>
            </a:r>
            <a:r>
              <a:rPr sz="2700" kern="0" spc="-5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en-US" altLang="en-US" sz="2700" kern="0" spc="-1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28980" y="623570"/>
            <a:ext cx="11271250" cy="5136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一点建议：</a:t>
            </a:r>
            <a:endParaRPr lang="zh-CN" altLang="en-US" sz="3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3200" b="1" kern="0" spc="-60" dirty="0">
                <a:solidFill>
                  <a:schemeClr val="tx1">
                    <a:alpha val="10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zh-CN" sz="3200" b="1" kern="0" spc="-60" dirty="0">
                <a:solidFill>
                  <a:schemeClr val="tx1">
                    <a:alpha val="10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重视</a:t>
            </a:r>
            <a:r>
              <a:rPr sz="3200" b="1" kern="0" spc="-60" dirty="0">
                <a:solidFill>
                  <a:schemeClr val="tx1">
                    <a:alpha val="10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教材</a:t>
            </a:r>
            <a:r>
              <a:rPr sz="3200" b="1" kern="0" spc="-540" dirty="0">
                <a:solidFill>
                  <a:schemeClr val="tx1">
                    <a:alpha val="10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sz="3200" b="1" kern="0" spc="-60" dirty="0">
                <a:solidFill>
                  <a:schemeClr val="tx1">
                    <a:alpha val="10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sz="3200" b="1" kern="0" spc="-10" dirty="0">
                <a:solidFill>
                  <a:schemeClr val="tx1">
                    <a:alpha val="10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搭建知识框架</a:t>
            </a:r>
            <a:r>
              <a:rPr lang="zh-CN" sz="3200" b="1" kern="0" spc="-10" dirty="0">
                <a:solidFill>
                  <a:schemeClr val="tx1">
                    <a:alpha val="10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endParaRPr lang="zh-CN" sz="3200" b="1" kern="0" spc="-10" dirty="0">
              <a:solidFill>
                <a:schemeClr val="tx1">
                  <a:alpha val="10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22860" algn="l" rtl="0" eaLnBrk="0">
              <a:lnSpc>
                <a:spcPct val="87000"/>
              </a:lnSpc>
              <a:spcBef>
                <a:spcPts val="960"/>
              </a:spcBef>
            </a:pPr>
            <a:r>
              <a:rPr lang="zh-CN" sz="3200" b="1" kern="0" spc="-1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课文</a:t>
            </a:r>
            <a:r>
              <a:rPr lang="en-US" altLang="zh-CN" sz="3200" b="1" kern="0" spc="-1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3200" b="1" kern="0" spc="-1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单元导语</a:t>
            </a:r>
            <a:r>
              <a:rPr lang="en-US" altLang="zh-CN" sz="3200" b="1" kern="0" spc="-1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3200" b="1" kern="0" spc="-1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单元学习任务</a:t>
            </a:r>
            <a:r>
              <a:rPr lang="en-US" altLang="zh-CN" sz="3200" b="1" kern="0" spc="-1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sz="3200" b="1" kern="0" spc="-1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单元学习活动</a:t>
            </a:r>
            <a:endParaRPr sz="3200" b="1" kern="0" spc="-10" dirty="0">
              <a:solidFill>
                <a:srgbClr val="FF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理解力就是核心竞争力，</a:t>
            </a:r>
            <a:r>
              <a:rPr sz="3200" b="1" kern="0" spc="-10" dirty="0">
                <a:solidFill>
                  <a:schemeClr val="tx1">
                    <a:alpha val="10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读懂文本是根本</a:t>
            </a:r>
            <a:r>
              <a:rPr lang="zh-CN" sz="3200" b="1" kern="0" spc="-10" dirty="0">
                <a:solidFill>
                  <a:schemeClr val="tx1">
                    <a:alpha val="10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sz="3200" b="1" kern="0" spc="-10" dirty="0">
              <a:solidFill>
                <a:schemeClr val="tx1">
                  <a:alpha val="10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sz="3200" b="1" kern="0" spc="-1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基础知识变成本能反应</a:t>
            </a:r>
            <a:r>
              <a:rPr lang="en-US" altLang="zh-CN" sz="3200" b="1" kern="0" spc="-1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endParaRPr lang="en-US" altLang="zh-CN" sz="3200" b="1" kern="0" spc="-10" dirty="0">
              <a:solidFill>
                <a:srgbClr val="FF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 sz="3200" b="1" kern="0" spc="-1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（初中课本、高中课本、成语）</a:t>
            </a:r>
            <a:endParaRPr lang="zh-CN" sz="3200" b="1" kern="0" spc="-10" dirty="0">
              <a:solidFill>
                <a:srgbClr val="FF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精读读文本代替大量练习。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sz="3200" b="1" kern="0" spc="-10" dirty="0">
                <a:solidFill>
                  <a:schemeClr val="tx1">
                    <a:alpha val="10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提高素养</a:t>
            </a:r>
            <a:r>
              <a:rPr lang="zh-CN" sz="3200" b="1" kern="0" spc="-10" dirty="0">
                <a:solidFill>
                  <a:schemeClr val="tx1">
                    <a:alpha val="10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是</a:t>
            </a:r>
            <a:r>
              <a:rPr sz="3200" b="1" kern="0" spc="-10" dirty="0">
                <a:solidFill>
                  <a:schemeClr val="tx1">
                    <a:alpha val="10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关键</a:t>
            </a:r>
            <a:r>
              <a:rPr lang="zh-CN" sz="3200" b="1" kern="0" spc="-10" dirty="0">
                <a:solidFill>
                  <a:schemeClr val="tx1">
                    <a:alpha val="10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要提升鉴赏力。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sz="3200" b="1" kern="0" spc="-10" dirty="0">
              <a:solidFill>
                <a:schemeClr val="tx1">
                  <a:alpha val="10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en-US" sz="3200" b="1" kern="0" spc="-10" dirty="0">
              <a:solidFill>
                <a:schemeClr val="tx1">
                  <a:alpha val="10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28980" y="623570"/>
            <a:ext cx="11271250" cy="5136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一点建议：</a:t>
            </a:r>
            <a:endParaRPr lang="zh-CN" altLang="en-US" sz="3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3200" b="1" kern="0" spc="-60" dirty="0">
                <a:solidFill>
                  <a:schemeClr val="tx1">
                    <a:alpha val="10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zh-CN" sz="3200" b="1" kern="0" spc="-60" dirty="0">
                <a:solidFill>
                  <a:schemeClr val="tx1">
                    <a:alpha val="10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重视</a:t>
            </a:r>
            <a:r>
              <a:rPr sz="3200" b="1" kern="0" spc="-60" dirty="0">
                <a:solidFill>
                  <a:schemeClr val="tx1">
                    <a:alpha val="10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教材</a:t>
            </a:r>
            <a:r>
              <a:rPr sz="3200" b="1" kern="0" spc="-540" dirty="0">
                <a:solidFill>
                  <a:schemeClr val="tx1">
                    <a:alpha val="10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sz="3200" b="1" kern="0" spc="-60" dirty="0">
                <a:solidFill>
                  <a:schemeClr val="tx1">
                    <a:alpha val="10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sz="3200" b="1" kern="0" spc="-10" dirty="0">
                <a:solidFill>
                  <a:schemeClr val="tx1">
                    <a:alpha val="10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搭建知识框架</a:t>
            </a:r>
            <a:r>
              <a:rPr lang="zh-CN" sz="3200" b="1" kern="0" spc="-10" dirty="0">
                <a:solidFill>
                  <a:schemeClr val="tx1">
                    <a:alpha val="10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endParaRPr lang="zh-CN" sz="3200" b="1" kern="0" spc="-10" dirty="0">
              <a:solidFill>
                <a:schemeClr val="tx1">
                  <a:alpha val="10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22860" algn="l" rtl="0" eaLnBrk="0">
              <a:lnSpc>
                <a:spcPct val="87000"/>
              </a:lnSpc>
              <a:spcBef>
                <a:spcPts val="960"/>
              </a:spcBef>
            </a:pPr>
            <a:r>
              <a:rPr lang="zh-CN" sz="3200" b="1" kern="0" spc="-1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课文</a:t>
            </a:r>
            <a:r>
              <a:rPr lang="en-US" altLang="zh-CN" sz="3200" b="1" kern="0" spc="-1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3200" b="1" kern="0" spc="-1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单元导语</a:t>
            </a:r>
            <a:r>
              <a:rPr lang="en-US" altLang="zh-CN" sz="3200" b="1" kern="0" spc="-1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3200" b="1" kern="0" spc="-1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单元学习任务</a:t>
            </a:r>
            <a:r>
              <a:rPr lang="en-US" altLang="zh-CN" sz="3200" b="1" kern="0" spc="-1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sz="3200" b="1" kern="0" spc="-1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单元学习活动</a:t>
            </a:r>
            <a:endParaRPr sz="3200" b="1" kern="0" spc="-10" dirty="0">
              <a:solidFill>
                <a:srgbClr val="FF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理解力就是核心竞争力，</a:t>
            </a:r>
            <a:r>
              <a:rPr sz="3200" b="1" kern="0" spc="-10" dirty="0">
                <a:solidFill>
                  <a:schemeClr val="tx1">
                    <a:alpha val="10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读懂文本是根本</a:t>
            </a:r>
            <a:r>
              <a:rPr lang="zh-CN" sz="3200" b="1" kern="0" spc="-10" dirty="0">
                <a:solidFill>
                  <a:schemeClr val="tx1">
                    <a:alpha val="10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sz="3200" b="1" kern="0" spc="-10" dirty="0">
              <a:solidFill>
                <a:schemeClr val="tx1">
                  <a:alpha val="10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sz="3200" b="1" kern="0" spc="-10" dirty="0">
                <a:solidFill>
                  <a:schemeClr val="tx1">
                    <a:alpha val="10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基础知识变成本能反应</a:t>
            </a:r>
            <a:r>
              <a:rPr lang="en-US" altLang="zh-CN" sz="3200" b="1" kern="0" spc="-10" dirty="0">
                <a:solidFill>
                  <a:schemeClr val="tx1">
                    <a:alpha val="10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endParaRPr lang="en-US" altLang="zh-CN" sz="3200" b="1" kern="0" spc="-10" dirty="0">
              <a:solidFill>
                <a:schemeClr val="tx1">
                  <a:alpha val="10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 sz="3200" b="1" kern="0" spc="-10" dirty="0">
                <a:solidFill>
                  <a:schemeClr val="tx1">
                    <a:alpha val="10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（初中课本、高中课本、成语）</a:t>
            </a:r>
            <a:endParaRPr lang="zh-CN" sz="3200" b="1" kern="0" spc="-10" dirty="0">
              <a:solidFill>
                <a:schemeClr val="tx1">
                  <a:alpha val="10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精读读文本代替大量练习。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sz="3200" b="1" kern="0" spc="-10" dirty="0">
                <a:solidFill>
                  <a:schemeClr val="tx1">
                    <a:alpha val="10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提高素养</a:t>
            </a:r>
            <a:r>
              <a:rPr lang="zh-CN" sz="3200" b="1" kern="0" spc="-10" dirty="0">
                <a:solidFill>
                  <a:schemeClr val="tx1">
                    <a:alpha val="10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是</a:t>
            </a:r>
            <a:r>
              <a:rPr sz="3200" b="1" kern="0" spc="-10" dirty="0">
                <a:solidFill>
                  <a:schemeClr val="tx1">
                    <a:alpha val="10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关键</a:t>
            </a:r>
            <a:r>
              <a:rPr lang="zh-CN" sz="3200" b="1" kern="0" spc="-10" dirty="0">
                <a:solidFill>
                  <a:schemeClr val="tx1">
                    <a:alpha val="10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要提升鉴赏力。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sz="3200" b="1" kern="0" spc="-10" dirty="0">
              <a:solidFill>
                <a:schemeClr val="tx1">
                  <a:alpha val="10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en-US" sz="3200" b="1" kern="0" spc="-10" dirty="0">
              <a:solidFill>
                <a:schemeClr val="tx1">
                  <a:alpha val="10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象6"/>
          <p:cNvSpPr/>
          <p:nvPr>
            <p:custDataLst>
              <p:tags r:id="rId1"/>
            </p:custDataLst>
          </p:nvPr>
        </p:nvSpPr>
        <p:spPr>
          <a:xfrm>
            <a:off x="428824" y="1974188"/>
            <a:ext cx="4086040" cy="4048800"/>
          </a:xfrm>
          <a:custGeom>
            <a:avLst/>
            <a:gdLst/>
            <a:ahLst/>
            <a:cxnLst/>
            <a:rect l="l" t="t" r="r" b="b"/>
            <a:pathLst>
              <a:path w="4059936" h="4059936">
                <a:moveTo>
                  <a:pt x="137160" y="2359152"/>
                </a:moveTo>
                <a:cubicBezTo>
                  <a:pt x="-45720" y="2176272"/>
                  <a:pt x="-45720" y="1883664"/>
                  <a:pt x="137160" y="1700784"/>
                </a:cubicBezTo>
                <a:lnTo>
                  <a:pt x="1700784" y="137160"/>
                </a:lnTo>
                <a:cubicBezTo>
                  <a:pt x="1883664" y="-45720"/>
                  <a:pt x="2176272" y="-45720"/>
                  <a:pt x="2359152" y="137160"/>
                </a:cubicBezTo>
                <a:lnTo>
                  <a:pt x="3931920" y="1700784"/>
                </a:lnTo>
                <a:cubicBezTo>
                  <a:pt x="4105656" y="1883664"/>
                  <a:pt x="4105656" y="2176272"/>
                  <a:pt x="3931920" y="2359152"/>
                </a:cubicBezTo>
                <a:lnTo>
                  <a:pt x="2359152" y="3931920"/>
                </a:lnTo>
                <a:cubicBezTo>
                  <a:pt x="2176272" y="4105656"/>
                  <a:pt x="1883664" y="4105656"/>
                  <a:pt x="1700784" y="3931920"/>
                </a:cubicBezTo>
                <a:lnTo>
                  <a:pt x="137160" y="2359152"/>
                </a:lnTo>
              </a:path>
            </a:pathLst>
          </a:custGeom>
          <a:solidFill>
            <a:schemeClr val="accent1">
              <a:lumMod val="30000"/>
              <a:lumOff val="70000"/>
              <a:alpha val="30000"/>
            </a:schemeClr>
          </a:solidFill>
        </p:spPr>
        <p:txBody>
          <a:bodyPr lIns="0" tIns="0" rIns="0" bIns="0">
            <a:noAutofit/>
          </a:bodyPr>
          <a:lstStyle/>
          <a:p>
            <a:endParaRPr lang="zh-CN" altLang="en-US" dirty="0">
              <a:latin typeface="+mn-ea"/>
            </a:endParaRPr>
          </a:p>
        </p:txBody>
      </p:sp>
      <p:sp>
        <p:nvSpPr>
          <p:cNvPr id="14" name="对象1"/>
          <p:cNvSpPr/>
          <p:nvPr>
            <p:custDataLst>
              <p:tags r:id="rId2"/>
            </p:custDataLst>
          </p:nvPr>
        </p:nvSpPr>
        <p:spPr>
          <a:xfrm>
            <a:off x="3864152" y="3089522"/>
            <a:ext cx="6325344" cy="1143000"/>
          </a:xfrm>
          <a:custGeom>
            <a:avLst/>
            <a:gdLst/>
            <a:ahLst/>
            <a:cxnLst/>
            <a:rect l="l" t="t" r="r" b="b"/>
            <a:pathLst>
              <a:path w="6409944" h="1143000">
                <a:moveTo>
                  <a:pt x="9144" y="1143000"/>
                </a:moveTo>
                <a:lnTo>
                  <a:pt x="6391656" y="1143000"/>
                </a:lnTo>
                <a:cubicBezTo>
                  <a:pt x="6400800" y="1143000"/>
                  <a:pt x="6409944" y="1133856"/>
                  <a:pt x="6409944" y="1133856"/>
                </a:cubicBezTo>
                <a:lnTo>
                  <a:pt x="6409944" y="9144"/>
                </a:lnTo>
                <a:cubicBezTo>
                  <a:pt x="6409944" y="9144"/>
                  <a:pt x="6400800" y="0"/>
                  <a:pt x="6391656" y="0"/>
                </a:cubicBezTo>
                <a:lnTo>
                  <a:pt x="9144" y="0"/>
                </a:lnTo>
                <a:cubicBezTo>
                  <a:pt x="0" y="0"/>
                  <a:pt x="0" y="9144"/>
                  <a:pt x="0" y="18288"/>
                </a:cubicBezTo>
                <a:lnTo>
                  <a:pt x="548640" y="566928"/>
                </a:lnTo>
                <a:cubicBezTo>
                  <a:pt x="548640" y="566928"/>
                  <a:pt x="548640" y="576072"/>
                  <a:pt x="548640" y="576072"/>
                </a:cubicBezTo>
                <a:lnTo>
                  <a:pt x="0" y="1124712"/>
                </a:lnTo>
                <a:cubicBezTo>
                  <a:pt x="0" y="1133856"/>
                  <a:pt x="0" y="1143000"/>
                  <a:pt x="9144" y="1143000"/>
                </a:cubicBezTo>
              </a:path>
            </a:pathLst>
          </a:custGeom>
          <a:noFill/>
          <a:ln w="12700">
            <a:gradFill>
              <a:gsLst>
                <a:gs pos="100000">
                  <a:schemeClr val="accent2">
                    <a:lumMod val="20000"/>
                    <a:lumOff val="80000"/>
                    <a:alpha val="0"/>
                  </a:schemeClr>
                </a:gs>
                <a:gs pos="2000">
                  <a:schemeClr val="accent1"/>
                </a:gs>
              </a:gsLst>
              <a:lin ang="0" scaled="0"/>
            </a:gra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936000" tIns="0" rIns="0" bIns="0" numCol="1" spcCol="0" rtlCol="0" fromWordArt="0" anchor="ctr" anchorCtr="0" forceAA="0" compatLnSpc="1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6" name="对象2"/>
          <p:cNvSpPr/>
          <p:nvPr>
            <p:custDataLst>
              <p:tags r:id="rId3"/>
            </p:custDataLst>
          </p:nvPr>
        </p:nvSpPr>
        <p:spPr>
          <a:xfrm>
            <a:off x="2360930" y="1383665"/>
            <a:ext cx="9939020" cy="1490345"/>
          </a:xfrm>
          <a:custGeom>
            <a:avLst/>
            <a:gdLst>
              <a:gd name="connsiteX0" fmla="*/ 1722 w 11918"/>
              <a:gd name="connsiteY0" fmla="*/ 1783 h 1783"/>
              <a:gd name="connsiteX1" fmla="*/ 1665 w 11918"/>
              <a:gd name="connsiteY1" fmla="*/ 1754 h 1783"/>
              <a:gd name="connsiteX2" fmla="*/ 1636 w 11918"/>
              <a:gd name="connsiteY2" fmla="*/ 1740 h 1783"/>
              <a:gd name="connsiteX3" fmla="*/ 9 w 11918"/>
              <a:gd name="connsiteY3" fmla="*/ 127 h 1783"/>
              <a:gd name="connsiteX4" fmla="*/ 253 w 11918"/>
              <a:gd name="connsiteY4" fmla="*/ 8 h 1783"/>
              <a:gd name="connsiteX5" fmla="*/ 11810 w 11918"/>
              <a:gd name="connsiteY5" fmla="*/ 0 h 1783"/>
              <a:gd name="connsiteX6" fmla="*/ 11918 w 11918"/>
              <a:gd name="connsiteY6" fmla="*/ 69 h 1783"/>
              <a:gd name="connsiteX7" fmla="*/ 11918 w 11918"/>
              <a:gd name="connsiteY7" fmla="*/ 1697 h 1783"/>
              <a:gd name="connsiteX8" fmla="*/ 11831 w 11918"/>
              <a:gd name="connsiteY8" fmla="*/ 1783 h 1783"/>
              <a:gd name="connsiteX9" fmla="*/ 1722 w 11918"/>
              <a:gd name="connsiteY9" fmla="*/ 1783 h 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18" h="1783">
                <a:moveTo>
                  <a:pt x="1722" y="1783"/>
                </a:moveTo>
                <a:cubicBezTo>
                  <a:pt x="1694" y="1783"/>
                  <a:pt x="1679" y="1769"/>
                  <a:pt x="1665" y="1754"/>
                </a:cubicBezTo>
                <a:cubicBezTo>
                  <a:pt x="1650" y="1754"/>
                  <a:pt x="1650" y="1740"/>
                  <a:pt x="1636" y="1740"/>
                </a:cubicBezTo>
                <a:lnTo>
                  <a:pt x="9" y="127"/>
                </a:lnTo>
                <a:cubicBezTo>
                  <a:pt x="-49" y="69"/>
                  <a:pt x="181" y="8"/>
                  <a:pt x="253" y="8"/>
                </a:cubicBezTo>
                <a:lnTo>
                  <a:pt x="11810" y="0"/>
                </a:lnTo>
                <a:cubicBezTo>
                  <a:pt x="11897" y="28"/>
                  <a:pt x="11918" y="12"/>
                  <a:pt x="11918" y="69"/>
                </a:cubicBezTo>
                <a:lnTo>
                  <a:pt x="11918" y="1697"/>
                </a:lnTo>
                <a:cubicBezTo>
                  <a:pt x="11918" y="1754"/>
                  <a:pt x="11874" y="1783"/>
                  <a:pt x="11831" y="1783"/>
                </a:cubicBezTo>
                <a:lnTo>
                  <a:pt x="1722" y="1783"/>
                </a:lnTo>
              </a:path>
            </a:pathLst>
          </a:custGeom>
          <a:noFill/>
          <a:ln w="12700">
            <a:gradFill>
              <a:gsLst>
                <a:gs pos="100000">
                  <a:schemeClr val="accent2">
                    <a:lumMod val="20000"/>
                    <a:lumOff val="80000"/>
                    <a:alpha val="0"/>
                  </a:schemeClr>
                </a:gs>
                <a:gs pos="2000">
                  <a:schemeClr val="accent1"/>
                </a:gs>
              </a:gsLst>
              <a:lin ang="0" scaled="0"/>
            </a:gra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1224000" tIns="0" rIns="0" bIns="0" numCol="1" spcCol="0" rtlCol="0" fromWordArt="0" anchor="ctr" anchorCtr="0" forceAA="0" compatLnSpc="1">
            <a:noAutofit/>
          </a:bodyPr>
          <a:lstStyle/>
          <a:p>
            <a:pPr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1.重视教材 ，搭建知识框架</a:t>
            </a:r>
            <a:endParaRPr lang="zh-CN" altLang="en-US" sz="3200" b="1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3200" b="1" kern="0" spc="-10" dirty="0">
                <a:solidFill>
                  <a:schemeClr val="tx1">
                    <a:alpha val="10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课文</a:t>
            </a:r>
            <a:r>
              <a:rPr lang="en-US" altLang="zh-CN" sz="3200" b="1" kern="0" spc="-10" dirty="0">
                <a:solidFill>
                  <a:schemeClr val="tx1">
                    <a:alpha val="10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3200" b="1" kern="0" spc="-10" dirty="0">
                <a:solidFill>
                  <a:schemeClr val="tx1">
                    <a:alpha val="10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单元导语</a:t>
            </a:r>
            <a:r>
              <a:rPr lang="en-US" altLang="zh-CN" sz="3200" b="1" kern="0" spc="-10" dirty="0">
                <a:solidFill>
                  <a:schemeClr val="tx1">
                    <a:alpha val="10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3200" b="1" kern="0" spc="-10" dirty="0">
                <a:solidFill>
                  <a:schemeClr val="tx1">
                    <a:alpha val="10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单元学习任务</a:t>
            </a:r>
            <a:r>
              <a:rPr lang="en-US" altLang="zh-CN" sz="3200" b="1" kern="0" spc="-10" dirty="0">
                <a:solidFill>
                  <a:schemeClr val="tx1">
                    <a:alpha val="10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sz="3200" b="1" kern="0" spc="-10" dirty="0">
                <a:solidFill>
                  <a:schemeClr val="tx1">
                    <a:alpha val="10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单元学习活</a:t>
            </a:r>
            <a:endParaRPr lang="zh-CN" altLang="en-US" sz="32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8" name="对象3"/>
          <p:cNvSpPr/>
          <p:nvPr>
            <p:custDataLst>
              <p:tags r:id="rId4"/>
            </p:custDataLst>
          </p:nvPr>
        </p:nvSpPr>
        <p:spPr>
          <a:xfrm>
            <a:off x="3423793" y="5192261"/>
            <a:ext cx="7487791" cy="1143000"/>
          </a:xfrm>
          <a:custGeom>
            <a:avLst/>
            <a:gdLst/>
            <a:ahLst/>
            <a:cxnLst/>
            <a:rect l="l" t="t" r="r" b="b"/>
            <a:pathLst>
              <a:path w="7580376" h="1143000">
                <a:moveTo>
                  <a:pt x="1106424" y="0"/>
                </a:moveTo>
                <a:cubicBezTo>
                  <a:pt x="1088136" y="0"/>
                  <a:pt x="1078992" y="9144"/>
                  <a:pt x="1069848" y="18288"/>
                </a:cubicBezTo>
                <a:cubicBezTo>
                  <a:pt x="1060704" y="18288"/>
                  <a:pt x="1060704" y="27432"/>
                  <a:pt x="1051560" y="27432"/>
                </a:cubicBezTo>
                <a:lnTo>
                  <a:pt x="18288" y="1051560"/>
                </a:lnTo>
                <a:cubicBezTo>
                  <a:pt x="-18288" y="1088136"/>
                  <a:pt x="9144" y="1143000"/>
                  <a:pt x="54864" y="1143000"/>
                </a:cubicBezTo>
                <a:lnTo>
                  <a:pt x="7525512" y="1143000"/>
                </a:lnTo>
                <a:cubicBezTo>
                  <a:pt x="7552944" y="1143000"/>
                  <a:pt x="7580376" y="1124712"/>
                  <a:pt x="7580376" y="1088136"/>
                </a:cubicBezTo>
                <a:lnTo>
                  <a:pt x="7580376" y="54864"/>
                </a:lnTo>
                <a:cubicBezTo>
                  <a:pt x="7580376" y="18288"/>
                  <a:pt x="7552944" y="0"/>
                  <a:pt x="7525512" y="0"/>
                </a:cubicBezTo>
                <a:lnTo>
                  <a:pt x="1106424" y="0"/>
                </a:lnTo>
              </a:path>
            </a:pathLst>
          </a:custGeom>
          <a:noFill/>
          <a:ln w="12700">
            <a:gradFill>
              <a:gsLst>
                <a:gs pos="100000">
                  <a:schemeClr val="accent2">
                    <a:lumMod val="20000"/>
                    <a:lumOff val="80000"/>
                    <a:alpha val="0"/>
                  </a:schemeClr>
                </a:gs>
                <a:gs pos="2000">
                  <a:schemeClr val="accent1"/>
                </a:gs>
              </a:gsLst>
              <a:lin ang="0" scaled="0"/>
            </a:gra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1224000" tIns="0" rIns="0" bIns="0" numCol="1" spcCol="0" rtlCol="0" fromWordArt="0" anchor="ctr" anchorCtr="0" forceAA="0" compatLnSpc="1">
            <a:noAutofit/>
          </a:bodyPr>
          <a:lstStyle/>
          <a:p>
            <a:pPr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精读读文本代替大量练习。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sz="3200" b="1" kern="0" spc="-10" dirty="0">
                <a:solidFill>
                  <a:schemeClr val="tx1">
                    <a:alpha val="10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提高素养</a:t>
            </a:r>
            <a:r>
              <a:rPr lang="zh-CN" sz="3200" b="1" kern="0" spc="-10" dirty="0">
                <a:solidFill>
                  <a:schemeClr val="tx1">
                    <a:alpha val="10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是</a:t>
            </a:r>
            <a:r>
              <a:rPr sz="3200" b="1" kern="0" spc="-10" dirty="0">
                <a:solidFill>
                  <a:schemeClr val="tx1">
                    <a:alpha val="10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关键</a:t>
            </a:r>
            <a:r>
              <a:rPr lang="zh-CN" sz="3200" b="1" kern="0" spc="-10" dirty="0">
                <a:solidFill>
                  <a:schemeClr val="tx1">
                    <a:alpha val="10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要提升鉴赏力。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" name="对象5"/>
          <p:cNvSpPr/>
          <p:nvPr>
            <p:custDataLst>
              <p:tags r:id="rId5"/>
            </p:custDataLst>
          </p:nvPr>
        </p:nvSpPr>
        <p:spPr>
          <a:xfrm>
            <a:off x="2256879" y="1063745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27432" y="292608"/>
                </a:moveTo>
                <a:cubicBezTo>
                  <a:pt x="-9144" y="329184"/>
                  <a:pt x="-9144" y="393192"/>
                  <a:pt x="27432" y="438912"/>
                </a:cubicBezTo>
                <a:lnTo>
                  <a:pt x="292608" y="694944"/>
                </a:lnTo>
                <a:cubicBezTo>
                  <a:pt x="329184" y="740664"/>
                  <a:pt x="393192" y="740664"/>
                  <a:pt x="438912" y="694944"/>
                </a:cubicBezTo>
                <a:lnTo>
                  <a:pt x="694944" y="438912"/>
                </a:lnTo>
                <a:cubicBezTo>
                  <a:pt x="740664" y="393192"/>
                  <a:pt x="740664" y="329184"/>
                  <a:pt x="694944" y="292608"/>
                </a:cubicBezTo>
                <a:lnTo>
                  <a:pt x="438912" y="27432"/>
                </a:lnTo>
                <a:cubicBezTo>
                  <a:pt x="393192" y="-9144"/>
                  <a:pt x="329184" y="-9144"/>
                  <a:pt x="292608" y="27432"/>
                </a:cubicBezTo>
                <a:lnTo>
                  <a:pt x="27432" y="292608"/>
                </a:lnTo>
              </a:path>
            </a:pathLst>
          </a:custGeom>
          <a:solidFill>
            <a:schemeClr val="accent1"/>
          </a:soli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latin typeface="+mn-ea"/>
                <a:cs typeface="+mn-ea"/>
                <a:sym typeface="+mn-ea"/>
              </a:rPr>
              <a:t>01</a:t>
            </a:r>
            <a:endParaRPr lang="en-US" altLang="zh-CN" sz="2400" b="1">
              <a:latin typeface="+mn-ea"/>
              <a:cs typeface="+mn-ea"/>
              <a:sym typeface="+mn-ea"/>
            </a:endParaRPr>
          </a:p>
        </p:txBody>
      </p:sp>
      <p:sp>
        <p:nvSpPr>
          <p:cNvPr id="4" name="对象6"/>
          <p:cNvSpPr/>
          <p:nvPr>
            <p:custDataLst>
              <p:tags r:id="rId6"/>
            </p:custDataLst>
          </p:nvPr>
        </p:nvSpPr>
        <p:spPr>
          <a:xfrm>
            <a:off x="3503966" y="3294754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27432" y="292608"/>
                </a:moveTo>
                <a:cubicBezTo>
                  <a:pt x="-9144" y="329184"/>
                  <a:pt x="-9144" y="393192"/>
                  <a:pt x="27432" y="438912"/>
                </a:cubicBezTo>
                <a:lnTo>
                  <a:pt x="292608" y="694944"/>
                </a:lnTo>
                <a:cubicBezTo>
                  <a:pt x="329184" y="740664"/>
                  <a:pt x="393192" y="740664"/>
                  <a:pt x="438912" y="694944"/>
                </a:cubicBezTo>
                <a:lnTo>
                  <a:pt x="694944" y="438912"/>
                </a:lnTo>
                <a:cubicBezTo>
                  <a:pt x="740664" y="393192"/>
                  <a:pt x="740664" y="329184"/>
                  <a:pt x="694944" y="292608"/>
                </a:cubicBezTo>
                <a:lnTo>
                  <a:pt x="438912" y="27432"/>
                </a:lnTo>
                <a:cubicBezTo>
                  <a:pt x="393192" y="-9144"/>
                  <a:pt x="329184" y="-9144"/>
                  <a:pt x="292608" y="27432"/>
                </a:cubicBezTo>
                <a:lnTo>
                  <a:pt x="27432" y="292608"/>
                </a:lnTo>
              </a:path>
            </a:pathLst>
          </a:custGeom>
          <a:solidFill>
            <a:schemeClr val="accent1"/>
          </a:soli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latin typeface="+mn-ea"/>
                <a:cs typeface="+mn-ea"/>
                <a:sym typeface="+mn-ea"/>
              </a:rPr>
              <a:t>02</a:t>
            </a:r>
            <a:endParaRPr lang="en-US" altLang="zh-CN" sz="2400" b="1">
              <a:latin typeface="+mn-ea"/>
              <a:cs typeface="+mn-ea"/>
              <a:sym typeface="+mn-ea"/>
            </a:endParaRPr>
          </a:p>
        </p:txBody>
      </p:sp>
      <p:sp>
        <p:nvSpPr>
          <p:cNvPr id="9" name="对象7"/>
          <p:cNvSpPr/>
          <p:nvPr>
            <p:custDataLst>
              <p:tags r:id="rId7"/>
            </p:custDataLst>
          </p:nvPr>
        </p:nvSpPr>
        <p:spPr>
          <a:xfrm>
            <a:off x="2988399" y="5603741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27432" y="292608"/>
                </a:moveTo>
                <a:cubicBezTo>
                  <a:pt x="-9144" y="329184"/>
                  <a:pt x="-9144" y="393192"/>
                  <a:pt x="27432" y="438912"/>
                </a:cubicBezTo>
                <a:lnTo>
                  <a:pt x="292608" y="694944"/>
                </a:lnTo>
                <a:cubicBezTo>
                  <a:pt x="329184" y="740664"/>
                  <a:pt x="393192" y="740664"/>
                  <a:pt x="438912" y="694944"/>
                </a:cubicBezTo>
                <a:lnTo>
                  <a:pt x="694944" y="438912"/>
                </a:lnTo>
                <a:cubicBezTo>
                  <a:pt x="740664" y="393192"/>
                  <a:pt x="740664" y="329184"/>
                  <a:pt x="694944" y="292608"/>
                </a:cubicBezTo>
                <a:lnTo>
                  <a:pt x="438912" y="27432"/>
                </a:lnTo>
                <a:cubicBezTo>
                  <a:pt x="393192" y="-9144"/>
                  <a:pt x="329184" y="-9144"/>
                  <a:pt x="292608" y="27432"/>
                </a:cubicBezTo>
                <a:lnTo>
                  <a:pt x="27432" y="292608"/>
                </a:lnTo>
              </a:path>
            </a:pathLst>
          </a:custGeom>
          <a:solidFill>
            <a:schemeClr val="accent1"/>
          </a:soli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latin typeface="+mn-ea"/>
                <a:cs typeface="+mn-ea"/>
                <a:sym typeface="+mn-ea"/>
              </a:rPr>
              <a:t>03</a:t>
            </a:r>
            <a:endParaRPr lang="en-US" altLang="zh-CN" sz="2400" b="1">
              <a:latin typeface="+mn-ea"/>
              <a:cs typeface="+mn-ea"/>
              <a:sym typeface="+mn-ea"/>
            </a:endParaRPr>
          </a:p>
        </p:txBody>
      </p:sp>
      <p:sp>
        <p:nvSpPr>
          <p:cNvPr id="17" name="对象12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315665" y="2018258"/>
            <a:ext cx="3188409" cy="3132620"/>
          </a:xfrm>
          <a:custGeom>
            <a:avLst/>
            <a:gdLst/>
            <a:ahLst/>
            <a:cxnLst/>
            <a:rect l="l" t="t" r="r" b="b"/>
            <a:pathLst>
              <a:path w="2340864" h="2340864">
                <a:moveTo>
                  <a:pt x="987552" y="73152"/>
                </a:moveTo>
                <a:lnTo>
                  <a:pt x="73152" y="987552"/>
                </a:lnTo>
                <a:cubicBezTo>
                  <a:pt x="-27432" y="1088136"/>
                  <a:pt x="-27432" y="1252728"/>
                  <a:pt x="73152" y="1353312"/>
                </a:cubicBezTo>
                <a:lnTo>
                  <a:pt x="987552" y="2267712"/>
                </a:lnTo>
                <a:cubicBezTo>
                  <a:pt x="1088136" y="2368296"/>
                  <a:pt x="1252728" y="2368296"/>
                  <a:pt x="1353312" y="2267712"/>
                </a:cubicBezTo>
                <a:lnTo>
                  <a:pt x="2267712" y="1353312"/>
                </a:lnTo>
                <a:cubicBezTo>
                  <a:pt x="2368296" y="1252728"/>
                  <a:pt x="2368296" y="1088136"/>
                  <a:pt x="2267712" y="987552"/>
                </a:cubicBezTo>
                <a:lnTo>
                  <a:pt x="1353312" y="73152"/>
                </a:lnTo>
                <a:cubicBezTo>
                  <a:pt x="1252728" y="-27432"/>
                  <a:pt x="1088136" y="-27432"/>
                  <a:pt x="987552" y="73152"/>
                </a:cubicBezTo>
              </a:path>
            </a:pathLst>
          </a:custGeom>
          <a:noFill/>
          <a:ln w="53975">
            <a:solidFill>
              <a:schemeClr val="accent1"/>
            </a:solidFill>
          </a:ln>
        </p:spPr>
        <p:txBody>
          <a:bodyPr wrap="square" lIns="360000" tIns="0" rIns="360000" bIns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一点建议</a:t>
            </a:r>
            <a:endParaRPr lang="zh-CN" altLang="en-US" sz="27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vert="horz" wrap="square" lIns="0" tIns="0" rIns="0" bIns="0" rtlCol="0" anchor="ctr" anchorCtr="0">
            <a:normAutofit/>
          </a:bodyPr>
          <a:lstStyle/>
          <a:p>
            <a:r>
              <a:rPr lang="zh-CN" altLang="en-US" dirty="0">
                <a:latin typeface="+mj-ea"/>
                <a:ea typeface="+mj-ea"/>
              </a:rPr>
              <a:t>单击此处添加标题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26255" y="3137535"/>
            <a:ext cx="76168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/>
            <a:r>
              <a:rPr sz="3200" b="1" kern="0" spc="-1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读懂文本是根本</a:t>
            </a:r>
            <a:r>
              <a:rPr lang="zh-CN" sz="3200" b="1" kern="0" spc="-1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理解力就是核心竞争力。</a:t>
            </a:r>
            <a:endParaRPr lang="zh-CN" altLang="en-US" sz="3200" b="1" kern="0" spc="-10" dirty="0">
              <a:solidFill>
                <a:srgbClr val="FF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35450" y="3721100"/>
            <a:ext cx="609600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3200" b="1" kern="0" spc="-10" dirty="0">
                <a:solidFill>
                  <a:schemeClr val="tx1">
                    <a:alpha val="10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基础知识变成本能反应</a:t>
            </a:r>
            <a:r>
              <a:rPr lang="en-US" altLang="zh-CN" sz="3200" b="1" kern="0" spc="-10" dirty="0">
                <a:solidFill>
                  <a:schemeClr val="tx1">
                    <a:alpha val="10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endParaRPr lang="en-US" altLang="zh-CN" sz="3200" b="1" kern="0" spc="-10" dirty="0">
              <a:solidFill>
                <a:schemeClr val="tx1">
                  <a:alpha val="10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 sz="3200" b="1" kern="0" spc="-10" dirty="0">
                <a:solidFill>
                  <a:schemeClr val="tx1">
                    <a:alpha val="10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（初中课本、高中课本、成语）</a:t>
            </a:r>
            <a:endParaRPr lang="zh-CN" altLang="en-US" sz="3200" b="1" kern="0" spc="-10" dirty="0">
              <a:solidFill>
                <a:schemeClr val="tx1">
                  <a:alpha val="10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0" name="table 2790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-130175" y="563880"/>
          <a:ext cx="12111355" cy="6295390"/>
        </p:xfrm>
        <a:graphic>
          <a:graphicData uri="http://schemas.openxmlformats.org/drawingml/2006/table">
            <a:tbl>
              <a:tblPr/>
              <a:tblGrid>
                <a:gridCol w="1978025"/>
                <a:gridCol w="10133330"/>
              </a:tblGrid>
              <a:tr h="4908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marL="1293495" algn="l" rtl="0" eaLnBrk="0">
                        <a:lnSpc>
                          <a:spcPct val="92000"/>
                        </a:lnSpc>
                      </a:pPr>
                      <a:r>
                        <a:rPr sz="2100" b="1" kern="0" spc="-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微软雅黑" panose="020B0503020204020204" charset="-122"/>
                        </a:rPr>
                        <a:t>内容</a:t>
                      </a:r>
                      <a:endParaRPr lang="en-US" altLang="en-US" sz="21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3921760" algn="l" rtl="0" eaLnBrk="0">
                        <a:lnSpc>
                          <a:spcPct val="92000"/>
                        </a:lnSpc>
                      </a:pPr>
                      <a:r>
                        <a:rPr sz="21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备注</a:t>
                      </a:r>
                      <a:endParaRPr lang="en-US" altLang="en-US" sz="21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</a:tr>
              <a:tr h="4845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r>
                        <a:rPr sz="21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微软雅黑" panose="020B0503020204020204" charset="-122"/>
                        </a:rPr>
                        <a:t>审题立意</a:t>
                      </a:r>
                      <a:endParaRPr lang="en-US" altLang="en-US" sz="21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32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楷体" panose="02010609060101010101" charset="-122"/>
                        <a:ea typeface="楷体" panose="02010609060101010101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32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楷体" panose="02010609060101010101" charset="-122"/>
                        <a:ea typeface="楷体" panose="02010609060101010101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32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楷体" panose="02010609060101010101" charset="-122"/>
                        <a:ea typeface="楷体" panose="02010609060101010101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32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楷体" panose="02010609060101010101" charset="-122"/>
                        <a:ea typeface="楷体" panose="02010609060101010101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32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楷体" panose="02010609060101010101" charset="-122"/>
                        <a:ea typeface="楷体" panose="02010609060101010101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r>
                        <a:rPr sz="3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lang="en-US" sz="3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3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微软雅黑" panose="020B0503020204020204" charset="-122"/>
                        </a:rPr>
                        <a:t>高频词、关键词句、层</a:t>
                      </a:r>
                      <a:r>
                        <a:rPr sz="3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微软雅黑" panose="020B0503020204020204" charset="-122"/>
                        </a:rPr>
                        <a:t>次分析法等</a:t>
                      </a:r>
                      <a:endParaRPr lang="en-US" altLang="en-US" sz="32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楷体" panose="02010609060101010101" charset="-122"/>
                        <a:ea typeface="楷体" panose="02010609060101010101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C"/>
                    </a:solidFill>
                  </a:tcPr>
                </a:tc>
              </a:tr>
              <a:tr h="4845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r>
                        <a:rPr sz="2100" b="1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微软雅黑" panose="020B0503020204020204" charset="-122"/>
                        </a:rPr>
                        <a:t>标题拟写</a:t>
                      </a:r>
                      <a:endParaRPr lang="en-US" altLang="en-US" sz="21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r>
                        <a:rPr lang="en-US" sz="3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     </a:t>
                      </a:r>
                      <a:endParaRPr lang="en-US" sz="3200" kern="0" spc="-70" dirty="0">
                        <a:solidFill>
                          <a:srgbClr val="000000">
                            <a:alpha val="100000"/>
                          </a:srgbClr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sz="3200" kern="0" spc="-70" dirty="0">
                        <a:solidFill>
                          <a:srgbClr val="000000">
                            <a:alpha val="100000"/>
                          </a:srgbClr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sz="3200" kern="0" spc="-70" dirty="0">
                        <a:solidFill>
                          <a:srgbClr val="000000">
                            <a:alpha val="100000"/>
                          </a:srgbClr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sz="3200" kern="0" spc="-70" dirty="0">
                        <a:solidFill>
                          <a:srgbClr val="000000">
                            <a:alpha val="100000"/>
                          </a:srgbClr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sz="3200" kern="0" spc="-70" dirty="0">
                        <a:solidFill>
                          <a:srgbClr val="000000">
                            <a:alpha val="100000"/>
                          </a:srgbClr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sz="3200" kern="0" spc="-70" dirty="0">
                        <a:solidFill>
                          <a:srgbClr val="000000">
                            <a:alpha val="100000"/>
                          </a:srgbClr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r>
                        <a:rPr sz="3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“论点拟题法”、主题式拟题法等</a:t>
                      </a:r>
                      <a:endParaRPr lang="en-US" altLang="en-US" sz="32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6"/>
                    </a:solidFill>
                  </a:tcPr>
                </a:tc>
              </a:tr>
              <a:tr h="4845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r>
                        <a:rPr sz="2100" b="1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微软雅黑" panose="020B0503020204020204" charset="-122"/>
                        </a:rPr>
                        <a:t>谋篇布局</a:t>
                      </a:r>
                      <a:endParaRPr lang="en-US" altLang="en-US" sz="21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r>
                        <a:rPr sz="3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段落的分布</a:t>
                      </a:r>
                      <a:r>
                        <a:rPr sz="32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r>
                        <a:rPr sz="3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，字数的比重等</a:t>
                      </a:r>
                      <a:endParaRPr lang="en-US" altLang="en-US" sz="32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C"/>
                    </a:solidFill>
                  </a:tcPr>
                </a:tc>
              </a:tr>
              <a:tr h="4845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r>
                        <a:rPr sz="21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微软雅黑" panose="020B0503020204020204" charset="-122"/>
                        </a:rPr>
                        <a:t>首段写作</a:t>
                      </a:r>
                      <a:endParaRPr lang="en-US" altLang="en-US" sz="21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32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32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32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32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32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r>
                        <a:rPr sz="3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引材、转述 ，提观点</a:t>
                      </a:r>
                      <a:endParaRPr sz="32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6"/>
                    </a:solidFill>
                  </a:tcPr>
                </a:tc>
              </a:tr>
              <a:tr h="4845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r>
                        <a:rPr sz="2100" b="1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微软雅黑" panose="020B0503020204020204" charset="-122"/>
                        </a:rPr>
                        <a:t>分论点演练</a:t>
                      </a:r>
                      <a:endParaRPr lang="en-US" altLang="en-US" sz="21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32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32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32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32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32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32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r>
                        <a:rPr sz="3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并列式、对比式、关键词来源材料 ，扣标题</a:t>
                      </a:r>
                      <a:endParaRPr sz="32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C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10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r>
                        <a:rPr sz="2100" b="1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微软雅黑" panose="020B0503020204020204" charset="-122"/>
                        </a:rPr>
                        <a:t>主体段写作</a:t>
                      </a:r>
                      <a:endParaRPr lang="en-US" altLang="en-US" sz="21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r>
                        <a:rPr sz="2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分论点、</a:t>
                      </a:r>
                      <a:r>
                        <a:rPr sz="2400" b="1" kern="0" spc="-4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r>
                        <a:rPr sz="2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阐述句、</a:t>
                      </a:r>
                      <a:r>
                        <a:rPr sz="2400" b="1" kern="0" spc="-4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r>
                        <a:rPr sz="2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引材料、举类例、扣材料共性分析、</a:t>
                      </a:r>
                      <a:r>
                        <a:rPr sz="2400" b="1" kern="0" spc="-4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r>
                        <a:rPr sz="2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回归自我小结</a:t>
                      </a:r>
                      <a:endParaRPr lang="en-US" altLang="en-US" sz="2400" b="1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6"/>
                    </a:solidFill>
                  </a:tcPr>
                </a:tc>
              </a:tr>
              <a:tr h="4845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r>
                        <a:rPr sz="21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微软雅黑" panose="020B0503020204020204" charset="-122"/>
                        </a:rPr>
                        <a:t>一材多用</a:t>
                      </a:r>
                      <a:endParaRPr lang="en-US" altLang="en-US" sz="21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32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楷体" panose="02010609060101010101" charset="-122"/>
                        <a:ea typeface="楷体" panose="02010609060101010101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32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楷体" panose="02010609060101010101" charset="-122"/>
                        <a:ea typeface="楷体" panose="02010609060101010101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32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楷体" panose="02010609060101010101" charset="-122"/>
                        <a:ea typeface="楷体" panose="02010609060101010101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32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楷体" panose="02010609060101010101" charset="-122"/>
                        <a:ea typeface="楷体" panose="02010609060101010101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32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楷体" panose="02010609060101010101" charset="-122"/>
                        <a:ea typeface="楷体" panose="02010609060101010101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r>
                        <a:rPr sz="3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微软雅黑" panose="020B0503020204020204" charset="-122"/>
                        </a:rPr>
                        <a:t>一个材料从不同角度如何</a:t>
                      </a:r>
                      <a:r>
                        <a:rPr sz="3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微软雅黑" panose="020B0503020204020204" charset="-122"/>
                        </a:rPr>
                        <a:t>分析运用</a:t>
                      </a:r>
                      <a:endParaRPr lang="en-US" altLang="en-US" sz="32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C"/>
                    </a:solidFill>
                  </a:tcPr>
                </a:tc>
              </a:tr>
              <a:tr h="4845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r>
                        <a:rPr sz="2100" b="1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微软雅黑" panose="020B0503020204020204" charset="-122"/>
                        </a:rPr>
                        <a:t>例子分析</a:t>
                      </a:r>
                      <a:endParaRPr lang="en-US" altLang="en-US" sz="21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r>
                        <a:rPr sz="3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微软雅黑" panose="020B0503020204020204" charset="-122"/>
                        </a:rPr>
                        <a:t>因果（假设、转折、条件）关系型排比、共性分析</a:t>
                      </a:r>
                      <a:endParaRPr sz="32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楷体" panose="02010609060101010101" charset="-122"/>
                        <a:ea typeface="楷体" panose="02010609060101010101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6"/>
                    </a:solidFill>
                  </a:tcPr>
                </a:tc>
              </a:tr>
              <a:tr h="4845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r>
                        <a:rPr sz="2100" b="1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微软雅黑" panose="020B0503020204020204" charset="-122"/>
                        </a:rPr>
                        <a:t>语言升格</a:t>
                      </a:r>
                      <a:endParaRPr lang="en-US" altLang="en-US" sz="21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r>
                        <a:rPr sz="3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微软雅黑" panose="020B0503020204020204" charset="-122"/>
                        </a:rPr>
                        <a:t>引用诗词、名言警句、化用</a:t>
                      </a:r>
                      <a:endParaRPr sz="32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楷体" panose="02010609060101010101" charset="-122"/>
                        <a:ea typeface="楷体" panose="02010609060101010101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6EC"/>
                    </a:solidFill>
                  </a:tcPr>
                </a:tc>
              </a:tr>
              <a:tr h="4845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r>
                        <a:rPr sz="21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微软雅黑" panose="020B0503020204020204" charset="-122"/>
                        </a:rPr>
                        <a:t>时评写作</a:t>
                      </a:r>
                      <a:endParaRPr lang="en-US" altLang="en-US" sz="21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r>
                        <a:rPr sz="3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微软雅黑" panose="020B0503020204020204" charset="-122"/>
                        </a:rPr>
                        <a:t>是什么、为什么、怎么做</a:t>
                      </a:r>
                      <a:endParaRPr sz="32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楷体" panose="02010609060101010101" charset="-122"/>
                        <a:ea typeface="楷体" panose="02010609060101010101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6"/>
                    </a:solidFill>
                  </a:tcPr>
                </a:tc>
              </a:tr>
              <a:tr h="4038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r>
                        <a:rPr sz="2100" b="1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微软雅黑" panose="020B0503020204020204" charset="-122"/>
                        </a:rPr>
                        <a:t>应用文写作</a:t>
                      </a:r>
                      <a:endParaRPr lang="en-US" altLang="en-US" sz="21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r>
                        <a:rPr sz="3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微软雅黑" panose="020B0503020204020204" charset="-122"/>
                        </a:rPr>
                        <a:t>书信、演讲稿、倡议书、辩词等 </a:t>
                      </a:r>
                      <a:r>
                        <a:rPr sz="21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21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             </a:t>
                      </a:r>
                      <a:r>
                        <a:rPr sz="1800" b="1" kern="0" spc="10" baseline="61000" dirty="0">
                          <a:solidFill>
                            <a:srgbClr val="D5DEF1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台</a:t>
                      </a:r>
                      <a:endParaRPr lang="en-US" altLang="en-US" sz="1800" baseline="6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792" name="textbox 2792"/>
          <p:cNvSpPr/>
          <p:nvPr/>
        </p:nvSpPr>
        <p:spPr>
          <a:xfrm>
            <a:off x="254635" y="0"/>
            <a:ext cx="7648575" cy="4413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800" kern="0" spc="-30" dirty="0">
                <a:ln w="21780" cap="flat" cmpd="sng">
                  <a:solidFill>
                    <a:srgbClr val="C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FF0000">
                    <a:alpha val="100000"/>
                  </a:srgbClr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写作训练需要布局</a:t>
            </a:r>
            <a:r>
              <a:rPr lang="zh-CN" sz="2800" kern="0" spc="-30" dirty="0">
                <a:ln w="21780" cap="flat" cmpd="sng">
                  <a:solidFill>
                    <a:srgbClr val="C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FF0000">
                    <a:alpha val="100000"/>
                  </a:srgbClr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：</a:t>
            </a:r>
            <a:r>
              <a:rPr sz="2800" kern="0" spc="40" dirty="0">
                <a:ln w="10369" cap="flat" cmpd="sng">
                  <a:solidFill>
                    <a:srgbClr val="C3233D">
                      <a:alpha val="100000"/>
                    </a:srgbClr>
                  </a:solidFill>
                  <a:prstDash val="solid"/>
                  <a:bevel/>
                </a:ln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序列化训练</a:t>
            </a:r>
            <a:endParaRPr lang="en-US" altLang="en-US" sz="2800" dirty="0">
              <a:solidFill>
                <a:srgbClr val="FF0000"/>
              </a:solidFill>
            </a:endParaRPr>
          </a:p>
          <a:p>
            <a:pPr marL="12700" algn="l" rtl="0" eaLnBrk="0">
              <a:lnSpc>
                <a:spcPct val="97000"/>
              </a:lnSpc>
            </a:pPr>
            <a:endParaRPr lang="en-US" altLang="en-US" sz="2800" dirty="0"/>
          </a:p>
          <a:p>
            <a:pPr marL="12700" algn="l" rtl="0" eaLnBrk="0">
              <a:lnSpc>
                <a:spcPct val="97000"/>
              </a:lnSpc>
            </a:pPr>
            <a:endParaRPr lang="en-US" altLang="en-US" sz="28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622"/>
          <p:cNvGraphicFramePr>
            <a:graphicFrameLocks noGrp="1"/>
          </p:cNvGraphicFramePr>
          <p:nvPr/>
        </p:nvGraphicFramePr>
        <p:xfrm>
          <a:off x="286194" y="80454"/>
          <a:ext cx="11619230" cy="6704330"/>
        </p:xfrm>
        <a:graphic>
          <a:graphicData uri="http://schemas.openxmlformats.org/drawingml/2006/table">
            <a:tbl>
              <a:tblPr/>
              <a:tblGrid>
                <a:gridCol w="11619230"/>
              </a:tblGrid>
              <a:tr h="6688455">
                <a:tc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marL="279082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endParaRPr lang="en-US" altLang="en-US" sz="6000" dirty="0"/>
                    </a:p>
                  </a:txBody>
                  <a:tcPr marL="0" marR="0" marT="0" marB="0" vert="horz">
                    <a:lnL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708486" y="2605661"/>
            <a:ext cx="6675968" cy="1177938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charset="-122"/>
                <a:cs typeface="+mj-cs"/>
              </a:defRPr>
            </a:lvl1pPr>
          </a:lstStyle>
          <a:p>
            <a:r>
              <a:rPr lang="zh-CN" altLang="en-US">
                <a:solidFill>
                  <a:schemeClr val="dk1">
                    <a:lumMod val="85000"/>
                    <a:lumOff val="15000"/>
                  </a:schemeClr>
                </a:solidFill>
              </a:rPr>
              <a:t>谢谢大家！</a:t>
            </a:r>
            <a:endParaRPr lang="zh-CN" altLang="en-US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819057" y="3921430"/>
            <a:ext cx="4275016" cy="44419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solidFill>
                  <a:schemeClr val="dk1">
                    <a:lumMod val="85000"/>
                    <a:lumOff val="15000"/>
                  </a:schemeClr>
                </a:solidFill>
              </a:rPr>
              <a:t>单击此处添加副标题</a:t>
            </a:r>
            <a:endParaRPr lang="zh-CN" altLang="en-US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48" name="textbox 48"/>
          <p:cNvSpPr/>
          <p:nvPr/>
        </p:nvSpPr>
        <p:spPr>
          <a:xfrm>
            <a:off x="372508" y="698038"/>
            <a:ext cx="10902950" cy="51955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0650" algn="l" rtl="0" eaLnBrk="0">
              <a:lnSpc>
                <a:spcPct val="84000"/>
              </a:lnSpc>
            </a:pPr>
            <a:r>
              <a:rPr sz="4400" kern="0" spc="-1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考查能力，</a:t>
            </a:r>
            <a:r>
              <a:rPr sz="4400" kern="0" spc="-3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4400" kern="0" spc="-1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大于考查技巧</a:t>
            </a:r>
            <a:endParaRPr lang="en-US" altLang="en-US" sz="4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97000"/>
              </a:lnSpc>
            </a:pPr>
            <a:endParaRPr lang="en-US" altLang="en-US" sz="1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9000"/>
              </a:lnSpc>
              <a:spcBef>
                <a:spcPts val="820"/>
              </a:spcBef>
            </a:pPr>
            <a:r>
              <a:rPr sz="27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sz="2700" kern="0" spc="2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2023年高考Ⅰ卷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33045" indent="-220980" algn="l" rtl="0" eaLnBrk="0">
              <a:lnSpc>
                <a:spcPct val="101000"/>
              </a:lnSpc>
              <a:spcBef>
                <a:spcPts val="725"/>
              </a:spcBef>
            </a:pPr>
            <a:r>
              <a:rPr sz="2700" kern="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sz="2700" kern="0" spc="2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5.作者采用哪些方法证明关于藜麦的新闻</a:t>
            </a:r>
            <a:r>
              <a:rPr sz="2700" kern="0" spc="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报道结论有误？</a:t>
            </a:r>
            <a:r>
              <a:rPr sz="2700" kern="0" spc="-5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请依据文本</a:t>
            </a:r>
            <a:r>
              <a:rPr sz="27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700" kern="0" spc="-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概括</a:t>
            </a:r>
            <a:r>
              <a:rPr sz="2700" kern="0" spc="-3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。（</a:t>
            </a:r>
            <a:r>
              <a:rPr sz="2700" kern="0" spc="-3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6分）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31775" indent="-219710" algn="l" rtl="0" eaLnBrk="0">
              <a:lnSpc>
                <a:spcPct val="101000"/>
              </a:lnSpc>
              <a:spcBef>
                <a:spcPts val="475"/>
              </a:spcBef>
            </a:pPr>
            <a:r>
              <a:rPr sz="2700" kern="0" spc="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 参考答案：</a:t>
            </a:r>
            <a:r>
              <a:rPr sz="2700" kern="0" spc="-6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①引用经济</a:t>
            </a:r>
            <a:r>
              <a:rPr sz="2700" kern="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学家的调查数据及观点；</a:t>
            </a:r>
            <a:r>
              <a:rPr sz="2700" kern="0" spc="-6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②针对媒体提出的问</a:t>
            </a:r>
            <a:r>
              <a:rPr sz="27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题，</a:t>
            </a:r>
            <a:r>
              <a:rPr sz="2700" kern="0" spc="-4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作出合理的解释；</a:t>
            </a:r>
            <a:r>
              <a:rPr sz="2700" kern="0" spc="-6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③进行实地调研，</a:t>
            </a:r>
            <a:r>
              <a:rPr sz="2700" kern="0" spc="-5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征询当地居民的意见。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3370"/>
              </a:lnSpc>
              <a:spcBef>
                <a:spcPts val="485"/>
              </a:spcBef>
            </a:pPr>
            <a:r>
              <a:rPr sz="2700" kern="0" spc="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 你得到什么启示？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3370"/>
              </a:lnSpc>
              <a:spcBef>
                <a:spcPts val="650"/>
              </a:spcBef>
            </a:pPr>
            <a:r>
              <a:rPr sz="27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          </a:t>
            </a:r>
            <a:r>
              <a:rPr sz="2700" kern="0" spc="4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答案平实，</a:t>
            </a:r>
            <a:r>
              <a:rPr sz="2700" kern="0" spc="-28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4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回避答题套路，</a:t>
            </a:r>
            <a:r>
              <a:rPr sz="2700" kern="0" spc="-52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4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不纠缠于术</a:t>
            </a:r>
            <a:r>
              <a:rPr sz="2700" kern="0" spc="3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语。</a:t>
            </a:r>
            <a:endParaRPr lang="en-US" altLang="en-US" sz="27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3370"/>
              </a:lnSpc>
              <a:spcBef>
                <a:spcPts val="650"/>
              </a:spcBef>
            </a:pPr>
            <a:r>
              <a:rPr sz="2700" kern="0" spc="6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          真正读懂文</a:t>
            </a:r>
            <a:r>
              <a:rPr sz="2700" kern="0" spc="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章的脉络层次，</a:t>
            </a:r>
            <a:r>
              <a:rPr sz="2700" kern="0" spc="-54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合并归纳信息。</a:t>
            </a:r>
            <a:endParaRPr lang="en-US" altLang="en-US" sz="27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3370"/>
              </a:lnSpc>
              <a:spcBef>
                <a:spcPts val="650"/>
              </a:spcBef>
            </a:pPr>
            <a:r>
              <a:rPr sz="2700" kern="0" spc="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          扎扎实实读文本，</a:t>
            </a:r>
            <a:r>
              <a:rPr sz="2700" kern="0" spc="-48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清清楚楚理脉络</a:t>
            </a:r>
            <a:endParaRPr lang="en-US" altLang="en-US" sz="2700" kern="0" spc="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56" name="textbox 56"/>
          <p:cNvSpPr/>
          <p:nvPr/>
        </p:nvSpPr>
        <p:spPr>
          <a:xfrm>
            <a:off x="364698" y="282128"/>
            <a:ext cx="11088369" cy="57994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70180" algn="l" rtl="0" eaLnBrk="0">
              <a:lnSpc>
                <a:spcPct val="85000"/>
              </a:lnSpc>
            </a:pPr>
            <a:r>
              <a:rPr sz="39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因文设题，</a:t>
            </a:r>
            <a:r>
              <a:rPr sz="3900" kern="0" spc="-7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9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应对新情况——</a:t>
            </a:r>
            <a:r>
              <a:rPr sz="3900" kern="0" spc="-6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9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读题能力</a:t>
            </a:r>
            <a:r>
              <a:rPr sz="3900" kern="0" spc="-5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9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3900" kern="0" spc="-5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9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读图能</a:t>
            </a:r>
            <a:r>
              <a:rPr sz="3900" kern="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力</a:t>
            </a:r>
            <a:endParaRPr lang="en-US" altLang="en-US" sz="3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0000"/>
              </a:lnSpc>
            </a:pPr>
            <a:endParaRPr lang="en-US" altLang="en-US" sz="1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970" algn="l" rtl="0" eaLnBrk="0">
              <a:lnSpc>
                <a:spcPct val="98000"/>
              </a:lnSpc>
              <a:spcBef>
                <a:spcPts val="965"/>
              </a:spcBef>
            </a:pPr>
            <a:r>
              <a:rPr sz="3200" kern="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2024年普通高考适应性测试</a:t>
            </a:r>
            <a:endParaRPr lang="en-US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2540" algn="l" rtl="0" eaLnBrk="0">
              <a:lnSpc>
                <a:spcPct val="98000"/>
              </a:lnSpc>
              <a:spcBef>
                <a:spcPts val="720"/>
              </a:spcBef>
            </a:pPr>
            <a:r>
              <a:rPr sz="2700" kern="0" spc="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3．下列选项，适合作为论据</a:t>
            </a:r>
            <a:r>
              <a:rPr sz="2700" kern="0" spc="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来支撑材料一关于游牧业起源观点的一项</a:t>
            </a:r>
            <a:r>
              <a:rPr sz="27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7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是（3分）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43840" indent="-223520" algn="l" rtl="0" eaLnBrk="0">
              <a:lnSpc>
                <a:spcPct val="96000"/>
              </a:lnSpc>
              <a:spcBef>
                <a:spcPts val="670"/>
              </a:spcBef>
            </a:pPr>
            <a:r>
              <a:rPr sz="2700" kern="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 A．</a:t>
            </a:r>
            <a:r>
              <a:rPr sz="2700" kern="0" spc="-12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《史记·匈奴列传》记载，匈奴“</a:t>
            </a:r>
            <a:r>
              <a:rPr sz="2700" kern="0" spc="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随畜牧而转移，</a:t>
            </a:r>
            <a:r>
              <a:rPr sz="2700" kern="0" spc="-9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……然亦各有分</a:t>
            </a:r>
            <a:r>
              <a:rPr sz="27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地。毋文书，</a:t>
            </a:r>
            <a:r>
              <a:rPr sz="2700" kern="0" spc="-7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以言语为约束</a:t>
            </a:r>
            <a:r>
              <a:rPr sz="2700" kern="0" spc="-9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4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”。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57175" indent="-236855" algn="l" rtl="0" eaLnBrk="0">
              <a:lnSpc>
                <a:spcPct val="96000"/>
              </a:lnSpc>
              <a:spcBef>
                <a:spcPts val="820"/>
              </a:spcBef>
            </a:pPr>
            <a:r>
              <a:rPr sz="2700" kern="0" spc="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 B．在我国北方农牧交错带距今30</a:t>
            </a:r>
            <a:r>
              <a:rPr sz="2700" kern="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00年左右的一处遗址中，考古学家既</a:t>
            </a:r>
            <a:r>
              <a:rPr sz="27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发现了大量牛羊骨骼，也发现了不少农具。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34315" indent="-213995" algn="l" rtl="0" eaLnBrk="0">
              <a:lnSpc>
                <a:spcPct val="97000"/>
              </a:lnSpc>
              <a:spcBef>
                <a:spcPts val="840"/>
              </a:spcBef>
            </a:pPr>
            <a:r>
              <a:rPr sz="2700" kern="0" spc="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 C．400毫米年降雨量是农耕生产对水资</a:t>
            </a:r>
            <a:r>
              <a:rPr sz="2700" kern="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源需求的底线，中国年降雨量</a:t>
            </a:r>
            <a:r>
              <a:rPr sz="27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700" kern="0" spc="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400毫米等值线的东段与明长</a:t>
            </a:r>
            <a:r>
              <a:rPr sz="2700" kern="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城走向极为相似。</a:t>
            </a:r>
            <a:endParaRPr lang="en-US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1620" indent="-241300" algn="l" rtl="0" eaLnBrk="0">
              <a:lnSpc>
                <a:spcPct val="96000"/>
              </a:lnSpc>
              <a:spcBef>
                <a:spcPts val="735"/>
              </a:spcBef>
            </a:pPr>
            <a:r>
              <a:rPr sz="2700" kern="0" spc="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 D．</a:t>
            </a:r>
            <a:r>
              <a:rPr sz="2700" kern="0" spc="-12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《辽史·地理志》记载，辽上京一带为“太祖创业之</a:t>
            </a:r>
            <a:r>
              <a:rPr sz="2700" kern="0" spc="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地。</a:t>
            </a:r>
            <a:r>
              <a:rPr sz="2700" kern="0" spc="-7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负山抱</a:t>
            </a:r>
            <a:r>
              <a:rPr sz="27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700" kern="0" spc="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海，</a:t>
            </a:r>
            <a:r>
              <a:rPr sz="2700" kern="0" spc="-1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……地沃宜耕植，水</a:t>
            </a:r>
            <a:r>
              <a:rPr sz="2700" kern="0" spc="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草便畜牧</a:t>
            </a:r>
            <a:r>
              <a:rPr sz="2700" kern="0" spc="-9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”。</a:t>
            </a:r>
            <a:endParaRPr lang="en-US" altLang="en-US" sz="2700" kern="0" spc="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749280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2246376" y="1749552"/>
            <a:ext cx="6129528" cy="2673096"/>
          </a:xfrm>
          <a:prstGeom prst="rect">
            <a:avLst/>
          </a:prstGeom>
        </p:spPr>
      </p:pic>
      <p:sp>
        <p:nvSpPr>
          <p:cNvPr id="60" name="textbox 60"/>
          <p:cNvSpPr/>
          <p:nvPr/>
        </p:nvSpPr>
        <p:spPr>
          <a:xfrm>
            <a:off x="372745" y="281940"/>
            <a:ext cx="11523345" cy="12401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lang="en-US" altLang="en-US" sz="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62560" algn="l" rtl="0" eaLnBrk="0">
              <a:lnSpc>
                <a:spcPct val="80000"/>
              </a:lnSpc>
            </a:pPr>
            <a:r>
              <a:rPr sz="39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因文设题，</a:t>
            </a:r>
            <a:r>
              <a:rPr sz="3900" kern="0" spc="-7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9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应对新情况——</a:t>
            </a:r>
            <a:r>
              <a:rPr sz="3900" kern="0" spc="-6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9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读题能力</a:t>
            </a:r>
            <a:r>
              <a:rPr sz="3900" kern="0" spc="-5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9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3900" kern="0" spc="-5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9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读图能</a:t>
            </a:r>
            <a:r>
              <a:rPr sz="3900" kern="0" spc="-1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力</a:t>
            </a:r>
            <a:endParaRPr lang="en-US" altLang="en-US" sz="3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5800"/>
              </a:lnSpc>
            </a:pPr>
            <a:r>
              <a:rPr sz="2700" kern="0" spc="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sz="2700" kern="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700" kern="0" spc="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4．根据材料二内容，下列选项对下面这幅图表的解读不恰当的一项</a:t>
            </a:r>
            <a:endParaRPr lang="en-US" altLang="en-US" sz="2700" kern="0" spc="9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2" name="picture 6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957072" y="4811816"/>
            <a:ext cx="5926701" cy="1703527"/>
          </a:xfrm>
          <a:prstGeom prst="rect">
            <a:avLst/>
          </a:prstGeom>
        </p:spPr>
      </p:pic>
      <p:sp>
        <p:nvSpPr>
          <p:cNvPr id="64" name="textbox 64"/>
          <p:cNvSpPr/>
          <p:nvPr>
            <p:custDataLst>
              <p:tags r:id="rId12"/>
            </p:custDataLst>
          </p:nvPr>
        </p:nvSpPr>
        <p:spPr>
          <a:xfrm>
            <a:off x="372508" y="1510117"/>
            <a:ext cx="1795779" cy="8020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ts val="3310"/>
              </a:lnSpc>
            </a:pPr>
            <a:r>
              <a:rPr sz="2600" kern="0" spc="-18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是（3分）</a:t>
            </a:r>
            <a:endParaRPr lang="en-US" altLang="en-US" sz="260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9000"/>
              </a:lnSpc>
            </a:pPr>
            <a:endParaRPr lang="en-US" altLang="en-US" sz="100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79000"/>
              </a:lnSpc>
            </a:pPr>
            <a:endParaRPr lang="en-US" altLang="en-US" sz="10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1035"/>
              </a:lnSpc>
              <a:spcBef>
                <a:spcPts val="0"/>
              </a:spcBef>
            </a:pPr>
            <a:r>
              <a:rPr sz="700" kern="0" spc="57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endParaRPr lang="en-US" altLang="en-US" sz="700" kern="0" spc="57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44272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0558145" y="5463540"/>
            <a:ext cx="1442720" cy="139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66" name="textbox 66"/>
          <p:cNvSpPr/>
          <p:nvPr/>
        </p:nvSpPr>
        <p:spPr>
          <a:xfrm>
            <a:off x="372745" y="281940"/>
            <a:ext cx="11819255" cy="52260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62560" algn="l" rtl="0" eaLnBrk="0">
              <a:lnSpc>
                <a:spcPct val="85000"/>
              </a:lnSpc>
            </a:pPr>
            <a:r>
              <a:rPr sz="3900" kern="0" spc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因文设题，</a:t>
            </a:r>
            <a:r>
              <a:rPr sz="3900" kern="0" spc="-7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900" kern="0" spc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应对新情况——</a:t>
            </a:r>
            <a:r>
              <a:rPr sz="3900" kern="0" spc="-6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900" kern="0" spc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读题能力</a:t>
            </a:r>
            <a:r>
              <a:rPr sz="3900" kern="0" spc="-56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900" kern="0" spc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3900" kern="0" spc="-58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900" kern="0" spc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读图能</a:t>
            </a:r>
            <a:r>
              <a:rPr sz="3900" kern="0" spc="-1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力</a:t>
            </a:r>
            <a:endParaRPr lang="en-US" altLang="en-US" sz="39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rtl="0" eaLnBrk="0">
              <a:lnSpc>
                <a:spcPct val="157000"/>
              </a:lnSpc>
            </a:pPr>
            <a:endParaRPr lang="en-US" altLang="en-US" sz="1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9870" indent="-217805" algn="l" rtl="0" eaLnBrk="0">
              <a:lnSpc>
                <a:spcPct val="93000"/>
              </a:lnSpc>
              <a:spcBef>
                <a:spcPts val="820"/>
              </a:spcBef>
            </a:pPr>
            <a:r>
              <a:rPr sz="2700" kern="0" spc="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      </a:t>
            </a:r>
            <a:r>
              <a:rPr sz="2700" kern="0" spc="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2022北京</a:t>
            </a:r>
            <a:r>
              <a:rPr sz="2700" kern="0" spc="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700" kern="0" spc="6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目前,研究者引入序列标注模型,在计算机自动断句、标点、专</a:t>
            </a:r>
            <a:r>
              <a:rPr sz="2700" kern="0" spc="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名</a:t>
            </a:r>
            <a:r>
              <a:rPr sz="2700" kern="0" spc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sz="2700" kern="0" spc="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识别等领域都取得了很好的效</a:t>
            </a:r>
            <a:r>
              <a:rPr sz="2700" kern="0" spc="9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果。所谓序列标注,即输入字符串,预测</a:t>
            </a:r>
            <a:r>
              <a:rPr sz="2700" kern="0" spc="-1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sz="2700" kern="0" spc="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每个字符在该位置的专名属性以及是否在</a:t>
            </a:r>
            <a:r>
              <a:rPr sz="2700" kern="0" spc="9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该位置断句。例如,输入“论</a:t>
            </a:r>
            <a:r>
              <a:rPr sz="2700" kern="0" spc="-1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sz="2700" kern="0" spc="6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语云管氏而知礼孰不知礼</a:t>
            </a:r>
            <a:r>
              <a:rPr sz="2700" kern="0" spc="-98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700" kern="0" spc="6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”,模型应预测为“</a:t>
            </a:r>
            <a:r>
              <a:rPr sz="2700" kern="0" spc="-71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700" kern="0" spc="6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(B-</a:t>
            </a:r>
            <a:r>
              <a:rPr sz="2700" kern="0" spc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BOOK</a:t>
            </a:r>
            <a:r>
              <a:rPr sz="2700" kern="0" spc="6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)(E</a:t>
            </a:r>
            <a:r>
              <a:rPr sz="2700" kern="0" spc="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sz="2700" kern="0" spc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BOOK</a:t>
            </a:r>
            <a:r>
              <a:rPr sz="2700" kern="0" spc="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)S(B-</a:t>
            </a:r>
            <a:r>
              <a:rPr sz="2700" kern="0" spc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PER</a:t>
            </a:r>
            <a:r>
              <a:rPr sz="2700" kern="0" spc="8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)(E-</a:t>
            </a:r>
            <a:r>
              <a:rPr sz="2700" kern="0" spc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PER</a:t>
            </a:r>
            <a:r>
              <a:rPr sz="2700" kern="0" spc="8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sz="2700" kern="0" spc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OoSOOOO</a:t>
            </a:r>
            <a:r>
              <a:rPr sz="2700" kern="0" spc="-98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700" kern="0" spc="8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”,其中,“B-</a:t>
            </a:r>
            <a:r>
              <a:rPr sz="2700" kern="0" spc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BOOK</a:t>
            </a:r>
            <a:r>
              <a:rPr sz="2700" kern="0" spc="-98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700" kern="0" spc="8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”表示书名开头的字</a:t>
            </a:r>
            <a:r>
              <a:rPr sz="2700" kern="0" spc="7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,这里指</a:t>
            </a:r>
            <a:r>
              <a:rPr sz="2700" kern="0" spc="1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“论</a:t>
            </a:r>
            <a:r>
              <a:rPr sz="2700" kern="0" spc="-98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700" kern="0" spc="1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”;“E-</a:t>
            </a:r>
            <a:r>
              <a:rPr sz="2700" kern="0" spc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BOOK</a:t>
            </a:r>
            <a:r>
              <a:rPr sz="2700" kern="0" spc="-97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700" kern="0" spc="1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”表示书名结尾的字,这里</a:t>
            </a:r>
            <a:r>
              <a:rPr sz="2700" kern="0" spc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指“语</a:t>
            </a:r>
            <a:r>
              <a:rPr sz="2700" kern="0" spc="-98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700" kern="0" spc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”;“S</a:t>
            </a:r>
            <a:r>
              <a:rPr sz="2700" kern="0" spc="-97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700" kern="0" spc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”表示其后</a:t>
            </a:r>
            <a:endParaRPr lang="en-US" altLang="en-US" sz="27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27965" indent="1270" algn="l" rtl="0" eaLnBrk="0">
              <a:lnSpc>
                <a:spcPct val="95000"/>
              </a:lnSpc>
              <a:spcBef>
                <a:spcPts val="30"/>
              </a:spcBef>
            </a:pPr>
            <a:r>
              <a:rPr sz="2700" kern="0" spc="6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应断句的字,这里对应“云</a:t>
            </a:r>
            <a:r>
              <a:rPr sz="2700" kern="0" spc="-98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700" kern="0" spc="6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”和第一个“礼</a:t>
            </a:r>
            <a:r>
              <a:rPr sz="2700" kern="0" spc="-98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700" kern="0" spc="6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”;“B-</a:t>
            </a:r>
            <a:r>
              <a:rPr sz="2700" kern="0" spc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PER</a:t>
            </a:r>
            <a:r>
              <a:rPr sz="2700" kern="0" spc="-97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700" kern="0" spc="6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”表示人名开</a:t>
            </a:r>
            <a:r>
              <a:rPr sz="2700" kern="0" spc="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头</a:t>
            </a:r>
            <a:r>
              <a:rPr sz="2700" kern="0" spc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sz="2700" kern="0" spc="4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的字,这里指“管</a:t>
            </a:r>
            <a:r>
              <a:rPr sz="2700" kern="0" spc="-96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700" kern="0" spc="4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”;“E-</a:t>
            </a:r>
            <a:r>
              <a:rPr sz="2700" kern="0" spc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PER</a:t>
            </a:r>
            <a:r>
              <a:rPr sz="2700" kern="0" spc="-97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700" kern="0" spc="4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”表示人名结尾的字,这里指“</a:t>
            </a:r>
            <a:r>
              <a:rPr sz="2700" kern="0" spc="-98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700" kern="0" spc="4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氏</a:t>
            </a:r>
            <a:r>
              <a:rPr sz="2700" kern="0" spc="-97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700" kern="0" spc="4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”;“O</a:t>
            </a:r>
            <a:r>
              <a:rPr sz="2700" kern="0" spc="-97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700" kern="0" spc="4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 </a:t>
            </a:r>
            <a:r>
              <a:rPr sz="2700" kern="0" spc="9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表示不做任何操作。每一个字都对应一个或一组符号。</a:t>
            </a:r>
            <a:endParaRPr lang="en-US" altLang="en-US" sz="27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36220" indent="-224155" algn="l" rtl="0" eaLnBrk="0">
              <a:lnSpc>
                <a:spcPct val="101000"/>
              </a:lnSpc>
              <a:spcBef>
                <a:spcPts val="370"/>
              </a:spcBef>
            </a:pPr>
            <a:r>
              <a:rPr sz="2700" kern="0" spc="6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3.根据材料二,模拟计算机对“苏子愀然正襟危坐而问客曰</a:t>
            </a:r>
            <a:r>
              <a:rPr sz="2700" kern="0" spc="-54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700" kern="0" spc="6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”的序列标</a:t>
            </a:r>
            <a:r>
              <a:rPr sz="2700" kern="0" spc="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注，    </a:t>
            </a:r>
            <a:r>
              <a:rPr sz="2700" kern="0" spc="7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不正确的一项是（3分）</a:t>
            </a:r>
            <a:endParaRPr lang="en-US" altLang="en-US" sz="2700" kern="0" spc="7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8" name="textbox 68"/>
          <p:cNvSpPr/>
          <p:nvPr>
            <p:custDataLst>
              <p:tags r:id="rId10"/>
            </p:custDataLst>
          </p:nvPr>
        </p:nvSpPr>
        <p:spPr>
          <a:xfrm>
            <a:off x="729615" y="5463540"/>
            <a:ext cx="11612880" cy="4902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ts val="3370"/>
              </a:lnSpc>
            </a:pPr>
            <a:r>
              <a:rPr sz="2700" kern="0" spc="-1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A.“苏子”应标为“(B-PER)(E-PER)</a:t>
            </a:r>
            <a:r>
              <a:rPr sz="2700" kern="0" spc="-48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1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sz="2700" kern="0" spc="-55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1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2700" kern="0" spc="5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  <a:r>
              <a:rPr sz="2700" kern="0" spc="-1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B.“愀然”应标为“OS</a:t>
            </a:r>
            <a:r>
              <a:rPr sz="2700" kern="0" spc="-47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1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”。</a:t>
            </a:r>
            <a:endParaRPr lang="en-US" altLang="en-US" sz="270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3370"/>
              </a:lnSpc>
              <a:spcBef>
                <a:spcPts val="650"/>
              </a:spcBef>
            </a:pPr>
            <a:r>
              <a:rPr sz="2700" kern="0" spc="2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C.“正襟”应标为“</a:t>
            </a:r>
            <a:r>
              <a:rPr sz="2700" kern="0" spc="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OO</a:t>
            </a:r>
            <a:r>
              <a:rPr sz="2700" kern="0" spc="-54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1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sz="2700" kern="0" spc="-55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1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                           </a:t>
            </a:r>
            <a:r>
              <a:rPr sz="2700" kern="0" spc="1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D.“</a:t>
            </a:r>
            <a:r>
              <a:rPr sz="2700" kern="0" spc="-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1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问客”应标为“</a:t>
            </a:r>
            <a:r>
              <a:rPr sz="2700" kern="0" spc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SO</a:t>
            </a:r>
            <a:r>
              <a:rPr sz="2700" kern="0" spc="-54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1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”。</a:t>
            </a:r>
            <a:endParaRPr lang="en-US" altLang="en-US" sz="2700" kern="0" spc="1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frame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frame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leftRight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leftRight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leftRight"/>
  <p:tag name="KSO_WM_SLIDE_BK_DARK_LIGHT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leftRight"/>
  <p:tag name="KSO_WM_SLIDE_BK_DARK_LIGHT" val="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leftRight"/>
  <p:tag name="KSO_WM_SLIDE_BK_DARK_LIGHT" val="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leftRight"/>
  <p:tag name="KSO_WM_SLIDE_BK_DARK_LIGHT" val="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leftRight"/>
  <p:tag name="KSO_WM_SLIDE_BK_DARK_LIGHT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topBottom"/>
  <p:tag name="KSO_WM_SLIDE_BK_DARK_LIGHT" val="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topBottom"/>
  <p:tag name="KSO_WM_SLIDE_BK_DARK_LIGHT" val="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topBottom"/>
  <p:tag name="KSO_WM_SLIDE_BK_DARK_LIGHT" val="2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topBottom"/>
  <p:tag name="KSO_WM_SLIDE_BK_DARK_LIGHT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topBottom"/>
  <p:tag name="KSO_WM_SLIDE_BK_DARK_LIGHT" val="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topBottom"/>
  <p:tag name="KSO_WM_SLIDE_BK_DARK_LIGHT" val="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topBottom"/>
  <p:tag name="KSO_WM_SLIDE_BK_DARK_LIGHT" val="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bottomTop"/>
  <p:tag name="KSO_WM_SLIDE_BK_DARK_LIGHT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bottomTop"/>
  <p:tag name="KSO_WM_SLIDE_BK_DARK_LIGHT" val="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bottomTop"/>
  <p:tag name="KSO_WM_SLIDE_BK_DARK_LIGHT" val="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bottomTop"/>
  <p:tag name="KSO_WM_SLIDE_BK_DARK_LIGHT" val="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bottomTop"/>
  <p:tag name="KSO_WM_SLIDE_BK_DARK_LIGHT" val="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bottomTop"/>
  <p:tag name="KSO_WM_SLIDE_BK_DARK_LIGHT" val="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bottomTop"/>
  <p:tag name="KSO_WM_SLIDE_BK_DARK_LIGHT" val="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navigation"/>
  <p:tag name="KSO_WM_SLIDE_BK_DARK_LIGHT" val="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navigation"/>
  <p:tag name="KSO_WM_SLIDE_BK_DARK_LIGHT" val="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navigation"/>
  <p:tag name="KSO_WM_SLIDE_BK_DARK_LIGHT" val="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navigation"/>
  <p:tag name="KSO_WM_SLIDE_BK_DARK_LIGHT" val="2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navigation"/>
  <p:tag name="KSO_WM_SLIDE_BK_DARK_LIGHT" val="2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navigation"/>
  <p:tag name="KSO_WM_SLIDE_BK_DARK_LIGHT" val="2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1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belt"/>
  <p:tag name="KSO_WM_SLIDE_BK_DARK_LIGHT" val="1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belt"/>
  <p:tag name="KSO_WM_SLIDE_BK_DARK_LIGHT" val="1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214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77118"/>
</p:tagLst>
</file>

<file path=ppt/tags/tag215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77118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76429_1"/>
  <p:tag name="KSO_WM_TEMPLATE_CATEGORY" val="custom"/>
  <p:tag name="KSO_WM_TEMPLATE_INDEX" val="20177118"/>
  <p:tag name="KSO_WM_TEMPLATE_SUBCATEGORY" val="17"/>
  <p:tag name="KSO_WM_TEMPLATE_THUMBS_INDEX" val="1、3、5、8、13、16、19、25、28、30、32"/>
  <p:tag name="KSO_WM_TEMPLATE_MASTER_TYPE" val="1"/>
  <p:tag name="KSO_WM_TEMPLATE_COLOR_TYPE" val="1"/>
  <p:tag name="KSO_WM_TEMPLATE_MASTER_THUMB_INDEX" val="1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22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23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24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25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261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26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27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28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291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92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" val="点击此处添加标题"/>
  <p:tag name="KSO_WM_TEMPLATE_CATEGORY" val="custom"/>
  <p:tag name="KSO_WM_TEMPLATE_INDEX" val="20177118"/>
  <p:tag name="KSO_WM_UNIT_ID" val="custom20177118_13*a*1"/>
  <p:tag name="KSO_WM_UNIT_NOCLEAR" val="0"/>
  <p:tag name="KSO_WM_UNIT_DIAGRAM_ISNUMVISUAL" val="0"/>
  <p:tag name="KSO_WM_UNIT_DIAGRAM_ISREFERUNIT" val="0"/>
  <p:tag name="KSO_WM_UNIT_ISNUMDGMTITLE" val="0"/>
  <p:tag name="KSO_WM_UNIT_TEXT_FILL_FORE_SCHEMECOLOR_INDEX_BRIGHTNESS" val="0.15"/>
  <p:tag name="KSO_WM_UNIT_TEXT_FILL_FORE_SCHEMECOLOR_INDEX" val="13"/>
  <p:tag name="KSO_WM_UNIT_TEXT_FILL_TYPE" val="1"/>
</p:tagLst>
</file>

<file path=ppt/tags/tag293.xml><?xml version="1.0" encoding="utf-8"?>
<p:tagLst xmlns:p="http://schemas.openxmlformats.org/presentationml/2006/main">
  <p:tag name="KSO_WM_TAG_VERSION" val="1.0"/>
  <p:tag name="KSO_WM_SLIDE_ITEM_CNT" val="0"/>
  <p:tag name="KSO_WM_SLIDE_LAYOUT" val="a_b_e"/>
  <p:tag name="KSO_WM_SLIDE_LAYOUT_CNT" val="1_1_1"/>
  <p:tag name="KSO_WM_SLIDE_TYPE" val="sectionTitle"/>
  <p:tag name="KSO_WM_BEAUTIFY_FLAG" val="#wm#"/>
  <p:tag name="KSO_WM_COMBINE_RELATE_SLIDE_ID" val="background20176429_6"/>
  <p:tag name="KSO_WM_TEMPLATE_CATEGORY" val="custom"/>
  <p:tag name="KSO_WM_TEMPLATE_INDEX" val="20177118"/>
  <p:tag name="KSO_WM_SLIDE_ID" val="custom20177118_13"/>
  <p:tag name="KSO_WM_SLIDE_INDEX" val="13"/>
  <p:tag name="KSO_WM_TEMPLATE_SUBCATEGORY" val="17"/>
  <p:tag name="KSO_WM_SLIDE_SUBTYPE" val="pureTxt"/>
  <p:tag name="KSO_WM_TEMPLATE_MASTER_TYPE" val="1"/>
  <p:tag name="KSO_WM_TEMPLATE_COLOR_TYPE" val="1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30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31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321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32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335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342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34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35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363.xml><?xml version="1.0" encoding="utf-8"?>
<p:tagLst xmlns:p="http://schemas.openxmlformats.org/presentationml/2006/main">
  <p:tag name="KSO_WM_UNIT_FILL_FORE_SCHEMECOLOR_INDEX_BRIGHTNESS" val="0"/>
  <p:tag name="KSO_WM_UNIT_FILL_FORE_SCHEMECOLOR_INDEX" val="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6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6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6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373.xml><?xml version="1.0" encoding="utf-8"?>
<p:tagLst xmlns:p="http://schemas.openxmlformats.org/presentationml/2006/main">
  <p:tag name="KSO_WM_UNIT_FILL_FORE_SCHEMECOLOR_INDEX_BRIGHTNESS" val="0"/>
  <p:tag name="KSO_WM_UNIT_FILL_FORE_SCHEMECOLOR_INDEX" val="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7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7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7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383.xml><?xml version="1.0" encoding="utf-8"?>
<p:tagLst xmlns:p="http://schemas.openxmlformats.org/presentationml/2006/main">
  <p:tag name="KSO_WM_UNIT_FILL_FORE_SCHEMECOLOR_INDEX_BRIGHTNESS" val="0"/>
  <p:tag name="KSO_WM_UNIT_FILL_FORE_SCHEMECOLOR_INDEX" val="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8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8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8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8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8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8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39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9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405.xml><?xml version="1.0" encoding="utf-8"?>
<p:tagLst xmlns:p="http://schemas.openxmlformats.org/presentationml/2006/main">
  <p:tag name="KSO_WM_UNIT_FILL_FORE_SCHEMECOLOR_INDEX_BRIGHTNESS" val="0"/>
  <p:tag name="KSO_WM_UNIT_FILL_FORE_SCHEMECOLOR_INDEX" val="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0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0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0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0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1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1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424.xml><?xml version="1.0" encoding="utf-8"?>
<p:tagLst xmlns:p="http://schemas.openxmlformats.org/presentationml/2006/main">
  <p:tag name="KSO_WM_UNIT_FILL_FORE_SCHEMECOLOR_INDEX_BRIGHTNESS" val="0"/>
  <p:tag name="KSO_WM_UNIT_FILL_FORE_SCHEMECOLOR_INDEX" val="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2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2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2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2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3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32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43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44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45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46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47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75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482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489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9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92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4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49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50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5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1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52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531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53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545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552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55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56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57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58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88.xml><?xml version="1.0" encoding="utf-8"?>
<p:tagLst xmlns:p="http://schemas.openxmlformats.org/presentationml/2006/main">
  <p:tag name="KSO_WM_BEAUTIFY_FLAG" val="#wm#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diagram20231636_2*n_h_i*1_1_1"/>
  <p:tag name="KSO_WM_TEMPLATE_CATEGORY" val="diagram"/>
  <p:tag name="KSO_WM_TEMPLATE_INDEX" val="20231636"/>
  <p:tag name="KSO_WM_UNIT_LAYERLEVEL" val="1_1_1"/>
  <p:tag name="KSO_WM_TAG_VERSION" val="3.0"/>
  <p:tag name="KSO_WM_DIAGRAM_VERSION" val="3"/>
  <p:tag name="KSO_WM_DIAGRAM_MAX_ITEMCNT" val="6"/>
  <p:tag name="KSO_WM_DIAGRAM_MIN_ITEMCNT" val="2"/>
  <p:tag name="KSO_WM_DIAGRAM_VIRTUALLY_FRAME" val="{&quot;height&quot;:415.08000000000004,&quot;left&quot;:24.85551181102362,&quot;top&quot;:83.75944881889764,&quot;width&quot;:1043.6444881889763}"/>
  <p:tag name="KSO_WM_DIAGRAM_COLOR_MATCH_VALUE" val="{&quot;shape&quot;:{&quot;fill&quot;:{&quot;solid&quot;:{&quot;brightness&quot;:0.699999988079071,&quot;colorType&quot;:1,&quot;foreColorIndex&quot;:5,&quot;transparency&quot;:0.69999998807907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7"/>
  <p:tag name="KSO_WM_UNIT_TEXT_FILL_FORE_SCHEMECOLOR_INDEX" val="13"/>
  <p:tag name="KSO_WM_UNIT_TEXT_FILL_TYPE" val="1"/>
  <p:tag name="KSO_WM_UNIT_USESOURCEFORMAT_APPLY" val="1"/>
</p:tagLst>
</file>

<file path=ppt/tags/tag5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636_2*n_h_h_f*1_2_2_1"/>
  <p:tag name="KSO_WM_TEMPLATE_CATEGORY" val="diagram"/>
  <p:tag name="KSO_WM_TEMPLATE_INDEX" val="20231636"/>
  <p:tag name="KSO_WM_UNIT_LAYERLEVEL" val="1_1_1_1"/>
  <p:tag name="KSO_WM_TAG_VERSION" val="3.0"/>
  <p:tag name="KSO_WM_BEAUTIFY_FLAG" val="#wm#"/>
  <p:tag name="KSO_WM_UNIT_SUBTYPE" val="a"/>
  <p:tag name="KSO_WM_UNIT_NOCLEAR" val="0"/>
  <p:tag name="KSO_WM_DIAGRAM_GROUP_CODE" val="n1-1"/>
  <p:tag name="KSO_WM_UNIT_TYPE" val="n_h_h_f"/>
  <p:tag name="KSO_WM_UNIT_INDEX" val="1_2_2_1"/>
  <p:tag name="KSO_WM_UNIT_VALUE" val="104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5.08000000000004,&quot;left&quot;:24.85551181102362,&quot;top&quot;:83.75944881889764,&quot;width&quot;:1043.6444881889763}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6,&quot;pos&quot;:1,&quot;transparency&quot;:1},{&quot;brightness&quot;:0,&quot;colorType&quot;:1,&quot;foreColorIndex&quot;:5,&quot;pos&quot;:0.019999999552965164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UNIT_PRESET_TEXT" val="单击此处输入你的项正文，文字是您思想的提炼，请尽量言简意赅的阐述观点，单击此处输入你的项正文"/>
  <p:tag name="KSO_WM_UNIT_LINE_FORE_SCHEMECOLOR_INDEX" val="5"/>
  <p:tag name="KSO_WM_UNIT_USESOURCEFORMAT_APPLY" val="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636_2*n_h_h_f*1_2_1_1"/>
  <p:tag name="KSO_WM_TEMPLATE_CATEGORY" val="diagram"/>
  <p:tag name="KSO_WM_TEMPLATE_INDEX" val="20231636"/>
  <p:tag name="KSO_WM_UNIT_LAYERLEVEL" val="1_1_1_1"/>
  <p:tag name="KSO_WM_TAG_VERSION" val="3.0"/>
  <p:tag name="KSO_WM_BEAUTIFY_FLAG" val="#wm#"/>
  <p:tag name="KSO_WM_UNIT_SUBTYPE" val="a"/>
  <p:tag name="KSO_WM_UNIT_NOCLEAR" val="0"/>
  <p:tag name="KSO_WM_DIAGRAM_GROUP_CODE" val="n1-1"/>
  <p:tag name="KSO_WM_UNIT_TYPE" val="n_h_h_f"/>
  <p:tag name="KSO_WM_UNIT_INDEX" val="1_2_1_1"/>
  <p:tag name="KSO_WM_UNIT_VALUE" val="116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5.08000000000004,&quot;left&quot;:24.85551181102362,&quot;top&quot;:83.75944881889764,&quot;width&quot;:1043.6444881889763}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6,&quot;pos&quot;:1,&quot;transparency&quot;:1},{&quot;brightness&quot;:0,&quot;colorType&quot;:1,&quot;foreColorIndex&quot;:5,&quot;pos&quot;:0.019999999552965164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UNIT_PRESET_TEXT" val="单击此处输入你的项正文，文字是您思想的提炼，请尽量言简意赅的阐述观点，单击此处输入你的项正文"/>
  <p:tag name="KSO_WM_UNIT_LINE_FORE_SCHEMECOLOR_INDEX" val="5"/>
  <p:tag name="KSO_WM_UNIT_USESOURCEFORMAT_APPLY" val="1"/>
</p:tagLst>
</file>

<file path=ppt/tags/tag5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636_2*n_h_h_f*1_2_3_1"/>
  <p:tag name="KSO_WM_TEMPLATE_CATEGORY" val="diagram"/>
  <p:tag name="KSO_WM_TEMPLATE_INDEX" val="20231636"/>
  <p:tag name="KSO_WM_UNIT_LAYERLEVEL" val="1_1_1_1"/>
  <p:tag name="KSO_WM_TAG_VERSION" val="3.0"/>
  <p:tag name="KSO_WM_BEAUTIFY_FLAG" val="#wm#"/>
  <p:tag name="KSO_WM_UNIT_SUBTYPE" val="a"/>
  <p:tag name="KSO_WM_UNIT_NOCLEAR" val="0"/>
  <p:tag name="KSO_WM_DIAGRAM_GROUP_CODE" val="n1-1"/>
  <p:tag name="KSO_WM_UNIT_TYPE" val="n_h_h_f"/>
  <p:tag name="KSO_WM_UNIT_INDEX" val="1_2_3_1"/>
  <p:tag name="KSO_WM_UNIT_VALUE" val="116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5.08000000000004,&quot;left&quot;:24.85551181102362,&quot;top&quot;:83.75944881889764,&quot;width&quot;:1043.6444881889763}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6,&quot;pos&quot;:1,&quot;transparency&quot;:1},{&quot;brightness&quot;:0,&quot;colorType&quot;:1,&quot;foreColorIndex&quot;:5,&quot;pos&quot;:0.019999999552965164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UNIT_PRESET_TEXT" val="单击此处输入你的项正文，文字是您思想的提炼，请尽量言简意赅的阐述观点，单击此处输入你的项正文"/>
  <p:tag name="KSO_WM_UNIT_LINE_FORE_SCHEMECOLOR_INDEX" val="5"/>
  <p:tag name="KSO_WM_UNIT_USESOURCEFORMAT_APPLY" val="1"/>
</p:tagLst>
</file>

<file path=ppt/tags/tag5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n_h_h_i"/>
  <p:tag name="KSO_WM_UNIT_INDEX" val="1_2_1_1"/>
  <p:tag name="KSO_WM_UNIT_ID" val="diagram20231636_2*n_h_h_i*1_2_1_1"/>
  <p:tag name="KSO_WM_TEMPLATE_CATEGORY" val="diagram"/>
  <p:tag name="KSO_WM_TEMPLATE_INDEX" val="20231636"/>
  <p:tag name="KSO_WM_UNIT_LAYERLEVEL" val="1_1_1_1"/>
  <p:tag name="KSO_WM_TAG_VERSION" val="3.0"/>
  <p:tag name="KSO_WM_BEAUTIFY_FLAG" val="#wm#"/>
  <p:tag name="KSO_WM_UNIT_TEXT_FILL_FORE_SCHEMECOLOR_INDEX_BRIGHTNESS" val="0.15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5.08000000000004,&quot;left&quot;:24.85551181102362,&quot;top&quot;:83.75944881889764,&quot;width&quot;:1043.6444881889763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PRESET_TEXT" val="01"/>
  <p:tag name="KSO_WM_UNIT_USESOURCEFORMAT_APPLY" val="1"/>
</p:tagLst>
</file>

<file path=ppt/tags/tag5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n_h_h_i"/>
  <p:tag name="KSO_WM_UNIT_INDEX" val="1_2_2_1"/>
  <p:tag name="KSO_WM_UNIT_ID" val="diagram20231636_2*n_h_h_i*1_2_2_1"/>
  <p:tag name="KSO_WM_TEMPLATE_CATEGORY" val="diagram"/>
  <p:tag name="KSO_WM_TEMPLATE_INDEX" val="20231636"/>
  <p:tag name="KSO_WM_UNIT_LAYERLEVEL" val="1_1_1_1"/>
  <p:tag name="KSO_WM_TAG_VERSION" val="3.0"/>
  <p:tag name="KSO_WM_BEAUTIFY_FLAG" val="#wm#"/>
  <p:tag name="KSO_WM_UNIT_TEXT_FILL_FORE_SCHEMECOLOR_INDEX_BRIGHTNESS" val="0.15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5.08000000000004,&quot;left&quot;:24.85551181102362,&quot;top&quot;:83.75944881889764,&quot;width&quot;:1043.6444881889763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PRESET_TEXT" val="02"/>
  <p:tag name="KSO_WM_UNIT_USESOURCEFORMAT_APPLY" val="1"/>
</p:tagLst>
</file>

<file path=ppt/tags/tag5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n_h_h_i"/>
  <p:tag name="KSO_WM_UNIT_INDEX" val="1_2_3_1"/>
  <p:tag name="KSO_WM_UNIT_ID" val="diagram20231636_2*n_h_h_i*1_2_3_1"/>
  <p:tag name="KSO_WM_TEMPLATE_CATEGORY" val="diagram"/>
  <p:tag name="KSO_WM_TEMPLATE_INDEX" val="20231636"/>
  <p:tag name="KSO_WM_UNIT_LAYERLEVEL" val="1_1_1_1"/>
  <p:tag name="KSO_WM_TAG_VERSION" val="3.0"/>
  <p:tag name="KSO_WM_BEAUTIFY_FLAG" val="#wm#"/>
  <p:tag name="KSO_WM_UNIT_TEXT_FILL_FORE_SCHEMECOLOR_INDEX_BRIGHTNESS" val="0.15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5.08000000000004,&quot;left&quot;:24.85551181102362,&quot;top&quot;:83.75944881889764,&quot;width&quot;:1043.6444881889763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PRESET_TEXT" val="03"/>
  <p:tag name="KSO_WM_UNIT_USESOURCEFORMAT_APPLY" val="1"/>
</p:tagLst>
</file>

<file path=ppt/tags/tag59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636_2*n_h_a*1_1_1"/>
  <p:tag name="KSO_WM_TEMPLATE_CATEGORY" val="diagram"/>
  <p:tag name="KSO_WM_TEMPLATE_INDEX" val="20231636"/>
  <p:tag name="KSO_WM_UNIT_LAYERLEVEL" val="1_1_1"/>
  <p:tag name="KSO_WM_TAG_VERSION" val="3.0"/>
  <p:tag name="KSO_WM_DIAGRAM_GROUP_CODE" val="n1-1"/>
  <p:tag name="KSO_WM_UNIT_TYPE" val="n_h_a"/>
  <p:tag name="KSO_WM_UNIT_INDEX" val="1_1_1"/>
  <p:tag name="KSO_WM_UNIT_ISCONTENTSTITLE" val="0"/>
  <p:tag name="KSO_WM_UNIT_ISNUMDGMTITLE" val="0"/>
  <p:tag name="KSO_WM_UNIT_NOCLEAR" val="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5.08000000000004,&quot;left&quot;:24.85551181102362,&quot;top&quot;:83.75944881889764,&quot;width&quot;:1043.6444881889763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70"/>
  <p:tag name="KSO_WM_UNIT_LINE_FORE_SCHEMECOLOR_INDEX" val="5"/>
  <p:tag name="KSO_WM_UNIT_TEXT_FILL_FORE_SCHEMECOLOR_INDEX" val="1"/>
  <p:tag name="KSO_WM_UNIT_TEXT_FILL_TYPE" val="1"/>
  <p:tag name="KSO_WM_UNIT_PRESET_TEXT" val="添加项标题"/>
  <p:tag name="KSO_WM_UNIT_LINE_FILL_TYPE" val="2"/>
  <p:tag name="KSO_WM_UNIT_USESOURCEFORMAT_APPLY" val="1"/>
</p:tagLst>
</file>

<file path=ppt/tags/tag59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a"/>
  <p:tag name="KSO_WM_UNIT_INDEX" val="1"/>
  <p:tag name="KSO_WM_UNIT_ID" val="diagram20231636_2*a*1"/>
  <p:tag name="KSO_WM_TEMPLATE_CATEGORY" val="diagram"/>
  <p:tag name="KSO_WM_TEMPLATE_INDEX" val="20231636"/>
  <p:tag name="KSO_WM_UNIT_LAYERLEVEL" val="1"/>
  <p:tag name="KSO_WM_TAG_VERSION" val="3.0"/>
  <p:tag name="KSO_WM_BEAUTIFY_FLAG" val="#wm#"/>
  <p:tag name="KSO_WM_UNIT_PRESET_TEXT" val="单击此处添加标题"/>
  <p:tag name="KSO_WM_UNIT_TEXT_FILL_FORE_SCHEMECOLOR_INDEX" val="14"/>
  <p:tag name="KSO_WM_UNIT_TEXT_FILL_TYPE" val="1"/>
  <p:tag name="KSO_WM_UNIT_USESOURCEFORMAT_APPLY" val="1"/>
</p:tagLst>
</file>

<file path=ppt/tags/tag597.xml><?xml version="1.0" encoding="utf-8"?>
<p:tagLst xmlns:p="http://schemas.openxmlformats.org/presentationml/2006/main">
  <p:tag name="KSO_WM_SLIDE_ID" val="diagram20231636_2"/>
  <p:tag name="KSO_WM_TEMPLATE_SUBCATEGORY" val="0"/>
  <p:tag name="KSO_WM_TEMPLATE_MASTER_TYPE" val="0"/>
  <p:tag name="KSO_WM_TEMPLATE_COLOR_TYPE" val="0"/>
  <p:tag name="KSO_WM_SLIDE_ITEM_CNT" val="3"/>
  <p:tag name="KSO_WM_SLIDE_INDEX" val="2"/>
  <p:tag name="KSO_WM_TAG_VERSION" val="3.0"/>
  <p:tag name="KSO_WM_BEAUTIFY_FLAG" val="#wm#"/>
  <p:tag name="KSO_WM_TEMPLATE_CATEGORY" val="diagram"/>
  <p:tag name="KSO_WM_TEMPLATE_INDEX" val="20231636"/>
  <p:tag name="KSO_WM_SLIDE_TYPE" val="text"/>
  <p:tag name="KSO_WM_SLIDE_SUBTYPE" val="diag"/>
  <p:tag name="KSO_WM_SLIDE_SIZE" val="851.507*346.68"/>
  <p:tag name="KSO_WM_SLIDE_POSITION" val="55.1157*132.359"/>
  <p:tag name="KSO_WM_SLIDE_LAYOUT" val="a_n"/>
  <p:tag name="KSO_WM_SLIDE_LAYOUT_CNT" val="1_1"/>
  <p:tag name="KSO_WM_SPECIAL_SOURCE" val="bdnull"/>
  <p:tag name="KSO_WM_DIAGRAM_GROUP_CODE" val="n1-1"/>
  <p:tag name="KSO_WM_SLIDE_DIAGTYPE" val="n"/>
</p:tagLst>
</file>

<file path=ppt/tags/tag598.xml><?xml version="1.0" encoding="utf-8"?>
<p:tagLst xmlns:p="http://schemas.openxmlformats.org/presentationml/2006/main">
  <p:tag name="TABLE_ENDDRAG_ORIGIN_RECT" val="953*509"/>
  <p:tag name="TABLE_ENDDRAG_RECT" val="-10*44*953*509"/>
</p:tagLst>
</file>

<file path=ppt/tags/tag599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8"/>
  <p:tag name="KSO_WM_UNIT_ISCONTENTSTITLE" val="0"/>
  <p:tag name="KSO_WM_UNIT_HIGHLIGHT" val="0"/>
  <p:tag name="KSO_WM_UNIT_COMPATIBLE" val="0"/>
  <p:tag name="KSO_WM_UNIT_PRESET_TEXT" val="THANKS"/>
  <p:tag name="KSO_WM_TEMPLATE_CATEGORY" val="custom"/>
  <p:tag name="KSO_WM_TEMPLATE_INDEX" val="20177118"/>
  <p:tag name="KSO_WM_UNIT_ID" val="custom20177118_32*a*1"/>
  <p:tag name="KSO_WM_UNIT_NOCLEAR" val="1"/>
  <p:tag name="KSO_WM_UNIT_DIAGRAM_ISNUMVISUAL" val="0"/>
  <p:tag name="KSO_WM_UNIT_DIAGRAM_ISREFERUNIT" val="0"/>
  <p:tag name="KSO_WM_UNIT_ISNUMDGMTITLE" val="0"/>
  <p:tag name="KSO_WM_UNIT_TEXT_FILL_FORE_SCHEMECOLOR_INDEX_BRIGHTNESS" val="0.15"/>
  <p:tag name="KSO_WM_UNIT_TEXT_FILL_FORE_SCHEMECOLOR_INDEX" val="13"/>
  <p:tag name="KSO_WM_UNIT_TEXT_FILL_TYPE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副标题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77118_32*b*1"/>
  <p:tag name="KSO_WM_TEMPLATE_CATEGORY" val="custom"/>
  <p:tag name="KSO_WM_TEMPLATE_INDEX" val="20177118"/>
  <p:tag name="KSO_WM_UNIT_LAYERLEVEL" val="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601.xml><?xml version="1.0" encoding="utf-8"?>
<p:tagLst xmlns:p="http://schemas.openxmlformats.org/presentationml/2006/main">
  <p:tag name="KSO_WM_TAG_VERSION" val="1.0"/>
  <p:tag name="KSO_WM_SLIDE_ITEM_CNT" val="0"/>
  <p:tag name="KSO_WM_SLIDE_LAYOUT" val="a_b"/>
  <p:tag name="KSO_WM_SLIDE_LAYOUT_CNT" val="1_1"/>
  <p:tag name="KSO_WM_SLIDE_TYPE" val="endPage"/>
  <p:tag name="KSO_WM_BEAUTIFY_FLAG" val="#wm#"/>
  <p:tag name="KSO_WM_COMBINE_RELATE_SLIDE_ID" val="background20176429_11"/>
  <p:tag name="KSO_WM_TEMPLATE_CATEGORY" val="custom"/>
  <p:tag name="KSO_WM_TEMPLATE_INDEX" val="20177118"/>
  <p:tag name="KSO_WM_SLIDE_ID" val="custom20177118_32"/>
  <p:tag name="KSO_WM_SLIDE_INDEX" val="32"/>
  <p:tag name="KSO_WM_TEMPLATE_SUBCATEGORY" val="17"/>
  <p:tag name="KSO_WM_SLIDE_SUBTYPE" val="pureTxt"/>
  <p:tag name="KSO_WM_TEMPLATE_MASTER_TYPE" val="1"/>
  <p:tag name="KSO_WM_TEMPLATE_COLOR_TYPE" val="1"/>
</p:tagLst>
</file>

<file path=ppt/tags/tag602.xml><?xml version="1.0" encoding="utf-8"?>
<p:tagLst xmlns:p="http://schemas.openxmlformats.org/presentationml/2006/main">
  <p:tag name="commondata" val="eyJoZGlkIjoiMWI3NGJkNjNhMjkwZGU3ZmU0YTQ0NTFjZDhiYmNiODEifQ==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LARGE_SHAPE" val="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LARGE_SHAPE" val="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C6E4E0"/>
      </a:dk2>
      <a:lt2>
        <a:srgbClr val="E6F6F4"/>
      </a:lt2>
      <a:accent1>
        <a:srgbClr val="3C8178"/>
      </a:accent1>
      <a:accent2>
        <a:srgbClr val="007B87"/>
      </a:accent2>
      <a:accent3>
        <a:srgbClr val="007297"/>
      </a:accent3>
      <a:accent4>
        <a:srgbClr val="12659F"/>
      </a:accent4>
      <a:accent5>
        <a:srgbClr val="4F5296"/>
      </a:accent5>
      <a:accent6>
        <a:srgbClr val="783C81"/>
      </a:accent6>
      <a:hlink>
        <a:srgbClr val="658BD5"/>
      </a:hlink>
      <a:folHlink>
        <a:srgbClr val="9F69A3"/>
      </a:folHlink>
    </a:clrScheme>
    <a:fontScheme name="自定义 1">
      <a:majorFont>
        <a:latin typeface="微软雅黑"/>
        <a:ea typeface="汉仪旗黑-85S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11373</Words>
  <Application>WPS 演示</Application>
  <PresentationFormat>宽屏</PresentationFormat>
  <Paragraphs>1020</Paragraphs>
  <Slides>54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54</vt:i4>
      </vt:variant>
    </vt:vector>
  </HeadingPairs>
  <TitlesOfParts>
    <vt:vector size="72" baseType="lpstr">
      <vt:lpstr>Arial</vt:lpstr>
      <vt:lpstr>宋体</vt:lpstr>
      <vt:lpstr>Wingdings</vt:lpstr>
      <vt:lpstr>微软雅黑</vt:lpstr>
      <vt:lpstr>汉仪旗黑-85S</vt:lpstr>
      <vt:lpstr>黑体</vt:lpstr>
      <vt:lpstr>楷体</vt:lpstr>
      <vt:lpstr>Calibri</vt:lpstr>
      <vt:lpstr>Arial</vt:lpstr>
      <vt:lpstr>Arial Unicode MS</vt:lpstr>
      <vt:lpstr>仿宋</vt:lpstr>
      <vt:lpstr>Wingdings</vt:lpstr>
      <vt:lpstr>等线</vt:lpstr>
      <vt:lpstr>Times New Roman</vt:lpstr>
      <vt:lpstr>Symbol</vt:lpstr>
      <vt:lpstr>幼圆</vt:lpstr>
      <vt:lpstr>Office theme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•范小青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单击此处添加标题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limin</dc:creator>
  <cp:lastModifiedBy>桃李bu言</cp:lastModifiedBy>
  <cp:revision>164</cp:revision>
  <dcterms:created xsi:type="dcterms:W3CDTF">2019-06-19T02:08:00Z</dcterms:created>
  <dcterms:modified xsi:type="dcterms:W3CDTF">2024-03-13T07:05:40Z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2052-12.1.0.16399</vt:lpwstr>
  </property>
  <property fmtid="{D5CDD505-2E9C-101B-9397-08002B2CF9AE}" pid="3" name="ICV">
    <vt:lpwstr>0E1F724A26134159A9D863775096D204_11</vt:lpwstr>
  </property>
</Properties>
</file>