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28"/>
  </p:handoutMasterIdLst>
  <p:sldIdLst>
    <p:sldId id="286" r:id="rId3"/>
    <p:sldId id="1209" r:id="rId4"/>
    <p:sldId id="1210" r:id="rId5"/>
    <p:sldId id="784" r:id="rId6"/>
    <p:sldId id="653" r:id="rId7"/>
    <p:sldId id="775" r:id="rId8"/>
    <p:sldId id="778" r:id="rId9"/>
    <p:sldId id="776" r:id="rId10"/>
    <p:sldId id="777" r:id="rId11"/>
    <p:sldId id="785" r:id="rId12"/>
    <p:sldId id="1208" r:id="rId13"/>
    <p:sldId id="779" r:id="rId14"/>
    <p:sldId id="1211" r:id="rId15"/>
    <p:sldId id="1212" r:id="rId16"/>
    <p:sldId id="786" r:id="rId18"/>
    <p:sldId id="1214" r:id="rId19"/>
    <p:sldId id="787" r:id="rId20"/>
    <p:sldId id="788" r:id="rId21"/>
    <p:sldId id="782" r:id="rId22"/>
    <p:sldId id="789" r:id="rId23"/>
    <p:sldId id="783" r:id="rId24"/>
    <p:sldId id="1217" r:id="rId25"/>
    <p:sldId id="1219" r:id="rId26"/>
    <p:sldId id="755" r:id="rId27"/>
  </p:sldIdLst>
  <p:sldSz cx="9144000" cy="5130800"/>
  <p:notesSz cx="6858000" cy="9144000"/>
  <p:custDataLst>
    <p:tags r:id="rId33"/>
  </p:custDataLst>
  <p:defaultTextStyle>
    <a:lvl1pPr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indent="4572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indent="9144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indent="13716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indent="18288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indent="22860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indent="27432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indent="32004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indent="3657600">
      <a:defRPr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3" y="60"/>
      </p:cViewPr>
      <p:guideLst>
        <p:guide orient="horz" pos="1616"/>
        <p:guide pos="27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2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47DBF-95AA-40BC-A783-377E8F18B84D}" type="doc">
      <dgm:prSet loTypeId="urn:microsoft.com/office/officeart/2008/layout/HorizontalMultiLevelHierarchy#1" loCatId="hierarchy" qsTypeId="urn:microsoft.com/office/officeart/2005/8/quickstyle/simple1#1" qsCatId="simple" csTypeId="urn:microsoft.com/office/officeart/2005/8/colors/colorful1#1" csCatId="accent1" phldr="0"/>
      <dgm:spPr/>
      <dgm:t>
        <a:bodyPr/>
        <a:lstStyle/>
        <a:p>
          <a:endParaRPr lang="zh-CN" altLang="en-US"/>
        </a:p>
      </dgm:t>
    </dgm:pt>
    <dgm:pt modelId="{C208B5D8-5995-4479-A42A-8A55E56C12D9}" cxnId="{05EA4EA1-90BB-4CC3-A54D-1BDFE3A84ECA}" type="parTrans">
      <dgm:prSet/>
      <dgm:spPr/>
      <dgm:t>
        <a:bodyPr/>
        <a:lstStyle/>
        <a:p>
          <a:endParaRPr lang="zh-CN" altLang="en-US"/>
        </a:p>
      </dgm:t>
    </dgm:pt>
    <dgm:pt modelId="{9CF950A0-AF63-4EEF-9FFD-96C1F7E7E392}">
      <dgm:prSet phldrT="[文本]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C00000"/>
              </a:solidFill>
            </a:rPr>
            <a:t>行星的运动</a:t>
          </a:r>
        </a:p>
      </dgm:t>
    </dgm:pt>
    <dgm:pt modelId="{CEE48522-27B1-4F7F-84F9-D98425D345C1}" cxnId="{D0EAA9D0-2347-4F0E-A70A-4AD74C3F4858}" type="parTrans">
      <dgm:prSet/>
      <dgm:spPr/>
      <dgm:t>
        <a:bodyPr/>
        <a:lstStyle/>
        <a:p>
          <a:endParaRPr lang="zh-CN" altLang="en-US"/>
        </a:p>
      </dgm:t>
    </dgm:pt>
    <dgm:pt modelId="{43C98814-3703-4708-9480-0269618948C5}">
      <dgm:prSet phldrT="[文本]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两种学说</a:t>
          </a:r>
        </a:p>
      </dgm:t>
    </dgm:pt>
    <dgm:pt modelId="{8E43DECB-2287-4F3A-9643-84BCCFC7E107}" cxnId="{8676B3F0-F314-416D-B754-AD83D9A2B4F4}" type="parTrans">
      <dgm:prSet/>
      <dgm:spPr/>
      <dgm:t>
        <a:bodyPr/>
        <a:lstStyle/>
        <a:p>
          <a:endParaRPr/>
        </a:p>
      </dgm:t>
    </dgm:pt>
    <dgm:pt modelId="{949D9236-DC6C-480E-A381-51C6C6F49606}">
      <dgm:prSet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92D050"/>
              </a:solidFill>
              <a:ea typeface="宋体" panose="02010600030101010101" pitchFamily="2" charset="-122"/>
            </a:rPr>
            <a:t>地心说</a:t>
          </a:r>
        </a:p>
      </dgm:t>
    </dgm:pt>
    <dgm:pt modelId="{229240E3-7F91-4976-B460-5DD69CD53B8C}" cxnId="{8676B3F0-F314-416D-B754-AD83D9A2B4F4}" type="sibTrans">
      <dgm:prSet/>
      <dgm:spPr/>
      <dgm:t>
        <a:bodyPr/>
        <a:lstStyle/>
        <a:p>
          <a:endParaRPr/>
        </a:p>
      </dgm:t>
    </dgm:pt>
    <dgm:pt modelId="{93E08681-601B-410E-A256-0EA28502068C}" cxnId="{5C6C3B0E-F9D1-4ED1-9626-9ED4D71CE3CF}" type="parTrans">
      <dgm:prSet/>
      <dgm:spPr/>
      <dgm:t>
        <a:bodyPr/>
        <a:lstStyle/>
        <a:p>
          <a:endParaRPr/>
        </a:p>
      </dgm:t>
    </dgm:pt>
    <dgm:pt modelId="{F1F6BFEA-FC9F-4FFA-B35C-2E529A376F04}">
      <dgm:prSet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92D050"/>
              </a:solidFill>
              <a:ea typeface="宋体" panose="02010600030101010101" pitchFamily="2" charset="-122"/>
            </a:rPr>
            <a:t>日心说</a:t>
          </a:r>
        </a:p>
      </dgm:t>
    </dgm:pt>
    <dgm:pt modelId="{99C97972-C233-4795-9F22-D891BADCB139}" cxnId="{5C6C3B0E-F9D1-4ED1-9626-9ED4D71CE3CF}" type="sibTrans">
      <dgm:prSet/>
      <dgm:spPr/>
      <dgm:t>
        <a:bodyPr/>
        <a:lstStyle/>
        <a:p>
          <a:endParaRPr/>
        </a:p>
      </dgm:t>
    </dgm:pt>
    <dgm:pt modelId="{8F8E0805-276C-4375-BEB7-3681B4D5E062}" cxnId="{D0EAA9D0-2347-4F0E-A70A-4AD74C3F4858}" type="sibTrans">
      <dgm:prSet/>
      <dgm:spPr/>
      <dgm:t>
        <a:bodyPr/>
        <a:lstStyle/>
        <a:p>
          <a:endParaRPr lang="zh-CN" altLang="en-US"/>
        </a:p>
      </dgm:t>
    </dgm:pt>
    <dgm:pt modelId="{DD4B9A5E-AF0E-4E40-AE50-8ADA48B6C96E}" cxnId="{1A972F21-6207-47CE-BC8D-10C81F1A9FB3}" type="parTrans">
      <dgm:prSet/>
      <dgm:spPr/>
      <dgm:t>
        <a:bodyPr/>
        <a:lstStyle/>
        <a:p>
          <a:endParaRPr lang="zh-CN" altLang="en-US"/>
        </a:p>
      </dgm:t>
    </dgm:pt>
    <dgm:pt modelId="{EEA9BF43-52EA-422D-B843-A7E2D98344F1}">
      <dgm:prSet phldrT="[文本]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三大定律</a:t>
          </a:r>
        </a:p>
      </dgm:t>
    </dgm:pt>
    <dgm:pt modelId="{0AB1007A-C268-4061-9F8B-F1FCB6D8EC23}" cxnId="{217FA028-41AD-4C3F-AC5C-77CFA60A3429}" type="parTrans">
      <dgm:prSet/>
      <dgm:spPr/>
      <dgm:t>
        <a:bodyPr/>
        <a:lstStyle/>
        <a:p>
          <a:endParaRPr/>
        </a:p>
      </dgm:t>
    </dgm:pt>
    <dgm:pt modelId="{925C79A3-C73E-4E92-9604-2ED42361FF98}">
      <dgm:prSet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FFFF00"/>
              </a:solidFill>
              <a:ea typeface="宋体" panose="02010600030101010101" pitchFamily="2" charset="-122"/>
            </a:rPr>
            <a:t>轨道定律</a:t>
          </a:r>
        </a:p>
      </dgm:t>
    </dgm:pt>
    <dgm:pt modelId="{DCE0BC35-7453-4452-B235-14B84FD7DEA9}" cxnId="{217FA028-41AD-4C3F-AC5C-77CFA60A3429}" type="sibTrans">
      <dgm:prSet/>
      <dgm:spPr/>
      <dgm:t>
        <a:bodyPr/>
        <a:lstStyle/>
        <a:p>
          <a:endParaRPr/>
        </a:p>
      </dgm:t>
    </dgm:pt>
    <dgm:pt modelId="{FF8A6FC0-9AA4-4E23-86EA-1A8A467AB5C7}" cxnId="{1618CA58-7991-4536-8851-250CF30A3ACA}" type="parTrans">
      <dgm:prSet/>
      <dgm:spPr/>
      <dgm:t>
        <a:bodyPr/>
        <a:lstStyle/>
        <a:p>
          <a:endParaRPr/>
        </a:p>
      </dgm:t>
    </dgm:pt>
    <dgm:pt modelId="{526864D6-9B80-4BDF-B26C-394430262F53}">
      <dgm:prSet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FFFF00"/>
              </a:solidFill>
              <a:ea typeface="宋体" panose="02010600030101010101" pitchFamily="2" charset="-122"/>
            </a:rPr>
            <a:t>面积定律</a:t>
          </a:r>
        </a:p>
      </dgm:t>
    </dgm:pt>
    <dgm:pt modelId="{FC52896C-C978-46C5-BA13-0228721B62B2}" cxnId="{1618CA58-7991-4536-8851-250CF30A3ACA}" type="sibTrans">
      <dgm:prSet/>
      <dgm:spPr/>
      <dgm:t>
        <a:bodyPr/>
        <a:lstStyle/>
        <a:p>
          <a:endParaRPr/>
        </a:p>
      </dgm:t>
    </dgm:pt>
    <dgm:pt modelId="{497A4BA2-4E50-42BC-A5A7-D20DA1FF5E83}" cxnId="{1DBAAF29-4AAA-4E95-9D0F-783B6B50F1C6}" type="parTrans">
      <dgm:prSet/>
      <dgm:spPr/>
      <dgm:t>
        <a:bodyPr/>
        <a:lstStyle/>
        <a:p>
          <a:endParaRPr/>
        </a:p>
      </dgm:t>
    </dgm:pt>
    <dgm:pt modelId="{E69DA34C-009E-4969-BBD3-371F4944871B}">
      <dgm:prSet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FFFF00"/>
              </a:solidFill>
              <a:ea typeface="宋体" panose="02010600030101010101" pitchFamily="2" charset="-122"/>
            </a:rPr>
            <a:t>周期定律</a:t>
          </a:r>
        </a:p>
      </dgm:t>
    </dgm:pt>
    <dgm:pt modelId="{B8516765-208B-4F36-8E1F-9F58334A6074}" cxnId="{1DBAAF29-4AAA-4E95-9D0F-783B6B50F1C6}" type="sibTrans">
      <dgm:prSet/>
      <dgm:spPr/>
      <dgm:t>
        <a:bodyPr/>
        <a:lstStyle/>
        <a:p>
          <a:endParaRPr/>
        </a:p>
      </dgm:t>
    </dgm:pt>
    <dgm:pt modelId="{35829CFD-40BE-4AAC-B481-B24731CD799F}" cxnId="{1A972F21-6207-47CE-BC8D-10C81F1A9FB3}" type="sibTrans">
      <dgm:prSet/>
      <dgm:spPr/>
      <dgm:t>
        <a:bodyPr/>
        <a:lstStyle/>
        <a:p>
          <a:endParaRPr lang="zh-CN" altLang="en-US"/>
        </a:p>
      </dgm:t>
    </dgm:pt>
    <dgm:pt modelId="{789CBC20-C209-4F6E-8277-16D1CD2BC23E}" cxnId="{05EA4EA1-90BB-4CC3-A54D-1BDFE3A84ECA}" type="sibTrans">
      <dgm:prSet/>
      <dgm:spPr/>
      <dgm:t>
        <a:bodyPr/>
        <a:lstStyle/>
        <a:p>
          <a:endParaRPr lang="zh-CN" altLang="en-US"/>
        </a:p>
      </dgm:t>
    </dgm:pt>
    <dgm:pt modelId="{D46EE152-774F-4CA8-9116-98CB08AEFA88}" type="pres">
      <dgm:prSet presAssocID="{D6047DBF-95AA-40BC-A783-377E8F18B84D}" presName="Name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D1C58439-AB41-4D73-94D5-800644F6883C}" type="pres">
      <dgm:prSet presAssocID="{9CF950A0-AF63-4EEF-9FFD-96C1F7E7E392}" presName="root1"/>
      <dgm:spPr/>
      <dgm:t>
        <a:bodyPr/>
        <a:lstStyle/>
        <a:p/>
      </dgm:t>
    </dgm:pt>
    <dgm:pt modelId="{9B9BF0AB-5901-4E79-B4D7-EC064A6E4281}" type="pres">
      <dgm:prSet presAssocID="{9CF950A0-AF63-4EEF-9FFD-96C1F7E7E392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A6E13702-6C97-4911-A4E2-59EE8E68C431}" type="pres">
      <dgm:prSet presAssocID="{9CF950A0-AF63-4EEF-9FFD-96C1F7E7E392}" presName="level2hierChild"/>
      <dgm:spPr/>
      <dgm:t>
        <a:bodyPr/>
        <a:lstStyle/>
        <a:p/>
      </dgm:t>
    </dgm:pt>
    <dgm:pt modelId="{64B430B3-FF1B-406C-9FF2-27BA23788747}" type="pres">
      <dgm:prSet presAssocID="{CEE48522-27B1-4F7F-84F9-D98425D345C1}" presName="conn2-1" presStyleLbl="parChTrans1D2" presStyleIdx="1" presStyleCnt="2"/>
      <dgm:spPr/>
      <dgm:t>
        <a:bodyPr/>
        <a:lstStyle/>
        <a:p/>
      </dgm:t>
    </dgm:pt>
    <dgm:pt modelId="{C069D299-1B39-4BB1-9C27-833B58C46156}" type="pres">
      <dgm:prSet presAssocID="{CEE48522-27B1-4F7F-84F9-D98425D345C1}" presName="connTx" presStyleLbl="parChTrans2D2" presStyleCnt="2"/>
      <dgm:spPr/>
      <dgm:t>
        <a:bodyPr/>
        <a:lstStyle/>
        <a:p/>
      </dgm:t>
    </dgm:pt>
    <dgm:pt modelId="{9C4BE19C-8DBD-46B6-9067-607184141480}" type="pres">
      <dgm:prSet presAssocID="{43C98814-3703-4708-9480-0269618948C5}" presName="root2"/>
      <dgm:spPr/>
      <dgm:t>
        <a:bodyPr/>
        <a:lstStyle/>
        <a:p/>
      </dgm:t>
    </dgm:pt>
    <dgm:pt modelId="{CDA235D6-AC41-4ED3-AF28-D9CD9EDCBAED}" type="pres">
      <dgm:prSet presAssocID="{43C98814-3703-4708-9480-0269618948C5}" presName="LevelTwoTextNode" presStyleLbl="node2" presStyleCnt="2">
        <dgm:presLayoutVars>
          <dgm:chPref val="3"/>
        </dgm:presLayoutVars>
      </dgm:prSet>
      <dgm:spPr/>
      <dgm:t>
        <a:bodyPr/>
        <a:lstStyle/>
        <a:p/>
      </dgm:t>
    </dgm:pt>
    <dgm:pt modelId="{72E265FC-36E6-4BBF-AC05-214FD6415DAB}" type="pres">
      <dgm:prSet presAssocID="{43C98814-3703-4708-9480-0269618948C5}" presName="level3hierChild"/>
      <dgm:spPr/>
      <dgm:t>
        <a:bodyPr/>
        <a:lstStyle/>
        <a:p/>
      </dgm:t>
    </dgm:pt>
    <dgm:pt modelId="{0E26E284-3A64-4E62-905D-2B9160F480DD}" type="pres">
      <dgm:prSet presAssocID="{8E43DECB-2287-4F3A-9643-84BCCFC7E107}" presName="conn2-1" presStyleLbl="parChTrans1D3" presStyleIdx="4" presStyleCnt="5"/>
      <dgm:spPr/>
      <dgm:t>
        <a:bodyPr/>
        <a:lstStyle/>
        <a:p/>
      </dgm:t>
    </dgm:pt>
    <dgm:pt modelId="{B252EBCA-E59D-416C-8F16-CFB704FE903C}" type="pres">
      <dgm:prSet presAssocID="{8E43DECB-2287-4F3A-9643-84BCCFC7E107}" presName="connTx" presStyleLbl="parChTrans2D3" presStyleCnt="5"/>
      <dgm:spPr/>
      <dgm:t>
        <a:bodyPr/>
        <a:lstStyle/>
        <a:p/>
      </dgm:t>
    </dgm:pt>
    <dgm:pt modelId="{EA3C127B-3791-41B3-A0CE-A6D0EF2721D4}" type="pres">
      <dgm:prSet presAssocID="{949D9236-DC6C-480E-A381-51C6C6F49606}" presName="root2"/>
      <dgm:spPr/>
      <dgm:t>
        <a:bodyPr/>
        <a:lstStyle/>
        <a:p/>
      </dgm:t>
    </dgm:pt>
    <dgm:pt modelId="{5BA02468-27DA-4B4F-AE40-C68654932AE8}" type="pres">
      <dgm:prSet presAssocID="{949D9236-DC6C-480E-A381-51C6C6F49606}" presName="LevelTwoTextNode" presStyleLbl="node3" presStyleCnt="5">
        <dgm:presLayoutVars>
          <dgm:chPref val="3"/>
        </dgm:presLayoutVars>
      </dgm:prSet>
      <dgm:spPr/>
      <dgm:t>
        <a:bodyPr/>
        <a:lstStyle/>
        <a:p/>
      </dgm:t>
    </dgm:pt>
    <dgm:pt modelId="{7E83BDD6-7DB5-4EA5-8259-ECDB8494F0D2}" type="pres">
      <dgm:prSet presAssocID="{949D9236-DC6C-480E-A381-51C6C6F49606}" presName="level3hierChild"/>
      <dgm:spPr/>
      <dgm:t>
        <a:bodyPr/>
        <a:lstStyle/>
        <a:p/>
      </dgm:t>
    </dgm:pt>
    <dgm:pt modelId="{6A8AB911-C813-4011-AB1F-BA5647C89697}" type="pres">
      <dgm:prSet presAssocID="{93E08681-601B-410E-A256-0EA28502068C}" presName="conn2-1" presStyleLbl="parChTrans1D3" presStyleIdx="3" presStyleCnt="5"/>
      <dgm:spPr/>
      <dgm:t>
        <a:bodyPr/>
        <a:lstStyle/>
        <a:p/>
      </dgm:t>
    </dgm:pt>
    <dgm:pt modelId="{D3F1E393-76EF-4C9A-859B-5527707610A4}" type="pres">
      <dgm:prSet presAssocID="{93E08681-601B-410E-A256-0EA28502068C}" presName="connTx" presStyleLbl="parChTrans2D3" presStyleIdx="1" presStyleCnt="5"/>
      <dgm:spPr/>
      <dgm:t>
        <a:bodyPr/>
        <a:lstStyle/>
        <a:p/>
      </dgm:t>
    </dgm:pt>
    <dgm:pt modelId="{9D9A38C9-36A4-4ED8-8D71-14590CFD42FF}" type="pres">
      <dgm:prSet presAssocID="{F1F6BFEA-FC9F-4FFA-B35C-2E529A376F04}" presName="root2"/>
      <dgm:spPr/>
      <dgm:t>
        <a:bodyPr/>
        <a:lstStyle/>
        <a:p/>
      </dgm:t>
    </dgm:pt>
    <dgm:pt modelId="{7712ACD0-7DB4-4C45-A312-7669C353EB95}" type="pres">
      <dgm:prSet presAssocID="{F1F6BFEA-FC9F-4FFA-B35C-2E529A376F0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/>
      </dgm:t>
    </dgm:pt>
    <dgm:pt modelId="{A84B5EC2-777A-4BB6-8715-3F928E9348E8}" type="pres">
      <dgm:prSet presAssocID="{F1F6BFEA-FC9F-4FFA-B35C-2E529A376F04}" presName="level3hierChild"/>
      <dgm:spPr/>
      <dgm:t>
        <a:bodyPr/>
        <a:lstStyle/>
        <a:p/>
      </dgm:t>
    </dgm:pt>
    <dgm:pt modelId="{2F66960D-CF7A-443C-8CB9-E7DD0B261214}" type="pres">
      <dgm:prSet presAssocID="{DD4B9A5E-AF0E-4E40-AE50-8ADA48B6C96E}" presName="conn2-1" presStyleLbl="parChTrans1D2" presStyleCnt="2"/>
      <dgm:spPr/>
      <dgm:t>
        <a:bodyPr/>
        <a:lstStyle/>
        <a:p/>
      </dgm:t>
    </dgm:pt>
    <dgm:pt modelId="{5BBFF12A-A69F-4078-A83D-A1EAB54C5269}" type="pres">
      <dgm:prSet presAssocID="{DD4B9A5E-AF0E-4E40-AE50-8ADA48B6C96E}" presName="connTx" presStyleLbl="parChTrans2D2" presStyleIdx="1" presStyleCnt="2"/>
      <dgm:spPr/>
      <dgm:t>
        <a:bodyPr/>
        <a:lstStyle/>
        <a:p/>
      </dgm:t>
    </dgm:pt>
    <dgm:pt modelId="{C34060C1-0884-4F60-ADDF-610222CEEF01}" type="pres">
      <dgm:prSet presAssocID="{EEA9BF43-52EA-422D-B843-A7E2D98344F1}" presName="root2"/>
      <dgm:spPr/>
      <dgm:t>
        <a:bodyPr/>
        <a:lstStyle/>
        <a:p/>
      </dgm:t>
    </dgm:pt>
    <dgm:pt modelId="{3540059A-19CD-4FBD-A598-B7A4BB9DA52D}" type="pres">
      <dgm:prSet presAssocID="{EEA9BF43-52EA-422D-B843-A7E2D98344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/>
      </dgm:t>
    </dgm:pt>
    <dgm:pt modelId="{5F2B1077-175E-4F04-9ED5-8097B74233FF}" type="pres">
      <dgm:prSet presAssocID="{EEA9BF43-52EA-422D-B843-A7E2D98344F1}" presName="level3hierChild"/>
      <dgm:spPr/>
      <dgm:t>
        <a:bodyPr/>
        <a:lstStyle/>
        <a:p/>
      </dgm:t>
    </dgm:pt>
    <dgm:pt modelId="{0D847590-335B-4F4A-B40C-9EF58F9523C0}" type="pres">
      <dgm:prSet presAssocID="{0AB1007A-C268-4061-9F8B-F1FCB6D8EC23}" presName="conn2-1" presStyleLbl="parChTrans1D3" presStyleIdx="2" presStyleCnt="5"/>
      <dgm:spPr/>
      <dgm:t>
        <a:bodyPr/>
        <a:lstStyle/>
        <a:p/>
      </dgm:t>
    </dgm:pt>
    <dgm:pt modelId="{4A429B74-FBAC-437F-B061-D0DA069844D9}" type="pres">
      <dgm:prSet presAssocID="{0AB1007A-C268-4061-9F8B-F1FCB6D8EC23}" presName="connTx" presStyleLbl="parChTrans2D3" presStyleIdx="2" presStyleCnt="5"/>
      <dgm:spPr/>
      <dgm:t>
        <a:bodyPr/>
        <a:lstStyle/>
        <a:p/>
      </dgm:t>
    </dgm:pt>
    <dgm:pt modelId="{E1EC870E-A24D-4735-BD27-2442F0B57A67}" type="pres">
      <dgm:prSet presAssocID="{925C79A3-C73E-4E92-9604-2ED42361FF98}" presName="root2"/>
      <dgm:spPr/>
      <dgm:t>
        <a:bodyPr/>
        <a:lstStyle/>
        <a:p/>
      </dgm:t>
    </dgm:pt>
    <dgm:pt modelId="{20D8F8C1-A431-45E7-8E96-AED86EEE74E5}" type="pres">
      <dgm:prSet presAssocID="{925C79A3-C73E-4E92-9604-2ED42361FF98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/>
      </dgm:t>
    </dgm:pt>
    <dgm:pt modelId="{1544DD7E-D23B-44BD-BC27-54E230DADB98}" type="pres">
      <dgm:prSet presAssocID="{925C79A3-C73E-4E92-9604-2ED42361FF98}" presName="level3hierChild"/>
      <dgm:spPr/>
      <dgm:t>
        <a:bodyPr/>
        <a:lstStyle/>
        <a:p/>
      </dgm:t>
    </dgm:pt>
    <dgm:pt modelId="{B15383E8-730D-4014-950B-B6F5FF9034B9}" type="pres">
      <dgm:prSet presAssocID="{FF8A6FC0-9AA4-4E23-86EA-1A8A467AB5C7}" presName="conn2-1" presStyleLbl="parChTrans1D3" presStyleIdx="1" presStyleCnt="5"/>
      <dgm:spPr/>
      <dgm:t>
        <a:bodyPr/>
        <a:lstStyle/>
        <a:p/>
      </dgm:t>
    </dgm:pt>
    <dgm:pt modelId="{5F871B7E-08D0-4813-8EE4-7917AA3BC5F6}" type="pres">
      <dgm:prSet presAssocID="{FF8A6FC0-9AA4-4E23-86EA-1A8A467AB5C7}" presName="connTx" presStyleLbl="parChTrans2D3" presStyleIdx="3" presStyleCnt="5"/>
      <dgm:spPr/>
      <dgm:t>
        <a:bodyPr/>
        <a:lstStyle/>
        <a:p/>
      </dgm:t>
    </dgm:pt>
    <dgm:pt modelId="{B1B27167-F7B3-4B6F-8753-7C64B15907D0}" type="pres">
      <dgm:prSet presAssocID="{526864D6-9B80-4BDF-B26C-394430262F53}" presName="root2"/>
      <dgm:spPr/>
      <dgm:t>
        <a:bodyPr/>
        <a:lstStyle/>
        <a:p/>
      </dgm:t>
    </dgm:pt>
    <dgm:pt modelId="{730E78A2-37F6-48DF-8CF5-205165EDF33E}" type="pres">
      <dgm:prSet presAssocID="{526864D6-9B80-4BDF-B26C-394430262F53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/>
      </dgm:t>
    </dgm:pt>
    <dgm:pt modelId="{8D79C161-4839-49F4-B80E-66F89791072F}" type="pres">
      <dgm:prSet presAssocID="{526864D6-9B80-4BDF-B26C-394430262F53}" presName="level3hierChild"/>
      <dgm:spPr/>
      <dgm:t>
        <a:bodyPr/>
        <a:lstStyle/>
        <a:p/>
      </dgm:t>
    </dgm:pt>
    <dgm:pt modelId="{0ADC68E3-811C-4695-8895-BE6060FC8719}" type="pres">
      <dgm:prSet presAssocID="{497A4BA2-4E50-42BC-A5A7-D20DA1FF5E83}" presName="conn2-1" presStyleLbl="parChTrans1D3" presStyleCnt="5"/>
      <dgm:spPr/>
      <dgm:t>
        <a:bodyPr/>
        <a:lstStyle/>
        <a:p/>
      </dgm:t>
    </dgm:pt>
    <dgm:pt modelId="{51DBB64E-C11E-47A9-A99A-9B05C171753B}" type="pres">
      <dgm:prSet presAssocID="{497A4BA2-4E50-42BC-A5A7-D20DA1FF5E83}" presName="connTx" presStyleLbl="parChTrans2D3" presStyleIdx="4" presStyleCnt="5"/>
      <dgm:spPr/>
      <dgm:t>
        <a:bodyPr/>
        <a:lstStyle/>
        <a:p/>
      </dgm:t>
    </dgm:pt>
    <dgm:pt modelId="{AF03ECAE-B9F8-4ADE-9A11-B0C1BE05F792}" type="pres">
      <dgm:prSet presAssocID="{E69DA34C-009E-4969-BBD3-371F4944871B}" presName="root2"/>
      <dgm:spPr/>
      <dgm:t>
        <a:bodyPr/>
        <a:lstStyle/>
        <a:p/>
      </dgm:t>
    </dgm:pt>
    <dgm:pt modelId="{6AB9B676-0AE7-4967-9E61-30C13AC27463}" type="pres">
      <dgm:prSet presAssocID="{E69DA34C-009E-4969-BBD3-371F4944871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/>
      </dgm:t>
    </dgm:pt>
    <dgm:pt modelId="{7FB92BE1-B5C1-4EC1-8E30-0F2B2C3C963C}" type="pres">
      <dgm:prSet presAssocID="{E69DA34C-009E-4969-BBD3-371F4944871B}" presName="level3hierChild"/>
      <dgm:spPr/>
      <dgm:t>
        <a:bodyPr/>
        <a:lstStyle/>
        <a:p/>
      </dgm:t>
    </dgm:pt>
  </dgm:ptLst>
  <dgm:cxnLst>
    <dgm:cxn modelId="{05EA4EA1-90BB-4CC3-A54D-1BDFE3A84ECA}" srcId="{D6047DBF-95AA-40BC-A783-377E8F18B84D}" destId="{9CF950A0-AF63-4EEF-9FFD-96C1F7E7E392}" srcOrd="0" destOrd="0" parTransId="{C208B5D8-5995-4479-A42A-8A55E56C12D9}" sibTransId="{789CBC20-C209-4F6E-8277-16D1CD2BC23E}"/>
    <dgm:cxn modelId="{D0EAA9D0-2347-4F0E-A70A-4AD74C3F4858}" srcId="{9CF950A0-AF63-4EEF-9FFD-96C1F7E7E392}" destId="{43C98814-3703-4708-9480-0269618948C5}" srcOrd="0" destOrd="0" parTransId="{CEE48522-27B1-4F7F-84F9-D98425D345C1}" sibTransId="{8F8E0805-276C-4375-BEB7-3681B4D5E062}"/>
    <dgm:cxn modelId="{8676B3F0-F314-416D-B754-AD83D9A2B4F4}" srcId="{43C98814-3703-4708-9480-0269618948C5}" destId="{949D9236-DC6C-480E-A381-51C6C6F49606}" srcOrd="0" destOrd="0" parTransId="{8E43DECB-2287-4F3A-9643-84BCCFC7E107}" sibTransId="{229240E3-7F91-4976-B460-5DD69CD53B8C}"/>
    <dgm:cxn modelId="{5C6C3B0E-F9D1-4ED1-9626-9ED4D71CE3CF}" srcId="{43C98814-3703-4708-9480-0269618948C5}" destId="{F1F6BFEA-FC9F-4FFA-B35C-2E529A376F04}" srcOrd="1" destOrd="0" parTransId="{93E08681-601B-410E-A256-0EA28502068C}" sibTransId="{99C97972-C233-4795-9F22-D891BADCB139}"/>
    <dgm:cxn modelId="{1A972F21-6207-47CE-BC8D-10C81F1A9FB3}" srcId="{9CF950A0-AF63-4EEF-9FFD-96C1F7E7E392}" destId="{EEA9BF43-52EA-422D-B843-A7E2D98344F1}" srcOrd="1" destOrd="0" parTransId="{DD4B9A5E-AF0E-4E40-AE50-8ADA48B6C96E}" sibTransId="{35829CFD-40BE-4AAC-B481-B24731CD799F}"/>
    <dgm:cxn modelId="{217FA028-41AD-4C3F-AC5C-77CFA60A3429}" srcId="{EEA9BF43-52EA-422D-B843-A7E2D98344F1}" destId="{925C79A3-C73E-4E92-9604-2ED42361FF98}" srcOrd="0" destOrd="0" parTransId="{0AB1007A-C268-4061-9F8B-F1FCB6D8EC23}" sibTransId="{DCE0BC35-7453-4452-B235-14B84FD7DEA9}"/>
    <dgm:cxn modelId="{1618CA58-7991-4536-8851-250CF30A3ACA}" srcId="{EEA9BF43-52EA-422D-B843-A7E2D98344F1}" destId="{526864D6-9B80-4BDF-B26C-394430262F53}" srcOrd="1" destOrd="0" parTransId="{FF8A6FC0-9AA4-4E23-86EA-1A8A467AB5C7}" sibTransId="{FC52896C-C978-46C5-BA13-0228721B62B2}"/>
    <dgm:cxn modelId="{1DBAAF29-4AAA-4E95-9D0F-783B6B50F1C6}" srcId="{EEA9BF43-52EA-422D-B843-A7E2D98344F1}" destId="{E69DA34C-009E-4969-BBD3-371F4944871B}" srcOrd="2" destOrd="0" parTransId="{497A4BA2-4E50-42BC-A5A7-D20DA1FF5E83}" sibTransId="{B8516765-208B-4F36-8E1F-9F58334A6074}"/>
    <dgm:cxn modelId="{FDD0553C-7823-4A59-837B-E283B904A6E4}" type="presOf" srcId="{D6047DBF-95AA-40BC-A783-377E8F18B84D}" destId="{D46EE152-774F-4CA8-9116-98CB08AEFA88}" srcOrd="0" destOrd="0" presId="urn:microsoft.com/office/officeart/2008/layout/HorizontalMultiLevelHierarchy#1"/>
    <dgm:cxn modelId="{CE90F1F2-90D0-4828-A5AD-F741736E7F0B}" type="presParOf" srcId="{D46EE152-774F-4CA8-9116-98CB08AEFA88}" destId="{D1C58439-AB41-4D73-94D5-800644F6883C}" srcOrd="0" destOrd="0" presId="urn:microsoft.com/office/officeart/2008/layout/HorizontalMultiLevelHierarchy#1"/>
    <dgm:cxn modelId="{84699F98-CEDA-4FF1-A1AE-73E13699E9BD}" type="presParOf" srcId="{D1C58439-AB41-4D73-94D5-800644F6883C}" destId="{9B9BF0AB-5901-4E79-B4D7-EC064A6E4281}" srcOrd="0" destOrd="0" presId="urn:microsoft.com/office/officeart/2008/layout/HorizontalMultiLevelHierarchy#1"/>
    <dgm:cxn modelId="{F91CF3A2-A667-40B4-96B4-BC3DB522F9C3}" type="presOf" srcId="{9CF950A0-AF63-4EEF-9FFD-96C1F7E7E392}" destId="{9B9BF0AB-5901-4E79-B4D7-EC064A6E4281}" srcOrd="0" destOrd="0" presId="urn:microsoft.com/office/officeart/2008/layout/HorizontalMultiLevelHierarchy#1"/>
    <dgm:cxn modelId="{D9B33689-7D07-4D8E-9288-9889AEE22F41}" type="presParOf" srcId="{D1C58439-AB41-4D73-94D5-800644F6883C}" destId="{A6E13702-6C97-4911-A4E2-59EE8E68C431}" srcOrd="1" destOrd="0" presId="urn:microsoft.com/office/officeart/2008/layout/HorizontalMultiLevelHierarchy#1"/>
    <dgm:cxn modelId="{08EE1185-177A-4182-988B-265EC248615A}" type="presParOf" srcId="{A6E13702-6C97-4911-A4E2-59EE8E68C431}" destId="{64B430B3-FF1B-406C-9FF2-27BA23788747}" srcOrd="0" destOrd="0" presId="urn:microsoft.com/office/officeart/2008/layout/HorizontalMultiLevelHierarchy#1"/>
    <dgm:cxn modelId="{E22F254C-FC74-4C2D-83C0-2ECDE838C36C}" type="presOf" srcId="{CEE48522-27B1-4F7F-84F9-D98425D345C1}" destId="{64B430B3-FF1B-406C-9FF2-27BA23788747}" srcOrd="0" destOrd="0" presId="urn:microsoft.com/office/officeart/2008/layout/HorizontalMultiLevelHierarchy#1"/>
    <dgm:cxn modelId="{5950DF60-DD69-47D5-8A4B-9187301EB0BA}" type="presParOf" srcId="{64B430B3-FF1B-406C-9FF2-27BA23788747}" destId="{C069D299-1B39-4BB1-9C27-833B58C46156}" srcOrd="0" destOrd="0" presId="urn:microsoft.com/office/officeart/2008/layout/HorizontalMultiLevelHierarchy#1"/>
    <dgm:cxn modelId="{38B28661-69B6-4732-B514-62CDCA779ED6}" type="presOf" srcId="{CEE48522-27B1-4F7F-84F9-D98425D345C1}" destId="{C069D299-1B39-4BB1-9C27-833B58C46156}" srcOrd="1" destOrd="0" presId="urn:microsoft.com/office/officeart/2008/layout/HorizontalMultiLevelHierarchy#1"/>
    <dgm:cxn modelId="{66A5BF55-CF5F-493F-B34F-4B7E8DDBFEE7}" type="presParOf" srcId="{A6E13702-6C97-4911-A4E2-59EE8E68C431}" destId="{9C4BE19C-8DBD-46B6-9067-607184141480}" srcOrd="1" destOrd="0" presId="urn:microsoft.com/office/officeart/2008/layout/HorizontalMultiLevelHierarchy#1"/>
    <dgm:cxn modelId="{8A172EF8-5DD6-45A8-90E2-ABA80A4BD6CB}" type="presParOf" srcId="{9C4BE19C-8DBD-46B6-9067-607184141480}" destId="{CDA235D6-AC41-4ED3-AF28-D9CD9EDCBAED}" srcOrd="0" destOrd="0" presId="urn:microsoft.com/office/officeart/2008/layout/HorizontalMultiLevelHierarchy#1"/>
    <dgm:cxn modelId="{FCF33D01-67FC-4DC3-95E9-D8478C88DC52}" type="presOf" srcId="{43C98814-3703-4708-9480-0269618948C5}" destId="{CDA235D6-AC41-4ED3-AF28-D9CD9EDCBAED}" srcOrd="0" destOrd="0" presId="urn:microsoft.com/office/officeart/2008/layout/HorizontalMultiLevelHierarchy#1"/>
    <dgm:cxn modelId="{32443635-DEAF-472E-A1BE-85725735A19F}" type="presParOf" srcId="{9C4BE19C-8DBD-46B6-9067-607184141480}" destId="{72E265FC-36E6-4BBF-AC05-214FD6415DAB}" srcOrd="1" destOrd="0" presId="urn:microsoft.com/office/officeart/2008/layout/HorizontalMultiLevelHierarchy#1"/>
    <dgm:cxn modelId="{5A5C208D-2A4C-4DC2-85F8-E33D4FB96AA4}" type="presParOf" srcId="{72E265FC-36E6-4BBF-AC05-214FD6415DAB}" destId="{0E26E284-3A64-4E62-905D-2B9160F480DD}" srcOrd="0" destOrd="0" presId="urn:microsoft.com/office/officeart/2008/layout/HorizontalMultiLevelHierarchy#1"/>
    <dgm:cxn modelId="{A69478E7-5F63-497B-845F-08359C04CC73}" type="presOf" srcId="{8E43DECB-2287-4F3A-9643-84BCCFC7E107}" destId="{0E26E284-3A64-4E62-905D-2B9160F480DD}" srcOrd="0" destOrd="0" presId="urn:microsoft.com/office/officeart/2008/layout/HorizontalMultiLevelHierarchy#1"/>
    <dgm:cxn modelId="{42E30DA7-8038-491B-A642-2DB249279302}" type="presParOf" srcId="{0E26E284-3A64-4E62-905D-2B9160F480DD}" destId="{B252EBCA-E59D-416C-8F16-CFB704FE903C}" srcOrd="0" destOrd="0" presId="urn:microsoft.com/office/officeart/2008/layout/HorizontalMultiLevelHierarchy#1"/>
    <dgm:cxn modelId="{730A847B-3880-4EC4-A0DA-B93295315D6E}" type="presOf" srcId="{8E43DECB-2287-4F3A-9643-84BCCFC7E107}" destId="{B252EBCA-E59D-416C-8F16-CFB704FE903C}" srcOrd="1" destOrd="0" presId="urn:microsoft.com/office/officeart/2008/layout/HorizontalMultiLevelHierarchy#1"/>
    <dgm:cxn modelId="{F3407EFE-AE32-4148-8151-5F99455B49C4}" type="presParOf" srcId="{72E265FC-36E6-4BBF-AC05-214FD6415DAB}" destId="{EA3C127B-3791-41B3-A0CE-A6D0EF2721D4}" srcOrd="1" destOrd="0" presId="urn:microsoft.com/office/officeart/2008/layout/HorizontalMultiLevelHierarchy#1"/>
    <dgm:cxn modelId="{4523EEEA-7667-4F62-9CF5-8E18DD6FDDB5}" type="presParOf" srcId="{EA3C127B-3791-41B3-A0CE-A6D0EF2721D4}" destId="{5BA02468-27DA-4B4F-AE40-C68654932AE8}" srcOrd="0" destOrd="0" presId="urn:microsoft.com/office/officeart/2008/layout/HorizontalMultiLevelHierarchy#1"/>
    <dgm:cxn modelId="{33AD05F5-307E-4142-A9D1-63EB71481054}" type="presOf" srcId="{949D9236-DC6C-480E-A381-51C6C6F49606}" destId="{5BA02468-27DA-4B4F-AE40-C68654932AE8}" srcOrd="0" destOrd="0" presId="urn:microsoft.com/office/officeart/2008/layout/HorizontalMultiLevelHierarchy#1"/>
    <dgm:cxn modelId="{307A5E5F-410D-4851-9DE9-32263B40CB7C}" type="presParOf" srcId="{EA3C127B-3791-41B3-A0CE-A6D0EF2721D4}" destId="{7E83BDD6-7DB5-4EA5-8259-ECDB8494F0D2}" srcOrd="1" destOrd="0" presId="urn:microsoft.com/office/officeart/2008/layout/HorizontalMultiLevelHierarchy#1"/>
    <dgm:cxn modelId="{47397C50-AC06-49BF-86A2-6CFBBF66DB5B}" type="presParOf" srcId="{72E265FC-36E6-4BBF-AC05-214FD6415DAB}" destId="{6A8AB911-C813-4011-AB1F-BA5647C89697}" srcOrd="2" destOrd="0" presId="urn:microsoft.com/office/officeart/2008/layout/HorizontalMultiLevelHierarchy#1"/>
    <dgm:cxn modelId="{3112D78D-FDF3-4269-95EF-AF916B004060}" type="presOf" srcId="{93E08681-601B-410E-A256-0EA28502068C}" destId="{6A8AB911-C813-4011-AB1F-BA5647C89697}" srcOrd="0" destOrd="0" presId="urn:microsoft.com/office/officeart/2008/layout/HorizontalMultiLevelHierarchy#1"/>
    <dgm:cxn modelId="{FDDE8A57-6511-42BF-B6B9-29E19817DD26}" type="presParOf" srcId="{6A8AB911-C813-4011-AB1F-BA5647C89697}" destId="{D3F1E393-76EF-4C9A-859B-5527707610A4}" srcOrd="0" destOrd="0" presId="urn:microsoft.com/office/officeart/2008/layout/HorizontalMultiLevelHierarchy#1"/>
    <dgm:cxn modelId="{5D81F98C-2BEA-4334-8863-93551CD44C9B}" type="presOf" srcId="{93E08681-601B-410E-A256-0EA28502068C}" destId="{D3F1E393-76EF-4C9A-859B-5527707610A4}" srcOrd="1" destOrd="0" presId="urn:microsoft.com/office/officeart/2008/layout/HorizontalMultiLevelHierarchy#1"/>
    <dgm:cxn modelId="{E2D105F1-7C6F-48EE-8AA6-E7916E7DCBCA}" type="presParOf" srcId="{72E265FC-36E6-4BBF-AC05-214FD6415DAB}" destId="{9D9A38C9-36A4-4ED8-8D71-14590CFD42FF}" srcOrd="3" destOrd="0" presId="urn:microsoft.com/office/officeart/2008/layout/HorizontalMultiLevelHierarchy#1"/>
    <dgm:cxn modelId="{DEF8DC07-72E4-4B6C-B005-A3E175749408}" type="presParOf" srcId="{9D9A38C9-36A4-4ED8-8D71-14590CFD42FF}" destId="{7712ACD0-7DB4-4C45-A312-7669C353EB95}" srcOrd="0" destOrd="0" presId="urn:microsoft.com/office/officeart/2008/layout/HorizontalMultiLevelHierarchy#1"/>
    <dgm:cxn modelId="{152F8D17-E321-42CD-90AC-CE69C9B2A0CA}" type="presOf" srcId="{F1F6BFEA-FC9F-4FFA-B35C-2E529A376F04}" destId="{7712ACD0-7DB4-4C45-A312-7669C353EB95}" srcOrd="0" destOrd="0" presId="urn:microsoft.com/office/officeart/2008/layout/HorizontalMultiLevelHierarchy#1"/>
    <dgm:cxn modelId="{5073DD96-3C23-4B43-9E07-C7B77CB039B6}" type="presParOf" srcId="{9D9A38C9-36A4-4ED8-8D71-14590CFD42FF}" destId="{A84B5EC2-777A-4BB6-8715-3F928E9348E8}" srcOrd="1" destOrd="0" presId="urn:microsoft.com/office/officeart/2008/layout/HorizontalMultiLevelHierarchy#1"/>
    <dgm:cxn modelId="{D22ACE7A-552A-44E0-8BA9-E606E08D1E1A}" type="presParOf" srcId="{A6E13702-6C97-4911-A4E2-59EE8E68C431}" destId="{2F66960D-CF7A-443C-8CB9-E7DD0B261214}" srcOrd="2" destOrd="0" presId="urn:microsoft.com/office/officeart/2008/layout/HorizontalMultiLevelHierarchy#1"/>
    <dgm:cxn modelId="{159044E8-FEE3-44FC-8405-AD34A1587020}" type="presOf" srcId="{DD4B9A5E-AF0E-4E40-AE50-8ADA48B6C96E}" destId="{2F66960D-CF7A-443C-8CB9-E7DD0B261214}" srcOrd="0" destOrd="0" presId="urn:microsoft.com/office/officeart/2008/layout/HorizontalMultiLevelHierarchy#1"/>
    <dgm:cxn modelId="{0E419EC9-233F-4079-BCB4-DA6B38FF740F}" type="presParOf" srcId="{2F66960D-CF7A-443C-8CB9-E7DD0B261214}" destId="{5BBFF12A-A69F-4078-A83D-A1EAB54C5269}" srcOrd="0" destOrd="0" presId="urn:microsoft.com/office/officeart/2008/layout/HorizontalMultiLevelHierarchy#1"/>
    <dgm:cxn modelId="{6EF5B62A-086B-4904-B914-64C65A9CF9B9}" type="presOf" srcId="{DD4B9A5E-AF0E-4E40-AE50-8ADA48B6C96E}" destId="{5BBFF12A-A69F-4078-A83D-A1EAB54C5269}" srcOrd="1" destOrd="0" presId="urn:microsoft.com/office/officeart/2008/layout/HorizontalMultiLevelHierarchy#1"/>
    <dgm:cxn modelId="{EEC1F126-DEEE-4370-AD09-670BF162CC7B}" type="presParOf" srcId="{A6E13702-6C97-4911-A4E2-59EE8E68C431}" destId="{C34060C1-0884-4F60-ADDF-610222CEEF01}" srcOrd="3" destOrd="0" presId="urn:microsoft.com/office/officeart/2008/layout/HorizontalMultiLevelHierarchy#1"/>
    <dgm:cxn modelId="{D2400CDD-22DF-4D53-B365-63E3DAE6E87A}" type="presParOf" srcId="{C34060C1-0884-4F60-ADDF-610222CEEF01}" destId="{3540059A-19CD-4FBD-A598-B7A4BB9DA52D}" srcOrd="0" destOrd="0" presId="urn:microsoft.com/office/officeart/2008/layout/HorizontalMultiLevelHierarchy#1"/>
    <dgm:cxn modelId="{63446CAD-41E0-4130-B41D-19E5A32B20B0}" type="presOf" srcId="{EEA9BF43-52EA-422D-B843-A7E2D98344F1}" destId="{3540059A-19CD-4FBD-A598-B7A4BB9DA52D}" srcOrd="0" destOrd="0" presId="urn:microsoft.com/office/officeart/2008/layout/HorizontalMultiLevelHierarchy#1"/>
    <dgm:cxn modelId="{A4A9E1C0-EB58-4DDE-B7EC-DBA81E0C0E4A}" type="presParOf" srcId="{C34060C1-0884-4F60-ADDF-610222CEEF01}" destId="{5F2B1077-175E-4F04-9ED5-8097B74233FF}" srcOrd="1" destOrd="0" presId="urn:microsoft.com/office/officeart/2008/layout/HorizontalMultiLevelHierarchy#1"/>
    <dgm:cxn modelId="{8863DBDE-803B-43EB-986F-29FEAF3E2871}" type="presParOf" srcId="{5F2B1077-175E-4F04-9ED5-8097B74233FF}" destId="{0D847590-335B-4F4A-B40C-9EF58F9523C0}" srcOrd="0" destOrd="0" presId="urn:microsoft.com/office/officeart/2008/layout/HorizontalMultiLevelHierarchy#1"/>
    <dgm:cxn modelId="{BFF81CC3-EAC7-46A4-97AF-F03ED98A03C1}" type="presOf" srcId="{0AB1007A-C268-4061-9F8B-F1FCB6D8EC23}" destId="{0D847590-335B-4F4A-B40C-9EF58F9523C0}" srcOrd="0" destOrd="0" presId="urn:microsoft.com/office/officeart/2008/layout/HorizontalMultiLevelHierarchy#1"/>
    <dgm:cxn modelId="{6E98A235-364C-4F92-88A8-88BDA33D4977}" type="presParOf" srcId="{0D847590-335B-4F4A-B40C-9EF58F9523C0}" destId="{4A429B74-FBAC-437F-B061-D0DA069844D9}" srcOrd="0" destOrd="0" presId="urn:microsoft.com/office/officeart/2008/layout/HorizontalMultiLevelHierarchy#1"/>
    <dgm:cxn modelId="{A1A93C6D-FD86-482F-99C4-594C70C9675E}" type="presOf" srcId="{0AB1007A-C268-4061-9F8B-F1FCB6D8EC23}" destId="{4A429B74-FBAC-437F-B061-D0DA069844D9}" srcOrd="1" destOrd="0" presId="urn:microsoft.com/office/officeart/2008/layout/HorizontalMultiLevelHierarchy#1"/>
    <dgm:cxn modelId="{0833DE1B-9155-4115-973C-02B83B76F332}" type="presParOf" srcId="{5F2B1077-175E-4F04-9ED5-8097B74233FF}" destId="{E1EC870E-A24D-4735-BD27-2442F0B57A67}" srcOrd="1" destOrd="0" presId="urn:microsoft.com/office/officeart/2008/layout/HorizontalMultiLevelHierarchy#1"/>
    <dgm:cxn modelId="{825E9DEC-9EA4-4CE5-AECC-AF9C29678806}" type="presParOf" srcId="{E1EC870E-A24D-4735-BD27-2442F0B57A67}" destId="{20D8F8C1-A431-45E7-8E96-AED86EEE74E5}" srcOrd="0" destOrd="0" presId="urn:microsoft.com/office/officeart/2008/layout/HorizontalMultiLevelHierarchy#1"/>
    <dgm:cxn modelId="{7CF0B5AA-6831-41C8-8A3F-56B44A90CF14}" type="presOf" srcId="{925C79A3-C73E-4E92-9604-2ED42361FF98}" destId="{20D8F8C1-A431-45E7-8E96-AED86EEE74E5}" srcOrd="0" destOrd="0" presId="urn:microsoft.com/office/officeart/2008/layout/HorizontalMultiLevelHierarchy#1"/>
    <dgm:cxn modelId="{FB22FEC6-859C-40AD-A581-AA1B350BB322}" type="presParOf" srcId="{E1EC870E-A24D-4735-BD27-2442F0B57A67}" destId="{1544DD7E-D23B-44BD-BC27-54E230DADB98}" srcOrd="1" destOrd="0" presId="urn:microsoft.com/office/officeart/2008/layout/HorizontalMultiLevelHierarchy#1"/>
    <dgm:cxn modelId="{F954A7DF-DDF1-41EB-9E77-39711939D288}" type="presParOf" srcId="{5F2B1077-175E-4F04-9ED5-8097B74233FF}" destId="{B15383E8-730D-4014-950B-B6F5FF9034B9}" srcOrd="2" destOrd="0" presId="urn:microsoft.com/office/officeart/2008/layout/HorizontalMultiLevelHierarchy#1"/>
    <dgm:cxn modelId="{7BA069A2-F0DF-4CD3-B222-E0A5B9A8254A}" type="presOf" srcId="{FF8A6FC0-9AA4-4E23-86EA-1A8A467AB5C7}" destId="{B15383E8-730D-4014-950B-B6F5FF9034B9}" srcOrd="0" destOrd="0" presId="urn:microsoft.com/office/officeart/2008/layout/HorizontalMultiLevelHierarchy#1"/>
    <dgm:cxn modelId="{3B1B6B9B-2326-473F-8A09-A91EEECC491F}" type="presParOf" srcId="{B15383E8-730D-4014-950B-B6F5FF9034B9}" destId="{5F871B7E-08D0-4813-8EE4-7917AA3BC5F6}" srcOrd="0" destOrd="0" presId="urn:microsoft.com/office/officeart/2008/layout/HorizontalMultiLevelHierarchy#1"/>
    <dgm:cxn modelId="{40B5DE21-23F5-4C4B-84B4-EBC9B399810D}" type="presOf" srcId="{FF8A6FC0-9AA4-4E23-86EA-1A8A467AB5C7}" destId="{5F871B7E-08D0-4813-8EE4-7917AA3BC5F6}" srcOrd="1" destOrd="0" presId="urn:microsoft.com/office/officeart/2008/layout/HorizontalMultiLevelHierarchy#1"/>
    <dgm:cxn modelId="{6C32D2DF-53C2-4298-AB73-A19A1A640F7C}" type="presParOf" srcId="{5F2B1077-175E-4F04-9ED5-8097B74233FF}" destId="{B1B27167-F7B3-4B6F-8753-7C64B15907D0}" srcOrd="3" destOrd="0" presId="urn:microsoft.com/office/officeart/2008/layout/HorizontalMultiLevelHierarchy#1"/>
    <dgm:cxn modelId="{8656DB92-9FA6-41B1-B093-30B834BE5E12}" type="presParOf" srcId="{B1B27167-F7B3-4B6F-8753-7C64B15907D0}" destId="{730E78A2-37F6-48DF-8CF5-205165EDF33E}" srcOrd="0" destOrd="0" presId="urn:microsoft.com/office/officeart/2008/layout/HorizontalMultiLevelHierarchy#1"/>
    <dgm:cxn modelId="{C54723EF-3A0C-48B4-AB05-ED365E364BE9}" type="presOf" srcId="{526864D6-9B80-4BDF-B26C-394430262F53}" destId="{730E78A2-37F6-48DF-8CF5-205165EDF33E}" srcOrd="0" destOrd="0" presId="urn:microsoft.com/office/officeart/2008/layout/HorizontalMultiLevelHierarchy#1"/>
    <dgm:cxn modelId="{7297C1A3-F5DC-4B37-86D7-0A610BD7ED21}" type="presParOf" srcId="{B1B27167-F7B3-4B6F-8753-7C64B15907D0}" destId="{8D79C161-4839-49F4-B80E-66F89791072F}" srcOrd="1" destOrd="0" presId="urn:microsoft.com/office/officeart/2008/layout/HorizontalMultiLevelHierarchy#1"/>
    <dgm:cxn modelId="{3AF0D349-AED7-4D60-B638-454BE4CD44F9}" type="presParOf" srcId="{5F2B1077-175E-4F04-9ED5-8097B74233FF}" destId="{0ADC68E3-811C-4695-8895-BE6060FC8719}" srcOrd="4" destOrd="0" presId="urn:microsoft.com/office/officeart/2008/layout/HorizontalMultiLevelHierarchy#1"/>
    <dgm:cxn modelId="{D4CC4EF4-A055-49F6-89CB-3A015F805BBA}" type="presOf" srcId="{497A4BA2-4E50-42BC-A5A7-D20DA1FF5E83}" destId="{0ADC68E3-811C-4695-8895-BE6060FC8719}" srcOrd="0" destOrd="0" presId="urn:microsoft.com/office/officeart/2008/layout/HorizontalMultiLevelHierarchy#1"/>
    <dgm:cxn modelId="{77438D9D-47B9-4FFE-A5CA-9C5F56A8F67B}" type="presParOf" srcId="{0ADC68E3-811C-4695-8895-BE6060FC8719}" destId="{51DBB64E-C11E-47A9-A99A-9B05C171753B}" srcOrd="0" destOrd="0" presId="urn:microsoft.com/office/officeart/2008/layout/HorizontalMultiLevelHierarchy#1"/>
    <dgm:cxn modelId="{8E15A740-9F6C-4E2C-B014-E8E0A747DCC1}" type="presOf" srcId="{497A4BA2-4E50-42BC-A5A7-D20DA1FF5E83}" destId="{51DBB64E-C11E-47A9-A99A-9B05C171753B}" srcOrd="1" destOrd="0" presId="urn:microsoft.com/office/officeart/2008/layout/HorizontalMultiLevelHierarchy#1"/>
    <dgm:cxn modelId="{4D251F2F-B2E0-4C44-A48A-566A05EDC8CE}" type="presParOf" srcId="{5F2B1077-175E-4F04-9ED5-8097B74233FF}" destId="{AF03ECAE-B9F8-4ADE-9A11-B0C1BE05F792}" srcOrd="5" destOrd="0" presId="urn:microsoft.com/office/officeart/2008/layout/HorizontalMultiLevelHierarchy#1"/>
    <dgm:cxn modelId="{9C870C93-92F4-4384-B951-BD4636565C8A}" type="presParOf" srcId="{AF03ECAE-B9F8-4ADE-9A11-B0C1BE05F792}" destId="{6AB9B676-0AE7-4967-9E61-30C13AC27463}" srcOrd="0" destOrd="0" presId="urn:microsoft.com/office/officeart/2008/layout/HorizontalMultiLevelHierarchy#1"/>
    <dgm:cxn modelId="{03E0270A-7F67-4D2D-AB1B-1B8F291B9859}" type="presOf" srcId="{E69DA34C-009E-4969-BBD3-371F4944871B}" destId="{6AB9B676-0AE7-4967-9E61-30C13AC27463}" srcOrd="0" destOrd="0" presId="urn:microsoft.com/office/officeart/2008/layout/HorizontalMultiLevelHierarchy#1"/>
    <dgm:cxn modelId="{19A64533-F2FA-4C5A-B7FE-1E9A238BB6F1}" type="presParOf" srcId="{AF03ECAE-B9F8-4ADE-9A11-B0C1BE05F792}" destId="{7FB92BE1-B5C1-4EC1-8E30-0F2B2C3C963C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424170" cy="3437890"/>
        <a:chOff x="0" y="0"/>
        <a:chExt cx="5424170" cy="3437890"/>
      </a:xfrm>
    </dsp:grpSpPr>
    <dsp:sp modelId="{64B430B3-FF1B-406C-9FF2-27BA23788747}">
      <dsp:nvSpPr>
        <dsp:cNvPr id="4" name="任意多边形 3"/>
        <dsp:cNvSpPr/>
      </dsp:nvSpPr>
      <dsp:spPr bwMode="white">
        <a:xfrm>
          <a:off x="743320" y="644604"/>
          <a:ext cx="375876" cy="895284"/>
        </a:xfrm>
        <a:custGeom>
          <a:avLst/>
          <a:gdLst/>
          <a:ahLst/>
          <a:cxnLst/>
          <a:pathLst>
            <a:path w="592" h="1410">
              <a:moveTo>
                <a:pt x="0" y="1410"/>
              </a:moveTo>
              <a:lnTo>
                <a:pt x="296" y="1410"/>
              </a:lnTo>
              <a:lnTo>
                <a:pt x="296" y="0"/>
              </a:lnTo>
              <a:lnTo>
                <a:pt x="592" y="0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43320" y="644604"/>
        <a:ext cx="375876" cy="895284"/>
      </dsp:txXfrm>
    </dsp:sp>
    <dsp:sp modelId="{0E26E284-3A64-4E62-905D-2B9160F480DD}">
      <dsp:nvSpPr>
        <dsp:cNvPr id="6" name="任意多边形 5"/>
        <dsp:cNvSpPr/>
      </dsp:nvSpPr>
      <dsp:spPr bwMode="white">
        <a:xfrm>
          <a:off x="2998576" y="286491"/>
          <a:ext cx="375876" cy="358114"/>
        </a:xfrm>
        <a:custGeom>
          <a:avLst/>
          <a:gdLst/>
          <a:ahLst/>
          <a:cxnLst/>
          <a:pathLst>
            <a:path w="592" h="564">
              <a:moveTo>
                <a:pt x="0" y="564"/>
              </a:moveTo>
              <a:lnTo>
                <a:pt x="296" y="564"/>
              </a:lnTo>
              <a:lnTo>
                <a:pt x="296" y="0"/>
              </a:lnTo>
              <a:lnTo>
                <a:pt x="592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998576" y="286491"/>
        <a:ext cx="375876" cy="358114"/>
      </dsp:txXfrm>
    </dsp:sp>
    <dsp:sp modelId="{6A8AB911-C813-4011-AB1F-BA5647C89697}">
      <dsp:nvSpPr>
        <dsp:cNvPr id="8" name="任意多边形 7"/>
        <dsp:cNvSpPr/>
      </dsp:nvSpPr>
      <dsp:spPr bwMode="white">
        <a:xfrm>
          <a:off x="2998576" y="644604"/>
          <a:ext cx="375876" cy="358114"/>
        </a:xfrm>
        <a:custGeom>
          <a:avLst/>
          <a:gdLst/>
          <a:ahLst/>
          <a:cxnLst/>
          <a:pathLst>
            <a:path w="592" h="564">
              <a:moveTo>
                <a:pt x="0" y="0"/>
              </a:moveTo>
              <a:lnTo>
                <a:pt x="296" y="0"/>
              </a:lnTo>
              <a:lnTo>
                <a:pt x="296" y="564"/>
              </a:lnTo>
              <a:lnTo>
                <a:pt x="592" y="564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998576" y="644604"/>
        <a:ext cx="375876" cy="358114"/>
      </dsp:txXfrm>
    </dsp:sp>
    <dsp:sp modelId="{2F66960D-CF7A-443C-8CB9-E7DD0B261214}">
      <dsp:nvSpPr>
        <dsp:cNvPr id="10" name="任意多边形 9"/>
        <dsp:cNvSpPr/>
      </dsp:nvSpPr>
      <dsp:spPr bwMode="white">
        <a:xfrm>
          <a:off x="743320" y="1539888"/>
          <a:ext cx="375876" cy="895284"/>
        </a:xfrm>
        <a:custGeom>
          <a:avLst/>
          <a:gdLst/>
          <a:ahLst/>
          <a:cxnLst/>
          <a:pathLst>
            <a:path w="592" h="1410">
              <a:moveTo>
                <a:pt x="0" y="0"/>
              </a:moveTo>
              <a:lnTo>
                <a:pt x="296" y="0"/>
              </a:lnTo>
              <a:lnTo>
                <a:pt x="296" y="1410"/>
              </a:lnTo>
              <a:lnTo>
                <a:pt x="592" y="1410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43320" y="1539888"/>
        <a:ext cx="375876" cy="895284"/>
      </dsp:txXfrm>
    </dsp:sp>
    <dsp:sp modelId="{0D847590-335B-4F4A-B40C-9EF58F9523C0}">
      <dsp:nvSpPr>
        <dsp:cNvPr id="12" name="任意多边形 11"/>
        <dsp:cNvSpPr/>
      </dsp:nvSpPr>
      <dsp:spPr bwMode="white">
        <a:xfrm>
          <a:off x="2998576" y="1718945"/>
          <a:ext cx="375876" cy="716227"/>
        </a:xfrm>
        <a:custGeom>
          <a:avLst/>
          <a:gdLst/>
          <a:ahLst/>
          <a:cxnLst/>
          <a:pathLst>
            <a:path w="592" h="1128">
              <a:moveTo>
                <a:pt x="0" y="1128"/>
              </a:moveTo>
              <a:lnTo>
                <a:pt x="296" y="1128"/>
              </a:lnTo>
              <a:lnTo>
                <a:pt x="296" y="0"/>
              </a:lnTo>
              <a:lnTo>
                <a:pt x="592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998576" y="1718945"/>
        <a:ext cx="375876" cy="716227"/>
      </dsp:txXfrm>
    </dsp:sp>
    <dsp:sp modelId="{B15383E8-730D-4014-950B-B6F5FF9034B9}">
      <dsp:nvSpPr>
        <dsp:cNvPr id="14" name="任意多边形 13"/>
        <dsp:cNvSpPr/>
      </dsp:nvSpPr>
      <dsp:spPr bwMode="white">
        <a:xfrm>
          <a:off x="2998576" y="2435172"/>
          <a:ext cx="375876" cy="0"/>
        </a:xfrm>
        <a:custGeom>
          <a:avLst/>
          <a:gdLst/>
          <a:ahLst/>
          <a:cxnLst/>
          <a:pathLst>
            <a:path w="592">
              <a:moveTo>
                <a:pt x="0" y="0"/>
              </a:moveTo>
              <a:lnTo>
                <a:pt x="296" y="0"/>
              </a:lnTo>
              <a:lnTo>
                <a:pt x="296" y="0"/>
              </a:lnTo>
              <a:lnTo>
                <a:pt x="592" y="0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998576" y="2435172"/>
        <a:ext cx="375876" cy="0"/>
      </dsp:txXfrm>
    </dsp:sp>
    <dsp:sp modelId="{0ADC68E3-811C-4695-8895-BE6060FC8719}">
      <dsp:nvSpPr>
        <dsp:cNvPr id="16" name="任意多边形 15"/>
        <dsp:cNvSpPr/>
      </dsp:nvSpPr>
      <dsp:spPr bwMode="white">
        <a:xfrm>
          <a:off x="2998576" y="2435172"/>
          <a:ext cx="375876" cy="716227"/>
        </a:xfrm>
        <a:custGeom>
          <a:avLst/>
          <a:gdLst/>
          <a:ahLst/>
          <a:cxnLst/>
          <a:pathLst>
            <a:path w="592" h="1128">
              <a:moveTo>
                <a:pt x="0" y="0"/>
              </a:moveTo>
              <a:lnTo>
                <a:pt x="296" y="0"/>
              </a:lnTo>
              <a:lnTo>
                <a:pt x="296" y="1128"/>
              </a:lnTo>
              <a:lnTo>
                <a:pt x="592" y="1128"/>
              </a:lnTo>
            </a:path>
          </a:pathLst>
        </a:custGeom>
      </dsp:spPr>
      <dsp:style>
        <a:lnRef idx="2">
          <a:schemeClr val="accent3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4600"/>
          </a:lvl1pPr>
          <a:lvl2pPr marL="285750" indent="-285750" algn="ctr">
            <a:defRPr sz="3600"/>
          </a:lvl2pPr>
          <a:lvl3pPr marL="571500" indent="-285750" algn="ctr">
            <a:defRPr sz="3600"/>
          </a:lvl3pPr>
          <a:lvl4pPr marL="857250" indent="-285750" algn="ctr">
            <a:defRPr sz="3600"/>
          </a:lvl4pPr>
          <a:lvl5pPr marL="1143000" indent="-285750" algn="ctr">
            <a:defRPr sz="3600"/>
          </a:lvl5pPr>
          <a:lvl6pPr marL="1428750" indent="-285750" algn="ctr">
            <a:defRPr sz="3600"/>
          </a:lvl6pPr>
          <a:lvl7pPr marL="1714500" indent="-285750" algn="ctr">
            <a:defRPr sz="3600"/>
          </a:lvl7pPr>
          <a:lvl8pPr marL="2000250" indent="-285750" algn="ctr">
            <a:defRPr sz="3600"/>
          </a:lvl8pPr>
          <a:lvl9pPr marL="2286000" indent="-285750" algn="ctr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998576" y="2435172"/>
        <a:ext cx="375876" cy="716227"/>
      </dsp:txXfrm>
    </dsp:sp>
    <dsp:sp modelId="{9B9BF0AB-5901-4E79-B4D7-EC064A6E4281}">
      <dsp:nvSpPr>
        <dsp:cNvPr id="3" name="矩形 2"/>
        <dsp:cNvSpPr/>
      </dsp:nvSpPr>
      <dsp:spPr bwMode="white">
        <a:xfrm rot="16200000">
          <a:off x="-1051017" y="1253397"/>
          <a:ext cx="3015693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C00000"/>
              </a:solidFill>
            </a:rPr>
            <a:t>行星的运动</a:t>
          </a:r>
        </a:p>
      </dsp:txBody>
      <dsp:txXfrm rot="16200000">
        <a:off x="-1051017" y="1253397"/>
        <a:ext cx="3015693" cy="572982"/>
      </dsp:txXfrm>
    </dsp:sp>
    <dsp:sp modelId="{CDA235D6-AC41-4ED3-AF28-D9CD9EDCBAED}">
      <dsp:nvSpPr>
        <dsp:cNvPr id="5" name="矩形 4"/>
        <dsp:cNvSpPr/>
      </dsp:nvSpPr>
      <dsp:spPr bwMode="white">
        <a:xfrm>
          <a:off x="1119196" y="358114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两种学说</a:t>
          </a:r>
        </a:p>
      </dsp:txBody>
      <dsp:txXfrm>
        <a:off x="1119196" y="358114"/>
        <a:ext cx="1879380" cy="572982"/>
      </dsp:txXfrm>
    </dsp:sp>
    <dsp:sp modelId="{5BA02468-27DA-4B4F-AE40-C68654932AE8}">
      <dsp:nvSpPr>
        <dsp:cNvPr id="7" name="矩形 6"/>
        <dsp:cNvSpPr/>
      </dsp:nvSpPr>
      <dsp:spPr bwMode="white">
        <a:xfrm>
          <a:off x="3374452" y="0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92D050"/>
              </a:solidFill>
              <a:ea typeface="宋体" panose="02010600030101010101" pitchFamily="2" charset="-122"/>
            </a:rPr>
            <a:t>地心说</a:t>
          </a:r>
        </a:p>
      </dsp:txBody>
      <dsp:txXfrm>
        <a:off x="3374452" y="0"/>
        <a:ext cx="1879380" cy="572982"/>
      </dsp:txXfrm>
    </dsp:sp>
    <dsp:sp modelId="{7712ACD0-7DB4-4C45-A312-7669C353EB95}">
      <dsp:nvSpPr>
        <dsp:cNvPr id="9" name="矩形 8"/>
        <dsp:cNvSpPr/>
      </dsp:nvSpPr>
      <dsp:spPr bwMode="white">
        <a:xfrm>
          <a:off x="3374452" y="716227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92D050"/>
              </a:solidFill>
              <a:ea typeface="宋体" panose="02010600030101010101" pitchFamily="2" charset="-122"/>
            </a:rPr>
            <a:t>日心说</a:t>
          </a:r>
        </a:p>
      </dsp:txBody>
      <dsp:txXfrm>
        <a:off x="3374452" y="716227"/>
        <a:ext cx="1879380" cy="572982"/>
      </dsp:txXfrm>
    </dsp:sp>
    <dsp:sp modelId="{3540059A-19CD-4FBD-A598-B7A4BB9DA52D}">
      <dsp:nvSpPr>
        <dsp:cNvPr id="11" name="矩形 10"/>
        <dsp:cNvSpPr/>
      </dsp:nvSpPr>
      <dsp:spPr bwMode="white">
        <a:xfrm>
          <a:off x="1119196" y="2148681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三大定律</a:t>
          </a:r>
        </a:p>
      </dsp:txBody>
      <dsp:txXfrm>
        <a:off x="1119196" y="2148681"/>
        <a:ext cx="1879380" cy="572982"/>
      </dsp:txXfrm>
    </dsp:sp>
    <dsp:sp modelId="{20D8F8C1-A431-45E7-8E96-AED86EEE74E5}">
      <dsp:nvSpPr>
        <dsp:cNvPr id="13" name="矩形 12"/>
        <dsp:cNvSpPr/>
      </dsp:nvSpPr>
      <dsp:spPr bwMode="white">
        <a:xfrm>
          <a:off x="3374452" y="1432454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FFFF00"/>
              </a:solidFill>
              <a:ea typeface="宋体" panose="02010600030101010101" pitchFamily="2" charset="-122"/>
            </a:rPr>
            <a:t>轨道定律</a:t>
          </a:r>
        </a:p>
      </dsp:txBody>
      <dsp:txXfrm>
        <a:off x="3374452" y="1432454"/>
        <a:ext cx="1879380" cy="572982"/>
      </dsp:txXfrm>
    </dsp:sp>
    <dsp:sp modelId="{730E78A2-37F6-48DF-8CF5-205165EDF33E}">
      <dsp:nvSpPr>
        <dsp:cNvPr id="15" name="矩形 14"/>
        <dsp:cNvSpPr/>
      </dsp:nvSpPr>
      <dsp:spPr bwMode="white">
        <a:xfrm>
          <a:off x="3374452" y="2148681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FFFF00"/>
              </a:solidFill>
              <a:ea typeface="宋体" panose="02010600030101010101" pitchFamily="2" charset="-122"/>
            </a:rPr>
            <a:t>面积定律</a:t>
          </a:r>
        </a:p>
      </dsp:txBody>
      <dsp:txXfrm>
        <a:off x="3374452" y="2148681"/>
        <a:ext cx="1879380" cy="572982"/>
      </dsp:txXfrm>
    </dsp:sp>
    <dsp:sp modelId="{6AB9B676-0AE7-4967-9E61-30C13AC27463}">
      <dsp:nvSpPr>
        <dsp:cNvPr id="17" name="矩形 16"/>
        <dsp:cNvSpPr/>
      </dsp:nvSpPr>
      <dsp:spPr bwMode="white">
        <a:xfrm>
          <a:off x="3374452" y="2864908"/>
          <a:ext cx="1879380" cy="572982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90" tIns="21590" rIns="21590" bIns="21590" anchor="ctr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rgbClr val="FFFF00"/>
              </a:solidFill>
              <a:ea typeface="宋体" panose="02010600030101010101" pitchFamily="2" charset="-122"/>
            </a:rPr>
            <a:t>周期定律</a:t>
          </a:r>
        </a:p>
      </dsp:txBody>
      <dsp:txXfrm>
        <a:off x="3374452" y="2864908"/>
        <a:ext cx="1879380" cy="57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" name="Shape 36"/>
          <p:cNvSpPr>
            <a:spLocks noGrp="1"/>
          </p:cNvSpPr>
          <p:nvPr>
            <p:ph type="body" sz="quarter" idx="1"/>
            <p:custDataLst>
              <p:tags r:id="rId2"/>
            </p:custDataLst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4650" y="685800"/>
            <a:ext cx="6108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  <a:endParaRPr sz="4400"/>
          </a:p>
        </p:txBody>
      </p:sp>
      <p:sp>
        <p:nvSpPr>
          <p:cNvPr id="9" name="Shape 9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  <a:endParaRPr sz="32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457200" y="205470"/>
            <a:ext cx="8229600" cy="43778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4672354"/>
            <a:ext cx="2133600" cy="356306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4672354"/>
            <a:ext cx="2895600" cy="356306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4672354"/>
            <a:ext cx="2133600" cy="356306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18" y="1710346"/>
            <a:ext cx="7772603" cy="855173"/>
          </a:xfrm>
          <a:prstGeom prst="rect">
            <a:avLst/>
          </a:prstGeom>
        </p:spPr>
        <p:txBody>
          <a:bodyPr lIns="108896" tIns="54448" rIns="108896" bIns="54448"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36" y="2907589"/>
            <a:ext cx="6400966" cy="1311266"/>
          </a:xfrm>
          <a:prstGeom prst="rect">
            <a:avLst/>
          </a:prstGeom>
        </p:spPr>
        <p:txBody>
          <a:bodyPr lIns="108896" tIns="54448" rIns="108896" bIns="54448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301634" y="4672571"/>
            <a:ext cx="2289235" cy="356322"/>
          </a:xfrm>
          <a:prstGeom prst="rect">
            <a:avLst/>
          </a:prstGeom>
        </p:spPr>
        <p:txBody>
          <a:bodyPr lIns="108896" tIns="54448" rIns="108896" bIns="54448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3124282" y="4672571"/>
            <a:ext cx="2895675" cy="356322"/>
          </a:xfrm>
          <a:prstGeom prst="rect">
            <a:avLst/>
          </a:prstGeom>
        </p:spPr>
        <p:txBody>
          <a:bodyPr lIns="108896" tIns="54448" rIns="108896" bIns="54448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6553371" y="4672571"/>
            <a:ext cx="2289235" cy="356322"/>
          </a:xfrm>
          <a:prstGeom prst="rect">
            <a:avLst/>
          </a:prstGeom>
        </p:spPr>
        <p:txBody>
          <a:bodyPr lIns="108896" tIns="54448" rIns="108896" bIns="54448"/>
          <a:lstStyle>
            <a:lvl1pPr>
              <a:defRPr/>
            </a:lvl1pPr>
          </a:lstStyle>
          <a:p>
            <a:fld id="{3C85F09C-F9A0-42F5-8710-87E38E71847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showMasterSp="0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67" y="273181"/>
            <a:ext cx="7886905" cy="991764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66" y="1365901"/>
            <a:ext cx="3867250" cy="32555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648321" y="1365902"/>
            <a:ext cx="3867250" cy="1570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4648321" y="3050117"/>
            <a:ext cx="3867250" cy="1571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285757" y="0"/>
            <a:ext cx="247657" cy="6461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endParaRPr lang="zh-CN" altLang="en-US" sz="1345" i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3887" y="0"/>
            <a:ext cx="7886701" cy="342106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标题文本</a:t>
            </a:r>
            <a:endParaRPr sz="6000"/>
          </a:p>
        </p:txBody>
      </p:sp>
      <p:sp>
        <p:nvSpPr>
          <p:cNvPr id="12" name="Shape 1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3887" y="3441700"/>
            <a:ext cx="7886701" cy="1689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正文级别 1</a:t>
            </a:r>
            <a:endParaRPr sz="2400"/>
          </a:p>
          <a:p>
            <a:pPr lvl="1">
              <a:defRPr sz="1800"/>
            </a:pPr>
            <a:r>
              <a:rPr sz="2400"/>
              <a:t>正文级别 2</a:t>
            </a:r>
            <a:endParaRPr sz="2400"/>
          </a:p>
          <a:p>
            <a:pPr lvl="2">
              <a:defRPr sz="1800"/>
            </a:pPr>
            <a:r>
              <a:rPr sz="2400"/>
              <a:t>正文级别 3</a:t>
            </a:r>
            <a:endParaRPr sz="2400"/>
          </a:p>
          <a:p>
            <a:pPr lvl="3">
              <a:defRPr sz="1800"/>
            </a:pPr>
            <a:r>
              <a:rPr sz="2400"/>
              <a:t>正文级别 4</a:t>
            </a:r>
            <a:endParaRPr sz="2400"/>
          </a:p>
          <a:p>
            <a:pPr lvl="4">
              <a:defRPr sz="1800"/>
            </a:pPr>
            <a:r>
              <a:rPr sz="2400"/>
              <a:t>正文级别 5</a:t>
            </a:r>
            <a:endParaRPr sz="24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30237" y="273050"/>
            <a:ext cx="7886701" cy="995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  <a:endParaRPr sz="4400"/>
          </a:p>
        </p:txBody>
      </p:sp>
      <p:sp>
        <p:nvSpPr>
          <p:cNvPr id="18" name="Shape 18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0237" y="1260475"/>
            <a:ext cx="3868739" cy="6175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正文级别 1</a:t>
            </a:r>
            <a:endParaRPr sz="2400" b="1"/>
          </a:p>
          <a:p>
            <a:pPr lvl="1">
              <a:defRPr sz="1800" b="0"/>
            </a:pPr>
            <a:r>
              <a:rPr sz="2400" b="1"/>
              <a:t>正文级别 2</a:t>
            </a:r>
            <a:endParaRPr sz="2400" b="1"/>
          </a:p>
          <a:p>
            <a:pPr lvl="2">
              <a:defRPr sz="1800" b="0"/>
            </a:pPr>
            <a:r>
              <a:rPr sz="2400" b="1"/>
              <a:t>正文级别 3</a:t>
            </a:r>
            <a:endParaRPr sz="2400" b="1"/>
          </a:p>
          <a:p>
            <a:pPr lvl="3">
              <a:defRPr sz="1800" b="0"/>
            </a:pPr>
            <a:r>
              <a:rPr sz="2400" b="1"/>
              <a:t>正文级别 4</a:t>
            </a:r>
            <a:endParaRPr sz="2400" b="1"/>
          </a:p>
          <a:p>
            <a:pPr lvl="4">
              <a:defRPr sz="1800" b="0"/>
            </a:pPr>
            <a:r>
              <a:rPr sz="2400" b="1"/>
              <a:t>正文级别 5</a:t>
            </a:r>
            <a:endParaRPr sz="2400" b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  <a:endParaRPr sz="44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30237" y="0"/>
            <a:ext cx="2949576" cy="1543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标题文本</a:t>
            </a:r>
            <a:endParaRPr sz="3200"/>
          </a:p>
        </p:txBody>
      </p:sp>
      <p:sp>
        <p:nvSpPr>
          <p:cNvPr id="24" name="Shape 24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887787" y="739775"/>
            <a:ext cx="4629151" cy="4391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  <a:endParaRPr sz="32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30237" y="0"/>
            <a:ext cx="2949576" cy="1543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标题文本</a:t>
            </a:r>
            <a:endParaRPr sz="3200"/>
          </a:p>
        </p:txBody>
      </p:sp>
      <p:sp>
        <p:nvSpPr>
          <p:cNvPr id="27" name="Shape 27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0237" y="1543050"/>
            <a:ext cx="2949576" cy="35877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正文级别 1</a:t>
            </a:r>
            <a:endParaRPr sz="1600"/>
          </a:p>
          <a:p>
            <a:pPr lvl="1">
              <a:defRPr sz="1800"/>
            </a:pPr>
            <a:r>
              <a:rPr sz="1600"/>
              <a:t>正文级别 2</a:t>
            </a:r>
            <a:endParaRPr sz="1600"/>
          </a:p>
          <a:p>
            <a:pPr lvl="2">
              <a:defRPr sz="1800"/>
            </a:pPr>
            <a:r>
              <a:rPr sz="1600"/>
              <a:t>正文级别 3</a:t>
            </a:r>
            <a:endParaRPr sz="1600"/>
          </a:p>
          <a:p>
            <a:pPr lvl="3">
              <a:defRPr sz="1800"/>
            </a:pPr>
            <a:r>
              <a:rPr sz="1600"/>
              <a:t>正文级别 4</a:t>
            </a:r>
            <a:endParaRPr sz="1600"/>
          </a:p>
          <a:p>
            <a:pPr lvl="4">
              <a:defRPr sz="1800"/>
            </a:pPr>
            <a:r>
              <a:rPr sz="1600"/>
              <a:t>正文级别 5</a:t>
            </a:r>
            <a:endParaRPr sz="16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  <a:endParaRPr sz="4400"/>
          </a:p>
        </p:txBody>
      </p:sp>
      <p:sp>
        <p:nvSpPr>
          <p:cNvPr id="30" name="Shape 30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  <a:endParaRPr sz="32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543675" y="273050"/>
            <a:ext cx="1971675" cy="48577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  <a:endParaRPr sz="4400"/>
          </a:p>
        </p:txBody>
      </p:sp>
      <p:sp>
        <p:nvSpPr>
          <p:cNvPr id="33" name="Shape 33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8650" y="273050"/>
            <a:ext cx="5762625" cy="48577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  <a:endParaRPr sz="32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file:///D:\qq&#25991;&#20214;\712321467\Image\C2C\Image2\%7b75232B38-A165-1FB7-499C-2E1C792CACB5%7d.png" TargetMode="External"/><Relationship Id="rId23" Type="http://schemas.openxmlformats.org/officeDocument/2006/relationships/image" Target="../media/image3.png"/><Relationship Id="rId22" Type="http://schemas.openxmlformats.org/officeDocument/2006/relationships/tags" Target="../tags/tag35.xml"/><Relationship Id="rId21" Type="http://schemas.openxmlformats.org/officeDocument/2006/relationships/image" Target="../media/image2.png"/><Relationship Id="rId20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28650" y="273050"/>
            <a:ext cx="7886700" cy="109537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>
              <a:defRPr sz="1800"/>
            </a:pPr>
            <a:r>
              <a:rPr sz="4400"/>
              <a:t>标题文本</a:t>
            </a:r>
            <a:endParaRPr sz="440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28650" y="1368425"/>
            <a:ext cx="7886700" cy="376237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  <a:endParaRPr sz="3200"/>
          </a:p>
        </p:txBody>
      </p:sp>
      <p:grpSp>
        <p:nvGrpSpPr>
          <p:cNvPr id="7" name="组合 6"/>
          <p:cNvGrpSpPr/>
          <p:nvPr userDrawn="1">
            <p:custDataLst>
              <p:tags r:id="rId17"/>
            </p:custDataLst>
          </p:nvPr>
        </p:nvGrpSpPr>
        <p:grpSpPr>
          <a:xfrm>
            <a:off x="7450969" y="126477"/>
            <a:ext cx="1433080" cy="43093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2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indent="4572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indent="9144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indent="13716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indent="1828800" algn="ctr">
        <a:defRPr sz="44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342900" indent="-3429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83590" indent="-326390">
        <a:spcBef>
          <a:spcPts val="700"/>
        </a:spcBef>
        <a:buSzTx/>
        <a:buChar char="–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19200" indent="-3048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737360" indent="-365760">
        <a:spcBef>
          <a:spcPts val="700"/>
        </a:spcBef>
        <a:buSzTx/>
        <a:buChar char="–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94560" indent="-365760">
        <a:spcBef>
          <a:spcPts val="700"/>
        </a:spcBef>
        <a:buSzTx/>
        <a:buChar char="»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924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1496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6068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64000" indent="-406400">
        <a:spcBef>
          <a:spcPts val="700"/>
        </a:spcBef>
        <a:buSzTx/>
        <a:buChar char="•"/>
        <a:defRPr sz="3200"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5.png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slide" Target="slide1.xml"/><Relationship Id="rId1" Type="http://schemas.openxmlformats.org/officeDocument/2006/relationships/tags" Target="../tags/tag9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slide" Target="slide1.xml"/><Relationship Id="rId1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slide" Target="slide1.x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16.wmf"/><Relationship Id="rId1" Type="http://schemas.openxmlformats.org/officeDocument/2006/relationships/tags" Target="../tags/tag1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../media/image17.png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18.GIF"/><Relationship Id="rId1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17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1.xml"/><Relationship Id="rId22" Type="http://schemas.openxmlformats.org/officeDocument/2006/relationships/image" Target="../media/image19.png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tags" Target="../tags/tag127.xml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slide" Target="slide1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157.xml"/><Relationship Id="rId12" Type="http://schemas.openxmlformats.org/officeDocument/2006/relationships/image" Target="../media/image21.png"/><Relationship Id="rId11" Type="http://schemas.openxmlformats.org/officeDocument/2006/relationships/tags" Target="../tags/tag156.xml"/><Relationship Id="rId10" Type="http://schemas.openxmlformats.org/officeDocument/2006/relationships/image" Target="../media/image20.GIF"/><Relationship Id="rId1" Type="http://schemas.openxmlformats.org/officeDocument/2006/relationships/tags" Target="../tags/tag14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NULL" TargetMode="External"/><Relationship Id="rId8" Type="http://schemas.openxmlformats.org/officeDocument/2006/relationships/image" Target="../media/image22.png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slide" Target="slide1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15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slide" Target="slide1.xml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11.xml"/><Relationship Id="rId14" Type="http://schemas.openxmlformats.org/officeDocument/2006/relationships/image" Target="../media/image16.wmf"/><Relationship Id="rId13" Type="http://schemas.openxmlformats.org/officeDocument/2006/relationships/image" Target="../media/image24.png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2.bin"/><Relationship Id="rId10" Type="http://schemas.openxmlformats.org/officeDocument/2006/relationships/tags" Target="../tags/tag172.xml"/><Relationship Id="rId1" Type="http://schemas.openxmlformats.org/officeDocument/2006/relationships/tags" Target="../tags/tag16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slide" Target="slide1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5.png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slide" Target="slide1.xml"/><Relationship Id="rId1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3.xml"/><Relationship Id="rId7" Type="http://schemas.openxmlformats.org/officeDocument/2006/relationships/image" Target="../media/image5.jpe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slide" Target="slide1.xml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3.bin"/><Relationship Id="rId1" Type="http://schemas.openxmlformats.org/officeDocument/2006/relationships/tags" Target="../tags/tag18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4.bin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slide" Target="slide1.xml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10" Type="http://schemas.openxmlformats.org/officeDocument/2006/relationships/tags" Target="../tags/tag203.xml"/><Relationship Id="rId1" Type="http://schemas.openxmlformats.org/officeDocument/2006/relationships/tags" Target="../tags/tag19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9.png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slide" Target="slide1.xml"/><Relationship Id="rId1" Type="http://schemas.openxmlformats.org/officeDocument/2006/relationships/tags" Target="../tags/tag20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210.xml"/><Relationship Id="rId19" Type="http://schemas.openxmlformats.org/officeDocument/2006/relationships/image" Target="../media/image14.jpeg"/><Relationship Id="rId18" Type="http://schemas.openxmlformats.org/officeDocument/2006/relationships/tags" Target="../tags/tag217.xml"/><Relationship Id="rId17" Type="http://schemas.openxmlformats.org/officeDocument/2006/relationships/image" Target="../media/image15.png"/><Relationship Id="rId16" Type="http://schemas.openxmlformats.org/officeDocument/2006/relationships/tags" Target="../tags/tag216.xml"/><Relationship Id="rId15" Type="http://schemas.openxmlformats.org/officeDocument/2006/relationships/image" Target="../media/image12.png"/><Relationship Id="rId14" Type="http://schemas.openxmlformats.org/officeDocument/2006/relationships/oleObject" Target="../embeddings/oleObject6.bin"/><Relationship Id="rId13" Type="http://schemas.openxmlformats.org/officeDocument/2006/relationships/tags" Target="../tags/tag215.xml"/><Relationship Id="rId12" Type="http://schemas.openxmlformats.org/officeDocument/2006/relationships/image" Target="../media/image10.jpeg"/><Relationship Id="rId11" Type="http://schemas.openxmlformats.org/officeDocument/2006/relationships/tags" Target="../tags/tag214.xml"/><Relationship Id="rId10" Type="http://schemas.microsoft.com/office/2007/relationships/diagramDrawing" Target="../diagrams/drawing1.xml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slide" Target="slide1.xml"/><Relationship Id="rId5" Type="http://schemas.openxmlformats.org/officeDocument/2006/relationships/tags" Target="../tags/tag47.xml"/><Relationship Id="rId4" Type="http://schemas.openxmlformats.org/officeDocument/2006/relationships/image" Target="../media/image6.jpe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slide" Target="slide1.xml"/><Relationship Id="rId16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image" Target="../media/image8.png"/><Relationship Id="rId10" Type="http://schemas.openxmlformats.org/officeDocument/2006/relationships/tags" Target="../tags/tag58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10.jpe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slide" Target="slide1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11.wmf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slide" Target="slide1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slide" Target="slide1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1.xml"/><Relationship Id="rId13" Type="http://schemas.openxmlformats.org/officeDocument/2006/relationships/image" Target="../media/image13.wmf"/><Relationship Id="rId12" Type="http://schemas.openxmlformats.org/officeDocument/2006/relationships/image" Target="../media/image12.png"/><Relationship Id="rId11" Type="http://schemas.openxmlformats.org/officeDocument/2006/relationships/oleObject" Target="../embeddings/oleObject1.bin"/><Relationship Id="rId10" Type="http://schemas.openxmlformats.org/officeDocument/2006/relationships/tags" Target="../tags/tag84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slide" Target="slide1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14.jpeg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slide" Target="slide1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98.xml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"/>
          <p:cNvSpPr/>
          <p:nvPr>
            <p:custDataLst>
              <p:tags r:id="rId1"/>
            </p:custDataLst>
          </p:nvPr>
        </p:nvSpPr>
        <p:spPr>
          <a:xfrm>
            <a:off x="1208405" y="1033780"/>
            <a:ext cx="6543040" cy="6311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5400" b="1" baseline="-25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baseline="-25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5400" b="1" baseline="-25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节    </a:t>
            </a:r>
            <a:r>
              <a:rPr lang="zh-CN" altLang="en-US" sz="5400" b="1" baseline="-25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行星的运动</a:t>
            </a:r>
            <a:endParaRPr lang="zh-CN" altLang="en-US" sz="5400" b="1" baseline="-250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40" y="3454553"/>
            <a:ext cx="1872568" cy="18725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43180"/>
            <a:ext cx="340868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40" y="146050"/>
            <a:ext cx="292989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85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</a:t>
            </a:r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数学天才：</a:t>
            </a:r>
            <a:r>
              <a:rPr lang="zh-CN" altLang="en-US" sz="238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开普勒</a:t>
            </a:r>
            <a:r>
              <a:rPr lang="zh-CN" altLang="en-US" sz="2385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】</a:t>
            </a:r>
            <a:endParaRPr lang="zh-CN" altLang="en-US" sz="2385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480211" y="1006522"/>
            <a:ext cx="5056837" cy="34719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algn="just">
              <a:lnSpc>
                <a:spcPct val="160000"/>
              </a:lnSpc>
            </a:pPr>
            <a:r>
              <a:rPr lang="en-US" altLang="zh-CN" sz="20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r>
              <a:rPr lang="zh-CN" sz="20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德国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的物理学家</a:t>
            </a:r>
            <a:r>
              <a:rPr lang="zh-CN" sz="20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开普勒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继承和总结了他的导师第谷的全部观测资料及数据，他得到的结果与第谷的观察数据相差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r>
              <a:rPr lang="zh-CN" sz="20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’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，而当时第谷公认的误差为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sz="20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’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。开普勒经过</a:t>
            </a:r>
            <a:r>
              <a:rPr lang="en-US" alt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年的研究和</a:t>
            </a:r>
            <a:r>
              <a:rPr lang="zh-CN" sz="2000" b="1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四年多的刻苦计算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，先后否定了</a:t>
            </a:r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</a:rPr>
              <a:t>19</a:t>
            </a:r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种设想，最后终于计算出行星绕太阳运动的轨迹为椭圆，并总结为行星运动三大定律。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9305" y="1160780"/>
            <a:ext cx="2653665" cy="3314065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6919" y="849475"/>
            <a:ext cx="8384488" cy="395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【典例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人类一直不断地对宇宙追求探索着，关于宇宙天体学说正确的是（　　）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．日心说代表人物是托勒密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．因为地球确实是绕着太阳在公转，所以日心说是一种正确的学说，而地心说是一种不正确的学说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．日心说被人们所接受的原因是以太阳为中心，许多问题都可以解决，行星运动也变得简单了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．太阳从东边升起，从西边落下，所以太阳绕地球运动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9" name="圆角矩形 2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2860" y="42545"/>
            <a:ext cx="162433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0" cap="none" spc="0" normalizeH="0" baseline="0" noProof="1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elvetica"/>
              <a:cs typeface="Helvetica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4"/>
            </p:custDataLst>
          </p:nvPr>
        </p:nvCxnSpPr>
        <p:spPr>
          <a:xfrm>
            <a:off x="58" y="738985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220" y="137160"/>
            <a:ext cx="153797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典例分析</a:t>
            </a:r>
            <a:endParaRPr kumimoji="0" lang="zh-CN" altLang="en-US" sz="2390" b="1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849181" y="1418828"/>
            <a:ext cx="1802736" cy="430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【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正确</a:t>
            </a:r>
            <a:r>
              <a:rPr kumimoji="0" sz="20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答案】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C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_GB2312" pitchFamily="49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68490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3621405" cy="460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开普勒行星运动定律</a:t>
            </a:r>
            <a:endParaRPr lang="zh-CN" altLang="en-US" sz="238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72" name="Text Box 7"/>
          <p:cNvSpPr txBox="1"/>
          <p:nvPr>
            <p:custDataLst>
              <p:tags r:id="rId6"/>
            </p:custDataLst>
          </p:nvPr>
        </p:nvSpPr>
        <p:spPr>
          <a:xfrm>
            <a:off x="568324" y="1712638"/>
            <a:ext cx="3294064" cy="14051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noProof="1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所有</a:t>
            </a:r>
            <a:r>
              <a:rPr lang="zh-CN" altLang="en-US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的行星围绕太阳运动的</a:t>
            </a:r>
            <a:r>
              <a:rPr lang="zh-CN" altLang="en-US" sz="2000" b="1" noProof="1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轨道</a:t>
            </a:r>
            <a:r>
              <a:rPr lang="zh-CN" altLang="en-US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都是</a:t>
            </a:r>
            <a:r>
              <a:rPr lang="zh-CN" altLang="en-US" sz="2000" b="1" noProof="1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椭圆</a:t>
            </a:r>
            <a:r>
              <a:rPr lang="zh-CN" altLang="en-US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，太阳处在所有椭圆的一个</a:t>
            </a:r>
            <a:r>
              <a:rPr lang="zh-CN" altLang="en-US" sz="2000" b="1" noProof="1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焦点</a:t>
            </a:r>
            <a:r>
              <a:rPr lang="zh-CN" altLang="en-US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上。</a:t>
            </a:r>
            <a:endParaRPr lang="zh-CN" altLang="en-US" sz="2000" b="1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000" y="1054100"/>
            <a:ext cx="2937476" cy="465448"/>
          </a:xfrm>
          <a:prstGeom prst="rect">
            <a:avLst/>
          </a:prstGeom>
          <a:solidFill>
            <a:srgbClr val="FFC000"/>
          </a:solidFill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.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开普勒第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一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定律：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4340" name="Text Box 4"/>
          <p:cNvSpPr txBox="1"/>
          <p:nvPr>
            <p:custDataLst>
              <p:tags r:id="rId8"/>
            </p:custDataLst>
          </p:nvPr>
        </p:nvSpPr>
        <p:spPr>
          <a:xfrm>
            <a:off x="568324" y="3657209"/>
            <a:ext cx="6544911" cy="13846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说明：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行星绕太阳运行的轨道严格来说不是圆而是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椭圆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）太阳并不是位于椭圆中心，而是位于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行星与太阳间的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距离是不断变化的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60343" y="4163486"/>
            <a:ext cx="2399030" cy="5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【轨道定律】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pic>
        <p:nvPicPr>
          <p:cNvPr id="3073" name="图片 3072" descr="ppt/media/image16.wmf"/>
          <p:cNvPicPr/>
          <p:nvPr/>
        </p:nvPicPr>
        <p:blipFill>
          <a:blip r:embed="rId10"/>
          <a:stretch>
            <a:fillRect/>
          </a:stretch>
        </p:blipFill>
        <p:spPr>
          <a:xfrm>
            <a:off x="4134391" y="990789"/>
            <a:ext cx="3597501" cy="26050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434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1582" y="194447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绘制椭圆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流程图: 库存数据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732353" y="248422"/>
            <a:ext cx="1449387" cy="468313"/>
          </a:xfrm>
          <a:prstGeom prst="flowChartOnlineStorage">
            <a:avLst/>
          </a:prstGeom>
          <a:solidFill>
            <a:schemeClr val="accent1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  <p:sp>
        <p:nvSpPr>
          <p:cNvPr id="5" name="流程图: 联系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240" y="280172"/>
            <a:ext cx="431800" cy="406400"/>
          </a:xfrm>
          <a:prstGeom prst="flowChartConnector">
            <a:avLst/>
          </a:prstGeom>
          <a:solidFill>
            <a:schemeClr val="accent1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  <p:sp>
        <p:nvSpPr>
          <p:cNvPr id="6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040" y="100785"/>
            <a:ext cx="12620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做一做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8763" y="1007417"/>
            <a:ext cx="4572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实验器材：细绳、图钉、白纸、木板。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8763" y="1407527"/>
            <a:ext cx="5513387" cy="32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实验步骤：</a:t>
            </a:r>
            <a:endParaRPr lang="en-US" altLang="zh-CN" sz="20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>
                <a:latin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）把白纸铺在木板上，然后按上图钉。</a:t>
            </a:r>
            <a:endParaRPr lang="en-US" altLang="zh-CN" sz="20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）把细绳的两端系在图钉上。</a:t>
            </a:r>
            <a:endParaRPr lang="zh-CN" altLang="en-US" sz="20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）用一支铅笔紧贴着细绳滑动，使绳始终保持张紧状态。</a:t>
            </a:r>
            <a:endParaRPr lang="en-US" altLang="zh-CN" sz="20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>
                <a:latin typeface="宋体" panose="02010600030101010101" pitchFamily="2" charset="-122"/>
                <a:sym typeface="Wingdings" panose="05000000000000000000" pitchFamily="2" charset="2"/>
              </a:rPr>
              <a:t>4</a:t>
            </a:r>
            <a:r>
              <a:rPr lang="zh-CN" altLang="en-US" sz="2000" b="1">
                <a:latin typeface="宋体" panose="02010600030101010101" pitchFamily="2" charset="-122"/>
                <a:sym typeface="Wingdings" panose="05000000000000000000" pitchFamily="2" charset="2"/>
              </a:rPr>
              <a:t>）画出的轨迹就是椭圆，图钉在纸上留下的痕迹叫作椭圆的焦点。</a:t>
            </a:r>
            <a:endParaRPr lang="en-US" altLang="zh-CN" sz="2000" b="1">
              <a:latin typeface="宋体" panose="02010600030101010101" pitchFamily="2" charset="-122"/>
              <a:sym typeface="Wingdings" panose="05000000000000000000" pitchFamily="2" charset="2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72150" y="1423728"/>
            <a:ext cx="3040022" cy="321945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046" y="-148012"/>
            <a:ext cx="3286717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9256" y="225425"/>
            <a:ext cx="8345487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思考：</a:t>
            </a:r>
            <a:r>
              <a:rPr lang="zh-CN" altLang="en-US" sz="2400" b="1">
                <a:latin typeface="宋体" panose="02010600030101010101" pitchFamily="2" charset="-122"/>
              </a:rPr>
              <a:t>保持绳长不变，当两焦点不断靠近时，椭圆形状如何变化？焦点重合时，半长轴转变为什么？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9588" y="1533266"/>
            <a:ext cx="3040022" cy="3219450"/>
          </a:xfrm>
          <a:prstGeom prst="rect">
            <a:avLst/>
          </a:prstGeom>
        </p:spPr>
      </p:pic>
      <p:grpSp>
        <p:nvGrpSpPr>
          <p:cNvPr id="5" name="组合 30"/>
          <p:cNvGrpSpPr/>
          <p:nvPr>
            <p:custDataLst>
              <p:tags r:id="rId4"/>
            </p:custDataLst>
          </p:nvPr>
        </p:nvGrpSpPr>
        <p:grpSpPr>
          <a:xfrm>
            <a:off x="4572000" y="2373313"/>
            <a:ext cx="3321050" cy="1785938"/>
            <a:chOff x="6754482" y="3683154"/>
            <a:chExt cx="3321169" cy="1786117"/>
          </a:xfrm>
        </p:grpSpPr>
        <p:grpSp>
          <p:nvGrpSpPr>
            <p:cNvPr id="6" name="组合 7"/>
            <p:cNvGrpSpPr/>
            <p:nvPr>
              <p:custDataLst>
                <p:tags r:id="rId5"/>
              </p:custDataLst>
            </p:nvPr>
          </p:nvGrpSpPr>
          <p:grpSpPr>
            <a:xfrm>
              <a:off x="6754482" y="3683154"/>
              <a:ext cx="3321169" cy="1786117"/>
              <a:chOff x="6788989" y="3683155"/>
              <a:chExt cx="3321169" cy="1786117"/>
            </a:xfrm>
          </p:grpSpPr>
          <p:sp>
            <p:nvSpPr>
              <p:cNvPr id="8" name="椭圆 8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788989" y="3683155"/>
                <a:ext cx="3321169" cy="1786117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Tx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6845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17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5989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61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33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05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77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49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en-US" sz="1800">
                  <a:solidFill>
                    <a:srgbClr val="FFFFFF"/>
                  </a:solidFill>
                  <a:sym typeface="Wingdings" panose="05000000000000000000" pitchFamily="2" charset="2"/>
                </a:endParaRPr>
              </a:p>
            </p:txBody>
          </p:sp>
          <p:sp>
            <p:nvSpPr>
              <p:cNvPr id="9" name="直接连接符 1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8449574" y="3683155"/>
                <a:ext cx="0" cy="1786117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" name="直接连接符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754482" y="4567481"/>
              <a:ext cx="3321169" cy="952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22"/>
          <p:cNvGrpSpPr/>
          <p:nvPr>
            <p:custDataLst>
              <p:tags r:id="rId9"/>
            </p:custDataLst>
          </p:nvPr>
        </p:nvGrpSpPr>
        <p:grpSpPr>
          <a:xfrm>
            <a:off x="4813300" y="2187576"/>
            <a:ext cx="2838450" cy="2157412"/>
            <a:chOff x="6996021" y="3497960"/>
            <a:chExt cx="2838089" cy="2156503"/>
          </a:xfrm>
        </p:grpSpPr>
        <p:grpSp>
          <p:nvGrpSpPr>
            <p:cNvPr id="11" name="组合 20"/>
            <p:cNvGrpSpPr/>
            <p:nvPr>
              <p:custDataLst>
                <p:tags r:id="rId10"/>
              </p:custDataLst>
            </p:nvPr>
          </p:nvGrpSpPr>
          <p:grpSpPr>
            <a:xfrm>
              <a:off x="6996021" y="3497960"/>
              <a:ext cx="2838089" cy="2156503"/>
              <a:chOff x="6996023" y="3493697"/>
              <a:chExt cx="2838089" cy="2156503"/>
            </a:xfrm>
          </p:grpSpPr>
          <p:sp>
            <p:nvSpPr>
              <p:cNvPr id="13" name="椭圆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996023" y="3493697"/>
                <a:ext cx="2838089" cy="2148569"/>
              </a:xfrm>
              <a:prstGeom prst="ellipse">
                <a:avLst/>
              </a:prstGeom>
              <a:noFill/>
              <a:ln w="28575" algn="ctr">
                <a:solidFill>
                  <a:srgbClr val="FFC000"/>
                </a:solidFill>
                <a:prstDash val="sys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Tx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6845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17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5989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61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33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05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77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49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en-US" sz="1800">
                  <a:solidFill>
                    <a:srgbClr val="FFFFFF"/>
                  </a:solidFill>
                  <a:sym typeface="Wingdings" panose="05000000000000000000" pitchFamily="2" charset="2"/>
                </a:endParaRPr>
              </a:p>
            </p:txBody>
          </p:sp>
          <p:sp>
            <p:nvSpPr>
              <p:cNvPr id="14" name="直接连接符 1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8413480" y="3501631"/>
                <a:ext cx="1588" cy="2148569"/>
              </a:xfrm>
              <a:prstGeom prst="line">
                <a:avLst/>
              </a:prstGeom>
              <a:noFill/>
              <a:ln w="28575" algn="ctr">
                <a:solidFill>
                  <a:srgbClr val="FFC00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直接连接符 2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6996021" y="4572244"/>
              <a:ext cx="2838089" cy="0"/>
            </a:xfrm>
            <a:prstGeom prst="line">
              <a:avLst/>
            </a:prstGeom>
            <a:noFill/>
            <a:ln w="28575" algn="ctr">
              <a:solidFill>
                <a:srgbClr val="FFC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28"/>
          <p:cNvGrpSpPr/>
          <p:nvPr>
            <p:custDataLst>
              <p:tags r:id="rId14"/>
            </p:custDataLst>
          </p:nvPr>
        </p:nvGrpSpPr>
        <p:grpSpPr>
          <a:xfrm>
            <a:off x="4932362" y="2020888"/>
            <a:ext cx="2597150" cy="2492375"/>
            <a:chOff x="7115352" y="3329857"/>
            <a:chExt cx="2596551" cy="2492710"/>
          </a:xfrm>
        </p:grpSpPr>
        <p:grpSp>
          <p:nvGrpSpPr>
            <p:cNvPr id="16" name="组合 26"/>
            <p:cNvGrpSpPr/>
            <p:nvPr>
              <p:custDataLst>
                <p:tags r:id="rId15"/>
              </p:custDataLst>
            </p:nvPr>
          </p:nvGrpSpPr>
          <p:grpSpPr>
            <a:xfrm>
              <a:off x="7115352" y="3329857"/>
              <a:ext cx="2596551" cy="2492710"/>
              <a:chOff x="7116792" y="3321295"/>
              <a:chExt cx="2596551" cy="2492710"/>
            </a:xfrm>
          </p:grpSpPr>
          <p:sp>
            <p:nvSpPr>
              <p:cNvPr id="18" name="椭圆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116792" y="3338760"/>
                <a:ext cx="2596551" cy="2475245"/>
              </a:xfrm>
              <a:prstGeom prst="ellipse">
                <a:avLst/>
              </a:prstGeom>
              <a:noFill/>
              <a:ln w="28575" algn="ctr">
                <a:solidFill>
                  <a:srgbClr val="2E75B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SzTx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1pPr>
                <a:lvl2pPr marL="6845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2pPr>
                <a:lvl3pPr marL="11417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3pPr>
                <a:lvl4pPr marL="15989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4pPr>
                <a:lvl5pPr marL="2056130" indent="-227330">
                  <a:lnSpc>
                    <a:spcPct val="90000"/>
                  </a:lnSpc>
                  <a:spcBef>
                    <a:spcPts val="500"/>
                  </a:spcBef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5pPr>
                <a:lvl6pPr marL="25133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6pPr>
                <a:lvl7pPr marL="29705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7pPr>
                <a:lvl8pPr marL="34277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8pPr>
                <a:lvl9pPr marL="3884930" indent="-2273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en-US" sz="1800">
                  <a:solidFill>
                    <a:srgbClr val="FFFFFF"/>
                  </a:solidFill>
                  <a:sym typeface="Wingdings" panose="05000000000000000000" pitchFamily="2" charset="2"/>
                </a:endParaRPr>
              </a:p>
            </p:txBody>
          </p:sp>
          <p:sp>
            <p:nvSpPr>
              <p:cNvPr id="19" name="直接连接符 2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 flipV="1">
                <a:off x="8413481" y="3321295"/>
                <a:ext cx="1587" cy="249271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直接连接符 2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7115352" y="4579388"/>
              <a:ext cx="2596551" cy="476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4813300" y="1343473"/>
            <a:ext cx="11334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半径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0"/>
            </p:custDataLst>
          </p:nvPr>
        </p:nvSpPr>
        <p:spPr>
          <a:xfrm>
            <a:off x="61913" y="1339191"/>
            <a:ext cx="26431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逐渐趋近于圆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" name="New picture"/>
          <p:cNvPicPr/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480800" y="104267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68490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3621405" cy="460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开普勒行星运动定律</a:t>
            </a:r>
            <a:endParaRPr lang="zh-CN" altLang="en-US" sz="238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72" name="Text Box 7"/>
          <p:cNvSpPr txBox="1"/>
          <p:nvPr>
            <p:custDataLst>
              <p:tags r:id="rId6"/>
            </p:custDataLst>
          </p:nvPr>
        </p:nvSpPr>
        <p:spPr>
          <a:xfrm>
            <a:off x="521546" y="1778165"/>
            <a:ext cx="3470487" cy="14051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对于任意一个行星而言，它和</a:t>
            </a:r>
            <a:r>
              <a:rPr kumimoji="1"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太阳</a:t>
            </a:r>
            <a:r>
              <a:rPr kumimoji="1"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kumimoji="1"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连线</a:t>
            </a:r>
            <a:r>
              <a:rPr kumimoji="1"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在相等的时间内扫过</a:t>
            </a:r>
            <a:r>
              <a:rPr kumimoji="1"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相等的面积</a:t>
            </a:r>
            <a:r>
              <a:rPr kumimoji="1"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kumimoji="1" lang="zh-CN" altLang="en-US" sz="2000" b="1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000" y="1054100"/>
            <a:ext cx="2946400" cy="448969"/>
          </a:xfrm>
          <a:prstGeom prst="rect">
            <a:avLst/>
          </a:prstGeom>
          <a:solidFill>
            <a:srgbClr val="FFC000"/>
          </a:solidFill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.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开普勒第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二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定律：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4922" y="4137084"/>
            <a:ext cx="23558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【面积定律】</a:t>
            </a:r>
            <a:endParaRPr lang="zh-CN" altLang="en-US" sz="2800">
              <a:solidFill>
                <a:srgbClr val="C0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pic>
        <p:nvPicPr>
          <p:cNvPr id="14344" name="图片 14343" descr="8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44987" y="1054100"/>
            <a:ext cx="4190790" cy="23784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4345" name="New picture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26700" y="12153900"/>
            <a:ext cx="355600" cy="254000"/>
          </a:xfrm>
          <a:prstGeom prst="cube">
            <a:avLst/>
          </a:prstGeom>
        </p:spPr>
      </p:pic>
      <p:sp>
        <p:nvSpPr>
          <p:cNvPr id="13" name="Text Box 4"/>
          <p:cNvSpPr txBox="1"/>
          <p:nvPr>
            <p:custDataLst>
              <p:tags r:id="rId13"/>
            </p:custDataLst>
          </p:nvPr>
        </p:nvSpPr>
        <p:spPr>
          <a:xfrm>
            <a:off x="521546" y="3559897"/>
            <a:ext cx="8423487" cy="9137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说明：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行星沿椭圆轨道运动靠近太阳时速度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，远离太阳时速度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减小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）近日点速度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最大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，远日点速度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最小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6919" y="849475"/>
            <a:ext cx="8384488" cy="345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【典例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某行星绕一恒星运行的椭圆轨道如图所示，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是椭圆的两个焦点，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O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是椭圆的中心，行星在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点的速度比在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点的速度大．则该恒星位于（　　）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O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点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圆角矩形 2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2860" y="42545"/>
            <a:ext cx="162433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0" cap="none" spc="0" normalizeH="0" baseline="0" noProof="1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elvetica"/>
              <a:cs typeface="Helvetica"/>
              <a:sym typeface="Arial" panose="020B0604020202020204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58" y="738985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220" y="137160"/>
            <a:ext cx="153797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典例分析</a:t>
            </a:r>
            <a:endParaRPr kumimoji="0" lang="zh-CN" altLang="en-US" sz="2390" b="1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767318" y="1902874"/>
            <a:ext cx="1802736" cy="430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【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正确</a:t>
            </a:r>
            <a:r>
              <a:rPr kumimoji="0" sz="20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答案】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C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_GB2312" pitchFamily="49" charset="-122"/>
              <a:cs typeface="Arial" panose="020B0604020202020204"/>
              <a:sym typeface="+mn-ea"/>
            </a:endParaRPr>
          </a:p>
        </p:txBody>
      </p:sp>
      <p:pic>
        <p:nvPicPr>
          <p:cNvPr id="13" name="Pictur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114" y="2443543"/>
            <a:ext cx="2693772" cy="123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68490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3621405" cy="826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r>
              <a:rPr lang="zh-CN" altLang="en-US" sz="2385" b="1">
                <a:solidFill>
                  <a:schemeClr val="bg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开普勒行星运动定律</a:t>
            </a:r>
            <a:endParaRPr lang="zh-CN" altLang="en-US" sz="2385" b="1">
              <a:latin typeface="Times New Roman" panose="02020603050405020304" charset="0"/>
              <a:ea typeface="楷体_GB2312" pitchFamily="49" charset="-122"/>
            </a:endParaRPr>
          </a:p>
          <a:p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72" name="Text Box 7"/>
          <p:cNvSpPr txBox="1"/>
          <p:nvPr>
            <p:custDataLst>
              <p:tags r:id="rId6"/>
            </p:custDataLst>
          </p:nvPr>
        </p:nvSpPr>
        <p:spPr>
          <a:xfrm>
            <a:off x="451167" y="1785016"/>
            <a:ext cx="3109595" cy="14051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所有行星轨道的半长轴的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三次方</a:t>
            </a:r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跟它的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公转</a:t>
            </a:r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周期的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二次方</a:t>
            </a:r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的比都相等。</a:t>
            </a:r>
            <a:endParaRPr lang="zh-CN" altLang="en-US" sz="2000" b="1" noProof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000" y="1054100"/>
            <a:ext cx="2941595" cy="448969"/>
          </a:xfrm>
          <a:prstGeom prst="rect">
            <a:avLst/>
          </a:prstGeom>
          <a:solidFill>
            <a:srgbClr val="FFC000"/>
          </a:solidFill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.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开普勒第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三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定律：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14340" name="Text Box 4"/>
          <p:cNvSpPr txBox="1"/>
          <p:nvPr>
            <p:custDataLst>
              <p:tags r:id="rId8"/>
            </p:custDataLst>
          </p:nvPr>
        </p:nvSpPr>
        <p:spPr>
          <a:xfrm>
            <a:off x="4017010" y="4093210"/>
            <a:ext cx="38354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2000" b="1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猜想：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a</a:t>
            </a:r>
            <a:r>
              <a:rPr lang="zh-CN" altLang="en-US" sz="2000" b="1" baseline="3000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/T</a:t>
            </a:r>
            <a:r>
              <a:rPr lang="zh-CN" altLang="en-US" sz="2000" b="1" baseline="3000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=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</a:t>
            </a:r>
            <a:r>
              <a:rPr lang="zh-CN" altLang="en-US" sz="2000" b="1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，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你能猜出k可能跟谁有关吗?行星？太阳？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4550" y="4358005"/>
            <a:ext cx="232283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【周期定律】</a:t>
            </a:r>
            <a:endParaRPr lang="zh-CN" altLang="en-US" sz="2800">
              <a:solidFill>
                <a:srgbClr val="C0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3" name="Object 4" descr="之字形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188085" y="3395980"/>
          <a:ext cx="1635760" cy="81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公式" r:id="rId11" imgW="469900" imgH="419100" progId="Equation.3">
                  <p:embed/>
                </p:oleObj>
              </mc:Choice>
              <mc:Fallback>
                <p:oleObj name="公式" r:id="rId11" imgW="469900" imgH="419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88085" y="3395980"/>
                        <a:ext cx="1635760" cy="810895"/>
                      </a:xfrm>
                      <a:prstGeom prst="rect">
                        <a:avLst/>
                      </a:prstGeom>
                      <a:blipFill dpi="0" rotWithShape="0">
                        <a:blip r:embed="rId13"/>
                        <a:tile tx="0" ty="0" sx="100000" sy="100000" flip="none" algn="tl"/>
                      </a:blipFill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" name="图片 4096" descr="ppt/media/image16.wmf"/>
          <p:cNvPicPr/>
          <p:nvPr/>
        </p:nvPicPr>
        <p:blipFill>
          <a:blip r:embed="rId14"/>
          <a:stretch>
            <a:fillRect/>
          </a:stretch>
        </p:blipFill>
        <p:spPr>
          <a:xfrm>
            <a:off x="3748405" y="837565"/>
            <a:ext cx="4372610" cy="3166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434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内容占位符 25601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26390" y="849630"/>
          <a:ext cx="5641340" cy="4297680"/>
        </p:xfrm>
        <a:graphic>
          <a:graphicData uri="http://schemas.openxmlformats.org/drawingml/2006/table">
            <a:tbl>
              <a:tblPr/>
              <a:tblGrid>
                <a:gridCol w="1236980"/>
                <a:gridCol w="1818640"/>
                <a:gridCol w="1215390"/>
                <a:gridCol w="1370330"/>
              </a:tblGrid>
              <a:tr h="36258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行星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卫星</a:t>
                      </a:r>
                      <a:endParaRPr lang="zh-CN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半长轴（10</a:t>
                      </a:r>
                      <a:r>
                        <a:rPr lang="zh-CN" altLang="en-US" sz="1800" b="1" baseline="3000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km）</a:t>
                      </a:r>
                      <a:endParaRPr lang="zh-CN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周期（天）</a:t>
                      </a:r>
                      <a:endParaRPr lang="zh-CN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</a:rPr>
                        <a:t>m³/s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²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</a:rPr>
                        <a:t>）</a:t>
                      </a:r>
                      <a:endParaRPr lang="zh-CN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水星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57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87.97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金星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108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225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地球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149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365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火星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228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687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木星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778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4333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土星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1426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10759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天王星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2870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30660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海王星</a:t>
                      </a: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4498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003366"/>
                          </a:solidFill>
                          <a:latin typeface="宋体" panose="02010600030101010101" pitchFamily="2" charset="-122"/>
                        </a:rPr>
                        <a:t>60148</a:t>
                      </a:r>
                      <a:endParaRPr lang="en-US" altLang="zh-CN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003366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CC0000"/>
                          </a:solidFill>
                          <a:latin typeface="宋体" panose="02010600030101010101" pitchFamily="2" charset="-122"/>
                        </a:rPr>
                        <a:t>月球</a:t>
                      </a:r>
                      <a:endParaRPr lang="zh-CN" altLang="en-US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CC0000"/>
                          </a:solidFill>
                          <a:latin typeface="宋体" panose="02010600030101010101" pitchFamily="2" charset="-122"/>
                        </a:rPr>
                        <a:t>0.3844</a:t>
                      </a:r>
                      <a:endParaRPr lang="en-US" altLang="zh-CN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CC0000"/>
                          </a:solidFill>
                          <a:latin typeface="宋体" panose="02010600030101010101" pitchFamily="2" charset="-122"/>
                        </a:rPr>
                        <a:t>27.3</a:t>
                      </a:r>
                      <a:endParaRPr lang="en-US" altLang="zh-CN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solidFill>
                            <a:srgbClr val="CC0000"/>
                          </a:solidFill>
                          <a:latin typeface="宋体" panose="02010600030101010101" pitchFamily="2" charset="-122"/>
                        </a:rPr>
                        <a:t>同步卫星</a:t>
                      </a:r>
                      <a:endParaRPr lang="zh-CN" altLang="en-US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CC0000"/>
                          </a:solidFill>
                          <a:latin typeface="宋体" panose="02010600030101010101" pitchFamily="2" charset="-122"/>
                        </a:rPr>
                        <a:t>0.0424</a:t>
                      </a:r>
                      <a:endParaRPr lang="en-US" altLang="zh-CN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solidFill>
                            <a:srgbClr val="CC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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0">
                        <a:solidFill>
                          <a:srgbClr val="CC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64" name="TextBox 4"/>
          <p:cNvSpPr txBox="1"/>
          <p:nvPr>
            <p:custDataLst>
              <p:tags r:id="rId2"/>
            </p:custDataLst>
          </p:nvPr>
        </p:nvSpPr>
        <p:spPr>
          <a:xfrm>
            <a:off x="4625340" y="1172210"/>
            <a:ext cx="1520190" cy="3810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3.36×10^18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3.36×10^18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3.36×10^18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3.36×10^18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3.36×10^18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3.36×10^18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3.37×10^18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fontAlgn="t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3.37×10^18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1.03×10^13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fontAlgn="t">
              <a:lnSpc>
                <a:spcPts val="2900"/>
              </a:lnSpc>
            </a:pPr>
            <a:r>
              <a:rPr lang="en-US" altLang="zh-CN" sz="1800" b="0">
                <a:solidFill>
                  <a:srgbClr val="0000FF"/>
                </a:solidFill>
                <a:latin typeface="Arial" panose="020B0604020202020204" pitchFamily="34" charset="0"/>
              </a:rPr>
              <a:t>1.03×10^13</a:t>
            </a:r>
            <a:endParaRPr lang="en-US" altLang="zh-CN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196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圆角矩形 5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0" y="73660"/>
            <a:ext cx="2266950" cy="58991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7" name="TextBox 14">
            <a:hlinkClick r:id="rId4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7000" y="145415"/>
            <a:ext cx="213995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38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验证猜想</a:t>
            </a:r>
            <a:r>
              <a:rPr lang="zh-CN" altLang="en-US" sz="239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sz="239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145529" y="849630"/>
            <a:ext cx="2672081" cy="3958454"/>
          </a:xfrm>
          <a:prstGeom prst="rect">
            <a:avLst/>
          </a:prstGeom>
          <a:solidFill>
            <a:srgbClr val="FFC000"/>
          </a:solidFill>
          <a:ln w="12700" cap="flat">
            <a:solidFill>
              <a:srgbClr val="00B0F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结论：</a:t>
            </a:r>
            <a:endParaRPr lang="zh-CN" altLang="en-US" sz="20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开普勒第三定律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不仅适用于行星绕太阳的运动，也</a:t>
            </a:r>
            <a:r>
              <a:rPr lang="zh-CN" altLang="en-US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适用于卫星绕行星的运动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just" defTabSz="914400" rtl="0" fontAlgn="auto" latinLnBrk="1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en-US" altLang="zh-CN" sz="1800" b="1">
                <a:solidFill>
                  <a:schemeClr val="bg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k</a:t>
            </a:r>
            <a:r>
              <a:rPr lang="zh-CN" altLang="en-US" sz="1800" b="1">
                <a:solidFill>
                  <a:schemeClr val="bg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值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与环绕天体</a:t>
            </a:r>
            <a:r>
              <a:rPr lang="zh-CN" altLang="en-US" sz="1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无关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800" b="1">
                <a:solidFill>
                  <a:schemeClr val="bg1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由中心天体</a:t>
            </a:r>
            <a:r>
              <a:rPr lang="zh-CN" altLang="en-US" sz="18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决定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。对不同的中心天体，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k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值不同．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12065"/>
            <a:ext cx="384873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550" y="114935"/>
            <a:ext cx="385318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行星运动的近似</a:t>
            </a:r>
            <a:r>
              <a:rPr lang="zh-CN" altLang="en-US" sz="238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处理方法</a:t>
            </a:r>
            <a:endParaRPr lang="zh-CN" altLang="en-US" sz="2385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28295" y="1144270"/>
            <a:ext cx="1417320" cy="34150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实际上，行星的轨道</a:t>
            </a:r>
            <a:r>
              <a:rPr lang="zh-CN" altLang="zh-CN" sz="18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与圆十分接近</a:t>
            </a:r>
            <a:r>
              <a:rPr lang="zh-CN" altLang="zh-CN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（图</a:t>
            </a:r>
            <a:r>
              <a:rPr lang="en-US" altLang="zh-CN" sz="1800">
                <a:solidFill>
                  <a:schemeClr val="tx1"/>
                </a:solidFill>
                <a:latin typeface="Times New Roman" panose="02020603050405020304" charset="0"/>
              </a:rPr>
              <a:t> 7.1-3</a:t>
            </a:r>
            <a:r>
              <a:rPr lang="zh-CN" altLang="zh-CN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），在</a:t>
            </a:r>
            <a:r>
              <a:rPr lang="zh-CN" altLang="zh-CN" sz="1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中学阶段</a:t>
            </a:r>
            <a:r>
              <a:rPr lang="zh-CN" altLang="zh-CN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的研究中我们可</a:t>
            </a:r>
            <a:r>
              <a:rPr lang="zh-CN" altLang="zh-CN" sz="18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按圆轨道处理</a:t>
            </a:r>
            <a:r>
              <a:rPr lang="zh-CN" altLang="zh-CN" sz="1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zh-CN" sz="1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1350" y="894080"/>
            <a:ext cx="7027545" cy="391477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8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60020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4" name="TextBox 14">
            <a:hlinkClick r:id="rId1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7000" y="145415"/>
            <a:ext cx="1411288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课堂引入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1908" y="1248180"/>
            <a:ext cx="4183417" cy="32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indent="0" algn="just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    自远古以来，当人们仰望星空时，天空中壮丽璀璨的景象便吸引了他们的注意。智慧的头脑开始探索星体运动的奥秘。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图片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943" y="1286783"/>
            <a:ext cx="4011271" cy="32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0989" y="1286783"/>
            <a:ext cx="4324350" cy="320901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12065"/>
            <a:ext cx="384873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550" y="114935"/>
            <a:ext cx="385318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行星运动的近似</a:t>
            </a:r>
            <a:r>
              <a:rPr lang="zh-CN" altLang="en-US" sz="238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处理方法</a:t>
            </a:r>
            <a:endParaRPr lang="zh-CN" altLang="en-US" sz="2385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03425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9460" y="1028065"/>
            <a:ext cx="6068060" cy="481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ker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行星绕太阳运动的轨道近似为</a:t>
            </a:r>
            <a:r>
              <a:rPr lang="zh-CN" altLang="en-US" sz="2000" b="1" ker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</a:t>
            </a:r>
            <a:r>
              <a:rPr lang="zh-CN" altLang="en-US" sz="2000" b="1" ker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，太阳处于圆心。</a:t>
            </a:r>
            <a:endParaRPr lang="zh-CN" altLang="en-US" sz="2000" b="1" ker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9460" y="1625445"/>
            <a:ext cx="3799438" cy="4818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ker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行星绕太阳做</a:t>
            </a:r>
            <a:r>
              <a:rPr lang="zh-CN" altLang="en-US" sz="2000" b="1" ker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</a:t>
            </a:r>
            <a:r>
              <a:rPr lang="zh-CN" altLang="en-US" sz="2000" b="1" ker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圆周运动。</a:t>
            </a:r>
            <a:endParaRPr lang="zh-CN" altLang="en-US" sz="2000" b="1" ker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9460" y="2267585"/>
            <a:ext cx="5851405" cy="960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ker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所有行星轨道</a:t>
            </a:r>
            <a:r>
              <a:rPr lang="zh-CN" altLang="en-US" sz="2000" b="1" ker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半径</a:t>
            </a:r>
            <a:r>
              <a:rPr lang="zh-CN" altLang="en-US" sz="2000" b="1" ker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的三次方与它的公转周期的二次方的比值都相等，即</a:t>
            </a:r>
            <a:endParaRPr lang="zh-CN" altLang="en-US" sz="2000" b="1" ker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305587" y="3332977"/>
          <a:ext cx="2888615" cy="112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公式" r:id="rId10" imgW="1193800" imgH="508000" progId="Equation.3">
                  <p:embed/>
                </p:oleObj>
              </mc:Choice>
              <mc:Fallback>
                <p:oleObj name="公式" r:id="rId10" imgW="1193800" imgH="50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05587" y="3332977"/>
                        <a:ext cx="2888615" cy="11290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0" y="12065"/>
            <a:ext cx="236537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1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7000" y="145415"/>
            <a:ext cx="2238375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85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曲折的历程：</a:t>
            </a:r>
            <a:endParaRPr lang="zh-CN" altLang="en-US" sz="2385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4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695" y="1141730"/>
            <a:ext cx="6997065" cy="307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C0066"/>
              </a:buCl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哥白尼</a:t>
            </a:r>
            <a:r>
              <a:rPr lang="en-US" alt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勇于挑战权威、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布鲁诺</a:t>
            </a:r>
            <a:r>
              <a:rPr lang="en-US" alt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为捍卫真理走上火刑架、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第谷</a:t>
            </a:r>
            <a:r>
              <a:rPr lang="en-US" alt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坚持观测20多年、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伽利略</a:t>
            </a:r>
            <a:r>
              <a:rPr lang="en-US" alt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被终身监禁而矢志不移、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开普勒</a:t>
            </a:r>
            <a:r>
              <a:rPr lang="en-US" alt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贫病交加而最终死在讨薪的路上……</a:t>
            </a:r>
            <a:endParaRPr lang="en-US" altLang="zh-CN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>
                <a:srgbClr val="CC0066"/>
              </a:buClr>
              <a:buFont typeface="Wingdings" panose="05000000000000000000" pitchFamily="2" charset="2"/>
              <a:buNone/>
            </a:pPr>
            <a:r>
              <a:rPr 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但</a:t>
            </a:r>
            <a:r>
              <a:rPr lang="zh-CN" altLang="en-US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科学家们</a:t>
            </a:r>
            <a:r>
              <a:rPr lang="en-US" altLang="zh-CN" b="1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面对困难不屈不挠的科学态度和追求科学真理的崇高理想</a:t>
            </a:r>
            <a:r>
              <a:rPr lang="zh-CN" altLang="en-US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在永世流传</a:t>
            </a:r>
            <a:r>
              <a:rPr lang="en-US" altLang="zh-CN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6919" y="849475"/>
            <a:ext cx="8384488" cy="345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【典例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（多选）下列对开普勒第三定律      的理解，正确的是（　　）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表示行星的自转周期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是一个仅与中心天体有关的常量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．该定律既适用于行星绕太阳的运动，也适用于卫星绕行星的运动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．若地球绕太阳运行轨道的半长轴为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000" b="1" baseline="-2500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，公转周期为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sz="2000" b="1" baseline="-2500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，月球绕地球运行轨道的半长轴为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000" b="1" baseline="-2500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，公转周期为</a:t>
            </a:r>
            <a:r>
              <a:rPr lang="en-US" altLang="zh-CN" sz="2000" b="1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sz="2000" b="1" baseline="-2500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，由开普勒第三定律可得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圆角矩形 2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2860" y="42545"/>
            <a:ext cx="162433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0" cap="none" spc="0" normalizeH="0" baseline="0" noProof="1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elvetica"/>
              <a:cs typeface="Helvetica"/>
              <a:sym typeface="Arial" panose="020B0604020202020204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58" y="738985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220" y="137160"/>
            <a:ext cx="153797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典例分析</a:t>
            </a:r>
            <a:endParaRPr kumimoji="0" lang="zh-CN" altLang="en-US" sz="2390" b="1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65460" y="1412291"/>
            <a:ext cx="1988684" cy="430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【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正确</a:t>
            </a:r>
            <a:r>
              <a:rPr kumimoji="0" sz="20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答案】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BC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_GB2312" pitchFamily="49" charset="-122"/>
              <a:cs typeface="Arial" panose="020B0604020202020204"/>
              <a:sym typeface="+mn-ea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733535" y="770237"/>
          <a:ext cx="864478" cy="75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419100" imgH="368300" progId="Equation.DSMT4">
                  <p:embed/>
                </p:oleObj>
              </mc:Choice>
              <mc:Fallback>
                <p:oleObj name="Equation" r:id="rId8" imgW="419100" imgH="368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33535" y="770237"/>
                        <a:ext cx="864478" cy="756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7447005" y="3695305"/>
          <a:ext cx="1100244" cy="83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1" imgW="533400" imgH="406400" progId="Equation.DSMT4">
                  <p:embed/>
                </p:oleObj>
              </mc:Choice>
              <mc:Fallback>
                <p:oleObj name="Equation" r:id="rId11" imgW="533400" imgH="40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47005" y="3695305"/>
                        <a:ext cx="1100244" cy="835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6919" y="849475"/>
            <a:ext cx="8384488" cy="345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【典例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如图所示，火星和地球都在围绕着太阳旋转，其运行轨道是椭圆。根据开普勒行星运动定律可知（　　）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．太阳位于地球运行轨道的中心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．地球靠近太阳的过程中，运行速率减小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．相等时间内，火星与太阳连线扫过的面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积等于地球与太阳连线扫过的面积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．火星绕太阳运行一周的时间比地球的长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圆角矩形 2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2860" y="42545"/>
            <a:ext cx="162433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0" cap="none" spc="0" normalizeH="0" baseline="0" noProof="1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elvetica"/>
              <a:cs typeface="Helvetica"/>
              <a:sym typeface="Arial" panose="020B0604020202020204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58" y="738985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220" y="137160"/>
            <a:ext cx="153797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90" b="1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典例分析</a:t>
            </a:r>
            <a:endParaRPr kumimoji="0" lang="zh-CN" altLang="en-US" sz="2390" b="1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98660" y="4309076"/>
            <a:ext cx="1817162" cy="430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【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正确</a:t>
            </a:r>
            <a:r>
              <a:rPr kumimoji="0" sz="20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答案】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_GB2312" pitchFamily="49" charset="-122"/>
                <a:cs typeface="Arial" panose="020B0604020202020204"/>
                <a:sym typeface="+mn-ea"/>
              </a:rPr>
              <a:t>D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_GB2312" pitchFamily="49" charset="-122"/>
              <a:cs typeface="Arial" panose="020B0604020202020204"/>
              <a:sym typeface="+mn-ea"/>
            </a:endParaRPr>
          </a:p>
        </p:txBody>
      </p:sp>
      <p:pic>
        <p:nvPicPr>
          <p:cNvPr id="8" name="图片 7" descr="形状, 圆圈&#10;&#10;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295" y="2079548"/>
            <a:ext cx="3126651" cy="20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0" y="42545"/>
            <a:ext cx="167640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cxnSp>
        <p:nvCxnSpPr>
          <p:cNvPr id="30" name="直接连接符 29"/>
          <p:cNvCxnSpPr/>
          <p:nvPr>
            <p:custDataLst>
              <p:tags r:id="rId3"/>
            </p:custDataLst>
          </p:nvPr>
        </p:nvCxnSpPr>
        <p:spPr>
          <a:xfrm>
            <a:off x="0" y="747395"/>
            <a:ext cx="2427605" cy="4445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14">
            <a:hlinkClick r:id="rId1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360" y="145415"/>
            <a:ext cx="153797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课堂小结：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图示 4"/>
          <p:cNvGraphicFramePr/>
          <p:nvPr>
            <p:custDataLst>
              <p:tags r:id="rId5"/>
            </p:custDataLst>
          </p:nvPr>
        </p:nvGraphicFramePr>
        <p:xfrm>
          <a:off x="1755775" y="1077595"/>
          <a:ext cx="5424170" cy="343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6" name="Picture 6" descr="托勒密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10" y="1153795"/>
            <a:ext cx="1220470" cy="1497330"/>
          </a:xfrm>
          <a:prstGeom prst="rect">
            <a:avLst/>
          </a:prstGeom>
          <a:solidFill>
            <a:srgbClr val="000000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8195" name="Object 4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7438390" y="1010285"/>
          <a:ext cx="1269365" cy="169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4" imgW="3381375" imgH="4572000" progId="PBrush">
                  <p:embed/>
                </p:oleObj>
              </mc:Choice>
              <mc:Fallback>
                <p:oleObj name="" r:id="rId14" imgW="3381375" imgH="457200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38390" y="1010285"/>
                        <a:ext cx="1269365" cy="1693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图片 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485380" y="2861945"/>
            <a:ext cx="1222375" cy="1527810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pic>
        <p:nvPicPr>
          <p:cNvPr id="8198" name="图片 6" descr="tycho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45110" y="2933065"/>
            <a:ext cx="1223645" cy="15824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1652" y="2565400"/>
            <a:ext cx="4887642" cy="19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095" b="1">
                <a:latin typeface="宋体" panose="02010600030101010101" pitchFamily="2" charset="-122"/>
                <a:sym typeface="Wingdings" panose="05000000000000000000" pitchFamily="2" charset="2"/>
              </a:rPr>
              <a:t>人们对行星运动的认识过程是漫长复杂的，历史上有过不同的看法，科学家对此进行了不懈的探索，通过本节内容的学习，将使我们正确地认识行星的运动。</a:t>
            </a:r>
            <a:endParaRPr lang="zh-CN" altLang="en-US" sz="2095" b="1"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45" y="1014283"/>
            <a:ext cx="7943239" cy="14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95" b="1">
                <a:latin typeface="宋体" panose="02010600030101010101" pitchFamily="2" charset="-122"/>
              </a:rPr>
              <a:t>问题：不同行星都在各自的轨道上绕太阳运行，行星运行的轨道有怎样的特点？行星绕太阳运行的周期与距离太阳的远近是否存在某种关系？</a:t>
            </a:r>
            <a:endParaRPr lang="zh-CN" altLang="en-US" sz="2095" b="1"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01" y="2611711"/>
            <a:ext cx="2660033" cy="19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90019" y="2630532"/>
            <a:ext cx="4969275" cy="190486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41719C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345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  <p:sp>
        <p:nvSpPr>
          <p:cNvPr id="6" name="圆角矩形 8">
            <a:hlinkClick r:id="rId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1" y="0"/>
            <a:ext cx="1600200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7" name="TextBox 14">
            <a:hlinkClick r:id="rId6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7000" y="145415"/>
            <a:ext cx="1411288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课堂引入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9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22389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292989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一、两种学说的碰撞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04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3095" y="1583692"/>
            <a:ext cx="611187" cy="22336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0587" y="1829937"/>
            <a:ext cx="6429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地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心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说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515" y="1481455"/>
            <a:ext cx="2364105" cy="250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3980" y="1482090"/>
            <a:ext cx="2426970" cy="250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28770" y="1583692"/>
            <a:ext cx="611187" cy="22336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ext Box 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97532" y="1859782"/>
            <a:ext cx="641985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日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心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说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135755" y="1947545"/>
            <a:ext cx="872490" cy="15773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22389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292989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一、两种学说的碰撞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176" name="Picture 6" descr="托勒密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30" y="1192530"/>
            <a:ext cx="2171700" cy="2663825"/>
          </a:xfrm>
          <a:prstGeom prst="rect">
            <a:avLst/>
          </a:prstGeom>
          <a:solidFill>
            <a:srgbClr val="000000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1190" y="4100195"/>
            <a:ext cx="2354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代表人物：</a:t>
            </a:r>
            <a:r>
              <a:rPr lang="zh-CN" altLang="en-US" sz="2000" b="1">
                <a:solidFill>
                  <a:srgbClr val="00B0F0"/>
                </a:solidFill>
                <a:latin typeface="Times New Roman" panose="02020603050405020304" charset="0"/>
              </a:rPr>
              <a:t>托 勒 密</a:t>
            </a:r>
            <a:endParaRPr lang="zh-CN" altLang="en-US" sz="2000" b="1">
              <a:solidFill>
                <a:srgbClr val="00B0F0"/>
              </a:solidFill>
              <a:latin typeface="Times New Roman" panose="02020603050405020304" charset="0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3931395"/>
            <a:ext cx="4067175" cy="115127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地球是宇宙的中心，是静止不动的，太阳、月球以及其他星体都绕地球运动。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04" name="AutoShap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3095" y="1583692"/>
            <a:ext cx="611187" cy="22336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8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0587" y="1829937"/>
            <a:ext cx="6429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地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心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说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1025" name="图片 1024" descr="ppt/media/image11.wmf"/>
          <p:cNvPicPr/>
          <p:nvPr/>
        </p:nvPicPr>
        <p:blipFill>
          <a:blip r:embed="rId12"/>
          <a:stretch>
            <a:fillRect/>
          </a:stretch>
        </p:blipFill>
        <p:spPr>
          <a:xfrm>
            <a:off x="4589059" y="1161305"/>
            <a:ext cx="3931846" cy="27262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67652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80962" y="102108"/>
            <a:ext cx="2859088" cy="4593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“地心说”的不足</a:t>
            </a:r>
            <a:endParaRPr lang="zh-CN" altLang="en-US" sz="2385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0" y="747395"/>
            <a:ext cx="3597275" cy="14605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30421" y="1377546"/>
            <a:ext cx="7483157" cy="277575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随着人们对天体运动的不断研究，发现</a:t>
            </a: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“地心说”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所描述的天体的运动不仅</a:t>
            </a: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复杂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而且问题很多。如果把地球从天体运动的中心位置移到一个普通的、绕太阳运动的行星的位置，</a:t>
            </a: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换一个角度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来考虑天体的运动，许多问题都可以解决，行星运动的描述也变得</a:t>
            </a: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简单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了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kumimoji="0" lang="zh-CN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sym typeface="Arial" panose="020B0604020202020204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22389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292989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二、两种学说的碰撞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7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09750" y="4054790"/>
            <a:ext cx="2354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代表人物：</a:t>
            </a:r>
            <a:r>
              <a:rPr lang="zh-CN" altLang="en-US" sz="2000" b="1">
                <a:solidFill>
                  <a:srgbClr val="00B0F0"/>
                </a:solidFill>
                <a:latin typeface="Times New Roman" panose="02020603050405020304" charset="0"/>
              </a:rPr>
              <a:t>哥 白 尼</a:t>
            </a:r>
            <a:endParaRPr lang="zh-CN" altLang="en-US" sz="2000" b="1">
              <a:solidFill>
                <a:srgbClr val="00B0F0"/>
              </a:solidFill>
              <a:latin typeface="Times New Roman" panose="02020603050405020304" charset="0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3918559"/>
            <a:ext cx="4062040" cy="115127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>
                    <a:lumMod val="10000"/>
                  </a:schemeClr>
                </a:solidFill>
                <a:latin typeface="新宋体" panose="02010609030101010101" charset="-122"/>
                <a:sym typeface="+mn-ea"/>
              </a:rPr>
              <a:t>太阳是宇宙的中心</a:t>
            </a:r>
            <a:r>
              <a:rPr lang="en-US" altLang="zh-CN" sz="2000" b="1">
                <a:solidFill>
                  <a:schemeClr val="bg1">
                    <a:lumMod val="10000"/>
                  </a:schemeClr>
                </a:solidFill>
                <a:latin typeface="新宋体" panose="02010609030101010101" charset="-122"/>
                <a:sym typeface="+mn-ea"/>
              </a:rPr>
              <a:t>,</a:t>
            </a:r>
            <a:r>
              <a:rPr lang="zh-CN" altLang="en-US" sz="2000" b="1">
                <a:solidFill>
                  <a:schemeClr val="bg1">
                    <a:lumMod val="10000"/>
                  </a:schemeClr>
                </a:solidFill>
                <a:latin typeface="新宋体" panose="02010609030101010101" charset="-122"/>
                <a:sym typeface="+mn-ea"/>
              </a:rPr>
              <a:t>并且静止不动</a:t>
            </a:r>
            <a:r>
              <a:rPr lang="en-US" altLang="zh-CN" sz="2000" b="1">
                <a:solidFill>
                  <a:schemeClr val="bg1">
                    <a:lumMod val="10000"/>
                  </a:schemeClr>
                </a:solidFill>
                <a:latin typeface="新宋体" panose="02010609030101010101" charset="-122"/>
                <a:sym typeface="+mn-ea"/>
              </a:rPr>
              <a:t>,</a:t>
            </a:r>
            <a:r>
              <a:rPr lang="zh-CN" altLang="en-US" sz="2000" b="1">
                <a:solidFill>
                  <a:schemeClr val="bg1">
                    <a:lumMod val="10000"/>
                  </a:schemeClr>
                </a:solidFill>
                <a:latin typeface="新宋体" panose="02010609030101010101" charset="-122"/>
                <a:sym typeface="+mn-ea"/>
              </a:rPr>
              <a:t>地球和其他行星都绕太阳做匀速圆周运动。</a:t>
            </a:r>
            <a:endParaRPr lang="zh-CN" altLang="en-US" sz="2000" b="1">
              <a:solidFill>
                <a:schemeClr val="bg1">
                  <a:lumMod val="10000"/>
                </a:schemeClr>
              </a:solidFill>
              <a:latin typeface="新宋体" panose="0201060903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1204" name="AutoShap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3095" y="1583692"/>
            <a:ext cx="611187" cy="22336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8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0587" y="1829937"/>
            <a:ext cx="641985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日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心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2" charset="-122"/>
              </a:rPr>
              <a:t>说</a:t>
            </a:r>
            <a:endParaRPr lang="zh-CN" altLang="en-US" sz="36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2" charset="-122"/>
            </a:endParaRP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877695" y="914398"/>
          <a:ext cx="221869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1" imgW="3381375" imgH="4572000" progId="PBrush">
                  <p:embed/>
                </p:oleObj>
              </mc:Choice>
              <mc:Fallback>
                <p:oleObj name="" r:id="rId11" imgW="3381375" imgH="457200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7695" y="914398"/>
                        <a:ext cx="2218690" cy="295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图片 2048" descr="ppt/media/image13.wmf"/>
          <p:cNvPicPr/>
          <p:nvPr/>
        </p:nvPicPr>
        <p:blipFill>
          <a:blip r:embed="rId13"/>
          <a:stretch>
            <a:fillRect/>
          </a:stretch>
        </p:blipFill>
        <p:spPr>
          <a:xfrm>
            <a:off x="4572000" y="917254"/>
            <a:ext cx="4062040" cy="29356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22389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292989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9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二、两种学说的碰撞</a:t>
            </a:r>
            <a:endParaRPr lang="zh-CN" altLang="en-US" sz="239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76" y="1836447"/>
            <a:ext cx="8620126" cy="334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       古代两种学说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都是不完善的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，因为不管是地球还是太阳，它们都在不停地运动，其次也并非宇宙中心，鉴于当时人们对自然科学的认识能力，日心说比地心说更科学一些。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在哥白尼之后，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许多天文学家对天体运动进行不断的探索、完善，建立了最初的天体运动理论</a:t>
            </a:r>
            <a:r>
              <a:rPr lang="zh-CN" altLang="en-US" sz="2400" b="1">
                <a:latin typeface="Times New Roman" panose="02020603050405020304" charset="0"/>
                <a:ea typeface="楷体_GB2312" pitchFamily="49" charset="-122"/>
                <a:sym typeface="+mn-ea"/>
              </a:rPr>
              <a:t>。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近代早期最重要的观测工作是由丹麦的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第谷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的。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51476" y="722681"/>
            <a:ext cx="8835374" cy="111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思考讨论：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我们知道“日心说” 比“地心说”要准确一些，那么日心说是不是完全正确？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接连接符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" y="342947"/>
            <a:ext cx="2490853" cy="1183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圆角矩形 8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0" y="43180"/>
            <a:ext cx="3223895" cy="663575"/>
          </a:xfrm>
          <a:prstGeom prst="roundRect">
            <a:avLst>
              <a:gd name="adj" fmla="val 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" name="TextBox 14">
            <a:hlinkClick r:id="rId2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00" y="145415"/>
            <a:ext cx="292989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385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</a:t>
            </a:r>
            <a:r>
              <a:rPr lang="zh-CN" altLang="en-US" sz="2385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观测大师：</a:t>
            </a:r>
            <a:r>
              <a:rPr lang="zh-CN" altLang="en-US" sz="2385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第谷</a:t>
            </a:r>
            <a:r>
              <a:rPr lang="zh-CN" altLang="en-US" sz="2385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】</a:t>
            </a:r>
            <a:endParaRPr lang="zh-CN" altLang="en-US" sz="2385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>
            <a:off x="58" y="747240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67" name="Text Box 3"/>
          <p:cNvSpPr txBox="1"/>
          <p:nvPr>
            <p:custDataLst>
              <p:tags r:id="rId6"/>
            </p:custDataLst>
          </p:nvPr>
        </p:nvSpPr>
        <p:spPr>
          <a:xfrm>
            <a:off x="457200" y="1019175"/>
            <a:ext cx="3785870" cy="32518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哥白尼之后，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第谷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连续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年对行星的位置进行了较仔细的测量，大大提高了测量的精确程度。在第谷之前，人们测量天体位置的误差大约是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10’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，第谷把这个不确定性减小到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2’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。得出行星绕太阳做匀速圆周运动的模型。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tycho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42790" y="1134745"/>
            <a:ext cx="2289175" cy="29578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矩形标注 4"/>
          <p:cNvSpPr/>
          <p:nvPr>
            <p:custDataLst>
              <p:tags r:id="rId9"/>
            </p:custDataLst>
          </p:nvPr>
        </p:nvSpPr>
        <p:spPr>
          <a:xfrm>
            <a:off x="7358380" y="1598613"/>
            <a:ext cx="1328420" cy="2305684"/>
          </a:xfrm>
          <a:prstGeom prst="wedgeRectCallout">
            <a:avLst>
              <a:gd name="adj1" fmla="val -94527"/>
              <a:gd name="adj2" fmla="val -37044"/>
            </a:avLst>
          </a:prstGeom>
          <a:solidFill>
            <a:srgbClr val="FFFFFF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just" defTabSz="914400" rtl="0" fontAlgn="auto" latinLnBrk="1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“</a:t>
            </a:r>
            <a:r>
              <a:rPr lang="zh-CN" altLang="en-US" sz="18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日心说”最终战胜“地心说”的科学功臣。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4782185" y="4312285"/>
            <a:ext cx="204978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第谷（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1546-1601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</p:bldLst>
  </p:timing>
</p:sld>
</file>

<file path=ppt/tags/tag1.xml><?xml version="1.0" encoding="utf-8"?>
<p:tagLst xmlns:p="http://schemas.openxmlformats.org/presentationml/2006/main">
  <p:tag name="AS_UNIQUEID" val="1159"/>
</p:tagLst>
</file>

<file path=ppt/tags/tag10.xml><?xml version="1.0" encoding="utf-8"?>
<p:tagLst xmlns:p="http://schemas.openxmlformats.org/presentationml/2006/main">
  <p:tag name="AS_UNIQUEID" val="1177"/>
</p:tagLst>
</file>

<file path=ppt/tags/tag100.xml><?xml version="1.0" encoding="utf-8"?>
<p:tagLst xmlns:p="http://schemas.openxmlformats.org/presentationml/2006/main">
  <p:tag name="AS_UNIQUEID" val="1156"/>
</p:tagLst>
</file>

<file path=ppt/tags/tag101.xml><?xml version="1.0" encoding="utf-8"?>
<p:tagLst xmlns:p="http://schemas.openxmlformats.org/presentationml/2006/main">
  <p:tag name="AS_UNIQUEID" val="1157"/>
</p:tagLst>
</file>

<file path=ppt/tags/tag102.xml><?xml version="1.0" encoding="utf-8"?>
<p:tagLst xmlns:p="http://schemas.openxmlformats.org/presentationml/2006/main">
  <p:tag name="AS_UNIQUEID" val="1268"/>
</p:tagLst>
</file>

<file path=ppt/tags/tag103.xml><?xml version="1.0" encoding="utf-8"?>
<p:tagLst xmlns:p="http://schemas.openxmlformats.org/presentationml/2006/main">
  <p:tag name="AS_UNIQUEID" val="1269"/>
</p:tagLst>
</file>

<file path=ppt/tags/tag104.xml><?xml version="1.0" encoding="utf-8"?>
<p:tagLst xmlns:p="http://schemas.openxmlformats.org/presentationml/2006/main">
  <p:tag name="AS_UNIQUEID" val="1270"/>
</p:tagLst>
</file>

<file path=ppt/tags/tag105.xml><?xml version="1.0" encoding="utf-8"?>
<p:tagLst xmlns:p="http://schemas.openxmlformats.org/presentationml/2006/main">
  <p:tag name="AS_UNIQUEID" val="1362"/>
</p:tagLst>
</file>

<file path=ppt/tags/tag106.xml><?xml version="1.0" encoding="utf-8"?>
<p:tagLst xmlns:p="http://schemas.openxmlformats.org/presentationml/2006/main">
  <p:tag name="AS_UNIQUEID" val="687"/>
</p:tagLst>
</file>

<file path=ppt/tags/tag107.xml><?xml version="1.0" encoding="utf-8"?>
<p:tagLst xmlns:p="http://schemas.openxmlformats.org/presentationml/2006/main">
  <p:tag name="AS_UNIQUEID" val="1363"/>
</p:tagLst>
</file>

<file path=ppt/tags/tag108.xml><?xml version="1.0" encoding="utf-8"?>
<p:tagLst xmlns:p="http://schemas.openxmlformats.org/presentationml/2006/main">
  <p:tag name="AS_UNIQUEID" val="688"/>
</p:tagLst>
</file>

<file path=ppt/tags/tag109.xml><?xml version="1.0" encoding="utf-8"?>
<p:tagLst xmlns:p="http://schemas.openxmlformats.org/presentationml/2006/main">
  <p:tag name="AS_UNIQUEID" val="1364"/>
</p:tagLst>
</file>

<file path=ppt/tags/tag11.xml><?xml version="1.0" encoding="utf-8"?>
<p:tagLst xmlns:p="http://schemas.openxmlformats.org/presentationml/2006/main">
  <p:tag name="AS_UNIQUEID" val="1178"/>
</p:tagLst>
</file>

<file path=ppt/tags/tag110.xml><?xml version="1.0" encoding="utf-8"?>
<p:tagLst xmlns:p="http://schemas.openxmlformats.org/presentationml/2006/main">
  <p:tag name="AS_UNIQUEID" val="1151"/>
</p:tagLst>
</file>

<file path=ppt/tags/tag111.xml><?xml version="1.0" encoding="utf-8"?>
<p:tagLst xmlns:p="http://schemas.openxmlformats.org/presentationml/2006/main">
  <p:tag name="AS_UNIQUEID" val="1156"/>
</p:tagLst>
</file>

<file path=ppt/tags/tag112.xml><?xml version="1.0" encoding="utf-8"?>
<p:tagLst xmlns:p="http://schemas.openxmlformats.org/presentationml/2006/main">
  <p:tag name="AS_UNIQUEID" val="1157"/>
</p:tagLst>
</file>

<file path=ppt/tags/tag113.xml><?xml version="1.0" encoding="utf-8"?>
<p:tagLst xmlns:p="http://schemas.openxmlformats.org/presentationml/2006/main">
  <p:tag name="AS_UNIQUEID" val="1272"/>
</p:tagLst>
</file>

<file path=ppt/tags/tag114.xml><?xml version="1.0" encoding="utf-8"?>
<p:tagLst xmlns:p="http://schemas.openxmlformats.org/presentationml/2006/main">
  <p:tag name="AS_UNIQUEID" val="1273"/>
</p:tagLst>
</file>

<file path=ppt/tags/tag115.xml><?xml version="1.0" encoding="utf-8"?>
<p:tagLst xmlns:p="http://schemas.openxmlformats.org/presentationml/2006/main">
  <p:tag name="AS_UNIQUEID" val="1274"/>
</p:tagLst>
</file>

<file path=ppt/tags/tag116.xml><?xml version="1.0" encoding="utf-8"?>
<p:tagLst xmlns:p="http://schemas.openxmlformats.org/presentationml/2006/main">
  <p:tag name="AS_UNIQUEID" val="1275"/>
</p:tagLst>
</file>

<file path=ppt/tags/tag117.xml><?xml version="1.0" encoding="utf-8"?>
<p:tagLst xmlns:p="http://schemas.openxmlformats.org/presentationml/2006/main">
  <p:tag name="AS_UNIQUEID" val="1276"/>
</p:tagLst>
</file>

<file path=ppt/tags/tag118.xml><?xml version="1.0" encoding="utf-8"?>
<p:tagLst xmlns:p="http://schemas.openxmlformats.org/presentationml/2006/main">
  <p:tag name="AS_UNIQUEID" val="1437"/>
</p:tagLst>
</file>

<file path=ppt/tags/tag119.xml><?xml version="1.0" encoding="utf-8"?>
<p:tagLst xmlns:p="http://schemas.openxmlformats.org/presentationml/2006/main">
  <p:tag name="AS_UNIQUEID" val="1438"/>
</p:tagLst>
</file>

<file path=ppt/tags/tag12.xml><?xml version="1.0" encoding="utf-8"?>
<p:tagLst xmlns:p="http://schemas.openxmlformats.org/presentationml/2006/main">
  <p:tag name="AS_UNIQUEID" val="1180"/>
</p:tagLst>
</file>

<file path=ppt/tags/tag120.xml><?xml version="1.0" encoding="utf-8"?>
<p:tagLst xmlns:p="http://schemas.openxmlformats.org/presentationml/2006/main">
  <p:tag name="AS_UNIQUEID" val="1439"/>
</p:tagLst>
</file>

<file path=ppt/tags/tag121.xml><?xml version="1.0" encoding="utf-8"?>
<p:tagLst xmlns:p="http://schemas.openxmlformats.org/presentationml/2006/main">
  <p:tag name="AS_UNIQUEID" val="1440"/>
</p:tagLst>
</file>

<file path=ppt/tags/tag122.xml><?xml version="1.0" encoding="utf-8"?>
<p:tagLst xmlns:p="http://schemas.openxmlformats.org/presentationml/2006/main">
  <p:tag name="AS_UNIQUEID" val="1441"/>
</p:tagLst>
</file>

<file path=ppt/tags/tag123.xml><?xml version="1.0" encoding="utf-8"?>
<p:tagLst xmlns:p="http://schemas.openxmlformats.org/presentationml/2006/main">
  <p:tag name="AS_UNIQUEID" val="1442"/>
</p:tagLst>
</file>

<file path=ppt/tags/tag124.xml><?xml version="1.0" encoding="utf-8"?>
<p:tagLst xmlns:p="http://schemas.openxmlformats.org/presentationml/2006/main">
  <p:tag name="AS_UNIQUEID" val="1443"/>
</p:tagLst>
</file>

<file path=ppt/tags/tag125.xml><?xml version="1.0" encoding="utf-8"?>
<p:tagLst xmlns:p="http://schemas.openxmlformats.org/presentationml/2006/main">
  <p:tag name="AS_UNIQUEID" val="1444"/>
</p:tagLst>
</file>

<file path=ppt/tags/tag126.xml><?xml version="1.0" encoding="utf-8"?>
<p:tagLst xmlns:p="http://schemas.openxmlformats.org/presentationml/2006/main">
  <p:tag name="AS_UNIQUEID" val="1449"/>
</p:tagLst>
</file>

<file path=ppt/tags/tag127.xml><?xml version="1.0" encoding="utf-8"?>
<p:tagLst xmlns:p="http://schemas.openxmlformats.org/presentationml/2006/main">
  <p:tag name="AS_UNIQUEID" val="1450"/>
</p:tagLst>
</file>

<file path=ppt/tags/tag128.xml><?xml version="1.0" encoding="utf-8"?>
<p:tagLst xmlns:p="http://schemas.openxmlformats.org/presentationml/2006/main">
  <p:tag name="AS_UNIQUEID" val="1451"/>
</p:tagLst>
</file>

<file path=ppt/tags/tag129.xml><?xml version="1.0" encoding="utf-8"?>
<p:tagLst xmlns:p="http://schemas.openxmlformats.org/presentationml/2006/main">
  <p:tag name="AS_UNIQUEID" val="1452"/>
</p:tagLst>
</file>

<file path=ppt/tags/tag13.xml><?xml version="1.0" encoding="utf-8"?>
<p:tagLst xmlns:p="http://schemas.openxmlformats.org/presentationml/2006/main">
  <p:tag name="AS_UNIQUEID" val="1181"/>
</p:tagLst>
</file>

<file path=ppt/tags/tag130.xml><?xml version="1.0" encoding="utf-8"?>
<p:tagLst xmlns:p="http://schemas.openxmlformats.org/presentationml/2006/main">
  <p:tag name="AS_UNIQUEID" val="1453"/>
</p:tagLst>
</file>

<file path=ppt/tags/tag131.xml><?xml version="1.0" encoding="utf-8"?>
<p:tagLst xmlns:p="http://schemas.openxmlformats.org/presentationml/2006/main">
  <p:tag name="AS_UNIQUEID" val="1454"/>
</p:tagLst>
</file>

<file path=ppt/tags/tag132.xml><?xml version="1.0" encoding="utf-8"?>
<p:tagLst xmlns:p="http://schemas.openxmlformats.org/presentationml/2006/main">
  <p:tag name="AS_UNIQUEID" val="1455"/>
</p:tagLst>
</file>

<file path=ppt/tags/tag133.xml><?xml version="1.0" encoding="utf-8"?>
<p:tagLst xmlns:p="http://schemas.openxmlformats.org/presentationml/2006/main">
  <p:tag name="AS_UNIQUEID" val="1456"/>
</p:tagLst>
</file>

<file path=ppt/tags/tag134.xml><?xml version="1.0" encoding="utf-8"?>
<p:tagLst xmlns:p="http://schemas.openxmlformats.org/presentationml/2006/main">
  <p:tag name="AS_UNIQUEID" val="1457"/>
</p:tagLst>
</file>

<file path=ppt/tags/tag135.xml><?xml version="1.0" encoding="utf-8"?>
<p:tagLst xmlns:p="http://schemas.openxmlformats.org/presentationml/2006/main">
  <p:tag name="AS_UNIQUEID" val="1458"/>
</p:tagLst>
</file>

<file path=ppt/tags/tag136.xml><?xml version="1.0" encoding="utf-8"?>
<p:tagLst xmlns:p="http://schemas.openxmlformats.org/presentationml/2006/main">
  <p:tag name="AS_UNIQUEID" val="1459"/>
</p:tagLst>
</file>

<file path=ppt/tags/tag137.xml><?xml version="1.0" encoding="utf-8"?>
<p:tagLst xmlns:p="http://schemas.openxmlformats.org/presentationml/2006/main">
  <p:tag name="AS_UNIQUEID" val="1460"/>
</p:tagLst>
</file>

<file path=ppt/tags/tag138.xml><?xml version="1.0" encoding="utf-8"?>
<p:tagLst xmlns:p="http://schemas.openxmlformats.org/presentationml/2006/main">
  <p:tag name="AS_UNIQUEID" val="1461"/>
</p:tagLst>
</file>

<file path=ppt/tags/tag139.xml><?xml version="1.0" encoding="utf-8"?>
<p:tagLst xmlns:p="http://schemas.openxmlformats.org/presentationml/2006/main">
  <p:tag name="AS_UNIQUEID" val="1462"/>
</p:tagLst>
</file>

<file path=ppt/tags/tag14.xml><?xml version="1.0" encoding="utf-8"?>
<p:tagLst xmlns:p="http://schemas.openxmlformats.org/presentationml/2006/main">
  <p:tag name="AS_UNIQUEID" val="1183"/>
</p:tagLst>
</file>

<file path=ppt/tags/tag140.xml><?xml version="1.0" encoding="utf-8"?>
<p:tagLst xmlns:p="http://schemas.openxmlformats.org/presentationml/2006/main">
  <p:tag name="AS_UNIQUEID" val="1463"/>
</p:tagLst>
</file>

<file path=ppt/tags/tag141.xml><?xml version="1.0" encoding="utf-8"?>
<p:tagLst xmlns:p="http://schemas.openxmlformats.org/presentationml/2006/main">
  <p:tag name="AS_UNIQUEID" val="1464"/>
</p:tagLst>
</file>

<file path=ppt/tags/tag142.xml><?xml version="1.0" encoding="utf-8"?>
<p:tagLst xmlns:p="http://schemas.openxmlformats.org/presentationml/2006/main">
  <p:tag name="AS_UNIQUEID" val="1465"/>
</p:tagLst>
</file>

<file path=ppt/tags/tag143.xml><?xml version="1.0" encoding="utf-8"?>
<p:tagLst xmlns:p="http://schemas.openxmlformats.org/presentationml/2006/main">
  <p:tag name="AS_UNIQUEID" val="1466"/>
</p:tagLst>
</file>

<file path=ppt/tags/tag144.xml><?xml version="1.0" encoding="utf-8"?>
<p:tagLst xmlns:p="http://schemas.openxmlformats.org/presentationml/2006/main">
  <p:tag name="AS_UNIQUEID" val="1467"/>
</p:tagLst>
</file>

<file path=ppt/tags/tag145.xml><?xml version="1.0" encoding="utf-8"?>
<p:tagLst xmlns:p="http://schemas.openxmlformats.org/presentationml/2006/main">
  <p:tag name="AS_UNIQUEID" val="1498"/>
</p:tagLst>
</file>

<file path=ppt/tags/tag146.xml><?xml version="1.0" encoding="utf-8"?>
<p:tagLst xmlns:p="http://schemas.openxmlformats.org/presentationml/2006/main">
  <p:tag name="AS_UNIQUEID" val="1446"/>
</p:tagLst>
</file>

<file path=ppt/tags/tag147.xml><?xml version="1.0" encoding="utf-8"?>
<p:tagLst xmlns:p="http://schemas.openxmlformats.org/presentationml/2006/main">
  <p:tag name="AS_UNIQUEID" val="1447"/>
</p:tagLst>
</file>

<file path=ppt/tags/tag148.xml><?xml version="1.0" encoding="utf-8"?>
<p:tagLst xmlns:p="http://schemas.openxmlformats.org/presentationml/2006/main">
  <p:tag name="AS_UNIQUEID" val="1151"/>
</p:tagLst>
</file>

<file path=ppt/tags/tag149.xml><?xml version="1.0" encoding="utf-8"?>
<p:tagLst xmlns:p="http://schemas.openxmlformats.org/presentationml/2006/main">
  <p:tag name="AS_UNIQUEID" val="1156"/>
</p:tagLst>
</file>

<file path=ppt/tags/tag15.xml><?xml version="1.0" encoding="utf-8"?>
<p:tagLst xmlns:p="http://schemas.openxmlformats.org/presentationml/2006/main">
  <p:tag name="AS_UNIQUEID" val="1184"/>
</p:tagLst>
</file>

<file path=ppt/tags/tag150.xml><?xml version="1.0" encoding="utf-8"?>
<p:tagLst xmlns:p="http://schemas.openxmlformats.org/presentationml/2006/main">
  <p:tag name="AS_UNIQUEID" val="1157"/>
</p:tagLst>
</file>

<file path=ppt/tags/tag151.xml><?xml version="1.0" encoding="utf-8"?>
<p:tagLst xmlns:p="http://schemas.openxmlformats.org/presentationml/2006/main">
  <p:tag name="AS_UNIQUEID" val="1353"/>
</p:tagLst>
</file>

<file path=ppt/tags/tag152.xml><?xml version="1.0" encoding="utf-8"?>
<p:tagLst xmlns:p="http://schemas.openxmlformats.org/presentationml/2006/main">
  <p:tag name="AS_UNIQUEID" val="1354"/>
</p:tagLst>
</file>

<file path=ppt/tags/tag153.xml><?xml version="1.0" encoding="utf-8"?>
<p:tagLst xmlns:p="http://schemas.openxmlformats.org/presentationml/2006/main">
  <p:tag name="AS_UNIQUEID" val="1355"/>
</p:tagLst>
</file>

<file path=ppt/tags/tag154.xml><?xml version="1.0" encoding="utf-8"?>
<p:tagLst xmlns:p="http://schemas.openxmlformats.org/presentationml/2006/main">
  <p:tag name="AS_UNIQUEID" val="1357"/>
</p:tagLst>
</file>

<file path=ppt/tags/tag155.xml><?xml version="1.0" encoding="utf-8"?>
<p:tagLst xmlns:p="http://schemas.openxmlformats.org/presentationml/2006/main">
  <p:tag name="AS_UNIQUEID" val="1358"/>
</p:tagLst>
</file>

<file path=ppt/tags/tag156.xml><?xml version="1.0" encoding="utf-8"?>
<p:tagLst xmlns:p="http://schemas.openxmlformats.org/presentationml/2006/main">
  <p:tag name="AS_UNIQUEID" val="1359"/>
</p:tagLst>
</file>

<file path=ppt/tags/tag157.xml><?xml version="1.0" encoding="utf-8"?>
<p:tagLst xmlns:p="http://schemas.openxmlformats.org/presentationml/2006/main">
  <p:tag name="AS_UNIQUEID" val="1275"/>
</p:tagLst>
</file>

<file path=ppt/tags/tag158.xml><?xml version="1.0" encoding="utf-8"?>
<p:tagLst xmlns:p="http://schemas.openxmlformats.org/presentationml/2006/main">
  <p:tag name="AS_UNIQUEID" val="1362"/>
</p:tagLst>
</file>

<file path=ppt/tags/tag159.xml><?xml version="1.0" encoding="utf-8"?>
<p:tagLst xmlns:p="http://schemas.openxmlformats.org/presentationml/2006/main">
  <p:tag name="AS_UNIQUEID" val="687"/>
</p:tagLst>
</file>

<file path=ppt/tags/tag16.xml><?xml version="1.0" encoding="utf-8"?>
<p:tagLst xmlns:p="http://schemas.openxmlformats.org/presentationml/2006/main">
  <p:tag name="AS_UNIQUEID" val="1187"/>
</p:tagLst>
</file>

<file path=ppt/tags/tag160.xml><?xml version="1.0" encoding="utf-8"?>
<p:tagLst xmlns:p="http://schemas.openxmlformats.org/presentationml/2006/main">
  <p:tag name="AS_UNIQUEID" val="1363"/>
</p:tagLst>
</file>

<file path=ppt/tags/tag161.xml><?xml version="1.0" encoding="utf-8"?>
<p:tagLst xmlns:p="http://schemas.openxmlformats.org/presentationml/2006/main">
  <p:tag name="AS_UNIQUEID" val="688"/>
</p:tagLst>
</file>

<file path=ppt/tags/tag162.xml><?xml version="1.0" encoding="utf-8"?>
<p:tagLst xmlns:p="http://schemas.openxmlformats.org/presentationml/2006/main">
  <p:tag name="AS_UNIQUEID" val="1364"/>
</p:tagLst>
</file>

<file path=ppt/tags/tag163.xml><?xml version="1.0" encoding="utf-8"?>
<p:tagLst xmlns:p="http://schemas.openxmlformats.org/presentationml/2006/main">
  <p:tag name="AS_UNIQUEID" val="1471"/>
</p:tagLst>
</file>

<file path=ppt/tags/tag164.xml><?xml version="1.0" encoding="utf-8"?>
<p:tagLst xmlns:p="http://schemas.openxmlformats.org/presentationml/2006/main">
  <p:tag name="AS_UNIQUEID" val="1151"/>
</p:tagLst>
</file>

<file path=ppt/tags/tag165.xml><?xml version="1.0" encoding="utf-8"?>
<p:tagLst xmlns:p="http://schemas.openxmlformats.org/presentationml/2006/main">
  <p:tag name="AS_UNIQUEID" val="1156"/>
</p:tagLst>
</file>

<file path=ppt/tags/tag166.xml><?xml version="1.0" encoding="utf-8"?>
<p:tagLst xmlns:p="http://schemas.openxmlformats.org/presentationml/2006/main">
  <p:tag name="AS_UNIQUEID" val="1157"/>
</p:tagLst>
</file>

<file path=ppt/tags/tag167.xml><?xml version="1.0" encoding="utf-8"?>
<p:tagLst xmlns:p="http://schemas.openxmlformats.org/presentationml/2006/main">
  <p:tag name="AS_UNIQUEID" val="1367"/>
</p:tagLst>
</file>

<file path=ppt/tags/tag168.xml><?xml version="1.0" encoding="utf-8"?>
<p:tagLst xmlns:p="http://schemas.openxmlformats.org/presentationml/2006/main">
  <p:tag name="AS_UNIQUEID" val="1368"/>
</p:tagLst>
</file>

<file path=ppt/tags/tag169.xml><?xml version="1.0" encoding="utf-8"?>
<p:tagLst xmlns:p="http://schemas.openxmlformats.org/presentationml/2006/main">
  <p:tag name="AS_UNIQUEID" val="1369"/>
</p:tagLst>
</file>

<file path=ppt/tags/tag17.xml><?xml version="1.0" encoding="utf-8"?>
<p:tagLst xmlns:p="http://schemas.openxmlformats.org/presentationml/2006/main">
  <p:tag name="AS_UNIQUEID" val="1188"/>
</p:tagLst>
</file>

<file path=ppt/tags/tag170.xml><?xml version="1.0" encoding="utf-8"?>
<p:tagLst xmlns:p="http://schemas.openxmlformats.org/presentationml/2006/main">
  <p:tag name="AS_UNIQUEID" val="1370"/>
</p:tagLst>
</file>

<file path=ppt/tags/tag171.xml><?xml version="1.0" encoding="utf-8"?>
<p:tagLst xmlns:p="http://schemas.openxmlformats.org/presentationml/2006/main">
  <p:tag name="AS_UNIQUEID" val="1371"/>
</p:tagLst>
</file>

<file path=ppt/tags/tag172.xml><?xml version="1.0" encoding="utf-8"?>
<p:tagLst xmlns:p="http://schemas.openxmlformats.org/presentationml/2006/main">
  <p:tag name="AS_UNIQUEID" val="1372"/>
</p:tagLst>
</file>

<file path=ppt/tags/tag173.xml><?xml version="1.0" encoding="utf-8"?>
<p:tagLst xmlns:p="http://schemas.openxmlformats.org/presentationml/2006/main">
  <p:tag name="AS_UNIQUEID" val="1374"/>
  <p:tag name="KSO_WM_UNIT_TABLE_BEAUTIFY" val="smartTable{2ec1b2e5-3a61-4ab4-b3d4-5a306dbc037f}"/>
  <p:tag name="TABLE_ENDDRAG_ORIGIN_RECT" val="575*337"/>
  <p:tag name="TABLE_ENDDRAG_RECT" val="29*47*575*337"/>
</p:tagLst>
</file>

<file path=ppt/tags/tag174.xml><?xml version="1.0" encoding="utf-8"?>
<p:tagLst xmlns:p="http://schemas.openxmlformats.org/presentationml/2006/main">
  <p:tag name="AS_UNIQUEID" val="1375"/>
</p:tagLst>
</file>

<file path=ppt/tags/tag175.xml><?xml version="1.0" encoding="utf-8"?>
<p:tagLst xmlns:p="http://schemas.openxmlformats.org/presentationml/2006/main">
  <p:tag name="AS_UNIQUEID" val="1376"/>
</p:tagLst>
</file>

<file path=ppt/tags/tag176.xml><?xml version="1.0" encoding="utf-8"?>
<p:tagLst xmlns:p="http://schemas.openxmlformats.org/presentationml/2006/main">
  <p:tag name="AS_UNIQUEID" val="1156"/>
</p:tagLst>
</file>

<file path=ppt/tags/tag177.xml><?xml version="1.0" encoding="utf-8"?>
<p:tagLst xmlns:p="http://schemas.openxmlformats.org/presentationml/2006/main">
  <p:tag name="AS_UNIQUEID" val="1157"/>
</p:tagLst>
</file>

<file path=ppt/tags/tag178.xml><?xml version="1.0" encoding="utf-8"?>
<p:tagLst xmlns:p="http://schemas.openxmlformats.org/presentationml/2006/main">
  <p:tag name="AS_UNIQUEID" val="1377"/>
</p:tagLst>
</file>

<file path=ppt/tags/tag179.xml><?xml version="1.0" encoding="utf-8"?>
<p:tagLst xmlns:p="http://schemas.openxmlformats.org/presentationml/2006/main">
  <p:tag name="AS_UNIQUEID" val="1151"/>
</p:tagLst>
</file>

<file path=ppt/tags/tag18.xml><?xml version="1.0" encoding="utf-8"?>
<p:tagLst xmlns:p="http://schemas.openxmlformats.org/presentationml/2006/main">
  <p:tag name="AS_UNIQUEID" val="1189"/>
</p:tagLst>
</file>

<file path=ppt/tags/tag180.xml><?xml version="1.0" encoding="utf-8"?>
<p:tagLst xmlns:p="http://schemas.openxmlformats.org/presentationml/2006/main">
  <p:tag name="AS_UNIQUEID" val="1156"/>
</p:tagLst>
</file>

<file path=ppt/tags/tag181.xml><?xml version="1.0" encoding="utf-8"?>
<p:tagLst xmlns:p="http://schemas.openxmlformats.org/presentationml/2006/main">
  <p:tag name="AS_UNIQUEID" val="1157"/>
</p:tagLst>
</file>

<file path=ppt/tags/tag182.xml><?xml version="1.0" encoding="utf-8"?>
<p:tagLst xmlns:p="http://schemas.openxmlformats.org/presentationml/2006/main">
  <p:tag name="AS_UNIQUEID" val="1379"/>
</p:tagLst>
</file>

<file path=ppt/tags/tag183.xml><?xml version="1.0" encoding="utf-8"?>
<p:tagLst xmlns:p="http://schemas.openxmlformats.org/presentationml/2006/main">
  <p:tag name="AS_UNIQUEID" val="1380"/>
</p:tagLst>
</file>

<file path=ppt/tags/tag184.xml><?xml version="1.0" encoding="utf-8"?>
<p:tagLst xmlns:p="http://schemas.openxmlformats.org/presentationml/2006/main">
  <p:tag name="AS_UNIQUEID" val="1381"/>
</p:tagLst>
</file>

<file path=ppt/tags/tag185.xml><?xml version="1.0" encoding="utf-8"?>
<p:tagLst xmlns:p="http://schemas.openxmlformats.org/presentationml/2006/main">
  <p:tag name="AS_UNIQUEID" val="1151"/>
</p:tagLst>
</file>

<file path=ppt/tags/tag186.xml><?xml version="1.0" encoding="utf-8"?>
<p:tagLst xmlns:p="http://schemas.openxmlformats.org/presentationml/2006/main">
  <p:tag name="AS_UNIQUEID" val="1156"/>
</p:tagLst>
</file>

<file path=ppt/tags/tag187.xml><?xml version="1.0" encoding="utf-8"?>
<p:tagLst xmlns:p="http://schemas.openxmlformats.org/presentationml/2006/main">
  <p:tag name="AS_UNIQUEID" val="1157"/>
</p:tagLst>
</file>

<file path=ppt/tags/tag188.xml><?xml version="1.0" encoding="utf-8"?>
<p:tagLst xmlns:p="http://schemas.openxmlformats.org/presentationml/2006/main">
  <p:tag name="AS_UNIQUEID" val="1383"/>
</p:tagLst>
</file>

<file path=ppt/tags/tag189.xml><?xml version="1.0" encoding="utf-8"?>
<p:tagLst xmlns:p="http://schemas.openxmlformats.org/presentationml/2006/main">
  <p:tag name="AS_UNIQUEID" val="1384"/>
</p:tagLst>
</file>

<file path=ppt/tags/tag19.xml><?xml version="1.0" encoding="utf-8"?>
<p:tagLst xmlns:p="http://schemas.openxmlformats.org/presentationml/2006/main">
  <p:tag name="AS_UNIQUEID" val="1190"/>
</p:tagLst>
</file>

<file path=ppt/tags/tag190.xml><?xml version="1.0" encoding="utf-8"?>
<p:tagLst xmlns:p="http://schemas.openxmlformats.org/presentationml/2006/main">
  <p:tag name="AS_UNIQUEID" val="1385"/>
</p:tagLst>
</file>

<file path=ppt/tags/tag191.xml><?xml version="1.0" encoding="utf-8"?>
<p:tagLst xmlns:p="http://schemas.openxmlformats.org/presentationml/2006/main">
  <p:tag name="AS_UNIQUEID" val="1386"/>
</p:tagLst>
</file>

<file path=ppt/tags/tag192.xml><?xml version="1.0" encoding="utf-8"?>
<p:tagLst xmlns:p="http://schemas.openxmlformats.org/presentationml/2006/main">
  <p:tag name="AS_UNIQUEID" val="1387"/>
</p:tagLst>
</file>

<file path=ppt/tags/tag193.xml><?xml version="1.0" encoding="utf-8"?>
<p:tagLst xmlns:p="http://schemas.openxmlformats.org/presentationml/2006/main">
  <p:tag name="AS_UNIQUEID" val="1156"/>
</p:tagLst>
</file>

<file path=ppt/tags/tag194.xml><?xml version="1.0" encoding="utf-8"?>
<p:tagLst xmlns:p="http://schemas.openxmlformats.org/presentationml/2006/main">
  <p:tag name="AS_UNIQUEID" val="1157"/>
</p:tagLst>
</file>

<file path=ppt/tags/tag195.xml><?xml version="1.0" encoding="utf-8"?>
<p:tagLst xmlns:p="http://schemas.openxmlformats.org/presentationml/2006/main">
  <p:tag name="AS_UNIQUEID" val="1389"/>
</p:tagLst>
</file>

<file path=ppt/tags/tag196.xml><?xml version="1.0" encoding="utf-8"?>
<p:tagLst xmlns:p="http://schemas.openxmlformats.org/presentationml/2006/main">
  <p:tag name="AS_UNIQUEID" val="1390"/>
</p:tagLst>
</file>

<file path=ppt/tags/tag197.xml><?xml version="1.0" encoding="utf-8"?>
<p:tagLst xmlns:p="http://schemas.openxmlformats.org/presentationml/2006/main">
  <p:tag name="AS_UNIQUEID" val="1362"/>
</p:tagLst>
</file>

<file path=ppt/tags/tag198.xml><?xml version="1.0" encoding="utf-8"?>
<p:tagLst xmlns:p="http://schemas.openxmlformats.org/presentationml/2006/main">
  <p:tag name="AS_UNIQUEID" val="687"/>
</p:tagLst>
</file>

<file path=ppt/tags/tag199.xml><?xml version="1.0" encoding="utf-8"?>
<p:tagLst xmlns:p="http://schemas.openxmlformats.org/presentationml/2006/main">
  <p:tag name="AS_UNIQUEID" val="1363"/>
</p:tagLst>
</file>

<file path=ppt/tags/tag2.xml><?xml version="1.0" encoding="utf-8"?>
<p:tagLst xmlns:p="http://schemas.openxmlformats.org/presentationml/2006/main">
  <p:tag name="AS_UNIQUEID" val="1160"/>
</p:tagLst>
</file>

<file path=ppt/tags/tag20.xml><?xml version="1.0" encoding="utf-8"?>
<p:tagLst xmlns:p="http://schemas.openxmlformats.org/presentationml/2006/main">
  <p:tag name="AS_UNIQUEID" val="912"/>
</p:tagLst>
</file>

<file path=ppt/tags/tag200.xml><?xml version="1.0" encoding="utf-8"?>
<p:tagLst xmlns:p="http://schemas.openxmlformats.org/presentationml/2006/main">
  <p:tag name="AS_UNIQUEID" val="688"/>
</p:tagLst>
</file>

<file path=ppt/tags/tag201.xml><?xml version="1.0" encoding="utf-8"?>
<p:tagLst xmlns:p="http://schemas.openxmlformats.org/presentationml/2006/main">
  <p:tag name="AS_UNIQUEID" val="1364"/>
</p:tagLst>
</file>

<file path=ppt/tags/tag202.xml><?xml version="1.0" encoding="utf-8"?>
<p:tagLst xmlns:p="http://schemas.openxmlformats.org/presentationml/2006/main">
  <p:tag name="AS_UNIQUEID" val="1484"/>
</p:tagLst>
</file>

<file path=ppt/tags/tag203.xml><?xml version="1.0" encoding="utf-8"?>
<p:tagLst xmlns:p="http://schemas.openxmlformats.org/presentationml/2006/main">
  <p:tag name="AS_UNIQUEID" val="1485"/>
</p:tagLst>
</file>

<file path=ppt/tags/tag204.xml><?xml version="1.0" encoding="utf-8"?>
<p:tagLst xmlns:p="http://schemas.openxmlformats.org/presentationml/2006/main">
  <p:tag name="AS_UNIQUEID" val="1362"/>
</p:tagLst>
</file>

<file path=ppt/tags/tag205.xml><?xml version="1.0" encoding="utf-8"?>
<p:tagLst xmlns:p="http://schemas.openxmlformats.org/presentationml/2006/main">
  <p:tag name="AS_UNIQUEID" val="687"/>
</p:tagLst>
</file>

<file path=ppt/tags/tag206.xml><?xml version="1.0" encoding="utf-8"?>
<p:tagLst xmlns:p="http://schemas.openxmlformats.org/presentationml/2006/main">
  <p:tag name="AS_UNIQUEID" val="1363"/>
</p:tagLst>
</file>

<file path=ppt/tags/tag207.xml><?xml version="1.0" encoding="utf-8"?>
<p:tagLst xmlns:p="http://schemas.openxmlformats.org/presentationml/2006/main">
  <p:tag name="AS_UNIQUEID" val="688"/>
</p:tagLst>
</file>

<file path=ppt/tags/tag208.xml><?xml version="1.0" encoding="utf-8"?>
<p:tagLst xmlns:p="http://schemas.openxmlformats.org/presentationml/2006/main">
  <p:tag name="AS_UNIQUEID" val="1364"/>
</p:tagLst>
</file>

<file path=ppt/tags/tag209.xml><?xml version="1.0" encoding="utf-8"?>
<p:tagLst xmlns:p="http://schemas.openxmlformats.org/presentationml/2006/main">
  <p:tag name="AS_UNIQUEID" val="1488"/>
</p:tagLst>
</file>

<file path=ppt/tags/tag21.xml><?xml version="1.0" encoding="utf-8"?>
<p:tagLst xmlns:p="http://schemas.openxmlformats.org/presentationml/2006/main">
  <p:tag name="AS_UNIQUEID" val="913"/>
</p:tagLst>
</file>

<file path=ppt/tags/tag210.xml><?xml version="1.0" encoding="utf-8"?>
<p:tagLst xmlns:p="http://schemas.openxmlformats.org/presentationml/2006/main">
  <p:tag name="AS_UNIQUEID" val="687"/>
</p:tagLst>
</file>

<file path=ppt/tags/tag211.xml><?xml version="1.0" encoding="utf-8"?>
<p:tagLst xmlns:p="http://schemas.openxmlformats.org/presentationml/2006/main">
  <p:tag name="AS_UNIQUEID" val="1392"/>
</p:tagLst>
</file>

<file path=ppt/tags/tag212.xml><?xml version="1.0" encoding="utf-8"?>
<p:tagLst xmlns:p="http://schemas.openxmlformats.org/presentationml/2006/main">
  <p:tag name="AS_UNIQUEID" val="688"/>
</p:tagLst>
</file>

<file path=ppt/tags/tag213.xml><?xml version="1.0" encoding="utf-8"?>
<p:tagLst xmlns:p="http://schemas.openxmlformats.org/presentationml/2006/main">
  <p:tag name="AS_UNIQUEID" val="1393"/>
</p:tagLst>
</file>

<file path=ppt/tags/tag214.xml><?xml version="1.0" encoding="utf-8"?>
<p:tagLst xmlns:p="http://schemas.openxmlformats.org/presentationml/2006/main">
  <p:tag name="AS_UNIQUEID" val="1394"/>
</p:tagLst>
</file>

<file path=ppt/tags/tag215.xml><?xml version="1.0" encoding="utf-8"?>
<p:tagLst xmlns:p="http://schemas.openxmlformats.org/presentationml/2006/main">
  <p:tag name="AS_UNIQUEID" val="1395"/>
</p:tagLst>
</file>

<file path=ppt/tags/tag216.xml><?xml version="1.0" encoding="utf-8"?>
<p:tagLst xmlns:p="http://schemas.openxmlformats.org/presentationml/2006/main">
  <p:tag name="AS_UNIQUEID" val="1396"/>
</p:tagLst>
</file>

<file path=ppt/tags/tag217.xml><?xml version="1.0" encoding="utf-8"?>
<p:tagLst xmlns:p="http://schemas.openxmlformats.org/presentationml/2006/main">
  <p:tag name="AS_UNIQUEID" val="1397"/>
</p:tagLst>
</file>

<file path=ppt/tags/tag218.xml><?xml version="1.0" encoding="utf-8"?>
<p:tagLst xmlns:p="http://schemas.openxmlformats.org/presentationml/2006/main">
  <p:tag name="AS_UNIQUEID" val="1201"/>
</p:tagLst>
</file>

<file path=ppt/tags/tag219.xml><?xml version="1.0" encoding="utf-8"?>
<p:tagLst xmlns:p="http://schemas.openxmlformats.org/presentationml/2006/main">
  <p:tag name="AS_UNIQUEID" val="1202"/>
</p:tagLst>
</file>

<file path=ppt/tags/tag22.xml><?xml version="1.0" encoding="utf-8"?>
<p:tagLst xmlns:p="http://schemas.openxmlformats.org/presentationml/2006/main">
  <p:tag name="AS_UNIQUEID" val="914"/>
</p:tagLst>
</file>

<file path=ppt/tags/tag220.xml><?xml version="1.0" encoding="utf-8"?>
<p:tagLst xmlns:p="http://schemas.openxmlformats.org/presentationml/2006/main">
  <p:tag name="AS_UNIQUEID" val="1204"/>
</p:tagLst>
</file>

<file path=ppt/tags/tag221.xml><?xml version="1.0" encoding="utf-8"?>
<p:tagLst xmlns:p="http://schemas.openxmlformats.org/presentationml/2006/main">
  <p:tag name="AS_UNIQUEID" val="1205"/>
</p:tagLst>
</file>

<file path=ppt/tags/tag222.xml><?xml version="1.0" encoding="utf-8"?>
<p:tagLst xmlns:p="http://schemas.openxmlformats.org/presentationml/2006/main">
  <p:tag name="AS_UNIQUEID" val="1206"/>
</p:tagLst>
</file>

<file path=ppt/tags/tag223.xml><?xml version="1.0" encoding="utf-8"?>
<p:tagLst xmlns:p="http://schemas.openxmlformats.org/presentationml/2006/main">
  <p:tag name="AS_UNIQUEID" val="1207"/>
</p:tagLst>
</file>

<file path=ppt/tags/tag224.xml><?xml version="1.0" encoding="utf-8"?>
<p:tagLst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COMMONDATA" val="eyJoZGlkIjoiNTFhN2ExMjc5NTc4NjA4M2E2MGJkM2E0ZTkwN2E3OWIifQ=="/>
  <p:tag name="KSO_WPP_MARK_KEY" val="37ece580-8ba8-4e82-b892-f36610116396"/>
  <p:tag name="commondata" val="eyJoZGlkIjoiYWUyMThmNWM4MDEwZmYyNDE4ZjMzNjRmYmM0MzRkMjcifQ=="/>
</p:tagLst>
</file>

<file path=ppt/tags/tag23.xml><?xml version="1.0" encoding="utf-8"?>
<p:tagLst xmlns:p="http://schemas.openxmlformats.org/presentationml/2006/main">
  <p:tag name="AS_UNIQUEID" val="915"/>
</p:tagLst>
</file>

<file path=ppt/tags/tag24.xml><?xml version="1.0" encoding="utf-8"?>
<p:tagLst xmlns:p="http://schemas.openxmlformats.org/presentationml/2006/main">
  <p:tag name="AS_UNIQUEID" val="916"/>
</p:tagLst>
</file>

<file path=ppt/tags/tag25.xml><?xml version="1.0" encoding="utf-8"?>
<p:tagLst xmlns:p="http://schemas.openxmlformats.org/presentationml/2006/main">
  <p:tag name="AS_UNIQUEID" val="928"/>
</p:tagLst>
</file>

<file path=ppt/tags/tag26.xml><?xml version="1.0" encoding="utf-8"?>
<p:tagLst xmlns:p="http://schemas.openxmlformats.org/presentationml/2006/main">
  <p:tag name="AS_UNIQUEID" val="929"/>
</p:tagLst>
</file>

<file path=ppt/tags/tag27.xml><?xml version="1.0" encoding="utf-8"?>
<p:tagLst xmlns:p="http://schemas.openxmlformats.org/presentationml/2006/main">
  <p:tag name="AS_UNIQUEID" val="930"/>
</p:tagLst>
</file>

<file path=ppt/tags/tag28.xml><?xml version="1.0" encoding="utf-8"?>
<p:tagLst xmlns:p="http://schemas.openxmlformats.org/presentationml/2006/main">
  <p:tag name="AS_UNIQUEID" val="931"/>
</p:tagLst>
</file>

<file path=ppt/tags/tag29.xml><?xml version="1.0" encoding="utf-8"?>
<p:tagLst xmlns:p="http://schemas.openxmlformats.org/presentationml/2006/main">
  <p:tag name="AS_UNIQUEID" val="933"/>
</p:tagLst>
</file>

<file path=ppt/tags/tag3.xml><?xml version="1.0" encoding="utf-8"?>
<p:tagLst xmlns:p="http://schemas.openxmlformats.org/presentationml/2006/main">
  <p:tag name="AS_UNIQUEID" val="1162"/>
</p:tagLst>
</file>

<file path=ppt/tags/tag30.xml><?xml version="1.0" encoding="utf-8"?>
<p:tagLst xmlns:p="http://schemas.openxmlformats.org/presentationml/2006/main">
  <p:tag name="AS_UNIQUEID" val="1195"/>
</p:tagLst>
</file>

<file path=ppt/tags/tag31.xml><?xml version="1.0" encoding="utf-8"?>
<p:tagLst xmlns:p="http://schemas.openxmlformats.org/presentationml/2006/main">
  <p:tag name="AS_UNIQUEID" val="1196"/>
</p:tagLst>
</file>

<file path=ppt/tags/tag32.xml><?xml version="1.0" encoding="utf-8"?>
<p:tagLst xmlns:p="http://schemas.openxmlformats.org/presentationml/2006/main">
  <p:tag name="AS_UNIQUEID" val="1197"/>
</p:tagLst>
</file>

<file path=ppt/tags/tag33.xml><?xml version="1.0" encoding="utf-8"?>
<p:tagLst xmlns:p="http://schemas.openxmlformats.org/presentationml/2006/main">
  <p:tag name="AS_UNIQUEID" val="1198"/>
</p:tagLst>
</file>

<file path=ppt/tags/tag34.xml><?xml version="1.0" encoding="utf-8"?>
<p:tagLst xmlns:p="http://schemas.openxmlformats.org/presentationml/2006/main">
  <p:tag name="AS_UNIQUEID" val="1199"/>
</p:tagLst>
</file>

<file path=ppt/tags/tag35.xml><?xml version="1.0" encoding="utf-8"?>
<p:tagLst xmlns:p="http://schemas.openxmlformats.org/presentationml/2006/main">
  <p:tag name="AS_UNIQUEID" val="1413"/>
</p:tagLst>
</file>

<file path=ppt/tags/tag36.xml><?xml version="1.0" encoding="utf-8"?>
<p:tagLst xmlns:p="http://schemas.openxmlformats.org/presentationml/2006/main">
  <p:tag name="AS_UNIQUEID" val="1211"/>
</p:tagLst>
</file>

<file path=ppt/tags/tag37.xml><?xml version="1.0" encoding="utf-8"?>
<p:tagLst xmlns:p="http://schemas.openxmlformats.org/presentationml/2006/main">
  <p:tag name="AS_UNIQUEID" val="1214"/>
</p:tagLst>
</file>

<file path=ppt/tags/tag38.xml><?xml version="1.0" encoding="utf-8"?>
<p:tagLst xmlns:p="http://schemas.openxmlformats.org/presentationml/2006/main">
  <p:tag name="AS_UNIQUEID" val="1156"/>
</p:tagLst>
</file>

<file path=ppt/tags/tag39.xml><?xml version="1.0" encoding="utf-8"?>
<p:tagLst xmlns:p="http://schemas.openxmlformats.org/presentationml/2006/main">
  <p:tag name="AS_UNIQUEID" val="1157"/>
</p:tagLst>
</file>

<file path=ppt/tags/tag4.xml><?xml version="1.0" encoding="utf-8"?>
<p:tagLst xmlns:p="http://schemas.openxmlformats.org/presentationml/2006/main">
  <p:tag name="AS_UNIQUEID" val="1163"/>
</p:tagLst>
</file>

<file path=ppt/tags/tag40.xml><?xml version="1.0" encoding="utf-8"?>
<p:tagLst xmlns:p="http://schemas.openxmlformats.org/presentationml/2006/main">
  <p:tag name="AS_UNIQUEID" val="1233"/>
</p:tagLst>
</file>

<file path=ppt/tags/tag41.xml><?xml version="1.0" encoding="utf-8"?>
<p:tagLst xmlns:p="http://schemas.openxmlformats.org/presentationml/2006/main">
  <p:tag name="AS_UNIQUEID" val="1418"/>
</p:tagLst>
</file>

<file path=ppt/tags/tag42.xml><?xml version="1.0" encoding="utf-8"?>
<p:tagLst xmlns:p="http://schemas.openxmlformats.org/presentationml/2006/main">
  <p:tag name="AS_UNIQUEID" val="1419"/>
</p:tagLst>
</file>

<file path=ppt/tags/tag43.xml><?xml version="1.0" encoding="utf-8"?>
<p:tagLst xmlns:p="http://schemas.openxmlformats.org/presentationml/2006/main">
  <p:tag name="AS_UNIQUEID" val="1420"/>
</p:tagLst>
</file>

<file path=ppt/tags/tag44.xml><?xml version="1.0" encoding="utf-8"?>
<p:tagLst xmlns:p="http://schemas.openxmlformats.org/presentationml/2006/main">
  <p:tag name="AS_UNIQUEID" val="1422"/>
</p:tagLst>
</file>

<file path=ppt/tags/tag45.xml><?xml version="1.0" encoding="utf-8"?>
<p:tagLst xmlns:p="http://schemas.openxmlformats.org/presentationml/2006/main">
  <p:tag name="AS_UNIQUEID" val="1423"/>
</p:tagLst>
</file>

<file path=ppt/tags/tag46.xml><?xml version="1.0" encoding="utf-8"?>
<p:tagLst xmlns:p="http://schemas.openxmlformats.org/presentationml/2006/main">
  <p:tag name="AS_UNIQUEID" val="1424"/>
</p:tagLst>
</file>

<file path=ppt/tags/tag47.xml><?xml version="1.0" encoding="utf-8"?>
<p:tagLst xmlns:p="http://schemas.openxmlformats.org/presentationml/2006/main">
  <p:tag name="AS_UNIQUEID" val="1425"/>
</p:tagLst>
</file>

<file path=ppt/tags/tag48.xml><?xml version="1.0" encoding="utf-8"?>
<p:tagLst xmlns:p="http://schemas.openxmlformats.org/presentationml/2006/main">
  <p:tag name="AS_UNIQUEID" val="1156"/>
</p:tagLst>
</file>

<file path=ppt/tags/tag49.xml><?xml version="1.0" encoding="utf-8"?>
<p:tagLst xmlns:p="http://schemas.openxmlformats.org/presentationml/2006/main">
  <p:tag name="AS_UNIQUEID" val="1157"/>
</p:tagLst>
</file>

<file path=ppt/tags/tag5.xml><?xml version="1.0" encoding="utf-8"?>
<p:tagLst xmlns:p="http://schemas.openxmlformats.org/presentationml/2006/main">
  <p:tag name="AS_UNIQUEID" val="1168"/>
</p:tagLst>
</file>

<file path=ppt/tags/tag50.xml><?xml version="1.0" encoding="utf-8"?>
<p:tagLst xmlns:p="http://schemas.openxmlformats.org/presentationml/2006/main">
  <p:tag name="AS_UNIQUEID" val="1233"/>
</p:tagLst>
</file>

<file path=ppt/tags/tag51.xml><?xml version="1.0" encoding="utf-8"?>
<p:tagLst xmlns:p="http://schemas.openxmlformats.org/presentationml/2006/main">
  <p:tag name="AS_UNIQUEID" val="1151"/>
</p:tagLst>
</file>

<file path=ppt/tags/tag52.xml><?xml version="1.0" encoding="utf-8"?>
<p:tagLst xmlns:p="http://schemas.openxmlformats.org/presentationml/2006/main">
  <p:tag name="AS_UNIQUEID" val="1156"/>
</p:tagLst>
</file>

<file path=ppt/tags/tag53.xml><?xml version="1.0" encoding="utf-8"?>
<p:tagLst xmlns:p="http://schemas.openxmlformats.org/presentationml/2006/main">
  <p:tag name="AS_UNIQUEID" val="1157"/>
</p:tagLst>
</file>

<file path=ppt/tags/tag54.xml><?xml version="1.0" encoding="utf-8"?>
<p:tagLst xmlns:p="http://schemas.openxmlformats.org/presentationml/2006/main">
  <p:tag name="AS_UNIQUEID" val="1233"/>
</p:tagLst>
</file>

<file path=ppt/tags/tag55.xml><?xml version="1.0" encoding="utf-8"?>
<p:tagLst xmlns:p="http://schemas.openxmlformats.org/presentationml/2006/main">
  <p:tag name="AS_UNIQUEID" val="1234"/>
</p:tagLst>
</file>

<file path=ppt/tags/tag56.xml><?xml version="1.0" encoding="utf-8"?>
<p:tagLst xmlns:p="http://schemas.openxmlformats.org/presentationml/2006/main">
  <p:tag name="AS_UNIQUEID" val="1235"/>
</p:tagLst>
</file>

<file path=ppt/tags/tag57.xml><?xml version="1.0" encoding="utf-8"?>
<p:tagLst xmlns:p="http://schemas.openxmlformats.org/presentationml/2006/main">
  <p:tag name="AS_UNIQUEID" val="1236"/>
</p:tagLst>
</file>

<file path=ppt/tags/tag58.xml><?xml version="1.0" encoding="utf-8"?>
<p:tagLst xmlns:p="http://schemas.openxmlformats.org/presentationml/2006/main">
  <p:tag name="AS_UNIQUEID" val="1237"/>
</p:tagLst>
</file>

<file path=ppt/tags/tag59.xml><?xml version="1.0" encoding="utf-8"?>
<p:tagLst xmlns:p="http://schemas.openxmlformats.org/presentationml/2006/main">
  <p:tag name="AS_UNIQUEID" val="1238"/>
</p:tagLst>
</file>

<file path=ppt/tags/tag6.xml><?xml version="1.0" encoding="utf-8"?>
<p:tagLst xmlns:p="http://schemas.openxmlformats.org/presentationml/2006/main">
  <p:tag name="AS_UNIQUEID" val="1169"/>
</p:tagLst>
</file>

<file path=ppt/tags/tag60.xml><?xml version="1.0" encoding="utf-8"?>
<p:tagLst xmlns:p="http://schemas.openxmlformats.org/presentationml/2006/main">
  <p:tag name="AS_UNIQUEID" val="1239"/>
</p:tagLst>
</file>

<file path=ppt/tags/tag61.xml><?xml version="1.0" encoding="utf-8"?>
<p:tagLst xmlns:p="http://schemas.openxmlformats.org/presentationml/2006/main">
  <p:tag name="AS_UNIQUEID" val="1240"/>
</p:tagLst>
</file>

<file path=ppt/tags/tag62.xml><?xml version="1.0" encoding="utf-8"?>
<p:tagLst xmlns:p="http://schemas.openxmlformats.org/presentationml/2006/main">
  <p:tag name="AS_UNIQUEID" val="1151"/>
</p:tagLst>
</file>

<file path=ppt/tags/tag63.xml><?xml version="1.0" encoding="utf-8"?>
<p:tagLst xmlns:p="http://schemas.openxmlformats.org/presentationml/2006/main">
  <p:tag name="AS_UNIQUEID" val="1156"/>
</p:tagLst>
</file>

<file path=ppt/tags/tag64.xml><?xml version="1.0" encoding="utf-8"?>
<p:tagLst xmlns:p="http://schemas.openxmlformats.org/presentationml/2006/main">
  <p:tag name="AS_UNIQUEID" val="1157"/>
</p:tagLst>
</file>

<file path=ppt/tags/tag65.xml><?xml version="1.0" encoding="utf-8"?>
<p:tagLst xmlns:p="http://schemas.openxmlformats.org/presentationml/2006/main">
  <p:tag name="AS_UNIQUEID" val="1242"/>
</p:tagLst>
</file>

<file path=ppt/tags/tag66.xml><?xml version="1.0" encoding="utf-8"?>
<p:tagLst xmlns:p="http://schemas.openxmlformats.org/presentationml/2006/main">
  <p:tag name="AS_UNIQUEID" val="1243"/>
</p:tagLst>
</file>

<file path=ppt/tags/tag67.xml><?xml version="1.0" encoding="utf-8"?>
<p:tagLst xmlns:p="http://schemas.openxmlformats.org/presentationml/2006/main">
  <p:tag name="AS_UNIQUEID" val="1244"/>
</p:tagLst>
</file>

<file path=ppt/tags/tag68.xml><?xml version="1.0" encoding="utf-8"?>
<p:tagLst xmlns:p="http://schemas.openxmlformats.org/presentationml/2006/main">
  <p:tag name="AS_UNIQUEID" val="1245"/>
</p:tagLst>
</file>

<file path=ppt/tags/tag69.xml><?xml version="1.0" encoding="utf-8"?>
<p:tagLst xmlns:p="http://schemas.openxmlformats.org/presentationml/2006/main">
  <p:tag name="AS_UNIQUEID" val="1246"/>
</p:tagLst>
</file>

<file path=ppt/tags/tag7.xml><?xml version="1.0" encoding="utf-8"?>
<p:tagLst xmlns:p="http://schemas.openxmlformats.org/presentationml/2006/main">
  <p:tag name="AS_UNIQUEID" val="1171"/>
</p:tagLst>
</file>

<file path=ppt/tags/tag70.xml><?xml version="1.0" encoding="utf-8"?>
<p:tagLst xmlns:p="http://schemas.openxmlformats.org/presentationml/2006/main">
  <p:tag name="AS_UNIQUEID" val="1247"/>
</p:tagLst>
</file>

<file path=ppt/tags/tag71.xml><?xml version="1.0" encoding="utf-8"?>
<p:tagLst xmlns:p="http://schemas.openxmlformats.org/presentationml/2006/main">
  <p:tag name="AS_UNIQUEID" val="1151"/>
</p:tagLst>
</file>

<file path=ppt/tags/tag72.xml><?xml version="1.0" encoding="utf-8"?>
<p:tagLst xmlns:p="http://schemas.openxmlformats.org/presentationml/2006/main">
  <p:tag name="AS_UNIQUEID" val="1156"/>
</p:tagLst>
</file>

<file path=ppt/tags/tag73.xml><?xml version="1.0" encoding="utf-8"?>
<p:tagLst xmlns:p="http://schemas.openxmlformats.org/presentationml/2006/main">
  <p:tag name="AS_UNIQUEID" val="1157"/>
</p:tagLst>
</file>

<file path=ppt/tags/tag74.xml><?xml version="1.0" encoding="utf-8"?>
<p:tagLst xmlns:p="http://schemas.openxmlformats.org/presentationml/2006/main">
  <p:tag name="AS_UNIQUEID" val="1249"/>
</p:tagLst>
</file>

<file path=ppt/tags/tag75.xml><?xml version="1.0" encoding="utf-8"?>
<p:tagLst xmlns:p="http://schemas.openxmlformats.org/presentationml/2006/main">
  <p:tag name="AS_UNIQUEID" val="1250"/>
</p:tagLst>
</file>

<file path=ppt/tags/tag76.xml><?xml version="1.0" encoding="utf-8"?>
<p:tagLst xmlns:p="http://schemas.openxmlformats.org/presentationml/2006/main">
  <p:tag name="AS_UNIQUEID" val="1151"/>
</p:tagLst>
</file>

<file path=ppt/tags/tag77.xml><?xml version="1.0" encoding="utf-8"?>
<p:tagLst xmlns:p="http://schemas.openxmlformats.org/presentationml/2006/main">
  <p:tag name="AS_UNIQUEID" val="1156"/>
</p:tagLst>
</file>

<file path=ppt/tags/tag78.xml><?xml version="1.0" encoding="utf-8"?>
<p:tagLst xmlns:p="http://schemas.openxmlformats.org/presentationml/2006/main">
  <p:tag name="AS_UNIQUEID" val="1157"/>
</p:tagLst>
</file>

<file path=ppt/tags/tag79.xml><?xml version="1.0" encoding="utf-8"?>
<p:tagLst xmlns:p="http://schemas.openxmlformats.org/presentationml/2006/main">
  <p:tag name="AS_UNIQUEID" val="1252"/>
</p:tagLst>
</file>

<file path=ppt/tags/tag8.xml><?xml version="1.0" encoding="utf-8"?>
<p:tagLst xmlns:p="http://schemas.openxmlformats.org/presentationml/2006/main">
  <p:tag name="AS_UNIQUEID" val="1174"/>
</p:tagLst>
</file>

<file path=ppt/tags/tag80.xml><?xml version="1.0" encoding="utf-8"?>
<p:tagLst xmlns:p="http://schemas.openxmlformats.org/presentationml/2006/main">
  <p:tag name="AS_UNIQUEID" val="1253"/>
</p:tagLst>
</file>

<file path=ppt/tags/tag81.xml><?xml version="1.0" encoding="utf-8"?>
<p:tagLst xmlns:p="http://schemas.openxmlformats.org/presentationml/2006/main">
  <p:tag name="AS_UNIQUEID" val="1254"/>
</p:tagLst>
</file>

<file path=ppt/tags/tag82.xml><?xml version="1.0" encoding="utf-8"?>
<p:tagLst xmlns:p="http://schemas.openxmlformats.org/presentationml/2006/main">
  <p:tag name="AS_UNIQUEID" val="1255"/>
</p:tagLst>
</file>

<file path=ppt/tags/tag83.xml><?xml version="1.0" encoding="utf-8"?>
<p:tagLst xmlns:p="http://schemas.openxmlformats.org/presentationml/2006/main">
  <p:tag name="AS_UNIQUEID" val="1256"/>
</p:tagLst>
</file>

<file path=ppt/tags/tag84.xml><?xml version="1.0" encoding="utf-8"?>
<p:tagLst xmlns:p="http://schemas.openxmlformats.org/presentationml/2006/main">
  <p:tag name="AS_UNIQUEID" val="1257"/>
</p:tagLst>
</file>

<file path=ppt/tags/tag85.xml><?xml version="1.0" encoding="utf-8"?>
<p:tagLst xmlns:p="http://schemas.openxmlformats.org/presentationml/2006/main">
  <p:tag name="AS_UNIQUEID" val="1151"/>
</p:tagLst>
</file>

<file path=ppt/tags/tag86.xml><?xml version="1.0" encoding="utf-8"?>
<p:tagLst xmlns:p="http://schemas.openxmlformats.org/presentationml/2006/main">
  <p:tag name="AS_UNIQUEID" val="1156"/>
</p:tagLst>
</file>

<file path=ppt/tags/tag87.xml><?xml version="1.0" encoding="utf-8"?>
<p:tagLst xmlns:p="http://schemas.openxmlformats.org/presentationml/2006/main">
  <p:tag name="AS_UNIQUEID" val="1157"/>
</p:tagLst>
</file>

<file path=ppt/tags/tag88.xml><?xml version="1.0" encoding="utf-8"?>
<p:tagLst xmlns:p="http://schemas.openxmlformats.org/presentationml/2006/main">
  <p:tag name="AS_UNIQUEID" val="1259"/>
</p:tagLst>
</file>

<file path=ppt/tags/tag89.xml><?xml version="1.0" encoding="utf-8"?>
<p:tagLst xmlns:p="http://schemas.openxmlformats.org/presentationml/2006/main">
  <p:tag name="AS_UNIQUEID" val="1260"/>
</p:tagLst>
</file>

<file path=ppt/tags/tag9.xml><?xml version="1.0" encoding="utf-8"?>
<p:tagLst xmlns:p="http://schemas.openxmlformats.org/presentationml/2006/main">
  <p:tag name="AS_UNIQUEID" val="1175"/>
</p:tagLst>
</file>

<file path=ppt/tags/tag90.xml><?xml version="1.0" encoding="utf-8"?>
<p:tagLst xmlns:p="http://schemas.openxmlformats.org/presentationml/2006/main">
  <p:tag name="AS_UNIQUEID" val="1431"/>
</p:tagLst>
</file>

<file path=ppt/tags/tag91.xml><?xml version="1.0" encoding="utf-8"?>
<p:tagLst xmlns:p="http://schemas.openxmlformats.org/presentationml/2006/main">
  <p:tag name="AS_UNIQUEID" val="1151"/>
</p:tagLst>
</file>

<file path=ppt/tags/tag92.xml><?xml version="1.0" encoding="utf-8"?>
<p:tagLst xmlns:p="http://schemas.openxmlformats.org/presentationml/2006/main">
  <p:tag name="AS_UNIQUEID" val="1156"/>
</p:tagLst>
</file>

<file path=ppt/tags/tag93.xml><?xml version="1.0" encoding="utf-8"?>
<p:tagLst xmlns:p="http://schemas.openxmlformats.org/presentationml/2006/main">
  <p:tag name="AS_UNIQUEID" val="1157"/>
</p:tagLst>
</file>

<file path=ppt/tags/tag94.xml><?xml version="1.0" encoding="utf-8"?>
<p:tagLst xmlns:p="http://schemas.openxmlformats.org/presentationml/2006/main">
  <p:tag name="AS_UNIQUEID" val="1262"/>
</p:tagLst>
</file>

<file path=ppt/tags/tag95.xml><?xml version="1.0" encoding="utf-8"?>
<p:tagLst xmlns:p="http://schemas.openxmlformats.org/presentationml/2006/main">
  <p:tag name="AS_UNIQUEID" val="1263"/>
</p:tagLst>
</file>

<file path=ppt/tags/tag96.xml><?xml version="1.0" encoding="utf-8"?>
<p:tagLst xmlns:p="http://schemas.openxmlformats.org/presentationml/2006/main">
  <p:tag name="AS_UNIQUEID" val="1264"/>
</p:tagLst>
</file>

<file path=ppt/tags/tag97.xml><?xml version="1.0" encoding="utf-8"?>
<p:tagLst xmlns:p="http://schemas.openxmlformats.org/presentationml/2006/main">
  <p:tag name="AS_UNIQUEID" val="1265"/>
</p:tagLst>
</file>

<file path=ppt/tags/tag98.xml><?xml version="1.0" encoding="utf-8"?>
<p:tagLst xmlns:p="http://schemas.openxmlformats.org/presentationml/2006/main">
  <p:tag name="AS_UNIQUEID" val="1266"/>
</p:tagLst>
</file>

<file path=ppt/tags/tag99.xml><?xml version="1.0" encoding="utf-8"?>
<p:tagLst xmlns:p="http://schemas.openxmlformats.org/presentationml/2006/main">
  <p:tag name="AS_UNIQUEID" val="1151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2706</Words>
  <Application>WPS 演示</Application>
  <PresentationFormat/>
  <Paragraphs>262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Arial</vt:lpstr>
      <vt:lpstr>微软雅黑</vt:lpstr>
      <vt:lpstr>Helvetica Neue</vt:lpstr>
      <vt:lpstr>华文楷体</vt:lpstr>
      <vt:lpstr>Calibri</vt:lpstr>
      <vt:lpstr>黑体</vt:lpstr>
      <vt:lpstr>Times New Roman</vt:lpstr>
      <vt:lpstr>新宋体</vt:lpstr>
      <vt:lpstr>楷体_GB2312</vt:lpstr>
      <vt:lpstr>Arial Unicode MS</vt:lpstr>
      <vt:lpstr>Helvetica</vt:lpstr>
      <vt:lpstr>Default</vt:lpstr>
      <vt:lpstr>PBrush</vt:lpstr>
      <vt:lpstr>Equation.3</vt:lpstr>
      <vt:lpstr>Equation.3</vt:lpstr>
      <vt:lpstr>Equation.DSMT4</vt:lpstr>
      <vt:lpstr>Equation.DSMT4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§apple</cp:lastModifiedBy>
  <cp:revision>4</cp:revision>
  <cp:lastPrinted>2023-01-09T15:21:00Z</cp:lastPrinted>
  <dcterms:created xsi:type="dcterms:W3CDTF">2023-01-09T15:21:00Z</dcterms:created>
  <dcterms:modified xsi:type="dcterms:W3CDTF">2024-03-07T03:11:03Z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5C371A44BB334290B2BA8A203A4195FC</vt:lpwstr>
  </property>
  <property fmtid="{D5CDD505-2E9C-101B-9397-08002B2CF9AE}" pid="7" name="KSOProductBuildVer">
    <vt:lpwstr>2052-12.1.0.16388</vt:lpwstr>
  </property>
</Properties>
</file>