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Override PartName="/customXml/itemProps448.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0" r:id="rId4"/>
  </p:sldMasterIdLst>
  <p:notesMasterIdLst>
    <p:notesMasterId r:id="rId51"/>
  </p:notesMasterIdLst>
  <p:sldIdLst>
    <p:sldId id="256" r:id="rId5"/>
    <p:sldId id="738" r:id="rId6"/>
    <p:sldId id="731" r:id="rId7"/>
    <p:sldId id="737" r:id="rId8"/>
    <p:sldId id="746" r:id="rId9"/>
    <p:sldId id="735" r:id="rId10"/>
    <p:sldId id="734" r:id="rId11"/>
    <p:sldId id="732" r:id="rId12"/>
    <p:sldId id="739" r:id="rId13"/>
    <p:sldId id="740" r:id="rId14"/>
    <p:sldId id="741" r:id="rId15"/>
    <p:sldId id="742" r:id="rId16"/>
    <p:sldId id="744" r:id="rId17"/>
    <p:sldId id="736" r:id="rId18"/>
    <p:sldId id="730" r:id="rId19"/>
    <p:sldId id="797" r:id="rId20"/>
    <p:sldId id="798" r:id="rId21"/>
    <p:sldId id="262" r:id="rId22"/>
    <p:sldId id="646" r:id="rId23"/>
    <p:sldId id="794" r:id="rId24"/>
    <p:sldId id="648" r:id="rId25"/>
    <p:sldId id="425" r:id="rId26"/>
    <p:sldId id="688" r:id="rId27"/>
    <p:sldId id="679" r:id="rId28"/>
    <p:sldId id="666" r:id="rId29"/>
    <p:sldId id="697" r:id="rId30"/>
    <p:sldId id="700" r:id="rId31"/>
    <p:sldId id="699" r:id="rId32"/>
    <p:sldId id="804" r:id="rId33"/>
    <p:sldId id="803" r:id="rId34"/>
    <p:sldId id="701" r:id="rId35"/>
    <p:sldId id="702" r:id="rId36"/>
    <p:sldId id="802" r:id="rId37"/>
    <p:sldId id="828" r:id="rId38"/>
    <p:sldId id="681" r:id="rId39"/>
    <p:sldId id="689" r:id="rId40"/>
    <p:sldId id="685" r:id="rId41"/>
    <p:sldId id="684" r:id="rId42"/>
    <p:sldId id="677" r:id="rId43"/>
    <p:sldId id="680" r:id="rId44"/>
    <p:sldId id="683" r:id="rId45"/>
    <p:sldId id="682" r:id="rId46"/>
    <p:sldId id="703" r:id="rId47"/>
    <p:sldId id="676" r:id="rId48"/>
    <p:sldId id="656" r:id="rId49"/>
    <p:sldId id="678" r:id="rId50"/>
  </p:sldIdLst>
  <p:sldSz cx="12192000"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1A95A"/>
    <a:srgbClr val="4097C2"/>
    <a:srgbClr val="E88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8" Type="http://schemas.openxmlformats.org/officeDocument/2006/relationships/tags" Target="tags/tag449.xml"/><Relationship Id="rId57" Type="http://schemas.openxmlformats.org/officeDocument/2006/relationships/customXml" Target="../customXml/item1.xml"/><Relationship Id="rId56" Type="http://schemas.openxmlformats.org/officeDocument/2006/relationships/customXmlProps" Target="../customXml/itemProps448.xml"/><Relationship Id="rId55" Type="http://schemas.openxmlformats.org/officeDocument/2006/relationships/commentAuthors" Target="commentAuthors.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notesMaster" Target="notesMasters/notesMaster1.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1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9.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2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23.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3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file:///C:\Users\1V994W2\PycharmProjects\PPT_Background_Generation/pic_temp/pic_half_left.png" TargetMode="External"/><Relationship Id="rId3" Type="http://schemas.openxmlformats.org/officeDocument/2006/relationships/image" Target="../media/image6.png"/><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49.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5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57.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6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64.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7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2.png"/><Relationship Id="rId2" Type="http://schemas.openxmlformats.org/officeDocument/2006/relationships/tags" Target="../tags/tag76.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3.xml"/><Relationship Id="rId2" Type="http://schemas.openxmlformats.org/officeDocument/2006/relationships/tags" Target="../tags/tag82.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1.xml"/><Relationship Id="rId2" Type="http://schemas.openxmlformats.org/officeDocument/2006/relationships/tags" Target="../tags/tag90.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9.xml"/><Relationship Id="rId2" Type="http://schemas.openxmlformats.org/officeDocument/2006/relationships/tags" Target="../tags/tag98.xml"/><Relationship Id="rId14" Type="http://schemas.openxmlformats.org/officeDocument/2006/relationships/tags" Target="../tags/tag106.xml"/><Relationship Id="rId13" Type="http://schemas.openxmlformats.org/officeDocument/2006/relationships/tags" Target="../tags/tag105.xml"/><Relationship Id="rId12" Type="http://schemas.openxmlformats.org/officeDocument/2006/relationships/tags" Target="../tags/tag104.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1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17.xml"/><Relationship Id="rId2" Type="http://schemas.openxmlformats.org/officeDocument/2006/relationships/tags" Target="../tags/tag116.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2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144.xml"/><Relationship Id="rId7" Type="http://schemas.openxmlformats.org/officeDocument/2006/relationships/image" Target="../media/image9.png"/><Relationship Id="rId6" Type="http://schemas.openxmlformats.org/officeDocument/2006/relationships/tags" Target="../tags/tag143.xml"/><Relationship Id="rId5" Type="http://schemas.openxmlformats.org/officeDocument/2006/relationships/image" Target="../media/image8.png"/><Relationship Id="rId4" Type="http://schemas.openxmlformats.org/officeDocument/2006/relationships/tags" Target="../tags/tag142.xml"/><Relationship Id="rId3" Type="http://schemas.openxmlformats.org/officeDocument/2006/relationships/image" Target="../media/image7.png"/><Relationship Id="rId2" Type="http://schemas.openxmlformats.org/officeDocument/2006/relationships/tags" Target="../tags/tag141.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image" Target="../media/image12.png"/><Relationship Id="rId6" Type="http://schemas.openxmlformats.org/officeDocument/2006/relationships/tags" Target="../tags/tag153.xml"/><Relationship Id="rId5" Type="http://schemas.openxmlformats.org/officeDocument/2006/relationships/image" Target="../media/image11.png"/><Relationship Id="rId4" Type="http://schemas.openxmlformats.org/officeDocument/2006/relationships/tags" Target="../tags/tag152.xml"/><Relationship Id="rId3" Type="http://schemas.openxmlformats.org/officeDocument/2006/relationships/image" Target="../media/image7.png"/><Relationship Id="rId2" Type="http://schemas.openxmlformats.org/officeDocument/2006/relationships/tags" Target="../tags/tag151.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image" Target="../media/image14.png"/><Relationship Id="rId6" Type="http://schemas.openxmlformats.org/officeDocument/2006/relationships/tags" Target="../tags/tag161.xml"/><Relationship Id="rId5" Type="http://schemas.openxmlformats.org/officeDocument/2006/relationships/image" Target="../media/image13.png"/><Relationship Id="rId4" Type="http://schemas.openxmlformats.org/officeDocument/2006/relationships/tags" Target="../tags/tag160.xml"/><Relationship Id="rId3" Type="http://schemas.openxmlformats.org/officeDocument/2006/relationships/image" Target="../media/image7.png"/><Relationship Id="rId2" Type="http://schemas.openxmlformats.org/officeDocument/2006/relationships/tags" Target="../tags/tag159.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image" Target="../media/image12.png"/><Relationship Id="rId6" Type="http://schemas.openxmlformats.org/officeDocument/2006/relationships/tags" Target="../tags/tag169.xml"/><Relationship Id="rId5" Type="http://schemas.openxmlformats.org/officeDocument/2006/relationships/image" Target="../media/image11.png"/><Relationship Id="rId4" Type="http://schemas.openxmlformats.org/officeDocument/2006/relationships/tags" Target="../tags/tag168.xml"/><Relationship Id="rId3" Type="http://schemas.openxmlformats.org/officeDocument/2006/relationships/image" Target="../media/image7.png"/><Relationship Id="rId2" Type="http://schemas.openxmlformats.org/officeDocument/2006/relationships/tags" Target="../tags/tag167.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image" Target="../media/image12.png"/><Relationship Id="rId6" Type="http://schemas.openxmlformats.org/officeDocument/2006/relationships/tags" Target="../tags/tag178.xml"/><Relationship Id="rId5" Type="http://schemas.openxmlformats.org/officeDocument/2006/relationships/image" Target="../media/image11.png"/><Relationship Id="rId4" Type="http://schemas.openxmlformats.org/officeDocument/2006/relationships/tags" Target="../tags/tag177.xml"/><Relationship Id="rId3" Type="http://schemas.openxmlformats.org/officeDocument/2006/relationships/image" Target="../media/image7.png"/><Relationship Id="rId2" Type="http://schemas.openxmlformats.org/officeDocument/2006/relationships/tags" Target="../tags/tag176.xml"/><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90.xml"/><Relationship Id="rId7" Type="http://schemas.openxmlformats.org/officeDocument/2006/relationships/image" Target="../media/image16.png"/><Relationship Id="rId6" Type="http://schemas.openxmlformats.org/officeDocument/2006/relationships/tags" Target="../tags/tag189.xml"/><Relationship Id="rId5" Type="http://schemas.openxmlformats.org/officeDocument/2006/relationships/image" Target="../media/image15.png"/><Relationship Id="rId4" Type="http://schemas.openxmlformats.org/officeDocument/2006/relationships/tags" Target="../tags/tag188.xml"/><Relationship Id="rId3" Type="http://schemas.openxmlformats.org/officeDocument/2006/relationships/image" Target="../media/image7.png"/><Relationship Id="rId2" Type="http://schemas.openxmlformats.org/officeDocument/2006/relationships/tags" Target="../tags/tag187.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image" Target="../media/image12.png"/><Relationship Id="rId6"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tags" Target="../tags/tag199.xml"/><Relationship Id="rId3" Type="http://schemas.openxmlformats.org/officeDocument/2006/relationships/image" Target="../media/image7.png"/><Relationship Id="rId2" Type="http://schemas.openxmlformats.org/officeDocument/2006/relationships/tags" Target="../tags/tag198.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image" Target="../media/image12.png"/><Relationship Id="rId6" Type="http://schemas.openxmlformats.org/officeDocument/2006/relationships/tags" Target="../tags/tag209.xml"/><Relationship Id="rId5" Type="http://schemas.openxmlformats.org/officeDocument/2006/relationships/image" Target="../media/image11.png"/><Relationship Id="rId4" Type="http://schemas.openxmlformats.org/officeDocument/2006/relationships/tags" Target="../tags/tag208.xml"/><Relationship Id="rId3" Type="http://schemas.openxmlformats.org/officeDocument/2006/relationships/image" Target="../media/image7.png"/><Relationship Id="rId2" Type="http://schemas.openxmlformats.org/officeDocument/2006/relationships/tags" Target="../tags/tag207.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media/image12.png"/><Relationship Id="rId6" Type="http://schemas.openxmlformats.org/officeDocument/2006/relationships/tags" Target="../tags/tag217.xml"/><Relationship Id="rId5" Type="http://schemas.openxmlformats.org/officeDocument/2006/relationships/image" Target="../media/image11.png"/><Relationship Id="rId4" Type="http://schemas.openxmlformats.org/officeDocument/2006/relationships/tags" Target="../tags/tag216.xml"/><Relationship Id="rId3" Type="http://schemas.openxmlformats.org/officeDocument/2006/relationships/image" Target="../media/image7.png"/><Relationship Id="rId2" Type="http://schemas.openxmlformats.org/officeDocument/2006/relationships/tags" Target="../tags/tag215.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image" Target="../media/image19.png"/><Relationship Id="rId6" Type="http://schemas.openxmlformats.org/officeDocument/2006/relationships/tags" Target="../tags/tag224.xml"/><Relationship Id="rId5" Type="http://schemas.openxmlformats.org/officeDocument/2006/relationships/image" Target="../media/image18.png"/><Relationship Id="rId4" Type="http://schemas.openxmlformats.org/officeDocument/2006/relationships/tags" Target="../tags/tag223.xml"/><Relationship Id="rId3" Type="http://schemas.openxmlformats.org/officeDocument/2006/relationships/image" Target="../media/image7.png"/><Relationship Id="rId2" Type="http://schemas.openxmlformats.org/officeDocument/2006/relationships/tags" Target="../tags/tag22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image" Target="../media/image12.png"/><Relationship Id="rId6" Type="http://schemas.openxmlformats.org/officeDocument/2006/relationships/tags" Target="../tags/tag234.xml"/><Relationship Id="rId5" Type="http://schemas.openxmlformats.org/officeDocument/2006/relationships/image" Target="../media/image11.png"/><Relationship Id="rId4" Type="http://schemas.openxmlformats.org/officeDocument/2006/relationships/tags" Target="../tags/tag233.xml"/><Relationship Id="rId3" Type="http://schemas.openxmlformats.org/officeDocument/2006/relationships/image" Target="../media/image7.png"/><Relationship Id="rId2" Type="http://schemas.openxmlformats.org/officeDocument/2006/relationships/tags" Target="../tags/tag232.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3.xml"/><Relationship Id="rId8" Type="http://schemas.openxmlformats.org/officeDocument/2006/relationships/tags" Target="../tags/tag242.xml"/><Relationship Id="rId7" Type="http://schemas.openxmlformats.org/officeDocument/2006/relationships/image" Target="../media/image12.png"/><Relationship Id="rId6" Type="http://schemas.openxmlformats.org/officeDocument/2006/relationships/tags" Target="../tags/tag241.xml"/><Relationship Id="rId5" Type="http://schemas.openxmlformats.org/officeDocument/2006/relationships/image" Target="../media/image11.png"/><Relationship Id="rId4" Type="http://schemas.openxmlformats.org/officeDocument/2006/relationships/tags" Target="../tags/tag240.xml"/><Relationship Id="rId3" Type="http://schemas.openxmlformats.org/officeDocument/2006/relationships/image" Target="../media/image7.png"/><Relationship Id="rId2" Type="http://schemas.openxmlformats.org/officeDocument/2006/relationships/tags" Target="../tags/tag239.xml"/><Relationship Id="rId13" Type="http://schemas.openxmlformats.org/officeDocument/2006/relationships/tags" Target="../tags/tag247.xml"/><Relationship Id="rId12" Type="http://schemas.openxmlformats.org/officeDocument/2006/relationships/tags" Target="../tags/tag246.xml"/><Relationship Id="rId11" Type="http://schemas.openxmlformats.org/officeDocument/2006/relationships/tags" Target="../tags/tag245.xml"/><Relationship Id="rId10" Type="http://schemas.openxmlformats.org/officeDocument/2006/relationships/tags" Target="../tags/tag244.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tags" Target="../tags/tag252.xml"/><Relationship Id="rId7" Type="http://schemas.openxmlformats.org/officeDocument/2006/relationships/tags" Target="../tags/tag251.xml"/><Relationship Id="rId6" Type="http://schemas.openxmlformats.org/officeDocument/2006/relationships/image" Target="../media/image12.png"/><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image" Target="../media/image7.png"/><Relationship Id="rId2" Type="http://schemas.openxmlformats.org/officeDocument/2006/relationships/tags" Target="../tags/tag248.xml"/><Relationship Id="rId12" Type="http://schemas.openxmlformats.org/officeDocument/2006/relationships/tags" Target="../tags/tag256.xml"/><Relationship Id="rId11" Type="http://schemas.openxmlformats.org/officeDocument/2006/relationships/tags" Target="../tags/tag255.xml"/><Relationship Id="rId10" Type="http://schemas.openxmlformats.org/officeDocument/2006/relationships/tags" Target="../tags/tag25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tags" Target="../tags/tag260.xml"/><Relationship Id="rId6" Type="http://schemas.openxmlformats.org/officeDocument/2006/relationships/image" Target="../media/image12.png"/><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image" Target="../media/image7.png"/><Relationship Id="rId2" Type="http://schemas.openxmlformats.org/officeDocument/2006/relationships/tags" Target="../tags/tag257.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image" Target="../media/image11.png"/><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image" Target="../media/image7.png"/><Relationship Id="rId2" Type="http://schemas.openxmlformats.org/officeDocument/2006/relationships/tags" Target="../tags/tag266.xml"/><Relationship Id="rId12" Type="http://schemas.openxmlformats.org/officeDocument/2006/relationships/tags" Target="../tags/tag274.xml"/><Relationship Id="rId11" Type="http://schemas.openxmlformats.org/officeDocument/2006/relationships/tags" Target="../tags/tag273.xml"/><Relationship Id="rId10" Type="http://schemas.openxmlformats.org/officeDocument/2006/relationships/tags" Target="../tags/tag27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80.xml"/><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image" Target="../media/image12.png"/><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image" Target="../media/image7.png"/><Relationship Id="rId2" Type="http://schemas.openxmlformats.org/officeDocument/2006/relationships/tags" Target="../tags/tag275.xml"/><Relationship Id="rId14" Type="http://schemas.openxmlformats.org/officeDocument/2006/relationships/tags" Target="../tags/tag285.xml"/><Relationship Id="rId13" Type="http://schemas.openxmlformats.org/officeDocument/2006/relationships/tags" Target="../tags/tag284.xml"/><Relationship Id="rId12" Type="http://schemas.openxmlformats.org/officeDocument/2006/relationships/tags" Target="../tags/tag283.xml"/><Relationship Id="rId11" Type="http://schemas.openxmlformats.org/officeDocument/2006/relationships/tags" Target="../tags/tag282.xml"/><Relationship Id="rId10" Type="http://schemas.openxmlformats.org/officeDocument/2006/relationships/tags" Target="../tags/tag281.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12.png"/><Relationship Id="rId7" Type="http://schemas.openxmlformats.org/officeDocument/2006/relationships/tags" Target="../tags/tag289.xml"/><Relationship Id="rId6" Type="http://schemas.openxmlformats.org/officeDocument/2006/relationships/image" Target="../media/image11.png"/><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image" Target="../media/image7.png"/><Relationship Id="rId2" Type="http://schemas.openxmlformats.org/officeDocument/2006/relationships/tags" Target="../tags/tag286.xml"/><Relationship Id="rId13" Type="http://schemas.openxmlformats.org/officeDocument/2006/relationships/tags" Target="../tags/tag294.xml"/><Relationship Id="rId12" Type="http://schemas.openxmlformats.org/officeDocument/2006/relationships/tags" Target="../tags/tag293.xml"/><Relationship Id="rId11" Type="http://schemas.openxmlformats.org/officeDocument/2006/relationships/tags" Target="../tags/tag292.xml"/><Relationship Id="rId10" Type="http://schemas.openxmlformats.org/officeDocument/2006/relationships/tags" Target="../tags/tag291.xml"/><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日期占位符 15"/>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8"/>
            </p:custDataLst>
          </p:nvPr>
        </p:nvSpPr>
        <p:spPr>
          <a:xfrm>
            <a:off x="1916743" y="4503020"/>
            <a:ext cx="1755775" cy="408940"/>
          </a:xfrm>
          <a:prstGeom prst="rect">
            <a:avLst/>
          </a:prstGeom>
        </p:spPr>
        <p:txBody>
          <a:bodyPr vert="horz" wrap="square" lIns="91440" tIns="45720" rIns="91440" bIns="45720" anchor="t" anchorCtr="0">
            <a:normAutofit/>
          </a:bodyPr>
          <a:lstStyle>
            <a:lvl1pPr marL="0" marR="0" indent="0" algn="r"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4" name="文本占位符 3"/>
          <p:cNvSpPr>
            <a:spLocks noGrp="1"/>
          </p:cNvSpPr>
          <p:nvPr>
            <p:ph type="body" sz="quarter" idx="15" hasCustomPrompt="1"/>
            <p:custDataLst>
              <p:tags r:id="rId9"/>
            </p:custDataLst>
          </p:nvPr>
        </p:nvSpPr>
        <p:spPr>
          <a:xfrm>
            <a:off x="4986334" y="4503020"/>
            <a:ext cx="1755775" cy="408940"/>
          </a:xfrm>
          <a:prstGeom prst="rect">
            <a:avLst/>
          </a:prstGeom>
        </p:spPr>
        <p:txBody>
          <a:bodyPr vert="horz" wrap="square" lIns="91440" tIns="45720" rIns="91440" bIns="45720" anchor="t" anchorCtr="0">
            <a:normAutofit/>
          </a:bodyPr>
          <a:lstStyle>
            <a:lvl1pPr marL="0" marR="0" indent="0" algn="l" rtl="0" eaLnBrk="1" fontAlgn="auto">
              <a:lnSpc>
                <a:spcPct val="130000"/>
              </a:lnSpc>
              <a:spcBef>
                <a:spcPts val="0"/>
              </a:spcBef>
              <a:spcAft>
                <a:spcPts val="1000"/>
              </a:spcAft>
              <a:buClrTx/>
              <a:buSzPts val="1600"/>
              <a:buFont typeface="Arial" panose="020B0604020202020204" pitchFamily="34" charset="0"/>
              <a:buNone/>
              <a:defRPr sz="1600" b="0" spc="150">
                <a:solidFill>
                  <a:schemeClr val="tx1">
                    <a:lumMod val="85000"/>
                    <a:lumOff val="15000"/>
                  </a:schemeClr>
                </a:solidFill>
                <a:latin typeface="Arial" panose="020B0604020202020204" pitchFamily="34" charset="0"/>
                <a:ea typeface="微软雅黑" panose="020B0503020204020204" charset="-122"/>
              </a:defRPr>
            </a:lvl1pPr>
          </a:lstStyle>
          <a:p>
            <a:pPr marL="285750" marR="0" lvl="0" indent="-285750" algn="l" defTabSz="914400" rtl="0" eaLnBrk="1" fontAlgn="auto" latinLnBrk="0" hangingPunct="1">
              <a:lnSpc>
                <a:spcPct val="130000"/>
              </a:lnSpc>
              <a:spcBef>
                <a:spcPts val="0"/>
              </a:spcBef>
              <a:spcAft>
                <a:spcPts val="1000"/>
              </a:spcAft>
              <a:buClr>
                <a:schemeClr val="tx1">
                  <a:lumMod val="100000"/>
                </a:schemeClr>
              </a:buClr>
              <a:buSzPts val="1600"/>
            </a:pPr>
            <a:r>
              <a:rPr lang="zh-CN" altLang="en-US" dirty="0"/>
              <a:t>编辑文本</a:t>
            </a:r>
            <a:endParaRPr lang="zh-CN" altLang="en-US" dirty="0"/>
          </a:p>
        </p:txBody>
      </p:sp>
      <p:sp>
        <p:nvSpPr>
          <p:cNvPr id="3" name="标题 2"/>
          <p:cNvSpPr>
            <a:spLocks noGrp="1"/>
          </p:cNvSpPr>
          <p:nvPr>
            <p:ph type="ctrTitle" idx="14" hasCustomPrompt="1"/>
            <p:custDataLst>
              <p:tags r:id="rId10"/>
            </p:custDataLst>
          </p:nvPr>
        </p:nvSpPr>
        <p:spPr>
          <a:xfrm>
            <a:off x="1916744" y="2668907"/>
            <a:ext cx="4825365" cy="970915"/>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1"/>
            </p:custDataLst>
          </p:nvPr>
        </p:nvSpPr>
        <p:spPr>
          <a:xfrm>
            <a:off x="1916743" y="3805558"/>
            <a:ext cx="4826000" cy="408939"/>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4064000" y="5716016"/>
            <a:ext cx="4064000" cy="1141984"/>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4064000" y="0"/>
            <a:ext cx="4064000" cy="1141984"/>
          </a:xfrm>
          <a:prstGeom prst="rect">
            <a:avLst/>
          </a:prstGeom>
        </p:spPr>
      </p:pic>
      <p:sp>
        <p:nvSpPr>
          <p:cNvPr id="4" name="日期占位符 3"/>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11"/>
            </p:custDataLst>
          </p:nvPr>
        </p:nvSpPr>
        <p:spPr>
          <a:xfrm>
            <a:off x="3212149" y="2937827"/>
            <a:ext cx="5767705" cy="835660"/>
          </a:xfrm>
        </p:spPr>
        <p:txBody>
          <a:bodyPr vert="horz" wrap="square" lIns="91440" tIns="45720" rIns="91440" bIns="45720" anchor="ctr" anchorCtr="0">
            <a:normAutofit/>
          </a:bodyPr>
          <a:lstStyle>
            <a:lvl1pPr marL="0" marR="0" indent="0" algn="ctr" defTabSz="914400" rtl="0" eaLnBrk="1" fontAlgn="auto" latinLnBrk="0" hangingPunct="1">
              <a:lnSpc>
                <a:spcPct val="100000"/>
              </a:lnSpc>
              <a:spcBef>
                <a:spcPct val="0"/>
              </a:spcBef>
              <a:spcAft>
                <a:spcPts val="0"/>
              </a:spcAft>
              <a:buClrTx/>
              <a:buSzPts val="4800"/>
              <a:buFont typeface="Arial" panose="020B0604020202020204" pitchFamily="34" charset="0"/>
              <a:buNone/>
              <a:defRPr sz="48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2"/>
            </p:custDataLst>
          </p:nvPr>
        </p:nvSpPr>
        <p:spPr>
          <a:xfrm>
            <a:off x="3212149" y="3901123"/>
            <a:ext cx="5767705" cy="1141984"/>
          </a:xfrm>
        </p:spPr>
        <p:txBody>
          <a:bodyPr vert="horz" wrap="square" lIns="91440" tIns="45720" rIns="91440" bIns="45720" anchor="t" anchorCtr="0">
            <a:normAutofit/>
          </a:bodyPr>
          <a:lstStyle>
            <a:lvl1pPr marL="0" marR="0" indent="0" algn="ctr" defTabSz="914400" rtl="0" eaLnBrk="1" fontAlgn="auto" latinLnBrk="0" hangingPunct="1">
              <a:lnSpc>
                <a:spcPct val="130000"/>
              </a:lnSpc>
              <a:spcBef>
                <a:spcPts val="0"/>
              </a:spcBef>
              <a:spcAft>
                <a:spcPts val="0"/>
              </a:spcAft>
              <a:buClrTx/>
              <a:buSzPts val="1800"/>
              <a:buFont typeface="Arial" panose="020B0604020202020204" pitchFamily="34" charset="0"/>
              <a:buNone/>
              <a:defRPr sz="18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a:t>单击此处编辑副标题</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10" name="图片 9"/>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5"/>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1397000"/>
            <a:ext cx="3612445" cy="4064000"/>
          </a:xfrm>
          <a:prstGeom prst="rect">
            <a:avLst/>
          </a:prstGeom>
        </p:spPr>
      </p:pic>
      <p:sp>
        <p:nvSpPr>
          <p:cNvPr id="2" name="标题 1"/>
          <p:cNvSpPr>
            <a:spLocks noGrp="1"/>
          </p:cNvSpPr>
          <p:nvPr>
            <p:ph type="title"/>
            <p:custDataLst>
              <p:tags r:id="rId5"/>
            </p:custDataLst>
          </p:nvPr>
        </p:nvSpPr>
        <p:spPr>
          <a:xfrm>
            <a:off x="669882" y="443230"/>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6"/>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7" name="图片 6"/>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3" name="日期占位符 2"/>
          <p:cNvSpPr>
            <a:spLocks noGrp="1"/>
          </p:cNvSpPr>
          <p:nvPr>
            <p:ph type="dt" sz="half" idx="10"/>
            <p:custDataLst>
              <p:tags r:id="rId8"/>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日期占位符 2"/>
          <p:cNvSpPr>
            <a:spLocks noGrp="1"/>
          </p:cNvSpPr>
          <p:nvPr>
            <p:ph type="dt" sz="half" idx="10"/>
            <p:custDataLst>
              <p:tags r:id="rId5"/>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1829982" y="4125951"/>
            <a:ext cx="4572036" cy="463829"/>
          </a:xfrm>
        </p:spPr>
        <p:txBody>
          <a:bodyPr vert="horz" wrap="square" lIns="91440" tIns="45720" rIns="91440" bIns="45720" anchor="t" anchorCtr="0">
            <a:normAutofit/>
          </a:bodyPr>
          <a:lstStyle>
            <a:lvl1pPr marL="457200" marR="0" indent="-45720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dirty="0"/>
              <a:t>单击此处编辑文本</a:t>
            </a:r>
            <a:endParaRPr lang="zh-CN" altLang="en-US" dirty="0"/>
          </a:p>
        </p:txBody>
      </p:sp>
      <p:sp>
        <p:nvSpPr>
          <p:cNvPr id="2" name="标题 1"/>
          <p:cNvSpPr>
            <a:spLocks noGrp="1"/>
          </p:cNvSpPr>
          <p:nvPr>
            <p:ph type="title" idx="13" hasCustomPrompt="1"/>
            <p:custDataLst>
              <p:tags r:id="rId9"/>
            </p:custDataLst>
          </p:nvPr>
        </p:nvSpPr>
        <p:spPr>
          <a:xfrm>
            <a:off x="1829982" y="2842895"/>
            <a:ext cx="4572036" cy="1172210"/>
          </a:xfrm>
        </p:spPr>
        <p:txBody>
          <a:bodyPr vert="horz" wrap="square" lIns="91440" tIns="45720" rIns="91440" bIns="45720" anchor="ctr" anchorCtr="0">
            <a:normAutofit/>
          </a:bodyPr>
          <a:lstStyle>
            <a:lvl1pPr marL="0" marR="0" indent="0" algn="dist"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8"/>
            </p:custDataLst>
          </p:nvPr>
        </p:nvSpPr>
        <p:spPr>
          <a:xfrm>
            <a:off x="669882" y="443230"/>
            <a:ext cx="10852237"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0"/>
            <a:ext cx="720090" cy="610076"/>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0" y="0"/>
            <a:ext cx="720090" cy="610076"/>
          </a:xfrm>
          <a:prstGeom prst="rect">
            <a:avLst/>
          </a:prstGeom>
        </p:spPr>
      </p:pic>
      <p:pic>
        <p:nvPicPr>
          <p:cNvPr id="8" name="图片 7"/>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11471910" y="0"/>
            <a:ext cx="720090" cy="612202"/>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print">
            <a:extLst>
              <a:ext uri="{28A0092B-C50C-407E-A947-70E740481C1C}">
                <a14:useLocalDpi xmlns:a14="http://schemas.microsoft.com/office/drawing/2010/main" val="0"/>
              </a:ext>
            </a:extLst>
          </a:blip>
          <a:stretch>
            <a:fillRect/>
          </a:stretch>
        </p:blipFill>
        <p:spPr>
          <a:xfrm>
            <a:off x="11471910" y="6247924"/>
            <a:ext cx="720090" cy="610076"/>
          </a:xfrm>
          <a:prstGeom prst="rect">
            <a:avLst/>
          </a:prstGeom>
        </p:spPr>
      </p:pic>
      <p:pic>
        <p:nvPicPr>
          <p:cNvPr id="10" name="图片 9"/>
          <p:cNvPicPr/>
          <p:nvPr userDrawn="1">
            <p:custDataLst>
              <p:tags r:id="rId6"/>
            </p:custDataLst>
          </p:nvPr>
        </p:nvPicPr>
        <p:blipFill>
          <a:blip r:embed="rId7" r:link="rId8" cstate="print">
            <a:extLst>
              <a:ext uri="{28A0092B-C50C-407E-A947-70E740481C1C}">
                <a14:useLocalDpi xmlns:a14="http://schemas.microsoft.com/office/drawing/2010/main" val="0"/>
              </a:ext>
            </a:extLst>
          </a:blip>
          <a:stretch>
            <a:fillRect/>
          </a:stretch>
        </p:blipFill>
        <p:spPr>
          <a:xfrm>
            <a:off x="0" y="6245798"/>
            <a:ext cx="720090" cy="612202"/>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extLst>
              <a:ext uri="{28A0092B-C50C-407E-A947-70E740481C1C}">
                <a14:useLocalDpi xmlns:a14="http://schemas.microsoft.com/office/drawing/2010/main" val="0"/>
              </a:ext>
            </a:extLst>
          </a:blip>
          <a:stretch>
            <a:fillRect/>
          </a:stretch>
        </p:blipFill>
        <p:spPr>
          <a:xfrm>
            <a:off x="10571797" y="5485328"/>
            <a:ext cx="1620202" cy="1372672"/>
          </a:xfrm>
          <a:prstGeom prst="rect">
            <a:avLst/>
          </a:prstGeom>
        </p:spPr>
      </p:pic>
      <p:pic>
        <p:nvPicPr>
          <p:cNvPr id="8" name="图片 7"/>
          <p:cNvPicPr/>
          <p:nvPr userDrawn="1">
            <p:custDataLst>
              <p:tags r:id="rId6"/>
            </p:custDataLst>
          </p:nvPr>
        </p:nvPicPr>
        <p:blipFill>
          <a:blip r:embed="rId7" r:link="rId8">
            <a:extLst>
              <a:ext uri="{28A0092B-C50C-407E-A947-70E740481C1C}">
                <a14:useLocalDpi xmlns:a14="http://schemas.microsoft.com/office/drawing/2010/main" val="0"/>
              </a:ext>
            </a:extLst>
          </a:blip>
          <a:stretch>
            <a:fillRect/>
          </a:stretch>
        </p:blipFill>
        <p:spPr>
          <a:xfrm>
            <a:off x="0" y="5480546"/>
            <a:ext cx="1620202" cy="137745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descr="No20-5_封面页背景 副本"/>
          <p:cNvPicPr>
            <a:picLocks noChangeAspect="1"/>
          </p:cNvPicPr>
          <p:nvPr>
            <p:custDataLst>
              <p:tags r:id="rId2"/>
            </p:custDataLst>
          </p:nvPr>
        </p:nvPicPr>
        <p:blipFill>
          <a:blip r:embed="rId3"/>
          <a:stretch>
            <a:fillRect/>
          </a:stretch>
        </p:blipFill>
        <p:spPr>
          <a:xfrm>
            <a:off x="13812" y="-318"/>
            <a:ext cx="12192000" cy="6858318"/>
          </a:xfrm>
          <a:prstGeom prst="rect">
            <a:avLst/>
          </a:prstGeom>
        </p:spPr>
      </p:pic>
      <p:pic>
        <p:nvPicPr>
          <p:cNvPr id="2" name="图片 1" descr="No20-5_封面页装饰1"/>
          <p:cNvPicPr>
            <a:picLocks noChangeAspect="1"/>
          </p:cNvPicPr>
          <p:nvPr>
            <p:custDataLst>
              <p:tags r:id="rId4"/>
            </p:custDataLst>
          </p:nvPr>
        </p:nvPicPr>
        <p:blipFill>
          <a:blip r:embed="rId5"/>
          <a:stretch>
            <a:fillRect/>
          </a:stretch>
        </p:blipFill>
        <p:spPr>
          <a:xfrm>
            <a:off x="13811" y="-1"/>
            <a:ext cx="2236828" cy="2058034"/>
          </a:xfrm>
          <a:prstGeom prst="rect">
            <a:avLst/>
          </a:prstGeom>
        </p:spPr>
      </p:pic>
      <p:pic>
        <p:nvPicPr>
          <p:cNvPr id="4" name="图片 3" descr="No20-5_封面页装饰2"/>
          <p:cNvPicPr>
            <a:picLocks noChangeAspect="1"/>
          </p:cNvPicPr>
          <p:nvPr>
            <p:custDataLst>
              <p:tags r:id="rId6"/>
            </p:custDataLst>
          </p:nvPr>
        </p:nvPicPr>
        <p:blipFill>
          <a:blip r:embed="rId7"/>
          <a:stretch>
            <a:fillRect/>
          </a:stretch>
        </p:blipFill>
        <p:spPr>
          <a:xfrm>
            <a:off x="13812" y="4980761"/>
            <a:ext cx="1683385" cy="1882319"/>
          </a:xfrm>
          <a:prstGeom prst="rect">
            <a:avLst/>
          </a:prstGeom>
        </p:spPr>
      </p:pic>
      <p:pic>
        <p:nvPicPr>
          <p:cNvPr id="5" name="图片 4" descr="No20-5_封面页装饰3"/>
          <p:cNvPicPr>
            <a:picLocks noChangeAspect="1"/>
          </p:cNvPicPr>
          <p:nvPr>
            <p:custDataLst>
              <p:tags r:id="rId8"/>
            </p:custDataLst>
          </p:nvPr>
        </p:nvPicPr>
        <p:blipFill>
          <a:blip r:embed="rId9"/>
          <a:stretch>
            <a:fillRect/>
          </a:stretch>
        </p:blipFill>
        <p:spPr>
          <a:xfrm>
            <a:off x="9659144" y="-7043"/>
            <a:ext cx="2533650" cy="6851132"/>
          </a:xfrm>
          <a:prstGeom prst="rect">
            <a:avLst/>
          </a:prstGeom>
        </p:spPr>
      </p:pic>
      <p:sp>
        <p:nvSpPr>
          <p:cNvPr id="16" name="日期占位符 15"/>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18" name="灯片编号占位符 17"/>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6" name="标题 1"/>
          <p:cNvSpPr/>
          <p:nvPr>
            <p:ph type="ctrTitle" idx="1" hasCustomPrompt="1"/>
            <p:custDataLst>
              <p:tags r:id="rId13"/>
            </p:custDataLst>
          </p:nvPr>
        </p:nvSpPr>
        <p:spPr>
          <a:xfrm>
            <a:off x="661035" y="2930263"/>
            <a:ext cx="7485380" cy="1229995"/>
          </a:xfrm>
          <a:noFill/>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7200" b="0" i="0" u="none" strike="noStrike" kern="1200" cap="none" spc="300" normalizeH="0" baseline="0" noProof="1" dirty="0">
                <a:solidFill>
                  <a:schemeClr val="dk1">
                    <a:lumMod val="85000"/>
                    <a:lumOff val="15000"/>
                  </a:schemeClr>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7" name="文本占位符 2"/>
          <p:cNvSpPr/>
          <p:nvPr>
            <p:ph type="body" idx="2" hasCustomPrompt="1"/>
            <p:custDataLst>
              <p:tags r:id="rId14"/>
            </p:custDataLst>
          </p:nvPr>
        </p:nvSpPr>
        <p:spPr>
          <a:xfrm>
            <a:off x="661035" y="4186928"/>
            <a:ext cx="7485380" cy="1209302"/>
          </a:xfrm>
          <a:noFill/>
        </p:spPr>
        <p:txBody>
          <a:bodyPr vert="horz" wrap="square" lIns="101600" tIns="0" rIns="82550" bIns="0" rtlCol="0">
            <a:normAutofit/>
          </a:bodyPr>
          <a:lstStyle>
            <a:lvl1pPr marL="0" marR="0" indent="-228600" algn="l" defTabSz="914400" rtl="0" eaLnBrk="1" fontAlgn="auto" latinLnBrk="0" hangingPunct="1">
              <a:lnSpc>
                <a:spcPct val="150000"/>
              </a:lnSpc>
              <a:spcBef>
                <a:spcPts val="0"/>
              </a:spcBef>
              <a:spcAft>
                <a:spcPts val="1000"/>
              </a:spcAft>
              <a:buClrTx/>
              <a:buSzTx/>
              <a:buFontTx/>
              <a:buNone/>
              <a:defRPr kumimoji="0" lang="zh-CN" altLang="en-US" sz="1800" b="0" i="0" u="none" strike="noStrike" kern="1200" cap="none" spc="0" normalizeH="0" baseline="0" noProof="1" dirty="0">
                <a:solidFill>
                  <a:schemeClr val="dk1">
                    <a:lumMod val="85000"/>
                    <a:lumOff val="15000"/>
                  </a:schemeClr>
                </a:solidFill>
                <a:uFillTx/>
                <a:latin typeface="Arial" panose="020B0604020202020204" pitchFamily="34" charset="0"/>
                <a:ea typeface="汉仪中黑 简" panose="00020600040101010101" charset="-122"/>
                <a:cs typeface="汉仪中简黑简" panose="00020600040101010101" charset="-122"/>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8" name="文本占位符 3"/>
          <p:cNvSpPr/>
          <p:nvPr>
            <p:ph type="body" idx="3" hasCustomPrompt="1"/>
            <p:custDataLst>
              <p:tags r:id="rId15"/>
            </p:custDataLst>
          </p:nvPr>
        </p:nvSpPr>
        <p:spPr>
          <a:xfrm>
            <a:off x="661035" y="1995393"/>
            <a:ext cx="3421380" cy="908200"/>
          </a:xfrm>
          <a:noFill/>
        </p:spPr>
        <p:txBody>
          <a:bodyPr vert="horz" wrap="square" lIns="10160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4400" b="0" i="0" u="none" strike="noStrike" kern="1200" cap="none" spc="300" normalizeH="0" baseline="0" noProof="1" dirty="0" err="1">
                <a:solidFill>
                  <a:schemeClr val="dk1">
                    <a:lumMod val="85000"/>
                    <a:lumOff val="15000"/>
                  </a:schemeClr>
                </a:solidFill>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3" name="图片 2" descr="No20-5-23"/>
          <p:cNvPicPr>
            <a:picLocks noChangeAspect="1"/>
          </p:cNvPicPr>
          <p:nvPr>
            <p:custDataLst>
              <p:tags r:id="rId4"/>
            </p:custDataLst>
          </p:nvPr>
        </p:nvPicPr>
        <p:blipFill>
          <a:blip r:embed="rId5"/>
          <a:stretch>
            <a:fillRect/>
          </a:stretch>
        </p:blipFill>
        <p:spPr>
          <a:xfrm>
            <a:off x="0" y="5388868"/>
            <a:ext cx="2132952" cy="1469132"/>
          </a:xfrm>
          <a:prstGeom prst="rect">
            <a:avLst/>
          </a:prstGeom>
        </p:spPr>
      </p:pic>
      <p:pic>
        <p:nvPicPr>
          <p:cNvPr id="2" name="图片 1" descr="No20-5-22"/>
          <p:cNvPicPr>
            <a:picLocks noChangeAspect="1"/>
          </p:cNvPicPr>
          <p:nvPr>
            <p:custDataLst>
              <p:tags r:id="rId6"/>
            </p:custDataLst>
          </p:nvPr>
        </p:nvPicPr>
        <p:blipFill>
          <a:blip r:embed="rId7"/>
          <a:stretch>
            <a:fillRect/>
          </a:stretch>
        </p:blipFill>
        <p:spPr>
          <a:xfrm>
            <a:off x="7445375" y="0"/>
            <a:ext cx="4746625" cy="4411480"/>
          </a:xfrm>
          <a:prstGeom prst="rect">
            <a:avLst/>
          </a:prstGeom>
        </p:spPr>
      </p:pic>
      <p:sp>
        <p:nvSpPr>
          <p:cNvPr id="4" name="日期占位符 3"/>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2"/>
          <p:cNvSpPr>
            <a:spLocks noChangeArrowheads="1"/>
          </p:cNvSpPr>
          <p:nvPr>
            <p:ph type="ctrTitle" idx="1" hasCustomPrompt="1"/>
            <p:custDataLst>
              <p:tags r:id="rId11"/>
            </p:custDataLst>
          </p:nvPr>
        </p:nvSpPr>
        <p:spPr>
          <a:xfrm>
            <a:off x="1798955" y="1590675"/>
            <a:ext cx="5339080" cy="1291590"/>
          </a:xfrm>
          <a:noFill/>
          <a:ln>
            <a:noFill/>
          </a:ln>
        </p:spPr>
        <p:txBody>
          <a:bodyPr vert="horz" wrap="square" lIns="101600" tIns="38100" rIns="76200" bIns="38100" rtlCol="0" anchor="t" anchorCtr="0">
            <a:normAutofit/>
          </a:bodyPr>
          <a:lstStyle>
            <a:lvl1pPr marL="0" marR="0" lvl="0" algn="r" defTabSz="914400" rtl="0" eaLnBrk="1" fontAlgn="auto" latinLnBrk="0" hangingPunct="1">
              <a:lnSpc>
                <a:spcPct val="100000"/>
              </a:lnSpc>
              <a:spcBef>
                <a:spcPts val="0"/>
              </a:spcBef>
              <a:spcAft>
                <a:spcPts val="0"/>
              </a:spcAft>
              <a:buClrTx/>
              <a:buSzTx/>
              <a:buFontTx/>
              <a:buNone/>
              <a:defRPr kumimoji="0" lang="zh-CN" altLang="en-US" sz="7200" b="0" i="0" u="none" strike="noStrike" kern="0" cap="none" spc="0" normalizeH="0" baseline="0" noProof="0" dirty="0">
                <a:ln>
                  <a:noFill/>
                </a:ln>
                <a:solidFill>
                  <a:schemeClr val="accent1"/>
                </a:solidFill>
                <a:effectLst/>
                <a:uLnTx/>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9" name="文本占位符 5"/>
          <p:cNvSpPr/>
          <p:nvPr>
            <p:ph type="body" idx="2" hasCustomPrompt="1"/>
            <p:custDataLst>
              <p:tags r:id="rId12"/>
            </p:custDataLst>
          </p:nvPr>
        </p:nvSpPr>
        <p:spPr>
          <a:xfrm>
            <a:off x="1248410" y="2976245"/>
            <a:ext cx="5889625" cy="1442256"/>
          </a:xfrm>
          <a:noFill/>
          <a:ln w="9525">
            <a:noFill/>
          </a:ln>
        </p:spPr>
        <p:txBody>
          <a:bodyPr vert="horz" wrap="square" lIns="101600" tIns="0" rIns="82550" bIns="0" rtlCol="0">
            <a:normAutofit/>
          </a:bodyPr>
          <a:lstStyle>
            <a:lvl1pPr marL="0" marR="0" lvl="0" indent="-228600" algn="r" defTabSz="914400" rtl="0" eaLnBrk="1" fontAlgn="auto" latinLnBrk="0" hangingPunct="1">
              <a:lnSpc>
                <a:spcPct val="150000"/>
              </a:lnSpc>
              <a:spcBef>
                <a:spcPts val="0"/>
              </a:spcBef>
              <a:spcAft>
                <a:spcPts val="0"/>
              </a:spcAft>
              <a:buClrTx/>
              <a:buSzTx/>
              <a:buFontTx/>
              <a:buNone/>
              <a:defRPr kumimoji="0" lang="zh-CN" altLang="en-US" sz="1600" b="0" i="0" u="none" strike="noStrike" kern="0" cap="none" spc="0" normalizeH="0" baseline="0" noProof="1">
                <a:ln>
                  <a:noFill/>
                </a:ln>
                <a:solidFill>
                  <a:schemeClr val="accent1"/>
                </a:solidFill>
                <a:effectLst/>
                <a:uLnTx/>
                <a:uFillTx/>
                <a:latin typeface="Arial" panose="020B0604020202020204" pitchFamily="34" charset="0"/>
                <a:ea typeface="汉仪中黑 简" panose="00020600040101010101" charset="-122"/>
                <a:cs typeface="汉仪中黑 简" panose="00020600040101010101" charset="-122"/>
                <a:sym typeface="Arial" panose="020B0604020202020204" pitchFamily="34"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11" name="图片 10"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10" name="图片 9"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No20-5_封面页背景 副本"/>
          <p:cNvPicPr>
            <a:picLocks noChangeAspect="1"/>
          </p:cNvPicPr>
          <p:nvPr>
            <p:custDataLst>
              <p:tags r:id="rId2"/>
            </p:custDataLst>
          </p:nvPr>
        </p:nvPicPr>
        <p:blipFill>
          <a:blip r:embed="rId3"/>
          <a:stretch>
            <a:fillRect/>
          </a:stretch>
        </p:blipFill>
        <p:spPr>
          <a:xfrm>
            <a:off x="0" y="-635"/>
            <a:ext cx="12192000" cy="6858318"/>
          </a:xfrm>
          <a:prstGeom prst="rect">
            <a:avLst/>
          </a:prstGeom>
        </p:spPr>
      </p:pic>
      <p:pic>
        <p:nvPicPr>
          <p:cNvPr id="6" name="图片 5" descr="No20-5_目录页装饰"/>
          <p:cNvPicPr>
            <a:picLocks noChangeAspect="1"/>
          </p:cNvPicPr>
          <p:nvPr>
            <p:custDataLst>
              <p:tags r:id="rId4"/>
            </p:custDataLst>
          </p:nvPr>
        </p:nvPicPr>
        <p:blipFill>
          <a:blip r:embed="rId5"/>
          <a:stretch>
            <a:fillRect/>
          </a:stretch>
        </p:blipFill>
        <p:spPr>
          <a:xfrm>
            <a:off x="0" y="1455"/>
            <a:ext cx="3683635" cy="6854455"/>
          </a:xfrm>
          <a:prstGeom prst="rect">
            <a:avLst/>
          </a:prstGeom>
        </p:spPr>
      </p:pic>
      <p:pic>
        <p:nvPicPr>
          <p:cNvPr id="8" name="图片 7" descr="No20-5_目录页装饰3"/>
          <p:cNvPicPr>
            <a:picLocks noChangeAspect="1"/>
          </p:cNvPicPr>
          <p:nvPr>
            <p:custDataLst>
              <p:tags r:id="rId6"/>
            </p:custDataLst>
          </p:nvPr>
        </p:nvPicPr>
        <p:blipFill>
          <a:blip r:embed="rId7"/>
          <a:stretch>
            <a:fillRect/>
          </a:stretch>
        </p:blipFill>
        <p:spPr>
          <a:xfrm>
            <a:off x="11430942" y="5816600"/>
            <a:ext cx="773758" cy="1054087"/>
          </a:xfrm>
          <a:prstGeom prst="rect">
            <a:avLst/>
          </a:prstGeom>
        </p:spPr>
      </p:pic>
      <p:pic>
        <p:nvPicPr>
          <p:cNvPr id="9" name="图片 8" descr="No20-5_目录页装饰2"/>
          <p:cNvPicPr>
            <a:picLocks noChangeAspect="1"/>
          </p:cNvPicPr>
          <p:nvPr>
            <p:custDataLst>
              <p:tags r:id="rId8"/>
            </p:custDataLst>
          </p:nvPr>
        </p:nvPicPr>
        <p:blipFill>
          <a:blip r:embed="rId9"/>
          <a:stretch>
            <a:fillRect/>
          </a:stretch>
        </p:blipFill>
        <p:spPr>
          <a:xfrm>
            <a:off x="2616200" y="626745"/>
            <a:ext cx="2185094" cy="2456802"/>
          </a:xfrm>
          <a:prstGeom prst="rect">
            <a:avLst/>
          </a:prstGeom>
        </p:spPr>
      </p:pic>
      <p:sp>
        <p:nvSpPr>
          <p:cNvPr id="2" name="标题 1"/>
          <p:cNvSpPr>
            <a:spLocks noGrp="1"/>
          </p:cNvSpPr>
          <p:nvPr>
            <p:ph type="title"/>
            <p:custDataLst>
              <p:tags r:id="rId10"/>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8" name="图片 7"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2" name="图片 1"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No20-5_封面页背景 副本"/>
          <p:cNvPicPr>
            <a:picLocks noChangeAspect="1"/>
          </p:cNvPicPr>
          <p:nvPr>
            <p:custDataLst>
              <p:tags r:id="rId2"/>
            </p:custDataLst>
          </p:nvPr>
        </p:nvPicPr>
        <p:blipFill>
          <a:blip r:embed="rId3"/>
          <a:stretch>
            <a:fillRect/>
          </a:stretch>
        </p:blipFill>
        <p:spPr>
          <a:xfrm>
            <a:off x="0" y="-318"/>
            <a:ext cx="12192000" cy="6858635"/>
          </a:xfrm>
          <a:prstGeom prst="rect">
            <a:avLst/>
          </a:prstGeom>
        </p:spPr>
      </p:pic>
      <p:pic>
        <p:nvPicPr>
          <p:cNvPr id="2" name="图片 1" descr="No20-5_结束页装饰2"/>
          <p:cNvPicPr>
            <a:picLocks noChangeAspect="1"/>
          </p:cNvPicPr>
          <p:nvPr>
            <p:custDataLst>
              <p:tags r:id="rId4"/>
            </p:custDataLst>
          </p:nvPr>
        </p:nvPicPr>
        <p:blipFill>
          <a:blip r:embed="rId5"/>
          <a:stretch>
            <a:fillRect/>
          </a:stretch>
        </p:blipFill>
        <p:spPr>
          <a:xfrm>
            <a:off x="0" y="3572269"/>
            <a:ext cx="5019040" cy="3285730"/>
          </a:xfrm>
          <a:prstGeom prst="rect">
            <a:avLst/>
          </a:prstGeom>
        </p:spPr>
      </p:pic>
      <p:pic>
        <p:nvPicPr>
          <p:cNvPr id="7" name="图片 6" descr="No20-5_结束页装饰1"/>
          <p:cNvPicPr>
            <a:picLocks noChangeAspect="1"/>
          </p:cNvPicPr>
          <p:nvPr>
            <p:custDataLst>
              <p:tags r:id="rId6"/>
            </p:custDataLst>
          </p:nvPr>
        </p:nvPicPr>
        <p:blipFill>
          <a:blip r:embed="rId7"/>
          <a:stretch>
            <a:fillRect/>
          </a:stretch>
        </p:blipFill>
        <p:spPr>
          <a:xfrm>
            <a:off x="8750935" y="0"/>
            <a:ext cx="3441065" cy="3048997"/>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a:p>
        </p:txBody>
      </p:sp>
      <p:sp>
        <p:nvSpPr>
          <p:cNvPr id="8" name="标题 1"/>
          <p:cNvSpPr/>
          <p:nvPr>
            <p:ph type="title" idx="2" hasCustomPrompt="1"/>
            <p:custDataLst>
              <p:tags r:id="rId11"/>
            </p:custDataLst>
          </p:nvPr>
        </p:nvSpPr>
        <p:spPr>
          <a:xfrm>
            <a:off x="2153285" y="2421277"/>
            <a:ext cx="7885430" cy="953135"/>
          </a:xfrm>
          <a:noFill/>
          <a:ln>
            <a:noFill/>
          </a:ln>
        </p:spPr>
        <p:txBody>
          <a:bodyPr vert="horz" wrap="square" lIns="101600" tIns="38100" rIns="63500" bIns="38100" rtlCol="0" anchor="ctr" anchorCtr="0">
            <a:normAutofit/>
          </a:bodyPr>
          <a:lstStyle>
            <a:lvl1pPr marL="0" marR="0" algn="l" defTabSz="914400" rtl="0" eaLnBrk="1" fontAlgn="auto" latinLnBrk="0" hangingPunct="0">
              <a:lnSpc>
                <a:spcPct val="100000"/>
              </a:lnSpc>
              <a:spcBef>
                <a:spcPts val="0"/>
              </a:spcBef>
              <a:spcAft>
                <a:spcPts val="0"/>
              </a:spcAft>
              <a:buClrTx/>
              <a:buSzTx/>
              <a:buFontTx/>
              <a:buNone/>
              <a:defRPr kumimoji="0" lang="zh-CN" altLang="en-US" sz="5500" b="0" i="0" u="none" strike="noStrike" kern="0" cap="none" spc="500" normalizeH="0" baseline="0" noProof="1" dirty="0">
                <a:ln>
                  <a:noFill/>
                </a:ln>
                <a:solidFill>
                  <a:schemeClr val="dk1">
                    <a:lumMod val="85000"/>
                    <a:lumOff val="15000"/>
                  </a:schemeClr>
                </a:solidFill>
                <a:effectLst/>
                <a:uFillTx/>
                <a:latin typeface="Arial" panose="020B0604020202020204" pitchFamily="34" charset="0"/>
                <a:ea typeface="汉仪大黑简" panose="02010600000101010101" charset="-122"/>
                <a:cs typeface="+mj-cs"/>
              </a:defRPr>
            </a:lvl1pPr>
          </a:lstStyle>
          <a:p>
            <a:pPr lvl="0"/>
            <a:r>
              <a:rPr>
                <a:sym typeface="+mn-ea"/>
              </a:rPr>
              <a:t>编辑标题</a:t>
            </a:r>
            <a:endParaRPr>
              <a:sym typeface="+mn-ea"/>
            </a:endParaRPr>
          </a:p>
        </p:txBody>
      </p:sp>
      <p:sp>
        <p:nvSpPr>
          <p:cNvPr id="9" name="副标题 2"/>
          <p:cNvSpPr/>
          <p:nvPr>
            <p:ph type="subTitle" idx="3" hasCustomPrompt="1"/>
            <p:custDataLst>
              <p:tags r:id="rId12"/>
            </p:custDataLst>
          </p:nvPr>
        </p:nvSpPr>
        <p:spPr>
          <a:xfrm>
            <a:off x="2153311" y="3507302"/>
            <a:ext cx="7364875" cy="687448"/>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2400" b="0" i="0" u="none" strike="noStrike" kern="0" cap="none" spc="4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mj-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10" name="文本占位符 3"/>
          <p:cNvSpPr/>
          <p:nvPr>
            <p:ph type="body" idx="4" hasCustomPrompt="1"/>
            <p:custDataLst>
              <p:tags r:id="rId13"/>
            </p:custDataLst>
          </p:nvPr>
        </p:nvSpPr>
        <p:spPr>
          <a:xfrm>
            <a:off x="2153311" y="4338893"/>
            <a:ext cx="5152273" cy="456942"/>
          </a:xfrm>
          <a:noFill/>
          <a:ln>
            <a:noFill/>
          </a:ln>
        </p:spPr>
        <p:txBody>
          <a:bodyPr vert="horz" wrap="square" lIns="101600" tIns="38100" rIns="63500" bIns="38100" rtlCol="0" anchor="ctr" anchorCtr="0">
            <a:normAutofit/>
          </a:bodyPr>
          <a:lstStyle>
            <a:lvl1pPr marL="0" marR="0" indent="-228600" algn="l" defTabSz="914400" rtl="0" eaLnBrk="1" fontAlgn="auto" latinLnBrk="0" hangingPunct="0">
              <a:lnSpc>
                <a:spcPct val="100000"/>
              </a:lnSpc>
              <a:spcBef>
                <a:spcPts val="0"/>
              </a:spcBef>
              <a:spcAft>
                <a:spcPts val="0"/>
              </a:spcAft>
              <a:buClrTx/>
              <a:buSzTx/>
              <a:buFontTx/>
              <a:buNone/>
              <a:defRPr kumimoji="0" lang="zh-CN" altLang="en-US" sz="1600" b="0" i="0" u="none" strike="noStrike" kern="0" cap="none" spc="100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11" name="文本占位符 4"/>
          <p:cNvSpPr/>
          <p:nvPr>
            <p:ph type="body" idx="5" hasCustomPrompt="1"/>
            <p:custDataLst>
              <p:tags r:id="rId14"/>
            </p:custDataLst>
          </p:nvPr>
        </p:nvSpPr>
        <p:spPr>
          <a:xfrm>
            <a:off x="2153285" y="1701565"/>
            <a:ext cx="7364730" cy="702568"/>
          </a:xfrm>
          <a:noFill/>
          <a:ln>
            <a:noFill/>
          </a:ln>
        </p:spPr>
        <p:txBody>
          <a:bodyPr vert="horz" wrap="square" lIns="101600" tIns="38100" rIns="63500" bIns="0" rtlCol="0" anchor="b" anchorCtr="0">
            <a:normAutofit/>
          </a:bodyPr>
          <a:lstStyle>
            <a:lvl1pPr marL="0" marR="0" indent="-228600" algn="l" defTabSz="914400" rtl="0" eaLnBrk="1" fontAlgn="auto" latinLnBrk="0" hangingPunct="0">
              <a:lnSpc>
                <a:spcPct val="20000"/>
              </a:lnSpc>
              <a:spcBef>
                <a:spcPts val="0"/>
              </a:spcBef>
              <a:spcAft>
                <a:spcPts val="0"/>
              </a:spcAft>
              <a:buClrTx/>
              <a:buSzTx/>
              <a:buFontTx/>
              <a:buNone/>
              <a:defRPr kumimoji="0" lang="zh-CN" altLang="en-US" sz="1400" b="0"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pic>
        <p:nvPicPr>
          <p:cNvPr id="6" name="图片 5"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7" name="图片 6"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2" name="标题 1"/>
          <p:cNvSpPr>
            <a:spLocks noGrp="1"/>
          </p:cNvSpPr>
          <p:nvPr>
            <p:ph type="title"/>
            <p:custDataLst>
              <p:tags r:id="rId8"/>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pic>
        <p:nvPicPr>
          <p:cNvPr id="9" name="图片 8" descr="No20-5_正文页装饰1"/>
          <p:cNvPicPr>
            <a:picLocks noChangeAspect="1"/>
          </p:cNvPicPr>
          <p:nvPr>
            <p:custDataLst>
              <p:tags r:id="rId4"/>
            </p:custDataLst>
          </p:nvPr>
        </p:nvPicPr>
        <p:blipFill>
          <a:blip r:embed="rId5"/>
          <a:stretch>
            <a:fillRect/>
          </a:stretch>
        </p:blipFill>
        <p:spPr>
          <a:xfrm>
            <a:off x="2540" y="0"/>
            <a:ext cx="2200275" cy="2008561"/>
          </a:xfrm>
          <a:prstGeom prst="rect">
            <a:avLst/>
          </a:prstGeom>
        </p:spPr>
      </p:pic>
      <p:pic>
        <p:nvPicPr>
          <p:cNvPr id="8" name="图片 7" descr="No20-5_正文页装饰2"/>
          <p:cNvPicPr>
            <a:picLocks noChangeAspect="1"/>
          </p:cNvPicPr>
          <p:nvPr>
            <p:custDataLst>
              <p:tags r:id="rId6"/>
            </p:custDataLst>
          </p:nvPr>
        </p:nvPicPr>
        <p:blipFill>
          <a:blip r:embed="rId7"/>
          <a:stretch>
            <a:fillRect/>
          </a:stretch>
        </p:blipFill>
        <p:spPr>
          <a:xfrm>
            <a:off x="9980295" y="4863264"/>
            <a:ext cx="2214245" cy="1994724"/>
          </a:xfrm>
          <a:prstGeom prst="rect">
            <a:avLst/>
          </a:prstGeom>
        </p:spPr>
      </p:pic>
      <p:sp>
        <p:nvSpPr>
          <p:cNvPr id="6" name="矩形 5"/>
          <p:cNvSpPr/>
          <p:nvPr>
            <p:custDataLst>
              <p:tags r:id="rId8"/>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 name="标题 1"/>
          <p:cNvSpPr>
            <a:spLocks noGrp="1"/>
          </p:cNvSpPr>
          <p:nvPr>
            <p:ph type="title" hasCustomPrompt="1"/>
            <p:custDataLst>
              <p:tags r:id="rId9"/>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8255"/>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322560" y="5171612"/>
            <a:ext cx="1871967" cy="1686380"/>
          </a:xfrm>
          <a:prstGeom prst="rect">
            <a:avLst/>
          </a:prstGeom>
        </p:spPr>
      </p:pic>
      <p:sp>
        <p:nvSpPr>
          <p:cNvPr id="2" name="标题 1"/>
          <p:cNvSpPr>
            <a:spLocks noGrp="1"/>
          </p:cNvSpPr>
          <p:nvPr>
            <p:ph type="title" hasCustomPrompt="1"/>
            <p:custDataLst>
              <p:tags r:id="rId7"/>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617200" y="5437045"/>
            <a:ext cx="1577327" cy="142095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5029836"/>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0" y="0"/>
            <a:ext cx="2200275" cy="2008561"/>
          </a:xfrm>
          <a:prstGeom prst="rect">
            <a:avLst/>
          </a:prstGeom>
        </p:spPr>
      </p:pic>
      <p:sp>
        <p:nvSpPr>
          <p:cNvPr id="2" name="标题 1"/>
          <p:cNvSpPr>
            <a:spLocks noGrp="1"/>
          </p:cNvSpPr>
          <p:nvPr>
            <p:ph type="title"/>
            <p:custDataLst>
              <p:tags r:id="rId7"/>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7"/>
            <a:ext cx="12192000" cy="6858000"/>
          </a:xfrm>
          <a:prstGeom prst="rect">
            <a:avLst/>
          </a:prstGeom>
        </p:spPr>
      </p:pic>
      <p:sp>
        <p:nvSpPr>
          <p:cNvPr id="8" name="矩形 7"/>
          <p:cNvSpPr/>
          <p:nvPr>
            <p:custDataLst>
              <p:tags r:id="rId4"/>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2"/>
          <p:cNvPicPr>
            <a:picLocks noChangeAspect="1"/>
          </p:cNvPicPr>
          <p:nvPr>
            <p:custDataLst>
              <p:tags r:id="rId5"/>
            </p:custDataLst>
          </p:nvPr>
        </p:nvPicPr>
        <p:blipFill>
          <a:blip r:embed="rId6"/>
          <a:stretch>
            <a:fillRect/>
          </a:stretch>
        </p:blipFill>
        <p:spPr>
          <a:xfrm>
            <a:off x="10495280" y="5327201"/>
            <a:ext cx="1699260" cy="1530795"/>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10" name="图片 9" descr="No20-5_封面页背景 副本"/>
          <p:cNvPicPr>
            <a:picLocks noChangeAspect="1"/>
          </p:cNvPicPr>
          <p:nvPr>
            <p:custDataLst>
              <p:tags r:id="rId2"/>
            </p:custDataLst>
          </p:nvPr>
        </p:nvPicPr>
        <p:blipFill>
          <a:blip r:embed="rId3"/>
          <a:stretch>
            <a:fillRect/>
          </a:stretch>
        </p:blipFill>
        <p:spPr>
          <a:xfrm>
            <a:off x="0" y="-318"/>
            <a:ext cx="12192000" cy="6858000"/>
          </a:xfrm>
          <a:prstGeom prst="rect">
            <a:avLst/>
          </a:prstGeom>
        </p:spPr>
      </p:pic>
      <p:sp>
        <p:nvSpPr>
          <p:cNvPr id="9" name="矩形 8"/>
          <p:cNvSpPr/>
          <p:nvPr>
            <p:custDataLst>
              <p:tags r:id="rId4"/>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No20-5_正文页装饰1"/>
          <p:cNvPicPr>
            <a:picLocks noChangeAspect="1"/>
          </p:cNvPicPr>
          <p:nvPr>
            <p:custDataLst>
              <p:tags r:id="rId5"/>
            </p:custDataLst>
          </p:nvPr>
        </p:nvPicPr>
        <p:blipFill>
          <a:blip r:embed="rId6"/>
          <a:stretch>
            <a:fillRect/>
          </a:stretch>
        </p:blipFill>
        <p:spPr>
          <a:xfrm>
            <a:off x="2541" y="0"/>
            <a:ext cx="1579969" cy="1442303"/>
          </a:xfrm>
          <a:prstGeom prst="rect">
            <a:avLst/>
          </a:prstGeom>
        </p:spPr>
      </p:pic>
      <p:pic>
        <p:nvPicPr>
          <p:cNvPr id="8" name="图片 7" descr="No20-5_正文页装饰2"/>
          <p:cNvPicPr>
            <a:picLocks noChangeAspect="1"/>
          </p:cNvPicPr>
          <p:nvPr>
            <p:custDataLst>
              <p:tags r:id="rId7"/>
            </p:custDataLst>
          </p:nvPr>
        </p:nvPicPr>
        <p:blipFill>
          <a:blip r:embed="rId8"/>
          <a:stretch>
            <a:fillRect/>
          </a:stretch>
        </p:blipFill>
        <p:spPr>
          <a:xfrm>
            <a:off x="10535920" y="5363815"/>
            <a:ext cx="1658620" cy="1494184"/>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a:lstStyle>
            <a:lvl1pPr>
              <a:defRPr>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lvl1pPr>
              <a:defRPr>
                <a:latin typeface="Arial" panose="020B0604020202020204" pitchFamily="34" charset="0"/>
                <a:ea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a:lstStyle>
            <a:lvl1pPr>
              <a:defRPr>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标题，文本与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66233" y="304800"/>
            <a:ext cx="10668000" cy="1216025"/>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755651" y="1752600"/>
            <a:ext cx="523240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1251" y="1752600"/>
            <a:ext cx="5232400" cy="42672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6"/>
          <p:cNvSpPr>
            <a:spLocks noGrp="1" noChangeArrowheads="1"/>
          </p:cNvSpPr>
          <p:nvPr>
            <p:ph type="dt" sz="half" idx="1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7"/>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8"/>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2394C68-5AA6-4B68-B997-ACFAE55B4A41}" type="slidenum">
              <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6" Type="http://schemas.openxmlformats.org/officeDocument/2006/relationships/theme" Target="../theme/theme2.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9.xml"/><Relationship Id="rId8" Type="http://schemas.openxmlformats.org/officeDocument/2006/relationships/slideLayout" Target="../slideLayouts/slideLayout38.xml"/><Relationship Id="rId7" Type="http://schemas.openxmlformats.org/officeDocument/2006/relationships/slideLayout" Target="../slideLayouts/slideLayout37.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3" Type="http://schemas.openxmlformats.org/officeDocument/2006/relationships/slideLayout" Target="../slideLayouts/slideLayout33.xml"/><Relationship Id="rId26" Type="http://schemas.openxmlformats.org/officeDocument/2006/relationships/theme" Target="../theme/theme3.xml"/><Relationship Id="rId25" Type="http://schemas.openxmlformats.org/officeDocument/2006/relationships/tags" Target="../tags/tag300.xml"/><Relationship Id="rId24" Type="http://schemas.openxmlformats.org/officeDocument/2006/relationships/tags" Target="../tags/tag299.xml"/><Relationship Id="rId23" Type="http://schemas.openxmlformats.org/officeDocument/2006/relationships/tags" Target="../tags/tag298.xml"/><Relationship Id="rId22" Type="http://schemas.openxmlformats.org/officeDocument/2006/relationships/tags" Target="../tags/tag297.xml"/><Relationship Id="rId21" Type="http://schemas.openxmlformats.org/officeDocument/2006/relationships/tags" Target="../tags/tag296.xml"/><Relationship Id="rId20" Type="http://schemas.openxmlformats.org/officeDocument/2006/relationships/tags" Target="../tags/tag295.xml"/><Relationship Id="rId2" Type="http://schemas.openxmlformats.org/officeDocument/2006/relationships/slideLayout" Target="../slideLayouts/slideLayout32.xml"/><Relationship Id="rId19" Type="http://schemas.openxmlformats.org/officeDocument/2006/relationships/slideLayout" Target="../slideLayouts/slideLayout49.xml"/><Relationship Id="rId18" Type="http://schemas.openxmlformats.org/officeDocument/2006/relationships/slideLayout" Target="../slideLayouts/slideLayout48.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中黑 简" panose="00020600040101010101"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3.xml"/><Relationship Id="rId3" Type="http://schemas.openxmlformats.org/officeDocument/2006/relationships/tags" Target="../tags/tag355.xml"/><Relationship Id="rId2" Type="http://schemas.openxmlformats.org/officeDocument/2006/relationships/image" Target="../media/image21.e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13.xml"/><Relationship Id="rId3" Type="http://schemas.openxmlformats.org/officeDocument/2006/relationships/tags" Target="../tags/tag356.xml"/><Relationship Id="rId2" Type="http://schemas.openxmlformats.org/officeDocument/2006/relationships/image" Target="../media/image22.e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slideLayout" Target="../slideLayouts/slideLayout13.xml"/><Relationship Id="rId3" Type="http://schemas.openxmlformats.org/officeDocument/2006/relationships/tags" Target="../tags/tag357.xml"/><Relationship Id="rId2" Type="http://schemas.openxmlformats.org/officeDocument/2006/relationships/image" Target="../media/image23.emf"/><Relationship Id="rId1"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13.xml"/><Relationship Id="rId4" Type="http://schemas.openxmlformats.org/officeDocument/2006/relationships/tags" Target="../tags/tag359.xml"/><Relationship Id="rId3" Type="http://schemas.openxmlformats.org/officeDocument/2006/relationships/image" Target="../media/image24.emf"/><Relationship Id="rId2" Type="http://schemas.openxmlformats.org/officeDocument/2006/relationships/oleObject" Target="../embeddings/oleObject4.bin"/><Relationship Id="rId1" Type="http://schemas.openxmlformats.org/officeDocument/2006/relationships/tags" Target="../tags/tag358.xml"/></Relationships>
</file>

<file path=ppt/slides/_rels/slide19.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3.xml"/><Relationship Id="rId4" Type="http://schemas.openxmlformats.org/officeDocument/2006/relationships/tags" Target="../tags/tag361.xml"/><Relationship Id="rId3" Type="http://schemas.openxmlformats.org/officeDocument/2006/relationships/image" Target="../media/image25.emf"/><Relationship Id="rId2" Type="http://schemas.openxmlformats.org/officeDocument/2006/relationships/oleObject" Target="../embeddings/oleObject5.bin"/><Relationship Id="rId1" Type="http://schemas.openxmlformats.org/officeDocument/2006/relationships/tags" Target="../tags/tag360.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07.xml"/><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13.xml"/><Relationship Id="rId5" Type="http://schemas.openxmlformats.org/officeDocument/2006/relationships/tags" Target="../tags/tag369.xml"/><Relationship Id="rId4" Type="http://schemas.openxmlformats.org/officeDocument/2006/relationships/image" Target="../media/image26.emf"/><Relationship Id="rId3" Type="http://schemas.openxmlformats.org/officeDocument/2006/relationships/oleObject" Target="../embeddings/oleObject6.bin"/><Relationship Id="rId2" Type="http://schemas.openxmlformats.org/officeDocument/2006/relationships/tags" Target="../tags/tag368.xml"/><Relationship Id="rId1" Type="http://schemas.openxmlformats.org/officeDocument/2006/relationships/tags" Target="../tags/tag367.xml"/></Relationships>
</file>

<file path=ppt/slides/_rels/slide22.xml.rels><?xml version="1.0" encoding="UTF-8" standalone="yes"?>
<Relationships xmlns="http://schemas.openxmlformats.org/package/2006/relationships"><Relationship Id="rId9" Type="http://schemas.openxmlformats.org/officeDocument/2006/relationships/tags" Target="../tags/tag378.xml"/><Relationship Id="rId8" Type="http://schemas.openxmlformats.org/officeDocument/2006/relationships/tags" Target="../tags/tag377.xml"/><Relationship Id="rId7" Type="http://schemas.openxmlformats.org/officeDocument/2006/relationships/tags" Target="../tags/tag376.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3" Type="http://schemas.openxmlformats.org/officeDocument/2006/relationships/tags" Target="../tags/tag372.xml"/><Relationship Id="rId2" Type="http://schemas.openxmlformats.org/officeDocument/2006/relationships/tags" Target="../tags/tag371.xml"/><Relationship Id="rId11" Type="http://schemas.openxmlformats.org/officeDocument/2006/relationships/slideLayout" Target="../slideLayouts/slideLayout36.xml"/><Relationship Id="rId10" Type="http://schemas.openxmlformats.org/officeDocument/2006/relationships/tags" Target="../tags/tag379.xml"/><Relationship Id="rId1" Type="http://schemas.openxmlformats.org/officeDocument/2006/relationships/tags" Target="../tags/tag37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87.xml"/><Relationship Id="rId1" Type="http://schemas.openxmlformats.org/officeDocument/2006/relationships/tags" Target="../tags/tag386.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89.xml"/><Relationship Id="rId2" Type="http://schemas.openxmlformats.org/officeDocument/2006/relationships/image" Target="../media/image27.png"/><Relationship Id="rId1" Type="http://schemas.openxmlformats.org/officeDocument/2006/relationships/tags" Target="../tags/tag388.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1.xml"/><Relationship Id="rId2" Type="http://schemas.openxmlformats.org/officeDocument/2006/relationships/image" Target="../media/image28.png"/><Relationship Id="rId1" Type="http://schemas.openxmlformats.org/officeDocument/2006/relationships/tags" Target="../tags/tag390.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3.xml"/><Relationship Id="rId2" Type="http://schemas.openxmlformats.org/officeDocument/2006/relationships/image" Target="../media/image29.png"/><Relationship Id="rId1" Type="http://schemas.openxmlformats.org/officeDocument/2006/relationships/tags" Target="../tags/tag39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5.xml"/><Relationship Id="rId2" Type="http://schemas.openxmlformats.org/officeDocument/2006/relationships/image" Target="../media/image30.png"/><Relationship Id="rId1" Type="http://schemas.openxmlformats.org/officeDocument/2006/relationships/tags" Target="../tags/tag394.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7.xml"/><Relationship Id="rId2" Type="http://schemas.openxmlformats.org/officeDocument/2006/relationships/image" Target="../media/image31.png"/><Relationship Id="rId1" Type="http://schemas.openxmlformats.org/officeDocument/2006/relationships/tags" Target="../tags/tag39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99.xml"/><Relationship Id="rId2" Type="http://schemas.openxmlformats.org/officeDocument/2006/relationships/image" Target="../media/image32.png"/><Relationship Id="rId1" Type="http://schemas.openxmlformats.org/officeDocument/2006/relationships/tags" Target="../tags/tag398.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01.xml"/><Relationship Id="rId2" Type="http://schemas.openxmlformats.org/officeDocument/2006/relationships/image" Target="../media/image33.png"/><Relationship Id="rId1" Type="http://schemas.openxmlformats.org/officeDocument/2006/relationships/tags" Target="../tags/tag400.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03.xml"/><Relationship Id="rId2" Type="http://schemas.openxmlformats.org/officeDocument/2006/relationships/image" Target="../media/image34.png"/><Relationship Id="rId1" Type="http://schemas.openxmlformats.org/officeDocument/2006/relationships/tags" Target="../tags/tag40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05.xml"/><Relationship Id="rId2" Type="http://schemas.openxmlformats.org/officeDocument/2006/relationships/image" Target="../media/image35.png"/><Relationship Id="rId1" Type="http://schemas.openxmlformats.org/officeDocument/2006/relationships/tags" Target="../tags/tag404.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07.xml"/><Relationship Id="rId2" Type="http://schemas.openxmlformats.org/officeDocument/2006/relationships/image" Target="../media/image36.png"/><Relationship Id="rId1" Type="http://schemas.openxmlformats.org/officeDocument/2006/relationships/tags" Target="../tags/tag406.xml"/></Relationships>
</file>

<file path=ppt/slides/_rels/slide35.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1" Type="http://schemas.openxmlformats.org/officeDocument/2006/relationships/slideLayout" Target="../slideLayouts/slideLayout13.xml"/><Relationship Id="rId10" Type="http://schemas.openxmlformats.org/officeDocument/2006/relationships/tags" Target="../tags/tag417.xml"/><Relationship Id="rId1" Type="http://schemas.openxmlformats.org/officeDocument/2006/relationships/tags" Target="../tags/tag408.xml"/></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image" Target="../media/image37.png"/><Relationship Id="rId1" Type="http://schemas.openxmlformats.org/officeDocument/2006/relationships/tags" Target="../tags/tag41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24.xml"/><Relationship Id="rId3" Type="http://schemas.openxmlformats.org/officeDocument/2006/relationships/tags" Target="../tags/tag423.xml"/><Relationship Id="rId2" Type="http://schemas.openxmlformats.org/officeDocument/2006/relationships/tags" Target="../tags/tag422.xml"/><Relationship Id="rId1" Type="http://schemas.openxmlformats.org/officeDocument/2006/relationships/tags" Target="../tags/tag421.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27.xml"/><Relationship Id="rId2" Type="http://schemas.openxmlformats.org/officeDocument/2006/relationships/tags" Target="../tags/tag426.xml"/><Relationship Id="rId1" Type="http://schemas.openxmlformats.org/officeDocument/2006/relationships/tags" Target="../tags/tag425.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 Type="http://schemas.openxmlformats.org/officeDocument/2006/relationships/tags" Target="../tags/tag42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15.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3.xml"/><Relationship Id="rId1" Type="http://schemas.openxmlformats.org/officeDocument/2006/relationships/tags" Target="../tags/tag4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5.xml"/><Relationship Id="rId1" Type="http://schemas.openxmlformats.org/officeDocument/2006/relationships/tags" Target="../tags/tag43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37.xml"/><Relationship Id="rId1" Type="http://schemas.openxmlformats.org/officeDocument/2006/relationships/tags" Target="../tags/tag436.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5.xml"/><Relationship Id="rId1" Type="http://schemas.openxmlformats.org/officeDocument/2006/relationships/tags" Target="../tags/tag4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47.xml"/><Relationship Id="rId1" Type="http://schemas.openxmlformats.org/officeDocument/2006/relationships/tags" Target="../tags/tag446.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a:spLocks noGrp="1"/>
          </p:cNvSpPr>
          <p:nvPr>
            <p:ph type="body" sz="quarter" idx="16"/>
            <p:custDataLst>
              <p:tags r:id="rId1"/>
            </p:custDataLst>
          </p:nvPr>
        </p:nvSpPr>
        <p:spPr>
          <a:xfrm>
            <a:off x="786765" y="4740910"/>
            <a:ext cx="6894195" cy="748030"/>
          </a:xfrm>
        </p:spPr>
        <p:txBody>
          <a:bodyPr>
            <a:noAutofit/>
          </a:bodyPr>
          <a:lstStyle/>
          <a:p>
            <a:pPr algn="l"/>
            <a:r>
              <a:rPr lang="zh-CN" altLang="en-US" sz="2400" dirty="0"/>
              <a:t>南京市秦淮高级中学</a:t>
            </a:r>
            <a:r>
              <a:rPr lang="en-US" altLang="zh-CN" sz="2400" dirty="0"/>
              <a:t>      </a:t>
            </a:r>
            <a:r>
              <a:rPr lang="zh-CN" altLang="en-US" sz="2400" dirty="0"/>
              <a:t>周国溢</a:t>
            </a:r>
            <a:r>
              <a:rPr lang="en-US" altLang="zh-CN" sz="2400" dirty="0"/>
              <a:t>     </a:t>
            </a:r>
            <a:r>
              <a:rPr lang="en-US" altLang="zh-CN" sz="2400" dirty="0">
                <a:sym typeface="+mn-ea"/>
              </a:rPr>
              <a:t>2023/11/7</a:t>
            </a:r>
            <a:endParaRPr lang="en-US" altLang="zh-CN" sz="2400" dirty="0"/>
          </a:p>
          <a:p>
            <a:pPr algn="l"/>
            <a:endParaRPr lang="en-US" altLang="zh-CN" sz="2400" dirty="0"/>
          </a:p>
        </p:txBody>
      </p:sp>
      <p:sp>
        <p:nvSpPr>
          <p:cNvPr id="3" name="标题 2"/>
          <p:cNvSpPr>
            <a:spLocks noGrp="1"/>
          </p:cNvSpPr>
          <p:nvPr>
            <p:ph type="ctrTitle" idx="14"/>
            <p:custDataLst>
              <p:tags r:id="rId2"/>
            </p:custDataLst>
          </p:nvPr>
        </p:nvSpPr>
        <p:spPr>
          <a:xfrm>
            <a:off x="200025" y="1676400"/>
            <a:ext cx="10952480" cy="2207895"/>
          </a:xfrm>
        </p:spPr>
        <p:txBody>
          <a:bodyPr>
            <a:noAutofit/>
          </a:bodyPr>
          <a:lstStyle/>
          <a:p>
            <a:pPr algn="l">
              <a:lnSpc>
                <a:spcPct val="100000"/>
              </a:lnSpc>
            </a:pPr>
            <a:r>
              <a:rPr lang="zh-CN" altLang="en-US" sz="4800" b="1" dirty="0">
                <a:latin typeface="+mj-ea"/>
                <a:ea typeface="+mj-ea"/>
                <a:cs typeface="+mj-ea"/>
              </a:rPr>
              <a:t>新高考之下的教学反思</a:t>
            </a:r>
            <a:br>
              <a:rPr lang="zh-CN" altLang="en-US" sz="4800" b="1" dirty="0">
                <a:latin typeface="+mj-ea"/>
                <a:ea typeface="+mj-ea"/>
                <a:cs typeface="+mj-ea"/>
              </a:rPr>
            </a:br>
            <a:r>
              <a:rPr lang="en-US" altLang="zh-CN" sz="4800" b="1" dirty="0">
                <a:latin typeface="+mj-ea"/>
                <a:ea typeface="+mj-ea"/>
                <a:cs typeface="+mj-ea"/>
              </a:rPr>
              <a:t>   —</a:t>
            </a:r>
            <a:r>
              <a:rPr lang="zh-CN" altLang="en-US" sz="4800" b="1" dirty="0">
                <a:latin typeface="+mj-ea"/>
                <a:ea typeface="+mj-ea"/>
                <a:cs typeface="+mj-ea"/>
              </a:rPr>
              <a:t>谈解析几何微专题运用的前移</a:t>
            </a:r>
            <a:endParaRPr lang="zh-CN" altLang="en-US" sz="4800" b="1" dirty="0">
              <a:latin typeface="+mj-ea"/>
              <a:ea typeface="+mj-ea"/>
              <a:cs typeface="+mj-ea"/>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226675" y="145669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404495" y="76517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404495" y="1978660"/>
          <a:ext cx="9978390" cy="4067810"/>
        </p:xfrm>
        <a:graphic>
          <a:graphicData uri="http://schemas.openxmlformats.org/drawingml/2006/table">
            <a:tbl>
              <a:tblPr firstRow="1" bandRow="1">
                <a:tableStyleId>{5C22544A-7EE6-4342-B048-85BDC9FD1C3A}</a:tableStyleId>
              </a:tblPr>
              <a:tblGrid>
                <a:gridCol w="1616710"/>
                <a:gridCol w="907415"/>
                <a:gridCol w="1260475"/>
                <a:gridCol w="1346200"/>
                <a:gridCol w="484759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a:t>
                      </a:r>
                      <a:r>
                        <a:rPr lang="zh-CN" altLang="en-US" sz="2200">
                          <a:latin typeface="Times New Roman" panose="02020603050405020304" pitchFamily="18" charset="0"/>
                          <a:ea typeface="方正仿宋_GBK" panose="02000000000000000000" charset="-122"/>
                          <a:sym typeface="Arial" panose="020B0604020202020204" pitchFamily="34" charset="0"/>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方程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椭圆的方程、直线与</a:t>
                      </a: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6</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双曲线的定义、</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离心率</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15</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386695" y="64897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564515" y="42100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564515" y="1170940"/>
          <a:ext cx="10013950" cy="5280660"/>
        </p:xfrm>
        <a:graphic>
          <a:graphicData uri="http://schemas.openxmlformats.org/drawingml/2006/table">
            <a:tbl>
              <a:tblPr firstRow="1" bandRow="1">
                <a:tableStyleId>{5C22544A-7EE6-4342-B048-85BDC9FD1C3A}</a:tableStyleId>
              </a:tblPr>
              <a:tblGrid>
                <a:gridCol w="1616710"/>
                <a:gridCol w="907415"/>
                <a:gridCol w="1078865"/>
                <a:gridCol w="1357630"/>
                <a:gridCol w="505333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定义</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直线与圆的位置关系、点到直线的距离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双曲线的定义、直线与</a:t>
                      </a: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抛物线的几何性质、点到直线的</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距离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657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椭圆的方程与几何性质，直线与圆、直线与</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386695" y="124714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564515" y="725170"/>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564515" y="1769110"/>
          <a:ext cx="10304145" cy="3739515"/>
        </p:xfrm>
        <a:graphic>
          <a:graphicData uri="http://schemas.openxmlformats.org/drawingml/2006/table">
            <a:tbl>
              <a:tblPr firstRow="1" bandRow="1">
                <a:tableStyleId>{5C22544A-7EE6-4342-B048-85BDC9FD1C3A}</a:tableStyleId>
              </a:tblPr>
              <a:tblGrid>
                <a:gridCol w="1468755"/>
                <a:gridCol w="817245"/>
                <a:gridCol w="1112520"/>
                <a:gridCol w="1732280"/>
                <a:gridCol w="5173345"/>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双曲线的几何性质、点到直线的</a:t>
                      </a:r>
                      <a:r>
                        <a:rPr lang="zh-CN" altLang="en-US" sz="2200">
                          <a:latin typeface="Times New Roman" panose="02020603050405020304" pitchFamily="18" charset="0"/>
                          <a:ea typeface="方正仿宋_GBK" panose="02000000000000000000" charset="-122"/>
                          <a:cs typeface="Times New Roman" panose="02020603050405020304" pitchFamily="18" charset="0"/>
                        </a:rPr>
                        <a:t>距离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椭圆的定义及几何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25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抛物线的方程、圆的方程、直线与圆的位置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a:t>
                      </a:r>
                      <a:r>
                        <a:rPr lang="zh-CN" altLang="en-US" sz="2200">
                          <a:latin typeface="Times New Roman" panose="02020603050405020304" pitchFamily="18" charset="0"/>
                          <a:ea typeface="方正仿宋_GBK" panose="02000000000000000000" charset="-122"/>
                          <a:cs typeface="Times New Roman" panose="02020603050405020304" pitchFamily="18" charset="0"/>
                        </a:rPr>
                        <a:t>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双曲线的几何性质、余弦</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定理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380980" y="120015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564515" y="59118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564515" y="1722120"/>
          <a:ext cx="10170160" cy="3898900"/>
        </p:xfrm>
        <a:graphic>
          <a:graphicData uri="http://schemas.openxmlformats.org/drawingml/2006/table">
            <a:tbl>
              <a:tblPr firstRow="1" bandRow="1">
                <a:tableStyleId>{5C22544A-7EE6-4342-B048-85BDC9FD1C3A}</a:tableStyleId>
              </a:tblPr>
              <a:tblGrid>
                <a:gridCol w="1321435"/>
                <a:gridCol w="749300"/>
                <a:gridCol w="1043940"/>
                <a:gridCol w="1584325"/>
                <a:gridCol w="547116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a:t>
                      </a:r>
                      <a:r>
                        <a:rPr lang="zh-CN" altLang="en-US" sz="2200">
                          <a:latin typeface="Times New Roman" panose="02020603050405020304" pitchFamily="18" charset="0"/>
                          <a:ea typeface="方正仿宋_GBK" panose="02000000000000000000" charset="-122"/>
                          <a:sym typeface="Arial" panose="020B0604020202020204" pitchFamily="34" charset="0"/>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直线与椭圆、两点间距离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双曲线的几何性质、点到直线的距离</a:t>
                      </a:r>
                      <a:r>
                        <a:rPr lang="zh-CN" altLang="en-US" sz="2200">
                          <a:latin typeface="Times New Roman" panose="02020603050405020304" pitchFamily="18" charset="0"/>
                          <a:ea typeface="方正仿宋_GBK" panose="02000000000000000000" charset="-122"/>
                          <a:cs typeface="Times New Roman" panose="02020603050405020304" pitchFamily="18" charset="0"/>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抛物线的方程与几何性质、向量的</a:t>
                      </a:r>
                      <a:r>
                        <a:rPr lang="zh-CN" altLang="en-US" sz="2200">
                          <a:latin typeface="Times New Roman" panose="02020603050405020304" pitchFamily="18" charset="0"/>
                          <a:ea typeface="方正仿宋_GBK" panose="02000000000000000000" charset="-122"/>
                          <a:cs typeface="Times New Roman" panose="02020603050405020304" pitchFamily="18" charset="0"/>
                        </a:rPr>
                        <a:t>共线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椭圆的几何性质、弦长</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公式</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抛物线的方程与几何性质、直线与抛物线的位置关系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1097280" y="1374775"/>
            <a:ext cx="792353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一、</a:t>
            </a:r>
            <a:r>
              <a:rPr lang="zh-CN" altLang="en-US" sz="2800" b="1">
                <a:solidFill>
                  <a:srgbClr val="FF0000"/>
                </a:solidFill>
                <a:latin typeface="黑体" panose="02010609060101010101" charset="-122"/>
                <a:ea typeface="黑体" panose="02010609060101010101" charset="-122"/>
                <a:sym typeface="+mn-ea"/>
              </a:rPr>
              <a:t>题型结构、分值比例较为</a:t>
            </a:r>
            <a:r>
              <a:rPr lang="zh-CN" altLang="en-US" sz="2800" b="1">
                <a:solidFill>
                  <a:srgbClr val="FF0000"/>
                </a:solidFill>
                <a:latin typeface="黑体" panose="02010609060101010101" charset="-122"/>
                <a:ea typeface="黑体" panose="02010609060101010101" charset="-122"/>
              </a:rPr>
              <a:t>稳定：</a:t>
            </a:r>
            <a:endParaRPr lang="zh-CN" altLang="en-US" sz="2800" b="1">
              <a:solidFill>
                <a:srgbClr val="FF0000"/>
              </a:solidFill>
              <a:latin typeface="黑体" panose="02010609060101010101" charset="-122"/>
              <a:ea typeface="黑体" panose="02010609060101010101" charset="-122"/>
            </a:endParaRPr>
          </a:p>
        </p:txBody>
      </p:sp>
      <p:sp>
        <p:nvSpPr>
          <p:cNvPr id="10" name="文本框 9"/>
          <p:cNvSpPr txBox="1"/>
          <p:nvPr/>
        </p:nvSpPr>
        <p:spPr>
          <a:xfrm>
            <a:off x="955675" y="1958340"/>
            <a:ext cx="10264140" cy="460375"/>
          </a:xfrm>
          <a:prstGeom prst="rect">
            <a:avLst/>
          </a:prstGeom>
          <a:noFill/>
        </p:spPr>
        <p:txBody>
          <a:bodyPr wrap="square" rtlCol="0">
            <a:spAutoFit/>
          </a:bodyPr>
          <a:p>
            <a:pPr algn="l">
              <a:buClrTx/>
              <a:buSzTx/>
              <a:buFontTx/>
            </a:pP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 </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题量一般为2~3道客观题，1道主观题</a:t>
            </a:r>
            <a:endPar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endParaRPr>
          </a:p>
        </p:txBody>
      </p:sp>
      <p:sp>
        <p:nvSpPr>
          <p:cNvPr id="13" name="文本框 12"/>
          <p:cNvSpPr txBox="1"/>
          <p:nvPr/>
        </p:nvSpPr>
        <p:spPr>
          <a:xfrm>
            <a:off x="955675" y="2517775"/>
            <a:ext cx="10264140" cy="460375"/>
          </a:xfrm>
          <a:prstGeom prst="rect">
            <a:avLst/>
          </a:prstGeom>
          <a:noFill/>
        </p:spPr>
        <p:txBody>
          <a:bodyPr wrap="square" rtlCol="0">
            <a:spAutoFit/>
          </a:bodyPr>
          <a:p>
            <a:pPr algn="l">
              <a:buClrTx/>
              <a:buSzTx/>
              <a:buFontTx/>
            </a:pP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 </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分值稳定在2</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27</a:t>
            </a:r>
            <a:r>
              <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分，所占比例稳定在</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13.8</a:t>
            </a:r>
            <a:r>
              <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b="1">
                <a:solidFill>
                  <a:schemeClr val="dk1"/>
                </a:solidFill>
                <a:latin typeface="Times New Roman" panose="02020603050405020304" pitchFamily="18" charset="0"/>
                <a:ea typeface="方正仿宋_GBK" panose="02000000000000000000" charset="-122"/>
                <a:cs typeface="Times New Roman" panose="02020603050405020304" pitchFamily="18" charset="0"/>
              </a:rPr>
              <a:t>~18</a:t>
            </a:r>
            <a:r>
              <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b="1">
              <a:solidFill>
                <a:schemeClr val="dk1"/>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4" name="文本框 3"/>
          <p:cNvSpPr txBox="1"/>
          <p:nvPr>
            <p:custDataLst>
              <p:tags r:id="rId2"/>
            </p:custDataLst>
          </p:nvPr>
        </p:nvSpPr>
        <p:spPr>
          <a:xfrm>
            <a:off x="1097280" y="594995"/>
            <a:ext cx="1816100" cy="583565"/>
          </a:xfrm>
          <a:prstGeom prst="rect">
            <a:avLst/>
          </a:prstGeom>
          <a:noFill/>
        </p:spPr>
        <p:txBody>
          <a:bodyPr wrap="none" rtlCol="0">
            <a:spAutoFit/>
          </a:bodyPr>
          <a:p>
            <a:pPr algn="l">
              <a:buClrTx/>
              <a:buSzTx/>
              <a:buFontTx/>
            </a:pPr>
            <a:r>
              <a:rPr lang="zh-CN" altLang="zh-CN" sz="3200" b="1">
                <a:solidFill>
                  <a:srgbClr val="FF0000"/>
                </a:solidFill>
                <a:latin typeface="方正公文楷体" panose="02000500000000000000" charset="-122"/>
                <a:ea typeface="方正公文楷体" panose="02000500000000000000" charset="-122"/>
              </a:rPr>
              <a:t>分析展望</a:t>
            </a:r>
            <a:endParaRPr lang="zh-CN" altLang="zh-CN" sz="3200" b="1">
              <a:solidFill>
                <a:srgbClr val="FF0000"/>
              </a:solidFill>
              <a:latin typeface="方正公文楷体" panose="02000500000000000000" charset="-122"/>
              <a:ea typeface="方正公文楷体" panose="02000500000000000000" charset="-122"/>
            </a:endParaRPr>
          </a:p>
        </p:txBody>
      </p:sp>
      <p:sp>
        <p:nvSpPr>
          <p:cNvPr id="14" name="文本框 13"/>
          <p:cNvSpPr txBox="1"/>
          <p:nvPr/>
        </p:nvSpPr>
        <p:spPr>
          <a:xfrm>
            <a:off x="785495" y="3699510"/>
            <a:ext cx="9824720" cy="2630170"/>
          </a:xfrm>
          <a:prstGeom prst="rect">
            <a:avLst/>
          </a:prstGeom>
          <a:noFill/>
        </p:spPr>
        <p:txBody>
          <a:bodyPr wrap="square" rtlCol="0">
            <a:noAutofit/>
          </a:bodyPr>
          <a:p>
            <a:pPr algn="l" fontAlgn="auto">
              <a:lnSpc>
                <a:spcPct val="100000"/>
              </a:lnSpc>
              <a:spcBef>
                <a:spcPct val="50000"/>
              </a:spcBef>
              <a:buClrTx/>
              <a:buSzTx/>
              <a:buFontTx/>
            </a:pPr>
            <a:r>
              <a:rPr lang="en-US" altLang="zh-CN" sz="2400" b="1" dirty="0">
                <a:latin typeface="方正正纤黑简体" pitchFamily="2" charset="-122"/>
                <a:sym typeface="+mn-ea"/>
              </a:rPr>
              <a:t>   </a:t>
            </a:r>
            <a:r>
              <a:rPr lang="zh-CN" altLang="en-US" sz="2400" b="1" dirty="0">
                <a:latin typeface="方正正纤黑简体" pitchFamily="2" charset="-122"/>
                <a:sym typeface="+mn-ea"/>
              </a:rPr>
              <a:t>近三年新高考Ⅰ卷解析几何考查全面，覆盖圆、椭圆、双曲线和抛物线，以圆锥曲线的定义、基本量、标准方程、几何性质、与直线的位置关系等核心内容为载体，突出对主干知识、数学思想方法、分析问题和解决问题的能力，以及数学思维能力的考查，</a:t>
            </a:r>
            <a:r>
              <a:rPr lang="zh-CN" altLang="en-US" sz="2400" b="1" dirty="0">
                <a:latin typeface="方正正纤黑简体" pitchFamily="2" charset="-122"/>
                <a:sym typeface="+mn-ea"/>
              </a:rPr>
              <a:t>高度关注过程性知识、技能和方法，从静态的研究情境走向动态的探索情境</a:t>
            </a:r>
            <a:r>
              <a:rPr lang="en-US" altLang="zh-CN" sz="2400" b="1" dirty="0">
                <a:latin typeface="方正正纤黑简体" pitchFamily="2" charset="-122"/>
                <a:sym typeface="+mn-ea"/>
              </a:rPr>
              <a:t>(</a:t>
            </a:r>
            <a:r>
              <a:rPr lang="zh-CN" altLang="zh-CN" sz="2400" b="1" dirty="0">
                <a:latin typeface="方正正纤黑简体" pitchFamily="2" charset="-122"/>
                <a:sym typeface="+mn-ea"/>
              </a:rPr>
              <a:t>周长、面积、弦长、定点、定值）</a:t>
            </a:r>
            <a:r>
              <a:rPr lang="zh-CN" altLang="en-US" sz="2400" b="1" dirty="0">
                <a:latin typeface="方正正纤黑简体" pitchFamily="2" charset="-122"/>
                <a:sym typeface="+mn-ea"/>
              </a:rPr>
              <a:t>，从而</a:t>
            </a:r>
            <a:r>
              <a:rPr lang="zh-CN" altLang="zh-CN" sz="2400" b="1" dirty="0">
                <a:latin typeface="方正正纤黑简体" pitchFamily="2" charset="-122"/>
                <a:sym typeface="+mn-ea"/>
              </a:rPr>
              <a:t>明确运算方向，选择运算方法，进而解决问题</a:t>
            </a:r>
            <a:r>
              <a:rPr lang="zh-CN" altLang="en-US" sz="2400" b="1" dirty="0">
                <a:latin typeface="方正正纤黑简体" pitchFamily="2" charset="-122"/>
                <a:sym typeface="+mn-ea"/>
              </a:rPr>
              <a:t>．</a:t>
            </a:r>
            <a:endParaRPr lang="zh-CN" altLang="en-US" sz="2400" b="1" dirty="0">
              <a:solidFill>
                <a:schemeClr val="tx1"/>
              </a:solidFill>
              <a:latin typeface="方正正纤黑简体" pitchFamily="2" charset="-122"/>
            </a:endParaRPr>
          </a:p>
          <a:p>
            <a:pPr>
              <a:spcBef>
                <a:spcPct val="50000"/>
              </a:spcBef>
            </a:pPr>
            <a:endParaRPr lang="zh-CN" altLang="en-US" sz="2400" b="1" dirty="0">
              <a:solidFill>
                <a:schemeClr val="tx1"/>
              </a:solidFill>
              <a:latin typeface="方正正纤黑简体" pitchFamily="2"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a:solidFill>
                <a:schemeClr val="dk1"/>
              </a:solidFill>
              <a:latin typeface="Times New Roman" panose="02020603050405020304" pitchFamily="18" charset="0"/>
              <a:ea typeface="方正仿宋_GBK" panose="02000000000000000000" charset="-122"/>
              <a:cs typeface="Times New Roman" panose="02020603050405020304" pitchFamily="18" charset="0"/>
              <a:sym typeface="+mn-ea"/>
            </a:endParaRPr>
          </a:p>
        </p:txBody>
      </p:sp>
      <p:sp>
        <p:nvSpPr>
          <p:cNvPr id="2" name="文本框 1"/>
          <p:cNvSpPr txBox="1"/>
          <p:nvPr>
            <p:custDataLst>
              <p:tags r:id="rId3"/>
            </p:custDataLst>
          </p:nvPr>
        </p:nvSpPr>
        <p:spPr>
          <a:xfrm>
            <a:off x="1097280" y="3077210"/>
            <a:ext cx="7923530" cy="521970"/>
          </a:xfrm>
          <a:prstGeom prst="rect">
            <a:avLst/>
          </a:prstGeom>
          <a:noFill/>
        </p:spPr>
        <p:txBody>
          <a:bodyPr wrap="square" rtlCol="0">
            <a:spAutoFit/>
          </a:bodyPr>
          <a:p>
            <a:r>
              <a:rPr lang="zh-CN" altLang="en-US" sz="2800" b="1">
                <a:solidFill>
                  <a:srgbClr val="FF0000"/>
                </a:solidFill>
                <a:latin typeface="黑体" panose="02010609060101010101" charset="-122"/>
                <a:ea typeface="黑体" panose="02010609060101010101" charset="-122"/>
              </a:rPr>
              <a:t>二、</a:t>
            </a:r>
            <a:r>
              <a:rPr lang="zh-CN" altLang="en-US" sz="2800" b="1">
                <a:solidFill>
                  <a:srgbClr val="FF0000"/>
                </a:solidFill>
                <a:latin typeface="黑体" panose="02010609060101010101" charset="-122"/>
                <a:ea typeface="黑体" panose="02010609060101010101" charset="-122"/>
                <a:sym typeface="+mn-ea"/>
              </a:rPr>
              <a:t>关于核心考点及问题情境：</a:t>
            </a:r>
            <a:endParaRPr lang="zh-CN" altLang="en-US" sz="2800" b="1">
              <a:solidFill>
                <a:srgbClr val="FF0000"/>
              </a:solidFill>
              <a:latin typeface="黑体" panose="02010609060101010101" charset="-122"/>
              <a:ea typeface="黑体" panose="02010609060101010101" charset="-122"/>
              <a:sym typeface="+mn-ea"/>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3" grpId="0"/>
      <p:bldP spid="13" grpId="1"/>
      <p:bldP spid="14" grpId="0"/>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937895" y="1220470"/>
            <a:ext cx="6617970" cy="521970"/>
          </a:xfrm>
          <a:prstGeom prst="rect">
            <a:avLst/>
          </a:prstGeom>
          <a:noFill/>
        </p:spPr>
        <p:txBody>
          <a:bodyPr wrap="none" rtlCol="0">
            <a:spAutoFit/>
          </a:bodyPr>
          <a:p>
            <a:pPr algn="l"/>
            <a:r>
              <a:rPr lang="en-US" sz="2800" b="1">
                <a:latin typeface="Times New Roman" panose="02020603050405020304" pitchFamily="18" charset="0"/>
                <a:ea typeface="方正仿宋_GBK" panose="02000000000000000000" charset="-122"/>
                <a:cs typeface="Times New Roman" panose="02020603050405020304" pitchFamily="18" charset="0"/>
                <a:sym typeface="+mn-ea"/>
              </a:rPr>
              <a:t>重视</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图形，数形结合，发展直观想象</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素养</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932816" y="1850391"/>
          <a:ext cx="10353675" cy="2495550"/>
        </p:xfrm>
        <a:graphic>
          <a:graphicData uri="http://schemas.openxmlformats.org/presentationml/2006/ole">
            <mc:AlternateContent xmlns:mc="http://schemas.openxmlformats.org/markup-compatibility/2006">
              <mc:Choice xmlns:v="urn:schemas-microsoft-com:vml" Requires="v">
                <p:oleObj spid="_x0000_s14" name="" r:id="rId1" imgW="10353675" imgH="2495550" progId="Word.Document.12">
                  <p:embed/>
                </p:oleObj>
              </mc:Choice>
              <mc:Fallback>
                <p:oleObj name="" r:id="rId1" imgW="10353675" imgH="2495550" progId="Word.Document.12">
                  <p:embed/>
                  <p:pic>
                    <p:nvPicPr>
                      <p:cNvPr id="0" name="图片 1024"/>
                      <p:cNvPicPr/>
                      <p:nvPr/>
                    </p:nvPicPr>
                    <p:blipFill>
                      <a:blip r:embed="rId2"/>
                      <a:stretch>
                        <a:fillRect/>
                      </a:stretch>
                    </p:blipFill>
                    <p:spPr>
                      <a:xfrm>
                        <a:off x="932816" y="1850391"/>
                        <a:ext cx="10353675" cy="2495550"/>
                      </a:xfrm>
                      <a:prstGeom prst="rect">
                        <a:avLst/>
                      </a:prstGeom>
                    </p:spPr>
                  </p:pic>
                </p:oleObj>
              </mc:Fallback>
            </mc:AlternateContent>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792480" y="830580"/>
            <a:ext cx="6617970" cy="521970"/>
          </a:xfrm>
          <a:prstGeom prst="rect">
            <a:avLst/>
          </a:prstGeom>
          <a:noFill/>
        </p:spPr>
        <p:txBody>
          <a:bodyPr wrap="none" rtlCol="0">
            <a:spAutoFit/>
          </a:bodyPr>
          <a:p>
            <a:pPr algn="l"/>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回归教材，</a:t>
            </a:r>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深化基础，发展数学运算素养</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792163" y="1473201"/>
          <a:ext cx="10344150" cy="2495550"/>
        </p:xfrm>
        <a:graphic>
          <a:graphicData uri="http://schemas.openxmlformats.org/presentationml/2006/ole">
            <mc:AlternateContent xmlns:mc="http://schemas.openxmlformats.org/markup-compatibility/2006">
              <mc:Choice xmlns:v="urn:schemas-microsoft-com:vml" Requires="v">
                <p:oleObj spid="_x0000_s14" name="" r:id="rId1" imgW="10344150" imgH="2495550" progId="Word.Document.12">
                  <p:embed/>
                </p:oleObj>
              </mc:Choice>
              <mc:Fallback>
                <p:oleObj name="" r:id="rId1" imgW="10344150" imgH="2495550" progId="Word.Document.12">
                  <p:embed/>
                  <p:pic>
                    <p:nvPicPr>
                      <p:cNvPr id="0" name="图片 1024"/>
                      <p:cNvPicPr/>
                      <p:nvPr/>
                    </p:nvPicPr>
                    <p:blipFill>
                      <a:blip r:embed="rId2"/>
                      <a:stretch>
                        <a:fillRect/>
                      </a:stretch>
                    </p:blipFill>
                    <p:spPr>
                      <a:xfrm>
                        <a:off x="792163" y="1473201"/>
                        <a:ext cx="10344150" cy="2495550"/>
                      </a:xfrm>
                      <a:prstGeom prst="rect">
                        <a:avLst/>
                      </a:prstGeom>
                    </p:spPr>
                  </p:pic>
                </p:oleObj>
              </mc:Fallback>
            </mc:AlternateContent>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91515" y="276225"/>
            <a:ext cx="2632710" cy="1076325"/>
          </a:xfrm>
          <a:prstGeom prst="rect">
            <a:avLst/>
          </a:prstGeom>
          <a:noFill/>
        </p:spPr>
        <p:txBody>
          <a:bodyPr wrap="none" rtlCol="0">
            <a:spAutoFit/>
          </a:bodyPr>
          <a:p>
            <a:pPr algn="l"/>
            <a:r>
              <a:rPr lang="zh-CN" altLang="en-US" sz="3200" b="1">
                <a:solidFill>
                  <a:srgbClr val="FF0000"/>
                </a:solidFill>
                <a:latin typeface="汉仪宋韵朗黑W" panose="00020600040101010101" charset="-122"/>
                <a:ea typeface="汉仪宋韵朗黑W" panose="00020600040101010101" charset="-122"/>
                <a:sym typeface="+mn-ea"/>
              </a:rPr>
              <a:t>复习教学建议</a:t>
            </a:r>
            <a:endParaRPr lang="zh-CN" altLang="en-US" sz="3200" b="1">
              <a:solidFill>
                <a:srgbClr val="FF0000"/>
              </a:solidFill>
              <a:latin typeface="汉仪宋韵朗黑W" panose="00020600040101010101" charset="-122"/>
              <a:ea typeface="汉仪宋韵朗黑W" panose="00020600040101010101" charset="-122"/>
            </a:endParaRPr>
          </a:p>
          <a:p>
            <a:pPr algn="l"/>
            <a:endParaRPr lang="zh-CN" altLang="en-US" sz="3200" b="1">
              <a:solidFill>
                <a:srgbClr val="FF0000"/>
              </a:solidFill>
              <a:latin typeface="汉仪宋韵朗黑W" panose="00020600040101010101" charset="-122"/>
              <a:ea typeface="汉仪宋韵朗黑W" panose="00020600040101010101" charset="-122"/>
            </a:endParaRPr>
          </a:p>
        </p:txBody>
      </p:sp>
      <p:sp>
        <p:nvSpPr>
          <p:cNvPr id="33" name="文本框 32"/>
          <p:cNvSpPr txBox="1"/>
          <p:nvPr/>
        </p:nvSpPr>
        <p:spPr>
          <a:xfrm>
            <a:off x="691515" y="1089660"/>
            <a:ext cx="6617970" cy="521970"/>
          </a:xfrm>
          <a:prstGeom prst="rect">
            <a:avLst/>
          </a:prstGeom>
          <a:noFill/>
        </p:spPr>
        <p:txBody>
          <a:bodyPr wrap="none" rtlCol="0">
            <a:spAutoFit/>
          </a:bodyPr>
          <a:p>
            <a:pPr algn="l"/>
            <a:r>
              <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rPr>
              <a:t>及时反思，适时总结，提升抽象概括能力</a:t>
            </a:r>
            <a:endParaRPr lang="zh-CN" altLang="en-US" sz="2800" b="1">
              <a:latin typeface="Times New Roman" panose="02020603050405020304" pitchFamily="18" charset="0"/>
              <a:ea typeface="方正仿宋_GBK" panose="02000000000000000000" charset="-122"/>
              <a:cs typeface="Times New Roman" panose="02020603050405020304" pitchFamily="18" charset="0"/>
              <a:sym typeface="+mn-ea"/>
            </a:endParaRPr>
          </a:p>
        </p:txBody>
      </p:sp>
      <p:graphicFrame>
        <p:nvGraphicFramePr>
          <p:cNvPr id="12" name="对象 11">
            <a:hlinkClick r:id="" action="ppaction://ole?verb="/>
          </p:cNvPr>
          <p:cNvGraphicFramePr>
            <a:graphicFrameLocks noChangeAspect="1"/>
          </p:cNvGraphicFramePr>
          <p:nvPr/>
        </p:nvGraphicFramePr>
        <p:xfrm>
          <a:off x="686435" y="1744345"/>
          <a:ext cx="10353675" cy="2261235"/>
        </p:xfrm>
        <a:graphic>
          <a:graphicData uri="http://schemas.openxmlformats.org/presentationml/2006/ole">
            <mc:AlternateContent xmlns:mc="http://schemas.openxmlformats.org/markup-compatibility/2006">
              <mc:Choice xmlns:v="urn:schemas-microsoft-com:vml" Requires="v">
                <p:oleObj spid="_x0000_s14" name="" r:id="rId1" imgW="10353675" imgH="2000250" progId="Word.Document.12">
                  <p:embed/>
                </p:oleObj>
              </mc:Choice>
              <mc:Fallback>
                <p:oleObj name="" r:id="rId1" imgW="10353675" imgH="2000250" progId="Word.Document.12">
                  <p:embed/>
                  <p:pic>
                    <p:nvPicPr>
                      <p:cNvPr id="0" name="图片 1024"/>
                      <p:cNvPicPr/>
                      <p:nvPr/>
                    </p:nvPicPr>
                    <p:blipFill>
                      <a:blip r:embed="rId2"/>
                      <a:stretch>
                        <a:fillRect/>
                      </a:stretch>
                    </p:blipFill>
                    <p:spPr>
                      <a:xfrm>
                        <a:off x="686435" y="1744345"/>
                        <a:ext cx="10353675" cy="2261235"/>
                      </a:xfrm>
                      <a:prstGeom prst="rect">
                        <a:avLst/>
                      </a:prstGeom>
                    </p:spPr>
                  </p:pic>
                </p:oleObj>
              </mc:Fallback>
            </mc:AlternateContent>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3" grpId="0"/>
      <p:bldP spid="3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1" name="Object 3"/>
          <p:cNvGraphicFramePr>
            <a:graphicFrameLocks noChangeAspect="1"/>
          </p:cNvGraphicFramePr>
          <p:nvPr>
            <p:custDataLst>
              <p:tags r:id="rId1"/>
            </p:custDataLst>
          </p:nvPr>
        </p:nvGraphicFramePr>
        <p:xfrm>
          <a:off x="746125" y="1116965"/>
          <a:ext cx="10699115" cy="4038600"/>
        </p:xfrm>
        <a:graphic>
          <a:graphicData uri="http://schemas.openxmlformats.org/presentationml/2006/ole">
            <mc:AlternateContent xmlns:mc="http://schemas.openxmlformats.org/markup-compatibility/2006">
              <mc:Choice xmlns:v="urn:schemas-microsoft-com:vml" Requires="v">
                <p:oleObj spid="_x0000_s3076" name="" r:id="rId2" imgW="5267325" imgH="2552700" progId="Word.Document.8">
                  <p:embed/>
                </p:oleObj>
              </mc:Choice>
              <mc:Fallback>
                <p:oleObj name="" r:id="rId2" imgW="5267325" imgH="2552700" progId="Word.Document.8">
                  <p:embed/>
                  <p:pic>
                    <p:nvPicPr>
                      <p:cNvPr id="0" name="图片 3075"/>
                      <p:cNvPicPr/>
                      <p:nvPr/>
                    </p:nvPicPr>
                    <p:blipFill>
                      <a:blip r:embed="rId3"/>
                      <a:stretch>
                        <a:fillRect/>
                      </a:stretch>
                    </p:blipFill>
                    <p:spPr>
                      <a:xfrm>
                        <a:off x="746125" y="1116965"/>
                        <a:ext cx="10699115" cy="4038600"/>
                      </a:xfrm>
                      <a:prstGeom prst="rect">
                        <a:avLst/>
                      </a:prstGeom>
                      <a:noFill/>
                      <a:ln w="38100">
                        <a:noFill/>
                        <a:miter/>
                      </a:ln>
                    </p:spPr>
                  </p:pic>
                </p:oleObj>
              </mc:Fallback>
            </mc:AlternateContent>
          </a:graphicData>
        </a:graphic>
      </p:graphicFrame>
    </p:spTree>
    <p:custDataLst>
      <p:tags r:id="rId4"/>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5" name="Object 3"/>
          <p:cNvGraphicFramePr>
            <a:graphicFrameLocks noChangeAspect="1"/>
          </p:cNvGraphicFramePr>
          <p:nvPr>
            <p:custDataLst>
              <p:tags r:id="rId1"/>
            </p:custDataLst>
          </p:nvPr>
        </p:nvGraphicFramePr>
        <p:xfrm>
          <a:off x="563245" y="1292860"/>
          <a:ext cx="10835005" cy="5091430"/>
        </p:xfrm>
        <a:graphic>
          <a:graphicData uri="http://schemas.openxmlformats.org/presentationml/2006/ole">
            <mc:AlternateContent xmlns:mc="http://schemas.openxmlformats.org/markup-compatibility/2006">
              <mc:Choice xmlns:v="urn:schemas-microsoft-com:vml" Requires="v">
                <p:oleObj spid="_x0000_s3078" name="" r:id="rId2" imgW="4991100" imgH="3190875" progId="Word.Document.8">
                  <p:embed/>
                </p:oleObj>
              </mc:Choice>
              <mc:Fallback>
                <p:oleObj name="" r:id="rId2" imgW="4991100" imgH="3190875" progId="Word.Document.8">
                  <p:embed/>
                  <p:pic>
                    <p:nvPicPr>
                      <p:cNvPr id="0" name="图片 3077"/>
                      <p:cNvPicPr/>
                      <p:nvPr/>
                    </p:nvPicPr>
                    <p:blipFill>
                      <a:blip r:embed="rId3"/>
                      <a:stretch>
                        <a:fillRect/>
                      </a:stretch>
                    </p:blipFill>
                    <p:spPr>
                      <a:xfrm>
                        <a:off x="563245" y="1292860"/>
                        <a:ext cx="10835005" cy="5091430"/>
                      </a:xfrm>
                      <a:prstGeom prst="rect">
                        <a:avLst/>
                      </a:prstGeom>
                      <a:noFill/>
                      <a:ln w="38100">
                        <a:noFill/>
                        <a:miter/>
                      </a:ln>
                    </p:spPr>
                  </p:pic>
                </p:oleObj>
              </mc:Fallback>
            </mc:AlternateContent>
          </a:graphicData>
        </a:graphic>
      </p:graphicFrame>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表格 7"/>
          <p:cNvGraphicFramePr/>
          <p:nvPr>
            <p:custDataLst>
              <p:tags r:id="rId1"/>
            </p:custDataLst>
          </p:nvPr>
        </p:nvGraphicFramePr>
        <p:xfrm>
          <a:off x="892175" y="1793875"/>
          <a:ext cx="10407650" cy="5230495"/>
        </p:xfrm>
        <a:graphic>
          <a:graphicData uri="http://schemas.openxmlformats.org/drawingml/2006/table">
            <a:tbl>
              <a:tblPr firstRow="1" bandRow="1">
                <a:tableStyleId>{5C22544A-7EE6-4342-B048-85BDC9FD1C3A}</a:tableStyleId>
              </a:tblPr>
              <a:tblGrid>
                <a:gridCol w="1754505"/>
                <a:gridCol w="680720"/>
                <a:gridCol w="3040380"/>
                <a:gridCol w="1430655"/>
                <a:gridCol w="1419860"/>
                <a:gridCol w="2081530"/>
              </a:tblGrid>
              <a:tr h="589280">
                <a:tc gridSpan="2">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88645">
                <a:tc grid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6</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en-US" altLang="zh-CN" sz="22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589280">
                <a:tc grid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h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8645">
                <a:tc rowSpan="2">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7</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9</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13.8</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18795">
                <a:tc v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8</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13.8%</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8645">
                <a:tc rowSpan="2">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16.9</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589280">
                <a:tc vMerge="1">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r>
                        <a:rPr lang="zh-CN" altLang="en-US" sz="2200">
                          <a:latin typeface="Times New Roman" panose="02020603050405020304" pitchFamily="18" charset="0"/>
                          <a:ea typeface="方正仿宋_GBK" panose="02000000000000000000" charset="-122"/>
                          <a:cs typeface="Times New Roman" panose="02020603050405020304" pitchFamily="18" charset="0"/>
                        </a:rPr>
                        <a:t>，</a:t>
                      </a: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16.9</a:t>
                      </a:r>
                      <a:r>
                        <a:rPr lang="en-US" altLang="zh-CN" sz="2200">
                          <a:latin typeface="Times New Roman" panose="02020603050405020304" pitchFamily="18" charset="0"/>
                          <a:ea typeface="微软雅黑" panose="020B0503020204020204" charset="-122"/>
                          <a:cs typeface="Times New Roman" panose="02020603050405020304" pitchFamily="18" charset="0"/>
                          <a:sym typeface="+mn-ea"/>
                        </a:rPr>
                        <a:t>%</a:t>
                      </a:r>
                      <a:endParaRPr lang="en-US" altLang="zh-CN"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4" name="文本框 3"/>
          <p:cNvSpPr txBox="1"/>
          <p:nvPr>
            <p:custDataLst>
              <p:tags r:id="rId2"/>
            </p:custDataLst>
          </p:nvPr>
        </p:nvSpPr>
        <p:spPr>
          <a:xfrm>
            <a:off x="892175" y="66738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sp>
        <p:nvSpPr>
          <p:cNvPr id="10" name="文本框 9"/>
          <p:cNvSpPr txBox="1"/>
          <p:nvPr>
            <p:custDataLst>
              <p:tags r:id="rId3"/>
            </p:custDataLst>
          </p:nvPr>
        </p:nvSpPr>
        <p:spPr>
          <a:xfrm>
            <a:off x="10048240" y="127190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28040" y="424815"/>
            <a:ext cx="3571875" cy="583565"/>
          </a:xfrm>
          <a:prstGeom prst="rect">
            <a:avLst/>
          </a:prstGeom>
          <a:noFill/>
        </p:spPr>
        <p:txBody>
          <a:bodyPr wrap="square" rtlCol="0">
            <a:spAutoFit/>
          </a:bodyPr>
          <a:p>
            <a:r>
              <a:rPr lang="zh-CN" altLang="zh-CN" sz="3200">
                <a:solidFill>
                  <a:srgbClr val="FF0000"/>
                </a:solidFill>
              </a:rPr>
              <a:t>对中档题有所突破：</a:t>
            </a:r>
            <a:endParaRPr lang="zh-CN" altLang="zh-CN" sz="3200">
              <a:solidFill>
                <a:srgbClr val="FF0000"/>
              </a:solidFill>
            </a:endParaRPr>
          </a:p>
        </p:txBody>
      </p:sp>
      <p:grpSp>
        <p:nvGrpSpPr>
          <p:cNvPr id="16" name="组合 15"/>
          <p:cNvGrpSpPr/>
          <p:nvPr/>
        </p:nvGrpSpPr>
        <p:grpSpPr>
          <a:xfrm>
            <a:off x="918210" y="1414780"/>
            <a:ext cx="9380220" cy="1061720"/>
            <a:chOff x="1446" y="1732"/>
            <a:chExt cx="14772" cy="1672"/>
          </a:xfrm>
        </p:grpSpPr>
        <p:sp>
          <p:nvSpPr>
            <p:cNvPr id="5" name="文本框 4"/>
            <p:cNvSpPr txBox="1"/>
            <p:nvPr/>
          </p:nvSpPr>
          <p:spPr>
            <a:xfrm>
              <a:off x="1446" y="2184"/>
              <a:ext cx="3308" cy="725"/>
            </a:xfrm>
            <a:prstGeom prst="rect">
              <a:avLst/>
            </a:prstGeom>
            <a:noFill/>
          </p:spPr>
          <p:txBody>
            <a:bodyPr wrap="square" rtlCol="0">
              <a:spAutoFit/>
            </a:bodyPr>
            <a:p>
              <a:r>
                <a:rPr lang="zh-CN" altLang="en-US" sz="2400"/>
                <a:t>有思路</a:t>
              </a:r>
              <a:endParaRPr lang="zh-CN" altLang="en-US" sz="2400"/>
            </a:p>
          </p:txBody>
        </p:sp>
        <p:cxnSp>
          <p:nvCxnSpPr>
            <p:cNvPr id="6" name="直接箭头连接符 5"/>
            <p:cNvCxnSpPr/>
            <p:nvPr/>
          </p:nvCxnSpPr>
          <p:spPr>
            <a:xfrm>
              <a:off x="3138" y="2592"/>
              <a:ext cx="1961" cy="0"/>
            </a:xfrm>
            <a:prstGeom prst="straightConnector1">
              <a:avLst/>
            </a:prstGeom>
            <a:ln>
              <a:tailEnd type="arrow"/>
            </a:ln>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flipH="1">
              <a:off x="5536" y="1732"/>
              <a:ext cx="22" cy="1672"/>
            </a:xfrm>
            <a:prstGeom prst="line">
              <a:avLst/>
            </a:prstGeom>
          </p:spPr>
          <p:style>
            <a:lnRef idx="2">
              <a:schemeClr val="accent1"/>
            </a:lnRef>
            <a:fillRef idx="0">
              <a:srgbClr val="FFFFFF"/>
            </a:fillRef>
            <a:effectRef idx="0">
              <a:srgbClr val="FFFFFF"/>
            </a:effectRef>
            <a:fontRef idx="minor">
              <a:schemeClr val="tx1"/>
            </a:fontRef>
          </p:style>
        </p:cxnSp>
        <p:sp>
          <p:nvSpPr>
            <p:cNvPr id="8" name="文本框 7"/>
            <p:cNvSpPr txBox="1"/>
            <p:nvPr>
              <p:custDataLst>
                <p:tags r:id="rId1"/>
              </p:custDataLst>
            </p:nvPr>
          </p:nvSpPr>
          <p:spPr>
            <a:xfrm>
              <a:off x="5995" y="1769"/>
              <a:ext cx="3308" cy="725"/>
            </a:xfrm>
            <a:prstGeom prst="rect">
              <a:avLst/>
            </a:prstGeom>
            <a:noFill/>
          </p:spPr>
          <p:txBody>
            <a:bodyPr wrap="square" rtlCol="0">
              <a:spAutoFit/>
            </a:bodyPr>
            <a:p>
              <a:r>
                <a:rPr lang="zh-CN" altLang="en-US" sz="2400"/>
                <a:t>简单</a:t>
              </a:r>
              <a:endParaRPr lang="zh-CN" altLang="en-US" sz="2400"/>
            </a:p>
          </p:txBody>
        </p:sp>
        <p:sp>
          <p:nvSpPr>
            <p:cNvPr id="9" name="文本框 8"/>
            <p:cNvSpPr txBox="1"/>
            <p:nvPr>
              <p:custDataLst>
                <p:tags r:id="rId2"/>
              </p:custDataLst>
            </p:nvPr>
          </p:nvSpPr>
          <p:spPr>
            <a:xfrm>
              <a:off x="5995" y="2592"/>
              <a:ext cx="3308" cy="725"/>
            </a:xfrm>
            <a:prstGeom prst="rect">
              <a:avLst/>
            </a:prstGeom>
            <a:noFill/>
          </p:spPr>
          <p:txBody>
            <a:bodyPr wrap="square" rtlCol="0">
              <a:spAutoFit/>
            </a:bodyPr>
            <a:p>
              <a:r>
                <a:rPr lang="zh-CN" altLang="en-US" sz="2400"/>
                <a:t>复杂</a:t>
              </a:r>
              <a:endParaRPr lang="zh-CN" altLang="en-US" sz="2400"/>
            </a:p>
          </p:txBody>
        </p:sp>
        <p:cxnSp>
          <p:nvCxnSpPr>
            <p:cNvPr id="10" name="直接箭头连接符 9"/>
            <p:cNvCxnSpPr/>
            <p:nvPr/>
          </p:nvCxnSpPr>
          <p:spPr>
            <a:xfrm>
              <a:off x="8511" y="2171"/>
              <a:ext cx="3633" cy="13"/>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cxnSp>
          <p:nvCxnSpPr>
            <p:cNvPr id="11" name="直接箭头连接符 10"/>
            <p:cNvCxnSpPr/>
            <p:nvPr/>
          </p:nvCxnSpPr>
          <p:spPr>
            <a:xfrm>
              <a:off x="8504" y="2990"/>
              <a:ext cx="3640" cy="0"/>
            </a:xfrm>
            <a:prstGeom prst="straightConnector1">
              <a:avLst/>
            </a:prstGeom>
            <a:ln>
              <a:headEnd type="arrow"/>
              <a:tailEnd type="arrow"/>
            </a:ln>
          </p:spPr>
          <p:style>
            <a:lnRef idx="2">
              <a:schemeClr val="accent1"/>
            </a:lnRef>
            <a:fillRef idx="0">
              <a:srgbClr val="FFFFFF"/>
            </a:fillRef>
            <a:effectRef idx="0">
              <a:srgbClr val="FFFFFF"/>
            </a:effectRef>
            <a:fontRef idx="minor">
              <a:schemeClr val="tx1"/>
            </a:fontRef>
          </p:style>
        </p:cxnSp>
        <p:sp>
          <p:nvSpPr>
            <p:cNvPr id="12" name="文本框 11"/>
            <p:cNvSpPr txBox="1"/>
            <p:nvPr>
              <p:custDataLst>
                <p:tags r:id="rId3"/>
              </p:custDataLst>
            </p:nvPr>
          </p:nvSpPr>
          <p:spPr>
            <a:xfrm>
              <a:off x="12910" y="2592"/>
              <a:ext cx="3308" cy="725"/>
            </a:xfrm>
            <a:prstGeom prst="rect">
              <a:avLst/>
            </a:prstGeom>
            <a:noFill/>
          </p:spPr>
          <p:txBody>
            <a:bodyPr wrap="square" rtlCol="0">
              <a:spAutoFit/>
            </a:bodyPr>
            <a:p>
              <a:r>
                <a:rPr lang="zh-CN" altLang="en-US" sz="2400"/>
                <a:t>本原问题</a:t>
              </a:r>
              <a:endParaRPr lang="zh-CN" altLang="en-US" sz="2400"/>
            </a:p>
          </p:txBody>
        </p:sp>
        <p:sp>
          <p:nvSpPr>
            <p:cNvPr id="13" name="文本框 12"/>
            <p:cNvSpPr txBox="1"/>
            <p:nvPr>
              <p:custDataLst>
                <p:tags r:id="rId4"/>
              </p:custDataLst>
            </p:nvPr>
          </p:nvSpPr>
          <p:spPr>
            <a:xfrm>
              <a:off x="12742" y="1769"/>
              <a:ext cx="3308" cy="725"/>
            </a:xfrm>
            <a:prstGeom prst="rect">
              <a:avLst/>
            </a:prstGeom>
            <a:noFill/>
          </p:spPr>
          <p:txBody>
            <a:bodyPr wrap="square" rtlCol="0">
              <a:spAutoFit/>
            </a:bodyPr>
            <a:p>
              <a:r>
                <a:rPr lang="zh-CN" altLang="en-US" sz="2400"/>
                <a:t>换一种说法</a:t>
              </a:r>
              <a:endParaRPr lang="zh-CN" altLang="en-US" sz="2400"/>
            </a:p>
          </p:txBody>
        </p:sp>
      </p:grpSp>
      <p:sp>
        <p:nvSpPr>
          <p:cNvPr id="14" name="文本框 13"/>
          <p:cNvSpPr txBox="1"/>
          <p:nvPr/>
        </p:nvSpPr>
        <p:spPr>
          <a:xfrm>
            <a:off x="918210" y="2855595"/>
            <a:ext cx="2100580" cy="460375"/>
          </a:xfrm>
          <a:prstGeom prst="rect">
            <a:avLst/>
          </a:prstGeom>
          <a:noFill/>
        </p:spPr>
        <p:txBody>
          <a:bodyPr wrap="square" rtlCol="0">
            <a:spAutoFit/>
          </a:bodyPr>
          <a:p>
            <a:r>
              <a:rPr lang="zh-CN" altLang="en-US" sz="2400"/>
              <a:t>更熟悉</a:t>
            </a:r>
            <a:endParaRPr lang="zh-CN" altLang="en-US" sz="2400"/>
          </a:p>
        </p:txBody>
      </p:sp>
      <p:sp>
        <p:nvSpPr>
          <p:cNvPr id="15" name="文本框 14"/>
          <p:cNvSpPr txBox="1"/>
          <p:nvPr/>
        </p:nvSpPr>
        <p:spPr>
          <a:xfrm>
            <a:off x="918210" y="3707130"/>
            <a:ext cx="7172960" cy="2030095"/>
          </a:xfrm>
          <a:prstGeom prst="rect">
            <a:avLst/>
          </a:prstGeom>
          <a:noFill/>
        </p:spPr>
        <p:txBody>
          <a:bodyPr wrap="square" rtlCol="0">
            <a:spAutoFit/>
          </a:bodyPr>
          <a:p>
            <a:pPr>
              <a:lnSpc>
                <a:spcPct val="150000"/>
              </a:lnSpc>
            </a:pPr>
            <a:r>
              <a:rPr lang="zh-CN" altLang="en-US" sz="2800"/>
              <a:t>目标：</a:t>
            </a:r>
            <a:endParaRPr lang="zh-CN" altLang="en-US" sz="2800"/>
          </a:p>
          <a:p>
            <a:pPr>
              <a:lnSpc>
                <a:spcPct val="150000"/>
              </a:lnSpc>
            </a:pPr>
            <a:r>
              <a:rPr lang="en-US" altLang="zh-CN" sz="2800"/>
              <a:t>    </a:t>
            </a:r>
            <a:r>
              <a:rPr lang="zh-CN" altLang="en-US" sz="2800"/>
              <a:t>选择填空中档题多做对</a:t>
            </a:r>
            <a:r>
              <a:rPr lang="en-US" altLang="zh-CN" sz="2800"/>
              <a:t>1-2</a:t>
            </a:r>
            <a:r>
              <a:rPr lang="zh-CN" altLang="en-US" sz="2800"/>
              <a:t>题</a:t>
            </a:r>
            <a:endParaRPr lang="zh-CN" altLang="en-US" sz="2800"/>
          </a:p>
          <a:p>
            <a:pPr>
              <a:lnSpc>
                <a:spcPct val="150000"/>
              </a:lnSpc>
            </a:pPr>
            <a:r>
              <a:rPr lang="en-US" altLang="zh-CN" sz="2800"/>
              <a:t>    </a:t>
            </a:r>
            <a:r>
              <a:rPr lang="zh-CN" altLang="en-US" sz="2800"/>
              <a:t>解答中档题多得</a:t>
            </a:r>
            <a:r>
              <a:rPr lang="en-US" altLang="zh-CN" sz="2800"/>
              <a:t>5-10</a:t>
            </a:r>
            <a:r>
              <a:rPr lang="zh-CN" altLang="en-US" sz="2800"/>
              <a:t>分</a:t>
            </a:r>
            <a:endParaRPr lang="zh-CN" altLang="en-US" sz="28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4" grpId="0"/>
      <p:bldP spid="14"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42" name="文本框 14341"/>
          <p:cNvSpPr txBox="1"/>
          <p:nvPr>
            <p:custDataLst>
              <p:tags r:id="rId1"/>
            </p:custDataLst>
          </p:nvPr>
        </p:nvSpPr>
        <p:spPr>
          <a:xfrm>
            <a:off x="956945" y="541655"/>
            <a:ext cx="9872345" cy="460375"/>
          </a:xfrm>
          <a:prstGeom prst="rect">
            <a:avLst/>
          </a:prstGeom>
          <a:noFill/>
          <a:ln w="9525">
            <a:noFill/>
          </a:ln>
        </p:spPr>
        <p:txBody>
          <a:bodyPr wrap="square" anchor="t" anchorCtr="0">
            <a:spAutoFit/>
          </a:bodyPr>
          <a:p>
            <a:pPr eaLnBrk="0" hangingPunct="0">
              <a:spcBef>
                <a:spcPct val="50000"/>
              </a:spcBef>
            </a:pPr>
            <a:r>
              <a:rPr lang="zh-CN" altLang="en-US" sz="2400" b="1" dirty="0">
                <a:latin typeface="Arial" panose="020B0604020202020204" pitchFamily="34" charset="0"/>
                <a:ea typeface="宋体" panose="02010600030101010101" pitchFamily="2" charset="-122"/>
              </a:rPr>
              <a:t>   下面谈一下个人对微专题形式复习的几点理解，以期抛砖引玉。</a:t>
            </a:r>
            <a:endParaRPr lang="zh-CN" altLang="en-US" sz="2400" b="1" dirty="0">
              <a:latin typeface="Arial" panose="020B0604020202020204" pitchFamily="34" charset="0"/>
              <a:ea typeface="宋体" panose="02010600030101010101" pitchFamily="2" charset="-122"/>
            </a:endParaRPr>
          </a:p>
        </p:txBody>
      </p:sp>
      <p:graphicFrame>
        <p:nvGraphicFramePr>
          <p:cNvPr id="53252" name="Object 3"/>
          <p:cNvGraphicFramePr>
            <a:graphicFrameLocks noGrp="1" noChangeAspect="1"/>
          </p:cNvGraphicFramePr>
          <p:nvPr>
            <p:ph idx="4294967295"/>
            <p:custDataLst>
              <p:tags r:id="rId2"/>
            </p:custDataLst>
          </p:nvPr>
        </p:nvGraphicFramePr>
        <p:xfrm>
          <a:off x="671195" y="931863"/>
          <a:ext cx="9627235" cy="4994275"/>
        </p:xfrm>
        <a:graphic>
          <a:graphicData uri="http://schemas.openxmlformats.org/presentationml/2006/ole">
            <mc:AlternateContent xmlns:mc="http://schemas.openxmlformats.org/markup-compatibility/2006">
              <mc:Choice xmlns:v="urn:schemas-microsoft-com:vml" Requires="v">
                <p:oleObj spid="_x0000_s3102" name="" r:id="rId3" imgW="5057775" imgH="3190875" progId="Word.Document.8">
                  <p:embed/>
                </p:oleObj>
              </mc:Choice>
              <mc:Fallback>
                <p:oleObj name="" r:id="rId3" imgW="5057775" imgH="3190875" progId="Word.Document.8">
                  <p:embed/>
                  <p:pic>
                    <p:nvPicPr>
                      <p:cNvPr id="0" name="图片 3101"/>
                      <p:cNvPicPr/>
                      <p:nvPr/>
                    </p:nvPicPr>
                    <p:blipFill>
                      <a:blip r:embed="rId4"/>
                      <a:stretch>
                        <a:fillRect/>
                      </a:stretch>
                    </p:blipFill>
                    <p:spPr>
                      <a:xfrm>
                        <a:off x="671195" y="931863"/>
                        <a:ext cx="9627235" cy="4994275"/>
                      </a:xfrm>
                      <a:prstGeom prst="rect">
                        <a:avLst/>
                      </a:prstGeom>
                      <a:noFill/>
                      <a:ln w="38100">
                        <a:miter/>
                      </a:ln>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07"/>
          <p:cNvSpPr txBox="1"/>
          <p:nvPr>
            <p:custDataLst>
              <p:tags r:id="rId1"/>
            </p:custDataLst>
          </p:nvPr>
        </p:nvSpPr>
        <p:spPr>
          <a:xfrm>
            <a:off x="5104360" y="457518"/>
            <a:ext cx="2924810" cy="1404620"/>
          </a:xfrm>
          <a:prstGeom prst="rect">
            <a:avLst/>
          </a:prstGeom>
        </p:spPr>
        <p:txBody>
          <a:bodyPr vert="horz" wrap="square" tIns="0" bIns="0" rtlCol="0" anchor="b" anchorCtr="0">
            <a:normAutofit/>
          </a:bodyPr>
          <a:p>
            <a:pPr algn="l">
              <a:lnSpc>
                <a:spcPct val="100000"/>
              </a:lnSpc>
            </a:pPr>
            <a:endParaRPr lang="zh-CN" sz="6600" b="0" i="0" spc="430" dirty="0">
              <a:solidFill>
                <a:srgbClr val="000000"/>
              </a:solidFill>
              <a:latin typeface="Arial Black" panose="020B0A04020102020204" charset="0"/>
              <a:ea typeface="汉仪大黑简" panose="02010600000101010101" charset="-122"/>
            </a:endParaRPr>
          </a:p>
        </p:txBody>
      </p:sp>
      <p:grpSp>
        <p:nvGrpSpPr>
          <p:cNvPr id="12" name="组合 11"/>
          <p:cNvGrpSpPr/>
          <p:nvPr>
            <p:custDataLst>
              <p:tags r:id="rId2"/>
            </p:custDataLst>
          </p:nvPr>
        </p:nvGrpSpPr>
        <p:grpSpPr>
          <a:xfrm>
            <a:off x="1697145" y="1498918"/>
            <a:ext cx="6680939" cy="901397"/>
            <a:chOff x="8458" y="4079"/>
            <a:chExt cx="6300" cy="850"/>
          </a:xfrm>
        </p:grpSpPr>
        <p:sp>
          <p:nvSpPr>
            <p:cNvPr id="8" name="Object 109"/>
            <p:cNvSpPr txBox="1"/>
            <p:nvPr>
              <p:custDataLst>
                <p:tags r:id="rId3"/>
              </p:custDataLst>
            </p:nvPr>
          </p:nvSpPr>
          <p:spPr>
            <a:xfrm>
              <a:off x="9370" y="4264"/>
              <a:ext cx="5388" cy="659"/>
            </a:xfrm>
            <a:prstGeom prst="rect">
              <a:avLst/>
            </a:prstGeom>
          </p:spPr>
          <p:txBody>
            <a:bodyPr vert="horz" wrap="square" lIns="0" tIns="0" bIns="0" rtlCol="0" anchor="t" anchorCtr="0">
              <a:normAutofit/>
              <a:scene3d>
                <a:camera prst="orthographicFront"/>
                <a:lightRig rig="threePt" dir="t"/>
              </a:scene3d>
            </a:bodyPr>
            <a:p>
              <a:pPr marL="0" algn="l">
                <a:buClrTx/>
                <a:buSzTx/>
                <a:buFontTx/>
                <a:buNone/>
              </a:pPr>
              <a:r>
                <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微专题的编制与修订</a:t>
              </a:r>
              <a:endPar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11" name="Object 1012"/>
            <p:cNvSpPr txBox="1"/>
            <p:nvPr>
              <p:custDataLst>
                <p:tags r:id="rId4"/>
              </p:custDataLst>
            </p:nvPr>
          </p:nvSpPr>
          <p:spPr>
            <a:xfrm>
              <a:off x="8458" y="4079"/>
              <a:ext cx="1062" cy="850"/>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01</a:t>
              </a:r>
              <a:endParaRPr lang="zh-CN" altLang="en-US"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grpSp>
      <p:grpSp>
        <p:nvGrpSpPr>
          <p:cNvPr id="5" name="组合 4"/>
          <p:cNvGrpSpPr/>
          <p:nvPr>
            <p:custDataLst>
              <p:tags r:id="rId5"/>
            </p:custDataLst>
          </p:nvPr>
        </p:nvGrpSpPr>
        <p:grpSpPr>
          <a:xfrm>
            <a:off x="1651865" y="2533190"/>
            <a:ext cx="8411621" cy="1425267"/>
            <a:chOff x="8565" y="5171"/>
            <a:chExt cx="7932" cy="1344"/>
          </a:xfrm>
        </p:grpSpPr>
        <p:sp>
          <p:nvSpPr>
            <p:cNvPr id="9" name="Object 1010"/>
            <p:cNvSpPr txBox="1"/>
            <p:nvPr>
              <p:custDataLst>
                <p:tags r:id="rId6"/>
              </p:custDataLst>
            </p:nvPr>
          </p:nvSpPr>
          <p:spPr>
            <a:xfrm>
              <a:off x="9519" y="5367"/>
              <a:ext cx="6978" cy="1148"/>
            </a:xfrm>
            <a:prstGeom prst="rect">
              <a:avLst/>
            </a:prstGeom>
          </p:spPr>
          <p:txBody>
            <a:bodyPr vert="horz" wrap="square" lIns="0" tIns="0" bIns="0" rtlCol="0" anchor="t" anchorCtr="0"/>
            <a:p>
              <a:pPr marL="0" indent="0">
                <a:buNone/>
              </a:pPr>
              <a:r>
                <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a:t>
              </a:r>
              <a:r>
                <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专题的教学实施</a:t>
              </a:r>
              <a:endParaRPr lang="zh-CN" altLang="en-US" sz="3600" b="1" dirty="0">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a:p>
              <a:pPr marL="0" indent="0">
                <a:lnSpc>
                  <a:spcPct val="150000"/>
                </a:lnSpc>
                <a:buNone/>
              </a:pPr>
              <a:endParaRPr lang="zh-CN" altLang="en-US" sz="3600" b="1" dirty="0">
                <a:solidFill>
                  <a:schemeClr val="dk1"/>
                </a:solidFill>
                <a:latin typeface="宋体" panose="02010600030101010101" pitchFamily="2" charset="-122"/>
                <a:ea typeface="宋体" panose="02010600030101010101" pitchFamily="2" charset="-122"/>
                <a:sym typeface="+mn-ea"/>
              </a:endParaRPr>
            </a:p>
          </p:txBody>
        </p:sp>
        <p:sp>
          <p:nvSpPr>
            <p:cNvPr id="23" name="Object 1012"/>
            <p:cNvSpPr txBox="1"/>
            <p:nvPr>
              <p:custDataLst>
                <p:tags r:id="rId7"/>
              </p:custDataLst>
            </p:nvPr>
          </p:nvSpPr>
          <p:spPr>
            <a:xfrm>
              <a:off x="8565" y="5171"/>
              <a:ext cx="1062" cy="850"/>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a:t>
              </a:r>
              <a:r>
                <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rPr>
                <a:t>2</a:t>
              </a:r>
              <a:endPar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grpSp>
      <p:sp>
        <p:nvSpPr>
          <p:cNvPr id="2" name="Object 1012"/>
          <p:cNvSpPr txBox="1"/>
          <p:nvPr>
            <p:custDataLst>
              <p:tags r:id="rId8"/>
            </p:custDataLst>
          </p:nvPr>
        </p:nvSpPr>
        <p:spPr>
          <a:xfrm>
            <a:off x="1651865" y="3434890"/>
            <a:ext cx="1126216" cy="901397"/>
          </a:xfrm>
          <a:prstGeom prst="rect">
            <a:avLst/>
          </a:prstGeom>
        </p:spPr>
        <p:txBody>
          <a:bodyPr vert="horz" wrap="square" tIns="0" bIns="0" rtlCol="0" anchor="ctr" anchorCtr="0">
            <a:normAutofit/>
          </a:bodyPr>
          <a:p>
            <a:pPr>
              <a:lnSpc>
                <a:spcPct val="100000"/>
              </a:lnSpc>
            </a:pPr>
            <a:r>
              <a:rPr lang="zh-CN" sz="4000" b="0" i="0" dirty="0">
                <a:solidFill>
                  <a:schemeClr val="accent1"/>
                </a:solidFill>
                <a:latin typeface="Arial Black" panose="020B0A04020102020204" charset="0"/>
                <a:ea typeface="汉仪中黑 简" panose="00020600040101010101" charset="-122"/>
                <a:cs typeface="汉仪中黑 简" panose="00020600040101010101" charset="-122"/>
              </a:rPr>
              <a:t>0</a:t>
            </a:r>
            <a:r>
              <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rPr>
              <a:t>3</a:t>
            </a:r>
            <a:endParaRPr lang="en-US" altLang="zh-CN" sz="4000" b="0" i="0" dirty="0">
              <a:solidFill>
                <a:schemeClr val="accent1"/>
              </a:solidFill>
              <a:latin typeface="Arial Black" panose="020B0A04020102020204" charset="0"/>
              <a:ea typeface="汉仪中黑 简" panose="00020600040101010101" charset="-122"/>
              <a:cs typeface="汉仪中黑 简" panose="00020600040101010101" charset="-122"/>
            </a:endParaRPr>
          </a:p>
        </p:txBody>
      </p:sp>
      <p:sp>
        <p:nvSpPr>
          <p:cNvPr id="4" name="Object 109"/>
          <p:cNvSpPr txBox="1"/>
          <p:nvPr>
            <p:custDataLst>
              <p:tags r:id="rId9"/>
            </p:custDataLst>
          </p:nvPr>
        </p:nvSpPr>
        <p:spPr>
          <a:xfrm>
            <a:off x="2664611" y="3637569"/>
            <a:ext cx="5713793" cy="698848"/>
          </a:xfrm>
          <a:prstGeom prst="rect">
            <a:avLst/>
          </a:prstGeom>
        </p:spPr>
        <p:txBody>
          <a:bodyPr vert="horz" wrap="square" lIns="0" tIns="0" bIns="0" rtlCol="0" anchor="t" anchorCtr="0">
            <a:normAutofit/>
            <a:scene3d>
              <a:camera prst="orthographicFront"/>
              <a:lightRig rig="threePt" dir="t"/>
            </a:scene3d>
          </a:bodyPr>
          <a:p>
            <a:pPr marL="0" indent="0">
              <a:buNone/>
            </a:pPr>
            <a:r>
              <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微专题的教学价值</a:t>
            </a:r>
            <a:endParaRPr lang="zh-CN" altLang="en-US" sz="3600" b="1" dirty="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Tree>
    <p:custDataLst>
      <p:tags r:id="rId10"/>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65480" y="4022090"/>
            <a:ext cx="9415780" cy="706755"/>
          </a:xfrm>
          <a:prstGeom prst="rect">
            <a:avLst/>
          </a:prstGeom>
          <a:noFill/>
        </p:spPr>
        <p:txBody>
          <a:bodyPr wrap="square" rtlCol="0" anchor="t">
            <a:spAutoFit/>
          </a:bodyPr>
          <a:p>
            <a:r>
              <a:rPr lang="zh-CN" altLang="en-US" sz="2000" b="1">
                <a:solidFill>
                  <a:schemeClr val="tx1"/>
                </a:solidFill>
                <a:latin typeface="宋体" panose="02010600030101010101" pitchFamily="2" charset="-122"/>
                <a:ea typeface="宋体" panose="02010600030101010101" pitchFamily="2" charset="-122"/>
              </a:rPr>
              <a:t>所有讲义要进行装订整理，</a:t>
            </a:r>
            <a:r>
              <a:rPr lang="zh-CN" altLang="en-US" sz="2000" b="1">
                <a:solidFill>
                  <a:schemeClr val="tx1"/>
                </a:solidFill>
                <a:latin typeface="宋体" panose="02010600030101010101" pitchFamily="2" charset="-122"/>
                <a:ea typeface="宋体" panose="02010600030101010101" pitchFamily="2" charset="-122"/>
                <a:sym typeface="+mn-ea"/>
              </a:rPr>
              <a:t>大考之前组织学生统一复习微专题</a:t>
            </a:r>
            <a:endParaRPr lang="zh-CN" altLang="en-US" sz="2000" b="1">
              <a:solidFill>
                <a:schemeClr val="tx1"/>
              </a:solidFill>
              <a:latin typeface="宋体" panose="02010600030101010101" pitchFamily="2" charset="-122"/>
              <a:ea typeface="宋体" panose="02010600030101010101" pitchFamily="2" charset="-122"/>
            </a:endParaRPr>
          </a:p>
          <a:p>
            <a:endParaRPr lang="zh-CN" altLang="en-US" sz="2000" b="1">
              <a:solidFill>
                <a:schemeClr val="tx1"/>
              </a:solidFill>
              <a:latin typeface="宋体" panose="02010600030101010101" pitchFamily="2" charset="-122"/>
              <a:ea typeface="宋体" panose="02010600030101010101" pitchFamily="2" charset="-122"/>
            </a:endParaRPr>
          </a:p>
        </p:txBody>
      </p:sp>
      <p:sp>
        <p:nvSpPr>
          <p:cNvPr id="5" name="文本框 4"/>
          <p:cNvSpPr txBox="1"/>
          <p:nvPr>
            <p:custDataLst>
              <p:tags r:id="rId2"/>
            </p:custDataLst>
          </p:nvPr>
        </p:nvSpPr>
        <p:spPr>
          <a:xfrm>
            <a:off x="665480" y="4578985"/>
            <a:ext cx="10231120" cy="706755"/>
          </a:xfrm>
          <a:prstGeom prst="rect">
            <a:avLst/>
          </a:prstGeom>
          <a:noFill/>
        </p:spPr>
        <p:txBody>
          <a:bodyPr wrap="square" rtlCol="0">
            <a:spAutoFit/>
          </a:bodyPr>
          <a:p>
            <a:r>
              <a:rPr lang="zh-CN" altLang="en-US" sz="2000" b="1">
                <a:solidFill>
                  <a:schemeClr val="tx1"/>
                </a:solidFill>
                <a:latin typeface="宋体" panose="02010600030101010101" pitchFamily="2" charset="-122"/>
                <a:ea typeface="宋体" panose="02010600030101010101" pitchFamily="2" charset="-122"/>
                <a:sym typeface="+mn-ea"/>
              </a:rPr>
              <a:t>每次讲评作业或大考后续的试卷讲评，会把具体题目与微专题间建立联系，让学生以活页的形式进行补充</a:t>
            </a:r>
            <a:endParaRPr lang="zh-CN" altLang="en-US" sz="2000" b="1">
              <a:solidFill>
                <a:schemeClr val="tx1"/>
              </a:solidFill>
              <a:latin typeface="宋体" panose="02010600030101010101" pitchFamily="2" charset="-122"/>
              <a:ea typeface="宋体" panose="02010600030101010101" pitchFamily="2" charset="-122"/>
              <a:sym typeface="+mn-ea"/>
            </a:endParaRPr>
          </a:p>
        </p:txBody>
      </p:sp>
      <p:sp>
        <p:nvSpPr>
          <p:cNvPr id="4" name="文本框 3"/>
          <p:cNvSpPr txBox="1"/>
          <p:nvPr>
            <p:custDataLst>
              <p:tags r:id="rId3"/>
            </p:custDataLst>
          </p:nvPr>
        </p:nvSpPr>
        <p:spPr>
          <a:xfrm>
            <a:off x="665480" y="3382645"/>
            <a:ext cx="9738360" cy="398780"/>
          </a:xfrm>
          <a:prstGeom prst="rect">
            <a:avLst/>
          </a:prstGeom>
          <a:noFill/>
        </p:spPr>
        <p:txBody>
          <a:bodyPr wrap="square" rtlCol="0">
            <a:spAutoFit/>
          </a:bodyPr>
          <a:p>
            <a:pPr indent="0"/>
            <a:r>
              <a:rPr lang="zh-CN" sz="2000" b="1">
                <a:latin typeface="Times New Roman" panose="02020603050405020304" pitchFamily="18" charset="0"/>
                <a:ea typeface="宋体" panose="02010600030101010101" pitchFamily="2" charset="-122"/>
                <a:sym typeface="+mn-ea"/>
              </a:rPr>
              <a:t>组内共</a:t>
            </a:r>
            <a:r>
              <a:rPr lang="en-US" altLang="zh-CN" sz="2000" b="1">
                <a:latin typeface="Times New Roman" panose="02020603050405020304" pitchFamily="18" charset="0"/>
                <a:ea typeface="宋体" panose="02010600030101010101" pitchFamily="2" charset="-122"/>
                <a:sym typeface="+mn-ea"/>
              </a:rPr>
              <a:t>12</a:t>
            </a:r>
            <a:r>
              <a:rPr lang="zh-CN" altLang="en-US" sz="2000" b="1">
                <a:latin typeface="Times New Roman" panose="02020603050405020304" pitchFamily="18" charset="0"/>
                <a:ea typeface="宋体" panose="02010600030101010101" pitchFamily="2" charset="-122"/>
                <a:sym typeface="+mn-ea"/>
              </a:rPr>
              <a:t>名教师，两人为一组</a:t>
            </a:r>
            <a:r>
              <a:rPr lang="zh-CN" sz="2000" b="1">
                <a:latin typeface="Times New Roman" panose="02020603050405020304" pitchFamily="18" charset="0"/>
                <a:ea typeface="宋体" panose="02010600030101010101" pitchFamily="2" charset="-122"/>
                <a:sym typeface="+mn-ea"/>
              </a:rPr>
              <a:t>分工，两人一个模块，进行选题（</a:t>
            </a:r>
            <a:r>
              <a:rPr lang="en-US" altLang="zh-CN" sz="2000" b="1">
                <a:latin typeface="Times New Roman" panose="02020603050405020304" pitchFamily="18" charset="0"/>
                <a:ea typeface="宋体" panose="02010600030101010101" pitchFamily="2" charset="-122"/>
                <a:sym typeface="+mn-ea"/>
              </a:rPr>
              <a:t>15—2</a:t>
            </a:r>
            <a:r>
              <a:rPr lang="en-US" sz="2000" b="1">
                <a:latin typeface="Times New Roman" panose="02020603050405020304" pitchFamily="18" charset="0"/>
                <a:ea typeface="宋体" panose="02010600030101010101" pitchFamily="2" charset="-122"/>
                <a:sym typeface="+mn-ea"/>
              </a:rPr>
              <a:t>0</a:t>
            </a:r>
            <a:r>
              <a:rPr lang="zh-CN" sz="2000" b="1">
                <a:latin typeface="Times New Roman" panose="02020603050405020304" pitchFamily="18" charset="0"/>
                <a:ea typeface="宋体" panose="02010600030101010101" pitchFamily="2" charset="-122"/>
                <a:sym typeface="+mn-ea"/>
              </a:rPr>
              <a:t>个题目）</a:t>
            </a:r>
            <a:endParaRPr lang="zh-CN" sz="2000" b="1">
              <a:latin typeface="Times New Roman" panose="02020603050405020304" pitchFamily="18" charset="0"/>
              <a:ea typeface="宋体" panose="02010600030101010101" pitchFamily="2" charset="-122"/>
            </a:endParaRPr>
          </a:p>
        </p:txBody>
      </p:sp>
      <p:sp>
        <p:nvSpPr>
          <p:cNvPr id="7" name="文本框 6"/>
          <p:cNvSpPr txBox="1"/>
          <p:nvPr>
            <p:custDataLst>
              <p:tags r:id="rId4"/>
            </p:custDataLst>
          </p:nvPr>
        </p:nvSpPr>
        <p:spPr>
          <a:xfrm>
            <a:off x="665480" y="788670"/>
            <a:ext cx="10894060" cy="2353310"/>
          </a:xfrm>
          <a:prstGeom prst="rect">
            <a:avLst/>
          </a:prstGeom>
          <a:noFill/>
          <a:ln w="9525">
            <a:noFill/>
          </a:ln>
        </p:spPr>
        <p:txBody>
          <a:bodyPr wrap="square">
            <a:spAutoFit/>
          </a:bodyPr>
          <a:p>
            <a:pPr indent="0" algn="l" fontAlgn="auto">
              <a:lnSpc>
                <a:spcPct val="150000"/>
              </a:lnSpc>
              <a:buClrTx/>
              <a:buSzTx/>
              <a:buFontTx/>
            </a:pPr>
            <a:endParaRPr lang="zh-CN" b="1">
              <a:solidFill>
                <a:schemeClr val="accent6">
                  <a:lumMod val="50000"/>
                </a:schemeClr>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r>
              <a:rPr lang="zh-CN" sz="2000" b="1">
                <a:solidFill>
                  <a:schemeClr val="tx1"/>
                </a:solidFill>
                <a:latin typeface="Times New Roman" panose="02020603050405020304" pitchFamily="18" charset="0"/>
                <a:ea typeface="宋体" panose="02010600030101010101" pitchFamily="2" charset="-122"/>
                <a:sym typeface="+mn-ea"/>
              </a:rPr>
              <a:t>讲义设计要求有主线，有方法，精准解决问题，题目的选择及后面的讲评要关注到问题化归、变形方法、局部计算、细节处理等</a:t>
            </a:r>
            <a:endParaRPr lang="zh-CN" sz="2000" b="1">
              <a:solidFill>
                <a:schemeClr val="tx1"/>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endParaRPr lang="zh-CN" sz="2000" b="1">
              <a:solidFill>
                <a:schemeClr val="tx1"/>
              </a:solidFill>
              <a:latin typeface="Times New Roman" panose="02020603050405020304" pitchFamily="18" charset="0"/>
              <a:ea typeface="宋体" panose="02010600030101010101" pitchFamily="2" charset="-122"/>
              <a:sym typeface="+mn-ea"/>
            </a:endParaRPr>
          </a:p>
          <a:p>
            <a:pPr indent="0" algn="l" fontAlgn="auto">
              <a:lnSpc>
                <a:spcPct val="150000"/>
              </a:lnSpc>
              <a:buClrTx/>
              <a:buSzTx/>
              <a:buFontTx/>
            </a:pPr>
            <a:r>
              <a:rPr lang="zh-CN" sz="2000" b="1">
                <a:solidFill>
                  <a:schemeClr val="tx1"/>
                </a:solidFill>
                <a:latin typeface="Times New Roman" panose="02020603050405020304" pitchFamily="18" charset="0"/>
                <a:ea typeface="宋体" panose="02010600030101010101" pitchFamily="2" charset="-122"/>
                <a:sym typeface="+mn-ea"/>
              </a:rPr>
              <a:t>而当下首要任务是做好专题细化分类，编制目录，要求切口小，知识点精细</a:t>
            </a:r>
            <a:endParaRPr lang="zh-CN" sz="2000" b="1">
              <a:solidFill>
                <a:schemeClr val="tx1"/>
              </a:solidFill>
              <a:latin typeface="Times New Roman" panose="02020603050405020304" pitchFamily="18" charset="0"/>
              <a:ea typeface="宋体" panose="02010600030101010101" pitchFamily="2" charset="-122"/>
              <a:sym typeface="+mn-ea"/>
            </a:endParaRPr>
          </a:p>
        </p:txBody>
      </p:sp>
      <p:sp>
        <p:nvSpPr>
          <p:cNvPr id="22" name="TextBox 5"/>
          <p:cNvSpPr txBox="1"/>
          <p:nvPr>
            <p:custDataLst>
              <p:tags r:id="rId5"/>
            </p:custDataLst>
          </p:nvPr>
        </p:nvSpPr>
        <p:spPr>
          <a:xfrm>
            <a:off x="536507" y="328735"/>
            <a:ext cx="5608388" cy="523220"/>
          </a:xfrm>
          <a:prstGeom prst="rect">
            <a:avLst/>
          </a:prstGeom>
          <a:noFill/>
        </p:spPr>
        <p:txBody>
          <a:bodyPr wrap="square" bIns="0" rtlCol="0" anchor="b" anchorCtr="0">
            <a:normAutofit/>
          </a:bodyPr>
          <a:p>
            <a:pPr>
              <a:lnSpc>
                <a:spcPct val="120000"/>
              </a:lnSpc>
              <a:buClrTx/>
              <a:buSzTx/>
              <a:buFontTx/>
            </a:pPr>
            <a:r>
              <a:rPr kumimoji="1" lang="en-US" altLang="zh-CN" sz="2400" b="1" spc="300" dirty="0">
                <a:solidFill>
                  <a:srgbClr val="FF0000"/>
                </a:solidFill>
                <a:latin typeface="微软雅黑" panose="020B0503020204020204" charset="-122"/>
                <a:ea typeface="微软雅黑" panose="020B0503020204020204" charset="-122"/>
                <a:sym typeface="+mn-ea"/>
              </a:rPr>
              <a:t>1.</a:t>
            </a:r>
            <a:r>
              <a:rPr kumimoji="1" lang="zh-CN" altLang="en-US" sz="2400" b="1" spc="300" dirty="0">
                <a:solidFill>
                  <a:srgbClr val="FF0000"/>
                </a:solidFill>
                <a:latin typeface="微软雅黑" panose="020B0503020204020204" charset="-122"/>
                <a:ea typeface="微软雅黑" panose="020B0503020204020204" charset="-122"/>
                <a:sym typeface="+mn-ea"/>
              </a:rPr>
              <a:t>微专题的编制与修订</a:t>
            </a:r>
            <a:endParaRPr kumimoji="1" lang="zh-CN" altLang="en-US" sz="2400" b="1" spc="300" dirty="0">
              <a:solidFill>
                <a:srgbClr val="FF0000"/>
              </a:solidFill>
              <a:latin typeface="微软雅黑" panose="020B0503020204020204" charset="-122"/>
              <a:ea typeface="微软雅黑" panose="020B0503020204020204" charset="-122"/>
              <a:sym typeface="+mn-ea"/>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4"/>
          <p:cNvSpPr/>
          <p:nvPr>
            <p:custDataLst>
              <p:tags r:id="rId1"/>
            </p:custDataLst>
          </p:nvPr>
        </p:nvSpPr>
        <p:spPr>
          <a:xfrm>
            <a:off x="406400" y="1139825"/>
            <a:ext cx="11147425" cy="2477770"/>
          </a:xfrm>
          <a:prstGeom prst="rect">
            <a:avLst/>
          </a:prstGeom>
          <a:noFill/>
          <a:ln w="9525">
            <a:noFill/>
          </a:ln>
        </p:spPr>
        <p:txBody>
          <a:bodyPr anchor="ctr"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教师在确定本节课讲解的题型后，进行：</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1</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找题</a:t>
            </a:r>
            <a:endParaRPr lang="en-US" altLang="zh-CN"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2</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归类</a:t>
            </a:r>
            <a:r>
              <a:rPr lang="zh-CN" altLang="en-US" sz="2000" b="1" dirty="0">
                <a:latin typeface="宋体" panose="02010600030101010101" pitchFamily="2" charset="-122"/>
                <a:ea typeface="宋体" panose="02010600030101010101" pitchFamily="2" charset="-122"/>
                <a:cs typeface="宋体" panose="02010600030101010101" pitchFamily="2" charset="-122"/>
              </a:rPr>
              <a:t>（从解题方法、难度等级等）</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3</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选题</a:t>
            </a:r>
            <a:r>
              <a:rPr lang="zh-CN" altLang="en-US" sz="2000" b="1" dirty="0">
                <a:latin typeface="宋体" panose="02010600030101010101" pitchFamily="2" charset="-122"/>
                <a:ea typeface="宋体" panose="02010600030101010101" pitchFamily="2" charset="-122"/>
                <a:cs typeface="宋体" panose="02010600030101010101" pitchFamily="2" charset="-122"/>
              </a:rPr>
              <a:t>（知识梳理、典型例题、强化训练）</a:t>
            </a:r>
            <a:endParaRPr lang="en-US" altLang="zh-CN" sz="20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en-US" altLang="zh-CN" sz="2000" b="1" dirty="0">
                <a:latin typeface="宋体" panose="02010600030101010101" pitchFamily="2" charset="-122"/>
                <a:ea typeface="宋体" panose="02010600030101010101" pitchFamily="2" charset="-122"/>
                <a:cs typeface="宋体" panose="02010600030101010101" pitchFamily="2" charset="-122"/>
              </a:rPr>
              <a:t>4</a:t>
            </a:r>
            <a:r>
              <a:rPr lang="zh-CN" altLang="en-US" sz="2000" b="1" dirty="0">
                <a:latin typeface="宋体" panose="02010600030101010101" pitchFamily="2" charset="-122"/>
                <a:ea typeface="宋体" panose="02010600030101010101" pitchFamily="2" charset="-122"/>
                <a:cs typeface="宋体" panose="02010600030101010101" pitchFamily="2" charset="-122"/>
              </a:rPr>
              <a:t>）</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存题</a:t>
            </a:r>
            <a:r>
              <a:rPr lang="zh-CN" altLang="en-US" sz="2000" b="1" dirty="0">
                <a:latin typeface="宋体" panose="02010600030101010101" pitchFamily="2" charset="-122"/>
                <a:ea typeface="宋体" panose="02010600030101010101" pitchFamily="2" charset="-122"/>
                <a:cs typeface="宋体" panose="02010600030101010101" pitchFamily="2" charset="-122"/>
              </a:rPr>
              <a:t>（备课组按章节分工到人积累题目，备课组老师在平时发现同类型好的题目发给负责的老师，也可以随时跟相应老师调用作为班级的补偿练习。</a:t>
            </a:r>
            <a:r>
              <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rPr>
              <a:t>“备课组团队的力量”</a:t>
            </a:r>
            <a:endParaRPr lang="zh-CN" altLang="en-US" sz="20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448945" y="387985"/>
            <a:ext cx="8858250" cy="5124450"/>
          </a:xfrm>
          <a:prstGeom prst="rect">
            <a:avLst/>
          </a:prstGeom>
        </p:spPr>
      </p:pic>
    </p:spTree>
    <p:custDataLst>
      <p:tags r:id="rId3"/>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247015" y="167640"/>
            <a:ext cx="6566535" cy="5972810"/>
          </a:xfrm>
          <a:prstGeom prst="rect">
            <a:avLst/>
          </a:prstGeom>
        </p:spPr>
      </p:pic>
    </p:spTree>
    <p:custDataLst>
      <p:tags r:id="rId3"/>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895350" y="522605"/>
            <a:ext cx="8480425" cy="4739640"/>
          </a:xfrm>
          <a:prstGeom prst="rect">
            <a:avLst/>
          </a:prstGeom>
        </p:spPr>
      </p:pic>
    </p:spTree>
    <p:custDataLst>
      <p:tags r:id="rId3"/>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30175" y="250825"/>
            <a:ext cx="7581900" cy="6014085"/>
          </a:xfrm>
          <a:prstGeom prst="rect">
            <a:avLst/>
          </a:prstGeom>
        </p:spPr>
      </p:pic>
    </p:spTree>
    <p:custDataLst>
      <p:tags r:id="rId3"/>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762635" y="424180"/>
            <a:ext cx="7360285" cy="6242050"/>
          </a:xfrm>
          <a:prstGeom prst="rect">
            <a:avLst/>
          </a:prstGeom>
        </p:spPr>
      </p:pic>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58520" y="59499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2"/>
            </p:custDataLst>
          </p:nvPr>
        </p:nvGraphicFramePr>
        <p:xfrm>
          <a:off x="858520" y="1804035"/>
          <a:ext cx="10407651" cy="4386580"/>
        </p:xfrm>
        <a:graphic>
          <a:graphicData uri="http://schemas.openxmlformats.org/drawingml/2006/table">
            <a:tbl>
              <a:tblPr firstRow="1" bandRow="1">
                <a:tableStyleId>{5C22544A-7EE6-4342-B048-85BDC9FD1C3A}</a:tableStyleId>
              </a:tblPr>
              <a:tblGrid>
                <a:gridCol w="1754505"/>
                <a:gridCol w="680721"/>
                <a:gridCol w="3040380"/>
                <a:gridCol w="1430655"/>
                <a:gridCol w="1419860"/>
                <a:gridCol w="2081530"/>
              </a:tblGrid>
              <a:tr h="637540">
                <a:tc gridSpan="2">
                  <a:txBody>
                    <a:bodyPr/>
                    <a:p>
                      <a:pPr algn="ctr">
                        <a:buNone/>
                      </a:pPr>
                      <a:r>
                        <a:rPr lang="zh-CN" altLang="en-US" sz="2400">
                          <a:latin typeface="Times New Roman" panose="02020603050405020304" pitchFamily="18" charset="0"/>
                          <a:ea typeface="方正仿宋_GBK" panose="02000000000000000000" charset="-122"/>
                        </a:rPr>
                        <a:t>卷别</a:t>
                      </a:r>
                      <a:endParaRPr lang="zh-CN" altLang="en-US" sz="24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18</a:t>
                      </a:r>
                      <a:r>
                        <a:rPr lang="en-US" altLang="zh-CN" sz="2400">
                          <a:latin typeface="Times New Roman" panose="02020603050405020304" pitchFamily="18" charset="0"/>
                          <a:ea typeface="微软雅黑" panose="020B0503020204020204" charset="-122"/>
                          <a:cs typeface="Times New Roman" panose="02020603050405020304" pitchFamily="18" charset="0"/>
                        </a:rPr>
                        <a:t>%</a:t>
                      </a:r>
                      <a:endParaRPr lang="en-US" altLang="zh-CN" sz="24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10</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13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10</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全国乙</a:t>
                      </a:r>
                      <a:r>
                        <a:rPr lang="zh-CN" altLang="en-US" sz="2400">
                          <a:latin typeface="Times New Roman" panose="02020603050405020304" pitchFamily="18" charset="0"/>
                          <a:ea typeface="方正仿宋_GBK" panose="02000000000000000000" charset="-122"/>
                          <a:cs typeface="Times New Roman" panose="02020603050405020304" pitchFamily="18" charset="0"/>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bl>
          </a:graphicData>
        </a:graphic>
      </p:graphicFrame>
      <p:sp>
        <p:nvSpPr>
          <p:cNvPr id="10" name="文本框 9"/>
          <p:cNvSpPr txBox="1"/>
          <p:nvPr>
            <p:custDataLst>
              <p:tags r:id="rId3"/>
            </p:custDataLst>
          </p:nvPr>
        </p:nvSpPr>
        <p:spPr>
          <a:xfrm>
            <a:off x="10014585" y="128206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51155" y="492760"/>
            <a:ext cx="8778240" cy="6369685"/>
          </a:xfrm>
          <a:prstGeom prst="rect">
            <a:avLst/>
          </a:prstGeom>
        </p:spPr>
      </p:pic>
    </p:spTree>
    <p:custDataLst>
      <p:tags r:id="rId3"/>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23825" y="226695"/>
            <a:ext cx="9217660" cy="6344285"/>
          </a:xfrm>
          <a:prstGeom prst="rect">
            <a:avLst/>
          </a:prstGeom>
        </p:spPr>
      </p:pic>
    </p:spTree>
    <p:custDataLst>
      <p:tags r:id="rId3"/>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457835" y="126365"/>
            <a:ext cx="7825740" cy="6485255"/>
          </a:xfrm>
          <a:prstGeom prst="rect">
            <a:avLst/>
          </a:prstGeom>
        </p:spPr>
      </p:pic>
    </p:spTree>
    <p:custDataLst>
      <p:tags r:id="rId3"/>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274320" y="325755"/>
            <a:ext cx="8134350" cy="6273165"/>
          </a:xfrm>
          <a:prstGeom prst="rect">
            <a:avLst/>
          </a:prstGeom>
        </p:spPr>
      </p:pic>
    </p:spTree>
    <p:custDataLst>
      <p:tags r:id="rId3"/>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257175" y="398145"/>
            <a:ext cx="6998970" cy="6290945"/>
          </a:xfrm>
          <a:prstGeom prst="rect">
            <a:avLst/>
          </a:prstGeom>
        </p:spPr>
      </p:pic>
    </p:spTree>
    <p:custDataLst>
      <p:tags r:id="rId3"/>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8" name="Rectangle 9"/>
          <p:cNvSpPr/>
          <p:nvPr>
            <p:custDataLst>
              <p:tags r:id="rId1"/>
            </p:custDataLst>
          </p:nvPr>
        </p:nvSpPr>
        <p:spPr>
          <a:xfrm>
            <a:off x="1847850" y="58197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课堂教学</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Rectangle 1"/>
          <p:cNvSpPr/>
          <p:nvPr>
            <p:custDataLst>
              <p:tags r:id="rId2"/>
            </p:custDataLst>
          </p:nvPr>
        </p:nvSpPr>
        <p:spPr>
          <a:xfrm>
            <a:off x="2449513" y="1162209"/>
            <a:ext cx="8215312" cy="202374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1</a:t>
            </a:r>
            <a:r>
              <a:rPr lang="zh-CN" altLang="zh-CN" sz="2800" b="1" dirty="0">
                <a:latin typeface="宋体" panose="02010600030101010101" pitchFamily="2" charset="-122"/>
                <a:ea typeface="宋体" panose="02010600030101010101" pitchFamily="2" charset="-122"/>
                <a:cs typeface="宋体" panose="02010600030101010101" pitchFamily="2" charset="-122"/>
              </a:rPr>
              <a:t>）例题展示</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algn="l" eaLnBrk="1" hangingPunct="1">
              <a:buClrTx/>
              <a:buSzTx/>
              <a:buFontTx/>
              <a:buNone/>
            </a:pP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7" name="Rectangle 1"/>
          <p:cNvSpPr/>
          <p:nvPr>
            <p:custDataLst>
              <p:tags r:id="rId3"/>
            </p:custDataLst>
          </p:nvPr>
        </p:nvSpPr>
        <p:spPr>
          <a:xfrm>
            <a:off x="2473325" y="1791811"/>
            <a:ext cx="8215313"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zh-CN" sz="2800" b="1" dirty="0">
                <a:latin typeface="宋体" panose="02010600030101010101" pitchFamily="2" charset="-122"/>
                <a:ea typeface="宋体" panose="02010600030101010101" pitchFamily="2" charset="-122"/>
                <a:cs typeface="宋体" panose="02010600030101010101" pitchFamily="2" charset="-122"/>
              </a:rPr>
              <a:t>）学生</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独立</a:t>
            </a:r>
            <a:r>
              <a:rPr lang="zh-CN" altLang="zh-CN" sz="2800" b="1" dirty="0">
                <a:latin typeface="宋体" panose="02010600030101010101" pitchFamily="2" charset="-122"/>
                <a:ea typeface="宋体" panose="02010600030101010101" pitchFamily="2" charset="-122"/>
                <a:cs typeface="宋体" panose="02010600030101010101" pitchFamily="2" charset="-122"/>
              </a:rPr>
              <a:t>做</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8" name="Rectangle 1"/>
          <p:cNvSpPr/>
          <p:nvPr>
            <p:custDataLst>
              <p:tags r:id="rId4"/>
            </p:custDataLst>
          </p:nvPr>
        </p:nvSpPr>
        <p:spPr>
          <a:xfrm>
            <a:off x="2455863" y="2374424"/>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教师巡视后找</a:t>
            </a:r>
            <a:r>
              <a:rPr lang="zh-CN" altLang="zh-CN" sz="2800" b="1" dirty="0">
                <a:latin typeface="宋体" panose="02010600030101010101" pitchFamily="2" charset="-122"/>
                <a:ea typeface="宋体" panose="02010600030101010101" pitchFamily="2" charset="-122"/>
                <a:cs typeface="宋体" panose="02010600030101010101" pitchFamily="2" charset="-122"/>
              </a:rPr>
              <a:t>学生展示</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9" name="Rectangle 1"/>
          <p:cNvSpPr/>
          <p:nvPr>
            <p:custDataLst>
              <p:tags r:id="rId5"/>
            </p:custDataLst>
          </p:nvPr>
        </p:nvSpPr>
        <p:spPr>
          <a:xfrm>
            <a:off x="2452688" y="2947511"/>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4</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小组</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合作</a:t>
            </a:r>
            <a:r>
              <a:rPr lang="zh-CN" altLang="zh-CN" sz="2800" b="1" dirty="0">
                <a:latin typeface="宋体" panose="02010600030101010101" pitchFamily="2" charset="-122"/>
                <a:ea typeface="宋体" panose="02010600030101010101" pitchFamily="2" charset="-122"/>
                <a:cs typeface="宋体" panose="02010600030101010101" pitchFamily="2" charset="-122"/>
              </a:rPr>
              <a:t>纠错与方法比较</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0" name="Rectangle 1"/>
          <p:cNvSpPr/>
          <p:nvPr>
            <p:custDataLst>
              <p:tags r:id="rId6"/>
            </p:custDataLst>
          </p:nvPr>
        </p:nvSpPr>
        <p:spPr>
          <a:xfrm>
            <a:off x="2476500" y="3526155"/>
            <a:ext cx="8218805" cy="1606550"/>
          </a:xfrm>
          <a:prstGeom prst="rect">
            <a:avLst/>
          </a:prstGeom>
          <a:noFill/>
          <a:ln w="9525">
            <a:noFill/>
          </a:ln>
        </p:spPr>
        <p:txBody>
          <a:bodyPr anchor="ctr" anchorCtr="0">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5</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小组汇报</a:t>
            </a:r>
            <a:endParaRPr lang="zh-CN" altLang="zh-CN" sz="2800"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2" name="Rectangle 1"/>
          <p:cNvSpPr/>
          <p:nvPr>
            <p:custDataLst>
              <p:tags r:id="rId7"/>
            </p:custDataLst>
          </p:nvPr>
        </p:nvSpPr>
        <p:spPr>
          <a:xfrm>
            <a:off x="2470150" y="4171474"/>
            <a:ext cx="8215313"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6</a:t>
            </a:r>
            <a:r>
              <a:rPr lang="zh-CN" altLang="zh-CN" sz="2800" b="1" dirty="0">
                <a:latin typeface="宋体" panose="02010600030101010101" pitchFamily="2" charset="-122"/>
                <a:ea typeface="宋体" panose="02010600030101010101" pitchFamily="2" charset="-122"/>
                <a:cs typeface="宋体" panose="02010600030101010101" pitchFamily="2" charset="-122"/>
              </a:rPr>
              <a:t>）学生识别题型与提炼方法</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3" name="Rectangle 1"/>
          <p:cNvSpPr/>
          <p:nvPr>
            <p:custDataLst>
              <p:tags r:id="rId8"/>
            </p:custDataLst>
          </p:nvPr>
        </p:nvSpPr>
        <p:spPr>
          <a:xfrm>
            <a:off x="2497138" y="4815999"/>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7</a:t>
            </a:r>
            <a:r>
              <a:rPr lang="zh-CN" altLang="zh-CN" sz="2800" b="1" dirty="0">
                <a:latin typeface="宋体" panose="02010600030101010101" pitchFamily="2" charset="-122"/>
                <a:ea typeface="宋体" panose="02010600030101010101" pitchFamily="2" charset="-122"/>
                <a:cs typeface="宋体" panose="02010600030101010101" pitchFamily="2" charset="-122"/>
              </a:rPr>
              <a:t>）教师补充</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
        <p:nvSpPr>
          <p:cNvPr id="11" name="Rectangle 1"/>
          <p:cNvSpPr/>
          <p:nvPr>
            <p:custDataLst>
              <p:tags r:id="rId9"/>
            </p:custDataLst>
          </p:nvPr>
        </p:nvSpPr>
        <p:spPr>
          <a:xfrm>
            <a:off x="2497138" y="5563712"/>
            <a:ext cx="8215312" cy="199961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8</a:t>
            </a:r>
            <a:r>
              <a:rPr lang="zh-CN" altLang="zh-CN" sz="2800" b="1" dirty="0">
                <a:latin typeface="宋体" panose="02010600030101010101" pitchFamily="2" charset="-122"/>
                <a:ea typeface="宋体" panose="02010600030101010101" pitchFamily="2" charset="-122"/>
                <a:cs typeface="宋体" panose="02010600030101010101" pitchFamily="2" charset="-122"/>
              </a:rPr>
              <a:t>）学生</a:t>
            </a:r>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rPr>
              <a:t>独立</a:t>
            </a:r>
            <a:r>
              <a:rPr lang="zh-CN" altLang="zh-CN" sz="2800" b="1" dirty="0">
                <a:latin typeface="宋体" panose="02010600030101010101" pitchFamily="2" charset="-122"/>
                <a:ea typeface="宋体" panose="02010600030101010101" pitchFamily="2" charset="-122"/>
                <a:cs typeface="宋体" panose="02010600030101010101" pitchFamily="2" charset="-122"/>
              </a:rPr>
              <a:t>整理</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eaLnBrk="1" hangingPunct="1">
              <a:spcBef>
                <a:spcPct val="0"/>
              </a:spcBef>
              <a:buNone/>
            </a:pPr>
            <a:endParaRPr lang="zh-CN" altLang="zh-CN" dirty="0"/>
          </a:p>
          <a:p>
            <a:pPr marL="0" lvl="0" indent="0" eaLnBrk="1" hangingPunct="1">
              <a:spcBef>
                <a:spcPct val="0"/>
              </a:spcBef>
              <a:buNone/>
            </a:pPr>
            <a:endParaRPr lang="en-US" altLang="zh-CN" dirty="0"/>
          </a:p>
          <a:p>
            <a:pPr marL="0" lvl="0" indent="0" eaLnBrk="1" hangingPunct="1">
              <a:spcBef>
                <a:spcPct val="0"/>
              </a:spcBef>
              <a:buNone/>
            </a:pPr>
            <a:endParaRPr lang="zh-CN" altLang="zh-CN" dirty="0"/>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charRg st="0" end="8"/>
                                            </p:txEl>
                                          </p:spTgt>
                                        </p:tgtEl>
                                        <p:attrNameLst>
                                          <p:attrName>style.visibility</p:attrName>
                                        </p:attrNameLst>
                                      </p:cBhvr>
                                      <p:to>
                                        <p:strVal val="visible"/>
                                      </p:to>
                                    </p:set>
                                    <p:animEffect transition="in" filter="wipe(down)">
                                      <p:cBhvr>
                                        <p:cTn id="7" dur="500"/>
                                        <p:tgtEl>
                                          <p:spTgt spid="5">
                                            <p:txEl>
                                              <p:charRg st="0"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charRg st="0" end="9"/>
                                            </p:txEl>
                                          </p:spTgt>
                                        </p:tgtEl>
                                        <p:attrNameLst>
                                          <p:attrName>style.visibility</p:attrName>
                                        </p:attrNameLst>
                                      </p:cBhvr>
                                      <p:to>
                                        <p:strVal val="visible"/>
                                      </p:to>
                                    </p:set>
                                    <p:animEffect transition="in" filter="wipe(down)">
                                      <p:cBhvr>
                                        <p:cTn id="12" dur="500"/>
                                        <p:tgtEl>
                                          <p:spTgt spid="7">
                                            <p:txEl>
                                              <p:charRg st="0"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8" grpId="0"/>
      <p:bldP spid="9" grpId="0"/>
      <p:bldP spid="10" grpId="0"/>
      <p:bldP spid="12" grpId="0"/>
      <p:bldP spid="13"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ECB019B1-382A-4266-B25C-5B523AA43C14-1" descr="C:/Users/Shirley/AppData/Local/Temp/wpp.fLmpfiwpp"/>
          <p:cNvPicPr>
            <a:picLocks noChangeAspect="1"/>
          </p:cNvPicPr>
          <p:nvPr>
            <p:custDataLst>
              <p:tags r:id="rId1"/>
            </p:custDataLst>
          </p:nvPr>
        </p:nvPicPr>
        <p:blipFill>
          <a:blip r:embed="rId2"/>
          <a:stretch>
            <a:fillRect/>
          </a:stretch>
        </p:blipFill>
        <p:spPr>
          <a:xfrm>
            <a:off x="717550" y="1169670"/>
            <a:ext cx="10711815" cy="4568825"/>
          </a:xfrm>
          <a:prstGeom prst="rect">
            <a:avLst/>
          </a:prstGeom>
        </p:spPr>
      </p:pic>
      <p:sp>
        <p:nvSpPr>
          <p:cNvPr id="5" name="文本框 4"/>
          <p:cNvSpPr txBox="1"/>
          <p:nvPr>
            <p:custDataLst>
              <p:tags r:id="rId3"/>
            </p:custDataLst>
          </p:nvPr>
        </p:nvSpPr>
        <p:spPr>
          <a:xfrm>
            <a:off x="1045210" y="608965"/>
            <a:ext cx="3731260" cy="521970"/>
          </a:xfrm>
          <a:prstGeom prst="rect">
            <a:avLst/>
          </a:prstGeom>
          <a:noFill/>
        </p:spPr>
        <p:txBody>
          <a:bodyPr wrap="square" rtlCol="0">
            <a:spAutoFit/>
          </a:bodyPr>
          <a:p>
            <a:r>
              <a:rPr lang="zh-CN" altLang="en-US" sz="2800" b="1">
                <a:solidFill>
                  <a:srgbClr val="FF0000"/>
                </a:solidFill>
                <a:latin typeface="宋体" panose="02010600030101010101" pitchFamily="2" charset="-122"/>
                <a:ea typeface="宋体" panose="02010600030101010101" pitchFamily="2" charset="-122"/>
              </a:rPr>
              <a:t>微专题课堂基本模式</a:t>
            </a:r>
            <a:endParaRPr lang="zh-CN" altLang="en-US" sz="2800" b="1">
              <a:solidFill>
                <a:srgbClr val="FF0000"/>
              </a:solidFill>
              <a:latin typeface="宋体" panose="02010600030101010101" pitchFamily="2" charset="-122"/>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1"/>
          <p:cNvSpPr/>
          <p:nvPr>
            <p:custDataLst>
              <p:tags r:id="rId1"/>
            </p:custDataLst>
          </p:nvPr>
        </p:nvSpPr>
        <p:spPr>
          <a:xfrm>
            <a:off x="263525" y="1388745"/>
            <a:ext cx="11376025" cy="95313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en-US" altLang="zh-CN" sz="2800" b="1" dirty="0">
                <a:solidFill>
                  <a:srgbClr val="FF0000"/>
                </a:solidFill>
                <a:latin typeface="黑体" panose="02010609060101010101" charset="-122"/>
                <a:ea typeface="黑体" panose="02010609060101010101" charset="-122"/>
              </a:rPr>
              <a:t> </a:t>
            </a:r>
            <a:r>
              <a:rPr lang="zh-CN" altLang="en-US" sz="2800" b="1" dirty="0">
                <a:solidFill>
                  <a:srgbClr val="FF0000"/>
                </a:solidFill>
                <a:latin typeface="黑体" panose="02010609060101010101" charset="-122"/>
                <a:ea typeface="黑体" panose="02010609060101010101" charset="-122"/>
              </a:rPr>
              <a:t> </a:t>
            </a:r>
            <a:r>
              <a:rPr lang="zh-CN" altLang="zh-CN" sz="2800" b="1" dirty="0">
                <a:latin typeface="宋体" panose="02010600030101010101" pitchFamily="2" charset="-122"/>
                <a:ea typeface="宋体" panose="02010600030101010101" pitchFamily="2" charset="-122"/>
                <a:cs typeface="宋体" panose="02010600030101010101" pitchFamily="2" charset="-122"/>
              </a:rPr>
              <a:t>题量在</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zh-CN"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zh-CN" sz="2800" b="1" dirty="0">
                <a:latin typeface="宋体" panose="02010600030101010101" pitchFamily="2" charset="-122"/>
                <a:ea typeface="宋体" panose="02010600030101010101" pitchFamily="2" charset="-122"/>
                <a:cs typeface="宋体" panose="02010600030101010101" pitchFamily="2" charset="-122"/>
              </a:rPr>
              <a:t>题左右，围绕考点突破选题。考虑到做题的时间关系，不宜出现繁琐计算，重点突出方法，学生可以随堂检测自己的听课效果。</a:t>
            </a:r>
            <a:endParaRPr lang="zh-CN"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5" name="Rectangle 1"/>
          <p:cNvSpPr/>
          <p:nvPr>
            <p:custDataLst>
              <p:tags r:id="rId2"/>
            </p:custDataLst>
          </p:nvPr>
        </p:nvSpPr>
        <p:spPr>
          <a:xfrm>
            <a:off x="263208" y="2341563"/>
            <a:ext cx="11376025" cy="95313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eaLnBrk="1" hangingPunct="1">
              <a:spcBef>
                <a:spcPct val="0"/>
              </a:spcBef>
              <a:buNone/>
            </a:pPr>
            <a:r>
              <a:rPr lang="zh-CN" altLang="zh-CN" sz="2800" b="1" dirty="0">
                <a:latin typeface="宋体" panose="02010600030101010101" pitchFamily="2" charset="-122"/>
                <a:ea typeface="宋体" panose="02010600030101010101" pitchFamily="2" charset="-122"/>
                <a:cs typeface="宋体" panose="02010600030101010101" pitchFamily="2" charset="-122"/>
              </a:rPr>
              <a:t>学生独立完成随堂演练，时间在</a:t>
            </a:r>
            <a:r>
              <a:rPr lang="en-US" altLang="zh-CN" sz="2800" b="1" dirty="0">
                <a:latin typeface="宋体" panose="02010600030101010101" pitchFamily="2" charset="-122"/>
                <a:ea typeface="宋体" panose="02010600030101010101" pitchFamily="2" charset="-122"/>
                <a:cs typeface="宋体" panose="02010600030101010101" pitchFamily="2" charset="-122"/>
              </a:rPr>
              <a:t>10</a:t>
            </a:r>
            <a:r>
              <a:rPr lang="zh-CN" altLang="zh-CN" sz="2800" b="1" dirty="0">
                <a:latin typeface="宋体" panose="02010600030101010101" pitchFamily="2" charset="-122"/>
                <a:ea typeface="宋体" panose="02010600030101010101" pitchFamily="2" charset="-122"/>
                <a:cs typeface="宋体" panose="02010600030101010101" pitchFamily="2" charset="-122"/>
              </a:rPr>
              <a:t>分钟左右，完成后师生共同核对答案订正</a:t>
            </a:r>
            <a:r>
              <a:rPr lang="zh-CN" altLang="zh-CN" sz="2800" b="1" dirty="0">
                <a:latin typeface="黑体" panose="02010609060101010101" charset="-122"/>
                <a:ea typeface="黑体" panose="02010609060101010101" charset="-122"/>
              </a:rPr>
              <a:t>。</a:t>
            </a:r>
            <a:endParaRPr lang="zh-CN" altLang="zh-CN" sz="2800" b="1" dirty="0">
              <a:latin typeface="黑体" panose="02010609060101010101" charset="-122"/>
              <a:ea typeface="黑体" panose="02010609060101010101" charset="-122"/>
            </a:endParaRPr>
          </a:p>
        </p:txBody>
      </p:sp>
      <p:sp>
        <p:nvSpPr>
          <p:cNvPr id="37898" name="Rectangle 9"/>
          <p:cNvSpPr/>
          <p:nvPr>
            <p:custDataLst>
              <p:tags r:id="rId3"/>
            </p:custDataLst>
          </p:nvPr>
        </p:nvSpPr>
        <p:spPr>
          <a:xfrm>
            <a:off x="635000" y="52863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变式训练</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2" name="Rectangle 9"/>
          <p:cNvSpPr/>
          <p:nvPr>
            <p:custDataLst>
              <p:tags r:id="rId1"/>
            </p:custDataLst>
          </p:nvPr>
        </p:nvSpPr>
        <p:spPr>
          <a:xfrm>
            <a:off x="635000" y="1599725"/>
            <a:ext cx="8569325" cy="1876425"/>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b="1" dirty="0">
                <a:latin typeface="黑体" panose="02010609060101010101" charset="-122"/>
                <a:ea typeface="黑体" panose="02010609060101010101" charset="-122"/>
              </a:rPr>
              <a:t> </a:t>
            </a:r>
            <a:r>
              <a:rPr lang="zh-CN" altLang="en-US" sz="2800" b="1" dirty="0">
                <a:latin typeface="宋体" panose="02010600030101010101" pitchFamily="2" charset="-122"/>
                <a:ea typeface="宋体" panose="02010600030101010101" pitchFamily="2" charset="-122"/>
                <a:cs typeface="宋体" panose="02010600030101010101" pitchFamily="2" charset="-122"/>
              </a:rPr>
              <a:t>强化训练一般在</a:t>
            </a:r>
            <a:r>
              <a:rPr lang="en-US" altLang="zh-CN" sz="2800" b="1" dirty="0">
                <a:latin typeface="宋体" panose="02010600030101010101" pitchFamily="2" charset="-122"/>
                <a:ea typeface="宋体" panose="02010600030101010101" pitchFamily="2" charset="-122"/>
                <a:cs typeface="宋体" panose="02010600030101010101" pitchFamily="2" charset="-122"/>
              </a:rPr>
              <a:t>12</a:t>
            </a:r>
            <a:r>
              <a:rPr lang="zh-CN" altLang="en-US" sz="2800" b="1" dirty="0">
                <a:latin typeface="宋体" panose="02010600030101010101" pitchFamily="2" charset="-122"/>
                <a:ea typeface="宋体" panose="02010600030101010101" pitchFamily="2" charset="-122"/>
                <a:cs typeface="宋体" panose="02010600030101010101" pitchFamily="2" charset="-122"/>
              </a:rPr>
              <a:t>题左右</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1</a:t>
            </a:r>
            <a:r>
              <a:rPr lang="zh-CN" altLang="en-US" sz="2800" b="1" dirty="0">
                <a:latin typeface="宋体" panose="02010600030101010101" pitchFamily="2" charset="-122"/>
                <a:ea typeface="宋体" panose="02010600030101010101" pitchFamily="2" charset="-122"/>
                <a:cs typeface="宋体" panose="02010600030101010101" pitchFamily="2" charset="-122"/>
              </a:rPr>
              <a:t>）本节课的题型配套练习；</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2</a:t>
            </a:r>
            <a:r>
              <a:rPr lang="zh-CN" altLang="en-US" sz="2800" b="1" dirty="0">
                <a:latin typeface="宋体" panose="02010600030101010101" pitchFamily="2" charset="-122"/>
                <a:ea typeface="宋体" panose="02010600030101010101" pitchFamily="2" charset="-122"/>
                <a:cs typeface="宋体" panose="02010600030101010101" pitchFamily="2" charset="-122"/>
              </a:rPr>
              <a:t>）本章节最近复习内容的练习；</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zh-CN" altLang="en-US" sz="2800" b="1" dirty="0">
                <a:latin typeface="宋体" panose="02010600030101010101" pitchFamily="2" charset="-122"/>
                <a:ea typeface="宋体" panose="02010600030101010101" pitchFamily="2" charset="-122"/>
                <a:cs typeface="宋体" panose="02010600030101010101" pitchFamily="2" charset="-122"/>
              </a:rPr>
              <a:t>（</a:t>
            </a:r>
            <a:r>
              <a:rPr lang="en-US" altLang="zh-CN" sz="2800" b="1" dirty="0">
                <a:latin typeface="宋体" panose="02010600030101010101" pitchFamily="2" charset="-122"/>
                <a:ea typeface="宋体" panose="02010600030101010101" pitchFamily="2" charset="-122"/>
                <a:cs typeface="宋体" panose="02010600030101010101" pitchFamily="2" charset="-122"/>
              </a:rPr>
              <a:t>3</a:t>
            </a:r>
            <a:r>
              <a:rPr lang="zh-CN" altLang="en-US" sz="2800" b="1" dirty="0">
                <a:latin typeface="宋体" panose="02010600030101010101" pitchFamily="2" charset="-122"/>
                <a:ea typeface="宋体" panose="02010600030101010101" pitchFamily="2" charset="-122"/>
                <a:cs typeface="宋体" panose="02010600030101010101" pitchFamily="2" charset="-122"/>
              </a:rPr>
              <a:t>）本节课内容与其它内容关联的综合问题。</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p:txBody>
      </p:sp>
      <p:sp>
        <p:nvSpPr>
          <p:cNvPr id="37898" name="Rectangle 9"/>
          <p:cNvSpPr/>
          <p:nvPr>
            <p:custDataLst>
              <p:tags r:id="rId2"/>
            </p:custDataLst>
          </p:nvPr>
        </p:nvSpPr>
        <p:spPr>
          <a:xfrm>
            <a:off x="635000" y="528638"/>
            <a:ext cx="7596188" cy="52197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微专题的教学实施</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强化训练</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Text Box 6"/>
          <p:cNvSpPr txBox="1"/>
          <p:nvPr>
            <p:custDataLst>
              <p:tags r:id="rId1"/>
            </p:custDataLst>
          </p:nvPr>
        </p:nvSpPr>
        <p:spPr>
          <a:xfrm>
            <a:off x="748030" y="667385"/>
            <a:ext cx="4756150" cy="52197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微专题教学的价值</a:t>
            </a:r>
            <a:endPar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30722" name="Rectangle 2"/>
          <p:cNvSpPr/>
          <p:nvPr>
            <p:custDataLst>
              <p:tags r:id="rId2"/>
            </p:custDataLst>
          </p:nvPr>
        </p:nvSpPr>
        <p:spPr>
          <a:xfrm>
            <a:off x="438150" y="1747997"/>
            <a:ext cx="11345863" cy="2738120"/>
          </a:xfrm>
          <a:prstGeom prst="rect">
            <a:avLst/>
          </a:prstGeom>
          <a:noFill/>
          <a:ln w="9525">
            <a:noFill/>
          </a:ln>
        </p:spPr>
        <p:txBody>
          <a:bodyPr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b="1" dirty="0">
                <a:solidFill>
                  <a:srgbClr val="000000"/>
                </a:solidFill>
                <a:latin typeface="黑体" panose="02010609060101010101" charset="-122"/>
                <a:ea typeface="黑体" panose="02010609060101010101" charset="-122"/>
              </a:rPr>
              <a:t>    </a:t>
            </a: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微专题的教学是通过一组问题，加以梳理、归纳、提炼、异中求同，揭开不同问题的表面现象，挖掘其本质的结构，形成解决一类问题的基本方法，从而使学生脱离“题海”，为后续的高三复习提供固着点（</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可叠加的进步点）．</a:t>
            </a:r>
            <a:endPar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r>
              <a:rPr lang="en-US" altLang="zh-CN" sz="2800" b="1"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rPr>
              <a:t>微专题的教学过程要突出寻求解题的本源和数学的本质，追求“万变不离其宗”之境界．</a:t>
            </a:r>
            <a:endParaRPr lang="zh-CN" altLang="en-US" sz="2800" b="1"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30724" name="Text Box 2"/>
          <p:cNvSpPr txBox="1"/>
          <p:nvPr>
            <p:custDataLst>
              <p:tags r:id="rId3"/>
            </p:custDataLst>
          </p:nvPr>
        </p:nvSpPr>
        <p:spPr>
          <a:xfrm>
            <a:off x="546100" y="4946650"/>
            <a:ext cx="11129963" cy="6461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50000"/>
              </a:spcBef>
              <a:buNone/>
            </a:pPr>
            <a:r>
              <a:rPr lang="zh-CN" altLang="en-US" sz="3600" b="1" dirty="0">
                <a:solidFill>
                  <a:srgbClr val="FF0000"/>
                </a:solidFill>
                <a:latin typeface="黑体" panose="02010609060101010101" charset="-122"/>
                <a:ea typeface="黑体" panose="02010609060101010101" charset="-122"/>
              </a:rPr>
              <a:t>为思维的发展提供有章可循的路径选择和优化．</a:t>
            </a:r>
            <a:endParaRPr lang="zh-CN" altLang="en-US" sz="3600" b="1" dirty="0">
              <a:solidFill>
                <a:srgbClr val="FF0000"/>
              </a:solidFill>
              <a:latin typeface="黑体" panose="02010609060101010101" charset="-122"/>
              <a:ea typeface="黑体" panose="02010609060101010101" charset="-122"/>
            </a:endParaRPr>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58520" y="594995"/>
            <a:ext cx="3383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题型结构、分值比例</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2"/>
            </p:custDataLst>
          </p:nvPr>
        </p:nvGraphicFramePr>
        <p:xfrm>
          <a:off x="858520" y="1746250"/>
          <a:ext cx="10407651" cy="4574540"/>
        </p:xfrm>
        <a:graphic>
          <a:graphicData uri="http://schemas.openxmlformats.org/drawingml/2006/table">
            <a:tbl>
              <a:tblPr firstRow="1" bandRow="1">
                <a:tableStyleId>{5C22544A-7EE6-4342-B048-85BDC9FD1C3A}</a:tableStyleId>
              </a:tblPr>
              <a:tblGrid>
                <a:gridCol w="1754505"/>
                <a:gridCol w="680721"/>
                <a:gridCol w="3040380"/>
                <a:gridCol w="1430655"/>
                <a:gridCol w="1419860"/>
                <a:gridCol w="2081530"/>
              </a:tblGrid>
              <a:tr h="825500">
                <a:tc gridSpan="2">
                  <a:txBody>
                    <a:bodyPr/>
                    <a:p>
                      <a:pPr algn="ctr">
                        <a:buNone/>
                      </a:pPr>
                      <a:r>
                        <a:rPr lang="zh-CN" altLang="en-US" sz="2400">
                          <a:latin typeface="Times New Roman" panose="02020603050405020304" pitchFamily="18" charset="0"/>
                          <a:ea typeface="方正仿宋_GBK" panose="02000000000000000000" charset="-122"/>
                        </a:rPr>
                        <a:t>卷别</a:t>
                      </a:r>
                      <a:endParaRPr lang="zh-CN" altLang="en-US" sz="2400">
                        <a:latin typeface="Times New Roman" panose="02020603050405020304" pitchFamily="18" charset="0"/>
                        <a:ea typeface="方正仿宋_GBK" panose="02000000000000000000" charset="-122"/>
                      </a:endParaRPr>
                    </a:p>
                  </a:txBody>
                  <a:tcPr anchor="ctr" anchorCtr="0"/>
                </a:tc>
                <a:tc h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题量</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分值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比值</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18</a:t>
                      </a:r>
                      <a:r>
                        <a:rPr lang="en-US" altLang="zh-CN" sz="2400">
                          <a:latin typeface="Times New Roman" panose="02020603050405020304" pitchFamily="18" charset="0"/>
                          <a:ea typeface="微软雅黑" panose="020B0503020204020204" charset="-122"/>
                          <a:cs typeface="Times New Roman" panose="02020603050405020304" pitchFamily="18" charset="0"/>
                        </a:rPr>
                        <a:t>%</a:t>
                      </a:r>
                      <a:endParaRPr lang="en-US" altLang="zh-CN" sz="2400">
                        <a:latin typeface="Times New Roman" panose="02020603050405020304" pitchFamily="18" charset="0"/>
                        <a:ea typeface="微软雅黑" panose="020B0503020204020204" charset="-122"/>
                        <a:cs typeface="Times New Roman" panose="02020603050405020304" pitchFamily="18" charset="0"/>
                      </a:endParaRPr>
                    </a:p>
                  </a:txBody>
                  <a:tcPr anchor="ctr" anchorCtr="0"/>
                </a:tc>
              </a:tr>
              <a:tr h="637540">
                <a:tc grid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4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4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hMerge="1">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4</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27</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18</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16</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13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15</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rowSpan="2">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全国乙</a:t>
                      </a:r>
                      <a:r>
                        <a:rPr lang="zh-CN" altLang="en-US" sz="2400">
                          <a:latin typeface="Times New Roman" panose="02020603050405020304" pitchFamily="18" charset="0"/>
                          <a:ea typeface="方正仿宋_GBK" panose="02000000000000000000" charset="-122"/>
                          <a:cs typeface="Times New Roman" panose="02020603050405020304" pitchFamily="18" charset="0"/>
                        </a:rPr>
                        <a:t>卷</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文</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14</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37540">
                <a:tc vMerge="1">
                  <a:tcPr anchor="ctr" anchorCtr="0"/>
                </a:tc>
                <a:tc>
                  <a:txBody>
                    <a:bodyPr/>
                    <a:p>
                      <a:pPr algn="ctr">
                        <a:buNone/>
                      </a:pPr>
                      <a:r>
                        <a:rPr lang="zh-CN" altLang="en-US" sz="2400">
                          <a:latin typeface="Times New Roman" panose="02020603050405020304" pitchFamily="18" charset="0"/>
                          <a:ea typeface="方正仿宋_GBK" panose="02000000000000000000" charset="-122"/>
                          <a:cs typeface="Times New Roman" panose="02020603050405020304" pitchFamily="18" charset="0"/>
                        </a:rPr>
                        <a:t>理</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11</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13</a:t>
                      </a:r>
                      <a:r>
                        <a:rPr lang="zh-CN" altLang="en-US" sz="2400">
                          <a:latin typeface="Times New Roman" panose="02020603050405020304" pitchFamily="18" charset="0"/>
                          <a:ea typeface="方正仿宋_GBK" panose="02000000000000000000" charset="-122"/>
                          <a:cs typeface="Times New Roman" panose="02020603050405020304" pitchFamily="18" charset="0"/>
                        </a:rPr>
                        <a:t>，</a:t>
                      </a:r>
                      <a:r>
                        <a:rPr lang="en-US" altLang="zh-CN" sz="24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3</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rPr>
                        <a:t>22</a:t>
                      </a:r>
                      <a:endParaRPr lang="en-US" altLang="zh-CN"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400">
                          <a:latin typeface="Times New Roman" panose="02020603050405020304" pitchFamily="18" charset="0"/>
                          <a:ea typeface="方正仿宋_GBK" panose="02000000000000000000" charset="-122"/>
                          <a:cs typeface="Times New Roman" panose="02020603050405020304" pitchFamily="18" charset="0"/>
                          <a:sym typeface="+mn-ea"/>
                        </a:rPr>
                        <a:t>14.7</a:t>
                      </a:r>
                      <a:r>
                        <a:rPr lang="en-US" altLang="zh-CN" sz="2400">
                          <a:latin typeface="Times New Roman" panose="02020603050405020304" pitchFamily="18" charset="0"/>
                          <a:ea typeface="微软雅黑" panose="020B0503020204020204" charset="-122"/>
                          <a:cs typeface="Times New Roman" panose="02020603050405020304" pitchFamily="18" charset="0"/>
                          <a:sym typeface="+mn-ea"/>
                        </a:rPr>
                        <a:t>%</a:t>
                      </a:r>
                      <a:endParaRPr lang="zh-CN" altLang="en-US" sz="24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bl>
          </a:graphicData>
        </a:graphic>
      </p:graphicFrame>
      <p:sp>
        <p:nvSpPr>
          <p:cNvPr id="10" name="文本框 9"/>
          <p:cNvSpPr txBox="1"/>
          <p:nvPr>
            <p:custDataLst>
              <p:tags r:id="rId3"/>
            </p:custDataLst>
          </p:nvPr>
        </p:nvSpPr>
        <p:spPr>
          <a:xfrm>
            <a:off x="10014585" y="122428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2021</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461963" y="1916113"/>
            <a:ext cx="11322050" cy="181483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微专题教学要揭示问题的演变路径，</a:t>
            </a:r>
            <a:r>
              <a:rPr lang="zh-CN" altLang="en-US" sz="2800" b="1" dirty="0">
                <a:latin typeface="宋体" panose="02010600030101010101" pitchFamily="2" charset="-122"/>
                <a:ea typeface="宋体" panose="02010600030101010101" pitchFamily="2" charset="-122"/>
                <a:cs typeface="宋体" panose="02010600030101010101" pitchFamily="2" charset="-122"/>
              </a:rPr>
              <a:t>引导学生从</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“进化”和“退化”双向思考</a:t>
            </a:r>
            <a:r>
              <a:rPr lang="zh-CN" altLang="en-US" sz="2800" b="1" dirty="0">
                <a:latin typeface="宋体" panose="02010600030101010101" pitchFamily="2" charset="-122"/>
                <a:ea typeface="宋体" panose="02010600030101010101" pitchFamily="2" charset="-122"/>
                <a:cs typeface="宋体" panose="02010600030101010101" pitchFamily="2" charset="-122"/>
              </a:rPr>
              <a:t>。鼓励学生平时多尝试 “进化”典型例题中的条件来编制新题加深理解；做题时要能够识别题型，尝试“退化”条件直击本质，这样才能真正达到</a:t>
            </a:r>
            <a:r>
              <a:rPr lang="zh-CN" altLang="zh-CN" sz="2800" b="1" dirty="0">
                <a:latin typeface="宋体" panose="02010600030101010101" pitchFamily="2" charset="-122"/>
                <a:ea typeface="宋体" panose="02010600030101010101" pitchFamily="2" charset="-122"/>
                <a:cs typeface="宋体" panose="02010600030101010101" pitchFamily="2" charset="-122"/>
              </a:rPr>
              <a:t>解一题，通一类，带</a:t>
            </a:r>
            <a:r>
              <a:rPr lang="zh-CN" altLang="en-US" sz="2800" b="1" dirty="0">
                <a:latin typeface="宋体" panose="02010600030101010101" pitchFamily="2" charset="-122"/>
                <a:ea typeface="宋体" panose="02010600030101010101" pitchFamily="2" charset="-122"/>
                <a:cs typeface="宋体" panose="02010600030101010101" pitchFamily="2" charset="-122"/>
              </a:rPr>
              <a:t>一串</a:t>
            </a:r>
            <a:r>
              <a:rPr lang="zh-CN" altLang="zh-CN" sz="2800" b="1" dirty="0">
                <a:latin typeface="宋体" panose="02010600030101010101" pitchFamily="2" charset="-122"/>
                <a:ea typeface="宋体" panose="02010600030101010101" pitchFamily="2" charset="-122"/>
                <a:cs typeface="宋体" panose="02010600030101010101" pitchFamily="2" charset="-122"/>
              </a:rPr>
              <a:t>的效果。</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92088" y="2090420"/>
            <a:ext cx="11664950" cy="267652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微专题教学提炼的解题方法图</a:t>
            </a:r>
            <a:r>
              <a:rPr lang="zh-CN" altLang="en-US" sz="2800" b="1" dirty="0">
                <a:latin typeface="宋体" panose="02010600030101010101" pitchFamily="2" charset="-122"/>
                <a:ea typeface="宋体" panose="02010600030101010101" pitchFamily="2" charset="-122"/>
                <a:cs typeface="宋体" panose="02010600030101010101" pitchFamily="2" charset="-122"/>
              </a:rPr>
              <a:t>就是以后学生识别出这类题型的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思维路线图</a:t>
            </a:r>
            <a:r>
              <a:rPr lang="zh-CN" altLang="en-US" sz="2800" b="1" dirty="0">
                <a:latin typeface="宋体" panose="02010600030101010101" pitchFamily="2" charset="-122"/>
                <a:ea typeface="宋体" panose="02010600030101010101" pitchFamily="2" charset="-122"/>
                <a:cs typeface="宋体" panose="02010600030101010101" pitchFamily="2" charset="-122"/>
              </a:rPr>
              <a:t>，可以帮学生找到解题突破口，有些学生做题具有偶然性，有时灵光一现想到转换途径做出了题目，有时却想不到。在平时的教学过程中当遇到这类题型时将常用的角度都提一遍，帮助学生灵活应用，将学生的</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“偶然性成功”</a:t>
            </a:r>
            <a:r>
              <a:rPr lang="zh-CN" altLang="en-US" sz="2800" b="1" dirty="0">
                <a:latin typeface="宋体" panose="02010600030101010101" pitchFamily="2" charset="-122"/>
                <a:ea typeface="宋体" panose="02010600030101010101" pitchFamily="2" charset="-122"/>
                <a:cs typeface="宋体" panose="02010600030101010101" pitchFamily="2" charset="-122"/>
              </a:rPr>
              <a:t>变为</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“可重复性成功”</a:t>
            </a:r>
            <a:r>
              <a:rPr lang="zh-CN" altLang="en-US" sz="2800" b="1" dirty="0">
                <a:latin typeface="宋体" panose="02010600030101010101" pitchFamily="2" charset="-122"/>
                <a:ea typeface="宋体" panose="02010600030101010101" pitchFamily="2" charset="-122"/>
                <a:cs typeface="宋体" panose="02010600030101010101" pitchFamily="2" charset="-122"/>
              </a:rPr>
              <a:t>。</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marL="0" lvl="0" indent="0">
              <a:spcBef>
                <a:spcPct val="0"/>
              </a:spcBef>
              <a:buNone/>
            </a:pP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63525" y="1484313"/>
            <a:ext cx="11593513" cy="22453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spcBef>
                <a:spcPct val="0"/>
              </a:spcBef>
              <a:buNone/>
            </a:pPr>
            <a:r>
              <a:rPr lang="zh-CN" altLang="en-US" sz="2800" b="1" dirty="0">
                <a:solidFill>
                  <a:srgbClr val="FF0000"/>
                </a:solidFill>
                <a:latin typeface="黑体" panose="02010609060101010101" charset="-122"/>
                <a:ea typeface="黑体" panose="02010609060101010101" charset="-122"/>
              </a:rPr>
              <a:t>（</a:t>
            </a:r>
            <a:r>
              <a:rPr lang="en-US" altLang="zh-CN" sz="2800" b="1" dirty="0">
                <a:solidFill>
                  <a:srgbClr val="FF0000"/>
                </a:solidFill>
                <a:latin typeface="黑体" panose="02010609060101010101" charset="-122"/>
                <a:ea typeface="黑体" panose="02010609060101010101" charset="-122"/>
              </a:rPr>
              <a:t>3</a:t>
            </a:r>
            <a:r>
              <a:rPr lang="zh-CN" altLang="en-US" sz="2800" b="1" dirty="0">
                <a:solidFill>
                  <a:srgbClr val="FF0000"/>
                </a:solidFill>
                <a:latin typeface="黑体" panose="02010609060101010101" charset="-122"/>
                <a:ea typeface="黑体" panose="02010609060101010101" charset="-122"/>
              </a:rPr>
              <a:t>）微专题教学也是一个不断持续完善的过程</a:t>
            </a:r>
            <a:r>
              <a:rPr lang="zh-CN" altLang="en-US" sz="2800" b="1" dirty="0">
                <a:latin typeface="黑体" panose="02010609060101010101" charset="-122"/>
                <a:ea typeface="黑体" panose="02010609060101010101"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有时会出现对某一题型的方法总结不完整的情形，或者学生在自己平时做题过程中会遇到其他的解题方法并且该方法还有一定的可推广性，这时要引导学生将新的方法补充整理到相应的题型中，形成一个</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重复，补充，再重复，再补充</a:t>
            </a:r>
            <a:r>
              <a:rPr lang="en-US"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的过程</a:t>
            </a:r>
            <a:r>
              <a:rPr lang="zh-CN" altLang="en-US" sz="2800" b="1" dirty="0">
                <a:latin typeface="宋体" panose="02010600030101010101" pitchFamily="2" charset="-122"/>
                <a:ea typeface="宋体" panose="02010600030101010101" pitchFamily="2" charset="-122"/>
                <a:cs typeface="宋体" panose="02010600030101010101" pitchFamily="2" charset="-122"/>
              </a:rPr>
              <a:t>，让学生获得</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“可叠加”</a:t>
            </a:r>
            <a:r>
              <a:rPr lang="zh-CN" altLang="en-US" sz="2800" b="1" dirty="0">
                <a:latin typeface="宋体" panose="02010600030101010101" pitchFamily="2" charset="-122"/>
                <a:ea typeface="宋体" panose="02010600030101010101" pitchFamily="2" charset="-122"/>
                <a:cs typeface="宋体" panose="02010600030101010101" pitchFamily="2" charset="-122"/>
              </a:rPr>
              <a:t>的进步。</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669882" y="747399"/>
            <a:ext cx="10852237" cy="441964"/>
          </a:xfrm>
        </p:spPr>
        <p:txBody>
          <a:bodyPr>
            <a:normAutofit fontScale="90000"/>
          </a:bodyPr>
          <a:p>
            <a:pPr algn="l" eaLnBrk="0" fontAlgn="base" hangingPunct="0">
              <a:buClrTx/>
              <a:buSzTx/>
              <a:buFontTx/>
            </a:pPr>
            <a:r>
              <a:rPr sz="2800" spc="0">
                <a:solidFill>
                  <a:srgbClr val="FF0000"/>
                </a:solidFill>
                <a:latin typeface="黑体" panose="02010609060101010101" charset="-122"/>
                <a:ea typeface="黑体" panose="02010609060101010101" charset="-122"/>
                <a:cs typeface="+mn-cs"/>
                <a:sym typeface="+mn-ea"/>
              </a:rPr>
              <a:t>（4）</a:t>
            </a:r>
            <a:r>
              <a:rPr lang="zh-CN" altLang="en-US" sz="2800" spc="0" dirty="0">
                <a:solidFill>
                  <a:srgbClr val="FF0000"/>
                </a:solidFill>
                <a:latin typeface="黑体" panose="02010609060101010101" charset="-122"/>
                <a:ea typeface="黑体" panose="02010609060101010101" charset="-122"/>
                <a:cs typeface="+mn-cs"/>
              </a:rPr>
              <a:t>微专题有利于更好的开展深度学习</a:t>
            </a:r>
            <a:endParaRPr lang="zh-CN" altLang="en-US" sz="2800" spc="0" dirty="0">
              <a:solidFill>
                <a:srgbClr val="FF0000"/>
              </a:solidFill>
              <a:latin typeface="黑体" panose="02010609060101010101" charset="-122"/>
              <a:ea typeface="黑体" panose="02010609060101010101" charset="-122"/>
              <a:cs typeface="+mn-cs"/>
            </a:endParaRPr>
          </a:p>
        </p:txBody>
      </p:sp>
      <p:sp>
        <p:nvSpPr>
          <p:cNvPr id="3" name="内容占位符 2"/>
          <p:cNvSpPr>
            <a:spLocks noGrp="1"/>
          </p:cNvSpPr>
          <p:nvPr>
            <p:ph idx="1"/>
            <p:custDataLst>
              <p:tags r:id="rId2"/>
            </p:custDataLst>
          </p:nvPr>
        </p:nvSpPr>
        <p:spPr>
          <a:xfrm>
            <a:off x="669882" y="906788"/>
            <a:ext cx="10852237" cy="5388907"/>
          </a:xfrm>
        </p:spPr>
        <p:txBody>
          <a:bodyPr>
            <a:normAutofit/>
          </a:bodyPr>
          <a:p>
            <a:pPr marL="0" indent="0">
              <a:lnSpc>
                <a:spcPct val="150000"/>
              </a:lnSpc>
              <a:buNone/>
            </a:pPr>
            <a:r>
              <a:rPr lang="en-US" altLang="zh-CN" sz="3500" b="1" dirty="0">
                <a:latin typeface="宋体" panose="02010600030101010101" pitchFamily="2" charset="-122"/>
                <a:ea typeface="宋体" panose="02010600030101010101" pitchFamily="2" charset="-122"/>
                <a:cs typeface="宋体" panose="02010600030101010101" pitchFamily="2" charset="-122"/>
              </a:rPr>
              <a:t>  </a:t>
            </a:r>
            <a:r>
              <a:rPr lang="zh-CN" altLang="en-US" sz="2800" b="1" spc="0" dirty="0">
                <a:solidFill>
                  <a:schemeClr val="tx1"/>
                </a:solidFill>
                <a:latin typeface="黑体" panose="02010609060101010101" charset="-122"/>
                <a:ea typeface="黑体" panose="02010609060101010101" charset="-122"/>
              </a:rPr>
              <a:t>微专题有助于促进学生</a:t>
            </a:r>
            <a:r>
              <a:rPr lang="zh-CN" altLang="en-US" sz="2800" b="1" spc="0" dirty="0">
                <a:solidFill>
                  <a:srgbClr val="FF0000"/>
                </a:solidFill>
                <a:latin typeface="黑体" panose="02010609060101010101" charset="-122"/>
                <a:ea typeface="黑体" panose="02010609060101010101" charset="-122"/>
              </a:rPr>
              <a:t>深度参与</a:t>
            </a:r>
            <a:r>
              <a:rPr sz="2800" b="1" spc="0" dirty="0">
                <a:solidFill>
                  <a:srgbClr val="FF0000"/>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深度参与是深度学习的前提</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微专题方便学生切入问题的关键，学生的分析、讨论、探究、展示更加有感而发</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sym typeface="+mn-ea"/>
              </a:rPr>
              <a:t>微专题有助于促进学生</a:t>
            </a:r>
            <a:r>
              <a:rPr lang="zh-CN" altLang="en-US" sz="2800" b="1" spc="0" dirty="0">
                <a:solidFill>
                  <a:srgbClr val="FF0000"/>
                </a:solidFill>
                <a:latin typeface="黑体" panose="02010609060101010101" charset="-122"/>
                <a:ea typeface="黑体" panose="02010609060101010101" charset="-122"/>
                <a:sym typeface="+mn-ea"/>
              </a:rPr>
              <a:t>深度思考</a:t>
            </a:r>
            <a:r>
              <a:rPr sz="2800" b="1" spc="0" dirty="0">
                <a:solidFill>
                  <a:schemeClr val="tx1"/>
                </a:solidFill>
                <a:latin typeface="黑体" panose="02010609060101010101" charset="-122"/>
                <a:ea typeface="黑体" panose="02010609060101010101" charset="-122"/>
                <a:sym typeface="+mn-ea"/>
              </a:rPr>
              <a:t>,</a:t>
            </a:r>
            <a:r>
              <a:rPr lang="zh-CN" altLang="en-US" sz="2800" b="1" spc="0" dirty="0">
                <a:solidFill>
                  <a:schemeClr val="tx1"/>
                </a:solidFill>
                <a:latin typeface="黑体" panose="02010609060101010101" charset="-122"/>
                <a:ea typeface="黑体" panose="02010609060101010101" charset="-122"/>
                <a:sym typeface="+mn-ea"/>
              </a:rPr>
              <a:t>深度思考是深度学习的重点</a:t>
            </a:r>
            <a:r>
              <a:rPr sz="2800" b="1" spc="0" dirty="0">
                <a:solidFill>
                  <a:schemeClr val="tx1"/>
                </a:solidFill>
                <a:latin typeface="黑体" panose="02010609060101010101" charset="-122"/>
                <a:ea typeface="黑体" panose="02010609060101010101" charset="-122"/>
                <a:sym typeface="+mn-ea"/>
              </a:rPr>
              <a:t>;</a:t>
            </a:r>
            <a:r>
              <a:rPr lang="zh-CN" altLang="en-US" sz="2800" b="1" spc="0" dirty="0">
                <a:solidFill>
                  <a:schemeClr val="tx1"/>
                </a:solidFill>
                <a:latin typeface="黑体" panose="02010609060101010101" charset="-122"/>
                <a:ea typeface="黑体" panose="02010609060101010101" charset="-122"/>
              </a:rPr>
              <a:t>微专题有助于引领学生的</a:t>
            </a:r>
            <a:r>
              <a:rPr lang="zh-CN" altLang="en-US" sz="2800" b="1" spc="0" dirty="0">
                <a:solidFill>
                  <a:srgbClr val="FF0000"/>
                </a:solidFill>
                <a:latin typeface="黑体" panose="02010609060101010101" charset="-122"/>
                <a:ea typeface="黑体" panose="02010609060101010101" charset="-122"/>
              </a:rPr>
              <a:t>深度反思</a:t>
            </a:r>
            <a:r>
              <a:rPr sz="2800" b="1" spc="0" dirty="0">
                <a:solidFill>
                  <a:schemeClr val="tx1"/>
                </a:solidFill>
                <a:latin typeface="黑体" panose="02010609060101010101" charset="-122"/>
                <a:ea typeface="黑体" panose="02010609060101010101" charset="-122"/>
              </a:rPr>
              <a:t>,</a:t>
            </a:r>
            <a:r>
              <a:rPr lang="zh-CN" altLang="en-US" sz="2800" b="1" spc="0" dirty="0">
                <a:solidFill>
                  <a:schemeClr val="tx1"/>
                </a:solidFill>
                <a:latin typeface="黑体" panose="02010609060101010101" charset="-122"/>
                <a:ea typeface="黑体" panose="02010609060101010101" charset="-122"/>
              </a:rPr>
              <a:t>深度反思是深度学习的延伸。</a:t>
            </a:r>
            <a:endParaRPr lang="zh-CN" altLang="en-US" sz="2800" b="1" spc="0" dirty="0">
              <a:solidFill>
                <a:schemeClr val="tx1"/>
              </a:solidFill>
              <a:latin typeface="黑体" panose="02010609060101010101" charset="-122"/>
              <a:ea typeface="黑体" panose="02010609060101010101" charset="-122"/>
            </a:endParaRPr>
          </a:p>
          <a:p>
            <a:pPr marL="0" indent="0">
              <a:buNone/>
            </a:pPr>
            <a:endParaRPr lang="zh-CN" altLang="en-US" sz="3110" dirty="0">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dirty="0"/>
          </a:p>
          <a:p>
            <a:pPr marL="0" indent="0">
              <a:buNone/>
            </a:pPr>
            <a:endParaRPr lang="zh-CN" altLang="en-US"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Text Box 1"/>
          <p:cNvSpPr txBox="1">
            <a:spLocks noChangeArrowheads="1"/>
          </p:cNvSpPr>
          <p:nvPr/>
        </p:nvSpPr>
        <p:spPr bwMode="auto">
          <a:xfrm>
            <a:off x="884223" y="1245404"/>
            <a:ext cx="1656184"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dirty="0">
                <a:ln>
                  <a:noFill/>
                </a:ln>
                <a:solidFill>
                  <a:srgbClr val="FF0000"/>
                </a:solidFill>
                <a:effectLst/>
                <a:latin typeface="Calibri" panose="020F0502020204030204" charset="0"/>
                <a:ea typeface="宋体" panose="02010600030101010101" pitchFamily="2" charset="-122"/>
                <a:cs typeface="宋体" panose="02010600030101010101" pitchFamily="2" charset="-122"/>
              </a:rPr>
              <a:t>前测回顾</a:t>
            </a:r>
            <a:endParaRPr kumimoji="0" lang="zh-CN" sz="2800" b="1" i="0" u="none" strike="noStrike" cap="none" normalizeH="0" baseline="0" dirty="0">
              <a:ln>
                <a:noFill/>
              </a:ln>
              <a:solidFill>
                <a:srgbClr val="FF0000"/>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102" name="Text Box 6"/>
          <p:cNvSpPr txBox="1">
            <a:spLocks noChangeArrowheads="1"/>
          </p:cNvSpPr>
          <p:nvPr/>
        </p:nvSpPr>
        <p:spPr bwMode="auto">
          <a:xfrm>
            <a:off x="3908559" y="4197732"/>
            <a:ext cx="2520280" cy="648072"/>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模型固化训练</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algn="just" fontAlgn="base">
              <a:spcBef>
                <a:spcPct val="0"/>
              </a:spcBef>
              <a:spcAft>
                <a:spcPct val="0"/>
              </a:spcAft>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1" name="Text Box 5"/>
          <p:cNvSpPr txBox="1">
            <a:spLocks noChangeArrowheads="1"/>
          </p:cNvSpPr>
          <p:nvPr/>
        </p:nvSpPr>
        <p:spPr bwMode="auto">
          <a:xfrm>
            <a:off x="3836551" y="2757572"/>
            <a:ext cx="2664296"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抽象概括提炼</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marR="0" lvl="0" indent="0" algn="just" fontAlgn="base">
              <a:lnSpc>
                <a:spcPct val="100000"/>
              </a:lnSpc>
              <a:spcBef>
                <a:spcPct val="0"/>
              </a:spcBef>
              <a:spcAft>
                <a:spcPct val="0"/>
              </a:spcAft>
              <a:buClrTx/>
              <a:buSzTx/>
              <a:buFontTx/>
              <a:buNone/>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0" name="Text Box 4"/>
          <p:cNvSpPr txBox="1">
            <a:spLocks noChangeArrowheads="1"/>
          </p:cNvSpPr>
          <p:nvPr/>
        </p:nvSpPr>
        <p:spPr bwMode="auto">
          <a:xfrm>
            <a:off x="3980567" y="5709900"/>
            <a:ext cx="2592288" cy="54808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模式识别提取</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marR="0" lvl="0" indent="0" algn="just" fontAlgn="base">
              <a:lnSpc>
                <a:spcPct val="100000"/>
              </a:lnSpc>
              <a:spcBef>
                <a:spcPct val="0"/>
              </a:spcBef>
              <a:spcAft>
                <a:spcPct val="0"/>
              </a:spcAft>
              <a:buClrTx/>
              <a:buSzTx/>
              <a:buFontTx/>
              <a:buNone/>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09" name="Text Box 13"/>
          <p:cNvSpPr txBox="1">
            <a:spLocks noChangeArrowheads="1"/>
          </p:cNvSpPr>
          <p:nvPr/>
        </p:nvSpPr>
        <p:spPr bwMode="auto">
          <a:xfrm>
            <a:off x="956231" y="2757572"/>
            <a:ext cx="1656184" cy="50405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方法梳理</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0" name="Text Box 14"/>
          <p:cNvSpPr txBox="1">
            <a:spLocks noChangeArrowheads="1"/>
          </p:cNvSpPr>
          <p:nvPr/>
        </p:nvSpPr>
        <p:spPr bwMode="auto">
          <a:xfrm>
            <a:off x="956231" y="4269741"/>
            <a:ext cx="1728192" cy="43204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方法运用</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1" name="Text Box 15"/>
          <p:cNvSpPr txBox="1">
            <a:spLocks noChangeArrowheads="1"/>
          </p:cNvSpPr>
          <p:nvPr/>
        </p:nvSpPr>
        <p:spPr bwMode="auto">
          <a:xfrm>
            <a:off x="956231" y="5709900"/>
            <a:ext cx="1728192" cy="536996"/>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marR="0" lvl="0" indent="0" algn="just" fontAlgn="base">
              <a:lnSpc>
                <a:spcPct val="100000"/>
              </a:lnSpc>
              <a:spcBef>
                <a:spcPct val="0"/>
              </a:spcBef>
              <a:spcAft>
                <a:spcPct val="0"/>
              </a:spcAft>
              <a:buClrTx/>
              <a:buSzTx/>
              <a:buFontTx/>
              <a:buNone/>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归类巩固</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112" name="AutoShape 16"/>
          <p:cNvSpPr>
            <a:spLocks noChangeArrowheads="1"/>
          </p:cNvSpPr>
          <p:nvPr/>
        </p:nvSpPr>
        <p:spPr bwMode="auto">
          <a:xfrm>
            <a:off x="1604303" y="1821468"/>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4114" name="AutoShape 18"/>
          <p:cNvSpPr>
            <a:spLocks noChangeArrowheads="1"/>
          </p:cNvSpPr>
          <p:nvPr/>
        </p:nvSpPr>
        <p:spPr bwMode="auto">
          <a:xfrm>
            <a:off x="2684423" y="4413756"/>
            <a:ext cx="1080120"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16" name="AutoShape 16"/>
          <p:cNvSpPr>
            <a:spLocks noChangeArrowheads="1"/>
          </p:cNvSpPr>
          <p:nvPr/>
        </p:nvSpPr>
        <p:spPr bwMode="auto">
          <a:xfrm>
            <a:off x="1676311" y="4773796"/>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17" name="AutoShape 16"/>
          <p:cNvSpPr>
            <a:spLocks noChangeArrowheads="1"/>
          </p:cNvSpPr>
          <p:nvPr/>
        </p:nvSpPr>
        <p:spPr bwMode="auto">
          <a:xfrm>
            <a:off x="1604303" y="3333636"/>
            <a:ext cx="288032" cy="936104"/>
          </a:xfrm>
          <a:prstGeom prst="downArrow">
            <a:avLst>
              <a:gd name="adj1" fmla="val 50000"/>
              <a:gd name="adj2" fmla="val 96929"/>
            </a:avLst>
          </a:prstGeom>
          <a:solidFill>
            <a:srgbClr val="FFFFFF"/>
          </a:solidFill>
          <a:ln w="9525">
            <a:solidFill>
              <a:srgbClr val="000000"/>
            </a:solidFill>
            <a:miter lim="800000"/>
          </a:ln>
        </p:spPr>
        <p:txBody>
          <a:bodyPr vert="eaVert" wrap="square" lIns="91440" tIns="45720" rIns="91440" bIns="45720" numCol="1" anchor="t" anchorCtr="0" compatLnSpc="1"/>
          <a:p>
            <a:endParaRPr lang="zh-CN" altLang="en-US"/>
          </a:p>
        </p:txBody>
      </p:sp>
      <p:sp>
        <p:nvSpPr>
          <p:cNvPr id="18" name="AutoShape 18"/>
          <p:cNvSpPr>
            <a:spLocks noChangeArrowheads="1"/>
          </p:cNvSpPr>
          <p:nvPr/>
        </p:nvSpPr>
        <p:spPr bwMode="auto">
          <a:xfrm>
            <a:off x="2612415" y="1389421"/>
            <a:ext cx="1080120" cy="216024"/>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2" name="AutoShape 18"/>
          <p:cNvSpPr>
            <a:spLocks noChangeArrowheads="1"/>
          </p:cNvSpPr>
          <p:nvPr/>
        </p:nvSpPr>
        <p:spPr bwMode="auto">
          <a:xfrm>
            <a:off x="2684423" y="2901588"/>
            <a:ext cx="1152128"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20" name="AutoShape 18"/>
          <p:cNvSpPr>
            <a:spLocks noChangeArrowheads="1"/>
          </p:cNvSpPr>
          <p:nvPr/>
        </p:nvSpPr>
        <p:spPr bwMode="auto">
          <a:xfrm>
            <a:off x="2828439" y="5853916"/>
            <a:ext cx="1008112" cy="248791"/>
          </a:xfrm>
          <a:prstGeom prst="homePlate">
            <a:avLst>
              <a:gd name="adj" fmla="val 111638"/>
            </a:avLst>
          </a:pr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4115" name="Text Box 19"/>
          <p:cNvSpPr txBox="1">
            <a:spLocks noChangeArrowheads="1"/>
          </p:cNvSpPr>
          <p:nvPr/>
        </p:nvSpPr>
        <p:spPr bwMode="auto">
          <a:xfrm>
            <a:off x="3836551" y="1245404"/>
            <a:ext cx="2376264" cy="57606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获取直接经验</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a:p>
            <a:pPr algn="just" fontAlgn="base">
              <a:spcBef>
                <a:spcPct val="0"/>
              </a:spcBef>
              <a:spcAft>
                <a:spcPct val="0"/>
              </a:spcAft>
            </a:pP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
        <p:nvSpPr>
          <p:cNvPr id="4099" name="AutoShape 3"/>
          <p:cNvSpPr>
            <a:spLocks noChangeArrowheads="1"/>
          </p:cNvSpPr>
          <p:nvPr>
            <p:custDataLst>
              <p:tags r:id="rId1"/>
            </p:custDataLst>
          </p:nvPr>
        </p:nvSpPr>
        <p:spPr bwMode="auto">
          <a:xfrm>
            <a:off x="6977221" y="5667737"/>
            <a:ext cx="1656184" cy="435099"/>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FF"/>
          </a:solidFill>
          <a:ln w="9525">
            <a:solidFill>
              <a:srgbClr val="000000"/>
            </a:solidFill>
            <a:miter lim="800000"/>
          </a:ln>
        </p:spPr>
        <p:txBody>
          <a:bodyPr vert="horz" wrap="square" lIns="91440" tIns="45720" rIns="91440" bIns="45720" numCol="1" anchor="t" anchorCtr="0" compatLnSpc="1"/>
          <a:p>
            <a:endParaRPr lang="zh-CN" altLang="en-US"/>
          </a:p>
        </p:txBody>
      </p:sp>
      <p:sp>
        <p:nvSpPr>
          <p:cNvPr id="4098" name="Text Box 2"/>
          <p:cNvSpPr txBox="1">
            <a:spLocks noChangeArrowheads="1"/>
          </p:cNvSpPr>
          <p:nvPr>
            <p:custDataLst>
              <p:tags r:id="rId2"/>
            </p:custDataLst>
          </p:nvPr>
        </p:nvSpPr>
        <p:spPr bwMode="auto">
          <a:xfrm>
            <a:off x="7812360" y="3261430"/>
            <a:ext cx="576064" cy="228528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p>
            <a:pPr algn="just" fontAlgn="base">
              <a:spcBef>
                <a:spcPct val="0"/>
              </a:spcBef>
              <a:spcAft>
                <a:spcPct val="0"/>
              </a:spcAft>
            </a:pPr>
            <a:r>
              <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rPr>
              <a:t>迁移与创新</a:t>
            </a:r>
            <a:endParaRPr lang="zh-CN" altLang="en-US" sz="2800" b="1" dirty="0">
              <a:solidFill>
                <a:srgbClr val="FF0000"/>
              </a:solidFill>
              <a:latin typeface="Calibri" panose="020F0502020204030204" charset="0"/>
              <a:ea typeface="宋体" panose="02010600030101010101" pitchFamily="2" charset="-122"/>
              <a:cs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box(in)">
                                      <p:cBhvr>
                                        <p:cTn id="7" dur="500"/>
                                        <p:tgtEl>
                                          <p:spTgt spid="409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112"/>
                                        </p:tgtEl>
                                        <p:attrNameLst>
                                          <p:attrName>style.visibility</p:attrName>
                                        </p:attrNameLst>
                                      </p:cBhvr>
                                      <p:to>
                                        <p:strVal val="visible"/>
                                      </p:to>
                                    </p:set>
                                    <p:animEffect transition="in" filter="box(in)">
                                      <p:cBhvr>
                                        <p:cTn id="10" dur="500"/>
                                        <p:tgtEl>
                                          <p:spTgt spid="41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109"/>
                                        </p:tgtEl>
                                        <p:attrNameLst>
                                          <p:attrName>style.visibility</p:attrName>
                                        </p:attrNameLst>
                                      </p:cBhvr>
                                      <p:to>
                                        <p:strVal val="visible"/>
                                      </p:to>
                                    </p:set>
                                    <p:animEffect transition="in" filter="box(in)">
                                      <p:cBhvr>
                                        <p:cTn id="13" dur="500"/>
                                        <p:tgtEl>
                                          <p:spTgt spid="410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ox(in)">
                                      <p:cBhvr>
                                        <p:cTn id="16" dur="500"/>
                                        <p:tgtEl>
                                          <p:spTgt spid="1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4110"/>
                                        </p:tgtEl>
                                        <p:attrNameLst>
                                          <p:attrName>style.visibility</p:attrName>
                                        </p:attrNameLst>
                                      </p:cBhvr>
                                      <p:to>
                                        <p:strVal val="visible"/>
                                      </p:to>
                                    </p:set>
                                    <p:animEffect transition="in" filter="box(in)">
                                      <p:cBhvr>
                                        <p:cTn id="19" dur="500"/>
                                        <p:tgtEl>
                                          <p:spTgt spid="411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4111"/>
                                        </p:tgtEl>
                                        <p:attrNameLst>
                                          <p:attrName>style.visibility</p:attrName>
                                        </p:attrNameLst>
                                      </p:cBhvr>
                                      <p:to>
                                        <p:strVal val="visible"/>
                                      </p:to>
                                    </p:set>
                                    <p:animEffect transition="in" filter="box(in)">
                                      <p:cBhvr>
                                        <p:cTn id="25" dur="500"/>
                                        <p:tgtEl>
                                          <p:spTgt spid="41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115"/>
                                        </p:tgtEl>
                                        <p:attrNameLst>
                                          <p:attrName>style.visibility</p:attrName>
                                        </p:attrNameLst>
                                      </p:cBhvr>
                                      <p:to>
                                        <p:strVal val="visible"/>
                                      </p:to>
                                    </p:set>
                                    <p:anim calcmode="lin" valueType="num">
                                      <p:cBhvr additive="base">
                                        <p:cTn id="34" dur="500" fill="hold"/>
                                        <p:tgtEl>
                                          <p:spTgt spid="4115"/>
                                        </p:tgtEl>
                                        <p:attrNameLst>
                                          <p:attrName>ppt_x</p:attrName>
                                        </p:attrNameLst>
                                      </p:cBhvr>
                                      <p:tavLst>
                                        <p:tav tm="0">
                                          <p:val>
                                            <p:strVal val="#ppt_x"/>
                                          </p:val>
                                        </p:tav>
                                        <p:tav tm="100000">
                                          <p:val>
                                            <p:strVal val="#ppt_x"/>
                                          </p:val>
                                        </p:tav>
                                      </p:tavLst>
                                    </p:anim>
                                    <p:anim calcmode="lin" valueType="num">
                                      <p:cBhvr additive="base">
                                        <p:cTn id="35" dur="500" fill="hold"/>
                                        <p:tgtEl>
                                          <p:spTgt spid="41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box(in)">
                                      <p:cBhvr>
                                        <p:cTn id="40" dur="500"/>
                                        <p:tgtEl>
                                          <p:spTgt spid="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4101"/>
                                        </p:tgtEl>
                                        <p:attrNameLst>
                                          <p:attrName>style.visibility</p:attrName>
                                        </p:attrNameLst>
                                      </p:cBhvr>
                                      <p:to>
                                        <p:strVal val="visible"/>
                                      </p:to>
                                    </p:set>
                                    <p:animEffect transition="in" filter="box(in)">
                                      <p:cBhvr>
                                        <p:cTn id="43" dur="500"/>
                                        <p:tgtEl>
                                          <p:spTgt spid="410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114"/>
                                        </p:tgtEl>
                                        <p:attrNameLst>
                                          <p:attrName>style.visibility</p:attrName>
                                        </p:attrNameLst>
                                      </p:cBhvr>
                                      <p:to>
                                        <p:strVal val="visible"/>
                                      </p:to>
                                    </p:set>
                                    <p:anim calcmode="lin" valueType="num">
                                      <p:cBhvr additive="base">
                                        <p:cTn id="48" dur="500" fill="hold"/>
                                        <p:tgtEl>
                                          <p:spTgt spid="4114"/>
                                        </p:tgtEl>
                                        <p:attrNameLst>
                                          <p:attrName>ppt_x</p:attrName>
                                        </p:attrNameLst>
                                      </p:cBhvr>
                                      <p:tavLst>
                                        <p:tav tm="0">
                                          <p:val>
                                            <p:strVal val="#ppt_x"/>
                                          </p:val>
                                        </p:tav>
                                        <p:tav tm="100000">
                                          <p:val>
                                            <p:strVal val="#ppt_x"/>
                                          </p:val>
                                        </p:tav>
                                      </p:tavLst>
                                    </p:anim>
                                    <p:anim calcmode="lin" valueType="num">
                                      <p:cBhvr additive="base">
                                        <p:cTn id="49" dur="500" fill="hold"/>
                                        <p:tgtEl>
                                          <p:spTgt spid="41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102"/>
                                        </p:tgtEl>
                                        <p:attrNameLst>
                                          <p:attrName>style.visibility</p:attrName>
                                        </p:attrNameLst>
                                      </p:cBhvr>
                                      <p:to>
                                        <p:strVal val="visible"/>
                                      </p:to>
                                    </p:set>
                                    <p:anim calcmode="lin" valueType="num">
                                      <p:cBhvr additive="base">
                                        <p:cTn id="52" dur="500" fill="hold"/>
                                        <p:tgtEl>
                                          <p:spTgt spid="4102"/>
                                        </p:tgtEl>
                                        <p:attrNameLst>
                                          <p:attrName>ppt_x</p:attrName>
                                        </p:attrNameLst>
                                      </p:cBhvr>
                                      <p:tavLst>
                                        <p:tav tm="0">
                                          <p:val>
                                            <p:strVal val="#ppt_x"/>
                                          </p:val>
                                        </p:tav>
                                        <p:tav tm="100000">
                                          <p:val>
                                            <p:strVal val="#ppt_x"/>
                                          </p:val>
                                        </p:tav>
                                      </p:tavLst>
                                    </p:anim>
                                    <p:anim calcmode="lin" valueType="num">
                                      <p:cBhvr additive="base">
                                        <p:cTn id="53"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additive="base">
                                        <p:cTn id="58" dur="500" fill="hold"/>
                                        <p:tgtEl>
                                          <p:spTgt spid="20"/>
                                        </p:tgtEl>
                                        <p:attrNameLst>
                                          <p:attrName>ppt_x</p:attrName>
                                        </p:attrNameLst>
                                      </p:cBhvr>
                                      <p:tavLst>
                                        <p:tav tm="0">
                                          <p:val>
                                            <p:strVal val="#ppt_x"/>
                                          </p:val>
                                        </p:tav>
                                        <p:tav tm="100000">
                                          <p:val>
                                            <p:strVal val="#ppt_x"/>
                                          </p:val>
                                        </p:tav>
                                      </p:tavLst>
                                    </p:anim>
                                    <p:anim calcmode="lin" valueType="num">
                                      <p:cBhvr additive="base">
                                        <p:cTn id="59" dur="500" fill="hold"/>
                                        <p:tgtEl>
                                          <p:spTgt spid="20"/>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100"/>
                                        </p:tgtEl>
                                        <p:attrNameLst>
                                          <p:attrName>style.visibility</p:attrName>
                                        </p:attrNameLst>
                                      </p:cBhvr>
                                      <p:to>
                                        <p:strVal val="visible"/>
                                      </p:to>
                                    </p:set>
                                    <p:anim calcmode="lin" valueType="num">
                                      <p:cBhvr additive="base">
                                        <p:cTn id="62" dur="500" fill="hold"/>
                                        <p:tgtEl>
                                          <p:spTgt spid="4100"/>
                                        </p:tgtEl>
                                        <p:attrNameLst>
                                          <p:attrName>ppt_x</p:attrName>
                                        </p:attrNameLst>
                                      </p:cBhvr>
                                      <p:tavLst>
                                        <p:tav tm="0">
                                          <p:val>
                                            <p:strVal val="#ppt_x"/>
                                          </p:val>
                                        </p:tav>
                                        <p:tav tm="100000">
                                          <p:val>
                                            <p:strVal val="#ppt_x"/>
                                          </p:val>
                                        </p:tav>
                                      </p:tavLst>
                                    </p:anim>
                                    <p:anim calcmode="lin" valueType="num">
                                      <p:cBhvr additive="base">
                                        <p:cTn id="63" dur="500" fill="hold"/>
                                        <p:tgtEl>
                                          <p:spTgt spid="4100"/>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099"/>
                                        </p:tgtEl>
                                        <p:attrNameLst>
                                          <p:attrName>style.visibility</p:attrName>
                                        </p:attrNameLst>
                                      </p:cBhvr>
                                      <p:to>
                                        <p:strVal val="visible"/>
                                      </p:to>
                                    </p:set>
                                    <p:anim calcmode="lin" valueType="num">
                                      <p:cBhvr additive="base">
                                        <p:cTn id="66" dur="500" fill="hold"/>
                                        <p:tgtEl>
                                          <p:spTgt spid="4099"/>
                                        </p:tgtEl>
                                        <p:attrNameLst>
                                          <p:attrName>ppt_x</p:attrName>
                                        </p:attrNameLst>
                                      </p:cBhvr>
                                      <p:tavLst>
                                        <p:tav tm="0">
                                          <p:val>
                                            <p:strVal val="#ppt_x"/>
                                          </p:val>
                                        </p:tav>
                                        <p:tav tm="100000">
                                          <p:val>
                                            <p:strVal val="#ppt_x"/>
                                          </p:val>
                                        </p:tav>
                                      </p:tavLst>
                                    </p:anim>
                                    <p:anim calcmode="lin" valueType="num">
                                      <p:cBhvr additive="base">
                                        <p:cTn id="67"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98"/>
                                        </p:tgtEl>
                                        <p:attrNameLst>
                                          <p:attrName>style.visibility</p:attrName>
                                        </p:attrNameLst>
                                      </p:cBhvr>
                                      <p:to>
                                        <p:strVal val="visible"/>
                                      </p:to>
                                    </p:set>
                                    <p:anim calcmode="lin" valueType="num">
                                      <p:cBhvr additive="base">
                                        <p:cTn id="72" dur="500" fill="hold"/>
                                        <p:tgtEl>
                                          <p:spTgt spid="4098"/>
                                        </p:tgtEl>
                                        <p:attrNameLst>
                                          <p:attrName>ppt_x</p:attrName>
                                        </p:attrNameLst>
                                      </p:cBhvr>
                                      <p:tavLst>
                                        <p:tav tm="0">
                                          <p:val>
                                            <p:strVal val="#ppt_x"/>
                                          </p:val>
                                        </p:tav>
                                        <p:tav tm="100000">
                                          <p:val>
                                            <p:strVal val="#ppt_x"/>
                                          </p:val>
                                        </p:tav>
                                      </p:tavLst>
                                    </p:anim>
                                    <p:anim calcmode="lin" valueType="num">
                                      <p:cBhvr additive="base">
                                        <p:cTn id="73"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bldLvl="0" animBg="1"/>
      <p:bldP spid="4102" grpId="0" bldLvl="0" animBg="1"/>
      <p:bldP spid="4101" grpId="0" bldLvl="0" animBg="1"/>
      <p:bldP spid="4100" grpId="0" bldLvl="0" animBg="1"/>
      <p:bldP spid="4109" grpId="0" bldLvl="0" animBg="1"/>
      <p:bldP spid="4110" grpId="0" bldLvl="0" animBg="1"/>
      <p:bldP spid="4111" grpId="0" bldLvl="0" animBg="1"/>
      <p:bldP spid="4112" grpId="0" bldLvl="0" animBg="1"/>
      <p:bldP spid="4114" grpId="0" bldLvl="0" animBg="1"/>
      <p:bldP spid="16" grpId="0" bldLvl="0" animBg="1"/>
      <p:bldP spid="17" grpId="0" bldLvl="0" animBg="1"/>
      <p:bldP spid="18" grpId="0" bldLvl="0" animBg="1"/>
      <p:bldP spid="2" grpId="0" bldLvl="0" animBg="1"/>
      <p:bldP spid="20" grpId="0" bldLvl="0" animBg="1"/>
      <p:bldP spid="4115" grpId="0" bldLvl="0" animBg="1"/>
      <p:bldP spid="4099" grpId="0" bldLvl="0" animBg="1"/>
      <p:bldP spid="4098"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5" name="文本框 22534"/>
          <p:cNvSpPr txBox="1"/>
          <p:nvPr>
            <p:custDataLst>
              <p:tags r:id="rId1"/>
            </p:custDataLst>
          </p:nvPr>
        </p:nvSpPr>
        <p:spPr>
          <a:xfrm>
            <a:off x="611505" y="1485900"/>
            <a:ext cx="9919970" cy="3348990"/>
          </a:xfrm>
          <a:prstGeom prst="rect">
            <a:avLst/>
          </a:prstGeom>
          <a:noFill/>
          <a:ln w="9525">
            <a:noFill/>
          </a:ln>
        </p:spPr>
        <p:txBody>
          <a:bodyPr wrap="square" anchor="t" anchorCtr="0">
            <a:noAutofit/>
          </a:bodyPr>
          <a:p>
            <a:pPr eaLnBrk="0" hangingPunct="0">
              <a:spcBef>
                <a:spcPct val="50000"/>
              </a:spcBef>
            </a:pPr>
            <a:r>
              <a:rPr lang="zh-CN" altLang="en-US" sz="2800" b="1" dirty="0">
                <a:latin typeface="Arial" panose="020B0604020202020204" pitchFamily="34" charset="0"/>
                <a:ea typeface="宋体" panose="02010600030101010101" pitchFamily="2" charset="-122"/>
              </a:rPr>
              <a:t> </a:t>
            </a:r>
            <a:endParaRPr lang="zh-CN" altLang="en-US" sz="2800" b="1" dirty="0">
              <a:solidFill>
                <a:srgbClr val="FF0000"/>
              </a:solidFill>
              <a:latin typeface="Arial" panose="020B0604020202020204" pitchFamily="34" charset="0"/>
              <a:ea typeface="宋体" panose="02010600030101010101" pitchFamily="2" charset="-122"/>
            </a:endParaRPr>
          </a:p>
          <a:p>
            <a:pPr algn="l">
              <a:spcBef>
                <a:spcPct val="50000"/>
              </a:spcBef>
              <a:buClrTx/>
              <a:buSzTx/>
              <a:buFontTx/>
            </a:pPr>
            <a:r>
              <a:rPr lang="en-US" altLang="zh-CN" sz="2800" b="1" dirty="0">
                <a:solidFill>
                  <a:srgbClr val="FF0000"/>
                </a:solidFill>
                <a:latin typeface="Arial" panose="020B0604020202020204" pitchFamily="34" charset="0"/>
                <a:ea typeface="宋体" panose="02010600030101010101" pitchFamily="2" charset="-122"/>
              </a:rPr>
              <a:t>     </a:t>
            </a:r>
            <a:r>
              <a:rPr lang="zh-CN" altLang="zh-CN" sz="2800" b="1" dirty="0">
                <a:solidFill>
                  <a:srgbClr val="FF0000"/>
                </a:solidFill>
              </a:rPr>
              <a:t>学生喜欢通过提炼模型，记住一些结论并加以运用，因为这样能减少计算过程中的随机性错误，且</a:t>
            </a:r>
            <a:r>
              <a:rPr lang="zh-CN" altLang="zh-CN" sz="2800" b="1" dirty="0">
                <a:solidFill>
                  <a:srgbClr val="FF0000"/>
                </a:solidFill>
                <a:sym typeface="+mn-ea"/>
              </a:rPr>
              <a:t>少了思想方法的再梳理再建构。</a:t>
            </a:r>
            <a:endParaRPr lang="zh-CN" altLang="zh-CN" sz="2800" b="1" dirty="0">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custDataLst>
              <p:tags r:id="rId1"/>
            </p:custDataLst>
          </p:nvPr>
        </p:nvSpPr>
        <p:spPr>
          <a:xfrm>
            <a:off x="841375" y="1457325"/>
            <a:ext cx="9467850" cy="1548765"/>
          </a:xfrm>
          <a:prstGeom prst="rect">
            <a:avLst/>
          </a:prstGeom>
        </p:spPr>
        <p:txBody>
          <a:bodyPr wrap="square">
            <a:noAutofit/>
          </a:bodyPr>
          <a:p>
            <a:r>
              <a:rPr lang="zh-CN" altLang="zh-CN" sz="2800" b="1" dirty="0">
                <a:solidFill>
                  <a:srgbClr val="FF0000"/>
                </a:solidFill>
              </a:rPr>
              <a:t>模式</a:t>
            </a:r>
            <a:r>
              <a:rPr lang="zh-CN" altLang="en-US" sz="2800" b="1" dirty="0">
                <a:solidFill>
                  <a:srgbClr val="FF0000"/>
                </a:solidFill>
              </a:rPr>
              <a:t>的</a:t>
            </a:r>
            <a:r>
              <a:rPr lang="zh-CN" altLang="zh-CN" sz="2800" b="1" dirty="0">
                <a:solidFill>
                  <a:srgbClr val="FF0000"/>
                </a:solidFill>
              </a:rPr>
              <a:t>建立</a:t>
            </a:r>
            <a:r>
              <a:rPr lang="zh-CN" altLang="en-US" sz="2800" b="1" dirty="0">
                <a:solidFill>
                  <a:srgbClr val="FF0000"/>
                </a:solidFill>
              </a:rPr>
              <a:t>、使用与突破</a:t>
            </a:r>
            <a:r>
              <a:rPr lang="zh-CN" altLang="zh-CN" sz="2800" b="1" dirty="0">
                <a:solidFill>
                  <a:srgbClr val="FF0000"/>
                </a:solidFill>
              </a:rPr>
              <a:t>……</a:t>
            </a:r>
            <a:endParaRPr lang="zh-CN" altLang="zh-CN" sz="2800" b="1" dirty="0">
              <a:solidFill>
                <a:srgbClr val="FF0000"/>
              </a:solidFill>
            </a:endParaRPr>
          </a:p>
          <a:p>
            <a:endParaRPr lang="zh-CN" altLang="zh-CN" sz="2800" b="1" dirty="0">
              <a:solidFill>
                <a:srgbClr val="FF0000"/>
              </a:solidFill>
            </a:endParaRPr>
          </a:p>
          <a:p>
            <a:r>
              <a:rPr lang="zh-CN" altLang="zh-CN" sz="2800" b="1" dirty="0">
                <a:solidFill>
                  <a:srgbClr val="FF0000"/>
                </a:solidFill>
              </a:rPr>
              <a:t>永远不变的是数学思想和方法</a:t>
            </a:r>
            <a:endParaRPr lang="zh-CN" altLang="zh-CN" sz="2800" b="1" dirty="0">
              <a:solidFill>
                <a:srgbClr val="FF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表格 7"/>
          <p:cNvGraphicFramePr/>
          <p:nvPr>
            <p:custDataLst>
              <p:tags r:id="rId1"/>
            </p:custDataLst>
          </p:nvPr>
        </p:nvGraphicFramePr>
        <p:xfrm>
          <a:off x="937260" y="1711325"/>
          <a:ext cx="10124440" cy="4791710"/>
        </p:xfrm>
        <a:graphic>
          <a:graphicData uri="http://schemas.openxmlformats.org/drawingml/2006/table">
            <a:tbl>
              <a:tblPr firstRow="1" bandRow="1">
                <a:tableStyleId>{5C22544A-7EE6-4342-B048-85BDC9FD1C3A}</a:tableStyleId>
              </a:tblPr>
              <a:tblGrid>
                <a:gridCol w="1681480"/>
                <a:gridCol w="944245"/>
                <a:gridCol w="1311275"/>
                <a:gridCol w="6187440"/>
              </a:tblGrid>
              <a:tr h="42672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00380">
                <a:tc rowSpan="4">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ClrTx/>
                        <a:buSzTx/>
                        <a:buFontTx/>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5</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椭圆离心率求参数</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43865">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6</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直线与圆、二倍角</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56565">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12</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双曲线离心率；余弦定理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0772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22</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轨迹方程问题；直线与抛物线的位置关系；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圆锥曲线中相关的范围问题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61010">
                <a:tc rowSpan="4">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全国新高考Ⅱ卷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5</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直线与椭圆的位置关系，椭圆的性质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022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10</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直线与抛物线的位置关系，抛物线的性质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43230">
                <a:tc vMerge="1">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15</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直线与圆的位置关系，点到直线的距离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6200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双曲线方程，直线与双曲线的位置关系，定直线问题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10" name="文本框 9"/>
          <p:cNvSpPr txBox="1"/>
          <p:nvPr>
            <p:custDataLst>
              <p:tags r:id="rId2"/>
            </p:custDataLst>
          </p:nvPr>
        </p:nvSpPr>
        <p:spPr>
          <a:xfrm>
            <a:off x="9810115" y="118935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2" name="文本框 1"/>
          <p:cNvSpPr txBox="1"/>
          <p:nvPr/>
        </p:nvSpPr>
        <p:spPr>
          <a:xfrm>
            <a:off x="937260" y="732155"/>
            <a:ext cx="6096000" cy="521970"/>
          </a:xfrm>
          <a:prstGeom prst="rect">
            <a:avLst/>
          </a:prstGeom>
          <a:noFill/>
        </p:spPr>
        <p:txBody>
          <a:bodyPr wrap="square" rtlCol="0" anchor="t">
            <a:spAutoFit/>
          </a:bodyPr>
          <a:p>
            <a:r>
              <a:rPr lang="zh-CN" altLang="en-US" sz="2800">
                <a:solidFill>
                  <a:srgbClr val="FF0000"/>
                </a:solidFill>
                <a:latin typeface="黑体" panose="02010609060101010101" charset="-122"/>
                <a:ea typeface="黑体" panose="02010609060101010101" charset="-122"/>
                <a:sym typeface="+mn-ea"/>
              </a:rPr>
              <a:t>核心考点</a:t>
            </a:r>
            <a:endParaRPr lang="zh-CN" altLang="en-US" sz="2800">
              <a:solidFill>
                <a:srgbClr val="FF0000"/>
              </a:solidFill>
              <a:latin typeface="黑体" panose="02010609060101010101" charset="-122"/>
              <a:ea typeface="黑体" panose="02010609060101010101" charset="-122"/>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31215" y="59499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2"/>
            </p:custDataLst>
          </p:nvPr>
        </p:nvGraphicFramePr>
        <p:xfrm>
          <a:off x="831215" y="1525270"/>
          <a:ext cx="10591800" cy="4886960"/>
        </p:xfrm>
        <a:graphic>
          <a:graphicData uri="http://schemas.openxmlformats.org/drawingml/2006/table">
            <a:tbl>
              <a:tblPr firstRow="1" bandRow="1">
                <a:tableStyleId>{5C22544A-7EE6-4342-B048-85BDC9FD1C3A}</a:tableStyleId>
              </a:tblPr>
              <a:tblGrid>
                <a:gridCol w="1515110"/>
                <a:gridCol w="947420"/>
                <a:gridCol w="1148715"/>
                <a:gridCol w="6980555"/>
              </a:tblGrid>
              <a:tr h="43561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694690">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8</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zh-CN" sz="2200">
                          <a:latin typeface="Times New Roman" panose="02020603050405020304" pitchFamily="18" charset="0"/>
                          <a:ea typeface="方正仿宋_GBK" panose="02000000000000000000" charset="-122"/>
                          <a:cs typeface="Times New Roman" panose="02020603050405020304" pitchFamily="18" charset="0"/>
                        </a:rPr>
                        <a:t>用双曲线的离心率求渐近线，渐近线与圆相交，求弦长</a:t>
                      </a:r>
                      <a:endParaRPr lang="zh-CN"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10972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可通过椭圆的焦点三角形的面积公式以及等面积法求出P的坐标；可用椭圆的定义和余弦定理，再用中线的向量公式求OP</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6769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直线与抛物线的位置关系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5402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7</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椭圆的焦点三角形面积公式</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350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9</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双曲线的离心率与渐近线的关系，圆心到直线的距离及圆半径，求弦长</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0264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求抛物线方程，直线与抛物线相交，最值问题.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10" name="文本框 9"/>
          <p:cNvSpPr txBox="1"/>
          <p:nvPr>
            <p:custDataLst>
              <p:tags r:id="rId3"/>
            </p:custDataLst>
          </p:nvPr>
        </p:nvSpPr>
        <p:spPr>
          <a:xfrm>
            <a:off x="10171430" y="1003300"/>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表格 7"/>
          <p:cNvGraphicFramePr/>
          <p:nvPr>
            <p:custDataLst>
              <p:tags r:id="rId1"/>
            </p:custDataLst>
          </p:nvPr>
        </p:nvGraphicFramePr>
        <p:xfrm>
          <a:off x="953770" y="1649095"/>
          <a:ext cx="10284460" cy="4800600"/>
        </p:xfrm>
        <a:graphic>
          <a:graphicData uri="http://schemas.openxmlformats.org/drawingml/2006/table">
            <a:tbl>
              <a:tblPr firstRow="1" bandRow="1">
                <a:tableStyleId>{5C22544A-7EE6-4342-B048-85BDC9FD1C3A}</a:tableStyleId>
              </a:tblPr>
              <a:tblGrid>
                <a:gridCol w="1616710"/>
                <a:gridCol w="907415"/>
                <a:gridCol w="1260475"/>
                <a:gridCol w="6499860"/>
              </a:tblGrid>
              <a:tr h="42672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椭圆、定点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全国乙卷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a:t>
                      </a:r>
                      <a:endParaRPr lang="zh-CN"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12</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13</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467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椭圆、定点</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
        <p:nvSpPr>
          <p:cNvPr id="4" name="文本框 3"/>
          <p:cNvSpPr txBox="1"/>
          <p:nvPr>
            <p:custDataLst>
              <p:tags r:id="rId2"/>
            </p:custDataLst>
          </p:nvPr>
        </p:nvSpPr>
        <p:spPr>
          <a:xfrm>
            <a:off x="953770" y="59499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sp>
        <p:nvSpPr>
          <p:cNvPr id="10" name="文本框 9"/>
          <p:cNvSpPr txBox="1"/>
          <p:nvPr>
            <p:custDataLst>
              <p:tags r:id="rId3"/>
            </p:custDataLst>
          </p:nvPr>
        </p:nvSpPr>
        <p:spPr>
          <a:xfrm>
            <a:off x="9986645" y="111696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2023</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332085" y="72580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564515" y="449580"/>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564515" y="1247775"/>
          <a:ext cx="9862185" cy="5194935"/>
        </p:xfrm>
        <a:graphic>
          <a:graphicData uri="http://schemas.openxmlformats.org/drawingml/2006/table">
            <a:tbl>
              <a:tblPr firstRow="1" bandRow="1">
                <a:tableStyleId>{5C22544A-7EE6-4342-B048-85BDC9FD1C3A}</a:tableStyleId>
              </a:tblPr>
              <a:tblGrid>
                <a:gridCol w="1609090"/>
                <a:gridCol w="815340"/>
                <a:gridCol w="1167130"/>
                <a:gridCol w="1325245"/>
                <a:gridCol w="4945380"/>
              </a:tblGrid>
              <a:tr h="473075">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73710">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全国新高考Ⅰ卷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1818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a:t>
                      </a:r>
                      <a:r>
                        <a:rPr lang="zh-CN" altLang="en-US" sz="2200">
                          <a:latin typeface="Times New Roman" panose="02020603050405020304" pitchFamily="18" charset="0"/>
                          <a:ea typeface="方正仿宋_GBK" panose="02000000000000000000" charset="-122"/>
                          <a:cs typeface="Times New Roman" panose="02020603050405020304" pitchFamily="18" charset="0"/>
                        </a:rPr>
                        <a:t>与圆的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公切线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2959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椭圆的几何性质、焦点弦</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6200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双曲线的方程、直线的斜率与倾斜角、到角公式、弦长公式</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73710">
                <a:tc rowSpan="4">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全国新高考</a:t>
                      </a:r>
                      <a:r>
                        <a:rPr lang="zh-CN" altLang="en-US" sz="2200">
                          <a:latin typeface="Times New Roman" panose="02020603050405020304" pitchFamily="18" charset="0"/>
                          <a:ea typeface="微软雅黑" panose="020B0503020204020204" charset="-122"/>
                          <a:cs typeface="Times New Roman" panose="02020603050405020304" pitchFamily="18" charset="0"/>
                          <a:sym typeface="+mn-ea"/>
                        </a:rPr>
                        <a:t>Ⅱ</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多选</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抛物线的定义、焦点</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弦</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2672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直线与圆的位置</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7244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16</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直线与</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8655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双曲线的方程及几何</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custDataLst>
              <p:tags r:id="rId1"/>
            </p:custDataLst>
          </p:nvPr>
        </p:nvSpPr>
        <p:spPr>
          <a:xfrm>
            <a:off x="10386695" y="945515"/>
            <a:ext cx="1251585" cy="521970"/>
          </a:xfrm>
          <a:prstGeom prst="rect">
            <a:avLst/>
          </a:prstGeom>
          <a:noFill/>
        </p:spPr>
        <p:txBody>
          <a:bodyPr wrap="none" rtlCol="0">
            <a:spAutoFit/>
          </a:bodyPr>
          <a:p>
            <a:pPr algn="l"/>
            <a:r>
              <a:rPr lang="en-US" altLang="zh-CN" sz="2800" b="1">
                <a:solidFill>
                  <a:srgbClr val="FF0000"/>
                </a:solidFill>
                <a:latin typeface="Times New Roman" panose="02020603050405020304" pitchFamily="18" charset="0"/>
                <a:ea typeface="黑体" panose="02010609060101010101" charset="-122"/>
                <a:cs typeface="Times New Roman" panose="02020603050405020304" pitchFamily="18" charset="0"/>
              </a:rPr>
              <a:t>2022</a:t>
            </a:r>
            <a:r>
              <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rPr>
              <a:t>年</a:t>
            </a:r>
            <a:endParaRPr lang="zh-CN" altLang="en-US" sz="2800" b="1">
              <a:solidFill>
                <a:srgbClr val="FF0000"/>
              </a:solidFill>
              <a:latin typeface="Times New Roman" panose="02020603050405020304" pitchFamily="18" charset="0"/>
              <a:ea typeface="黑体" panose="02010609060101010101" charset="-122"/>
              <a:cs typeface="Times New Roman" panose="02020603050405020304" pitchFamily="18" charset="0"/>
            </a:endParaRPr>
          </a:p>
        </p:txBody>
      </p:sp>
      <p:sp>
        <p:nvSpPr>
          <p:cNvPr id="4" name="文本框 3"/>
          <p:cNvSpPr txBox="1"/>
          <p:nvPr>
            <p:custDataLst>
              <p:tags r:id="rId2"/>
            </p:custDataLst>
          </p:nvPr>
        </p:nvSpPr>
        <p:spPr>
          <a:xfrm>
            <a:off x="564515" y="591185"/>
            <a:ext cx="1605280" cy="521970"/>
          </a:xfrm>
          <a:prstGeom prst="rect">
            <a:avLst/>
          </a:prstGeom>
          <a:noFill/>
        </p:spPr>
        <p:txBody>
          <a:bodyPr wrap="none" rtlCol="0">
            <a:spAutoFit/>
          </a:bodyPr>
          <a:p>
            <a:pPr algn="l"/>
            <a:r>
              <a:rPr lang="zh-CN" altLang="en-US" sz="2800">
                <a:solidFill>
                  <a:srgbClr val="FF0000"/>
                </a:solidFill>
                <a:latin typeface="黑体" panose="02010609060101010101" charset="-122"/>
                <a:ea typeface="黑体" panose="02010609060101010101" charset="-122"/>
              </a:rPr>
              <a:t>核心考点</a:t>
            </a:r>
            <a:endParaRPr lang="zh-CN" altLang="en-US" sz="2800">
              <a:solidFill>
                <a:srgbClr val="FF0000"/>
              </a:solidFill>
              <a:latin typeface="黑体" panose="02010609060101010101" charset="-122"/>
              <a:ea typeface="黑体" panose="02010609060101010101" charset="-122"/>
            </a:endParaRPr>
          </a:p>
        </p:txBody>
      </p:sp>
      <p:graphicFrame>
        <p:nvGraphicFramePr>
          <p:cNvPr id="8" name="表格 7"/>
          <p:cNvGraphicFramePr/>
          <p:nvPr>
            <p:custDataLst>
              <p:tags r:id="rId3"/>
            </p:custDataLst>
          </p:nvPr>
        </p:nvGraphicFramePr>
        <p:xfrm>
          <a:off x="564515" y="1382395"/>
          <a:ext cx="10036810" cy="4518025"/>
        </p:xfrm>
        <a:graphic>
          <a:graphicData uri="http://schemas.openxmlformats.org/drawingml/2006/table">
            <a:tbl>
              <a:tblPr firstRow="1" bandRow="1">
                <a:tableStyleId>{5C22544A-7EE6-4342-B048-85BDC9FD1C3A}</a:tableStyleId>
              </a:tblPr>
              <a:tblGrid>
                <a:gridCol w="1616710"/>
                <a:gridCol w="907415"/>
                <a:gridCol w="1260475"/>
                <a:gridCol w="1346200"/>
                <a:gridCol w="4906010"/>
              </a:tblGrid>
              <a:tr h="496570">
                <a:tc>
                  <a:txBody>
                    <a:bodyPr/>
                    <a:p>
                      <a:pPr algn="ctr">
                        <a:buNone/>
                      </a:pPr>
                      <a:r>
                        <a:rPr lang="zh-CN" altLang="en-US" sz="2200">
                          <a:latin typeface="Times New Roman" panose="02020603050405020304" pitchFamily="18" charset="0"/>
                          <a:ea typeface="方正仿宋_GBK" panose="02000000000000000000" charset="-122"/>
                        </a:rPr>
                        <a:t>卷别</a:t>
                      </a:r>
                      <a:endParaRPr lang="zh-CN" altLang="en-US" sz="2200">
                        <a:latin typeface="Times New Roman" panose="02020603050405020304" pitchFamily="18" charset="0"/>
                        <a:ea typeface="方正仿宋_GBK" panose="02000000000000000000" charset="-122"/>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r>
                        <a:rPr lang="zh-CN" altLang="en-US" sz="2200">
                          <a:latin typeface="Times New Roman" panose="02020603050405020304" pitchFamily="18" charset="0"/>
                          <a:ea typeface="方正仿宋_GBK" panose="02000000000000000000" charset="-122"/>
                          <a:cs typeface="Times New Roman" panose="02020603050405020304" pitchFamily="18" charset="0"/>
                        </a:rPr>
                        <a:t>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曲线</a:t>
                      </a:r>
                      <a:r>
                        <a:rPr lang="zh-CN" altLang="en-US" sz="2200">
                          <a:latin typeface="Times New Roman" panose="02020603050405020304" pitchFamily="18" charset="0"/>
                          <a:ea typeface="方正仿宋_GBK" panose="02000000000000000000" charset="-122"/>
                          <a:cs typeface="Times New Roman" panose="02020603050405020304" pitchFamily="18" charset="0"/>
                        </a:rPr>
                        <a:t>类型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核心</a:t>
                      </a:r>
                      <a:r>
                        <a:rPr lang="zh-CN" altLang="en-US" sz="2200">
                          <a:latin typeface="Times New Roman" panose="02020603050405020304" pitchFamily="18" charset="0"/>
                          <a:ea typeface="方正仿宋_GBK" panose="02000000000000000000" charset="-122"/>
                          <a:cs typeface="Times New Roman" panose="02020603050405020304" pitchFamily="18" charset="0"/>
                        </a:rPr>
                        <a:t>考点</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4">
                  <a:txBody>
                    <a:bodyPr/>
                    <a:p>
                      <a:pPr algn="ctr">
                        <a:buNone/>
                      </a:pPr>
                      <a:r>
                        <a:rPr lang="zh-CN" altLang="en-US" sz="2200">
                          <a:latin typeface="Times New Roman" panose="02020603050405020304" pitchFamily="18" charset="0"/>
                          <a:ea typeface="方正仿宋_GBK" panose="02000000000000000000" charset="-122"/>
                          <a:sym typeface="Arial" panose="020B0604020202020204" pitchFamily="34" charset="0"/>
                        </a:rPr>
                        <a:t>全国甲卷</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（文科）</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单选题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椭圆的方程</a:t>
                      </a:r>
                      <a:r>
                        <a:rPr lang="zh-CN" altLang="en-US" sz="2200">
                          <a:latin typeface="Times New Roman" panose="02020603050405020304" pitchFamily="18" charset="0"/>
                          <a:ea typeface="方正仿宋_GBK" panose="02000000000000000000" charset="-122"/>
                          <a:cs typeface="Times New Roman" panose="02020603050405020304" pitchFamily="18" charset="0"/>
                        </a:rPr>
                        <a:t>与几何</a:t>
                      </a:r>
                      <a:r>
                        <a:rPr lang="zh-CN" altLang="en-US" sz="2200">
                          <a:latin typeface="Times New Roman" panose="02020603050405020304" pitchFamily="18" charset="0"/>
                          <a:ea typeface="方正仿宋_GBK" panose="02000000000000000000" charset="-122"/>
                          <a:cs typeface="Times New Roman" panose="02020603050405020304" pitchFamily="18" charset="0"/>
                        </a:rPr>
                        <a:t>性质</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3243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填空题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rPr>
                        <a:t>方程</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55562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15</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直线与双曲线的位置</a:t>
                      </a:r>
                      <a:r>
                        <a:rPr lang="zh-CN" altLang="en-US" sz="2200">
                          <a:latin typeface="Times New Roman" panose="02020603050405020304" pitchFamily="18" charset="0"/>
                          <a:ea typeface="方正仿宋_GBK" panose="02000000000000000000" charset="-122"/>
                          <a:cs typeface="Times New Roman" panose="02020603050405020304" pitchFamily="18" charset="0"/>
                        </a:rPr>
                        <a:t>关系</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779780">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21</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抛物线的方程与几何性质、焦点</a:t>
                      </a:r>
                      <a:r>
                        <a:rPr lang="zh-CN" altLang="en-US" sz="2200">
                          <a:latin typeface="Times New Roman" panose="02020603050405020304" pitchFamily="18" charset="0"/>
                          <a:ea typeface="方正仿宋_GBK" panose="02000000000000000000" charset="-122"/>
                          <a:cs typeface="Times New Roman" panose="02020603050405020304" pitchFamily="18" charset="0"/>
                        </a:rPr>
                        <a:t>弦</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r>
              <a:tr h="497205">
                <a:tc rowSpan="3">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全国</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甲卷</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理科）</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选</a:t>
                      </a:r>
                      <a:r>
                        <a:rPr lang="zh-CN" altLang="en-US" sz="2200">
                          <a:latin typeface="Times New Roman" panose="02020603050405020304" pitchFamily="18" charset="0"/>
                          <a:ea typeface="方正仿宋_GBK" panose="02000000000000000000" charset="-122"/>
                          <a:cs typeface="Times New Roman" panose="02020603050405020304" pitchFamily="18" charset="0"/>
                        </a:rPr>
                        <a:t>择题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椭圆</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椭圆的离心</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率</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337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14</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填空</a:t>
                      </a:r>
                      <a:r>
                        <a:rPr lang="zh-CN" altLang="en-US" sz="2200">
                          <a:latin typeface="Times New Roman" panose="02020603050405020304" pitchFamily="18" charset="0"/>
                          <a:ea typeface="方正仿宋_GBK" panose="02000000000000000000" charset="-122"/>
                          <a:cs typeface="Times New Roman" panose="02020603050405020304" pitchFamily="18" charset="0"/>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双曲线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双曲线的几何性质、</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圆的</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切线</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r h="497205">
                <a:tc vMerge="1">
                  <a:tcPr anchor="ctr" anchorCtr="0"/>
                </a:tc>
                <a:tc>
                  <a:txBody>
                    <a:bodyPr/>
                    <a:p>
                      <a:pPr algn="ctr">
                        <a:buNone/>
                      </a:pPr>
                      <a:r>
                        <a:rPr lang="en-US" altLang="zh-CN" sz="2200">
                          <a:latin typeface="Times New Roman" panose="02020603050405020304" pitchFamily="18" charset="0"/>
                          <a:ea typeface="方正仿宋_GBK" panose="02000000000000000000" charset="-122"/>
                          <a:cs typeface="Times New Roman" panose="02020603050405020304" pitchFamily="18" charset="0"/>
                        </a:rPr>
                        <a:t>20</a:t>
                      </a:r>
                      <a:endParaRPr lang="en-US" altLang="zh-CN"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rPr>
                        <a:t>解答题</a:t>
                      </a:r>
                      <a:endParaRPr lang="zh-CN" altLang="en-US" sz="2200">
                        <a:solidFill>
                          <a:schemeClr val="tx1"/>
                        </a:solidFill>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None/>
                      </a:pPr>
                      <a:r>
                        <a:rPr lang="zh-CN" altLang="en-US" sz="2200">
                          <a:latin typeface="Times New Roman" panose="02020603050405020304" pitchFamily="18" charset="0"/>
                          <a:ea typeface="方正仿宋_GBK" panose="02000000000000000000" charset="-122"/>
                          <a:cs typeface="Times New Roman" panose="02020603050405020304" pitchFamily="18" charset="0"/>
                        </a:rPr>
                        <a:t>抛物线</a:t>
                      </a:r>
                      <a:endParaRPr lang="zh-CN" altLang="en-US" sz="2200">
                        <a:latin typeface="Times New Roman" panose="02020603050405020304" pitchFamily="18" charset="0"/>
                        <a:ea typeface="方正仿宋_GBK" panose="02000000000000000000" charset="-122"/>
                        <a:cs typeface="Times New Roman" panose="02020603050405020304" pitchFamily="18" charset="0"/>
                      </a:endParaRPr>
                    </a:p>
                  </a:txBody>
                  <a:tcPr anchor="ctr" anchorCtr="0"/>
                </a:tc>
                <a:tc>
                  <a:txBody>
                    <a:bodyPr/>
                    <a:p>
                      <a:pPr algn="ctr">
                        <a:buClrTx/>
                        <a:buSzTx/>
                        <a:buFontTx/>
                        <a:buNone/>
                      </a:pP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同文科第</a:t>
                      </a:r>
                      <a:r>
                        <a:rPr lang="en-US" altLang="zh-CN" sz="2200">
                          <a:latin typeface="Times New Roman" panose="02020603050405020304" pitchFamily="18" charset="0"/>
                          <a:ea typeface="方正仿宋_GBK" panose="02000000000000000000" charset="-122"/>
                          <a:cs typeface="Times New Roman" panose="02020603050405020304" pitchFamily="18" charset="0"/>
                          <a:sym typeface="+mn-ea"/>
                        </a:rPr>
                        <a:t>21</a:t>
                      </a:r>
                      <a:r>
                        <a:rPr lang="zh-CN" altLang="en-US" sz="2200">
                          <a:latin typeface="Times New Roman" panose="02020603050405020304" pitchFamily="18" charset="0"/>
                          <a:ea typeface="方正仿宋_GBK" panose="02000000000000000000" charset="-122"/>
                          <a:cs typeface="Times New Roman" panose="02020603050405020304" pitchFamily="18" charset="0"/>
                          <a:sym typeface="+mn-ea"/>
                        </a:rPr>
                        <a:t>题</a:t>
                      </a:r>
                      <a:endParaRPr lang="zh-CN" altLang="en-US" sz="2200">
                        <a:latin typeface="Times New Roman" panose="02020603050405020304" pitchFamily="18" charset="0"/>
                        <a:ea typeface="方正仿宋_GBK" panose="02000000000000000000" charset="-122"/>
                        <a:cs typeface="Times New Roman" panose="02020603050405020304" pitchFamily="18" charset="0"/>
                        <a:sym typeface="+mn-ea"/>
                      </a:endParaRPr>
                    </a:p>
                  </a:txBody>
                  <a:tcPr anchor="ctr" anchorCtr="0"/>
                </a:tc>
              </a:tr>
            </a:tbl>
          </a:graphicData>
        </a:graphic>
      </p:graphicFrame>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1"/>
  <p:tag name="KSO_WM_UNIT_ID" val="_16*i*1"/>
  <p:tag name="KSO_WM_UNIT_LAYERLEVEL" val="1"/>
  <p:tag name="KSO_WM_TAG_VERSION" val="1.0"/>
  <p:tag name="KSO_WM_BEAUTIFY_FLAG" val="#wm#"/>
  <p:tag name="KSO_WM_SLIDE_BK_DARK_LIGHT" val="2"/>
  <p:tag name="KSO_WM_UNIT_BK_DARK_LIGHT" val="2"/>
</p:tagLst>
</file>

<file path=ppt/tags/tag10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09.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1"/>
  <p:tag name="KSO_WM_UNIT_ID" val="_17*i*1"/>
  <p:tag name="KSO_WM_UNIT_LAYERLEVEL" val="1"/>
  <p:tag name="KSO_WM_TAG_VERSION" val="1.0"/>
  <p:tag name="KSO_WM_BEAUTIFY_FLAG" val="#wm#"/>
  <p:tag name="KSO_WM_SLIDE_BK_DARK_LIGHT" val="2"/>
  <p:tag name="KSO_WM_UNIT_BK_DARK_LIGHT" val="2"/>
</p:tagLst>
</file>

<file path=ppt/tags/tag117.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1"/>
  <p:tag name="KSO_WM_UNIT_ID" val="_18*i*1"/>
  <p:tag name="KSO_WM_UNIT_LAYERLEVEL" val="1"/>
  <p:tag name="KSO_WM_TAG_VERSION" val="1.0"/>
  <p:tag name="KSO_WM_BEAUTIFY_FLAG" val="#wm#"/>
  <p:tag name="KSO_WM_SLIDE_BK_DARK_LIGHT" val="2"/>
  <p:tag name="KSO_WM_UNIT_BK_DARK_LIGHT" val="2"/>
</p:tagLst>
</file>

<file path=ppt/tags/tag128.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29.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6.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4327"/>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AG_VERSION" val="1.0"/>
  <p:tag name="KSO_WM_BEAUTIFY_FLAG" val="#wm#"/>
  <p:tag name="KSO_WM_TEMPLATE_CATEGORY" val="custom"/>
  <p:tag name="KSO_WM_TEMPLATE_INDEX" val="20204327"/>
  <p:tag name="KSO_WM_TEMPLATE_SUBCATEGORY" val="0"/>
  <p:tag name="KSO_WM_TEMPLATE_MASTER_TYPE" val="1"/>
  <p:tag name="KSO_WM_TEMPLATE_COLOR_TYPE" val="1"/>
  <p:tag name="KSO_WM_TEMPLATE_MASTER_THUMB_INDEX" val="12"/>
  <p:tag name="KSO_WM_TEMPLATE_THUMBS_INDEX" val="1、4、7、9、12、15、16、19、20、21、22、23、26、30、34、37、38"/>
</p:tagLst>
</file>

<file path=ppt/tags/tag14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4*i*1"/>
  <p:tag name="KSO_WM_BEAUTIFY_FLAG" val="#wm#"/>
  <p:tag name="KSO_WM_TAG_VERSION" val="1.0"/>
  <p:tag name="KSO_WM_CHIP_GROUPID" val="62e1e9f67ec3138b1bb7a4d2"/>
  <p:tag name="KSO_WM_CHIP_XID" val="62e1ea507ec3138b1bb7b4e0"/>
  <p:tag name="KSO_WM_UNIT_DEC_AREA_ID" val="90a5b411177d4b1b99ca49bb27db0a5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3d9ed67fd264e36a6f8564d7ce3f912"/>
</p:tagLst>
</file>

<file path=ppt/tags/tag14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5*i*1"/>
  <p:tag name="KSO_WM_BEAUTIFY_FLAG" val="#wm#"/>
  <p:tag name="KSO_WM_TAG_VERSION" val="1.0"/>
  <p:tag name="KSO_WM_CHIP_GROUPID" val="62e1e9f67ec3138b1bb7a4d2"/>
  <p:tag name="KSO_WM_CHIP_XID" val="62e1ea507ec3138b1bb7b386"/>
  <p:tag name="KSO_WM_UNIT_DEC_AREA_ID" val="173eedccefc440d9b6b28fcf7ba21b7f"/>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672f6e5540b24c279dee588a73ac8d7f"/>
</p:tagLst>
</file>

<file path=ppt/tags/tag14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7*i*1"/>
  <p:tag name="KSO_WM_BEAUTIFY_FLAG" val="#wm#"/>
  <p:tag name="KSO_WM_TAG_VERSION" val="1.0"/>
  <p:tag name="KSO_WM_CHIP_GROUPID" val="62e1e9f67ec3138b1bb7a4d2"/>
  <p:tag name="KSO_WM_CHIP_XID" val="62e1ea507ec3138b1bb7b3b8"/>
  <p:tag name="KSO_WM_UNIT_DEC_AREA_ID" val="b34069bd0c4444638a647e7f34c3eb43"/>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6891f9bccd14e29ae1d9f3cdf2719aa"/>
</p:tagLst>
</file>

<file path=ppt/tags/tag14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6*i*1"/>
  <p:tag name="KSO_WM_BEAUTIFY_FLAG" val="#wm#"/>
  <p:tag name="KSO_WM_TAG_VERSION" val="1.0"/>
  <p:tag name="KSO_WM_CHIP_GROUPID" val="62e1e9f67ec3138b1bb7a4d2"/>
  <p:tag name="KSO_WM_CHIP_XID" val="62e1ea507ec3138b1bb7b3aa"/>
  <p:tag name="KSO_WM_UNIT_DEC_AREA_ID" val="a7e6cfb4c4f548c8a66bebaf9f0ab40c"/>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5af37777a5d94a0fa2951aa82a5a9f86"/>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KSO_WM_UNIT_DEFAULT_FONT" val="66;74;2"/>
  <p:tag name="KSO_WM_UNIT_BLOCK" val="0"/>
  <p:tag name="KSO_WM_UNIT_DEC_AREA_ID" val="111634bf129047c0bf0b9f29870fe2ff"/>
  <p:tag name="KSO_WM_UNIT_ISCONTENTSTITLE" val="0"/>
  <p:tag name="KSO_WM_UNIT_ISNUMDGMTITLE" val="0"/>
  <p:tag name="KSO_WM_UNIT_PRESET_TEXT" val="简约风工作计划"/>
  <p:tag name="KSO_WM_UNIT_NOCLEAR" val="0"/>
  <p:tag name="KSO_WM_UNIT_VALUE" val="8"/>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49.xml><?xml version="1.0" encoding="utf-8"?>
<p:tagLst xmlns:p="http://schemas.openxmlformats.org/presentationml/2006/main">
  <p:tag name="KSO_WM_UNIT_DEFAULT_FONT" val="16;18;2"/>
  <p:tag name="KSO_WM_UNIT_BLOCK" val="0"/>
  <p:tag name="KSO_WM_UNIT_DEC_AREA_ID" val="60e4424ec4e34d9f9982101e5057e9f3"/>
  <p:tag name="KSO_WM_UNIT_SUBTYPE" val="a"/>
  <p:tag name="KSO_WM_UNIT_PRESET_TEXT" val="单击此处添加正文，文字是您思想的提炼，为了演示发布的良好效果，请言简意赅地阐述您的观点。"/>
  <p:tag name="KSO_WM_UNIT_NOCLEAR" val="0"/>
  <p:tag name="KSO_WM_UNIT_VALUE" val="96"/>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DEFAULT_FONT" val="40;44;2"/>
  <p:tag name="KSO_WM_UNIT_BLOCK" val="0"/>
  <p:tag name="KSO_WM_UNIT_DEC_AREA_ID" val="496b4a275a584a24a146597ac0683a4c"/>
  <p:tag name="KSO_WM_UNIT_SUBTYPE" val="e"/>
  <p:tag name="KSO_WM_UNIT_PRESET_TEXT" val="20XX"/>
  <p:tag name="KSO_WM_UNIT_NOCLEAR" val="0"/>
  <p:tag name="KSO_WM_UNIT_VALUE" val="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CHIP_GROUPID" val="624cf35d8c72ca61f790a22e"/>
  <p:tag name="KSO_WM_CHIP_XID" val="624cf35d8c72ca61f790a22d"/>
  <p:tag name="KSO_WM_CHIP_FILLAREA_FILL_RULE" val="{&quot;fill_align&quot;:&quot;lb&quot;,&quot;fill_mode&quot;:&quot;adaptive&quot;,&quot;sacle_strategy&quot;:&quot;smart&quot;}"/>
  <p:tag name="KSO_WM_ASSEMBLE_CHIP_INDEX" val="b584477f0f9e40cdbb29989a9cf48979"/>
  <p:tag name="KSO_WM_UNIT_TEXT_FILL_FORE_SCHEMECOLOR_INDEX_BRIGHTNESS" val="0.15"/>
  <p:tag name="KSO_WM_UNIT_TEXT_FILL_FORE_SCHEMECOLOR_INDEX" val="13"/>
  <p:tag name="KSO_WM_UNIT_TEXT_FILL_TYPE" val="1"/>
  <p:tag name="KSO_WM_TEMPLATE_ASSEMBLE_XID" val="63106d40a35593066d0089eb"/>
  <p:tag name="KSO_WM_TEMPLATE_ASSEMBLE_GROUPID" val="62e1e9f67ec3138b1bb7a4d2"/>
</p:tagLst>
</file>

<file path=ppt/tags/tag151.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52.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5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6*i*1"/>
  <p:tag name="KSO_WM_BEAUTIFY_FLAG" val="#wm#"/>
  <p:tag name="KSO_WM_TAG_VERSION" val="1.0"/>
  <p:tag name="KSO_WM_CHIP_GROUPID" val="62e1e9f67ec3138b1bb7a4d2"/>
  <p:tag name="KSO_WM_CHIP_XID" val="62e1ea507ec3138b1bb7b2d4"/>
  <p:tag name="KSO_WM_UNIT_DEC_AREA_ID" val="c4603924679341a3b98eadad4aeb307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698a347c5664192a4b88e244bee8dca"/>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7*i*1"/>
  <p:tag name="KSO_WM_BEAUTIFY_FLAG" val="#wm#"/>
  <p:tag name="KSO_WM_TAG_VERSION" val="1.0"/>
  <p:tag name="KSO_WM_CHIP_GROUPID" val="62e1e9f67ec3138b1bb7a4d2"/>
  <p:tag name="KSO_WM_CHIP_XID" val="62e1ea507ec3138b1bb7b1b9"/>
  <p:tag name="KSO_WM_UNIT_DEC_AREA_ID" val="e57129ea649c4091aab4058e08cd21f7"/>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075ab088dd484ac19755a07930c3204d"/>
</p:tagLst>
</file>

<file path=ppt/tags/tag161.xml><?xml version="1.0" encoding="utf-8"?>
<p:tagLst xmlns:p="http://schemas.openxmlformats.org/presentationml/2006/main">
  <p:tag name="KSO_WM_UNIT_SUBTYPE" val="u"/>
  <p:tag name="KSO_WM_TEMPLATE_CATEGORY" val="chip"/>
  <p:tag name="KSO_WM_TEMPLATE_INDEX" val="20224729"/>
  <p:tag name="KSO_WM_UNIT_TYPE" val="i"/>
  <p:tag name="KSO_WM_UNIT_INDEX" val="1"/>
  <p:tag name="KSO_WM_UNIT_ID" val="chip20224729_8*i*1"/>
  <p:tag name="KSO_WM_BEAUTIFY_FLAG" val="#wm#"/>
  <p:tag name="KSO_WM_TAG_VERSION" val="1.0"/>
  <p:tag name="KSO_WM_CHIP_GROUPID" val="62e1e9f67ec3138b1bb7a4d2"/>
  <p:tag name="KSO_WM_CHIP_XID" val="62e1ea507ec3138b1bb7b272"/>
  <p:tag name="KSO_WM_UNIT_DEC_AREA_ID" val="39e8dbbbb9934982939d7c80d394d77d"/>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7fab63a5f2074cf6a9c4d912cdd7801c"/>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DEFAULT_FONT" val="72;80;2"/>
  <p:tag name="KSO_WM_UNIT_BLOCK" val="0"/>
  <p:tag name="KSO_WM_UNIT_DEC_AREA_ID" val="522eee777b054d8195dcd78e8aa19cd8"/>
  <p:tag name="KSO_WM_UNIT_ISCONTENTSTITLE" val="0"/>
  <p:tag name="KSO_WM_UNIT_ISNUMDGMTITLE" val="0"/>
  <p:tag name="KSO_WM_UNIT_PRESET_TEXT" val="PART-01"/>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66.xml><?xml version="1.0" encoding="utf-8"?>
<p:tagLst xmlns:p="http://schemas.openxmlformats.org/presentationml/2006/main">
  <p:tag name="KSO_WM_UNIT_DEFAULT_FONT" val="14;16;2"/>
  <p:tag name="KSO_WM_UNIT_BLOCK" val="0"/>
  <p:tag name="KSO_WM_UNIT_DEC_AREA_ID" val="e9d6794a1d9841469a7988b0d74c6877"/>
  <p:tag name="KSO_WM_UNIT_SUBTYPE" val="a"/>
  <p:tag name="KSO_WM_UNIT_PRESET_TEXT" val="单击此处添加正文，文字是您思想的提炼，为了演示发布的良好效果，请言简意赅地阐述您的观点.您的正文已经经简明扼要字字珠玑，但信息却千丝万缕"/>
  <p:tag name="KSO_WM_UNIT_NOCLEAR" val="0"/>
  <p:tag name="KSO_WM_UNIT_VALUE" val="112"/>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CHIP_GROUPID" val="61ad7ee4cf14e69e7f8bf72a"/>
  <p:tag name="KSO_WM_CHIP_XID" val="61ad7ee4cf14e69e7f8bf727"/>
  <p:tag name="KSO_WM_CHIP_FILLAREA_FILL_RULE" val="{&quot;fill_align&quot;:&quot;rt&quot;,&quot;fill_mode&quot;:&quot;adaptive&quot;,&quot;sacle_strategy&quot;:&quot;smart&quot;}"/>
  <p:tag name="KSO_WM_ASSEMBLE_CHIP_INDEX" val="b5e5629ee48a4147bcf3b8943740c0f2"/>
  <p:tag name="KSO_WM_UNIT_TEXT_FILL_FORE_SCHEMECOLOR_INDEX_BRIGHTNESS" val="0"/>
  <p:tag name="KSO_WM_UNIT_TEXT_FILL_FORE_SCHEMECOLOR_INDEX" val="5"/>
  <p:tag name="KSO_WM_UNIT_TEXT_FILL_TYPE" val="1"/>
  <p:tag name="KSO_WM_TEMPLATE_ASSEMBLE_XID" val="63106d3fa35593066d008997"/>
  <p:tag name="KSO_WM_TEMPLATE_ASSEMBLE_GROUPID" val="62e1e9f67ec3138b1bb7a4d2"/>
</p:tagLst>
</file>

<file path=ppt/tags/tag16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6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6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7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17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1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9*i*1"/>
  <p:tag name="KSO_WM_BEAUTIFY_FLAG" val="#wm#"/>
  <p:tag name="KSO_WM_TAG_VERSION" val="1.0"/>
  <p:tag name="KSO_WM_CHIP_GROUPID" val="62e1e9f67ec3138b1bb7a4d2"/>
  <p:tag name="KSO_WM_CHIP_XID" val="62e1ea507ec3138b1bb7af07"/>
  <p:tag name="KSO_WM_UNIT_DEC_AREA_ID" val="9fd9a2f4026541739bb293384502009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6edb017f8cb4a418c4bffd76c91fd2a"/>
</p:tagLst>
</file>

<file path=ppt/tags/tag188.xml><?xml version="1.0" encoding="utf-8"?>
<p:tagLst xmlns:p="http://schemas.openxmlformats.org/presentationml/2006/main">
  <p:tag name="KSO_WM_UNIT_SUBTYPE" val="r"/>
  <p:tag name="KSO_WM_TEMPLATE_CATEGORY" val="chip"/>
  <p:tag name="KSO_WM_TEMPLATE_INDEX" val="20224729"/>
  <p:tag name="KSO_WM_UNIT_TYPE" val="i"/>
  <p:tag name="KSO_WM_UNIT_INDEX" val="1"/>
  <p:tag name="KSO_WM_UNIT_ID" val="chip20224729_20*i*1"/>
  <p:tag name="KSO_WM_BEAUTIFY_FLAG" val="#wm#"/>
  <p:tag name="KSO_WM_TAG_VERSION" val="1.0"/>
  <p:tag name="KSO_WM_CHIP_GROUPID" val="62e1e9f67ec3138b1bb7a4d2"/>
  <p:tag name="KSO_WM_CHIP_XID" val="62e1ea507ec3138b1bb7af05"/>
  <p:tag name="KSO_WM_UNIT_DEC_AREA_ID" val="ed348bf53a954965b58dc2b2fda9c233"/>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0e35d5c6a8dd4649a0728500361c25a6"/>
</p:tagLst>
</file>

<file path=ppt/tags/tag18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2*i*1"/>
  <p:tag name="KSO_WM_BEAUTIFY_FLAG" val="#wm#"/>
  <p:tag name="KSO_WM_TAG_VERSION" val="1.0"/>
  <p:tag name="KSO_WM_CHIP_GROUPID" val="62e1e9f67ec3138b1bb7a4d2"/>
  <p:tag name="KSO_WM_CHIP_XID" val="62e1ea507ec3138b1bb7af04"/>
  <p:tag name="KSO_WM_UNIT_DEC_AREA_ID" val="3ef0d03a24794614bbd18ace4d02d00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8ef68a8127114fe5aecf4619d0433a8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21*i*1"/>
  <p:tag name="KSO_WM_BEAUTIFY_FLAG" val="#wm#"/>
  <p:tag name="KSO_WM_TAG_VERSION" val="1.0"/>
  <p:tag name="KSO_WM_CHIP_GROUPID" val="62e1e9f67ec3138b1bb7a4d2"/>
  <p:tag name="KSO_WM_CHIP_XID" val="62e1ea507ec3138b1bb7af03"/>
  <p:tag name="KSO_WM_UNIT_DEC_AREA_ID" val="b4306f9114154effb27d974754f3aff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08d7f3ff5c50408b8da5d8b1d76d9559"/>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19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20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0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Lst>
</file>

<file path=ppt/tags/tag216.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Lst>
</file>

<file path=ppt/tags/tag21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10*i*1"/>
  <p:tag name="KSO_WM_BEAUTIFY_FLAG" val="#wm#"/>
  <p:tag name="KSO_WM_TAG_VERSION" val="1.0"/>
  <p:tag name="KSO_WM_CHIP_GROUPID" val="62e1e9f67ec3138b1bb7a4d2"/>
  <p:tag name="KSO_WM_CHIP_XID" val="62e1ea507ec3138b1bb7b1ad"/>
  <p:tag name="KSO_WM_UNIT_DEC_AREA_ID" val="4ba28133aebd48d3a063b7d65ea73b7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2f9d0e622a437b8921884ae4fef1bd"/>
</p:tagLst>
</file>

<file path=ppt/tags/tag22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2*i*1"/>
  <p:tag name="KSO_WM_BEAUTIFY_FLAG" val="#wm#"/>
  <p:tag name="KSO_WM_TAG_VERSION" val="1.0"/>
  <p:tag name="KSO_WM_CHIP_GROUPID" val="62e1e9f67ec3138b1bb7a4d2"/>
  <p:tag name="KSO_WM_CHIP_XID" val="62e1ea507ec3138b1bb7b1aa"/>
  <p:tag name="KSO_WM_UNIT_DEC_AREA_ID" val="459ab52a084247ea81e455f32016245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ab2ef0b3b78a41b0b5d8d1117f215aa9"/>
</p:tagLst>
</file>

<file path=ppt/tags/tag22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11*i*1"/>
  <p:tag name="KSO_WM_BEAUTIFY_FLAG" val="#wm#"/>
  <p:tag name="KSO_WM_TAG_VERSION" val="1.0"/>
  <p:tag name="KSO_WM_CHIP_GROUPID" val="62e1e9f67ec3138b1bb7a4d2"/>
  <p:tag name="KSO_WM_CHIP_XID" val="62e1ea507ec3138b1bb7b1a9"/>
  <p:tag name="KSO_WM_UNIT_DEC_AREA_ID" val="bb8d725dbdff4f13b28c2f2ec50bae6e"/>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7f0dfe5d0eb4ed39a43b1dc92ba75f8"/>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ISCONTENTSTITLE" val="0"/>
  <p:tag name="KSO_WM_UNIT_ISNUMDGMTITLE" val="0"/>
  <p:tag name="KSO_WM_UNIT_PRESET_TEXT" val="演讲完毕，感谢观看"/>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24729_1*a*1"/>
  <p:tag name="KSO_WM_TEMPLATE_CATEGORY" val="custom"/>
  <p:tag name="KSO_WM_TEMPLATE_INDEX" val="20224729"/>
  <p:tag name="KSO_WM_UNIT_LAYERLEVEL" val="1"/>
  <p:tag name="KSO_WM_TAG_VERSION" val="1.0"/>
  <p:tag name="KSO_WM_BEAUTIFY_FLAG" val="#wm#"/>
  <p:tag name="KSO_WM_UNIT_DEFAULT_FONT" val="56;58;2"/>
  <p:tag name="KSO_WM_UNIT_BLOCK" val="0"/>
  <p:tag name="KSO_WM_UNIT_DEC_AREA_ID" val="03d2bc9a81694f14afe52b822efec12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29.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56"/>
  <p:tag name="KSO_WM_UNIT_HIGHLIGHT" val="0"/>
  <p:tag name="KSO_WM_UNIT_COMPATIBLE" val="0"/>
  <p:tag name="KSO_WM_UNIT_DIAGRAM_ISNUMVISUAL" val="0"/>
  <p:tag name="KSO_WM_UNIT_DIAGRAM_ISREFERUNIT" val="0"/>
  <p:tag name="KSO_WM_UNIT_TYPE" val="b"/>
  <p:tag name="KSO_WM_UNIT_INDEX" val="1"/>
  <p:tag name="KSO_WM_UNIT_ID" val="custom20224729_1*b*1"/>
  <p:tag name="KSO_WM_TEMPLATE_CATEGORY" val="custom"/>
  <p:tag name="KSO_WM_TEMPLATE_INDEX" val="20224729"/>
  <p:tag name="KSO_WM_UNIT_LAYERLEVEL" val="1"/>
  <p:tag name="KSO_WM_TAG_VERSION" val="1.0"/>
  <p:tag name="KSO_WM_BEAUTIFY_FLAG" val="#wm#"/>
  <p:tag name="KSO_WM_UNIT_DEFAULT_FONT" val="16;24;2"/>
  <p:tag name="KSO_WM_UNIT_BLOCK" val="0"/>
  <p:tag name="KSO_WM_UNIT_DEC_AREA_ID" val="9d5eaa33413848dcac8016ebbcd2c937"/>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SUBTYPE" val="a"/>
  <p:tag name="KSO_WM_UNIT_PRESET_TEXT" val="单/击/此/处/添/加/正/文"/>
  <p:tag name="KSO_WM_UNIT_NOCLEAR" val="0"/>
  <p:tag name="KSO_WM_UNIT_VALUE" val="50"/>
  <p:tag name="KSO_WM_UNIT_HIGHLIGHT" val="0"/>
  <p:tag name="KSO_WM_UNIT_COMPATIBLE" val="0"/>
  <p:tag name="KSO_WM_UNIT_DIAGRAM_ISNUMVISUAL" val="0"/>
  <p:tag name="KSO_WM_UNIT_DIAGRAM_ISREFERUNIT" val="0"/>
  <p:tag name="KSO_WM_UNIT_TYPE" val="f"/>
  <p:tag name="KSO_WM_UNIT_INDEX" val="1"/>
  <p:tag name="KSO_WM_UNIT_ID" val="custom20224729_1*f*1"/>
  <p:tag name="KSO_WM_TEMPLATE_CATEGORY" val="custom"/>
  <p:tag name="KSO_WM_TEMPLATE_INDEX" val="20224729"/>
  <p:tag name="KSO_WM_UNIT_LAYERLEVEL" val="1"/>
  <p:tag name="KSO_WM_TAG_VERSION" val="1.0"/>
  <p:tag name="KSO_WM_BEAUTIFY_FLAG" val="#wm#"/>
  <p:tag name="KSO_WM_UNIT_DEFAULT_FONT" val="14;16;2"/>
  <p:tag name="KSO_WM_UNIT_BLOCK" val="0"/>
  <p:tag name="KSO_WM_UNIT_DEC_AREA_ID" val="713c28e6654342c2818bbed868e1ceba"/>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1.xml><?xml version="1.0" encoding="utf-8"?>
<p:tagLst xmlns:p="http://schemas.openxmlformats.org/presentationml/2006/main">
  <p:tag name="KSO_WM_UNIT_SUBTYPE" val="a"/>
  <p:tag name="KSO_WM_UNIT_PRESET_TEXT" val="CLICK HERE TO ADD A TITLE"/>
  <p:tag name="KSO_WM_UNIT_NOCLEAR" val="0"/>
  <p:tag name="KSO_WM_UNIT_VALUE" val="656"/>
  <p:tag name="KSO_WM_UNIT_HIGHLIGHT" val="0"/>
  <p:tag name="KSO_WM_UNIT_COMPATIBLE" val="0"/>
  <p:tag name="KSO_WM_UNIT_DIAGRAM_ISNUMVISUAL" val="0"/>
  <p:tag name="KSO_WM_UNIT_DIAGRAM_ISREFERUNIT" val="0"/>
  <p:tag name="KSO_WM_UNIT_TYPE" val="f"/>
  <p:tag name="KSO_WM_UNIT_INDEX" val="2"/>
  <p:tag name="KSO_WM_UNIT_ID" val="custom20224729_1*f*2"/>
  <p:tag name="KSO_WM_TEMPLATE_CATEGORY" val="custom"/>
  <p:tag name="KSO_WM_TEMPLATE_INDEX" val="20224729"/>
  <p:tag name="KSO_WM_UNIT_LAYERLEVEL" val="1"/>
  <p:tag name="KSO_WM_TAG_VERSION" val="1.0"/>
  <p:tag name="KSO_WM_BEAUTIFY_FLAG" val="#wm#"/>
  <p:tag name="KSO_WM_UNIT_DEFAULT_FONT" val="12;14;2"/>
  <p:tag name="KSO_WM_UNIT_BLOCK" val="0"/>
  <p:tag name="KSO_WM_UNIT_DEC_AREA_ID" val="d18df76af8a3409ba205bbcfd76130ad"/>
  <p:tag name="KSO_WM_CHIP_GROUPID" val="61512f1ed3dcef8fee32c219"/>
  <p:tag name="KSO_WM_CHIP_XID" val="61512f1ed3dcef8fee32c21a"/>
  <p:tag name="KSO_WM_CHIP_FILLAREA_FILL_RULE" val="{&quot;fill_align&quot;:&quot;lm&quot;,&quot;fill_mode&quot;:&quot;adaptive&quot;,&quot;sacle_strategy&quot;:&quot;smart&quot;}"/>
  <p:tag name="KSO_WM_ASSEMBLE_CHIP_INDEX" val="16476f94e6eb48e7b0409b2a36dc303e"/>
  <p:tag name="KSO_WM_UNIT_TEXT_FILL_FORE_SCHEMECOLOR_INDEX_BRIGHTNESS" val="0.15"/>
  <p:tag name="KSO_WM_UNIT_TEXT_FILL_FORE_SCHEMECOLOR_INDEX" val="13"/>
  <p:tag name="KSO_WM_UNIT_TEXT_FILL_TYPE" val="1"/>
  <p:tag name="KSO_WM_TEMPLATE_ASSEMBLE_XID" val="63106d3fa35593066d0088cb"/>
  <p:tag name="KSO_WM_TEMPLATE_ASSEMBLE_GROUPID" val="62e1e9f67ec3138b1bb7a4d2"/>
</p:tagLst>
</file>

<file path=ppt/tags/tag232.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baeded78376f4de3b3013bb5b1f696f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d22f80602a3462489c0d74d3ffcefa6"/>
  <p:tag name="KSO_WM_SLIDE_BACKGROUND_TYPE" val="general"/>
</p:tagLst>
</file>

<file path=ppt/tags/tag233.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c8f2cc53231c484c9bf726ea9d4449e1"/>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bc912d2308be40e0bc0d731abc89b380"/>
  <p:tag name="KSO_WM_SLIDE_BACKGROUND_TYPE" val="general"/>
</p:tagLst>
</file>

<file path=ppt/tags/tag234.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0d962780f54b45468a5c350abd878b50"/>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7e17d299038045e7b9060a47847754c1"/>
  <p:tag name="KSO_WM_SLIDE_BACKGROUND_TYPE" val="general"/>
</p:tagLst>
</file>

<file path=ppt/tags/tag23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e4ef86fc4e2440cb16c45c3dda04ad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66c2c83384c4b45837938e825cc693f"/>
  <p:tag name="KSO_WM_SLIDE_BACKGROUND_TYPE" val="fram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92ef4478d77740cc9d9f8f0dc31440fd"/>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57597c970d4d4149b6e474d6200a2de8"/>
  <p:tag name="KSO_WM_SLIDE_BACKGROUND_TYPE" val="frame"/>
</p:tagLst>
</file>

<file path=ppt/tags/tag241.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282ef2e35a964edb93ad1fc78e56f21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c6d9fc6d93f2439ab18be3f156201b20"/>
  <p:tag name="KSO_WM_SLIDE_BACKGROUND_TYPE" val="frame"/>
</p:tagLst>
</file>

<file path=ppt/tags/tag2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745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b"/>
</p:tagLst>
</file>

<file path=ppt/tags/tag24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d82d19ee72f5483295dba2d0b54a900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0de37f5337241bc8050e2dbb79631a7"/>
  <p:tag name="KSO_WM_SLIDE_BACKGROUND_TYPE" val="leftRight"/>
</p:tagLst>
</file>

<file path=ppt/tags/tag2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745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c"/>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93b9ab32a01e41ed9c41903c73eeecc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ffcfd6d4b045c588a1f23d8c376650"/>
  <p:tag name="KSO_WM_SLIDE_BACKGROUND_TYPE" val="leftRight"/>
</p:tagLst>
</file>

<file path=ppt/tags/tag25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8a991b94431416dbf7c5bc09068731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a329c83bf1f431faaac38a17cfd8957"/>
  <p:tag name="KSO_WM_SLIDE_BACKGROUND_TYPE" val="topBottom"/>
</p:tagLst>
</file>

<file path=ppt/tags/tag25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745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d"/>
</p:tagLst>
</file>

<file path=ppt/tags/tag25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641be5b769a9468799512a3d3bfe79d3"/>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8dd5396052a43028970da72dc261eb2"/>
  <p:tag name="KSO_WM_SLIDE_BACKGROUND_TYPE" val="topBotto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f697c53ca194495eaed0fc75b888cf1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2730527032641d4b7229e0fdb94ef6c"/>
  <p:tag name="KSO_WM_SLIDE_BACKGROUND_TYPE" val="bottomTop"/>
</p:tagLst>
</file>

<file path=ppt/tags/tag26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745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e"/>
</p:tagLst>
</file>

<file path=ppt/tags/tag26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2f74e56ccc184ddb8dd1d0bc2a77d465"/>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eb5d227f90f4468bbd2aad617c68bf8e"/>
  <p:tag name="KSO_WM_SLIDE_BACKGROUND_TYPE" val="bottomTop"/>
</p:tagLst>
</file>

<file path=ppt/tags/tag26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3205e5032d2e4990a4520d2608614cd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1f5631c559c4724b92d430ba2dd0f36"/>
  <p:tag name="KSO_WM_SLIDE_BACKGROUND_TYPE" val="navigation"/>
</p:tagLst>
</file>

<file path=ppt/tags/tag27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745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9f"/>
</p:tagLst>
</file>

<file path=ppt/tags/tag277.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ec84b7e915d84b7798eb10f42424cab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ad3a748728b4283b174e27656232c2a"/>
  <p:tag name="KSO_WM_SLIDE_BACKGROUND_TYPE" val="navigation"/>
</p:tagLst>
</file>

<file path=ppt/tags/tag27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SUBTYPE" val="v"/>
  <p:tag name="KSO_WM_TEMPLATE_CATEGORY" val="chip"/>
  <p:tag name="KSO_WM_TEMPLATE_INDEX" val="20224729"/>
  <p:tag name="KSO_WM_UNIT_TYPE" val="i"/>
  <p:tag name="KSO_WM_UNIT_INDEX" val="1"/>
  <p:tag name="KSO_WM_UNIT_ID" val="chip20224729_2*i*1"/>
  <p:tag name="KSO_WM_BEAUTIFY_FLAG" val="#wm#"/>
  <p:tag name="KSO_WM_TAG_VERSION" val="1.0"/>
  <p:tag name="KSO_WM_CHIP_GROUPID" val="62e1e9f67ec3138b1bb7a4d2"/>
  <p:tag name="KSO_WM_CHIP_XID" val="62e1ea507ec3138b1bb7b348"/>
  <p:tag name="KSO_WM_UNIT_DEC_AREA_ID" val="822068313947427f886b1e3c3acd69e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19af5491744b0f8f058edd08370f56"/>
  <p:tag name="KSO_WM_SLIDE_BACKGROUND_TYPE" val="belt"/>
</p:tagLst>
</file>

<file path=ppt/tags/tag28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745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745"/>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204c06597788eba87d90874"/>
  <p:tag name="KSO_WM_CHIP_XID" val="627b2ac8a0f60d12b19e6ba0"/>
</p:tagLst>
</file>

<file path=ppt/tags/tag288.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3*i*1"/>
  <p:tag name="KSO_WM_BEAUTIFY_FLAG" val="#wm#"/>
  <p:tag name="KSO_WM_TAG_VERSION" val="1.0"/>
  <p:tag name="KSO_WM_CHIP_GROUPID" val="62e1e9f67ec3138b1bb7a4d2"/>
  <p:tag name="KSO_WM_CHIP_XID" val="62e1ea507ec3138b1bb7b2f8"/>
  <p:tag name="KSO_WM_UNIT_DEC_AREA_ID" val="6463bc8fb41744108935a5ff573f673c"/>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76222fb4e47b420d8b7d9dc6653575f9"/>
  <p:tag name="KSO_WM_SLIDE_BACKGROUND_TYPE" val="belt"/>
</p:tagLst>
</file>

<file path=ppt/tags/tag289.xml><?xml version="1.0" encoding="utf-8"?>
<p:tagLst xmlns:p="http://schemas.openxmlformats.org/presentationml/2006/main">
  <p:tag name="KSO_WM_UNIT_SUBTYPE" val="t"/>
  <p:tag name="KSO_WM_TEMPLATE_CATEGORY" val="chip"/>
  <p:tag name="KSO_WM_TEMPLATE_INDEX" val="20224729"/>
  <p:tag name="KSO_WM_UNIT_TYPE" val="i"/>
  <p:tag name="KSO_WM_UNIT_INDEX" val="1"/>
  <p:tag name="KSO_WM_UNIT_ID" val="chip20224729_4*i*1"/>
  <p:tag name="KSO_WM_BEAUTIFY_FLAG" val="#wm#"/>
  <p:tag name="KSO_WM_TAG_VERSION" val="1.0"/>
  <p:tag name="KSO_WM_CHIP_GROUPID" val="62e1e9f67ec3138b1bb7a4d2"/>
  <p:tag name="KSO_WM_CHIP_XID" val="62e1ea507ec3138b1bb7b327"/>
  <p:tag name="KSO_WM_UNIT_DEC_AREA_ID" val="abe6cc36d4fb4bf7b7f1446902dea2bf"/>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1cab70353b2f41419f3b5c0ac7a38ccb"/>
  <p:tag name="KSO_WM_SLIDE_BACKGROUND_TYPE" val="belt"/>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4729"/>
</p:tagLst>
</file>

<file path=ppt/tags/tag2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BEAUTIFY_FLAG" val="#wm#"/>
  <p:tag name="KSO_WM_TAG_VERSION" val="1.0"/>
  <p:tag name="KSO_WM_TEMPLATE_CATEGORY" val="custom"/>
  <p:tag name="KSO_WM_TEMPLATE_INDEX" val="20224729"/>
  <p:tag name="KSO_WM_CHIP_COLORING"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INDEX" val="2"/>
  <p:tag name="KSO_WM_UNIT_PRESET_TEXT" val="汇报人姓名"/>
  <p:tag name="KSO_WM_UNIT_TYPE" val="b"/>
  <p:tag name="KSO_WM_TEMPLATE_CATEGORY" val="custom"/>
  <p:tag name="KSO_WM_TEMPLATE_INDEX" val="20204327"/>
  <p:tag name="KSO_WM_UNIT_ID" val="custom20204327_1*b*2"/>
  <p:tag name="KSO_WM_UNIT_ISNUMDGMTITLE" val="0"/>
  <p:tag name="KSO_WM_UNIT_VALUE" val="7"/>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10"/>
  <p:tag name="KSO_WM_UNIT_TYPE" val="a"/>
  <p:tag name="KSO_WM_UNIT_INDEX" val="1"/>
  <p:tag name="KSO_WM_UNIT_PRESET_TEXT" val="大数据时代"/>
  <p:tag name="KSO_WM_TEMPLATE_CATEGORY" val="custom"/>
  <p:tag name="KSO_WM_TEMPLATE_INDEX" val="20204327"/>
  <p:tag name="KSO_WM_UNIT_ID" val="custom20204327_1*a*1"/>
  <p:tag name="KSO_WM_UNIT_ISNUMDGMTITLE" val="0"/>
</p:tagLst>
</file>

<file path=ppt/tags/tag303.xml><?xml version="1.0" encoding="utf-8"?>
<p:tagLst xmlns:p="http://schemas.openxmlformats.org/presentationml/2006/main">
  <p:tag name="KSO_WM_BEAUTIFY_FLAG" val="#wm#"/>
  <p:tag name="KSO_WM_TEMPLATE_SUBCATEGORY" val="0"/>
  <p:tag name="KSO_WM_SLIDE_ITEM_CNT" val="0"/>
  <p:tag name="KSO_WM_SLIDE_INDEX" val="1"/>
  <p:tag name="KSO_WM_TAG_VERSION" val="1.0"/>
  <p:tag name="KSO_WM_SLIDE_LAYOUT" val="a_b"/>
  <p:tag name="KSO_WM_SLIDE_LAYOUT_CNT" val="1_3"/>
  <p:tag name="KSO_WM_SLIDE_TYPE" val="title"/>
  <p:tag name="KSO_WM_SLIDE_SUBTYPE" val="pureTxt"/>
  <p:tag name="KSO_WM_TEMPLATE_MASTER_TYPE" val="1"/>
  <p:tag name="KSO_WM_TEMPLATE_COLOR_TYPE" val="1"/>
  <p:tag name="KSO_WM_TEMPLATE_CATEGORY" val="custom"/>
  <p:tag name="KSO_WM_TEMPLATE_INDEX" val="20204327"/>
  <p:tag name="KSO_WM_SLIDE_ID" val="custom20204327_1"/>
  <p:tag name="KSO_WM_TEMPLATE_MASTER_THUMB_INDEX" val="12"/>
  <p:tag name="KSO_WM_TEMPLATE_THUMBS_INDEX" val="1、4、7、9、12、15、16、19、20、21、22、23、26、30、34、37、38"/>
</p:tagLst>
</file>

<file path=ppt/tags/tag304.xml><?xml version="1.0" encoding="utf-8"?>
<p:tagLst xmlns:p="http://schemas.openxmlformats.org/presentationml/2006/main">
  <p:tag name="KSO_WM_UNIT_TABLE_BEAUTIFY" val="smartTable{38e563d5-837c-4b0b-a087-9b119be7ce65}"/>
  <p:tag name="TABLE_ENDDRAG_ORIGIN_RECT" val="819*411"/>
  <p:tag name="TABLE_ENDDRAG_RECT" val="74*93*819*411"/>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wm#"/>
  <p:tag name="KSO_WM_TEMPLATE_CATEGORY" val="custom"/>
  <p:tag name="KSO_WM_TEMPLATE_INDEX" val="20204327"/>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UNIT_TABLE_BEAUTIFY" val="smartTable{de5bddf2-ef17-4b3a-9bf5-0b7221e607b8}"/>
  <p:tag name="TABLE_ENDDRAG_ORIGIN_RECT" val="819*351"/>
  <p:tag name="TABLE_ENDDRAG_RECT" val="74*113*819*351"/>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wm#"/>
  <p:tag name="KSO_WM_TEMPLATE_CATEGORY" val="custom"/>
  <p:tag name="KSO_WM_TEMPLATE_INDEX" val="20204327"/>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UNIT_TABLE_BEAUTIFY" val="smartTable{3ad4ebba-408f-465b-9829-8c8e7ba22ea1}"/>
  <p:tag name="TABLE_ENDDRAG_ORIGIN_RECT" val="819*351"/>
  <p:tag name="TABLE_ENDDRAG_RECT" val="74*113*819*351"/>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wm#"/>
  <p:tag name="KSO_WM_TEMPLATE_CATEGORY" val="custom"/>
  <p:tag name="KSO_WM_TEMPLATE_INDEX" val="20204327"/>
</p:tagLst>
</file>

<file path=ppt/tags/tag316.xml><?xml version="1.0" encoding="utf-8"?>
<p:tagLst xmlns:p="http://schemas.openxmlformats.org/presentationml/2006/main">
  <p:tag name="KSO_WM_UNIT_TABLE_BEAUTIFY" val="smartTable{cccd38a6-7308-4961-8b3c-986904a1d8c7}"/>
  <p:tag name="TABLE_ENDDRAG_ORIGIN_RECT" val="766*501"/>
  <p:tag name="TABLE_ENDDRAG_RECT" val="64*11*766*501"/>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wm#"/>
  <p:tag name="KSO_WM_TEMPLATE_CATEGORY" val="custom"/>
  <p:tag name="KSO_WM_TEMPLATE_INDEX" val="20204327"/>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TABLE_BEAUTIFY" val="smartTable{662d6035-8e97-4f00-a4bb-e90f12af7523}"/>
  <p:tag name="TABLE_ENDDRAG_ORIGIN_RECT" val="834*394"/>
  <p:tag name="TABLE_ENDDRAG_RECT" val="65*104*834*394"/>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wm#"/>
  <p:tag name="KSO_WM_TEMPLATE_CATEGORY" val="custom"/>
  <p:tag name="KSO_WM_TEMPLATE_INDEX" val="20204327"/>
</p:tagLst>
</file>

<file path=ppt/tags/tag323.xml><?xml version="1.0" encoding="utf-8"?>
<p:tagLst xmlns:p="http://schemas.openxmlformats.org/presentationml/2006/main">
  <p:tag name="KSO_WM_UNIT_TABLE_BEAUTIFY" val="smartTable{bb18e5aa-5a15-41f6-a85b-475f5d2b69f7}"/>
  <p:tag name="TABLE_ENDDRAG_ORIGIN_RECT" val="809*397"/>
  <p:tag name="TABLE_ENDDRAG_RECT" val="44*104*809*397"/>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wm#"/>
  <p:tag name="KSO_WM_TEMPLATE_CATEGORY" val="custom"/>
  <p:tag name="KSO_WM_TEMPLATE_INDEX" val="20204327"/>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UNIT_TABLE_BEAUTIFY" val="smartTable{72e5d887-7144-4a3d-a00b-7f8280cb78bb}"/>
  <p:tag name="TABLE_ENDDRAG_ORIGIN_RECT" val="867*427"/>
  <p:tag name="TABLE_ENDDRAG_RECT" val="44*87*867*427"/>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BEAUTIFY_FLAG" val="#wm#"/>
  <p:tag name="KSO_WM_TEMPLATE_CATEGORY" val="custom"/>
  <p:tag name="KSO_WM_TEMPLATE_INDEX" val="20204327"/>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UNIT_TABLE_BEAUTIFY" val="smartTable{b6543be2-05aa-491d-bf72-1bdcd1613f02}"/>
  <p:tag name="TABLE_ENDDRAG_ORIGIN_RECT" val="871*441"/>
  <p:tag name="TABLE_ENDDRAG_RECT" val="44*87*871*441"/>
  <p:tag name="KSO_WM_BEAUTIFY_FLAG" val=""/>
</p:tagLst>
</file>

<file path=ppt/tags/tag334.xml><?xml version="1.0" encoding="utf-8"?>
<p:tagLst xmlns:p="http://schemas.openxmlformats.org/presentationml/2006/main">
  <p:tag name="KSO_WM_BEAUTIFY_FLAG" val="#wm#"/>
  <p:tag name="KSO_WM_TEMPLATE_CATEGORY" val="custom"/>
  <p:tag name="KSO_WM_TEMPLATE_INDEX" val="20204327"/>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UNIT_TABLE_BEAUTIFY" val="smartTable{dc195228-e73e-406a-bb3f-002f60ddb3f1}"/>
  <p:tag name="TABLE_ENDDRAG_ORIGIN_RECT" val="871*441"/>
  <p:tag name="TABLE_ENDDRAG_RECT" val="44*87*871*441"/>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4327"/>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UNIT_TABLE_BEAUTIFY" val="smartTable{f276f146-902f-4748-90d1-9c5430363566}"/>
  <p:tag name="TABLE_ENDDRAG_ORIGIN_RECT" val="871*441"/>
  <p:tag name="TABLE_ENDDRAG_RECT" val="44*87*871*441"/>
  <p:tag name="KSO_WM_BEAUTIFY_FLAG" val=""/>
</p:tagLst>
</file>

<file path=ppt/tags/tag342.xml><?xml version="1.0" encoding="utf-8"?>
<p:tagLst xmlns:p="http://schemas.openxmlformats.org/presentationml/2006/main">
  <p:tag name="KSO_WM_BEAUTIFY_FLAG" val="#wm#"/>
  <p:tag name="KSO_WM_TEMPLATE_CATEGORY" val="custom"/>
  <p:tag name="KSO_WM_TEMPLATE_INDEX" val="20204327"/>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UNIT_TABLE_BEAUTIFY" val="smartTable{533905ea-d726-44b7-90a8-c0221a6c6271}"/>
  <p:tag name="TABLE_ENDDRAG_ORIGIN_RECT" val="871*441"/>
  <p:tag name="TABLE_ENDDRAG_RECT" val="44*87*871*441"/>
  <p:tag name="KSO_WM_BEAUTIFY_FLAG" val=""/>
</p:tagLst>
</file>

<file path=ppt/tags/tag346.xml><?xml version="1.0" encoding="utf-8"?>
<p:tagLst xmlns:p="http://schemas.openxmlformats.org/presentationml/2006/main">
  <p:tag name="KSO_WM_BEAUTIFY_FLAG" val="#wm#"/>
  <p:tag name="KSO_WM_TEMPLATE_CATEGORY" val="custom"/>
  <p:tag name="KSO_WM_TEMPLATE_INDEX" val="20204327"/>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UNIT_TABLE_BEAUTIFY" val="smartTable{ffb6d7e9-77eb-49a8-b2d5-aa283d6b31da}"/>
  <p:tag name="TABLE_ENDDRAG_ORIGIN_RECT" val="871*441"/>
  <p:tag name="TABLE_ENDDRAG_RECT" val="44*87*871*441"/>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wm#"/>
  <p:tag name="KSO_WM_TEMPLATE_CATEGORY" val="custom"/>
  <p:tag name="KSO_WM_TEMPLATE_INDEX" val="20204327"/>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wm#"/>
  <p:tag name="KSO_WM_TEMPLATE_CATEGORY" val="custom"/>
  <p:tag name="KSO_WM_TEMPLATE_INDEX" val="20204327"/>
</p:tagLst>
</file>

<file path=ppt/tags/tag355.xml><?xml version="1.0" encoding="utf-8"?>
<p:tagLst xmlns:p="http://schemas.openxmlformats.org/presentationml/2006/main">
  <p:tag name="KSO_WM_BEAUTIFY_FLAG" val="#wm#"/>
  <p:tag name="KSO_WM_TEMPLATE_CATEGORY" val="custom"/>
  <p:tag name="KSO_WM_TEMPLATE_INDEX" val="20204327"/>
</p:tagLst>
</file>

<file path=ppt/tags/tag356.xml><?xml version="1.0" encoding="utf-8"?>
<p:tagLst xmlns:p="http://schemas.openxmlformats.org/presentationml/2006/main">
  <p:tag name="KSO_WM_BEAUTIFY_FLAG" val="#wm#"/>
  <p:tag name="KSO_WM_TEMPLATE_CATEGORY" val="custom"/>
  <p:tag name="KSO_WM_TEMPLATE_INDEX" val="20204327"/>
</p:tagLst>
</file>

<file path=ppt/tags/tag357.xml><?xml version="1.0" encoding="utf-8"?>
<p:tagLst xmlns:p="http://schemas.openxmlformats.org/presentationml/2006/main">
  <p:tag name="KSO_WM_BEAUTIFY_FLAG" val="#wm#"/>
  <p:tag name="KSO_WM_TEMPLATE_CATEGORY" val="custom"/>
  <p:tag name="KSO_WM_TEMPLATE_INDEX" val="20204327"/>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wm#"/>
  <p:tag name="KSO_WM_TEMPLATE_CATEGORY" val="custom"/>
  <p:tag name="KSO_WM_TEMPLATE_INDEX" val="2020432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wm#"/>
  <p:tag name="KSO_WM_TEMPLATE_CATEGORY" val="custom"/>
  <p:tag name="KSO_WM_TEMPLATE_INDEX" val="20204327"/>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wm#"/>
  <p:tag name="KSO_WM_TEMPLATE_CATEGORY" val="custom"/>
  <p:tag name="KSO_WM_TEMPLATE_INDEX" val="20204327"/>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wm#"/>
  <p:tag name="KSO_WM_TEMPLATE_CATEGORY" val="custom"/>
  <p:tag name="KSO_WM_TEMPLATE_INDEX" val="20204327"/>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DEFAULT_FONT" val="60;66;2"/>
  <p:tag name="KSO_WM_UNIT_BLOCK" val="0"/>
  <p:tag name="KSO_WM_UNIT_DEC_AREA_ID" val="6a15612a1b1948beaa0c9e59d98ecb22"/>
  <p:tag name="KSO_WM_UNIT_ISCONTENTSTITLE" val="1"/>
  <p:tag name="KSO_WM_UNIT_ISNUMDGMTITLE" val="0"/>
  <p:tag name="KSO_WM_UNIT_PRESET_TEXT" val="目录"/>
  <p:tag name="KSO_WM_UNIT_NOCLEAR" val="0"/>
  <p:tag name="KSO_WM_UNIT_VALUE" val="3"/>
  <p:tag name="KSO_WM_UNIT_HIGHLIGHT" val="0"/>
  <p:tag name="KSO_WM_UNIT_COMPATIBLE" val="0"/>
  <p:tag name="KSO_WM_UNIT_DIAGRAM_ISNUMVISUAL" val="0"/>
  <p:tag name="KSO_WM_UNIT_DIAGRAM_ISREFERUNIT" val="0"/>
  <p:tag name="KSO_WM_UNIT_TYPE" val="a"/>
  <p:tag name="KSO_WM_UNIT_INDEX" val="1"/>
  <p:tag name="KSO_WM_UNIT_ID" val="custom20224729_4*a*1"/>
  <p:tag name="KSO_WM_TEMPLATE_CATEGORY" val="custom"/>
  <p:tag name="KSO_WM_TEMPLATE_INDEX" val="20224729"/>
  <p:tag name="KSO_WM_UNIT_LAYERLEVEL" val="1"/>
  <p:tag name="KSO_WM_TAG_VERSION" val="1.0"/>
  <p:tag name="KSO_WM_BEAUTIFY_FLAG" val="#wm#"/>
  <p:tag name="KSO_WM_DIAGRAM_GROUP_CODE" val="l1-1"/>
  <p:tag name="KSO_WM_CHIP_GROUPID" val="625cceb5fa96911f219256ed"/>
  <p:tag name="KSO_WM_CHIP_XID" val="625d0d8bfa96911f219258c2"/>
  <p:tag name="KSO_WM_CHIP_FILLAREA_FILL_RULE" val="{&quot;fill_align&quot;:&quot;cm&quot;,&quot;fill_mode&quot;:&quot;fix&quot;,&quot;sacle_strategy&quot;:&quot;stretch&quot;}"/>
  <p:tag name="KSO_WM_ASSEMBLE_CHIP_INDEX" val="acc323ffc9c24a628b649c65b0479bf7"/>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4729_4**"/>
  <p:tag name="KSO_WM_TEMPLATE_CATEGORY" val="custom"/>
  <p:tag name="KSO_WM_TEMPLATE_INDEX" val="20224729"/>
  <p:tag name="KSO_WM_UNIT_LAYERLEVEL" val="1"/>
  <p:tag name="KSO_WM_TAG_VERSION" val="1.0"/>
  <p:tag name="KSO_WM_BEAUTIFY_FLAG" val="#wm#"/>
  <p:tag name="KSO_WM_CHIP_GROUPID" val="625cceb5fa96911f219256ed"/>
  <p:tag name="KSO_WM_CHIP_XID" val="625d0d8bfa96911f219258c2"/>
  <p:tag name="KSO_WM_UNIT_DEC_AREA_ID" val="89f81968de5c464a80a004330413f691"/>
  <p:tag name="KSO_WM_CHIP_FILLAREA_FILL_RULE" val="{&quot;fill_align&quot;:&quot;cm&quot;,&quot;fill_mode&quot;:&quot;fix&quot;,&quot;sacle_strategy&quot;:&quot;stretch&quot;}"/>
  <p:tag name="KSO_WM_ASSEMBLE_CHIP_INDEX" val="acc323ffc9c24a628b649c65b0479bf7"/>
</p:tagLst>
</file>

<file path=ppt/tags/tag372.xml><?xml version="1.0" encoding="utf-8"?>
<p:tagLst xmlns:p="http://schemas.openxmlformats.org/presentationml/2006/main">
  <p:tag name="KSO_WM_UNIT_BLOCK" val="0"/>
  <p:tag name="KSO_WM_UNIT_DEC_AREA_ID" val="35a81cb8d5e045398372547216584a43"/>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9_4*l_h_a*1_1_1"/>
  <p:tag name="KSO_WM_TEMPLATE_CATEGORY" val="custom"/>
  <p:tag name="KSO_WM_TEMPLATE_INDEX" val="20224729"/>
  <p:tag name="KSO_WM_UNIT_LAYERLEVEL" val="1_1_1"/>
  <p:tag name="KSO_WM_TAG_VERSION" val="1.0"/>
  <p:tag name="KSO_WM_BEAUTIFY_FLAG" val="#wm#"/>
  <p:tag name="KSO_WM_DIAGRAM_GROUP_CODE" val="l1-1"/>
  <p:tag name="KSO_WM_UNIT_VALUE" val="24"/>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24729_4*l_h_i*1_1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24729_4**"/>
  <p:tag name="KSO_WM_TEMPLATE_CATEGORY" val="custom"/>
  <p:tag name="KSO_WM_TEMPLATE_INDEX" val="20224729"/>
  <p:tag name="KSO_WM_UNIT_LAYERLEVEL" val="1"/>
  <p:tag name="KSO_WM_TAG_VERSION" val="1.0"/>
  <p:tag name="KSO_WM_BEAUTIFY_FLAG" val="#wm#"/>
  <p:tag name="KSO_WM_CHIP_GROUPID" val="625cceb5fa96911f219256ed"/>
  <p:tag name="KSO_WM_CHIP_XID" val="625d0d8bfa96911f219258c2"/>
  <p:tag name="KSO_WM_UNIT_DEC_AREA_ID" val="e889f8f2553f4ae085a9cf2207bf42bb"/>
  <p:tag name="KSO_WM_CHIP_FILLAREA_FILL_RULE" val="{&quot;fill_align&quot;:&quot;cm&quot;,&quot;fill_mode&quot;:&quot;fix&quot;,&quot;sacle_strategy&quot;:&quot;stretch&quot;}"/>
  <p:tag name="KSO_WM_ASSEMBLE_CHIP_INDEX" val="acc323ffc9c24a628b649c65b0479bf7"/>
</p:tagLst>
</file>

<file path=ppt/tags/tag375.xml><?xml version="1.0" encoding="utf-8"?>
<p:tagLst xmlns:p="http://schemas.openxmlformats.org/presentationml/2006/main">
  <p:tag name="KSO_WM_UNIT_BLOCK" val="0"/>
  <p:tag name="KSO_WM_UNIT_DEC_AREA_ID" val="d8bd1d45f63a4e35a4535faab8b528e2"/>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custom20224729_4*l_h_a*1_2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 name="KSO_WM_UNIT_VALUE" val="24"/>
</p:tagLst>
</file>

<file path=ppt/tags/tag376.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24729_4*l_h_i*1_2_1"/>
  <p:tag name="KSO_WM_TEMPLATE_CATEGORY" val="custom"/>
  <p:tag name="KSO_WM_TEMPLATE_INDEX" val="20224729"/>
  <p:tag name="KSO_WM_UNIT_LAYERLEVEL" val="1_1_1"/>
  <p:tag name="KSO_WM_TAG_VERSION" val="1.0"/>
  <p:tag name="KSO_WM_BEAUTIFY_FLAG" val="#wm#"/>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377.xml><?xml version="1.0" encoding="utf-8"?>
<p:tagLst xmlns:p="http://schemas.openxmlformats.org/presentationml/2006/main">
  <p:tag name="KSO_WM_UNIT_BLOCK" val="0"/>
  <p:tag name="KSO_WM_UNIT_DEC_AREA_ID" val="4f00f9914a964a3ebaf85e5d182dbbca"/>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24729_4*l_h_i*1_2_1"/>
  <p:tag name="KSO_WM_TEMPLATE_CATEGORY" val="custom"/>
  <p:tag name="KSO_WM_TEMPLATE_INDEX" val="20224729"/>
  <p:tag name="KSO_WM_UNIT_LAYERLEVEL" val="1_1_1"/>
  <p:tag name="KSO_WM_TAG_VERSION" val="1.0"/>
  <p:tag name="KSO_WM_BEAUTIFY_FLAG" val=""/>
  <p:tag name="KSO_WM_DIAGRAM_GROUP_CODE" val="l1-1"/>
  <p:tag name="KSO_WM_CHIP_GROUPID" val="625cceb5fa96911f219256ed"/>
  <p:tag name="KSO_WM_CHIP_XID" val="625d0d8bfa96911f219258c2"/>
  <p:tag name="KSO_WM_UNIT_TEXT_FILL_FORE_SCHEMECOLOR_INDEX_BRIGHTNESS" val="0"/>
  <p:tag name="KSO_WM_UNIT_TEXT_FILL_FORE_SCHEMECOLOR_INDEX" val="5"/>
  <p:tag name="KSO_WM_UNIT_TEXT_FILL_TYPE" val="1"/>
  <p:tag name="KSO_WM_UNIT_VALUE" val="1"/>
</p:tagLst>
</file>

<file path=ppt/tags/tag378.xml><?xml version="1.0" encoding="utf-8"?>
<p:tagLst xmlns:p="http://schemas.openxmlformats.org/presentationml/2006/main">
  <p:tag name="KSO_WM_UNIT_BLOCK" val="0"/>
  <p:tag name="KSO_WM_UNIT_DEC_AREA_ID" val="35a81cb8d5e045398372547216584a43"/>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custom20224729_4*l_h_a*1_1_1"/>
  <p:tag name="KSO_WM_TEMPLATE_CATEGORY" val="custom"/>
  <p:tag name="KSO_WM_TEMPLATE_INDEX" val="20224729"/>
  <p:tag name="KSO_WM_UNIT_LAYERLEVEL" val="1_1_1"/>
  <p:tag name="KSO_WM_TAG_VERSION" val="1.0"/>
  <p:tag name="KSO_WM_BEAUTIFY_FLAG" val=""/>
  <p:tag name="KSO_WM_DIAGRAM_GROUP_CODE" val="l1-1"/>
  <p:tag name="KSO_WM_UNIT_VALUE" val="24"/>
  <p:tag name="KSO_WM_CHIP_GROUPID" val="625cceb5fa96911f219256ed"/>
  <p:tag name="KSO_WM_CHIP_XID" val="625d0d8bfa96911f219258c2"/>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CHIP_INFOS" val="{&quot;type&quot;:0,&quot;layout_type&quot;:&quot;1_NF_RC_12&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21c7878323df69b7add134c"/>
  <p:tag name="KSO_WM_CHIP_FILLPROP" val="[[{&quot;text_align&quot;:&quot;lm&quot;,&quot;text_direction&quot;:&quot;horizontal&quot;,&quot;support_big_font&quot;:false,&quot;picture_toward&quot;:0,&quot;picture_dockside&quot;:[],&quot;fill_id&quot;:&quot;0d1f8566abdd4d2fb2c4876a3604b616&quot;,&quot;fill_align&quot;:&quot;lm&quot;,&quot;chip_types&quot;:[&quot;diagram&quot;,&quot;header&quot;]}],[{&quot;text_align&quot;:&quot;cm&quot;,&quot;text_direction&quot;:&quot;horizontal&quot;,&quot;support_big_font&quot;:false,&quot;picture_toward&quot;:0,&quot;picture_dockside&quot;:[],&quot;fill_id&quot;:&quot;0d1f8566abdd4d2fb2c4876a3604b616&quot;,&quot;fill_align&quot;:&quot;cm&quot;,&quot;chip_types&quot;:[&quot;diagram&quot;,&quot;header&quot;]}],[{&quot;text_align&quot;:&quot;cm&quot;,&quot;text_direction&quot;:&quot;horizontal&quot;,&quot;support_big_font&quot;:false,&quot;picture_toward&quot;:0,&quot;picture_dockside&quot;:[],&quot;fill_id&quot;:&quot;0d1f8566abdd4d2fb2c4876a3604b616&quot;,&quot;fill_align&quot;:&quot;lm&quot;,&quot;chip_types&quot;:[&quot;diagram&quot;,&quot;header&quot;]}],[{&quot;text_align&quot;:&quot;lm&quot;,&quot;text_direction&quot;:&quot;horizontal&quot;,&quot;support_big_font&quot;:false,&quot;picture_toward&quot;:0,&quot;picture_dockside&quot;:[],&quot;fill_id&quot;:&quot;0d1f8566abdd4d2fb2c4876a3604b616&quot;,&quot;fill_align&quot;:&quot;cm&quot;,&quot;chip_types&quot;:[&quot;diagram&quot;,&quot;header&quot;]}],[{&quot;text_align&quot;:&quot;rm&quot;,&quot;text_direction&quot;:&quot;horizontal&quot;,&quot;support_big_font&quot;:false,&quot;picture_toward&quot;:0,&quot;picture_dockside&quot;:[],&quot;fill_id&quot;:&quot;0d1f8566abdd4d2fb2c4876a3604b616&quot;,&quot;fill_align&quot;:&quot;rm&quot;,&quot;chip_types&quot;:[&quot;diagram&quot;,&quot;header&quot;]}],[{&quot;text_align&quot;:&quot;cm&quot;,&quot;text_direction&quot;:&quot;vertical&quot;,&quot;support_big_font&quot;:false,&quot;picture_toward&quot;:0,&quot;picture_dockside&quot;:[],&quot;fill_id&quot;:&quot;0d1f8566abdd4d2fb2c4876a3604b616&quot;,&quot;fill_align&quot;:&quot;cm&quot;,&quot;chip_types&quot;:[&quot;diagram&quot;,&quot;header&quot;]}]]"/>
  <p:tag name="KSO_WM_CHIP_DECFILLPROP" val="[]"/>
  <p:tag name="KSO_WM_SLIDE_ID" val="custom20224729_4"/>
  <p:tag name="KSO_WM_TEMPLATE_SUBCATEGORY" val="21"/>
  <p:tag name="KSO_WM_TEMPLATE_MASTER_TYPE" val="1"/>
  <p:tag name="KSO_WM_TEMPLATE_COLOR_TYPE" val="1"/>
  <p:tag name="KSO_WM_SLIDE_ITEM_CNT" val="4"/>
  <p:tag name="KSO_WM_SLIDE_INDEX" val="4"/>
  <p:tag name="KSO_WM_TAG_VERSION" val="1.0"/>
  <p:tag name="KSO_WM_BEAUTIFY_FLAG" val="#wm#"/>
  <p:tag name="KSO_WM_TEMPLATE_CATEGORY" val="custom"/>
  <p:tag name="KSO_WM_TEMPLATE_INDEX" val="20224729"/>
  <p:tag name="KSO_WM_SLIDE_LAYOUT" val="a_b_l"/>
  <p:tag name="KSO_WM_SLIDE_LAYOUT_CNT" val="1_1_1"/>
  <p:tag name="KSO_WM_CHIP_GROUPID" val="621c7878323df69b7add134e"/>
  <p:tag name="KSO_WM_SLIDE_BK_DARK_LIGHT" val="2"/>
  <p:tag name="KSO_WM_SLIDE_BACKGROUND_TYPE" val="general"/>
  <p:tag name="KSO_WM_DIAGRAM_GROUP_CODE" val="l1-1"/>
  <p:tag name="KSO_WM_SLIDE_DIAGTYPE" val="l"/>
  <p:tag name="KSO_WM_SLIDE_SUPPORT_FEATURE_TYPE" val="0"/>
  <p:tag name="KSO_WM_SLIDE_TYPE" val="contents"/>
  <p:tag name="KSO_WM_CHIP_COLORING" val="1"/>
  <p:tag name="KSO_WM_SLIDE_SUBTYPE" val="diag"/>
  <p:tag name="KSO_WM_TEMPLATE_ASSEMBLE_XID" val="63106d3fa35593066d008963"/>
  <p:tag name="KSO_WM_TEMPLATE_ASSEMBLE_GROUPID" val="62e1e9f67ec3138b1bb7a4d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367_1*a*1"/>
  <p:tag name="KSO_WM_TEMPLATE_CATEGORY" val="diagram"/>
  <p:tag name="KSO_WM_TEMPLATE_INDEX" val="20201367"/>
  <p:tag name="KSO_WM_UNIT_LAYERLEVEL" val="1"/>
  <p:tag name="KSO_WM_TAG_VERSION" val="1.0"/>
  <p:tag name="KSO_WM_BEAUTIFY_FLAG" val=""/>
  <p:tag name="KSO_WM_UNIT_ISCONTENTSTITLE" val="0"/>
  <p:tag name="KSO_WM_UNIT_PRESET_TEXT" val="活动安排"/>
  <p:tag name="KSO_WM_UNIT_NOCLEAR" val="0"/>
  <p:tag name="KSO_WM_UNIT_VALUE" val="17"/>
  <p:tag name="KSO_WM_DIAGRAM_GROUP_CODE" val="m1-1"/>
  <p:tag name="KSO_WM_UNIT_TYPE" val="a"/>
  <p:tag name="KSO_WM_UNIT_INDEX" val="1"/>
  <p:tag name="KSO_WM_UNIT_TEXT_FILL_FORE_SCHEMECOLOR_INDEX" val="13"/>
  <p:tag name="KSO_WM_UNIT_TEXT_FILL_TYPE" val="1"/>
  <p:tag name="KSO_WM_UNIT_USESOURCEFORMAT_APPLY" val="1"/>
</p:tagLst>
</file>

<file path=ppt/tags/tag385.xml><?xml version="1.0" encoding="utf-8"?>
<p:tagLst xmlns:p="http://schemas.openxmlformats.org/presentationml/2006/main">
  <p:tag name="KSO_WM_BEAUTIFY_FLAG" val="#wm#"/>
  <p:tag name="KSO_WM_TEMPLATE_CATEGORY" val="custom"/>
  <p:tag name="KSO_WM_TEMPLATE_INDEX" val="20204327"/>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wm#"/>
  <p:tag name="KSO_WM_TEMPLATE_CATEGORY" val="custom"/>
  <p:tag name="KSO_WM_TEMPLATE_INDEX" val="20204327"/>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wm#"/>
  <p:tag name="KSO_WM_TEMPLATE_CATEGORY" val="custom"/>
  <p:tag name="KSO_WM_TEMPLATE_INDEX" val="20204327"/>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wm#"/>
  <p:tag name="KSO_WM_TEMPLATE_CATEGORY" val="custom"/>
  <p:tag name="KSO_WM_TEMPLATE_INDEX" val="20204327"/>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wm#"/>
  <p:tag name="KSO_WM_TEMPLATE_CATEGORY" val="custom"/>
  <p:tag name="KSO_WM_TEMPLATE_INDEX" val="20204327"/>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wm#"/>
  <p:tag name="KSO_WM_TEMPLATE_CATEGORY" val="custom"/>
  <p:tag name="KSO_WM_TEMPLATE_INDEX" val="20204327"/>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wm#"/>
  <p:tag name="KSO_WM_TEMPLATE_CATEGORY" val="custom"/>
  <p:tag name="KSO_WM_TEMPLATE_INDEX" val="20204327"/>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wm#"/>
  <p:tag name="KSO_WM_TEMPLATE_CATEGORY" val="custom"/>
  <p:tag name="KSO_WM_TEMPLATE_INDEX" val="20204327"/>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wm#"/>
  <p:tag name="KSO_WM_TEMPLATE_CATEGORY" val="custom"/>
  <p:tag name="KSO_WM_TEMPLATE_INDEX" val="20204327"/>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wm#"/>
  <p:tag name="KSO_WM_TEMPLATE_CATEGORY" val="custom"/>
  <p:tag name="KSO_WM_TEMPLATE_INDEX" val="20204327"/>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wm#"/>
  <p:tag name="KSO_WM_TEMPLATE_CATEGORY" val="custom"/>
  <p:tag name="KSO_WM_TEMPLATE_INDEX" val="20204327"/>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wm#"/>
  <p:tag name="KSO_WM_TEMPLATE_CATEGORY" val="custom"/>
  <p:tag name="KSO_WM_TEMPLATE_INDEX" val="20204327"/>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wm#"/>
  <p:tag name="KSO_WM_TEMPLATE_CATEGORY" val="custom"/>
  <p:tag name="KSO_WM_TEMPLATE_INDEX" val="20204327"/>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BEAUTIFY_FLAG" val="#wm#"/>
  <p:tag name="KSO_WM_TEMPLATE_CATEGORY" val="custom"/>
  <p:tag name="KSO_WM_TEMPLATE_INDEX" val="20204327"/>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wm#"/>
  <p:tag name="KSO_WM_TEMPLATE_CATEGORY" val="custom"/>
  <p:tag name="KSO_WM_TEMPLATE_INDEX" val="20204327"/>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wm#"/>
  <p:tag name="KSO_WM_TEMPLATE_CATEGORY" val="custom"/>
  <p:tag name="KSO_WM_TEMPLATE_INDEX" val="20204327"/>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wm#"/>
  <p:tag name="KSO_WM_TEMPLATE_CATEGORY" val="custom"/>
  <p:tag name="KSO_WM_TEMPLATE_INDEX" val="20204327"/>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wm#"/>
  <p:tag name="KSO_WM_TEMPLATE_CATEGORY" val="custom"/>
  <p:tag name="KSO_WM_TEMPLATE_INDEX" val="20204327"/>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wm#"/>
  <p:tag name="KSO_WM_TEMPLATE_CATEGORY" val="custom"/>
  <p:tag name="KSO_WM_TEMPLATE_INDEX" val="20204327"/>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wm#"/>
  <p:tag name="KSO_WM_TEMPLATE_CATEGORY" val="custom"/>
  <p:tag name="KSO_WM_TEMPLATE_INDEX" val="20204327"/>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0.xml><?xml version="1.0" encoding="utf-8"?>
<p:tagLst xmlns:p="http://schemas.openxmlformats.org/presentationml/2006/main">
  <p:tag name="KSO_WM_BEAUTIFY_FLAG" val="#wm#"/>
  <p:tag name="KSO_WM_TEMPLATE_CATEGORY" val="custom"/>
  <p:tag name="KSO_WM_TEMPLATE_INDEX" val="20204327"/>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wm#"/>
  <p:tag name="KSO_WM_TEMPLATE_CATEGORY" val="custom"/>
  <p:tag name="KSO_WM_TEMPLATE_INDEX" val="20204327"/>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wm#"/>
  <p:tag name="KSO_WM_TEMPLATE_CATEGORY" val="custom"/>
  <p:tag name="KSO_WM_TEMPLATE_INDEX" val="20204327"/>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wm#"/>
  <p:tag name="KSO_WM_TEMPLATE_CATEGORY" val="custom"/>
  <p:tag name="KSO_WM_TEMPLATE_INDEX" val="20204327"/>
</p:tagLst>
</file>

<file path=ppt/tags/tag449.xml><?xml version="1.0" encoding="utf-8"?>
<p:tagLst xmlns:p="http://schemas.openxmlformats.org/presentationml/2006/main">
  <p:tag name="commondata" val="eyJoZGlkIjoiODI4Yzk2MjhiZTlhZDU2YjhlNzAwNzBmYmQ0ZWZjMDgifQ=="/>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UNIT_SUBTYPE" val="h"/>
  <p:tag name="KSO_WM_UNIT_TYPE" val="i"/>
  <p:tag name="KSO_WM_UNIT_INDEX" val="1"/>
  <p:tag name="KSO_WM_SLIDE_BK_DARK_LIGHT" val="2"/>
  <p:tag name="KSO_WM_UNIT_BK_DARK_LIGHT" val="2"/>
</p:tagLst>
</file>

<file path=ppt/tags/tag8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4.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1"/>
  <p:tag name="KSO_WM_UNIT_ID" val="_14*i*1"/>
  <p:tag name="KSO_WM_UNIT_LAYERLEVEL" val="1"/>
  <p:tag name="KSO_WM_TAG_VERSION" val="1.0"/>
  <p:tag name="KSO_WM_BEAUTIFY_FLAG" val="#wm#"/>
  <p:tag name="KSO_WM_SLIDE_BK_DARK_LIGHT" val="2"/>
  <p:tag name="KSO_WM_UNIT_BK_DARK_LIGHT" val="2"/>
</p:tagLst>
</file>

<file path=ppt/tags/tag91.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8.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1"/>
  <p:tag name="KSO_WM_UNIT_ID" val="_15*i*1"/>
  <p:tag name="KSO_WM_UNIT_LAYERLEVEL" val="1"/>
  <p:tag name="KSO_WM_TAG_VERSION" val="1.0"/>
  <p:tag name="KSO_WM_BEAUTIFY_FLAG" val="#wm#"/>
  <p:tag name="KSO_WM_SLIDE_BK_DARK_LIGHT" val="2"/>
  <p:tag name="KSO_WM_UNIT_BK_DARK_LIGHT" val="2"/>
</p:tagLst>
</file>

<file path=ppt/tags/tag99.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FEAEA"/>
      </a:dk2>
      <a:lt2>
        <a:srgbClr val="FCFBFB"/>
      </a:lt2>
      <a:accent1>
        <a:srgbClr val="C9393A"/>
      </a:accent1>
      <a:accent2>
        <a:srgbClr val="C84D28"/>
      </a:accent2>
      <a:accent3>
        <a:srgbClr val="AE6823"/>
      </a:accent3>
      <a:accent4>
        <a:srgbClr val="87892B"/>
      </a:accent4>
      <a:accent5>
        <a:srgbClr val="5DAA46"/>
      </a:accent5>
      <a:accent6>
        <a:srgbClr val="38C97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Adjacency">
      <a:dk1>
        <a:srgbClr val="000000"/>
      </a:dk1>
      <a:lt1>
        <a:srgbClr val="FFFFFF"/>
      </a:lt1>
      <a:dk2>
        <a:srgbClr val="E35E5E"/>
      </a:dk2>
      <a:lt2>
        <a:srgbClr val="FFFFFF"/>
      </a:lt2>
      <a:accent1>
        <a:srgbClr val="D24B5B"/>
      </a:accent1>
      <a:accent2>
        <a:srgbClr val="C4555F"/>
      </a:accent2>
      <a:accent3>
        <a:srgbClr val="B56063"/>
      </a:accent3>
      <a:accent4>
        <a:srgbClr val="B66A7B"/>
      </a:accent4>
      <a:accent5>
        <a:srgbClr val="C673A8"/>
      </a:accent5>
      <a:accent6>
        <a:srgbClr val="D67CD4"/>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jE2MTkzMDYwODY5IiwKCSJHcm91cElkIiA6ICIyOTM4ODQ5MTgiLAoJIkltYWdlIiA6ICJpVkJPUncwS0dnb0FBQUFOU1VoRVVnQUFBTVFBQUFFK0NBWUFBQURTMkwrZ0FBQUFDWEJJV1hNQUFBc1RBQUFMRXdFQW1wd1lBQUFTOWtsRVFWUjRuTzNkZTFCVTlmL0g4ZWZodHJTd29EbW1sSmJWcUNsZWw5S2lLTWF1b3FWcGFtVnBwbVYyMGZybGxEYVJaVTVXMzlLeWRPcVBzc0t5Tkp2VWdzd3duWnBzU0VPYmF0SWF3MFNrQ3lFNHJvYTQrL3VEWVR2RVJVWFl3KzduOWZocjkzek9IdDZMdlB5Y3o3bDhEb2lJaUlpSWlJaUlpSWlJaUlpSWlJaUlpSWlJaUlpSWlJaUlpSWlJaUlpSWlJaUlpSWlJaUlpSWlJaUlpSWlJaUlpSWlJaUlpSWlJaUlpSWlJaUlpSWlJaUlpSWlJaUlHTTl5dW9DVzV2VjY4NEVoVHRjaHpSTUlCQW9LQ3dzSE8vWHpvNXo2d2ExSVlRaGpsbVVOY3ZMbnh6ajV3MXZUMXExYm5TNUJUbEJhV3ByVEpVUmtEeUhTYkJIYlE0U1Q2ZE9uYy9EZ1FRQmVlKzIxNC83Y0J4OTh3SzVkdXhnM2JoeGR1M2F0MTM3SEhYZFFVVkZCdjM3OWVQVFJSMXVzM2tpbVFJVFF1blhyV0xwMEtSa1pHUXdkT3BSenpqa0hnRTJiTm5IZ3dJRVQybFoxZFRVTEZpeWdwS1NFRlN0VzhNVVhYK0J5dVlMdGUvYnNJVDgvSDRCQmd4emRMUThyQ2tRSXJWcTFpb0tDQWdvS0NraEpTUWtHb2psV3JseEpTVWtKQURObXpNRGxjalc2dlNWTGxyQmt5Wkk2eTY2NTVwcDZ5MFJqaUpENTQ0OC8yTGh4SXdBdWw0c3JyN3l5MmR2NjU1OS9lUG5sbHdIbzBhTUhOOTU0WTB1VUtLaUhDSm1jbkJ5cXE2c0JjTHZkUFBiWVk4RzJRNGNPQlY4LzhNQUREWDQrTlRXVktWT21BUEQ2NjYremI5OCtBT2JNbWNQS2xTdkp6TXhrL2ZyMUFKU1VsREJ4NGtTZ1pod3hkdXpZZXR0TFRFeHNnVzhWZVJTSUVLaW9xR0Rac21YQjkrWGw1YXhldmJyQmRSdGJYbGxaeVpRcFU5aTdkeStMRnk4R1lOaXdZWGc4SGg1NTVCSGk0dUo0K3VtbkdUbHlKSnMzYnc1K2J2VG8wWng3N3JrdCtHMGltd0lSQW9zWEw2YWlvcUpGdGpWdjNqeDhQaDlRTTdDZU9YTW1VTE1iVmx4Y1hHOGNjYzAxMXdSZmp4Z3hnb1VMRjdaSUhaRktnV2hsMzMzM0hVdVhMZzIrWDdac0dlbnA2WFhXNmQrL2YvQW8wNjVkdTVyYzNobG5uQkY4dlc3ZHV1RHJtVE5uRWhjWDF4SWxHMDJENmxhMlpzMGFqaDQ5Q2tCV1ZsYTlNSnlvRVNOR2tKNmV6ckJodzdDc21rdlIrdlRwdy9qeDQ4bkt5bUwwNk5GQVRZK3hkdTNhNExoQ2pvOEMwY3JHalJzSFFISnljb3VjSE92YnR5L0xsaTJqWjgrZUJBSUJvcUtpbURkdkhsRlJVU1FrSkxCaHd3WUFycjc2YWxKVFV6VitPRUdSZUxWckFOcld0VXpqeDQ5bi9QanhsSmFXTW0vZXZHWnR3NzRydFhQblRxNjc3anFxcXFxNDVaWmJlUHp4eDltN2R5L3QyN2VuWDc5K3g3Vzl3WU1IczN6NThtYlYwbHBxcjJYNjl0dHZIZnU3VkE4UkFzODk5eHhaV1ZrdHNxM3k4bkttVFp0R1ZWVVZBSjk5OWhtOWUvZm1zc3N1Q3g3V2xlYlRvRG9FVWxKU0FPamV2WHR3SDk5dTllclZ3VC9taHRydGZENGZ2Lzc2YS9COWFXa3BBQjZQaCtUa1pOYXZYMDlKU1FrcEtTbkJNVWJ0U2NETEw3K2NXYk5tNGZQNTZOQ2h3OGwvc1Fpa1hhWTI0RVNPTWtGTmFDb3JLK25ac3lmbm5uc3VaNTk5TnVlY2N3Nzkrdlhqd0lFRERCa3loS1NrSkdiUG5zMFZWMXdSUEJTYm1abEpRa0lDMjdkdkp6OC9uOWpZMkZiOVhpZXFMZXd5cVljSVF5dFdyQ0E2T2pyNHZxS2lnbDI3ZGxGZFhjMzgrZk1wS3l1anJLeXNYaStRbUpqSXRtM2JLQzR1NXIzMzN1T1dXMjRKZGVsdG5nSVJaajc2NkNOKy9QRkg5dTdkeTU0OWU5aTllemZsNWVVQUxGcTBpSGZmZlJlb09jUTdjT0RBNEZnRElDWW1oc21USi9QRUUwK3daTWtTeG8wYjErWjZDYWNwRUNGd0lsZTFOclh1aXkrK1NHNXVicDBUY25hMWgzWGRiamYzM25zdlI0OGVyYk91eCtOaHpKZ3hMRml3Z05MU1VsYXRXcVVMQS85RGdRZ3p2WHIxWXQyNmRWaVd4ZW1ubjA3Mzd0M3AyYk1uaVltSndUUGlEejMwRUlzV0xlS1RUejZwODltK2ZmdmlkcnNaTTJZTU9UazU3TisvMzRtdjBLWXBFQ0Z3TXZjOTJIazhIa2FQSGsxR1JnWTlldlFnSVNHaFR2dkVpUk5ac1dJRnQ5NTZLejZmcjA0Z2V2WHF4YkJod3dDWU1tVUtreVpOcW5NWmlOVFFVYVlJVlZSVXhJWU5HM0M3M1hUcDBvWEJnd2UzK2ZHQ2pqSzFvcll3ZzRPRW40ZzdVeDBJQkFxY3JrRk95dmRPRnlBaUlpSWlJaUlpSWlJaUl0SWFJdTdTalpNMVlNQ0FSNktpb3ViUjlPOG00UGY3WDlpMmJkdi9oYW91Q1kySU8xTjlzaXpMeXVEWS8xRllsbVdOQ1VVOUVsb1JleTNUeVhycHBaY2FuRVBwdSsrK1k5S2tTVmlXVmV4QVdkTEsxRU9JMkNnUUlqWUtoSWlOQWlGaW8wQ0kyQ2dRSWpZS2hJaU5BaUZpbzBDSTJDZ1FJallLaElpTkFpRmlvMENJMkNnUUlqWUtoSWlOQWlGaW8wQ0kyQ2dRSWpZS2hJaU5BaUZpbzBDSTJDZ1FJallLaElpTkFpRmlvMENJMkNnUUlqWUtoSWlOQWlGaW8wQ0kyQ2dRSWpZS2hJaU5BaUZpbzBDSTJDZ1FJallLaElpTkFpRmlvMENJMkNnUUlqWUtoSWlOQWlGaW8wQ0kyQ2dRSWpZS2hJaU5BaUZpbzBDSTJDZ1FJall4VGhjUWFnTUdETWdFK2pmV2JsbldXY2V6blVBZzBIbkFnQUV6bXRqT3pzTEN3cndUcjFDY1pGd2dvcUtpMWdDZVk2MFhFOVB3cjZaMnVXVlozU3pMZXFHSlRmaUFoR2FVS0E0eUxoREFiT0Fsd0VwSlNTRXpNN1BlQ3UzYXRTTXRMYTNCRC9mczJaUDc3cnVQdi83NnExN2I1czJiS1NvcUFnZ0EvMnU1a2tWYWtkZnJ2ZGZyOWZxOVhtOWcrZkxsZ1phd2R1M2FnTmZyRFhpOVh2L0FnUU96bmY2TzBqelJUaGZnaEgzNzloV2twS1NVQVVPLyt1b3JLems1bVQ1OStqUjdleDk5OUJGejVzd0JDQVFDZ1RtRmhZVlB0bFN0RWxwR0JnSmFMaFFLUTJReE5oQnc4cUZRR0NLUDBZR0E1b2RDWVloTXhnY0NUandVQ29NWTRYaU9QdWxva2hpbHFWQW9ER0traGtLaE1KakJjcnFBdHNycjlkNExMQUtzb1VPSGtwZVhCeG96UkR3Rm9nbjJVS0F3R0VGSG1acGdPL3FVR1FnRW5pd3NMSnpuZEUwaUlpSWlJaUlpSWlJaUltRWtyRS9NZWIzZWZHQ0kwM1VjajBBZ1VGQllXRGpZNlRxa2FlRStMMU5ZaEFIQXNxeEJUdGNneHhZUnMyNXMzYnJWNlJLYTFOZ01IdEwyaEhzUElkS2lGQWdSR3dWQ3hFYUJFTEZSSUVSc0ZBZ1JHd1ZDeEVhQkVMRlJJR3llZWVZWnhvMGJ4NU5QNnJacFUwWEVtZXJtQ0FRQ0hEcDBxTTZ5elpzM3MyZlBIdnIzNzQvUDU2djNtVk5PT1FYTEN1dkx2K1FZakEzRTd0MjdHVDE2ZElOdHExYXRZdFdxVlEwdTc5YXRXeXRYSms3U0xwT0lqYkU5aE4yeExnN1V4WG5tVUNDQVN5NjV4T2tTcEkxUUlLRGU0RnJNcFVDZ1hTYjVsd2JWSWpicUlWQVBJUDlTSUtnNTRkWVVqVEhNb1VBQVgzNzVaWlB0NmtITW9VQ2dQM2o1bHdiVklqYnFJWUNOR3pjMjJaNlptUm1TT3NSNXhnYWlmZnYyVEpzMkRRQ1B4OVBrdXZmZGR4OEFwNTU2YXF2WEpjNEs2MnVadlY1dkFNSm5vckp2di8wMnJIL2ZKdEFZUXNSR2dSQ3hVU0FhRUFnRW5DNUJIS0pBMkh6MjJXZE1tRENCdDk1NnkrbFN4Q0VLaE0zNjlldjU0WWNmZVBYVlZ5a3RMWFc2SEhHQXNZZGREeHc0VUcvWjdiZmZ6dWVmZjg1NTU1M0g3Ny8vVGtKQ1FwMzJ1TGc0WEM1WHFFb1VCeGdiaUtaT3RtM2Z2cDNiYjcrOTN2S2JicnFKbVRObnRtSlY0alR0TW9uWUdOdEROSFF5THpjM2wrenM3RWJiSmZLcGh4Q3hNYmFIS0NzcjQ2cXJybXEwdmFGTHd0VnJSRDcxRUNJMnh2WVFIVHAwWVBQbXpYV1dmZkxKSnp6eHhCTUE5ZHJFRE1ZR0Ftck9LOWpGeE1RMDJpWm0wQzZUaUkyUlBjVHgzRVBkMkRyUFAvKzg3cUNMWU9vaFJHeU03Q0Z5YzNPYi9kbjI3ZHUzWUNYUzFoZ1ppRTZkT2psZGdyUlIybVVTc1ZFZ1JHd1VDQkViSThjUWpTa3ZMK2U5OTk1ajE2NWRqQm8xaWdzdnZORHBraVRFRkFpYnhNUkVWcXhZUVVWRkJmSHg4UXFFZ1l3TnhBVVhYTkRnY3IvZkQ4REhIMzlNWGw1ZXZmYjMzMytmczg0NnExVnJFK2NZRzRqYVAvd1RYVWRUMUVRMll3TlI2M2dmeHE0cDg4MWdiQ0RXcmwwTHdHbW5uZFlxNjB0NE1qWVFwNTkrT2p0MjdPRGFhNjg5N3MvazV1Yld1VVJjSW8vUi83cFJVVkVuZE4rRFpXbnk3a2huZENDNmQrK3VPK09rRG1NRGNkRkZGelhyY3hkZmZESFBQZmRjQzFjamJZV3hnYWlxcW1yVzU0NGNPZExDbFVoYlltd2c3RlBLYk5teWhhbFRwMkpaRnBzMmJTSStQcDVCZ3dZQjhPR0hIOUsxYTFmS3lzcW9xcW9pSlNYRnFaSWxCSXkvdUsreXNwS0ZDeGNDa0pxYVdtK0M0MXBidDI1bCtQRGgzSGJiYlNHc1RrTE4yRUQ0ZkQ3ZWYvOTl4bzRkeTA4Ly9RVEFuWGZlQ2RROW12VDMzMy9qOS92WnNtVUxvRjJtU0dma0x0UEJnd2U1L3ZycktTc3JBeUEyTnBaWnMyWng4Y1VYQXpXSFk5dTNiMDk1ZVhtOVdjQzlYbS9JNjVYUU1iS0hTRWhJWVByMDZRQmtaR1N3ZlBseVJvNGNXV2VkbVRObjByRmpSNktqbzRtS2lzTGo4WkNabWNtVUtWT2NLRmxDSkt6UE5KM3NZM24zN05sRDE2NWRXN1NtaHVpeHZPSER5QjZpVmlqQ0lPSEY2RUNJL0pjQ0lXS2pRRFRBNy9lVGs1TkRUazVPOE9HTVAvend3M0hkVkNUaHpjakRyc2RpV1JZdnZQQUNBSmRlZWlrTEZ5NWs5ZXJWakJremhsbXpaamxjbmJRbTlSQU5zQ3lMMk5oWW9LYTNtREJoQWg2UGgvejhmSXFLaXB3dFRscVZzVDNFNGNPSHVlR0dHeHB0cjY2dUJtRGF0R25FeE1SdzlPaFJZbU5qbVRGakJxdFhydzVWbVJKaXhnYkM3L2V6YjkrK1k2NzM1NTkvQmwvN2ZENzI3OS9mbW1XSnc0d05oRjFCUVFIUjBkRjFsbzBhTllyZHUzZXpkT2xTK3ZYcnh6Ly8vSVBMNVhLb1Fna1ZqU0Vha1ppWUNOVDBDb0ZBZ0VtVEpqRmp4Z3grK2VVWGh5dVQxcVFlQW9MM1B0VDY0SU1QYU5ldUhRRDc5KzluMDZaTjdOaXhneDA3ZGpCMTZsUW5TcFFRVVNENGQycVpQLzc0QXdDWHkwWEhqaDBCS0M0dVpzMmFOUUFNR1RLRTNyMTdPMU9raElTeGdmRDVmTUhYZVhsNStQMys0UFNXTHBlTHpwMDdBL0RtbTIvaTgvbUlpNHZqL3Z2dmQ2UldDUjFqeHhDVmxaVUF4TWZIQTNEbzBLRmdXMEpDUW5EKzF0cmdUSjA2bFE0ZE9vUzRTZ2sxWXdQeDIyKy9BWERxcWFleWMrZE9ObXpZQUlEYjdTWXVMcTdPWTdjR0RoekloQWtUR0R0MkxBc1dMQWlHU1NLUHNidE0zMy8vUFFCZHVuUWhPenM3ZVBTb2QrL2UvUDc3NzJSblp3Zlh2ZUtLS3poNDhDQjc5KzdsN2JmZlp0U29VU1FsSlRsU3Q3UXVJd01SQ0FUNC9QUFBnWm9BbEpTVThOdHZ2OUdsU3hkR2pCakI1TW1UNjV5MGUrMjExNEluNk54dU4yZWVlYVlqZFV2ck16SVF2L3p5Qzd0Mzd3WnFKaDZydlUrNm9xS0NrU05IVWxsWmlkdnQ1cGxubnVHcHA1NWkzNzU5dlBIR0d3Q2twNmNURldYc25tYkVNL0pmdG52MzdpeGN1SkErZmZvd2NPREE0UExrNUdTZWZ2cHBPblhxeEN1dnZFSjZlanFMRnkrbVY2OWVBSFR1M0ZubklTSmNXTi9qZTdMM1ZGZFhWemM0bS9lUkkwZUNWN3ZXT25EZ0FJbUppYzJhOEZqM1ZJY1BJM2VaYWpVMnRmMS93d0RnOFhoYXV4eHBBNHpjWlJKcGpBSWhZcU5BaU5nWU9ZYncrWHhrWkdRMHVVNU9UZzY5ZS9mbTZOR2o5V1lDbDhpbEhrTEV4c2dld3UxMlUxQlFVRzk1V1ZrWlE0Y09kYUFpYVN1TURBUlE3NWJSeHBhSldZd05SSFoyTnJtNXVVNlhJVzJNc1dPSXYvLysyK2tTcEEweXRvY29MeThINEo1NzdtSGl4SW4xMnJYN1pDWmpBMUhiUXlRbEplbVBYNEtNRFVSdER6Ri8vbnptejU5ZnIvMk5OOTZnYjkrK29TNUxIR2JrR0tLeXNqSTRWV1ZqZERHZm1ZenNJWktTa2hvOEQvSEZGMS93NElNUEF2OU9WQ1ptTVRJUTBQQ2cyVDV2cTNvSU14a2JDS2laeVBqdzRjTkVSMGR6K1BCaDh2UHpnWm93YUI1WE14a2RpRTJiTmpVNG9FNVBUM2VnR21rTGpBN0VKWmRjQXRROHFOM2xjcEdVbEVULy92MTUrT0dIZyt0WWxoV2NWS0E1dDQ5S2VERTZFSjA3ZHo3bS9kaFJVVkY4ODgwM0lhcEluR2JrWVZlUnhpZ1FJallLaElpTjBZR29mV1RXVHovOWRNeDFWNjVjeVR2dnZCT0Nxc1JKUmcrcXYvcnFLMTUrK1dXMmJObkN6cDA3NjdVdlhyeVlIajE2QVBEaWl5OXk2TkFoYnI3NTVsQ1hLU0ZrZENDMmJkc0dRR3BxS2w5Ly9YVzk5dXJxYXRMUzBvTFBpcERJWjJ3Zy9INC9CUVVGeE1mSGM4Y2RkOUNoUXdlZWZmWlpKaytlek4xMzMrMTBlZUlRWThjUWhZV0ZWRlpXMHFsVEoySmpZeWtxS2dMUU5ET0dNellRbjM3NmFaMzMyN2R2QitEeHh4OG5MUzJOdExRMDNXWnFJQ01EVVZWVnhmcjE2NFB2eThySytQbm5uNG1KaWVHMDAwNExYZ2xiKy93NU1ZZVJnZGl3WVFNVkZSWEI5N1ZQSVIwK2ZEaDVlWGtrSnljVEh4K1AyKzEyc0VweGdwR0JxSzZ1RGw2dzUvZjdlZmZkZHdFb0xTMmx1TGlZOHZKeVVsSlNuQ3hSSEdKa0lIcjA2RUZXVmhaUWMvSGVHV2VjZ2N2bDR1dXZ2K2FtbTI0aUVBaHczbm5uT1Z5bE9NSElRSFRyMXEzT29kWHAwNmZ6emp2dmtKV1ZGWHd1OWZubm4rOVVlZUlnSXdQeDMrZFFwNmFtMHExYk44YVBIdy9VUEZrb016UFRvZXJFU1VZR29pRlZWVlhNblRzWGdPSERoOU91WFRzQXBrMmJwc3MxREdMc21XcTdJMGVPTUh2MmJIYnMySUhINCtHdXUrNEt0bDE1NVpVY1BIaVF3NGNQNjQ0NUF5Z1F3Tnk1YzltNGNTUFIwZEhNblR1WGpoMDcxbW1ydmVhcFM1Y3VUcFVvSWFKQUFQZmZmejlGUlVWTW5qeVpTeSs5dEU3YjRNR0QrZlBQUDBsT1RxN1RjMGhrQ3V0OWdKTjlUbldvNkRuVjRVT0RhaEViQlVMRVJvRVFzVkVnUkd3VUNCRWJCVUxFSmlMT1E5UWUxaFE1V1dIZFF3UUNnZnBQUFdtN3ZuZTZBQkVSRVJFUkVSRVJFUkVSRVJFUkVSRVJFUkVSRVJFUkVSRVJFUkVSRVJFUkVSRVJFUkVSRVJFUkVSRVJFUkVSY2NUL0EvaEtHb0ZpMHUva0FBQUFBRWxGVGtTdVFtQ0MiLAoJIlRoZW1lIiA6ICIiLAoJIlR5cGUiIDogImZsb3ciLAoJIlZlcnNpb24iIDogIiIKfQo="/>
    </extobj>
  </extobjs>
</s:customData>
</file>

<file path=customXml/itemProps448.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4413</Words>
  <Application>WPS 演示</Application>
  <PresentationFormat>宽屏</PresentationFormat>
  <Paragraphs>1223</Paragraphs>
  <Slides>46</Slides>
  <Notes>0</Notes>
  <HiddenSlides>0</HiddenSlides>
  <MMClips>0</MMClips>
  <ScaleCrop>false</ScaleCrop>
  <HeadingPairs>
    <vt:vector size="8" baseType="variant">
      <vt:variant>
        <vt:lpstr>已用的字体</vt:lpstr>
      </vt:variant>
      <vt:variant>
        <vt:i4>17</vt:i4>
      </vt:variant>
      <vt:variant>
        <vt:lpstr>主题</vt:lpstr>
      </vt:variant>
      <vt:variant>
        <vt:i4>3</vt:i4>
      </vt:variant>
      <vt:variant>
        <vt:lpstr>嵌入 OLE 服务器</vt:lpstr>
      </vt:variant>
      <vt:variant>
        <vt:i4>6</vt:i4>
      </vt:variant>
      <vt:variant>
        <vt:lpstr>幻灯片标题</vt:lpstr>
      </vt:variant>
      <vt:variant>
        <vt:i4>46</vt:i4>
      </vt:variant>
    </vt:vector>
  </HeadingPairs>
  <TitlesOfParts>
    <vt:vector size="72" baseType="lpstr">
      <vt:lpstr>Arial</vt:lpstr>
      <vt:lpstr>宋体</vt:lpstr>
      <vt:lpstr>Wingdings</vt:lpstr>
      <vt:lpstr>微软雅黑</vt:lpstr>
      <vt:lpstr>汉仪旗黑-85S</vt:lpstr>
      <vt:lpstr>黑体</vt:lpstr>
      <vt:lpstr>汉仪中黑 简</vt:lpstr>
      <vt:lpstr>汉仪大黑简</vt:lpstr>
      <vt:lpstr>汉仪中简黑简</vt:lpstr>
      <vt:lpstr>Times New Roman</vt:lpstr>
      <vt:lpstr>方正仿宋_GBK</vt:lpstr>
      <vt:lpstr>Arial Unicode MS</vt:lpstr>
      <vt:lpstr>Calibri</vt:lpstr>
      <vt:lpstr>方正公文楷体</vt:lpstr>
      <vt:lpstr>方正正纤黑简体</vt:lpstr>
      <vt:lpstr>汉仪宋韵朗黑W</vt:lpstr>
      <vt:lpstr>Arial Black</vt:lpstr>
      <vt:lpstr>WPS</vt:lpstr>
      <vt:lpstr>1_Office 主题​​</vt:lpstr>
      <vt:lpstr>2_Office 主题​​</vt:lpstr>
      <vt:lpstr>Word.Document.12</vt:lpstr>
      <vt:lpstr>Word.Document.12</vt:lpstr>
      <vt:lpstr>Word.Document.12</vt:lpstr>
      <vt:lpstr>Word.Document.8</vt:lpstr>
      <vt:lpstr>Word.Document.8</vt:lpstr>
      <vt:lpstr>Word.Document.8</vt:lpstr>
      <vt:lpstr>新高考之下的教学反思    —谈解析几何微专题运用的前移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（4）微专题有利于更好的开展深度学习</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许</cp:lastModifiedBy>
  <cp:revision>73</cp:revision>
  <dcterms:created xsi:type="dcterms:W3CDTF">2023-10-21T13:08:00Z</dcterms:created>
  <dcterms:modified xsi:type="dcterms:W3CDTF">2024-01-12T00:40:52Z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24C7D94C40674C81BEDCBE1A8A80B2DF_13</vt:lpwstr>
  </property>
  <property fmtid="{D5CDD505-2E9C-101B-9397-08002B2CF9AE}" pid="3" name="KSOProductBuildVer">
    <vt:lpwstr>2052-12.1.0.16120</vt:lpwstr>
  </property>
</Properties>
</file>