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1" r:id="rId5"/>
    <p:sldId id="262" r:id="rId6"/>
    <p:sldId id="266" r:id="rId7"/>
    <p:sldId id="263" r:id="rId8"/>
    <p:sldId id="259" r:id="rId9"/>
    <p:sldId id="264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76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9.xml"/><Relationship Id="rId2" Type="http://schemas.openxmlformats.org/officeDocument/2006/relationships/image" Target="../media/image1.png"/><Relationship Id="rId1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0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3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131820" y="1825625"/>
            <a:ext cx="7691755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600" b="1"/>
              <a:t>4.3.4</a:t>
            </a:r>
            <a:r>
              <a:rPr lang="zh-CN" altLang="zh-CN" sz="6600" b="1"/>
              <a:t>数列求和</a:t>
            </a:r>
            <a:endParaRPr lang="zh-CN" altLang="zh-CN" sz="6600" b="1"/>
          </a:p>
          <a:p>
            <a:r>
              <a:rPr lang="en-US" altLang="zh-CN" sz="6600" b="1"/>
              <a:t>                   </a:t>
            </a:r>
            <a:r>
              <a:rPr lang="en-US" altLang="zh-CN" sz="5400" b="1"/>
              <a:t>--</a:t>
            </a:r>
            <a:r>
              <a:rPr lang="zh-CN" altLang="zh-CN" sz="3600" b="1"/>
              <a:t>分组求和</a:t>
            </a:r>
            <a:endParaRPr lang="zh-CN" altLang="zh-CN" sz="3600" b="1"/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3628390" y="5052695"/>
            <a:ext cx="4974590" cy="13106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    </a:t>
            </a:r>
            <a:r>
              <a:rPr lang="zh-CN" sz="2800"/>
              <a:t>南京市秦淮中学</a:t>
            </a:r>
            <a:r>
              <a:rPr lang="en-US" altLang="zh-CN" sz="2800"/>
              <a:t>   </a:t>
            </a:r>
            <a:r>
              <a:rPr lang="zh-CN" altLang="en-US" sz="2800"/>
              <a:t>王成</a:t>
            </a:r>
            <a:endParaRPr lang="zh-CN" altLang="en-US" sz="2800"/>
          </a:p>
          <a:p>
            <a:r>
              <a:rPr lang="en-US" altLang="zh-CN" sz="2800"/>
              <a:t>             2023.11.29</a:t>
            </a:r>
            <a:endParaRPr lang="en-US" altLang="zh-CN" sz="280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4650" y="588645"/>
            <a:ext cx="59277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600" b="1"/>
              <a:t>一、知识体系梳理</a:t>
            </a:r>
            <a:endParaRPr lang="zh-CN" altLang="zh-CN" sz="3600" b="1"/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374650" y="1639570"/>
            <a:ext cx="10988675" cy="16776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    </a:t>
            </a:r>
            <a:r>
              <a:rPr lang="zh-CN" sz="2800"/>
              <a:t>问题</a:t>
            </a:r>
            <a:r>
              <a:rPr lang="en-US" altLang="zh-CN" sz="2800"/>
              <a:t>1</a:t>
            </a:r>
            <a:r>
              <a:rPr lang="zh-CN" altLang="en-US" sz="2800"/>
              <a:t>：等差数列的前</a:t>
            </a:r>
            <a:r>
              <a:rPr lang="en-US" altLang="zh-CN" sz="2800"/>
              <a:t>n</a:t>
            </a:r>
            <a:r>
              <a:rPr lang="zh-CN" altLang="zh-CN" sz="2800"/>
              <a:t>项和公式</a:t>
            </a:r>
            <a:endParaRPr lang="zh-CN" altLang="zh-CN" sz="2800"/>
          </a:p>
          <a:p>
            <a:endParaRPr lang="zh-CN" altLang="zh-CN" sz="2800"/>
          </a:p>
          <a:p>
            <a:r>
              <a:rPr lang="en-US" altLang="zh-CN" sz="2800"/>
              <a:t>    Sn＝________________或_______________. </a:t>
            </a:r>
            <a:endParaRPr lang="en-US" altLang="zh-CN" sz="2800"/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360045" y="3723005"/>
            <a:ext cx="10735310" cy="18459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    </a:t>
            </a:r>
            <a:r>
              <a:rPr lang="zh-CN" sz="2800"/>
              <a:t>问题</a:t>
            </a:r>
            <a:r>
              <a:rPr lang="en-US" altLang="zh-CN" sz="2800"/>
              <a:t>2</a:t>
            </a:r>
            <a:r>
              <a:rPr lang="zh-CN" altLang="en-US" sz="2800"/>
              <a:t>：等比数列的前</a:t>
            </a:r>
            <a:r>
              <a:rPr lang="en-US" altLang="zh-CN" sz="2800"/>
              <a:t>n</a:t>
            </a:r>
            <a:r>
              <a:rPr lang="zh-CN" altLang="zh-CN" sz="2800"/>
              <a:t>项和公式</a:t>
            </a:r>
            <a:r>
              <a:rPr lang="en-US" altLang="zh-CN" sz="2800"/>
              <a:t> </a:t>
            </a:r>
            <a:endParaRPr lang="en-US" altLang="zh-CN" sz="2800"/>
          </a:p>
          <a:p>
            <a:r>
              <a:rPr lang="en-US" altLang="zh-CN" sz="2800">
                <a:sym typeface="+mn-ea"/>
              </a:rPr>
              <a:t>   </a:t>
            </a:r>
            <a:endParaRPr lang="en-US" altLang="zh-CN" sz="2800">
              <a:sym typeface="+mn-ea"/>
            </a:endParaRPr>
          </a:p>
          <a:p>
            <a:r>
              <a:rPr lang="en-US" altLang="zh-CN" sz="2800">
                <a:sym typeface="+mn-ea"/>
              </a:rPr>
              <a:t>    Sn＝______________</a:t>
            </a:r>
            <a:endParaRPr lang="en-US" altLang="zh-CN" sz="2800"/>
          </a:p>
          <a:p>
            <a:endParaRPr lang="en-US" altLang="zh-CN" sz="2800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4650" y="588645"/>
            <a:ext cx="59277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600" b="1"/>
              <a:t>二、自我检测</a:t>
            </a:r>
            <a:endParaRPr lang="zh-CN" altLang="zh-CN" sz="3600" b="1"/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50495" y="2371090"/>
            <a:ext cx="6375400" cy="13106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   </a:t>
            </a:r>
            <a:endParaRPr lang="en-US" altLang="zh-CN" sz="2800"/>
          </a:p>
        </p:txBody>
      </p:sp>
      <p:pic>
        <p:nvPicPr>
          <p:cNvPr id="3" name="图片 2" descr="截图202311261923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70" y="1473835"/>
            <a:ext cx="10922635" cy="433197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4650" y="588645"/>
            <a:ext cx="59277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600" b="1"/>
              <a:t>三、典型例题</a:t>
            </a:r>
            <a:r>
              <a:rPr lang="en-US" altLang="zh-CN" sz="3600" b="1"/>
              <a:t> </a:t>
            </a:r>
            <a:endParaRPr lang="en-US" altLang="zh-CN" sz="3600" b="1"/>
          </a:p>
        </p:txBody>
      </p:sp>
      <p:pic>
        <p:nvPicPr>
          <p:cNvPr id="3" name="图片 2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5295" y="1329055"/>
            <a:ext cx="11281410" cy="943610"/>
          </a:xfrm>
          <a:prstGeom prst="rect">
            <a:avLst/>
          </a:prstGeom>
        </p:spPr>
      </p:pic>
      <p:pic>
        <p:nvPicPr>
          <p:cNvPr id="6" name="图片 5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725" y="3038475"/>
            <a:ext cx="5924550" cy="7810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0270" y="695960"/>
            <a:ext cx="9556115" cy="12598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640" y="438150"/>
            <a:ext cx="11856720" cy="802005"/>
          </a:xfrm>
          <a:prstGeom prst="rect">
            <a:avLst/>
          </a:prstGeom>
        </p:spPr>
      </p:pic>
      <p:pic>
        <p:nvPicPr>
          <p:cNvPr id="4" name="图片 3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395" y="3824605"/>
            <a:ext cx="8569960" cy="10001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2805" y="671195"/>
            <a:ext cx="10329545" cy="23317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95300" y="477520"/>
            <a:ext cx="6375400" cy="13106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sz="2800"/>
              <a:t>四、课堂小结</a:t>
            </a:r>
            <a:endParaRPr lang="zh-CN" sz="280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6.xml><?xml version="1.0" encoding="utf-8"?>
<p:tagLst xmlns:p="http://schemas.openxmlformats.org/presentationml/2006/main">
  <p:tag name="COMMONDATA" val="eyJoZGlkIjoiMjcwMGE4OWMwYTYwNzU0MzY0NzAwZjYyYzc0M2IzNmIifQ=="/>
  <p:tag name="KSO_WPP_MARK_KEY" val="da45d2b3-1586-4a79-9e2f-f04fdfa9f8df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WPS 演示</Application>
  <PresentationFormat>宽屏</PresentationFormat>
  <Paragraphs>25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王成</cp:lastModifiedBy>
  <cp:revision>179</cp:revision>
  <dcterms:created xsi:type="dcterms:W3CDTF">2019-06-19T02:08:00Z</dcterms:created>
  <dcterms:modified xsi:type="dcterms:W3CDTF">2009-01-28T00:47:23Z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A85C2D63D10C43AAAA90764E727EB2AC_11</vt:lpwstr>
  </property>
</Properties>
</file>