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5.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88" r:id="rId4"/>
  </p:sldMasterIdLst>
  <p:notesMasterIdLst>
    <p:notesMasterId r:id="rId6"/>
  </p:notesMasterIdLst>
  <p:handoutMasterIdLst>
    <p:handoutMasterId r:id="rId21"/>
  </p:handoutMasterIdLst>
  <p:sldIdLst>
    <p:sldId id="259" r:id="rId5"/>
    <p:sldId id="258" r:id="rId7"/>
    <p:sldId id="323" r:id="rId8"/>
    <p:sldId id="414" r:id="rId9"/>
    <p:sldId id="415" r:id="rId10"/>
    <p:sldId id="393" r:id="rId11"/>
    <p:sldId id="430" r:id="rId12"/>
    <p:sldId id="407" r:id="rId13"/>
    <p:sldId id="372" r:id="rId14"/>
    <p:sldId id="382" r:id="rId15"/>
    <p:sldId id="431" r:id="rId16"/>
    <p:sldId id="432" r:id="rId17"/>
    <p:sldId id="381" r:id="rId18"/>
    <p:sldId id="383" r:id="rId19"/>
    <p:sldId id="433" r:id="rId20"/>
  </p:sldIdLst>
  <p:sldSz cx="9144000" cy="6858000" type="screen4x3"/>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02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PTer_Tang" initials="" lastIdx="0" clrIdx="0"/>
  <p:cmAuthor id="1" name="微软用户" initials="微" lastIdx="0" clrIdx="0"/>
  <p:cmAuthor id="2" name="作者" initials="A" lastIdx="1" clrIdx="1"/>
  <p:cmAuthor id="3" name="Windows 用户" initials="W" lastIdx="0" clrIdx="0"/>
  <p:cmAuthor id="4" name="ASUS" initials="A" lastIdx="0" clrIdx="3"/>
  <p:cmAuthor id="5" name="新课标第一网" initials="新" lastIdx="0" clrIdx="0"/>
  <p:cmAuthor id="6" name="ming qiu" initials="m" lastIdx="0" clrIdx="1"/>
  <p:cmAuthor id="7" name="1206988966@qq.com" initials="1" lastIdx="0" clrIdx="2"/>
  <p:cmAuthor id="8" name="姜伟光" initials="姜" lastIdx="0" clrIdx="0"/>
  <p:cmAuthor id="9" name="幸兴" initials="幸" lastIdx="1" clrIdx="8"/>
  <p:cmAuthor id="10" name="86136" initials="8" lastIdx="0" clrIdx="9"/>
  <p:cmAuthor id="11" name="11832" initials="1" lastIdx="1" clrIdx="10"/>
  <p:cmAuthor id="12" name="201" initials="2" lastIdx="1" clrIdx="1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78" autoAdjust="0"/>
    <p:restoredTop sz="94270" autoAdjust="0"/>
  </p:normalViewPr>
  <p:slideViewPr>
    <p:cSldViewPr snapToGrid="0" showGuides="1">
      <p:cViewPr varScale="1">
        <p:scale>
          <a:sx n="66" d="100"/>
          <a:sy n="66" d="100"/>
        </p:scale>
        <p:origin x="192" y="72"/>
      </p:cViewPr>
      <p:guideLst>
        <p:guide orient="horz" pos="2159"/>
        <p:guide pos="3023"/>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6" Type="http://schemas.openxmlformats.org/officeDocument/2006/relationships/tags" Target="tags/tag452.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handoutMaster" Target="handoutMasters/handoutMaster1.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7D8E374D-6E28-41D4-B529-E46F9BB5955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67.xml"/><Relationship Id="rId8" Type="http://schemas.openxmlformats.org/officeDocument/2006/relationships/image" Target="../media/image3.png"/><Relationship Id="rId7" Type="http://schemas.openxmlformats.org/officeDocument/2006/relationships/tags" Target="../tags/tag66.xml"/><Relationship Id="rId6" Type="http://schemas.openxmlformats.org/officeDocument/2006/relationships/image" Target="../media/image2.png"/><Relationship Id="rId5" Type="http://schemas.openxmlformats.org/officeDocument/2006/relationships/tags" Target="../tags/tag65.xml"/><Relationship Id="rId4" Type="http://schemas.openxmlformats.org/officeDocument/2006/relationships/image" Target="../media/image1.png"/><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image" Target="../media/image3.png"/><Relationship Id="rId7" Type="http://schemas.openxmlformats.org/officeDocument/2006/relationships/tags" Target="../tags/tag71.xml"/><Relationship Id="rId6" Type="http://schemas.openxmlformats.org/officeDocument/2006/relationships/image" Target="../media/image2.png"/><Relationship Id="rId5" Type="http://schemas.openxmlformats.org/officeDocument/2006/relationships/tags" Target="../tags/tag70.xml"/><Relationship Id="rId4" Type="http://schemas.openxmlformats.org/officeDocument/2006/relationships/image" Target="../media/image1.png"/><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image" Target="../media/image3.png"/><Relationship Id="rId7" Type="http://schemas.openxmlformats.org/officeDocument/2006/relationships/tags" Target="../tags/tag76.xml"/><Relationship Id="rId6" Type="http://schemas.openxmlformats.org/officeDocument/2006/relationships/image" Target="../media/image2.png"/><Relationship Id="rId5" Type="http://schemas.openxmlformats.org/officeDocument/2006/relationships/tags" Target="../tags/tag75.xml"/><Relationship Id="rId4" Type="http://schemas.openxmlformats.org/officeDocument/2006/relationships/image" Target="../media/image1.png"/><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image" Target="../media/image4.png"/><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ags" Target="../tags/tag82.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87.xml"/><Relationship Id="rId8" Type="http://schemas.openxmlformats.org/officeDocument/2006/relationships/image" Target="../media/image3.png"/><Relationship Id="rId7" Type="http://schemas.openxmlformats.org/officeDocument/2006/relationships/tags" Target="../tags/tag86.xml"/><Relationship Id="rId6" Type="http://schemas.openxmlformats.org/officeDocument/2006/relationships/image" Target="../media/image2.png"/><Relationship Id="rId5" Type="http://schemas.openxmlformats.org/officeDocument/2006/relationships/tags" Target="../tags/tag85.xml"/><Relationship Id="rId4" Type="http://schemas.openxmlformats.org/officeDocument/2006/relationships/image" Target="../media/image1.png"/><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image" Target="../media/image3.png"/><Relationship Id="rId7" Type="http://schemas.openxmlformats.org/officeDocument/2006/relationships/tags" Target="../tags/tag91.xml"/><Relationship Id="rId6" Type="http://schemas.openxmlformats.org/officeDocument/2006/relationships/image" Target="../media/image2.png"/><Relationship Id="rId5" Type="http://schemas.openxmlformats.org/officeDocument/2006/relationships/tags" Target="../tags/tag90.xml"/><Relationship Id="rId4" Type="http://schemas.openxmlformats.org/officeDocument/2006/relationships/image" Target="../media/image1.png"/><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3" Type="http://schemas.openxmlformats.org/officeDocument/2006/relationships/tags" Target="../tags/tag104.xml"/><Relationship Id="rId12" Type="http://schemas.openxmlformats.org/officeDocument/2006/relationships/tags" Target="../tags/tag103.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10.xml"/><Relationship Id="rId8" Type="http://schemas.openxmlformats.org/officeDocument/2006/relationships/image" Target="../media/image5.png"/><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image" Target="../media/image4.png"/><Relationship Id="rId3" Type="http://schemas.openxmlformats.org/officeDocument/2006/relationships/tags" Target="../tags/tag106.xml"/><Relationship Id="rId2" Type="http://schemas.openxmlformats.org/officeDocument/2006/relationships/tags" Target="../tags/tag105.xml"/><Relationship Id="rId17" Type="http://schemas.openxmlformats.org/officeDocument/2006/relationships/tags" Target="../tags/tag117.xml"/><Relationship Id="rId16" Type="http://schemas.openxmlformats.org/officeDocument/2006/relationships/tags" Target="../tags/tag116.xml"/><Relationship Id="rId15" Type="http://schemas.openxmlformats.org/officeDocument/2006/relationships/tags" Target="../tags/tag115.xml"/><Relationship Id="rId14" Type="http://schemas.openxmlformats.org/officeDocument/2006/relationships/tags" Target="../tags/tag114.xml"/><Relationship Id="rId13" Type="http://schemas.openxmlformats.org/officeDocument/2006/relationships/tags" Target="../tags/tag113.xml"/><Relationship Id="rId12" Type="http://schemas.openxmlformats.org/officeDocument/2006/relationships/tags" Target="../tags/tag112.xml"/><Relationship Id="rId11" Type="http://schemas.openxmlformats.org/officeDocument/2006/relationships/tags" Target="../tags/tag111.xml"/><Relationship Id="rId10"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image" Target="../media/image3.png"/><Relationship Id="rId7" Type="http://schemas.openxmlformats.org/officeDocument/2006/relationships/tags" Target="../tags/tag121.xml"/><Relationship Id="rId6" Type="http://schemas.openxmlformats.org/officeDocument/2006/relationships/image" Target="../media/image2.png"/><Relationship Id="rId5" Type="http://schemas.openxmlformats.org/officeDocument/2006/relationships/tags" Target="../tags/tag120.xml"/><Relationship Id="rId4" Type="http://schemas.openxmlformats.org/officeDocument/2006/relationships/image" Target="../media/image1.png"/><Relationship Id="rId3" Type="http://schemas.openxmlformats.org/officeDocument/2006/relationships/tags" Target="../tags/tag119.xml"/><Relationship Id="rId2" Type="http://schemas.openxmlformats.org/officeDocument/2006/relationships/tags" Target="../tags/tag118.xml"/><Relationship Id="rId15" Type="http://schemas.openxmlformats.org/officeDocument/2006/relationships/tags" Target="../tags/tag128.xml"/><Relationship Id="rId14" Type="http://schemas.openxmlformats.org/officeDocument/2006/relationships/tags" Target="../tags/tag127.xml"/><Relationship Id="rId13" Type="http://schemas.openxmlformats.org/officeDocument/2006/relationships/tags" Target="../tags/tag126.xml"/><Relationship Id="rId12" Type="http://schemas.openxmlformats.org/officeDocument/2006/relationships/tags" Target="../tags/tag125.xml"/><Relationship Id="rId11" Type="http://schemas.openxmlformats.org/officeDocument/2006/relationships/tags" Target="../tags/tag124.xml"/><Relationship Id="rId10" Type="http://schemas.openxmlformats.org/officeDocument/2006/relationships/tags" Target="../tags/tag123.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33.xml"/><Relationship Id="rId8" Type="http://schemas.openxmlformats.org/officeDocument/2006/relationships/image" Target="../media/image3.png"/><Relationship Id="rId7" Type="http://schemas.openxmlformats.org/officeDocument/2006/relationships/tags" Target="../tags/tag132.xml"/><Relationship Id="rId6" Type="http://schemas.openxmlformats.org/officeDocument/2006/relationships/image" Target="../media/image2.png"/><Relationship Id="rId5" Type="http://schemas.openxmlformats.org/officeDocument/2006/relationships/tags" Target="../tags/tag131.xml"/><Relationship Id="rId4" Type="http://schemas.openxmlformats.org/officeDocument/2006/relationships/image" Target="../media/image1.png"/><Relationship Id="rId3" Type="http://schemas.openxmlformats.org/officeDocument/2006/relationships/tags" Target="../tags/tag130.xml"/><Relationship Id="rId2" Type="http://schemas.openxmlformats.org/officeDocument/2006/relationships/tags" Target="../tags/tag129.xml"/><Relationship Id="rId13" Type="http://schemas.openxmlformats.org/officeDocument/2006/relationships/tags" Target="../tags/tag137.xml"/><Relationship Id="rId12" Type="http://schemas.openxmlformats.org/officeDocument/2006/relationships/tags" Target="../tags/tag136.xml"/><Relationship Id="rId11" Type="http://schemas.openxmlformats.org/officeDocument/2006/relationships/tags" Target="../tags/tag135.xml"/><Relationship Id="rId10" Type="http://schemas.openxmlformats.org/officeDocument/2006/relationships/tags" Target="../tags/tag134.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44.xml"/><Relationship Id="rId8" Type="http://schemas.openxmlformats.org/officeDocument/2006/relationships/tags" Target="../tags/tag143.xml"/><Relationship Id="rId7" Type="http://schemas.openxmlformats.org/officeDocument/2006/relationships/tags" Target="../tags/tag142.xml"/><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image" Target="../media/image4.png"/><Relationship Id="rId2" Type="http://schemas.openxmlformats.org/officeDocument/2006/relationships/tags" Target="../tags/tag138.xml"/><Relationship Id="rId15" Type="http://schemas.openxmlformats.org/officeDocument/2006/relationships/tags" Target="../tags/tag150.xml"/><Relationship Id="rId14" Type="http://schemas.openxmlformats.org/officeDocument/2006/relationships/tags" Target="../tags/tag149.xml"/><Relationship Id="rId13" Type="http://schemas.openxmlformats.org/officeDocument/2006/relationships/tags" Target="../tags/tag148.xml"/><Relationship Id="rId12" Type="http://schemas.openxmlformats.org/officeDocument/2006/relationships/tags" Target="../tags/tag147.xml"/><Relationship Id="rId11" Type="http://schemas.openxmlformats.org/officeDocument/2006/relationships/tags" Target="../tags/tag146.xml"/><Relationship Id="rId10" Type="http://schemas.openxmlformats.org/officeDocument/2006/relationships/tags" Target="../tags/tag145.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60.xml"/><Relationship Id="rId8" Type="http://schemas.openxmlformats.org/officeDocument/2006/relationships/tags" Target="../tags/tag159.xml"/><Relationship Id="rId7" Type="http://schemas.openxmlformats.org/officeDocument/2006/relationships/image" Target="../media/image8.png"/><Relationship Id="rId6" Type="http://schemas.openxmlformats.org/officeDocument/2006/relationships/tags" Target="../tags/tag158.xml"/><Relationship Id="rId5" Type="http://schemas.openxmlformats.org/officeDocument/2006/relationships/image" Target="../media/image7.png"/><Relationship Id="rId4" Type="http://schemas.openxmlformats.org/officeDocument/2006/relationships/tags" Target="../tags/tag157.xml"/><Relationship Id="rId3" Type="http://schemas.openxmlformats.org/officeDocument/2006/relationships/tags" Target="../tags/tag156.xml"/><Relationship Id="rId2" Type="http://schemas.openxmlformats.org/officeDocument/2006/relationships/tags" Target="../tags/tag155.xml"/><Relationship Id="rId17" Type="http://schemas.openxmlformats.org/officeDocument/2006/relationships/tags" Target="../tags/tag166.xml"/><Relationship Id="rId16" Type="http://schemas.openxmlformats.org/officeDocument/2006/relationships/tags" Target="../tags/tag165.xml"/><Relationship Id="rId15" Type="http://schemas.openxmlformats.org/officeDocument/2006/relationships/tags" Target="../tags/tag164.xml"/><Relationship Id="rId14" Type="http://schemas.openxmlformats.org/officeDocument/2006/relationships/tags" Target="../tags/tag163.xml"/><Relationship Id="rId13" Type="http://schemas.openxmlformats.org/officeDocument/2006/relationships/tags" Target="../tags/tag162.xml"/><Relationship Id="rId12" Type="http://schemas.openxmlformats.org/officeDocument/2006/relationships/image" Target="../media/image10.png"/><Relationship Id="rId11" Type="http://schemas.openxmlformats.org/officeDocument/2006/relationships/tags" Target="../tags/tag161.xml"/><Relationship Id="rId10"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74.xml"/><Relationship Id="rId8" Type="http://schemas.openxmlformats.org/officeDocument/2006/relationships/tags" Target="../tags/tag173.xml"/><Relationship Id="rId7" Type="http://schemas.openxmlformats.org/officeDocument/2006/relationships/tags" Target="../tags/tag172.xml"/><Relationship Id="rId6" Type="http://schemas.openxmlformats.org/officeDocument/2006/relationships/tags" Target="../tags/tag171.xml"/><Relationship Id="rId5" Type="http://schemas.openxmlformats.org/officeDocument/2006/relationships/tags" Target="../tags/tag170.xml"/><Relationship Id="rId4" Type="http://schemas.openxmlformats.org/officeDocument/2006/relationships/tags" Target="../tags/tag169.xml"/><Relationship Id="rId3" Type="http://schemas.openxmlformats.org/officeDocument/2006/relationships/tags" Target="../tags/tag168.xml"/><Relationship Id="rId2" Type="http://schemas.openxmlformats.org/officeDocument/2006/relationships/tags" Target="../tags/tag167.xml"/><Relationship Id="rId13" Type="http://schemas.openxmlformats.org/officeDocument/2006/relationships/image" Target="../media/image2.png"/><Relationship Id="rId12" Type="http://schemas.openxmlformats.org/officeDocument/2006/relationships/tags" Target="../tags/tag176.xml"/><Relationship Id="rId11" Type="http://schemas.openxmlformats.org/officeDocument/2006/relationships/image" Target="../media/image3.png"/><Relationship Id="rId10" Type="http://schemas.openxmlformats.org/officeDocument/2006/relationships/tags" Target="../tags/tag175.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182.xml"/><Relationship Id="rId8" Type="http://schemas.openxmlformats.org/officeDocument/2006/relationships/tags" Target="../tags/tag181.xml"/><Relationship Id="rId7" Type="http://schemas.openxmlformats.org/officeDocument/2006/relationships/image" Target="../media/image2.png"/><Relationship Id="rId6" Type="http://schemas.openxmlformats.org/officeDocument/2006/relationships/tags" Target="../tags/tag180.xml"/><Relationship Id="rId5" Type="http://schemas.openxmlformats.org/officeDocument/2006/relationships/image" Target="../media/image1.png"/><Relationship Id="rId4" Type="http://schemas.openxmlformats.org/officeDocument/2006/relationships/tags" Target="../tags/tag179.xml"/><Relationship Id="rId3" Type="http://schemas.openxmlformats.org/officeDocument/2006/relationships/tags" Target="../tags/tag178.xml"/><Relationship Id="rId2" Type="http://schemas.openxmlformats.org/officeDocument/2006/relationships/tags" Target="../tags/tag177.xml"/><Relationship Id="rId13" Type="http://schemas.openxmlformats.org/officeDocument/2006/relationships/tags" Target="../tags/tag186.xml"/><Relationship Id="rId12" Type="http://schemas.openxmlformats.org/officeDocument/2006/relationships/tags" Target="../tags/tag185.xml"/><Relationship Id="rId11" Type="http://schemas.openxmlformats.org/officeDocument/2006/relationships/tags" Target="../tags/tag184.xml"/><Relationship Id="rId10" Type="http://schemas.openxmlformats.org/officeDocument/2006/relationships/tags" Target="../tags/tag183.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92.xml"/><Relationship Id="rId8" Type="http://schemas.openxmlformats.org/officeDocument/2006/relationships/tags" Target="../tags/tag191.xml"/><Relationship Id="rId7" Type="http://schemas.openxmlformats.org/officeDocument/2006/relationships/image" Target="../media/image2.png"/><Relationship Id="rId6" Type="http://schemas.openxmlformats.org/officeDocument/2006/relationships/tags" Target="../tags/tag190.xml"/><Relationship Id="rId5" Type="http://schemas.openxmlformats.org/officeDocument/2006/relationships/image" Target="../media/image3.png"/><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tags" Target="../tags/tag187.xml"/><Relationship Id="rId13" Type="http://schemas.openxmlformats.org/officeDocument/2006/relationships/tags" Target="../tags/tag196.xml"/><Relationship Id="rId12" Type="http://schemas.openxmlformats.org/officeDocument/2006/relationships/tags" Target="../tags/tag195.xml"/><Relationship Id="rId11" Type="http://schemas.openxmlformats.org/officeDocument/2006/relationships/tags" Target="../tags/tag194.xml"/><Relationship Id="rId10" Type="http://schemas.openxmlformats.org/officeDocument/2006/relationships/tags" Target="../tags/tag193.xml"/><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202.xml"/><Relationship Id="rId8" Type="http://schemas.openxmlformats.org/officeDocument/2006/relationships/tags" Target="../tags/tag201.xml"/><Relationship Id="rId7" Type="http://schemas.openxmlformats.org/officeDocument/2006/relationships/image" Target="../media/image12.png"/><Relationship Id="rId6" Type="http://schemas.openxmlformats.org/officeDocument/2006/relationships/tags" Target="../tags/tag200.xml"/><Relationship Id="rId5" Type="http://schemas.openxmlformats.org/officeDocument/2006/relationships/image" Target="../media/image11.png"/><Relationship Id="rId4" Type="http://schemas.openxmlformats.org/officeDocument/2006/relationships/tags" Target="../tags/tag199.xml"/><Relationship Id="rId3" Type="http://schemas.openxmlformats.org/officeDocument/2006/relationships/tags" Target="../tags/tag198.xml"/><Relationship Id="rId2" Type="http://schemas.openxmlformats.org/officeDocument/2006/relationships/tags" Target="../tags/tag197.xml"/><Relationship Id="rId15" Type="http://schemas.openxmlformats.org/officeDocument/2006/relationships/tags" Target="../tags/tag208.xml"/><Relationship Id="rId14" Type="http://schemas.openxmlformats.org/officeDocument/2006/relationships/tags" Target="../tags/tag207.xml"/><Relationship Id="rId13" Type="http://schemas.openxmlformats.org/officeDocument/2006/relationships/tags" Target="../tags/tag206.xml"/><Relationship Id="rId12" Type="http://schemas.openxmlformats.org/officeDocument/2006/relationships/tags" Target="../tags/tag205.xml"/><Relationship Id="rId11" Type="http://schemas.openxmlformats.org/officeDocument/2006/relationships/tags" Target="../tags/tag204.xml"/><Relationship Id="rId10" Type="http://schemas.openxmlformats.org/officeDocument/2006/relationships/tags" Target="../tags/tag203.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16.xml"/><Relationship Id="rId8" Type="http://schemas.openxmlformats.org/officeDocument/2006/relationships/tags" Target="../tags/tag215.xml"/><Relationship Id="rId7" Type="http://schemas.openxmlformats.org/officeDocument/2006/relationships/tags" Target="../tags/tag214.xml"/><Relationship Id="rId6" Type="http://schemas.openxmlformats.org/officeDocument/2006/relationships/tags" Target="../tags/tag213.xml"/><Relationship Id="rId5" Type="http://schemas.openxmlformats.org/officeDocument/2006/relationships/tags" Target="../tags/tag212.xml"/><Relationship Id="rId4" Type="http://schemas.openxmlformats.org/officeDocument/2006/relationships/tags" Target="../tags/tag211.xml"/><Relationship Id="rId3" Type="http://schemas.openxmlformats.org/officeDocument/2006/relationships/tags" Target="../tags/tag210.xml"/><Relationship Id="rId2" Type="http://schemas.openxmlformats.org/officeDocument/2006/relationships/tags" Target="../tags/tag209.xml"/><Relationship Id="rId15" Type="http://schemas.openxmlformats.org/officeDocument/2006/relationships/tags" Target="../tags/tag220.xml"/><Relationship Id="rId14" Type="http://schemas.openxmlformats.org/officeDocument/2006/relationships/tags" Target="../tags/tag219.xml"/><Relationship Id="rId13" Type="http://schemas.openxmlformats.org/officeDocument/2006/relationships/tags" Target="../tags/tag218.xml"/><Relationship Id="rId12" Type="http://schemas.openxmlformats.org/officeDocument/2006/relationships/image" Target="../media/image2.png"/><Relationship Id="rId11" Type="http://schemas.openxmlformats.org/officeDocument/2006/relationships/tags" Target="../tags/tag217.xml"/><Relationship Id="rId10"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5" Type="http://schemas.openxmlformats.org/officeDocument/2006/relationships/tags" Target="../tags/tag224.xml"/><Relationship Id="rId4" Type="http://schemas.openxmlformats.org/officeDocument/2006/relationships/tags" Target="../tags/tag223.xml"/><Relationship Id="rId3" Type="http://schemas.openxmlformats.org/officeDocument/2006/relationships/tags" Target="../tags/tag222.xml"/><Relationship Id="rId2" Type="http://schemas.openxmlformats.org/officeDocument/2006/relationships/tags" Target="../tags/tag221.xml"/><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9" Type="http://schemas.openxmlformats.org/officeDocument/2006/relationships/tags" Target="../tags/tag230.xml"/><Relationship Id="rId8" Type="http://schemas.openxmlformats.org/officeDocument/2006/relationships/image" Target="../media/image3.png"/><Relationship Id="rId7" Type="http://schemas.openxmlformats.org/officeDocument/2006/relationships/tags" Target="../tags/tag229.xml"/><Relationship Id="rId6" Type="http://schemas.openxmlformats.org/officeDocument/2006/relationships/image" Target="../media/image2.png"/><Relationship Id="rId5" Type="http://schemas.openxmlformats.org/officeDocument/2006/relationships/tags" Target="../tags/tag228.xml"/><Relationship Id="rId4" Type="http://schemas.openxmlformats.org/officeDocument/2006/relationships/image" Target="../media/image1.png"/><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235.xml"/><Relationship Id="rId8" Type="http://schemas.openxmlformats.org/officeDocument/2006/relationships/image" Target="../media/image3.png"/><Relationship Id="rId7" Type="http://schemas.openxmlformats.org/officeDocument/2006/relationships/tags" Target="../tags/tag234.xml"/><Relationship Id="rId6" Type="http://schemas.openxmlformats.org/officeDocument/2006/relationships/image" Target="../media/image2.png"/><Relationship Id="rId5" Type="http://schemas.openxmlformats.org/officeDocument/2006/relationships/tags" Target="../tags/tag233.xml"/><Relationship Id="rId4" Type="http://schemas.openxmlformats.org/officeDocument/2006/relationships/image" Target="../media/image1.png"/><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240.xml"/><Relationship Id="rId8" Type="http://schemas.openxmlformats.org/officeDocument/2006/relationships/image" Target="../media/image3.png"/><Relationship Id="rId7" Type="http://schemas.openxmlformats.org/officeDocument/2006/relationships/tags" Target="../tags/tag239.xml"/><Relationship Id="rId6" Type="http://schemas.openxmlformats.org/officeDocument/2006/relationships/image" Target="../media/image2.png"/><Relationship Id="rId5" Type="http://schemas.openxmlformats.org/officeDocument/2006/relationships/tags" Target="../tags/tag238.xml"/><Relationship Id="rId4" Type="http://schemas.openxmlformats.org/officeDocument/2006/relationships/image" Target="../media/image1.png"/><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6" Type="http://schemas.openxmlformats.org/officeDocument/2006/relationships/tags" Target="../tags/tag244.xml"/><Relationship Id="rId5" Type="http://schemas.openxmlformats.org/officeDocument/2006/relationships/tags" Target="../tags/tag243.xml"/><Relationship Id="rId4" Type="http://schemas.openxmlformats.org/officeDocument/2006/relationships/image" Target="../media/image4.png"/><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ags" Target="../tags/tag245.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250.xml"/><Relationship Id="rId8" Type="http://schemas.openxmlformats.org/officeDocument/2006/relationships/image" Target="../media/image3.png"/><Relationship Id="rId7" Type="http://schemas.openxmlformats.org/officeDocument/2006/relationships/tags" Target="../tags/tag249.xml"/><Relationship Id="rId6" Type="http://schemas.openxmlformats.org/officeDocument/2006/relationships/image" Target="../media/image2.png"/><Relationship Id="rId5" Type="http://schemas.openxmlformats.org/officeDocument/2006/relationships/tags" Target="../tags/tag248.xml"/><Relationship Id="rId4" Type="http://schemas.openxmlformats.org/officeDocument/2006/relationships/image" Target="../media/image1.png"/><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9" Type="http://schemas.openxmlformats.org/officeDocument/2006/relationships/tags" Target="../tags/tag255.xml"/><Relationship Id="rId8" Type="http://schemas.openxmlformats.org/officeDocument/2006/relationships/image" Target="../media/image3.png"/><Relationship Id="rId7" Type="http://schemas.openxmlformats.org/officeDocument/2006/relationships/tags" Target="../tags/tag254.xml"/><Relationship Id="rId6" Type="http://schemas.openxmlformats.org/officeDocument/2006/relationships/image" Target="../media/image2.png"/><Relationship Id="rId5" Type="http://schemas.openxmlformats.org/officeDocument/2006/relationships/tags" Target="../tags/tag253.xml"/><Relationship Id="rId4" Type="http://schemas.openxmlformats.org/officeDocument/2006/relationships/image" Target="../media/image1.png"/><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9" Type="http://schemas.openxmlformats.org/officeDocument/2006/relationships/tags" Target="../tags/tag263.xml"/><Relationship Id="rId8" Type="http://schemas.openxmlformats.org/officeDocument/2006/relationships/tags" Target="../tags/tag262.xml"/><Relationship Id="rId7" Type="http://schemas.openxmlformats.org/officeDocument/2006/relationships/tags" Target="../tags/tag261.xml"/><Relationship Id="rId6" Type="http://schemas.openxmlformats.org/officeDocument/2006/relationships/tags" Target="../tags/tag260.xml"/><Relationship Id="rId5" Type="http://schemas.openxmlformats.org/officeDocument/2006/relationships/tags" Target="../tags/tag259.xml"/><Relationship Id="rId4" Type="http://schemas.openxmlformats.org/officeDocument/2006/relationships/tags" Target="../tags/tag258.xml"/><Relationship Id="rId3" Type="http://schemas.openxmlformats.org/officeDocument/2006/relationships/tags" Target="../tags/tag257.xml"/><Relationship Id="rId2" Type="http://schemas.openxmlformats.org/officeDocument/2006/relationships/tags" Target="../tags/tag256.xml"/><Relationship Id="rId13" Type="http://schemas.openxmlformats.org/officeDocument/2006/relationships/tags" Target="../tags/tag267.xml"/><Relationship Id="rId12" Type="http://schemas.openxmlformats.org/officeDocument/2006/relationships/tags" Target="../tags/tag266.xml"/><Relationship Id="rId11" Type="http://schemas.openxmlformats.org/officeDocument/2006/relationships/tags" Target="../tags/tag265.xml"/><Relationship Id="rId10" Type="http://schemas.openxmlformats.org/officeDocument/2006/relationships/tags" Target="../tags/tag264.xml"/><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9" Type="http://schemas.openxmlformats.org/officeDocument/2006/relationships/tags" Target="../tags/tag273.xml"/><Relationship Id="rId8" Type="http://schemas.openxmlformats.org/officeDocument/2006/relationships/image" Target="../media/image5.png"/><Relationship Id="rId7" Type="http://schemas.openxmlformats.org/officeDocument/2006/relationships/tags" Target="../tags/tag272.xml"/><Relationship Id="rId6" Type="http://schemas.openxmlformats.org/officeDocument/2006/relationships/tags" Target="../tags/tag271.xml"/><Relationship Id="rId5" Type="http://schemas.openxmlformats.org/officeDocument/2006/relationships/tags" Target="../tags/tag270.xml"/><Relationship Id="rId4" Type="http://schemas.openxmlformats.org/officeDocument/2006/relationships/image" Target="../media/image4.png"/><Relationship Id="rId3" Type="http://schemas.openxmlformats.org/officeDocument/2006/relationships/tags" Target="../tags/tag269.xml"/><Relationship Id="rId2" Type="http://schemas.openxmlformats.org/officeDocument/2006/relationships/tags" Target="../tags/tag268.xml"/><Relationship Id="rId17" Type="http://schemas.openxmlformats.org/officeDocument/2006/relationships/tags" Target="../tags/tag280.xml"/><Relationship Id="rId16" Type="http://schemas.openxmlformats.org/officeDocument/2006/relationships/tags" Target="../tags/tag279.xml"/><Relationship Id="rId15" Type="http://schemas.openxmlformats.org/officeDocument/2006/relationships/tags" Target="../tags/tag278.xml"/><Relationship Id="rId14" Type="http://schemas.openxmlformats.org/officeDocument/2006/relationships/tags" Target="../tags/tag277.xml"/><Relationship Id="rId13" Type="http://schemas.openxmlformats.org/officeDocument/2006/relationships/tags" Target="../tags/tag276.xml"/><Relationship Id="rId12" Type="http://schemas.openxmlformats.org/officeDocument/2006/relationships/tags" Target="../tags/tag275.xml"/><Relationship Id="rId11" Type="http://schemas.openxmlformats.org/officeDocument/2006/relationships/tags" Target="../tags/tag274.xml"/><Relationship Id="rId10" Type="http://schemas.openxmlformats.org/officeDocument/2006/relationships/image" Target="../media/image6.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9" Type="http://schemas.openxmlformats.org/officeDocument/2006/relationships/tags" Target="../tags/tag285.xml"/><Relationship Id="rId8" Type="http://schemas.openxmlformats.org/officeDocument/2006/relationships/image" Target="../media/image3.png"/><Relationship Id="rId7" Type="http://schemas.openxmlformats.org/officeDocument/2006/relationships/tags" Target="../tags/tag284.xml"/><Relationship Id="rId6" Type="http://schemas.openxmlformats.org/officeDocument/2006/relationships/image" Target="../media/image2.png"/><Relationship Id="rId5" Type="http://schemas.openxmlformats.org/officeDocument/2006/relationships/tags" Target="../tags/tag283.xml"/><Relationship Id="rId4" Type="http://schemas.openxmlformats.org/officeDocument/2006/relationships/image" Target="../media/image1.png"/><Relationship Id="rId3" Type="http://schemas.openxmlformats.org/officeDocument/2006/relationships/tags" Target="../tags/tag282.xml"/><Relationship Id="rId2" Type="http://schemas.openxmlformats.org/officeDocument/2006/relationships/tags" Target="../tags/tag281.xml"/><Relationship Id="rId15" Type="http://schemas.openxmlformats.org/officeDocument/2006/relationships/tags" Target="../tags/tag291.xml"/><Relationship Id="rId14" Type="http://schemas.openxmlformats.org/officeDocument/2006/relationships/tags" Target="../tags/tag290.xml"/><Relationship Id="rId13" Type="http://schemas.openxmlformats.org/officeDocument/2006/relationships/tags" Target="../tags/tag289.xml"/><Relationship Id="rId12" Type="http://schemas.openxmlformats.org/officeDocument/2006/relationships/tags" Target="../tags/tag288.xml"/><Relationship Id="rId11" Type="http://schemas.openxmlformats.org/officeDocument/2006/relationships/tags" Target="../tags/tag287.xml"/><Relationship Id="rId10" Type="http://schemas.openxmlformats.org/officeDocument/2006/relationships/tags" Target="../tags/tag286.xml"/><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9" Type="http://schemas.openxmlformats.org/officeDocument/2006/relationships/tags" Target="../tags/tag296.xml"/><Relationship Id="rId8" Type="http://schemas.openxmlformats.org/officeDocument/2006/relationships/image" Target="../media/image3.png"/><Relationship Id="rId7" Type="http://schemas.openxmlformats.org/officeDocument/2006/relationships/tags" Target="../tags/tag295.xml"/><Relationship Id="rId6" Type="http://schemas.openxmlformats.org/officeDocument/2006/relationships/image" Target="../media/image2.png"/><Relationship Id="rId5" Type="http://schemas.openxmlformats.org/officeDocument/2006/relationships/tags" Target="../tags/tag294.xml"/><Relationship Id="rId4" Type="http://schemas.openxmlformats.org/officeDocument/2006/relationships/image" Target="../media/image1.png"/><Relationship Id="rId3" Type="http://schemas.openxmlformats.org/officeDocument/2006/relationships/tags" Target="../tags/tag293.xml"/><Relationship Id="rId2" Type="http://schemas.openxmlformats.org/officeDocument/2006/relationships/tags" Target="../tags/tag292.xml"/><Relationship Id="rId13" Type="http://schemas.openxmlformats.org/officeDocument/2006/relationships/tags" Target="../tags/tag300.xml"/><Relationship Id="rId12" Type="http://schemas.openxmlformats.org/officeDocument/2006/relationships/tags" Target="../tags/tag299.xml"/><Relationship Id="rId11" Type="http://schemas.openxmlformats.org/officeDocument/2006/relationships/tags" Target="../tags/tag298.xml"/><Relationship Id="rId10" Type="http://schemas.openxmlformats.org/officeDocument/2006/relationships/tags" Target="../tags/tag297.xml"/><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9" Type="http://schemas.openxmlformats.org/officeDocument/2006/relationships/tags" Target="../tags/tag307.xml"/><Relationship Id="rId8" Type="http://schemas.openxmlformats.org/officeDocument/2006/relationships/tags" Target="../tags/tag306.xml"/><Relationship Id="rId7" Type="http://schemas.openxmlformats.org/officeDocument/2006/relationships/tags" Target="../tags/tag305.xml"/><Relationship Id="rId6" Type="http://schemas.openxmlformats.org/officeDocument/2006/relationships/tags" Target="../tags/tag304.xml"/><Relationship Id="rId5" Type="http://schemas.openxmlformats.org/officeDocument/2006/relationships/tags" Target="../tags/tag303.xml"/><Relationship Id="rId4" Type="http://schemas.openxmlformats.org/officeDocument/2006/relationships/tags" Target="../tags/tag302.xml"/><Relationship Id="rId3" Type="http://schemas.openxmlformats.org/officeDocument/2006/relationships/image" Target="../media/image4.png"/><Relationship Id="rId2" Type="http://schemas.openxmlformats.org/officeDocument/2006/relationships/tags" Target="../tags/tag301.xml"/><Relationship Id="rId15" Type="http://schemas.openxmlformats.org/officeDocument/2006/relationships/tags" Target="../tags/tag313.xml"/><Relationship Id="rId14" Type="http://schemas.openxmlformats.org/officeDocument/2006/relationships/tags" Target="../tags/tag312.xml"/><Relationship Id="rId13" Type="http://schemas.openxmlformats.org/officeDocument/2006/relationships/tags" Target="../tags/tag311.xml"/><Relationship Id="rId12" Type="http://schemas.openxmlformats.org/officeDocument/2006/relationships/tags" Target="../tags/tag310.xml"/><Relationship Id="rId11" Type="http://schemas.openxmlformats.org/officeDocument/2006/relationships/tags" Target="../tags/tag309.xml"/><Relationship Id="rId10" Type="http://schemas.openxmlformats.org/officeDocument/2006/relationships/tags" Target="../tags/tag308.xml"/><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5" Type="http://schemas.openxmlformats.org/officeDocument/2006/relationships/tags" Target="../tags/tag317.xml"/><Relationship Id="rId4" Type="http://schemas.openxmlformats.org/officeDocument/2006/relationships/tags" Target="../tags/tag316.xml"/><Relationship Id="rId3" Type="http://schemas.openxmlformats.org/officeDocument/2006/relationships/tags" Target="../tags/tag315.xml"/><Relationship Id="rId2" Type="http://schemas.openxmlformats.org/officeDocument/2006/relationships/tags" Target="../tags/tag314.xml"/><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9" Type="http://schemas.openxmlformats.org/officeDocument/2006/relationships/tags" Target="../tags/tag323.xml"/><Relationship Id="rId8" Type="http://schemas.openxmlformats.org/officeDocument/2006/relationships/tags" Target="../tags/tag322.xml"/><Relationship Id="rId7" Type="http://schemas.openxmlformats.org/officeDocument/2006/relationships/image" Target="../media/image8.png"/><Relationship Id="rId6" Type="http://schemas.openxmlformats.org/officeDocument/2006/relationships/tags" Target="../tags/tag321.xml"/><Relationship Id="rId5" Type="http://schemas.openxmlformats.org/officeDocument/2006/relationships/image" Target="../media/image7.png"/><Relationship Id="rId4" Type="http://schemas.openxmlformats.org/officeDocument/2006/relationships/tags" Target="../tags/tag320.xml"/><Relationship Id="rId3" Type="http://schemas.openxmlformats.org/officeDocument/2006/relationships/tags" Target="../tags/tag319.xml"/><Relationship Id="rId2" Type="http://schemas.openxmlformats.org/officeDocument/2006/relationships/tags" Target="../tags/tag318.xml"/><Relationship Id="rId17" Type="http://schemas.openxmlformats.org/officeDocument/2006/relationships/tags" Target="../tags/tag329.xml"/><Relationship Id="rId16" Type="http://schemas.openxmlformats.org/officeDocument/2006/relationships/tags" Target="../tags/tag328.xml"/><Relationship Id="rId15" Type="http://schemas.openxmlformats.org/officeDocument/2006/relationships/tags" Target="../tags/tag327.xml"/><Relationship Id="rId14" Type="http://schemas.openxmlformats.org/officeDocument/2006/relationships/tags" Target="../tags/tag326.xml"/><Relationship Id="rId13" Type="http://schemas.openxmlformats.org/officeDocument/2006/relationships/tags" Target="../tags/tag325.xml"/><Relationship Id="rId12" Type="http://schemas.openxmlformats.org/officeDocument/2006/relationships/image" Target="../media/image10.png"/><Relationship Id="rId11" Type="http://schemas.openxmlformats.org/officeDocument/2006/relationships/tags" Target="../tags/tag324.xml"/><Relationship Id="rId10" Type="http://schemas.openxmlformats.org/officeDocument/2006/relationships/image" Target="../media/image9.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9" Type="http://schemas.openxmlformats.org/officeDocument/2006/relationships/tags" Target="../tags/tag337.xml"/><Relationship Id="rId8" Type="http://schemas.openxmlformats.org/officeDocument/2006/relationships/tags" Target="../tags/tag336.xml"/><Relationship Id="rId7" Type="http://schemas.openxmlformats.org/officeDocument/2006/relationships/tags" Target="../tags/tag335.xml"/><Relationship Id="rId6" Type="http://schemas.openxmlformats.org/officeDocument/2006/relationships/tags" Target="../tags/tag334.xml"/><Relationship Id="rId5" Type="http://schemas.openxmlformats.org/officeDocument/2006/relationships/tags" Target="../tags/tag333.xml"/><Relationship Id="rId4" Type="http://schemas.openxmlformats.org/officeDocument/2006/relationships/tags" Target="../tags/tag332.xml"/><Relationship Id="rId3" Type="http://schemas.openxmlformats.org/officeDocument/2006/relationships/tags" Target="../tags/tag331.xml"/><Relationship Id="rId2" Type="http://schemas.openxmlformats.org/officeDocument/2006/relationships/tags" Target="../tags/tag330.xml"/><Relationship Id="rId13" Type="http://schemas.openxmlformats.org/officeDocument/2006/relationships/image" Target="../media/image2.png"/><Relationship Id="rId12" Type="http://schemas.openxmlformats.org/officeDocument/2006/relationships/tags" Target="../tags/tag339.xml"/><Relationship Id="rId11" Type="http://schemas.openxmlformats.org/officeDocument/2006/relationships/image" Target="../media/image3.png"/><Relationship Id="rId10" Type="http://schemas.openxmlformats.org/officeDocument/2006/relationships/tags" Target="../tags/tag338.xml"/><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9" Type="http://schemas.openxmlformats.org/officeDocument/2006/relationships/tags" Target="../tags/tag345.xml"/><Relationship Id="rId8" Type="http://schemas.openxmlformats.org/officeDocument/2006/relationships/tags" Target="../tags/tag344.xml"/><Relationship Id="rId7" Type="http://schemas.openxmlformats.org/officeDocument/2006/relationships/image" Target="../media/image2.png"/><Relationship Id="rId6" Type="http://schemas.openxmlformats.org/officeDocument/2006/relationships/tags" Target="../tags/tag343.xml"/><Relationship Id="rId5" Type="http://schemas.openxmlformats.org/officeDocument/2006/relationships/image" Target="../media/image1.png"/><Relationship Id="rId4" Type="http://schemas.openxmlformats.org/officeDocument/2006/relationships/tags" Target="../tags/tag342.xml"/><Relationship Id="rId3" Type="http://schemas.openxmlformats.org/officeDocument/2006/relationships/tags" Target="../tags/tag341.xml"/><Relationship Id="rId2" Type="http://schemas.openxmlformats.org/officeDocument/2006/relationships/tags" Target="../tags/tag340.xml"/><Relationship Id="rId13" Type="http://schemas.openxmlformats.org/officeDocument/2006/relationships/tags" Target="../tags/tag349.xml"/><Relationship Id="rId12" Type="http://schemas.openxmlformats.org/officeDocument/2006/relationships/tags" Target="../tags/tag348.xml"/><Relationship Id="rId11" Type="http://schemas.openxmlformats.org/officeDocument/2006/relationships/tags" Target="../tags/tag347.xml"/><Relationship Id="rId10" Type="http://schemas.openxmlformats.org/officeDocument/2006/relationships/tags" Target="../tags/tag346.xml"/><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9" Type="http://schemas.openxmlformats.org/officeDocument/2006/relationships/tags" Target="../tags/tag355.xml"/><Relationship Id="rId8" Type="http://schemas.openxmlformats.org/officeDocument/2006/relationships/tags" Target="../tags/tag354.xml"/><Relationship Id="rId7" Type="http://schemas.openxmlformats.org/officeDocument/2006/relationships/image" Target="../media/image2.png"/><Relationship Id="rId6" Type="http://schemas.openxmlformats.org/officeDocument/2006/relationships/tags" Target="../tags/tag353.xml"/><Relationship Id="rId5" Type="http://schemas.openxmlformats.org/officeDocument/2006/relationships/image" Target="../media/image3.png"/><Relationship Id="rId4" Type="http://schemas.openxmlformats.org/officeDocument/2006/relationships/tags" Target="../tags/tag352.xml"/><Relationship Id="rId3" Type="http://schemas.openxmlformats.org/officeDocument/2006/relationships/tags" Target="../tags/tag351.xml"/><Relationship Id="rId2" Type="http://schemas.openxmlformats.org/officeDocument/2006/relationships/tags" Target="../tags/tag350.xml"/><Relationship Id="rId13" Type="http://schemas.openxmlformats.org/officeDocument/2006/relationships/tags" Target="../tags/tag359.xml"/><Relationship Id="rId12" Type="http://schemas.openxmlformats.org/officeDocument/2006/relationships/tags" Target="../tags/tag358.xml"/><Relationship Id="rId11" Type="http://schemas.openxmlformats.org/officeDocument/2006/relationships/tags" Target="../tags/tag357.xml"/><Relationship Id="rId10" Type="http://schemas.openxmlformats.org/officeDocument/2006/relationships/tags" Target="../tags/tag356.xml"/><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9" Type="http://schemas.openxmlformats.org/officeDocument/2006/relationships/tags" Target="../tags/tag365.xml"/><Relationship Id="rId8" Type="http://schemas.openxmlformats.org/officeDocument/2006/relationships/tags" Target="../tags/tag364.xml"/><Relationship Id="rId7" Type="http://schemas.openxmlformats.org/officeDocument/2006/relationships/image" Target="../media/image12.png"/><Relationship Id="rId6" Type="http://schemas.openxmlformats.org/officeDocument/2006/relationships/tags" Target="../tags/tag363.xml"/><Relationship Id="rId5" Type="http://schemas.openxmlformats.org/officeDocument/2006/relationships/image" Target="../media/image11.png"/><Relationship Id="rId4" Type="http://schemas.openxmlformats.org/officeDocument/2006/relationships/tags" Target="../tags/tag362.xml"/><Relationship Id="rId3" Type="http://schemas.openxmlformats.org/officeDocument/2006/relationships/tags" Target="../tags/tag361.xml"/><Relationship Id="rId2" Type="http://schemas.openxmlformats.org/officeDocument/2006/relationships/tags" Target="../tags/tag360.xml"/><Relationship Id="rId15" Type="http://schemas.openxmlformats.org/officeDocument/2006/relationships/tags" Target="../tags/tag371.xml"/><Relationship Id="rId14" Type="http://schemas.openxmlformats.org/officeDocument/2006/relationships/tags" Target="../tags/tag370.xml"/><Relationship Id="rId13" Type="http://schemas.openxmlformats.org/officeDocument/2006/relationships/tags" Target="../tags/tag369.xml"/><Relationship Id="rId12" Type="http://schemas.openxmlformats.org/officeDocument/2006/relationships/tags" Target="../tags/tag368.xml"/><Relationship Id="rId11" Type="http://schemas.openxmlformats.org/officeDocument/2006/relationships/tags" Target="../tags/tag367.xml"/><Relationship Id="rId10" Type="http://schemas.openxmlformats.org/officeDocument/2006/relationships/tags" Target="../tags/tag366.xml"/><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9" Type="http://schemas.openxmlformats.org/officeDocument/2006/relationships/tags" Target="../tags/tag379.xml"/><Relationship Id="rId8" Type="http://schemas.openxmlformats.org/officeDocument/2006/relationships/tags" Target="../tags/tag378.xml"/><Relationship Id="rId7" Type="http://schemas.openxmlformats.org/officeDocument/2006/relationships/tags" Target="../tags/tag377.xml"/><Relationship Id="rId6" Type="http://schemas.openxmlformats.org/officeDocument/2006/relationships/tags" Target="../tags/tag376.xml"/><Relationship Id="rId5" Type="http://schemas.openxmlformats.org/officeDocument/2006/relationships/tags" Target="../tags/tag375.xml"/><Relationship Id="rId4" Type="http://schemas.openxmlformats.org/officeDocument/2006/relationships/tags" Target="../tags/tag374.xml"/><Relationship Id="rId3" Type="http://schemas.openxmlformats.org/officeDocument/2006/relationships/tags" Target="../tags/tag373.xml"/><Relationship Id="rId2" Type="http://schemas.openxmlformats.org/officeDocument/2006/relationships/tags" Target="../tags/tag372.xml"/><Relationship Id="rId15" Type="http://schemas.openxmlformats.org/officeDocument/2006/relationships/tags" Target="../tags/tag383.xml"/><Relationship Id="rId14" Type="http://schemas.openxmlformats.org/officeDocument/2006/relationships/tags" Target="../tags/tag382.xml"/><Relationship Id="rId13" Type="http://schemas.openxmlformats.org/officeDocument/2006/relationships/tags" Target="../tags/tag381.xml"/><Relationship Id="rId12" Type="http://schemas.openxmlformats.org/officeDocument/2006/relationships/image" Target="../media/image2.png"/><Relationship Id="rId11" Type="http://schemas.openxmlformats.org/officeDocument/2006/relationships/tags" Target="../tags/tag380.xml"/><Relationship Id="rId10" Type="http://schemas.openxmlformats.org/officeDocument/2006/relationships/image" Target="../media/image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899100" y="914400"/>
            <a:ext cx="73494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899100" y="3560400"/>
            <a:ext cx="73494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456300" y="774000"/>
            <a:ext cx="82296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899100" y="2484000"/>
            <a:ext cx="7349400" cy="1018800"/>
          </a:xfrm>
        </p:spPr>
        <p:txBody>
          <a:bodyPr vert="horz" lIns="90000" tIns="46800" rIns="90000" bIns="46800" rtlCol="0" anchor="t" anchorCtr="0">
            <a:normAutofit/>
          </a:bodyPr>
          <a:lstStyle>
            <a:lvl1pPr algn="ctr">
              <a:defRPr sz="6000"/>
            </a:lvl1pPr>
          </a:lstStyle>
          <a:p>
            <a:pPr lvl="0"/>
            <a:r>
              <a:rPr lang="zh-CN" altLang="en-US"/>
              <a:t>单击此处编辑标题</a:t>
            </a:r>
            <a:endParaRPr lang="zh-CN" altLang="en-US"/>
          </a:p>
        </p:txBody>
      </p:sp>
      <p:sp>
        <p:nvSpPr>
          <p:cNvPr id="7" name="文本占位符 6"/>
          <p:cNvSpPr>
            <a:spLocks noGrp="1"/>
          </p:cNvSpPr>
          <p:nvPr>
            <p:ph type="body" sz="quarter" idx="13"/>
            <p:custDataLst>
              <p:tags r:id="rId6"/>
            </p:custDataLst>
          </p:nvPr>
        </p:nvSpPr>
        <p:spPr>
          <a:xfrm>
            <a:off x="899100" y="3560400"/>
            <a:ext cx="73494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fld>
            <a:endParaRPr lang="zh-CN" altLang="en-US"/>
          </a:p>
        </p:txBody>
      </p:sp>
      <p:grpSp>
        <p:nvGrpSpPr>
          <p:cNvPr id="7" name="组合 6"/>
          <p:cNvGrpSpPr/>
          <p:nvPr userDrawn="1">
            <p:custDataLst>
              <p:tags r:id="rId2"/>
            </p:custDataLst>
          </p:nvPr>
        </p:nvGrpSpPr>
        <p:grpSpPr>
          <a:xfrm>
            <a:off x="138590" y="164467"/>
            <a:ext cx="8866823" cy="6557645"/>
            <a:chOff x="184785" y="164465"/>
            <a:chExt cx="11822430" cy="6557645"/>
          </a:xfrm>
        </p:grpSpPr>
        <p:grpSp>
          <p:nvGrpSpPr>
            <p:cNvPr id="8" name="组合 7"/>
            <p:cNvGrpSpPr/>
            <p:nvPr userDrawn="1"/>
          </p:nvGrpSpPr>
          <p:grpSpPr>
            <a:xfrm>
              <a:off x="9814560" y="164465"/>
              <a:ext cx="2192655" cy="711835"/>
              <a:chOff x="9814560" y="164465"/>
              <a:chExt cx="2192655" cy="711835"/>
            </a:xfrm>
          </p:grpSpPr>
          <p:pic>
            <p:nvPicPr>
              <p:cNvPr id="12" name="图片 11"/>
              <p:cNvPicPr>
                <a:picLocks noChangeAspect="1"/>
              </p:cNvPicPr>
              <p:nvPr userDrawn="1">
                <p:custDataLst>
                  <p:tags r:id="rId3"/>
                </p:custDataLst>
              </p:nvPr>
            </p:nvPicPr>
            <p:blipFill>
              <a:blip r:embed="rId4"/>
              <a:stretch>
                <a:fillRect/>
              </a:stretch>
            </p:blipFill>
            <p:spPr>
              <a:xfrm>
                <a:off x="10479405" y="164465"/>
                <a:ext cx="1527810" cy="711835"/>
              </a:xfrm>
              <a:prstGeom prst="rect">
                <a:avLst/>
              </a:prstGeom>
              <a:ln>
                <a:noFill/>
              </a:ln>
            </p:spPr>
          </p:pic>
          <p:pic>
            <p:nvPicPr>
              <p:cNvPr id="13" name="图片 12"/>
              <p:cNvPicPr>
                <a:picLocks noChangeAspect="1"/>
              </p:cNvPicPr>
              <p:nvPr userDrawn="1">
                <p:custDataLst>
                  <p:tags r:id="rId5"/>
                </p:custDataLst>
              </p:nvPr>
            </p:nvPicPr>
            <p:blipFill>
              <a:blip r:embed="rId6"/>
              <a:stretch>
                <a:fillRect/>
              </a:stretch>
            </p:blipFill>
            <p:spPr>
              <a:xfrm flipH="1" flipV="1">
                <a:off x="9814560" y="347980"/>
                <a:ext cx="741045" cy="345440"/>
              </a:xfrm>
              <a:prstGeom prst="rect">
                <a:avLst/>
              </a:prstGeom>
              <a:ln>
                <a:noFill/>
              </a:ln>
            </p:spPr>
          </p:pic>
        </p:grpSp>
        <p:grpSp>
          <p:nvGrpSpPr>
            <p:cNvPr id="9" name="组合 8"/>
            <p:cNvGrpSpPr/>
            <p:nvPr userDrawn="1"/>
          </p:nvGrpSpPr>
          <p:grpSpPr>
            <a:xfrm>
              <a:off x="184785" y="5835650"/>
              <a:ext cx="2512695" cy="886460"/>
              <a:chOff x="184785" y="5835650"/>
              <a:chExt cx="2512695" cy="886460"/>
            </a:xfrm>
          </p:grpSpPr>
          <p:pic>
            <p:nvPicPr>
              <p:cNvPr id="10" name="图片 9"/>
              <p:cNvPicPr>
                <a:picLocks noChangeAspect="1"/>
              </p:cNvPicPr>
              <p:nvPr userDrawn="1">
                <p:custDataLst>
                  <p:tags r:id="rId7"/>
                </p:custDataLst>
              </p:nvPr>
            </p:nvPicPr>
            <p:blipFill>
              <a:blip r:embed="rId8"/>
              <a:stretch>
                <a:fillRect/>
              </a:stretch>
            </p:blipFill>
            <p:spPr>
              <a:xfrm>
                <a:off x="184785" y="5957570"/>
                <a:ext cx="1771650" cy="764540"/>
              </a:xfrm>
              <a:prstGeom prst="rect">
                <a:avLst/>
              </a:prstGeom>
              <a:ln>
                <a:noFill/>
              </a:ln>
            </p:spPr>
          </p:pic>
          <p:pic>
            <p:nvPicPr>
              <p:cNvPr id="11" name="图片 10"/>
              <p:cNvPicPr>
                <a:picLocks noChangeAspect="1"/>
              </p:cNvPicPr>
              <p:nvPr userDrawn="1">
                <p:custDataLst>
                  <p:tags r:id="rId9"/>
                </p:custDataLst>
              </p:nvPr>
            </p:nvPicPr>
            <p:blipFill>
              <a:blip r:embed="rId6"/>
              <a:stretch>
                <a:fillRect/>
              </a:stretch>
            </p:blipFill>
            <p:spPr>
              <a:xfrm flipH="1" flipV="1">
                <a:off x="1956435" y="5835650"/>
                <a:ext cx="741045" cy="345440"/>
              </a:xfrm>
              <a:prstGeom prst="rect">
                <a:avLst/>
              </a:prstGeom>
              <a:ln>
                <a:noFill/>
              </a:ln>
            </p:spPr>
          </p:pic>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9AE70B2-8BF9-45C0-BB95-33D1B9D3A854}" type="slidenum">
              <a:rPr lang="zh-CN" altLang="en-US" smtClean="0"/>
            </a:fld>
            <a:endParaRPr lang="zh-CN" altLang="en-US"/>
          </a:p>
        </p:txBody>
      </p:sp>
      <p:grpSp>
        <p:nvGrpSpPr>
          <p:cNvPr id="8" name="组合 7"/>
          <p:cNvGrpSpPr/>
          <p:nvPr userDrawn="1">
            <p:custDataLst>
              <p:tags r:id="rId2"/>
            </p:custDataLst>
          </p:nvPr>
        </p:nvGrpSpPr>
        <p:grpSpPr>
          <a:xfrm>
            <a:off x="138590" y="164467"/>
            <a:ext cx="8866823" cy="6557645"/>
            <a:chOff x="184785" y="164465"/>
            <a:chExt cx="11822430" cy="6557645"/>
          </a:xfrm>
        </p:grpSpPr>
        <p:grpSp>
          <p:nvGrpSpPr>
            <p:cNvPr id="9" name="组合 8"/>
            <p:cNvGrpSpPr/>
            <p:nvPr userDrawn="1"/>
          </p:nvGrpSpPr>
          <p:grpSpPr>
            <a:xfrm>
              <a:off x="9814560" y="164465"/>
              <a:ext cx="2192655" cy="711835"/>
              <a:chOff x="9814560" y="164465"/>
              <a:chExt cx="2192655" cy="711835"/>
            </a:xfrm>
          </p:grpSpPr>
          <p:pic>
            <p:nvPicPr>
              <p:cNvPr id="13" name="图片 12"/>
              <p:cNvPicPr>
                <a:picLocks noChangeAspect="1"/>
              </p:cNvPicPr>
              <p:nvPr userDrawn="1">
                <p:custDataLst>
                  <p:tags r:id="rId3"/>
                </p:custDataLst>
              </p:nvPr>
            </p:nvPicPr>
            <p:blipFill>
              <a:blip r:embed="rId4"/>
              <a:stretch>
                <a:fillRect/>
              </a:stretch>
            </p:blipFill>
            <p:spPr>
              <a:xfrm>
                <a:off x="10479405" y="164465"/>
                <a:ext cx="1527810" cy="711835"/>
              </a:xfrm>
              <a:prstGeom prst="rect">
                <a:avLst/>
              </a:prstGeom>
              <a:ln>
                <a:noFill/>
              </a:ln>
            </p:spPr>
          </p:pic>
          <p:pic>
            <p:nvPicPr>
              <p:cNvPr id="14" name="图片 13"/>
              <p:cNvPicPr>
                <a:picLocks noChangeAspect="1"/>
              </p:cNvPicPr>
              <p:nvPr userDrawn="1">
                <p:custDataLst>
                  <p:tags r:id="rId5"/>
                </p:custDataLst>
              </p:nvPr>
            </p:nvPicPr>
            <p:blipFill>
              <a:blip r:embed="rId6"/>
              <a:stretch>
                <a:fillRect/>
              </a:stretch>
            </p:blipFill>
            <p:spPr>
              <a:xfrm flipH="1" flipV="1">
                <a:off x="9814560" y="347980"/>
                <a:ext cx="741045" cy="345440"/>
              </a:xfrm>
              <a:prstGeom prst="rect">
                <a:avLst/>
              </a:prstGeom>
              <a:ln>
                <a:noFill/>
              </a:ln>
            </p:spPr>
          </p:pic>
        </p:grpSp>
        <p:grpSp>
          <p:nvGrpSpPr>
            <p:cNvPr id="10" name="组合 9"/>
            <p:cNvGrpSpPr/>
            <p:nvPr userDrawn="1"/>
          </p:nvGrpSpPr>
          <p:grpSpPr>
            <a:xfrm>
              <a:off x="184785" y="5835650"/>
              <a:ext cx="2512695" cy="886460"/>
              <a:chOff x="184785" y="5835650"/>
              <a:chExt cx="2512695" cy="886460"/>
            </a:xfrm>
          </p:grpSpPr>
          <p:pic>
            <p:nvPicPr>
              <p:cNvPr id="11" name="图片 10"/>
              <p:cNvPicPr>
                <a:picLocks noChangeAspect="1"/>
              </p:cNvPicPr>
              <p:nvPr userDrawn="1">
                <p:custDataLst>
                  <p:tags r:id="rId7"/>
                </p:custDataLst>
              </p:nvPr>
            </p:nvPicPr>
            <p:blipFill>
              <a:blip r:embed="rId8"/>
              <a:stretch>
                <a:fillRect/>
              </a:stretch>
            </p:blipFill>
            <p:spPr>
              <a:xfrm>
                <a:off x="184785" y="5957570"/>
                <a:ext cx="1771650" cy="764540"/>
              </a:xfrm>
              <a:prstGeom prst="rect">
                <a:avLst/>
              </a:prstGeom>
              <a:ln>
                <a:noFill/>
              </a:ln>
            </p:spPr>
          </p:pic>
          <p:pic>
            <p:nvPicPr>
              <p:cNvPr id="12" name="图片 11"/>
              <p:cNvPicPr>
                <a:picLocks noChangeAspect="1"/>
              </p:cNvPicPr>
              <p:nvPr userDrawn="1">
                <p:custDataLst>
                  <p:tags r:id="rId9"/>
                </p:custDataLst>
              </p:nvPr>
            </p:nvPicPr>
            <p:blipFill>
              <a:blip r:embed="rId6"/>
              <a:stretch>
                <a:fillRect/>
              </a:stretch>
            </p:blipFill>
            <p:spPr>
              <a:xfrm flipH="1" flipV="1">
                <a:off x="1956435" y="5835650"/>
                <a:ext cx="741045" cy="345440"/>
              </a:xfrm>
              <a:prstGeom prst="rect">
                <a:avLst/>
              </a:prstGeom>
              <a:ln>
                <a:noFill/>
              </a:ln>
            </p:spPr>
          </p:pic>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9AE70B2-8BF9-45C0-BB95-33D1B9D3A854}" type="slidenum">
              <a:rPr lang="zh-CN" altLang="en-US" smtClean="0"/>
            </a:fld>
            <a:endParaRPr lang="zh-CN" altLang="en-US"/>
          </a:p>
        </p:txBody>
      </p:sp>
      <p:grpSp>
        <p:nvGrpSpPr>
          <p:cNvPr id="10" name="组合 9"/>
          <p:cNvGrpSpPr/>
          <p:nvPr userDrawn="1">
            <p:custDataLst>
              <p:tags r:id="rId2"/>
            </p:custDataLst>
          </p:nvPr>
        </p:nvGrpSpPr>
        <p:grpSpPr>
          <a:xfrm>
            <a:off x="138590" y="164467"/>
            <a:ext cx="8866823" cy="6557645"/>
            <a:chOff x="184785" y="164465"/>
            <a:chExt cx="11822430" cy="6557645"/>
          </a:xfrm>
        </p:grpSpPr>
        <p:grpSp>
          <p:nvGrpSpPr>
            <p:cNvPr id="11" name="组合 10"/>
            <p:cNvGrpSpPr/>
            <p:nvPr userDrawn="1"/>
          </p:nvGrpSpPr>
          <p:grpSpPr>
            <a:xfrm>
              <a:off x="9814560" y="164465"/>
              <a:ext cx="2192655" cy="711835"/>
              <a:chOff x="9814560" y="164465"/>
              <a:chExt cx="2192655" cy="711835"/>
            </a:xfrm>
          </p:grpSpPr>
          <p:pic>
            <p:nvPicPr>
              <p:cNvPr id="15" name="图片 14"/>
              <p:cNvPicPr>
                <a:picLocks noChangeAspect="1"/>
              </p:cNvPicPr>
              <p:nvPr userDrawn="1">
                <p:custDataLst>
                  <p:tags r:id="rId3"/>
                </p:custDataLst>
              </p:nvPr>
            </p:nvPicPr>
            <p:blipFill>
              <a:blip r:embed="rId4"/>
              <a:stretch>
                <a:fillRect/>
              </a:stretch>
            </p:blipFill>
            <p:spPr>
              <a:xfrm>
                <a:off x="10479405" y="164465"/>
                <a:ext cx="1527810" cy="711835"/>
              </a:xfrm>
              <a:prstGeom prst="rect">
                <a:avLst/>
              </a:prstGeom>
              <a:ln>
                <a:noFill/>
              </a:ln>
            </p:spPr>
          </p:pic>
          <p:pic>
            <p:nvPicPr>
              <p:cNvPr id="16" name="图片 15"/>
              <p:cNvPicPr>
                <a:picLocks noChangeAspect="1"/>
              </p:cNvPicPr>
              <p:nvPr userDrawn="1">
                <p:custDataLst>
                  <p:tags r:id="rId5"/>
                </p:custDataLst>
              </p:nvPr>
            </p:nvPicPr>
            <p:blipFill>
              <a:blip r:embed="rId6"/>
              <a:stretch>
                <a:fillRect/>
              </a:stretch>
            </p:blipFill>
            <p:spPr>
              <a:xfrm flipH="1" flipV="1">
                <a:off x="9814560" y="347980"/>
                <a:ext cx="741045" cy="345440"/>
              </a:xfrm>
              <a:prstGeom prst="rect">
                <a:avLst/>
              </a:prstGeom>
              <a:ln>
                <a:noFill/>
              </a:ln>
            </p:spPr>
          </p:pic>
        </p:grpSp>
        <p:grpSp>
          <p:nvGrpSpPr>
            <p:cNvPr id="12" name="组合 11"/>
            <p:cNvGrpSpPr/>
            <p:nvPr userDrawn="1"/>
          </p:nvGrpSpPr>
          <p:grpSpPr>
            <a:xfrm>
              <a:off x="184785" y="5835650"/>
              <a:ext cx="2512695" cy="886460"/>
              <a:chOff x="184785" y="5835650"/>
              <a:chExt cx="2512695" cy="886460"/>
            </a:xfrm>
          </p:grpSpPr>
          <p:pic>
            <p:nvPicPr>
              <p:cNvPr id="13" name="图片 12"/>
              <p:cNvPicPr>
                <a:picLocks noChangeAspect="1"/>
              </p:cNvPicPr>
              <p:nvPr userDrawn="1">
                <p:custDataLst>
                  <p:tags r:id="rId7"/>
                </p:custDataLst>
              </p:nvPr>
            </p:nvPicPr>
            <p:blipFill>
              <a:blip r:embed="rId8"/>
              <a:stretch>
                <a:fillRect/>
              </a:stretch>
            </p:blipFill>
            <p:spPr>
              <a:xfrm>
                <a:off x="184785" y="5957570"/>
                <a:ext cx="1771650" cy="764540"/>
              </a:xfrm>
              <a:prstGeom prst="rect">
                <a:avLst/>
              </a:prstGeom>
              <a:ln>
                <a:noFill/>
              </a:ln>
            </p:spPr>
          </p:pic>
          <p:pic>
            <p:nvPicPr>
              <p:cNvPr id="14" name="图片 13"/>
              <p:cNvPicPr>
                <a:picLocks noChangeAspect="1"/>
              </p:cNvPicPr>
              <p:nvPr userDrawn="1">
                <p:custDataLst>
                  <p:tags r:id="rId9"/>
                </p:custDataLst>
              </p:nvPr>
            </p:nvPicPr>
            <p:blipFill>
              <a:blip r:embed="rId6"/>
              <a:stretch>
                <a:fillRect/>
              </a:stretch>
            </p:blipFill>
            <p:spPr>
              <a:xfrm flipH="1" flipV="1">
                <a:off x="1956435" y="5835650"/>
                <a:ext cx="741045" cy="345440"/>
              </a:xfrm>
              <a:prstGeom prst="rect">
                <a:avLst/>
              </a:prstGeom>
              <a:ln>
                <a:noFill/>
              </a:ln>
            </p:spPr>
          </p:pic>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6" name="文本框 5"/>
          <p:cNvSpPr txBox="1"/>
          <p:nvPr userDrawn="1">
            <p:custDataLst>
              <p:tags r:id="rId2"/>
            </p:custDataLst>
          </p:nvPr>
        </p:nvSpPr>
        <p:spPr>
          <a:xfrm>
            <a:off x="7771118" y="1032877"/>
            <a:ext cx="1415772" cy="1569660"/>
          </a:xfrm>
          <a:prstGeom prst="rect">
            <a:avLst/>
          </a:prstGeom>
          <a:noFill/>
        </p:spPr>
        <p:txBody>
          <a:bodyPr wrap="none" rtlCol="0">
            <a:spAutoFit/>
          </a:bodyPr>
          <a:lstStyle/>
          <a:p>
            <a:r>
              <a:rPr lang="zh-CN" altLang="en-US" sz="9600" dirty="0">
                <a:solidFill>
                  <a:srgbClr val="BDCBD1">
                    <a:alpha val="10000"/>
                  </a:srgbClr>
                </a:solidFill>
                <a:latin typeface="华文中宋" panose="02010600040101010101" pitchFamily="2" charset="-122"/>
                <a:ea typeface="华文中宋" panose="02010600040101010101" pitchFamily="2" charset="-122"/>
              </a:rPr>
              <a:t>海</a:t>
            </a:r>
            <a:endParaRPr lang="zh-CN" altLang="en-US" sz="9600" dirty="0">
              <a:solidFill>
                <a:srgbClr val="BDCBD1">
                  <a:alpha val="10000"/>
                </a:srgbClr>
              </a:solidFill>
              <a:latin typeface="华文中宋" panose="02010600040101010101" pitchFamily="2" charset="-122"/>
              <a:ea typeface="华文中宋" panose="02010600040101010101" pitchFamily="2" charset="-122"/>
            </a:endParaRPr>
          </a:p>
        </p:txBody>
      </p:sp>
      <p:pic>
        <p:nvPicPr>
          <p:cNvPr id="7" name="图片 6"/>
          <p:cNvPicPr>
            <a:picLocks noChangeAspect="1"/>
          </p:cNvPicPr>
          <p:nvPr userDrawn="1">
            <p:custDataLst>
              <p:tags r:id="rId3"/>
            </p:custDataLst>
          </p:nvPr>
        </p:nvPicPr>
        <p:blipFill rotWithShape="1">
          <a:blip r:embed="rId4"/>
          <a:srcRect/>
          <a:stretch>
            <a:fillRect/>
          </a:stretch>
        </p:blipFill>
        <p:spPr>
          <a:xfrm flipH="1">
            <a:off x="4425696" y="3619502"/>
            <a:ext cx="4718305" cy="3238501"/>
          </a:xfrm>
          <a:prstGeom prst="rect">
            <a:avLst/>
          </a:prstGeom>
        </p:spPr>
      </p:pic>
      <p:sp>
        <p:nvSpPr>
          <p:cNvPr id="8" name="文本框 7"/>
          <p:cNvSpPr txBox="1"/>
          <p:nvPr userDrawn="1">
            <p:custDataLst>
              <p:tags r:id="rId5"/>
            </p:custDataLst>
          </p:nvPr>
        </p:nvSpPr>
        <p:spPr>
          <a:xfrm>
            <a:off x="6356097" y="-935554"/>
            <a:ext cx="2313454" cy="2646878"/>
          </a:xfrm>
          <a:prstGeom prst="rect">
            <a:avLst/>
          </a:prstGeom>
          <a:noFill/>
        </p:spPr>
        <p:txBody>
          <a:bodyPr wrap="none" rtlCol="0">
            <a:spAutoFit/>
          </a:bodyPr>
          <a:lstStyle/>
          <a:p>
            <a:r>
              <a:rPr lang="zh-CN" altLang="en-US" sz="16600" dirty="0">
                <a:solidFill>
                  <a:srgbClr val="BDCBD1">
                    <a:alpha val="10000"/>
                  </a:srgbClr>
                </a:solidFill>
                <a:latin typeface="华文中宋" panose="02010600040101010101" pitchFamily="2" charset="-122"/>
                <a:ea typeface="华文中宋" panose="02010600040101010101" pitchFamily="2" charset="-122"/>
              </a:rPr>
              <a:t>字</a:t>
            </a:r>
            <a:endParaRPr lang="zh-CN" altLang="en-US" sz="16600" dirty="0">
              <a:solidFill>
                <a:srgbClr val="BDCBD1">
                  <a:alpha val="10000"/>
                </a:srgbClr>
              </a:solidFill>
              <a:latin typeface="华文中宋" panose="02010600040101010101" pitchFamily="2" charset="-122"/>
              <a:ea typeface="华文中宋" panose="02010600040101010101" pitchFamily="2" charset="-122"/>
            </a:endParaRPr>
          </a:p>
        </p:txBody>
      </p:sp>
      <p:sp>
        <p:nvSpPr>
          <p:cNvPr id="9" name="文本框 8"/>
          <p:cNvSpPr txBox="1"/>
          <p:nvPr userDrawn="1">
            <p:custDataLst>
              <p:tags r:id="rId6"/>
            </p:custDataLst>
          </p:nvPr>
        </p:nvSpPr>
        <p:spPr>
          <a:xfrm>
            <a:off x="-594811" y="4360024"/>
            <a:ext cx="2736647" cy="3154710"/>
          </a:xfrm>
          <a:prstGeom prst="rect">
            <a:avLst/>
          </a:prstGeom>
          <a:noFill/>
        </p:spPr>
        <p:txBody>
          <a:bodyPr wrap="none" rtlCol="0">
            <a:spAutoFit/>
          </a:bodyPr>
          <a:lstStyle/>
          <a:p>
            <a:r>
              <a:rPr lang="zh-CN" altLang="en-US" sz="19900" dirty="0">
                <a:solidFill>
                  <a:srgbClr val="BDCBD1">
                    <a:alpha val="25000"/>
                  </a:srgbClr>
                </a:solidFill>
                <a:latin typeface="华文中宋" panose="02010600040101010101" pitchFamily="2" charset="-122"/>
                <a:ea typeface="华文中宋" panose="02010600040101010101" pitchFamily="2" charset="-122"/>
              </a:rPr>
              <a:t>字</a:t>
            </a:r>
            <a:endParaRPr lang="zh-CN" altLang="en-US" sz="19900" dirty="0">
              <a:solidFill>
                <a:srgbClr val="BDCBD1">
                  <a:alpha val="25000"/>
                </a:srgbClr>
              </a:solidFill>
              <a:latin typeface="华文中宋" panose="02010600040101010101" pitchFamily="2" charset="-122"/>
              <a:ea typeface="华文中宋" panose="02010600040101010101" pitchFamily="2"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49AE70B2-8BF9-45C0-BB95-33D1B9D3A854}" type="slidenum">
              <a:rPr lang="zh-CN" altLang="en-US" smtClean="0"/>
            </a:fld>
            <a:endParaRPr lang="zh-CN" altLang="en-US"/>
          </a:p>
        </p:txBody>
      </p:sp>
      <p:pic>
        <p:nvPicPr>
          <p:cNvPr id="5" name="图片 4"/>
          <p:cNvPicPr>
            <a:picLocks noChangeAspect="1"/>
          </p:cNvPicPr>
          <p:nvPr userDrawn="1">
            <p:custDataLst>
              <p:tags r:id="rId2"/>
            </p:custDataLst>
          </p:nvPr>
        </p:nvPicPr>
        <p:blipFill rotWithShape="1">
          <a:blip r:embed="rId3"/>
          <a:srcRect/>
          <a:stretch>
            <a:fillRect/>
          </a:stretch>
        </p:blipFill>
        <p:spPr>
          <a:xfrm flipH="1">
            <a:off x="4425696" y="3619502"/>
            <a:ext cx="4718305" cy="3238501"/>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dirty="0"/>
          </a:p>
        </p:txBody>
      </p:sp>
      <p:sp>
        <p:nvSpPr>
          <p:cNvPr id="7" name="Slide Number Placeholder 6"/>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456300" y="1490400"/>
            <a:ext cx="8226900" cy="47592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Footer Placeholder 5"/>
          <p:cNvSpPr>
            <a:spLocks noGrp="1"/>
          </p:cNvSpPr>
          <p:nvPr>
            <p:ph type="ftr" sz="quarter" idx="11"/>
          </p:nvPr>
        </p:nvSpPr>
        <p:spPr/>
        <p:txBody>
          <a:bodyPr/>
          <a:lstStyle/>
          <a:p>
            <a:endParaRPr lang="zh-CN" altLang="en-US" dirty="0"/>
          </a:p>
        </p:txBody>
      </p:sp>
      <p:sp>
        <p:nvSpPr>
          <p:cNvPr id="7" name="Slide Number Placeholder 6"/>
          <p:cNvSpPr>
            <a:spLocks noGrp="1"/>
          </p:cNvSpPr>
          <p:nvPr>
            <p:ph type="sldNum" sz="quarter" idx="12"/>
          </p:nvPr>
        </p:nvSpPr>
        <p:spPr/>
        <p:txBody>
          <a:bodyPr/>
          <a:lstStyle/>
          <a:p>
            <a:fld id="{FABC47A4-756D-490B-A52F-7D9E2C9FC05F}" type="slidenum">
              <a:rPr lang="zh-CN" altLang="en-US" smtClean="0"/>
            </a:fld>
            <a:endParaRPr lang="zh-CN" altLang="en-US"/>
          </a:p>
        </p:txBody>
      </p:sp>
      <p:grpSp>
        <p:nvGrpSpPr>
          <p:cNvPr id="8" name="组合 7"/>
          <p:cNvGrpSpPr/>
          <p:nvPr userDrawn="1">
            <p:custDataLst>
              <p:tags r:id="rId2"/>
            </p:custDataLst>
          </p:nvPr>
        </p:nvGrpSpPr>
        <p:grpSpPr>
          <a:xfrm>
            <a:off x="138590" y="164467"/>
            <a:ext cx="8866823" cy="6557645"/>
            <a:chOff x="184785" y="164465"/>
            <a:chExt cx="11822430" cy="6557645"/>
          </a:xfrm>
        </p:grpSpPr>
        <p:grpSp>
          <p:nvGrpSpPr>
            <p:cNvPr id="9" name="组合 8"/>
            <p:cNvGrpSpPr/>
            <p:nvPr userDrawn="1"/>
          </p:nvGrpSpPr>
          <p:grpSpPr>
            <a:xfrm>
              <a:off x="9814560" y="164465"/>
              <a:ext cx="2192655" cy="711835"/>
              <a:chOff x="9814560" y="164465"/>
              <a:chExt cx="2192655" cy="711835"/>
            </a:xfrm>
          </p:grpSpPr>
          <p:pic>
            <p:nvPicPr>
              <p:cNvPr id="13" name="图片 12"/>
              <p:cNvPicPr>
                <a:picLocks noChangeAspect="1"/>
              </p:cNvPicPr>
              <p:nvPr userDrawn="1">
                <p:custDataLst>
                  <p:tags r:id="rId3"/>
                </p:custDataLst>
              </p:nvPr>
            </p:nvPicPr>
            <p:blipFill>
              <a:blip r:embed="rId4"/>
              <a:stretch>
                <a:fillRect/>
              </a:stretch>
            </p:blipFill>
            <p:spPr>
              <a:xfrm>
                <a:off x="10479405" y="164465"/>
                <a:ext cx="1527810" cy="711835"/>
              </a:xfrm>
              <a:prstGeom prst="rect">
                <a:avLst/>
              </a:prstGeom>
              <a:ln>
                <a:noFill/>
              </a:ln>
            </p:spPr>
          </p:pic>
          <p:pic>
            <p:nvPicPr>
              <p:cNvPr id="14" name="图片 13"/>
              <p:cNvPicPr>
                <a:picLocks noChangeAspect="1"/>
              </p:cNvPicPr>
              <p:nvPr userDrawn="1">
                <p:custDataLst>
                  <p:tags r:id="rId5"/>
                </p:custDataLst>
              </p:nvPr>
            </p:nvPicPr>
            <p:blipFill>
              <a:blip r:embed="rId6"/>
              <a:stretch>
                <a:fillRect/>
              </a:stretch>
            </p:blipFill>
            <p:spPr>
              <a:xfrm flipH="1" flipV="1">
                <a:off x="9814560" y="347980"/>
                <a:ext cx="741045" cy="345440"/>
              </a:xfrm>
              <a:prstGeom prst="rect">
                <a:avLst/>
              </a:prstGeom>
              <a:ln>
                <a:noFill/>
              </a:ln>
            </p:spPr>
          </p:pic>
        </p:grpSp>
        <p:grpSp>
          <p:nvGrpSpPr>
            <p:cNvPr id="10" name="组合 9"/>
            <p:cNvGrpSpPr/>
            <p:nvPr userDrawn="1"/>
          </p:nvGrpSpPr>
          <p:grpSpPr>
            <a:xfrm>
              <a:off x="184785" y="5835650"/>
              <a:ext cx="2512695" cy="886460"/>
              <a:chOff x="184785" y="5835650"/>
              <a:chExt cx="2512695" cy="886460"/>
            </a:xfrm>
          </p:grpSpPr>
          <p:pic>
            <p:nvPicPr>
              <p:cNvPr id="11" name="图片 10"/>
              <p:cNvPicPr>
                <a:picLocks noChangeAspect="1"/>
              </p:cNvPicPr>
              <p:nvPr userDrawn="1">
                <p:custDataLst>
                  <p:tags r:id="rId7"/>
                </p:custDataLst>
              </p:nvPr>
            </p:nvPicPr>
            <p:blipFill>
              <a:blip r:embed="rId8"/>
              <a:stretch>
                <a:fillRect/>
              </a:stretch>
            </p:blipFill>
            <p:spPr>
              <a:xfrm>
                <a:off x="184785" y="5957570"/>
                <a:ext cx="1771650" cy="764540"/>
              </a:xfrm>
              <a:prstGeom prst="rect">
                <a:avLst/>
              </a:prstGeom>
              <a:ln>
                <a:noFill/>
              </a:ln>
            </p:spPr>
          </p:pic>
          <p:pic>
            <p:nvPicPr>
              <p:cNvPr id="12" name="图片 11"/>
              <p:cNvPicPr>
                <a:picLocks noChangeAspect="1"/>
              </p:cNvPicPr>
              <p:nvPr userDrawn="1">
                <p:custDataLst>
                  <p:tags r:id="rId9"/>
                </p:custDataLst>
              </p:nvPr>
            </p:nvPicPr>
            <p:blipFill>
              <a:blip r:embed="rId6"/>
              <a:stretch>
                <a:fillRect/>
              </a:stretch>
            </p:blipFill>
            <p:spPr>
              <a:xfrm flipH="1" flipV="1">
                <a:off x="1956435" y="5835650"/>
                <a:ext cx="741045" cy="345440"/>
              </a:xfrm>
              <a:prstGeom prst="rect">
                <a:avLst/>
              </a:prstGeom>
              <a:ln>
                <a:noFill/>
              </a:ln>
            </p:spPr>
          </p:pic>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fld>
            <a:endParaRPr lang="zh-CN" altLang="en-US"/>
          </a:p>
        </p:txBody>
      </p:sp>
      <p:grpSp>
        <p:nvGrpSpPr>
          <p:cNvPr id="7" name="组合 6"/>
          <p:cNvGrpSpPr/>
          <p:nvPr userDrawn="1">
            <p:custDataLst>
              <p:tags r:id="rId2"/>
            </p:custDataLst>
          </p:nvPr>
        </p:nvGrpSpPr>
        <p:grpSpPr>
          <a:xfrm>
            <a:off x="138590" y="164467"/>
            <a:ext cx="8866823" cy="6557645"/>
            <a:chOff x="184785" y="164465"/>
            <a:chExt cx="11822430" cy="6557645"/>
          </a:xfrm>
        </p:grpSpPr>
        <p:grpSp>
          <p:nvGrpSpPr>
            <p:cNvPr id="8" name="组合 7"/>
            <p:cNvGrpSpPr/>
            <p:nvPr userDrawn="1"/>
          </p:nvGrpSpPr>
          <p:grpSpPr>
            <a:xfrm>
              <a:off x="9814560" y="164465"/>
              <a:ext cx="2192655" cy="711835"/>
              <a:chOff x="9814560" y="164465"/>
              <a:chExt cx="2192655" cy="711835"/>
            </a:xfrm>
          </p:grpSpPr>
          <p:pic>
            <p:nvPicPr>
              <p:cNvPr id="12" name="图片 11"/>
              <p:cNvPicPr>
                <a:picLocks noChangeAspect="1"/>
              </p:cNvPicPr>
              <p:nvPr userDrawn="1">
                <p:custDataLst>
                  <p:tags r:id="rId3"/>
                </p:custDataLst>
              </p:nvPr>
            </p:nvPicPr>
            <p:blipFill>
              <a:blip r:embed="rId4"/>
              <a:stretch>
                <a:fillRect/>
              </a:stretch>
            </p:blipFill>
            <p:spPr>
              <a:xfrm>
                <a:off x="10479405" y="164465"/>
                <a:ext cx="1527810" cy="711835"/>
              </a:xfrm>
              <a:prstGeom prst="rect">
                <a:avLst/>
              </a:prstGeom>
              <a:ln>
                <a:noFill/>
              </a:ln>
            </p:spPr>
          </p:pic>
          <p:pic>
            <p:nvPicPr>
              <p:cNvPr id="13" name="图片 12"/>
              <p:cNvPicPr>
                <a:picLocks noChangeAspect="1"/>
              </p:cNvPicPr>
              <p:nvPr userDrawn="1">
                <p:custDataLst>
                  <p:tags r:id="rId5"/>
                </p:custDataLst>
              </p:nvPr>
            </p:nvPicPr>
            <p:blipFill>
              <a:blip r:embed="rId6"/>
              <a:stretch>
                <a:fillRect/>
              </a:stretch>
            </p:blipFill>
            <p:spPr>
              <a:xfrm flipH="1" flipV="1">
                <a:off x="9814560" y="347980"/>
                <a:ext cx="741045" cy="345440"/>
              </a:xfrm>
              <a:prstGeom prst="rect">
                <a:avLst/>
              </a:prstGeom>
              <a:ln>
                <a:noFill/>
              </a:ln>
            </p:spPr>
          </p:pic>
        </p:grpSp>
        <p:grpSp>
          <p:nvGrpSpPr>
            <p:cNvPr id="9" name="组合 8"/>
            <p:cNvGrpSpPr/>
            <p:nvPr userDrawn="1"/>
          </p:nvGrpSpPr>
          <p:grpSpPr>
            <a:xfrm>
              <a:off x="184785" y="5835650"/>
              <a:ext cx="2512695" cy="886460"/>
              <a:chOff x="184785" y="5835650"/>
              <a:chExt cx="2512695" cy="886460"/>
            </a:xfrm>
          </p:grpSpPr>
          <p:pic>
            <p:nvPicPr>
              <p:cNvPr id="10" name="图片 9"/>
              <p:cNvPicPr>
                <a:picLocks noChangeAspect="1"/>
              </p:cNvPicPr>
              <p:nvPr userDrawn="1">
                <p:custDataLst>
                  <p:tags r:id="rId7"/>
                </p:custDataLst>
              </p:nvPr>
            </p:nvPicPr>
            <p:blipFill>
              <a:blip r:embed="rId8"/>
              <a:stretch>
                <a:fillRect/>
              </a:stretch>
            </p:blipFill>
            <p:spPr>
              <a:xfrm>
                <a:off x="184785" y="5957570"/>
                <a:ext cx="1771650" cy="764540"/>
              </a:xfrm>
              <a:prstGeom prst="rect">
                <a:avLst/>
              </a:prstGeom>
              <a:ln>
                <a:noFill/>
              </a:ln>
            </p:spPr>
          </p:pic>
          <p:pic>
            <p:nvPicPr>
              <p:cNvPr id="11" name="图片 10"/>
              <p:cNvPicPr>
                <a:picLocks noChangeAspect="1"/>
              </p:cNvPicPr>
              <p:nvPr userDrawn="1">
                <p:custDataLst>
                  <p:tags r:id="rId9"/>
                </p:custDataLst>
              </p:nvPr>
            </p:nvPicPr>
            <p:blipFill>
              <a:blip r:embed="rId6"/>
              <a:stretch>
                <a:fillRect/>
              </a:stretch>
            </p:blipFill>
            <p:spPr>
              <a:xfrm flipH="1" flipV="1">
                <a:off x="1956435" y="5835650"/>
                <a:ext cx="741045" cy="345440"/>
              </a:xfrm>
              <a:prstGeom prst="rect">
                <a:avLst/>
              </a:prstGeom>
              <a:ln>
                <a:noFill/>
              </a:ln>
            </p:spPr>
          </p:pic>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1_标题幻灯片">
    <p:spTree>
      <p:nvGrpSpPr>
        <p:cNvPr id="1" name=""/>
        <p:cNvGrpSpPr/>
        <p:nvPr/>
      </p:nvGrpSpPr>
      <p:grpSpPr>
        <a:xfrm>
          <a:off x="0" y="0"/>
          <a:ext cx="0" cy="0"/>
          <a:chOff x="0" y="0"/>
          <a:chExt cx="0" cy="0"/>
        </a:xfrm>
      </p:grpSpPr>
      <p:sp>
        <p:nvSpPr>
          <p:cNvPr id="10" name="矩形 2"/>
          <p:cNvSpPr/>
          <p:nvPr userDrawn="1">
            <p:custDataLst>
              <p:tags r:id="rId2"/>
            </p:custDataLst>
          </p:nvPr>
        </p:nvSpPr>
        <p:spPr>
          <a:xfrm>
            <a:off x="-101918" y="2936875"/>
            <a:ext cx="2013585" cy="111760"/>
          </a:xfrm>
          <a:custGeom>
            <a:avLst/>
            <a:gdLst>
              <a:gd name="connsiteX0" fmla="*/ 0 w 2682416"/>
              <a:gd name="connsiteY0" fmla="*/ 0 h 111919"/>
              <a:gd name="connsiteX1" fmla="*/ 2682416 w 2682416"/>
              <a:gd name="connsiteY1" fmla="*/ 0 h 111919"/>
              <a:gd name="connsiteX2" fmla="*/ 2682416 w 2682416"/>
              <a:gd name="connsiteY2" fmla="*/ 111919 h 111919"/>
              <a:gd name="connsiteX3" fmla="*/ 0 w 2682416"/>
              <a:gd name="connsiteY3" fmla="*/ 111919 h 111919"/>
              <a:gd name="connsiteX4" fmla="*/ 0 w 2682416"/>
              <a:gd name="connsiteY4" fmla="*/ 0 h 111919"/>
              <a:gd name="connsiteX0-1" fmla="*/ 0 w 2684798"/>
              <a:gd name="connsiteY0-2" fmla="*/ 50006 h 111919"/>
              <a:gd name="connsiteX1-3" fmla="*/ 2684798 w 2684798"/>
              <a:gd name="connsiteY1-4" fmla="*/ 0 h 111919"/>
              <a:gd name="connsiteX2-5" fmla="*/ 2684798 w 2684798"/>
              <a:gd name="connsiteY2-6" fmla="*/ 111919 h 111919"/>
              <a:gd name="connsiteX3-7" fmla="*/ 2382 w 2684798"/>
              <a:gd name="connsiteY3-8" fmla="*/ 111919 h 111919"/>
              <a:gd name="connsiteX4-9" fmla="*/ 0 w 2684798"/>
              <a:gd name="connsiteY4-10" fmla="*/ 50006 h 111919"/>
              <a:gd name="connsiteX0-11" fmla="*/ 0 w 2684798"/>
              <a:gd name="connsiteY0-12" fmla="*/ 50006 h 111919"/>
              <a:gd name="connsiteX1-13" fmla="*/ 2684798 w 2684798"/>
              <a:gd name="connsiteY1-14" fmla="*/ 0 h 111919"/>
              <a:gd name="connsiteX2-15" fmla="*/ 2684798 w 2684798"/>
              <a:gd name="connsiteY2-16" fmla="*/ 111919 h 111919"/>
              <a:gd name="connsiteX3-17" fmla="*/ 1 w 2684798"/>
              <a:gd name="connsiteY3-18" fmla="*/ 50007 h 111919"/>
              <a:gd name="connsiteX4-19" fmla="*/ 0 w 2684798"/>
              <a:gd name="connsiteY4-20" fmla="*/ 50006 h 111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84798" h="111919">
                <a:moveTo>
                  <a:pt x="0" y="50006"/>
                </a:moveTo>
                <a:lnTo>
                  <a:pt x="2684798" y="0"/>
                </a:lnTo>
                <a:lnTo>
                  <a:pt x="2684798" y="111919"/>
                </a:lnTo>
                <a:lnTo>
                  <a:pt x="1" y="50007"/>
                </a:lnTo>
                <a:lnTo>
                  <a:pt x="0" y="50006"/>
                </a:lnTo>
                <a:close/>
              </a:path>
            </a:pathLst>
          </a:custGeom>
          <a:gradFill>
            <a:gsLst>
              <a:gs pos="0">
                <a:schemeClr val="accent1">
                  <a:lumMod val="5000"/>
                  <a:lumOff val="95000"/>
                  <a:alpha val="0"/>
                </a:schemeClr>
              </a:gs>
              <a:gs pos="100000">
                <a:schemeClr val="bg1">
                  <a:lumMod val="85000"/>
                  <a:alpha val="6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p:cNvSpPr/>
          <p:nvPr userDrawn="1">
            <p:custDataLst>
              <p:tags r:id="rId3"/>
            </p:custDataLst>
          </p:nvPr>
        </p:nvSpPr>
        <p:spPr>
          <a:xfrm rot="2700000">
            <a:off x="1846263" y="2943067"/>
            <a:ext cx="130810" cy="981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3" name="矩形 2"/>
          <p:cNvSpPr/>
          <p:nvPr userDrawn="1">
            <p:custDataLst>
              <p:tags r:id="rId4"/>
            </p:custDataLst>
          </p:nvPr>
        </p:nvSpPr>
        <p:spPr>
          <a:xfrm rot="10800000">
            <a:off x="7250906" y="2936875"/>
            <a:ext cx="2013585" cy="111760"/>
          </a:xfrm>
          <a:custGeom>
            <a:avLst/>
            <a:gdLst>
              <a:gd name="connsiteX0" fmla="*/ 0 w 2682416"/>
              <a:gd name="connsiteY0" fmla="*/ 0 h 111919"/>
              <a:gd name="connsiteX1" fmla="*/ 2682416 w 2682416"/>
              <a:gd name="connsiteY1" fmla="*/ 0 h 111919"/>
              <a:gd name="connsiteX2" fmla="*/ 2682416 w 2682416"/>
              <a:gd name="connsiteY2" fmla="*/ 111919 h 111919"/>
              <a:gd name="connsiteX3" fmla="*/ 0 w 2682416"/>
              <a:gd name="connsiteY3" fmla="*/ 111919 h 111919"/>
              <a:gd name="connsiteX4" fmla="*/ 0 w 2682416"/>
              <a:gd name="connsiteY4" fmla="*/ 0 h 111919"/>
              <a:gd name="connsiteX0-1" fmla="*/ 0 w 2684798"/>
              <a:gd name="connsiteY0-2" fmla="*/ 50006 h 111919"/>
              <a:gd name="connsiteX1-3" fmla="*/ 2684798 w 2684798"/>
              <a:gd name="connsiteY1-4" fmla="*/ 0 h 111919"/>
              <a:gd name="connsiteX2-5" fmla="*/ 2684798 w 2684798"/>
              <a:gd name="connsiteY2-6" fmla="*/ 111919 h 111919"/>
              <a:gd name="connsiteX3-7" fmla="*/ 2382 w 2684798"/>
              <a:gd name="connsiteY3-8" fmla="*/ 111919 h 111919"/>
              <a:gd name="connsiteX4-9" fmla="*/ 0 w 2684798"/>
              <a:gd name="connsiteY4-10" fmla="*/ 50006 h 111919"/>
              <a:gd name="connsiteX0-11" fmla="*/ 0 w 2684798"/>
              <a:gd name="connsiteY0-12" fmla="*/ 50006 h 111919"/>
              <a:gd name="connsiteX1-13" fmla="*/ 2684798 w 2684798"/>
              <a:gd name="connsiteY1-14" fmla="*/ 0 h 111919"/>
              <a:gd name="connsiteX2-15" fmla="*/ 2684798 w 2684798"/>
              <a:gd name="connsiteY2-16" fmla="*/ 111919 h 111919"/>
              <a:gd name="connsiteX3-17" fmla="*/ 1 w 2684798"/>
              <a:gd name="connsiteY3-18" fmla="*/ 50007 h 111919"/>
              <a:gd name="connsiteX4-19" fmla="*/ 0 w 2684798"/>
              <a:gd name="connsiteY4-20" fmla="*/ 50006 h 111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84798" h="111919">
                <a:moveTo>
                  <a:pt x="0" y="50006"/>
                </a:moveTo>
                <a:lnTo>
                  <a:pt x="2684798" y="0"/>
                </a:lnTo>
                <a:lnTo>
                  <a:pt x="2684798" y="111919"/>
                </a:lnTo>
                <a:lnTo>
                  <a:pt x="1" y="50007"/>
                </a:lnTo>
                <a:lnTo>
                  <a:pt x="0" y="50006"/>
                </a:lnTo>
                <a:close/>
              </a:path>
            </a:pathLst>
          </a:custGeom>
          <a:gradFill>
            <a:gsLst>
              <a:gs pos="0">
                <a:schemeClr val="accent1">
                  <a:lumMod val="5000"/>
                  <a:lumOff val="95000"/>
                  <a:alpha val="0"/>
                </a:schemeClr>
              </a:gs>
              <a:gs pos="100000">
                <a:schemeClr val="bg1">
                  <a:lumMod val="85000"/>
                  <a:alpha val="6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 name="矩形 13"/>
          <p:cNvSpPr/>
          <p:nvPr userDrawn="1">
            <p:custDataLst>
              <p:tags r:id="rId5"/>
            </p:custDataLst>
          </p:nvPr>
        </p:nvSpPr>
        <p:spPr>
          <a:xfrm rot="13500000">
            <a:off x="7185501" y="2943067"/>
            <a:ext cx="130810" cy="981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日期占位符 15"/>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7"/>
            </p:custDataLst>
          </p:nvPr>
        </p:nvSpPr>
        <p:spPr/>
        <p:txBody>
          <a:bodyPr/>
          <a:lstStyle/>
          <a:p>
            <a:endParaRPr lang="zh-CN" altLang="en-US" dirty="0"/>
          </a:p>
        </p:txBody>
      </p:sp>
      <p:sp>
        <p:nvSpPr>
          <p:cNvPr id="18" name="灯片编号占位符 17"/>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3" hasCustomPrompt="1"/>
            <p:custDataLst>
              <p:tags r:id="rId9"/>
            </p:custDataLst>
          </p:nvPr>
        </p:nvSpPr>
        <p:spPr>
          <a:xfrm>
            <a:off x="3957320" y="5847458"/>
            <a:ext cx="1232297" cy="458459"/>
          </a:xfrm>
        </p:spPr>
        <p:txBody>
          <a:bodyPr lIns="90000" tIns="46800" rIns="90000" bIns="46800" anchor="ctr"/>
          <a:lstStyle>
            <a:lvl1pPr marL="0" indent="0" algn="ctr">
              <a:buNone/>
              <a:defRPr baseline="0">
                <a:solidFill>
                  <a:schemeClr val="tx1">
                    <a:lumMod val="85000"/>
                    <a:lumOff val="15000"/>
                  </a:schemeClr>
                </a:solidFill>
              </a:defRPr>
            </a:lvl1pPr>
          </a:lstStyle>
          <a:p>
            <a:pPr lvl="0"/>
            <a:r>
              <a:rPr lang="zh-CN" altLang="en-US" dirty="0"/>
              <a:t>编辑文本</a:t>
            </a:r>
            <a:endParaRPr lang="zh-CN" altLang="en-US" dirty="0"/>
          </a:p>
        </p:txBody>
      </p:sp>
      <p:sp>
        <p:nvSpPr>
          <p:cNvPr id="2" name="标题 1"/>
          <p:cNvSpPr>
            <a:spLocks noGrp="1"/>
          </p:cNvSpPr>
          <p:nvPr>
            <p:ph type="ctrTitle" hasCustomPrompt="1"/>
            <p:custDataLst>
              <p:tags r:id="rId10"/>
            </p:custDataLst>
          </p:nvPr>
        </p:nvSpPr>
        <p:spPr>
          <a:xfrm>
            <a:off x="2095842" y="2061303"/>
            <a:ext cx="4952318" cy="1862047"/>
          </a:xfrm>
        </p:spPr>
        <p:txBody>
          <a:bodyPr lIns="90000" tIns="46800" rIns="90000" bIns="46800" anchor="b" anchorCtr="0">
            <a:normAutofit/>
          </a:bodyPr>
          <a:lstStyle>
            <a:lvl1pPr algn="ctr">
              <a:defRPr sz="11500" spc="600" baseline="0">
                <a:solidFill>
                  <a:schemeClr val="tx1">
                    <a:lumMod val="85000"/>
                    <a:lumOff val="15000"/>
                  </a:schemeClr>
                </a:solidFill>
                <a:ea typeface="汉仪尚巍手书W"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11"/>
            </p:custDataLst>
          </p:nvPr>
        </p:nvSpPr>
        <p:spPr>
          <a:xfrm>
            <a:off x="2095842" y="3995176"/>
            <a:ext cx="4952318" cy="802139"/>
          </a:xfrm>
        </p:spPr>
        <p:txBody>
          <a:bodyPr lIns="90000" tIns="46800" rIns="90000" bIns="46800">
            <a:normAutofit/>
          </a:bodyPr>
          <a:lstStyle>
            <a:lvl1pPr marL="0" indent="0" algn="ctr" eaLnBrk="1" fontAlgn="auto" latinLnBrk="0" hangingPunct="1">
              <a:lnSpc>
                <a:spcPct val="100000"/>
              </a:lnSpc>
              <a:buNone/>
              <a:defRPr sz="28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6" name="矩形 2"/>
          <p:cNvSpPr/>
          <p:nvPr userDrawn="1">
            <p:custDataLst>
              <p:tags r:id="rId12"/>
            </p:custDataLst>
          </p:nvPr>
        </p:nvSpPr>
        <p:spPr>
          <a:xfrm>
            <a:off x="-112394" y="2936875"/>
            <a:ext cx="2013585" cy="111760"/>
          </a:xfrm>
          <a:custGeom>
            <a:avLst/>
            <a:gdLst>
              <a:gd name="connsiteX0" fmla="*/ 0 w 2682416"/>
              <a:gd name="connsiteY0" fmla="*/ 0 h 111919"/>
              <a:gd name="connsiteX1" fmla="*/ 2682416 w 2682416"/>
              <a:gd name="connsiteY1" fmla="*/ 0 h 111919"/>
              <a:gd name="connsiteX2" fmla="*/ 2682416 w 2682416"/>
              <a:gd name="connsiteY2" fmla="*/ 111919 h 111919"/>
              <a:gd name="connsiteX3" fmla="*/ 0 w 2682416"/>
              <a:gd name="connsiteY3" fmla="*/ 111919 h 111919"/>
              <a:gd name="connsiteX4" fmla="*/ 0 w 2682416"/>
              <a:gd name="connsiteY4" fmla="*/ 0 h 111919"/>
              <a:gd name="connsiteX0-1" fmla="*/ 0 w 2684798"/>
              <a:gd name="connsiteY0-2" fmla="*/ 50006 h 111919"/>
              <a:gd name="connsiteX1-3" fmla="*/ 2684798 w 2684798"/>
              <a:gd name="connsiteY1-4" fmla="*/ 0 h 111919"/>
              <a:gd name="connsiteX2-5" fmla="*/ 2684798 w 2684798"/>
              <a:gd name="connsiteY2-6" fmla="*/ 111919 h 111919"/>
              <a:gd name="connsiteX3-7" fmla="*/ 2382 w 2684798"/>
              <a:gd name="connsiteY3-8" fmla="*/ 111919 h 111919"/>
              <a:gd name="connsiteX4-9" fmla="*/ 0 w 2684798"/>
              <a:gd name="connsiteY4-10" fmla="*/ 50006 h 111919"/>
              <a:gd name="connsiteX0-11" fmla="*/ 0 w 2684798"/>
              <a:gd name="connsiteY0-12" fmla="*/ 50006 h 111919"/>
              <a:gd name="connsiteX1-13" fmla="*/ 2684798 w 2684798"/>
              <a:gd name="connsiteY1-14" fmla="*/ 0 h 111919"/>
              <a:gd name="connsiteX2-15" fmla="*/ 2684798 w 2684798"/>
              <a:gd name="connsiteY2-16" fmla="*/ 111919 h 111919"/>
              <a:gd name="connsiteX3-17" fmla="*/ 1 w 2684798"/>
              <a:gd name="connsiteY3-18" fmla="*/ 50007 h 111919"/>
              <a:gd name="connsiteX4-19" fmla="*/ 0 w 2684798"/>
              <a:gd name="connsiteY4-20" fmla="*/ 50006 h 111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84798" h="111919">
                <a:moveTo>
                  <a:pt x="0" y="50006"/>
                </a:moveTo>
                <a:lnTo>
                  <a:pt x="2684798" y="0"/>
                </a:lnTo>
                <a:lnTo>
                  <a:pt x="2684798" y="111919"/>
                </a:lnTo>
                <a:lnTo>
                  <a:pt x="1" y="50007"/>
                </a:lnTo>
                <a:lnTo>
                  <a:pt x="0" y="50006"/>
                </a:lnTo>
                <a:close/>
              </a:path>
            </a:pathLst>
          </a:custGeom>
          <a:gradFill>
            <a:gsLst>
              <a:gs pos="0">
                <a:schemeClr val="accent1">
                  <a:lumMod val="5000"/>
                  <a:lumOff val="95000"/>
                  <a:alpha val="0"/>
                </a:schemeClr>
              </a:gs>
              <a:gs pos="100000">
                <a:schemeClr val="bg1">
                  <a:lumMod val="85000"/>
                  <a:alpha val="6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7" name="矩形 6"/>
          <p:cNvSpPr/>
          <p:nvPr userDrawn="1">
            <p:custDataLst>
              <p:tags r:id="rId13"/>
            </p:custDataLst>
          </p:nvPr>
        </p:nvSpPr>
        <p:spPr>
          <a:xfrm rot="2700000">
            <a:off x="1835785" y="2943067"/>
            <a:ext cx="130810" cy="981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showMasterSp="0" userDrawn="1">
  <p:cSld name="1_节标题">
    <p:spTree>
      <p:nvGrpSpPr>
        <p:cNvPr id="1" name=""/>
        <p:cNvGrpSpPr/>
        <p:nvPr/>
      </p:nvGrpSpPr>
      <p:grpSpPr>
        <a:xfrm>
          <a:off x="0" y="0"/>
          <a:ext cx="0" cy="0"/>
          <a:chOff x="0" y="0"/>
          <a:chExt cx="0" cy="0"/>
        </a:xfrm>
      </p:grpSpPr>
      <p:sp>
        <p:nvSpPr>
          <p:cNvPr id="7" name="文本框 6"/>
          <p:cNvSpPr txBox="1"/>
          <p:nvPr userDrawn="1">
            <p:custDataLst>
              <p:tags r:id="rId2"/>
            </p:custDataLst>
          </p:nvPr>
        </p:nvSpPr>
        <p:spPr>
          <a:xfrm>
            <a:off x="7771118" y="1032877"/>
            <a:ext cx="1415772" cy="1569660"/>
          </a:xfrm>
          <a:prstGeom prst="rect">
            <a:avLst/>
          </a:prstGeom>
          <a:noFill/>
        </p:spPr>
        <p:txBody>
          <a:bodyPr wrap="none" rtlCol="0">
            <a:spAutoFit/>
          </a:bodyPr>
          <a:lstStyle/>
          <a:p>
            <a:r>
              <a:rPr lang="zh-CN" altLang="en-US" sz="9600" dirty="0">
                <a:solidFill>
                  <a:srgbClr val="BDCBD1">
                    <a:alpha val="10000"/>
                  </a:srgbClr>
                </a:solidFill>
                <a:latin typeface="华文中宋" panose="02010600040101010101" pitchFamily="2" charset="-122"/>
                <a:ea typeface="华文中宋" panose="02010600040101010101" pitchFamily="2" charset="-122"/>
              </a:rPr>
              <a:t>海</a:t>
            </a:r>
            <a:endParaRPr lang="zh-CN" altLang="en-US" sz="9600" dirty="0">
              <a:solidFill>
                <a:srgbClr val="BDCBD1">
                  <a:alpha val="10000"/>
                </a:srgbClr>
              </a:solidFill>
              <a:latin typeface="华文中宋" panose="02010600040101010101" pitchFamily="2" charset="-122"/>
              <a:ea typeface="华文中宋" panose="02010600040101010101" pitchFamily="2" charset="-122"/>
            </a:endParaRPr>
          </a:p>
        </p:txBody>
      </p:sp>
      <p:pic>
        <p:nvPicPr>
          <p:cNvPr id="8" name="图片 7"/>
          <p:cNvPicPr>
            <a:picLocks noChangeAspect="1"/>
          </p:cNvPicPr>
          <p:nvPr userDrawn="1">
            <p:custDataLst>
              <p:tags r:id="rId3"/>
            </p:custDataLst>
          </p:nvPr>
        </p:nvPicPr>
        <p:blipFill rotWithShape="1">
          <a:blip r:embed="rId4"/>
          <a:srcRect/>
          <a:stretch>
            <a:fillRect/>
          </a:stretch>
        </p:blipFill>
        <p:spPr>
          <a:xfrm flipH="1">
            <a:off x="4425696" y="3619502"/>
            <a:ext cx="4718305" cy="3238501"/>
          </a:xfrm>
          <a:prstGeom prst="rect">
            <a:avLst/>
          </a:prstGeom>
        </p:spPr>
      </p:pic>
      <p:sp>
        <p:nvSpPr>
          <p:cNvPr id="9" name="文本框 8"/>
          <p:cNvSpPr txBox="1"/>
          <p:nvPr userDrawn="1">
            <p:custDataLst>
              <p:tags r:id="rId5"/>
            </p:custDataLst>
          </p:nvPr>
        </p:nvSpPr>
        <p:spPr>
          <a:xfrm>
            <a:off x="6356097" y="-935554"/>
            <a:ext cx="2313454" cy="2646878"/>
          </a:xfrm>
          <a:prstGeom prst="rect">
            <a:avLst/>
          </a:prstGeom>
          <a:noFill/>
        </p:spPr>
        <p:txBody>
          <a:bodyPr wrap="none" rtlCol="0">
            <a:spAutoFit/>
          </a:bodyPr>
          <a:lstStyle/>
          <a:p>
            <a:r>
              <a:rPr lang="zh-CN" altLang="en-US" sz="16600" dirty="0">
                <a:solidFill>
                  <a:srgbClr val="BDCBD1">
                    <a:alpha val="10000"/>
                  </a:srgbClr>
                </a:solidFill>
                <a:latin typeface="华文中宋" panose="02010600040101010101" pitchFamily="2" charset="-122"/>
                <a:ea typeface="华文中宋" panose="02010600040101010101" pitchFamily="2" charset="-122"/>
              </a:rPr>
              <a:t>字</a:t>
            </a:r>
            <a:endParaRPr lang="zh-CN" altLang="en-US" sz="16600" dirty="0">
              <a:solidFill>
                <a:srgbClr val="BDCBD1">
                  <a:alpha val="10000"/>
                </a:srgbClr>
              </a:solidFill>
              <a:latin typeface="华文中宋" panose="02010600040101010101" pitchFamily="2" charset="-122"/>
              <a:ea typeface="华文中宋" panose="02010600040101010101" pitchFamily="2" charset="-122"/>
            </a:endParaRPr>
          </a:p>
        </p:txBody>
      </p:sp>
      <p:grpSp>
        <p:nvGrpSpPr>
          <p:cNvPr id="10" name="组合 9"/>
          <p:cNvGrpSpPr/>
          <p:nvPr userDrawn="1">
            <p:custDataLst>
              <p:tags r:id="rId6"/>
            </p:custDataLst>
          </p:nvPr>
        </p:nvGrpSpPr>
        <p:grpSpPr>
          <a:xfrm>
            <a:off x="1879760" y="854395"/>
            <a:ext cx="5384483" cy="5149215"/>
            <a:chOff x="4195" y="1968"/>
            <a:chExt cx="9569" cy="6863"/>
          </a:xfrm>
        </p:grpSpPr>
        <p:pic>
          <p:nvPicPr>
            <p:cNvPr id="11" name="图片 10"/>
            <p:cNvPicPr>
              <a:picLocks noChangeAspect="1"/>
            </p:cNvPicPr>
            <p:nvPr>
              <p:custDataLst>
                <p:tags r:id="rId7"/>
              </p:custDataLst>
            </p:nvPr>
          </p:nvPicPr>
          <p:blipFill>
            <a:blip r:embed="rId8"/>
            <a:stretch>
              <a:fillRect/>
            </a:stretch>
          </p:blipFill>
          <p:spPr>
            <a:xfrm>
              <a:off x="11212" y="4008"/>
              <a:ext cx="2552" cy="1189"/>
            </a:xfrm>
            <a:prstGeom prst="rect">
              <a:avLst/>
            </a:prstGeom>
            <a:ln>
              <a:noFill/>
            </a:ln>
          </p:spPr>
        </p:pic>
        <p:pic>
          <p:nvPicPr>
            <p:cNvPr id="12" name="图片 11"/>
            <p:cNvPicPr>
              <a:picLocks noChangeAspect="1"/>
            </p:cNvPicPr>
            <p:nvPr>
              <p:custDataLst>
                <p:tags r:id="rId9"/>
              </p:custDataLst>
            </p:nvPr>
          </p:nvPicPr>
          <p:blipFill>
            <a:blip r:embed="rId10"/>
            <a:stretch>
              <a:fillRect/>
            </a:stretch>
          </p:blipFill>
          <p:spPr>
            <a:xfrm>
              <a:off x="4195" y="5639"/>
              <a:ext cx="2915" cy="1358"/>
            </a:xfrm>
            <a:prstGeom prst="rect">
              <a:avLst/>
            </a:prstGeom>
            <a:ln>
              <a:noFill/>
            </a:ln>
          </p:spPr>
        </p:pic>
        <p:sp>
          <p:nvSpPr>
            <p:cNvPr id="13" name="任意多边形: 形状 12"/>
            <p:cNvSpPr/>
            <p:nvPr userDrawn="1">
              <p:custDataLst>
                <p:tags r:id="rId11"/>
              </p:custDataLst>
            </p:nvPr>
          </p:nvSpPr>
          <p:spPr>
            <a:xfrm>
              <a:off x="5756" y="1968"/>
              <a:ext cx="6379" cy="3435"/>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dirty="0">
                <a:cs typeface="+mn-ea"/>
                <a:sym typeface="+mn-lt"/>
              </a:endParaRPr>
            </a:p>
          </p:txBody>
        </p:sp>
        <p:sp>
          <p:nvSpPr>
            <p:cNvPr id="14" name="任意多边形: 形状 13"/>
            <p:cNvSpPr/>
            <p:nvPr userDrawn="1">
              <p:custDataLst>
                <p:tags r:id="rId12"/>
              </p:custDataLst>
            </p:nvPr>
          </p:nvSpPr>
          <p:spPr>
            <a:xfrm rot="10800000">
              <a:off x="6224" y="5397"/>
              <a:ext cx="6379" cy="3435"/>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cs typeface="+mn-ea"/>
                <a:sym typeface="+mn-lt"/>
              </a:endParaRPr>
            </a:p>
          </p:txBody>
        </p:sp>
      </p:grpSp>
      <p:sp>
        <p:nvSpPr>
          <p:cNvPr id="15" name="文本框 14"/>
          <p:cNvSpPr txBox="1"/>
          <p:nvPr userDrawn="1">
            <p:custDataLst>
              <p:tags r:id="rId13"/>
            </p:custDataLst>
          </p:nvPr>
        </p:nvSpPr>
        <p:spPr>
          <a:xfrm>
            <a:off x="-594811" y="4360024"/>
            <a:ext cx="2736647" cy="3154710"/>
          </a:xfrm>
          <a:prstGeom prst="rect">
            <a:avLst/>
          </a:prstGeom>
          <a:noFill/>
        </p:spPr>
        <p:txBody>
          <a:bodyPr wrap="none" rtlCol="0">
            <a:spAutoFit/>
          </a:bodyPr>
          <a:lstStyle/>
          <a:p>
            <a:r>
              <a:rPr lang="zh-CN" altLang="en-US" sz="19900" dirty="0">
                <a:solidFill>
                  <a:srgbClr val="BDCBD1">
                    <a:alpha val="25000"/>
                  </a:srgbClr>
                </a:solidFill>
                <a:latin typeface="华文中宋" panose="02010600040101010101" pitchFamily="2" charset="-122"/>
                <a:ea typeface="华文中宋" panose="02010600040101010101" pitchFamily="2" charset="-122"/>
              </a:rPr>
              <a:t>字</a:t>
            </a:r>
            <a:endParaRPr lang="zh-CN" altLang="en-US" sz="19900" dirty="0">
              <a:solidFill>
                <a:srgbClr val="BDCBD1">
                  <a:alpha val="25000"/>
                </a:srgbClr>
              </a:solidFill>
              <a:latin typeface="华文中宋" panose="02010600040101010101" pitchFamily="2" charset="-122"/>
              <a:ea typeface="华文中宋" panose="02010600040101010101" pitchFamily="2" charset="-122"/>
            </a:endParaRPr>
          </a:p>
        </p:txBody>
      </p:sp>
      <p:sp>
        <p:nvSpPr>
          <p:cNvPr id="4" name="日期占位符 3"/>
          <p:cNvSpPr>
            <a:spLocks noGrp="1"/>
          </p:cNvSpPr>
          <p:nvPr>
            <p:ph type="dt" sz="half" idx="10"/>
            <p:custDataLst>
              <p:tags r:id="rId1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5"/>
            </p:custDataLst>
          </p:nvPr>
        </p:nvSpPr>
        <p:spPr/>
        <p:txBody>
          <a:bodyPr/>
          <a:lstStyle/>
          <a:p>
            <a:endParaRPr lang="zh-CN" altLang="en-US"/>
          </a:p>
        </p:txBody>
      </p:sp>
      <p:sp>
        <p:nvSpPr>
          <p:cNvPr id="6" name="灯片编号占位符 5"/>
          <p:cNvSpPr>
            <a:spLocks noGrp="1"/>
          </p:cNvSpPr>
          <p:nvPr>
            <p:ph type="sldNum" sz="quarter" idx="12"/>
            <p:custDataLst>
              <p:tags r:id="rId16"/>
            </p:custDataLst>
          </p:nvPr>
        </p:nvSpPr>
        <p:spPr/>
        <p:txBody>
          <a:bodyPr/>
          <a:lstStyle/>
          <a:p>
            <a:fld id="{49AE70B2-8BF9-45C0-BB95-33D1B9D3A854}" type="slidenum">
              <a:rPr lang="zh-CN" altLang="en-US" smtClean="0"/>
            </a:fld>
            <a:endParaRPr lang="zh-CN" altLang="en-US"/>
          </a:p>
        </p:txBody>
      </p:sp>
      <p:sp>
        <p:nvSpPr>
          <p:cNvPr id="16" name="标题 15"/>
          <p:cNvSpPr>
            <a:spLocks noGrp="1"/>
          </p:cNvSpPr>
          <p:nvPr>
            <p:ph type="title" hasCustomPrompt="1"/>
            <p:custDataLst>
              <p:tags r:id="rId17"/>
            </p:custDataLst>
          </p:nvPr>
        </p:nvSpPr>
        <p:spPr>
          <a:xfrm>
            <a:off x="3623357" y="1460500"/>
            <a:ext cx="517853" cy="3924300"/>
          </a:xfrm>
        </p:spPr>
        <p:txBody>
          <a:bodyPr vert="eaVert" lIns="90000" tIns="46800" rIns="90000" bIns="46800" anchor="t" anchorCtr="0">
            <a:normAutofit/>
          </a:bodyPr>
          <a:lstStyle>
            <a:lvl1pPr algn="ctr">
              <a:defRPr baseline="0">
                <a:solidFill>
                  <a:schemeClr val="tx1">
                    <a:lumMod val="85000"/>
                    <a:lumOff val="15000"/>
                  </a:schemeClr>
                </a:solidFill>
                <a:ea typeface="汉仪尚巍手书W" panose="00020600040101010101" pitchFamily="18" charset="-122"/>
              </a:defRPr>
            </a:lvl1pPr>
          </a:lstStyle>
          <a:p>
            <a:r>
              <a:rPr lang="zh-CN" altLang="en-US" dirty="0"/>
              <a:t>单击此处编辑标题</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1_图片与标题">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38590" y="164467"/>
            <a:ext cx="8866823" cy="6557645"/>
            <a:chOff x="184785" y="164465"/>
            <a:chExt cx="11822430" cy="6557645"/>
          </a:xfrm>
        </p:grpSpPr>
        <p:grpSp>
          <p:nvGrpSpPr>
            <p:cNvPr id="9" name="组合 8"/>
            <p:cNvGrpSpPr/>
            <p:nvPr userDrawn="1"/>
          </p:nvGrpSpPr>
          <p:grpSpPr>
            <a:xfrm>
              <a:off x="9814560" y="164465"/>
              <a:ext cx="2192655" cy="711835"/>
              <a:chOff x="9814560" y="164465"/>
              <a:chExt cx="2192655" cy="711835"/>
            </a:xfrm>
          </p:grpSpPr>
          <p:pic>
            <p:nvPicPr>
              <p:cNvPr id="13" name="图片 12"/>
              <p:cNvPicPr>
                <a:picLocks noChangeAspect="1"/>
              </p:cNvPicPr>
              <p:nvPr userDrawn="1">
                <p:custDataLst>
                  <p:tags r:id="rId3"/>
                </p:custDataLst>
              </p:nvPr>
            </p:nvPicPr>
            <p:blipFill>
              <a:blip r:embed="rId4"/>
              <a:stretch>
                <a:fillRect/>
              </a:stretch>
            </p:blipFill>
            <p:spPr>
              <a:xfrm>
                <a:off x="10479405" y="164465"/>
                <a:ext cx="1527810" cy="711835"/>
              </a:xfrm>
              <a:prstGeom prst="rect">
                <a:avLst/>
              </a:prstGeom>
              <a:ln>
                <a:noFill/>
              </a:ln>
            </p:spPr>
          </p:pic>
          <p:pic>
            <p:nvPicPr>
              <p:cNvPr id="14" name="图片 13"/>
              <p:cNvPicPr>
                <a:picLocks noChangeAspect="1"/>
              </p:cNvPicPr>
              <p:nvPr userDrawn="1">
                <p:custDataLst>
                  <p:tags r:id="rId5"/>
                </p:custDataLst>
              </p:nvPr>
            </p:nvPicPr>
            <p:blipFill>
              <a:blip r:embed="rId6"/>
              <a:stretch>
                <a:fillRect/>
              </a:stretch>
            </p:blipFill>
            <p:spPr>
              <a:xfrm flipH="1" flipV="1">
                <a:off x="9814560" y="347980"/>
                <a:ext cx="741045" cy="345440"/>
              </a:xfrm>
              <a:prstGeom prst="rect">
                <a:avLst/>
              </a:prstGeom>
              <a:ln>
                <a:noFill/>
              </a:ln>
            </p:spPr>
          </p:pic>
        </p:grpSp>
        <p:grpSp>
          <p:nvGrpSpPr>
            <p:cNvPr id="10" name="组合 9"/>
            <p:cNvGrpSpPr/>
            <p:nvPr userDrawn="1"/>
          </p:nvGrpSpPr>
          <p:grpSpPr>
            <a:xfrm>
              <a:off x="184785" y="5835650"/>
              <a:ext cx="2512695" cy="886460"/>
              <a:chOff x="184785" y="5835650"/>
              <a:chExt cx="2512695" cy="886460"/>
            </a:xfrm>
          </p:grpSpPr>
          <p:pic>
            <p:nvPicPr>
              <p:cNvPr id="11" name="图片 10"/>
              <p:cNvPicPr>
                <a:picLocks noChangeAspect="1"/>
              </p:cNvPicPr>
              <p:nvPr userDrawn="1">
                <p:custDataLst>
                  <p:tags r:id="rId7"/>
                </p:custDataLst>
              </p:nvPr>
            </p:nvPicPr>
            <p:blipFill>
              <a:blip r:embed="rId8"/>
              <a:stretch>
                <a:fillRect/>
              </a:stretch>
            </p:blipFill>
            <p:spPr>
              <a:xfrm>
                <a:off x="184785" y="5957570"/>
                <a:ext cx="1771650" cy="764540"/>
              </a:xfrm>
              <a:prstGeom prst="rect">
                <a:avLst/>
              </a:prstGeom>
              <a:ln>
                <a:noFill/>
              </a:ln>
            </p:spPr>
          </p:pic>
          <p:pic>
            <p:nvPicPr>
              <p:cNvPr id="12" name="图片 11"/>
              <p:cNvPicPr>
                <a:picLocks noChangeAspect="1"/>
              </p:cNvPicPr>
              <p:nvPr userDrawn="1">
                <p:custDataLst>
                  <p:tags r:id="rId9"/>
                </p:custDataLst>
              </p:nvPr>
            </p:nvPicPr>
            <p:blipFill>
              <a:blip r:embed="rId6"/>
              <a:stretch>
                <a:fillRect/>
              </a:stretch>
            </p:blipFill>
            <p:spPr>
              <a:xfrm flipH="1" flipV="1">
                <a:off x="1956435" y="5835650"/>
                <a:ext cx="741045" cy="345440"/>
              </a:xfrm>
              <a:prstGeom prst="rect">
                <a:avLst/>
              </a:prstGeom>
              <a:ln>
                <a:noFill/>
              </a:ln>
            </p:spPr>
          </p:pic>
        </p:grpSp>
      </p:grpSp>
      <p:sp>
        <p:nvSpPr>
          <p:cNvPr id="2" name="标题 1"/>
          <p:cNvSpPr>
            <a:spLocks noGrp="1"/>
          </p:cNvSpPr>
          <p:nvPr>
            <p:ph type="title"/>
            <p:custDataLst>
              <p:tags r:id="rId10"/>
            </p:custDataLst>
          </p:nvPr>
        </p:nvSpPr>
        <p:spPr>
          <a:xfrm>
            <a:off x="502449" y="443234"/>
            <a:ext cx="8139178"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11"/>
            </p:custDataLst>
          </p:nvPr>
        </p:nvSpPr>
        <p:spPr>
          <a:xfrm>
            <a:off x="502447" y="952511"/>
            <a:ext cx="396243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2"/>
            </p:custDataLst>
          </p:nvPr>
        </p:nvSpPr>
        <p:spPr>
          <a:xfrm>
            <a:off x="4679194" y="952511"/>
            <a:ext cx="396243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3"/>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4"/>
            </p:custDataLst>
          </p:nvPr>
        </p:nvSpPr>
        <p:spPr/>
        <p:txBody>
          <a:bodyPr/>
          <a:lstStyle/>
          <a:p>
            <a:endParaRPr lang="zh-CN" altLang="en-US" dirty="0"/>
          </a:p>
        </p:txBody>
      </p:sp>
      <p:sp>
        <p:nvSpPr>
          <p:cNvPr id="7" name="灯片编号占位符 6"/>
          <p:cNvSpPr>
            <a:spLocks noGrp="1"/>
          </p:cNvSpPr>
          <p:nvPr>
            <p:ph type="sldNum" sz="quarter" idx="12"/>
            <p:custDataLst>
              <p:tags r:id="rId15"/>
            </p:custDataLst>
          </p:nvPr>
        </p:nvSpPr>
        <p:spPr/>
        <p:txBody>
          <a:bodyPr/>
          <a:lstStyle/>
          <a:p>
            <a:fld id="{FABC47A4-756D-490B-A52F-7D9E2C9FC05F}"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内容">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138590" y="164467"/>
            <a:ext cx="8866823" cy="6557645"/>
            <a:chOff x="184785" y="164465"/>
            <a:chExt cx="11822430" cy="6557645"/>
          </a:xfrm>
        </p:grpSpPr>
        <p:grpSp>
          <p:nvGrpSpPr>
            <p:cNvPr id="8" name="组合 7"/>
            <p:cNvGrpSpPr/>
            <p:nvPr userDrawn="1"/>
          </p:nvGrpSpPr>
          <p:grpSpPr>
            <a:xfrm>
              <a:off x="9814560" y="164465"/>
              <a:ext cx="2192655" cy="711835"/>
              <a:chOff x="9814560" y="164465"/>
              <a:chExt cx="2192655" cy="711835"/>
            </a:xfrm>
          </p:grpSpPr>
          <p:pic>
            <p:nvPicPr>
              <p:cNvPr id="12" name="图片 11"/>
              <p:cNvPicPr>
                <a:picLocks noChangeAspect="1"/>
              </p:cNvPicPr>
              <p:nvPr userDrawn="1">
                <p:custDataLst>
                  <p:tags r:id="rId3"/>
                </p:custDataLst>
              </p:nvPr>
            </p:nvPicPr>
            <p:blipFill>
              <a:blip r:embed="rId4"/>
              <a:stretch>
                <a:fillRect/>
              </a:stretch>
            </p:blipFill>
            <p:spPr>
              <a:xfrm>
                <a:off x="10479405" y="164465"/>
                <a:ext cx="1527810" cy="711835"/>
              </a:xfrm>
              <a:prstGeom prst="rect">
                <a:avLst/>
              </a:prstGeom>
              <a:ln>
                <a:noFill/>
              </a:ln>
            </p:spPr>
          </p:pic>
          <p:pic>
            <p:nvPicPr>
              <p:cNvPr id="13" name="图片 12"/>
              <p:cNvPicPr>
                <a:picLocks noChangeAspect="1"/>
              </p:cNvPicPr>
              <p:nvPr userDrawn="1">
                <p:custDataLst>
                  <p:tags r:id="rId5"/>
                </p:custDataLst>
              </p:nvPr>
            </p:nvPicPr>
            <p:blipFill>
              <a:blip r:embed="rId6"/>
              <a:stretch>
                <a:fillRect/>
              </a:stretch>
            </p:blipFill>
            <p:spPr>
              <a:xfrm flipH="1" flipV="1">
                <a:off x="9814560" y="347980"/>
                <a:ext cx="741045" cy="345440"/>
              </a:xfrm>
              <a:prstGeom prst="rect">
                <a:avLst/>
              </a:prstGeom>
              <a:ln>
                <a:noFill/>
              </a:ln>
            </p:spPr>
          </p:pic>
        </p:grpSp>
        <p:grpSp>
          <p:nvGrpSpPr>
            <p:cNvPr id="9" name="组合 8"/>
            <p:cNvGrpSpPr/>
            <p:nvPr userDrawn="1"/>
          </p:nvGrpSpPr>
          <p:grpSpPr>
            <a:xfrm>
              <a:off x="184785" y="5835650"/>
              <a:ext cx="2512695" cy="886460"/>
              <a:chOff x="184785" y="5835650"/>
              <a:chExt cx="2512695" cy="886460"/>
            </a:xfrm>
          </p:grpSpPr>
          <p:pic>
            <p:nvPicPr>
              <p:cNvPr id="10" name="图片 9"/>
              <p:cNvPicPr>
                <a:picLocks noChangeAspect="1"/>
              </p:cNvPicPr>
              <p:nvPr userDrawn="1">
                <p:custDataLst>
                  <p:tags r:id="rId7"/>
                </p:custDataLst>
              </p:nvPr>
            </p:nvPicPr>
            <p:blipFill>
              <a:blip r:embed="rId8"/>
              <a:stretch>
                <a:fillRect/>
              </a:stretch>
            </p:blipFill>
            <p:spPr>
              <a:xfrm>
                <a:off x="184785" y="5957570"/>
                <a:ext cx="1771650" cy="764540"/>
              </a:xfrm>
              <a:prstGeom prst="rect">
                <a:avLst/>
              </a:prstGeom>
              <a:ln>
                <a:noFill/>
              </a:ln>
            </p:spPr>
          </p:pic>
          <p:pic>
            <p:nvPicPr>
              <p:cNvPr id="11" name="图片 10"/>
              <p:cNvPicPr>
                <a:picLocks noChangeAspect="1"/>
              </p:cNvPicPr>
              <p:nvPr userDrawn="1">
                <p:custDataLst>
                  <p:tags r:id="rId9"/>
                </p:custDataLst>
              </p:nvPr>
            </p:nvPicPr>
            <p:blipFill>
              <a:blip r:embed="rId6"/>
              <a:stretch>
                <a:fillRect/>
              </a:stretch>
            </p:blipFill>
            <p:spPr>
              <a:xfrm flipH="1" flipV="1">
                <a:off x="1956435" y="5835650"/>
                <a:ext cx="741045" cy="345440"/>
              </a:xfrm>
              <a:prstGeom prst="rect">
                <a:avLst/>
              </a:prstGeom>
              <a:ln>
                <a:noFill/>
              </a:ln>
            </p:spPr>
          </p:pic>
        </p:grpSp>
      </p:gr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3"/>
            </p:custDataLst>
          </p:nvPr>
        </p:nvSpPr>
        <p:spPr>
          <a:xfrm>
            <a:off x="502449" y="952511"/>
            <a:ext cx="8139178" cy="5388907"/>
          </a:xfrm>
        </p:spPr>
        <p:txBody>
          <a:bodyPr/>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rotWithShape="1">
          <a:blip r:embed="rId3"/>
          <a:srcRect/>
          <a:stretch>
            <a:fillRect/>
          </a:stretch>
        </p:blipFill>
        <p:spPr>
          <a:xfrm flipH="1">
            <a:off x="4425696" y="3619502"/>
            <a:ext cx="4718305" cy="3238501"/>
          </a:xfrm>
          <a:prstGeom prst="rect">
            <a:avLst/>
          </a:prstGeom>
        </p:spPr>
      </p:pic>
      <p:sp>
        <p:nvSpPr>
          <p:cNvPr id="6" name="文本框 5"/>
          <p:cNvSpPr txBox="1"/>
          <p:nvPr userDrawn="1">
            <p:custDataLst>
              <p:tags r:id="rId4"/>
            </p:custDataLst>
          </p:nvPr>
        </p:nvSpPr>
        <p:spPr>
          <a:xfrm>
            <a:off x="7771118" y="1032877"/>
            <a:ext cx="1415772" cy="1569660"/>
          </a:xfrm>
          <a:prstGeom prst="rect">
            <a:avLst/>
          </a:prstGeom>
          <a:noFill/>
        </p:spPr>
        <p:txBody>
          <a:bodyPr wrap="none" rtlCol="0">
            <a:spAutoFit/>
          </a:bodyPr>
          <a:lstStyle/>
          <a:p>
            <a:r>
              <a:rPr lang="zh-CN" altLang="en-US" sz="9600" dirty="0">
                <a:solidFill>
                  <a:srgbClr val="BDCBD1">
                    <a:alpha val="10000"/>
                  </a:srgbClr>
                </a:solidFill>
                <a:latin typeface="华文中宋" panose="02010600040101010101" pitchFamily="2" charset="-122"/>
                <a:ea typeface="华文中宋" panose="02010600040101010101" pitchFamily="2" charset="-122"/>
              </a:rPr>
              <a:t>海</a:t>
            </a:r>
            <a:endParaRPr lang="zh-CN" altLang="en-US" sz="9600" dirty="0">
              <a:solidFill>
                <a:srgbClr val="BDCBD1">
                  <a:alpha val="10000"/>
                </a:srgbClr>
              </a:solidFill>
              <a:latin typeface="华文中宋" panose="02010600040101010101" pitchFamily="2" charset="-122"/>
              <a:ea typeface="华文中宋" panose="02010600040101010101" pitchFamily="2" charset="-122"/>
            </a:endParaRPr>
          </a:p>
        </p:txBody>
      </p:sp>
      <p:sp>
        <p:nvSpPr>
          <p:cNvPr id="8" name="文本框 7"/>
          <p:cNvSpPr txBox="1"/>
          <p:nvPr userDrawn="1">
            <p:custDataLst>
              <p:tags r:id="rId5"/>
            </p:custDataLst>
          </p:nvPr>
        </p:nvSpPr>
        <p:spPr>
          <a:xfrm>
            <a:off x="6356097" y="-935554"/>
            <a:ext cx="2313454" cy="2646878"/>
          </a:xfrm>
          <a:prstGeom prst="rect">
            <a:avLst/>
          </a:prstGeom>
          <a:noFill/>
        </p:spPr>
        <p:txBody>
          <a:bodyPr wrap="none" rtlCol="0">
            <a:spAutoFit/>
          </a:bodyPr>
          <a:lstStyle/>
          <a:p>
            <a:r>
              <a:rPr lang="zh-CN" altLang="en-US" sz="16600" dirty="0">
                <a:solidFill>
                  <a:srgbClr val="BDCBD1">
                    <a:alpha val="10000"/>
                  </a:srgbClr>
                </a:solidFill>
                <a:latin typeface="华文中宋" panose="02010600040101010101" pitchFamily="2" charset="-122"/>
                <a:ea typeface="华文中宋" panose="02010600040101010101" pitchFamily="2" charset="-122"/>
              </a:rPr>
              <a:t>字</a:t>
            </a:r>
            <a:endParaRPr lang="zh-CN" altLang="en-US" sz="16600" dirty="0">
              <a:solidFill>
                <a:srgbClr val="BDCBD1">
                  <a:alpha val="10000"/>
                </a:srgbClr>
              </a:solidFill>
              <a:latin typeface="华文中宋" panose="02010600040101010101" pitchFamily="2" charset="-122"/>
              <a:ea typeface="华文中宋" panose="02010600040101010101" pitchFamily="2" charset="-122"/>
            </a:endParaRPr>
          </a:p>
        </p:txBody>
      </p:sp>
      <p:grpSp>
        <p:nvGrpSpPr>
          <p:cNvPr id="9" name="组合 8"/>
          <p:cNvGrpSpPr/>
          <p:nvPr userDrawn="1">
            <p:custDataLst>
              <p:tags r:id="rId6"/>
            </p:custDataLst>
          </p:nvPr>
        </p:nvGrpSpPr>
        <p:grpSpPr>
          <a:xfrm>
            <a:off x="-111171" y="3359604"/>
            <a:ext cx="9366341" cy="131122"/>
            <a:chOff x="-135794" y="3359604"/>
            <a:chExt cx="12488455" cy="131122"/>
          </a:xfrm>
        </p:grpSpPr>
        <p:grpSp>
          <p:nvGrpSpPr>
            <p:cNvPr id="11" name="组合 10"/>
            <p:cNvGrpSpPr/>
            <p:nvPr/>
          </p:nvGrpSpPr>
          <p:grpSpPr>
            <a:xfrm>
              <a:off x="-135794" y="3359604"/>
              <a:ext cx="2750359" cy="131122"/>
              <a:chOff x="-2382" y="3188417"/>
              <a:chExt cx="2750359" cy="131122"/>
            </a:xfrm>
          </p:grpSpPr>
          <p:sp>
            <p:nvSpPr>
              <p:cNvPr id="15" name="矩形 2"/>
              <p:cNvSpPr/>
              <p:nvPr>
                <p:custDataLst>
                  <p:tags r:id="rId7"/>
                </p:custDataLst>
              </p:nvPr>
            </p:nvSpPr>
            <p:spPr>
              <a:xfrm>
                <a:off x="-2382" y="3198019"/>
                <a:ext cx="2684798" cy="111919"/>
              </a:xfrm>
              <a:custGeom>
                <a:avLst/>
                <a:gdLst>
                  <a:gd name="connsiteX0" fmla="*/ 0 w 2682416"/>
                  <a:gd name="connsiteY0" fmla="*/ 0 h 111919"/>
                  <a:gd name="connsiteX1" fmla="*/ 2682416 w 2682416"/>
                  <a:gd name="connsiteY1" fmla="*/ 0 h 111919"/>
                  <a:gd name="connsiteX2" fmla="*/ 2682416 w 2682416"/>
                  <a:gd name="connsiteY2" fmla="*/ 111919 h 111919"/>
                  <a:gd name="connsiteX3" fmla="*/ 0 w 2682416"/>
                  <a:gd name="connsiteY3" fmla="*/ 111919 h 111919"/>
                  <a:gd name="connsiteX4" fmla="*/ 0 w 2682416"/>
                  <a:gd name="connsiteY4" fmla="*/ 0 h 111919"/>
                  <a:gd name="connsiteX0-1" fmla="*/ 0 w 2684798"/>
                  <a:gd name="connsiteY0-2" fmla="*/ 50006 h 111919"/>
                  <a:gd name="connsiteX1-3" fmla="*/ 2684798 w 2684798"/>
                  <a:gd name="connsiteY1-4" fmla="*/ 0 h 111919"/>
                  <a:gd name="connsiteX2-5" fmla="*/ 2684798 w 2684798"/>
                  <a:gd name="connsiteY2-6" fmla="*/ 111919 h 111919"/>
                  <a:gd name="connsiteX3-7" fmla="*/ 2382 w 2684798"/>
                  <a:gd name="connsiteY3-8" fmla="*/ 111919 h 111919"/>
                  <a:gd name="connsiteX4-9" fmla="*/ 0 w 2684798"/>
                  <a:gd name="connsiteY4-10" fmla="*/ 50006 h 111919"/>
                  <a:gd name="connsiteX0-11" fmla="*/ 0 w 2684798"/>
                  <a:gd name="connsiteY0-12" fmla="*/ 50006 h 111919"/>
                  <a:gd name="connsiteX1-13" fmla="*/ 2684798 w 2684798"/>
                  <a:gd name="connsiteY1-14" fmla="*/ 0 h 111919"/>
                  <a:gd name="connsiteX2-15" fmla="*/ 2684798 w 2684798"/>
                  <a:gd name="connsiteY2-16" fmla="*/ 111919 h 111919"/>
                  <a:gd name="connsiteX3-17" fmla="*/ 1 w 2684798"/>
                  <a:gd name="connsiteY3-18" fmla="*/ 50007 h 111919"/>
                  <a:gd name="connsiteX4-19" fmla="*/ 0 w 2684798"/>
                  <a:gd name="connsiteY4-20" fmla="*/ 50006 h 111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84798" h="111919">
                    <a:moveTo>
                      <a:pt x="0" y="50006"/>
                    </a:moveTo>
                    <a:lnTo>
                      <a:pt x="2684798" y="0"/>
                    </a:lnTo>
                    <a:lnTo>
                      <a:pt x="2684798" y="111919"/>
                    </a:lnTo>
                    <a:lnTo>
                      <a:pt x="1" y="50007"/>
                    </a:lnTo>
                    <a:lnTo>
                      <a:pt x="0" y="50006"/>
                    </a:lnTo>
                    <a:close/>
                  </a:path>
                </a:pathLst>
              </a:custGeom>
              <a:gradFill>
                <a:gsLst>
                  <a:gs pos="0">
                    <a:schemeClr val="accent1">
                      <a:lumMod val="5000"/>
                      <a:lumOff val="95000"/>
                      <a:alpha val="0"/>
                    </a:schemeClr>
                  </a:gs>
                  <a:gs pos="100000">
                    <a:schemeClr val="bg1">
                      <a:lumMod val="85000"/>
                      <a:alpha val="6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p:custDataLst>
                  <p:tags r:id="rId8"/>
                </p:custDataLst>
              </p:nvPr>
            </p:nvSpPr>
            <p:spPr>
              <a:xfrm rot="2700000">
                <a:off x="2616855" y="3188417"/>
                <a:ext cx="131122" cy="1311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grpSp>
        <p:grpSp>
          <p:nvGrpSpPr>
            <p:cNvPr id="12" name="组合 11"/>
            <p:cNvGrpSpPr/>
            <p:nvPr/>
          </p:nvGrpSpPr>
          <p:grpSpPr>
            <a:xfrm rot="10800000">
              <a:off x="9602302" y="3359604"/>
              <a:ext cx="2750359" cy="131122"/>
              <a:chOff x="-2382" y="3188417"/>
              <a:chExt cx="2750359" cy="131122"/>
            </a:xfrm>
          </p:grpSpPr>
          <p:sp>
            <p:nvSpPr>
              <p:cNvPr id="13" name="矩形 2"/>
              <p:cNvSpPr/>
              <p:nvPr>
                <p:custDataLst>
                  <p:tags r:id="rId9"/>
                </p:custDataLst>
              </p:nvPr>
            </p:nvSpPr>
            <p:spPr>
              <a:xfrm>
                <a:off x="-2382" y="3198019"/>
                <a:ext cx="2684798" cy="111919"/>
              </a:xfrm>
              <a:custGeom>
                <a:avLst/>
                <a:gdLst>
                  <a:gd name="connsiteX0" fmla="*/ 0 w 2682416"/>
                  <a:gd name="connsiteY0" fmla="*/ 0 h 111919"/>
                  <a:gd name="connsiteX1" fmla="*/ 2682416 w 2682416"/>
                  <a:gd name="connsiteY1" fmla="*/ 0 h 111919"/>
                  <a:gd name="connsiteX2" fmla="*/ 2682416 w 2682416"/>
                  <a:gd name="connsiteY2" fmla="*/ 111919 h 111919"/>
                  <a:gd name="connsiteX3" fmla="*/ 0 w 2682416"/>
                  <a:gd name="connsiteY3" fmla="*/ 111919 h 111919"/>
                  <a:gd name="connsiteX4" fmla="*/ 0 w 2682416"/>
                  <a:gd name="connsiteY4" fmla="*/ 0 h 111919"/>
                  <a:gd name="connsiteX0-1" fmla="*/ 0 w 2684798"/>
                  <a:gd name="connsiteY0-2" fmla="*/ 50006 h 111919"/>
                  <a:gd name="connsiteX1-3" fmla="*/ 2684798 w 2684798"/>
                  <a:gd name="connsiteY1-4" fmla="*/ 0 h 111919"/>
                  <a:gd name="connsiteX2-5" fmla="*/ 2684798 w 2684798"/>
                  <a:gd name="connsiteY2-6" fmla="*/ 111919 h 111919"/>
                  <a:gd name="connsiteX3-7" fmla="*/ 2382 w 2684798"/>
                  <a:gd name="connsiteY3-8" fmla="*/ 111919 h 111919"/>
                  <a:gd name="connsiteX4-9" fmla="*/ 0 w 2684798"/>
                  <a:gd name="connsiteY4-10" fmla="*/ 50006 h 111919"/>
                  <a:gd name="connsiteX0-11" fmla="*/ 0 w 2684798"/>
                  <a:gd name="connsiteY0-12" fmla="*/ 50006 h 111919"/>
                  <a:gd name="connsiteX1-13" fmla="*/ 2684798 w 2684798"/>
                  <a:gd name="connsiteY1-14" fmla="*/ 0 h 111919"/>
                  <a:gd name="connsiteX2-15" fmla="*/ 2684798 w 2684798"/>
                  <a:gd name="connsiteY2-16" fmla="*/ 111919 h 111919"/>
                  <a:gd name="connsiteX3-17" fmla="*/ 1 w 2684798"/>
                  <a:gd name="connsiteY3-18" fmla="*/ 50007 h 111919"/>
                  <a:gd name="connsiteX4-19" fmla="*/ 0 w 2684798"/>
                  <a:gd name="connsiteY4-20" fmla="*/ 50006 h 111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84798" h="111919">
                    <a:moveTo>
                      <a:pt x="0" y="50006"/>
                    </a:moveTo>
                    <a:lnTo>
                      <a:pt x="2684798" y="0"/>
                    </a:lnTo>
                    <a:lnTo>
                      <a:pt x="2684798" y="111919"/>
                    </a:lnTo>
                    <a:lnTo>
                      <a:pt x="1" y="50007"/>
                    </a:lnTo>
                    <a:lnTo>
                      <a:pt x="0" y="50006"/>
                    </a:lnTo>
                    <a:close/>
                  </a:path>
                </a:pathLst>
              </a:custGeom>
              <a:gradFill>
                <a:gsLst>
                  <a:gs pos="0">
                    <a:schemeClr val="accent1">
                      <a:lumMod val="5000"/>
                      <a:lumOff val="95000"/>
                      <a:alpha val="0"/>
                    </a:schemeClr>
                  </a:gs>
                  <a:gs pos="100000">
                    <a:schemeClr val="bg1">
                      <a:lumMod val="85000"/>
                      <a:alpha val="6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 name="矩形 13"/>
              <p:cNvSpPr/>
              <p:nvPr>
                <p:custDataLst>
                  <p:tags r:id="rId10"/>
                </p:custDataLst>
              </p:nvPr>
            </p:nvSpPr>
            <p:spPr>
              <a:xfrm rot="2700000">
                <a:off x="2616855" y="3188417"/>
                <a:ext cx="131122" cy="1311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sp>
        <p:nvSpPr>
          <p:cNvPr id="17" name="文本框 16"/>
          <p:cNvSpPr txBox="1"/>
          <p:nvPr userDrawn="1">
            <p:custDataLst>
              <p:tags r:id="rId11"/>
            </p:custDataLst>
          </p:nvPr>
        </p:nvSpPr>
        <p:spPr>
          <a:xfrm>
            <a:off x="-594811" y="4360024"/>
            <a:ext cx="2736647" cy="3154710"/>
          </a:xfrm>
          <a:prstGeom prst="rect">
            <a:avLst/>
          </a:prstGeom>
          <a:noFill/>
        </p:spPr>
        <p:txBody>
          <a:bodyPr wrap="none" rtlCol="0">
            <a:spAutoFit/>
          </a:bodyPr>
          <a:lstStyle/>
          <a:p>
            <a:r>
              <a:rPr lang="zh-CN" altLang="en-US" sz="19900" dirty="0">
                <a:solidFill>
                  <a:srgbClr val="BDCBD1">
                    <a:alpha val="25000"/>
                  </a:srgbClr>
                </a:solidFill>
                <a:latin typeface="华文中宋" panose="02010600040101010101" pitchFamily="2" charset="-122"/>
                <a:ea typeface="华文中宋" panose="02010600040101010101" pitchFamily="2" charset="-122"/>
              </a:rPr>
              <a:t>字</a:t>
            </a:r>
            <a:endParaRPr lang="zh-CN" altLang="en-US" sz="19900" dirty="0">
              <a:solidFill>
                <a:srgbClr val="BDCBD1">
                  <a:alpha val="25000"/>
                </a:srgbClr>
              </a:solidFill>
              <a:latin typeface="华文中宋" panose="02010600040101010101" pitchFamily="2" charset="-122"/>
              <a:ea typeface="华文中宋" panose="02010600040101010101" pitchFamily="2" charset="-122"/>
            </a:endParaRPr>
          </a:p>
        </p:txBody>
      </p:sp>
      <p:sp>
        <p:nvSpPr>
          <p:cNvPr id="3" name="日期占位符 2"/>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a:lstStyle/>
          <a:p>
            <a:endParaRPr lang="zh-CN" altLang="en-US"/>
          </a:p>
        </p:txBody>
      </p:sp>
      <p:sp>
        <p:nvSpPr>
          <p:cNvPr id="5" name="灯片编号占位符 4"/>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15"/>
            </p:custDataLst>
          </p:nvPr>
        </p:nvSpPr>
        <p:spPr>
          <a:xfrm>
            <a:off x="2086516" y="2497979"/>
            <a:ext cx="4952318" cy="1862047"/>
          </a:xfrm>
        </p:spPr>
        <p:txBody>
          <a:bodyPr vert="horz" lIns="90000" tIns="46800" rIns="90000" bIns="46800" rtlCol="0" anchor="ctr" anchorCtr="0">
            <a:normAutofit/>
          </a:bodyPr>
          <a:lstStyle>
            <a:lvl1pPr marL="0" marR="0" algn="ctr" defTabSz="914400" rtl="0" eaLnBrk="1" fontAlgn="auto" latinLnBrk="0" hangingPunct="1">
              <a:lnSpc>
                <a:spcPct val="100000"/>
              </a:lnSpc>
              <a:buNone/>
              <a:defRPr kumimoji="0" lang="zh-CN" altLang="en-US" sz="11500" b="1" i="0" u="none" strike="noStrike" kern="1200" cap="none" spc="600" normalizeH="0" baseline="0" noProof="1" dirty="0">
                <a:solidFill>
                  <a:schemeClr val="tx1">
                    <a:lumMod val="85000"/>
                    <a:lumOff val="15000"/>
                  </a:schemeClr>
                </a:solidFill>
                <a:uFillTx/>
                <a:latin typeface="Arial" panose="020B0604020202020204" pitchFamily="34" charset="0"/>
                <a:ea typeface="汉仪尚巍手书W" panose="00020600040101010101" pitchFamily="18" charset="-122"/>
                <a:cs typeface="+mj-cs"/>
                <a:sym typeface="+mn-ea"/>
              </a:defRPr>
            </a:lvl1pPr>
          </a:lstStyle>
          <a:p>
            <a:pPr lvl="0"/>
            <a:r>
              <a:rPr dirty="0">
                <a:sym typeface="+mn-ea"/>
              </a:rPr>
              <a:t>编辑标题</a:t>
            </a:r>
            <a:endParaRPr dirty="0">
              <a:sym typeface="+mn-ea"/>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showMasterSp="0"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showMasterSp="0"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19600" y="304200"/>
            <a:ext cx="87048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隶书" panose="02010509060101010101" pitchFamily="49" charset="-122"/>
              <a:ea typeface="隶书" panose="02010509060101010101" pitchFamily="49" charset="-122"/>
            </a:endParaRPr>
          </a:p>
        </p:txBody>
      </p:sp>
      <p:grpSp>
        <p:nvGrpSpPr>
          <p:cNvPr id="10" name="组合 9"/>
          <p:cNvGrpSpPr/>
          <p:nvPr userDrawn="1">
            <p:custDataLst>
              <p:tags r:id="rId3"/>
            </p:custDataLst>
          </p:nvPr>
        </p:nvGrpSpPr>
        <p:grpSpPr>
          <a:xfrm>
            <a:off x="7290436" y="396243"/>
            <a:ext cx="1529715" cy="662305"/>
            <a:chOff x="9814560" y="164465"/>
            <a:chExt cx="2192655" cy="711835"/>
          </a:xfrm>
        </p:grpSpPr>
        <p:pic>
          <p:nvPicPr>
            <p:cNvPr id="14" name="图片 13"/>
            <p:cNvPicPr>
              <a:picLocks noChangeAspect="1"/>
            </p:cNvPicPr>
            <p:nvPr userDrawn="1">
              <p:custDataLst>
                <p:tags r:id="rId4"/>
              </p:custDataLst>
            </p:nvPr>
          </p:nvPicPr>
          <p:blipFill>
            <a:blip r:embed="rId5"/>
            <a:stretch>
              <a:fillRect/>
            </a:stretch>
          </p:blipFill>
          <p:spPr>
            <a:xfrm>
              <a:off x="10479405" y="164465"/>
              <a:ext cx="1527810" cy="711835"/>
            </a:xfrm>
            <a:prstGeom prst="rect">
              <a:avLst/>
            </a:prstGeom>
            <a:ln>
              <a:noFill/>
            </a:ln>
          </p:spPr>
        </p:pic>
        <p:pic>
          <p:nvPicPr>
            <p:cNvPr id="15" name="图片 14"/>
            <p:cNvPicPr>
              <a:picLocks noChangeAspect="1"/>
            </p:cNvPicPr>
            <p:nvPr userDrawn="1">
              <p:custDataLst>
                <p:tags r:id="rId6"/>
              </p:custDataLst>
            </p:nvPr>
          </p:nvPicPr>
          <p:blipFill>
            <a:blip r:embed="rId7"/>
            <a:stretch>
              <a:fillRect/>
            </a:stretch>
          </p:blipFill>
          <p:spPr>
            <a:xfrm flipH="1" flipV="1">
              <a:off x="9814560" y="347980"/>
              <a:ext cx="741045" cy="345440"/>
            </a:xfrm>
            <a:prstGeom prst="rect">
              <a:avLst/>
            </a:prstGeom>
            <a:ln>
              <a:noFill/>
            </a:ln>
          </p:spPr>
        </p:pic>
      </p:grpSp>
      <p:grpSp>
        <p:nvGrpSpPr>
          <p:cNvPr id="11" name="组合 10"/>
          <p:cNvGrpSpPr/>
          <p:nvPr userDrawn="1">
            <p:custDataLst>
              <p:tags r:id="rId8"/>
            </p:custDataLst>
          </p:nvPr>
        </p:nvGrpSpPr>
        <p:grpSpPr>
          <a:xfrm>
            <a:off x="338614" y="5736590"/>
            <a:ext cx="1566386" cy="736600"/>
            <a:chOff x="184785" y="5835650"/>
            <a:chExt cx="2512695" cy="886460"/>
          </a:xfrm>
        </p:grpSpPr>
        <p:pic>
          <p:nvPicPr>
            <p:cNvPr id="12" name="图片 11"/>
            <p:cNvPicPr>
              <a:picLocks noChangeAspect="1"/>
            </p:cNvPicPr>
            <p:nvPr userDrawn="1">
              <p:custDataLst>
                <p:tags r:id="rId9"/>
              </p:custDataLst>
            </p:nvPr>
          </p:nvPicPr>
          <p:blipFill>
            <a:blip r:embed="rId10"/>
            <a:stretch>
              <a:fillRect/>
            </a:stretch>
          </p:blipFill>
          <p:spPr>
            <a:xfrm>
              <a:off x="184785" y="5957570"/>
              <a:ext cx="1771650" cy="764540"/>
            </a:xfrm>
            <a:prstGeom prst="rect">
              <a:avLst/>
            </a:prstGeom>
            <a:ln>
              <a:noFill/>
            </a:ln>
          </p:spPr>
        </p:pic>
        <p:pic>
          <p:nvPicPr>
            <p:cNvPr id="13" name="图片 12"/>
            <p:cNvPicPr>
              <a:picLocks noChangeAspect="1"/>
            </p:cNvPicPr>
            <p:nvPr userDrawn="1">
              <p:custDataLst>
                <p:tags r:id="rId11"/>
              </p:custDataLst>
            </p:nvPr>
          </p:nvPicPr>
          <p:blipFill>
            <a:blip r:embed="rId12"/>
            <a:stretch>
              <a:fillRect/>
            </a:stretch>
          </p:blipFill>
          <p:spPr>
            <a:xfrm flipH="1" flipV="1">
              <a:off x="1956435" y="5835650"/>
              <a:ext cx="741045" cy="345440"/>
            </a:xfrm>
            <a:prstGeom prst="rect">
              <a:avLst/>
            </a:prstGeom>
            <a:ln>
              <a:noFill/>
            </a:ln>
          </p:spPr>
        </p:pic>
      </p:grpSp>
      <p:sp>
        <p:nvSpPr>
          <p:cNvPr id="2" name="标题 1"/>
          <p:cNvSpPr>
            <a:spLocks noGrp="1"/>
          </p:cNvSpPr>
          <p:nvPr userDrawn="1">
            <p:ph type="title" hasCustomPrompt="1"/>
            <p:custDataLst>
              <p:tags r:id="rId13"/>
            </p:custDataLst>
          </p:nvPr>
        </p:nvSpPr>
        <p:spPr>
          <a:xfrm>
            <a:off x="961200" y="1249200"/>
            <a:ext cx="72198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userDrawn="1">
            <p:ph sz="quarter" idx="13"/>
            <p:custDataLst>
              <p:tags r:id="rId14"/>
            </p:custDataLst>
          </p:nvPr>
        </p:nvSpPr>
        <p:spPr>
          <a:xfrm>
            <a:off x="960835" y="2163600"/>
            <a:ext cx="721995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userDrawn="1">
            <p:ph type="dt" sz="half" idx="10"/>
            <p:custDataLst>
              <p:tags r:id="rId15"/>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6"/>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userDrawn="1">
            <p:ph type="sldNum" sz="quarter" idx="12"/>
            <p:custDataLst>
              <p:tags r:id="rId17"/>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493100" y="3848400"/>
            <a:ext cx="58266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493100" y="4615200"/>
            <a:ext cx="58266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showMasterSp="0"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1" y="3"/>
            <a:ext cx="3617595"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dirty="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hasCustomPrompt="1"/>
            <p:custDataLst>
              <p:tags r:id="rId3"/>
            </p:custDataLst>
          </p:nvPr>
        </p:nvSpPr>
        <p:spPr>
          <a:xfrm>
            <a:off x="437400" y="770400"/>
            <a:ext cx="2970000" cy="882000"/>
          </a:xfrm>
        </p:spPr>
        <p:txBody>
          <a:bodyPr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440100" y="1764000"/>
            <a:ext cx="2967300" cy="4093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3825900" y="769941"/>
            <a:ext cx="4860000" cy="5087937"/>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2" name="组合 11"/>
          <p:cNvGrpSpPr/>
          <p:nvPr userDrawn="1">
            <p:custDataLst>
              <p:tags r:id="rId9"/>
            </p:custDataLst>
          </p:nvPr>
        </p:nvGrpSpPr>
        <p:grpSpPr>
          <a:xfrm>
            <a:off x="138590" y="5835650"/>
            <a:ext cx="1884521" cy="886460"/>
            <a:chOff x="184785" y="5835650"/>
            <a:chExt cx="2512695" cy="886460"/>
          </a:xfrm>
        </p:grpSpPr>
        <p:pic>
          <p:nvPicPr>
            <p:cNvPr id="13" name="图片 12"/>
            <p:cNvPicPr>
              <a:picLocks noChangeAspect="1"/>
            </p:cNvPicPr>
            <p:nvPr userDrawn="1">
              <p:custDataLst>
                <p:tags r:id="rId10"/>
              </p:custDataLst>
            </p:nvPr>
          </p:nvPicPr>
          <p:blipFill>
            <a:blip r:embed="rId11"/>
            <a:stretch>
              <a:fillRect/>
            </a:stretch>
          </p:blipFill>
          <p:spPr>
            <a:xfrm>
              <a:off x="184785" y="5957570"/>
              <a:ext cx="1771650" cy="764540"/>
            </a:xfrm>
            <a:prstGeom prst="rect">
              <a:avLst/>
            </a:prstGeom>
            <a:ln>
              <a:noFill/>
            </a:ln>
          </p:spPr>
        </p:pic>
        <p:pic>
          <p:nvPicPr>
            <p:cNvPr id="14" name="图片 13"/>
            <p:cNvPicPr>
              <a:picLocks noChangeAspect="1"/>
            </p:cNvPicPr>
            <p:nvPr userDrawn="1">
              <p:custDataLst>
                <p:tags r:id="rId12"/>
              </p:custDataLst>
            </p:nvPr>
          </p:nvPicPr>
          <p:blipFill>
            <a:blip r:embed="rId13"/>
            <a:stretch>
              <a:fillRect/>
            </a:stretch>
          </p:blipFill>
          <p:spPr>
            <a:xfrm flipH="1" flipV="1">
              <a:off x="1956435" y="5835650"/>
              <a:ext cx="741045" cy="345440"/>
            </a:xfrm>
            <a:prstGeom prst="rect">
              <a:avLst/>
            </a:prstGeom>
            <a:ln>
              <a:noFill/>
            </a:ln>
          </p:spPr>
        </p:pic>
      </p:gr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showMasterSp="0"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隶书" panose="02010509060101010101" pitchFamily="49" charset="-122"/>
              <a:ea typeface="隶书" panose="02010509060101010101" pitchFamily="49" charset="-122"/>
              <a:sym typeface="+mn-ea"/>
            </a:endParaRPr>
          </a:p>
        </p:txBody>
      </p:sp>
      <p:grpSp>
        <p:nvGrpSpPr>
          <p:cNvPr id="11" name="组合 10"/>
          <p:cNvGrpSpPr/>
          <p:nvPr userDrawn="1">
            <p:custDataLst>
              <p:tags r:id="rId3"/>
            </p:custDataLst>
          </p:nvPr>
        </p:nvGrpSpPr>
        <p:grpSpPr>
          <a:xfrm>
            <a:off x="7360922" y="164465"/>
            <a:ext cx="1644491" cy="711835"/>
            <a:chOff x="9814560" y="164465"/>
            <a:chExt cx="2192655" cy="711835"/>
          </a:xfrm>
        </p:grpSpPr>
        <p:pic>
          <p:nvPicPr>
            <p:cNvPr id="12" name="图片 11"/>
            <p:cNvPicPr>
              <a:picLocks noChangeAspect="1"/>
            </p:cNvPicPr>
            <p:nvPr userDrawn="1">
              <p:custDataLst>
                <p:tags r:id="rId4"/>
              </p:custDataLst>
            </p:nvPr>
          </p:nvPicPr>
          <p:blipFill>
            <a:blip r:embed="rId5"/>
            <a:stretch>
              <a:fillRect/>
            </a:stretch>
          </p:blipFill>
          <p:spPr>
            <a:xfrm>
              <a:off x="10479405" y="164465"/>
              <a:ext cx="1527810" cy="711835"/>
            </a:xfrm>
            <a:prstGeom prst="rect">
              <a:avLst/>
            </a:prstGeom>
            <a:ln>
              <a:noFill/>
            </a:ln>
          </p:spPr>
        </p:pic>
        <p:pic>
          <p:nvPicPr>
            <p:cNvPr id="13" name="图片 12"/>
            <p:cNvPicPr>
              <a:picLocks noChangeAspect="1"/>
            </p:cNvPicPr>
            <p:nvPr userDrawn="1">
              <p:custDataLst>
                <p:tags r:id="rId6"/>
              </p:custDataLst>
            </p:nvPr>
          </p:nvPicPr>
          <p:blipFill>
            <a:blip r:embed="rId7"/>
            <a:stretch>
              <a:fillRect/>
            </a:stretch>
          </p:blipFill>
          <p:spPr>
            <a:xfrm flipH="1" flipV="1">
              <a:off x="9814560" y="347980"/>
              <a:ext cx="741045" cy="345440"/>
            </a:xfrm>
            <a:prstGeom prst="rect">
              <a:avLst/>
            </a:prstGeom>
            <a:ln>
              <a:noFill/>
            </a:ln>
          </p:spPr>
        </p:pic>
      </p:grpSp>
      <p:sp>
        <p:nvSpPr>
          <p:cNvPr id="2" name="标题 1"/>
          <p:cNvSpPr>
            <a:spLocks noGrp="1"/>
          </p:cNvSpPr>
          <p:nvPr>
            <p:ph type="title"/>
            <p:custDataLst>
              <p:tags r:id="rId8"/>
            </p:custDataLst>
          </p:nvPr>
        </p:nvSpPr>
        <p:spPr>
          <a:xfrm>
            <a:off x="459000" y="781200"/>
            <a:ext cx="8232300" cy="626400"/>
          </a:xfrm>
        </p:spPr>
        <p:txBody>
          <a:bodyPr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2"/>
            </p:custDataLst>
          </p:nvPr>
        </p:nvSpPr>
        <p:spPr>
          <a:xfrm>
            <a:off x="459000" y="1659600"/>
            <a:ext cx="8231981" cy="828000"/>
          </a:xfrm>
        </p:spPr>
        <p:txBody>
          <a:bodyPr lIns="90000" tIns="46800" rIns="90000" bIns="46800">
            <a:normAutofit/>
          </a:bodyPr>
          <a:lstStyle>
            <a:lvl1pPr marL="0" indent="0" algn="ctr">
              <a:buNone/>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3"/>
            </p:custDataLst>
          </p:nvPr>
        </p:nvSpPr>
        <p:spPr>
          <a:xfrm>
            <a:off x="459581" y="2808000"/>
            <a:ext cx="8224200" cy="34308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showMasterSp="0"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4"/>
            <a:ext cx="9144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隶书" panose="02010509060101010101" pitchFamily="49" charset="-122"/>
              <a:ea typeface="隶书" panose="02010509060101010101" pitchFamily="49" charset="-122"/>
              <a:sym typeface="+mn-ea"/>
            </a:endParaRPr>
          </a:p>
        </p:txBody>
      </p:sp>
      <p:grpSp>
        <p:nvGrpSpPr>
          <p:cNvPr id="10" name="组合 9"/>
          <p:cNvGrpSpPr/>
          <p:nvPr userDrawn="1">
            <p:custDataLst>
              <p:tags r:id="rId3"/>
            </p:custDataLst>
          </p:nvPr>
        </p:nvGrpSpPr>
        <p:grpSpPr>
          <a:xfrm>
            <a:off x="138590" y="5835650"/>
            <a:ext cx="1884521" cy="886460"/>
            <a:chOff x="184785" y="5835650"/>
            <a:chExt cx="2512695" cy="886460"/>
          </a:xfrm>
        </p:grpSpPr>
        <p:pic>
          <p:nvPicPr>
            <p:cNvPr id="11" name="图片 10"/>
            <p:cNvPicPr>
              <a:picLocks noChangeAspect="1"/>
            </p:cNvPicPr>
            <p:nvPr userDrawn="1">
              <p:custDataLst>
                <p:tags r:id="rId4"/>
              </p:custDataLst>
            </p:nvPr>
          </p:nvPicPr>
          <p:blipFill>
            <a:blip r:embed="rId5"/>
            <a:stretch>
              <a:fillRect/>
            </a:stretch>
          </p:blipFill>
          <p:spPr>
            <a:xfrm>
              <a:off x="184785" y="5957570"/>
              <a:ext cx="1771650" cy="764540"/>
            </a:xfrm>
            <a:prstGeom prst="rect">
              <a:avLst/>
            </a:prstGeom>
            <a:ln>
              <a:noFill/>
            </a:ln>
          </p:spPr>
        </p:pic>
        <p:pic>
          <p:nvPicPr>
            <p:cNvPr id="12" name="图片 11"/>
            <p:cNvPicPr>
              <a:picLocks noChangeAspect="1"/>
            </p:cNvPicPr>
            <p:nvPr userDrawn="1">
              <p:custDataLst>
                <p:tags r:id="rId6"/>
              </p:custDataLst>
            </p:nvPr>
          </p:nvPicPr>
          <p:blipFill>
            <a:blip r:embed="rId7"/>
            <a:stretch>
              <a:fillRect/>
            </a:stretch>
          </p:blipFill>
          <p:spPr>
            <a:xfrm flipH="1" flipV="1">
              <a:off x="1956435" y="5835650"/>
              <a:ext cx="741045" cy="345440"/>
            </a:xfrm>
            <a:prstGeom prst="rect">
              <a:avLst/>
            </a:prstGeom>
            <a:ln>
              <a:noFill/>
            </a:ln>
          </p:spPr>
        </p:pic>
      </p:grpSp>
      <p:sp>
        <p:nvSpPr>
          <p:cNvPr id="2" name="标题 1"/>
          <p:cNvSpPr>
            <a:spLocks noGrp="1"/>
          </p:cNvSpPr>
          <p:nvPr>
            <p:ph type="title"/>
            <p:custDataLst>
              <p:tags r:id="rId8"/>
            </p:custDataLst>
          </p:nvPr>
        </p:nvSpPr>
        <p:spPr>
          <a:xfrm>
            <a:off x="453600" y="669600"/>
            <a:ext cx="8232300" cy="565200"/>
          </a:xfrm>
        </p:spPr>
        <p:txBody>
          <a:bodyPr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2"/>
            </p:custDataLst>
          </p:nvPr>
        </p:nvSpPr>
        <p:spPr>
          <a:xfrm>
            <a:off x="453628" y="1681200"/>
            <a:ext cx="8243100" cy="3211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3"/>
            </p:custDataLst>
          </p:nvPr>
        </p:nvSpPr>
        <p:spPr>
          <a:xfrm>
            <a:off x="445500" y="5180400"/>
            <a:ext cx="8251200" cy="1011600"/>
          </a:xfrm>
        </p:spPr>
        <p:txBody>
          <a:bodyPr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showMasterSp="0"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隶书" panose="02010509060101010101" pitchFamily="49" charset="-122"/>
              <a:ea typeface="隶书" panose="02010509060101010101" pitchFamily="49" charset="-122"/>
              <a:sym typeface="+mn-ea"/>
            </a:endParaRPr>
          </a:p>
        </p:txBody>
      </p:sp>
      <p:grpSp>
        <p:nvGrpSpPr>
          <p:cNvPr id="16" name="组合 15"/>
          <p:cNvGrpSpPr/>
          <p:nvPr userDrawn="1">
            <p:custDataLst>
              <p:tags r:id="rId3"/>
            </p:custDataLst>
          </p:nvPr>
        </p:nvGrpSpPr>
        <p:grpSpPr>
          <a:xfrm>
            <a:off x="7672042" y="115976"/>
            <a:ext cx="1390028" cy="601688"/>
            <a:chOff x="9814560" y="164465"/>
            <a:chExt cx="2192655" cy="711835"/>
          </a:xfrm>
        </p:grpSpPr>
        <p:pic>
          <p:nvPicPr>
            <p:cNvPr id="17" name="图片 16"/>
            <p:cNvPicPr>
              <a:picLocks noChangeAspect="1"/>
            </p:cNvPicPr>
            <p:nvPr userDrawn="1">
              <p:custDataLst>
                <p:tags r:id="rId4"/>
              </p:custDataLst>
            </p:nvPr>
          </p:nvPicPr>
          <p:blipFill>
            <a:blip r:embed="rId5"/>
            <a:stretch>
              <a:fillRect/>
            </a:stretch>
          </p:blipFill>
          <p:spPr>
            <a:xfrm>
              <a:off x="10479405" y="164465"/>
              <a:ext cx="1527810" cy="711835"/>
            </a:xfrm>
            <a:prstGeom prst="rect">
              <a:avLst/>
            </a:prstGeom>
            <a:ln>
              <a:noFill/>
            </a:ln>
          </p:spPr>
        </p:pic>
        <p:pic>
          <p:nvPicPr>
            <p:cNvPr id="18" name="图片 17"/>
            <p:cNvPicPr>
              <a:picLocks noChangeAspect="1"/>
            </p:cNvPicPr>
            <p:nvPr userDrawn="1">
              <p:custDataLst>
                <p:tags r:id="rId6"/>
              </p:custDataLst>
            </p:nvPr>
          </p:nvPicPr>
          <p:blipFill>
            <a:blip r:embed="rId7"/>
            <a:stretch>
              <a:fillRect/>
            </a:stretch>
          </p:blipFill>
          <p:spPr>
            <a:xfrm flipH="1" flipV="1">
              <a:off x="9814560" y="347980"/>
              <a:ext cx="741045" cy="345440"/>
            </a:xfrm>
            <a:prstGeom prst="rect">
              <a:avLst/>
            </a:prstGeom>
            <a:ln>
              <a:noFill/>
            </a:ln>
          </p:spPr>
        </p:pic>
      </p:grpSp>
      <p:sp>
        <p:nvSpPr>
          <p:cNvPr id="2" name="标题 1"/>
          <p:cNvSpPr>
            <a:spLocks noGrp="1"/>
          </p:cNvSpPr>
          <p:nvPr>
            <p:ph type="title"/>
            <p:custDataLst>
              <p:tags r:id="rId8"/>
            </p:custDataLst>
          </p:nvPr>
        </p:nvSpPr>
        <p:spPr>
          <a:xfrm>
            <a:off x="434700" y="237600"/>
            <a:ext cx="8278200" cy="441964"/>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2"/>
            </p:custDataLst>
          </p:nvPr>
        </p:nvSpPr>
        <p:spPr>
          <a:xfrm>
            <a:off x="434700" y="1663200"/>
            <a:ext cx="4006800" cy="28944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3"/>
            </p:custDataLst>
          </p:nvPr>
        </p:nvSpPr>
        <p:spPr>
          <a:xfrm>
            <a:off x="4681800" y="1663200"/>
            <a:ext cx="4025700" cy="28944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4"/>
            </p:custDataLst>
          </p:nvPr>
        </p:nvSpPr>
        <p:spPr>
          <a:xfrm>
            <a:off x="429300" y="4816800"/>
            <a:ext cx="4006800" cy="781200"/>
          </a:xfrm>
        </p:spPr>
        <p:txBody>
          <a:bodyPr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5"/>
            </p:custDataLst>
          </p:nvPr>
        </p:nvSpPr>
        <p:spPr>
          <a:xfrm>
            <a:off x="4689900" y="4813200"/>
            <a:ext cx="4025700" cy="781200"/>
          </a:xfrm>
        </p:spPr>
        <p:txBody>
          <a:bodyPr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showMasterSp="0"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7"/>
            <a:ext cx="9144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hasCustomPrompt="1"/>
            <p:custDataLst>
              <p:tags r:id="rId3"/>
            </p:custDataLst>
          </p:nvPr>
        </p:nvSpPr>
        <p:spPr>
          <a:xfrm>
            <a:off x="1142100" y="1339200"/>
            <a:ext cx="6858000" cy="2386800"/>
          </a:xfrm>
        </p:spPr>
        <p:txBody>
          <a:bodyPr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141810" y="3862800"/>
            <a:ext cx="6858000" cy="1656000"/>
          </a:xfrm>
        </p:spPr>
        <p:txBody>
          <a:bodyPr lIns="90000" tIns="46800" rIns="90000" bIns="46800">
            <a:normAutofit/>
          </a:bodyPr>
          <a:lstStyle>
            <a:lvl1pPr marL="0" indent="0" algn="ctr">
              <a:buNone/>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rot="5400000">
            <a:off x="7653577" y="3161746"/>
            <a:ext cx="2192655" cy="533876"/>
            <a:chOff x="9814560" y="164465"/>
            <a:chExt cx="2192655" cy="711835"/>
          </a:xfrm>
        </p:grpSpPr>
        <p:pic>
          <p:nvPicPr>
            <p:cNvPr id="13" name="图片 12"/>
            <p:cNvPicPr>
              <a:picLocks noChangeAspect="1"/>
            </p:cNvPicPr>
            <p:nvPr userDrawn="1">
              <p:custDataLst>
                <p:tags r:id="rId9"/>
              </p:custDataLst>
            </p:nvPr>
          </p:nvPicPr>
          <p:blipFill>
            <a:blip r:embed="rId10"/>
            <a:stretch>
              <a:fillRect/>
            </a:stretch>
          </p:blipFill>
          <p:spPr>
            <a:xfrm>
              <a:off x="10479405" y="164465"/>
              <a:ext cx="1527810" cy="711835"/>
            </a:xfrm>
            <a:prstGeom prst="rect">
              <a:avLst/>
            </a:prstGeom>
            <a:ln>
              <a:noFill/>
            </a:ln>
          </p:spPr>
        </p:pic>
        <p:pic>
          <p:nvPicPr>
            <p:cNvPr id="14" name="图片 13"/>
            <p:cNvPicPr>
              <a:picLocks noChangeAspect="1"/>
            </p:cNvPicPr>
            <p:nvPr userDrawn="1">
              <p:custDataLst>
                <p:tags r:id="rId11"/>
              </p:custDataLst>
            </p:nvPr>
          </p:nvPicPr>
          <p:blipFill>
            <a:blip r:embed="rId12"/>
            <a:stretch>
              <a:fillRect/>
            </a:stretch>
          </p:blipFill>
          <p:spPr>
            <a:xfrm flipH="1" flipV="1">
              <a:off x="9814560" y="347980"/>
              <a:ext cx="741045" cy="345440"/>
            </a:xfrm>
            <a:prstGeom prst="rect">
              <a:avLst/>
            </a:prstGeom>
            <a:ln>
              <a:noFill/>
            </a:ln>
          </p:spPr>
        </p:pic>
      </p:grpSp>
      <p:grpSp>
        <p:nvGrpSpPr>
          <p:cNvPr id="15" name="组合 14"/>
          <p:cNvGrpSpPr/>
          <p:nvPr userDrawn="1">
            <p:custDataLst>
              <p:tags r:id="rId13"/>
            </p:custDataLst>
          </p:nvPr>
        </p:nvGrpSpPr>
        <p:grpSpPr>
          <a:xfrm rot="5400000" flipH="1" flipV="1">
            <a:off x="-734138" y="3162380"/>
            <a:ext cx="2192655" cy="533876"/>
            <a:chOff x="9814560" y="164465"/>
            <a:chExt cx="2192655" cy="711835"/>
          </a:xfrm>
        </p:grpSpPr>
        <p:pic>
          <p:nvPicPr>
            <p:cNvPr id="16" name="图片 15"/>
            <p:cNvPicPr>
              <a:picLocks noChangeAspect="1"/>
            </p:cNvPicPr>
            <p:nvPr userDrawn="1">
              <p:custDataLst>
                <p:tags r:id="rId14"/>
              </p:custDataLst>
            </p:nvPr>
          </p:nvPicPr>
          <p:blipFill>
            <a:blip r:embed="rId10"/>
            <a:stretch>
              <a:fillRect/>
            </a:stretch>
          </p:blipFill>
          <p:spPr>
            <a:xfrm>
              <a:off x="10479405" y="164465"/>
              <a:ext cx="1527810" cy="711835"/>
            </a:xfrm>
            <a:prstGeom prst="rect">
              <a:avLst/>
            </a:prstGeom>
            <a:ln>
              <a:noFill/>
            </a:ln>
          </p:spPr>
        </p:pic>
        <p:pic>
          <p:nvPicPr>
            <p:cNvPr id="17" name="图片 16"/>
            <p:cNvPicPr>
              <a:picLocks noChangeAspect="1"/>
            </p:cNvPicPr>
            <p:nvPr userDrawn="1">
              <p:custDataLst>
                <p:tags r:id="rId15"/>
              </p:custDataLst>
            </p:nvPr>
          </p:nvPicPr>
          <p:blipFill>
            <a:blip r:embed="rId12"/>
            <a:stretch>
              <a:fillRect/>
            </a:stretch>
          </p:blipFill>
          <p:spPr>
            <a:xfrm flipH="1" flipV="1">
              <a:off x="9814560" y="347980"/>
              <a:ext cx="741045" cy="345440"/>
            </a:xfrm>
            <a:prstGeom prst="rect">
              <a:avLst/>
            </a:prstGeom>
            <a:ln>
              <a:noFill/>
            </a:ln>
          </p:spPr>
        </p:pic>
      </p:gr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showMasterSp="0" userDrawn="1">
  <p:cSld name="封面">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showMasterSp="0" userDrawn="1">
  <p:cSld name="2_标题幻灯片">
    <p:spTree>
      <p:nvGrpSpPr>
        <p:cNvPr id="1" name=""/>
        <p:cNvGrpSpPr/>
        <p:nvPr/>
      </p:nvGrpSpPr>
      <p:grpSpPr>
        <a:xfrm>
          <a:off x="0" y="0"/>
          <a:ext cx="0" cy="0"/>
          <a:chOff x="0" y="0"/>
          <a:chExt cx="0" cy="0"/>
        </a:xfrm>
      </p:grpSpPr>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showMasterSp="0" userDrawn="1">
  <p:cSld name="正文">
    <p:spTree>
      <p:nvGrpSpPr>
        <p:cNvPr id="1" name=""/>
        <p:cNvGrpSpPr/>
        <p:nvPr/>
      </p:nvGrpSpPr>
      <p:grpSpPr>
        <a:xfrm>
          <a:off x="0" y="0"/>
          <a:ext cx="0" cy="0"/>
          <a:chOff x="0" y="0"/>
          <a:chExt cx="0" cy="0"/>
        </a:xfrm>
      </p:grpSpPr>
      <p:sp>
        <p:nvSpPr>
          <p:cNvPr id="3" name="Rectangle 41"/>
          <p:cNvSpPr/>
          <p:nvPr userDrawn="1"/>
        </p:nvSpPr>
        <p:spPr>
          <a:xfrm rot="16200000">
            <a:off x="-114652" y="608203"/>
            <a:ext cx="605446" cy="272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sp>
        <p:nvSpPr>
          <p:cNvPr id="4" name="Rectangle 41"/>
          <p:cNvSpPr/>
          <p:nvPr userDrawn="1"/>
        </p:nvSpPr>
        <p:spPr>
          <a:xfrm rot="16200000">
            <a:off x="-234418" y="553523"/>
            <a:ext cx="605446" cy="1366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1"/>
              </a:solidFill>
            </a:endParaRPr>
          </a:p>
        </p:txBody>
      </p:sp>
      <p:cxnSp>
        <p:nvCxnSpPr>
          <p:cNvPr id="5" name="直接连接符 4"/>
          <p:cNvCxnSpPr/>
          <p:nvPr userDrawn="1"/>
        </p:nvCxnSpPr>
        <p:spPr>
          <a:xfrm>
            <a:off x="2731303" y="627477"/>
            <a:ext cx="624147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showMasterSp="0" userDrawn="1">
  <p:cSld name="4_4.内容">
    <p:spTree>
      <p:nvGrpSpPr>
        <p:cNvPr id="1" name=""/>
        <p:cNvGrpSpPr/>
        <p:nvPr/>
      </p:nvGrpSpPr>
      <p:grpSpPr>
        <a:xfrm>
          <a:off x="0" y="0"/>
          <a:ext cx="0" cy="0"/>
          <a:chOff x="0" y="0"/>
          <a:chExt cx="0" cy="0"/>
        </a:xfrm>
      </p:grpSpPr>
      <p:cxnSp>
        <p:nvCxnSpPr>
          <p:cNvPr id="6" name="直接连接符 5"/>
          <p:cNvCxnSpPr/>
          <p:nvPr userDrawn="1">
            <p:custDataLst>
              <p:tags r:id="rId2"/>
            </p:custDataLst>
          </p:nvPr>
        </p:nvCxnSpPr>
        <p:spPr>
          <a:xfrm>
            <a:off x="146650" y="719912"/>
            <a:ext cx="8997351" cy="0"/>
          </a:xfrm>
          <a:prstGeom prst="line">
            <a:avLst/>
          </a:prstGeom>
          <a:solidFill>
            <a:schemeClr val="accent3"/>
          </a:solidFill>
          <a:ln w="38100">
            <a:solidFill>
              <a:srgbClr val="D44C4C"/>
            </a:solidFill>
          </a:ln>
        </p:spPr>
        <p:style>
          <a:lnRef idx="1">
            <a:schemeClr val="accent1"/>
          </a:lnRef>
          <a:fillRef idx="0">
            <a:schemeClr val="accent1"/>
          </a:fillRef>
          <a:effectRef idx="0">
            <a:schemeClr val="accent1"/>
          </a:effectRef>
          <a:fontRef idx="minor">
            <a:schemeClr val="tx1"/>
          </a:fontRef>
        </p:style>
      </p:cxnSp>
      <p:sp>
        <p:nvSpPr>
          <p:cNvPr id="7" name="矩形: 圆角 6"/>
          <p:cNvSpPr/>
          <p:nvPr userDrawn="1">
            <p:custDataLst>
              <p:tags r:id="rId3"/>
            </p:custDataLst>
          </p:nvPr>
        </p:nvSpPr>
        <p:spPr>
          <a:xfrm>
            <a:off x="-178" y="151423"/>
            <a:ext cx="530244" cy="568895"/>
          </a:xfrm>
          <a:prstGeom prst="roundRect">
            <a:avLst>
              <a:gd name="adj" fmla="val 12649"/>
            </a:avLst>
          </a:prstGeom>
          <a:solidFill>
            <a:srgbClr val="D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latin typeface="楷体_GB2312" panose="02010609030101010101" pitchFamily="49" charset="-122"/>
              <a:cs typeface="楷体_GB2312" panose="02010609030101010101" pitchFamily="49" charset="-122"/>
            </a:endParaRPr>
          </a:p>
        </p:txBody>
      </p:sp>
      <p:sp>
        <p:nvSpPr>
          <p:cNvPr id="9" name="矩形: 圆角 8"/>
          <p:cNvSpPr/>
          <p:nvPr userDrawn="1">
            <p:custDataLst>
              <p:tags r:id="rId4"/>
            </p:custDataLst>
          </p:nvPr>
        </p:nvSpPr>
        <p:spPr>
          <a:xfrm>
            <a:off x="299359" y="86622"/>
            <a:ext cx="34289" cy="7162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
              <a:latin typeface="楷体_GB2312" panose="02010609030101010101" pitchFamily="49" charset="-122"/>
              <a:cs typeface="楷体_GB2312" panose="02010609030101010101" pitchFamily="49" charset="-122"/>
            </a:endParaRPr>
          </a:p>
        </p:txBody>
      </p:sp>
      <p:sp>
        <p:nvSpPr>
          <p:cNvPr id="2" name="文本框 1"/>
          <p:cNvSpPr txBox="1"/>
          <p:nvPr>
            <p:custDataLst>
              <p:tags r:id="rId5"/>
            </p:custDataLst>
          </p:nvPr>
        </p:nvSpPr>
        <p:spPr>
          <a:xfrm>
            <a:off x="618174" y="86363"/>
            <a:ext cx="4071461" cy="583565"/>
          </a:xfrm>
          <a:prstGeom prst="rect">
            <a:avLst/>
          </a:prstGeom>
          <a:noFill/>
        </p:spPr>
        <p:txBody>
          <a:bodyPr wrap="square" rtlCol="0" anchor="t">
            <a:spAutoFit/>
          </a:bodyPr>
          <a:lstStyle/>
          <a:p>
            <a:r>
              <a:rPr lang="zh-CN" altLang="zh-CN" sz="3200" b="1" spc="300" noProof="0">
                <a:ln>
                  <a:noFill/>
                </a:ln>
                <a:solidFill>
                  <a:srgbClr val="E3677C"/>
                </a:solidFill>
                <a:effectLst/>
                <a:uLnTx/>
                <a:uFillTx/>
                <a:latin typeface="微软雅黑" panose="020B0503020204020204" charset="-122"/>
                <a:ea typeface="微软雅黑" panose="020B0503020204020204" charset="-122"/>
                <a:cs typeface="楷体_GB2312" panose="02010609030101010101" pitchFamily="49" charset="-122"/>
              </a:rPr>
              <a:t>课堂小结：</a:t>
            </a:r>
            <a:endParaRPr lang="zh-CN" altLang="zh-CN" sz="3200" b="1" spc="300" noProof="0">
              <a:ln>
                <a:noFill/>
              </a:ln>
              <a:solidFill>
                <a:srgbClr val="E3677C"/>
              </a:solidFill>
              <a:effectLst/>
              <a:uLnTx/>
              <a:uFillTx/>
              <a:latin typeface="微软雅黑" panose="020B0503020204020204" charset="-122"/>
              <a:ea typeface="微软雅黑" panose="020B0503020204020204" charset="-122"/>
              <a:cs typeface="楷体_GB2312" panose="02010609030101010101" pitchFamily="49" charset="-122"/>
            </a:endParaRPr>
          </a:p>
        </p:txBody>
      </p:sp>
    </p:spTree>
  </p:cSld>
  <p:clrMapOvr>
    <a:masterClrMapping/>
  </p:clrMapOvr>
  <p:transition spd="slow">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456300" y="1501200"/>
            <a:ext cx="3882600" cy="47484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4808700" y="1501200"/>
            <a:ext cx="38826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fld>
            <a:endParaRPr lang="zh-CN" altLang="en-US"/>
          </a:p>
        </p:txBody>
      </p:sp>
      <p:grpSp>
        <p:nvGrpSpPr>
          <p:cNvPr id="7" name="组合 6"/>
          <p:cNvGrpSpPr/>
          <p:nvPr userDrawn="1">
            <p:custDataLst>
              <p:tags r:id="rId2"/>
            </p:custDataLst>
          </p:nvPr>
        </p:nvGrpSpPr>
        <p:grpSpPr>
          <a:xfrm>
            <a:off x="138590" y="164467"/>
            <a:ext cx="8866823" cy="6557645"/>
            <a:chOff x="184785" y="164465"/>
            <a:chExt cx="11822430" cy="6557645"/>
          </a:xfrm>
        </p:grpSpPr>
        <p:grpSp>
          <p:nvGrpSpPr>
            <p:cNvPr id="8" name="组合 7"/>
            <p:cNvGrpSpPr/>
            <p:nvPr userDrawn="1"/>
          </p:nvGrpSpPr>
          <p:grpSpPr>
            <a:xfrm>
              <a:off x="9814560" y="164465"/>
              <a:ext cx="2192655" cy="711835"/>
              <a:chOff x="9814560" y="164465"/>
              <a:chExt cx="2192655" cy="711835"/>
            </a:xfrm>
          </p:grpSpPr>
          <p:pic>
            <p:nvPicPr>
              <p:cNvPr id="12" name="图片 11"/>
              <p:cNvPicPr>
                <a:picLocks noChangeAspect="1"/>
              </p:cNvPicPr>
              <p:nvPr userDrawn="1">
                <p:custDataLst>
                  <p:tags r:id="rId3"/>
                </p:custDataLst>
              </p:nvPr>
            </p:nvPicPr>
            <p:blipFill>
              <a:blip r:embed="rId4"/>
              <a:stretch>
                <a:fillRect/>
              </a:stretch>
            </p:blipFill>
            <p:spPr>
              <a:xfrm>
                <a:off x="10479405" y="164465"/>
                <a:ext cx="1527810" cy="711835"/>
              </a:xfrm>
              <a:prstGeom prst="rect">
                <a:avLst/>
              </a:prstGeom>
              <a:ln>
                <a:noFill/>
              </a:ln>
            </p:spPr>
          </p:pic>
          <p:pic>
            <p:nvPicPr>
              <p:cNvPr id="13" name="图片 12"/>
              <p:cNvPicPr>
                <a:picLocks noChangeAspect="1"/>
              </p:cNvPicPr>
              <p:nvPr userDrawn="1">
                <p:custDataLst>
                  <p:tags r:id="rId5"/>
                </p:custDataLst>
              </p:nvPr>
            </p:nvPicPr>
            <p:blipFill>
              <a:blip r:embed="rId6"/>
              <a:stretch>
                <a:fillRect/>
              </a:stretch>
            </p:blipFill>
            <p:spPr>
              <a:xfrm flipH="1" flipV="1">
                <a:off x="9814560" y="347980"/>
                <a:ext cx="741045" cy="345440"/>
              </a:xfrm>
              <a:prstGeom prst="rect">
                <a:avLst/>
              </a:prstGeom>
              <a:ln>
                <a:noFill/>
              </a:ln>
            </p:spPr>
          </p:pic>
        </p:grpSp>
        <p:grpSp>
          <p:nvGrpSpPr>
            <p:cNvPr id="9" name="组合 8"/>
            <p:cNvGrpSpPr/>
            <p:nvPr userDrawn="1"/>
          </p:nvGrpSpPr>
          <p:grpSpPr>
            <a:xfrm>
              <a:off x="184785" y="5835650"/>
              <a:ext cx="2512695" cy="886460"/>
              <a:chOff x="184785" y="5835650"/>
              <a:chExt cx="2512695" cy="886460"/>
            </a:xfrm>
          </p:grpSpPr>
          <p:pic>
            <p:nvPicPr>
              <p:cNvPr id="10" name="图片 9"/>
              <p:cNvPicPr>
                <a:picLocks noChangeAspect="1"/>
              </p:cNvPicPr>
              <p:nvPr userDrawn="1">
                <p:custDataLst>
                  <p:tags r:id="rId7"/>
                </p:custDataLst>
              </p:nvPr>
            </p:nvPicPr>
            <p:blipFill>
              <a:blip r:embed="rId8"/>
              <a:stretch>
                <a:fillRect/>
              </a:stretch>
            </p:blipFill>
            <p:spPr>
              <a:xfrm>
                <a:off x="184785" y="5957570"/>
                <a:ext cx="1771650" cy="764540"/>
              </a:xfrm>
              <a:prstGeom prst="rect">
                <a:avLst/>
              </a:prstGeom>
              <a:ln>
                <a:noFill/>
              </a:ln>
            </p:spPr>
          </p:pic>
          <p:pic>
            <p:nvPicPr>
              <p:cNvPr id="11" name="图片 10"/>
              <p:cNvPicPr>
                <a:picLocks noChangeAspect="1"/>
              </p:cNvPicPr>
              <p:nvPr userDrawn="1">
                <p:custDataLst>
                  <p:tags r:id="rId9"/>
                </p:custDataLst>
              </p:nvPr>
            </p:nvPicPr>
            <p:blipFill>
              <a:blip r:embed="rId6"/>
              <a:stretch>
                <a:fillRect/>
              </a:stretch>
            </p:blipFill>
            <p:spPr>
              <a:xfrm flipH="1" flipV="1">
                <a:off x="1956435" y="5835650"/>
                <a:ext cx="741045" cy="345440"/>
              </a:xfrm>
              <a:prstGeom prst="rect">
                <a:avLst/>
              </a:prstGeom>
              <a:ln>
                <a:noFill/>
              </a:ln>
            </p:spPr>
          </p:pic>
        </p:grpSp>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9AE70B2-8BF9-45C0-BB95-33D1B9D3A854}" type="slidenum">
              <a:rPr lang="zh-CN" altLang="en-US" smtClean="0"/>
            </a:fld>
            <a:endParaRPr lang="zh-CN" altLang="en-US"/>
          </a:p>
        </p:txBody>
      </p:sp>
      <p:grpSp>
        <p:nvGrpSpPr>
          <p:cNvPr id="8" name="组合 7"/>
          <p:cNvGrpSpPr/>
          <p:nvPr userDrawn="1">
            <p:custDataLst>
              <p:tags r:id="rId2"/>
            </p:custDataLst>
          </p:nvPr>
        </p:nvGrpSpPr>
        <p:grpSpPr>
          <a:xfrm>
            <a:off x="138590" y="164467"/>
            <a:ext cx="8866823" cy="6557645"/>
            <a:chOff x="184785" y="164465"/>
            <a:chExt cx="11822430" cy="6557645"/>
          </a:xfrm>
        </p:grpSpPr>
        <p:grpSp>
          <p:nvGrpSpPr>
            <p:cNvPr id="9" name="组合 8"/>
            <p:cNvGrpSpPr/>
            <p:nvPr userDrawn="1"/>
          </p:nvGrpSpPr>
          <p:grpSpPr>
            <a:xfrm>
              <a:off x="9814560" y="164465"/>
              <a:ext cx="2192655" cy="711835"/>
              <a:chOff x="9814560" y="164465"/>
              <a:chExt cx="2192655" cy="711835"/>
            </a:xfrm>
          </p:grpSpPr>
          <p:pic>
            <p:nvPicPr>
              <p:cNvPr id="13" name="图片 12"/>
              <p:cNvPicPr>
                <a:picLocks noChangeAspect="1"/>
              </p:cNvPicPr>
              <p:nvPr userDrawn="1">
                <p:custDataLst>
                  <p:tags r:id="rId3"/>
                </p:custDataLst>
              </p:nvPr>
            </p:nvPicPr>
            <p:blipFill>
              <a:blip r:embed="rId4"/>
              <a:stretch>
                <a:fillRect/>
              </a:stretch>
            </p:blipFill>
            <p:spPr>
              <a:xfrm>
                <a:off x="10479405" y="164465"/>
                <a:ext cx="1527810" cy="711835"/>
              </a:xfrm>
              <a:prstGeom prst="rect">
                <a:avLst/>
              </a:prstGeom>
              <a:ln>
                <a:noFill/>
              </a:ln>
            </p:spPr>
          </p:pic>
          <p:pic>
            <p:nvPicPr>
              <p:cNvPr id="14" name="图片 13"/>
              <p:cNvPicPr>
                <a:picLocks noChangeAspect="1"/>
              </p:cNvPicPr>
              <p:nvPr userDrawn="1">
                <p:custDataLst>
                  <p:tags r:id="rId5"/>
                </p:custDataLst>
              </p:nvPr>
            </p:nvPicPr>
            <p:blipFill>
              <a:blip r:embed="rId6"/>
              <a:stretch>
                <a:fillRect/>
              </a:stretch>
            </p:blipFill>
            <p:spPr>
              <a:xfrm flipH="1" flipV="1">
                <a:off x="9814560" y="347980"/>
                <a:ext cx="741045" cy="345440"/>
              </a:xfrm>
              <a:prstGeom prst="rect">
                <a:avLst/>
              </a:prstGeom>
              <a:ln>
                <a:noFill/>
              </a:ln>
            </p:spPr>
          </p:pic>
        </p:grpSp>
        <p:grpSp>
          <p:nvGrpSpPr>
            <p:cNvPr id="10" name="组合 9"/>
            <p:cNvGrpSpPr/>
            <p:nvPr userDrawn="1"/>
          </p:nvGrpSpPr>
          <p:grpSpPr>
            <a:xfrm>
              <a:off x="184785" y="5835650"/>
              <a:ext cx="2512695" cy="886460"/>
              <a:chOff x="184785" y="5835650"/>
              <a:chExt cx="2512695" cy="886460"/>
            </a:xfrm>
          </p:grpSpPr>
          <p:pic>
            <p:nvPicPr>
              <p:cNvPr id="11" name="图片 10"/>
              <p:cNvPicPr>
                <a:picLocks noChangeAspect="1"/>
              </p:cNvPicPr>
              <p:nvPr userDrawn="1">
                <p:custDataLst>
                  <p:tags r:id="rId7"/>
                </p:custDataLst>
              </p:nvPr>
            </p:nvPicPr>
            <p:blipFill>
              <a:blip r:embed="rId8"/>
              <a:stretch>
                <a:fillRect/>
              </a:stretch>
            </p:blipFill>
            <p:spPr>
              <a:xfrm>
                <a:off x="184785" y="5957570"/>
                <a:ext cx="1771650" cy="764540"/>
              </a:xfrm>
              <a:prstGeom prst="rect">
                <a:avLst/>
              </a:prstGeom>
              <a:ln>
                <a:noFill/>
              </a:ln>
            </p:spPr>
          </p:pic>
          <p:pic>
            <p:nvPicPr>
              <p:cNvPr id="12" name="图片 11"/>
              <p:cNvPicPr>
                <a:picLocks noChangeAspect="1"/>
              </p:cNvPicPr>
              <p:nvPr userDrawn="1">
                <p:custDataLst>
                  <p:tags r:id="rId9"/>
                </p:custDataLst>
              </p:nvPr>
            </p:nvPicPr>
            <p:blipFill>
              <a:blip r:embed="rId6"/>
              <a:stretch>
                <a:fillRect/>
              </a:stretch>
            </p:blipFill>
            <p:spPr>
              <a:xfrm flipH="1" flipV="1">
                <a:off x="1956435" y="5835650"/>
                <a:ext cx="741045" cy="345440"/>
              </a:xfrm>
              <a:prstGeom prst="rect">
                <a:avLst/>
              </a:prstGeom>
              <a:ln>
                <a:noFill/>
              </a:ln>
            </p:spPr>
          </p:pic>
        </p:grpSp>
      </p:gr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9AE70B2-8BF9-45C0-BB95-33D1B9D3A854}" type="slidenum">
              <a:rPr lang="zh-CN" altLang="en-US" smtClean="0"/>
            </a:fld>
            <a:endParaRPr lang="zh-CN" altLang="en-US"/>
          </a:p>
        </p:txBody>
      </p:sp>
      <p:grpSp>
        <p:nvGrpSpPr>
          <p:cNvPr id="10" name="组合 9"/>
          <p:cNvGrpSpPr/>
          <p:nvPr userDrawn="1">
            <p:custDataLst>
              <p:tags r:id="rId2"/>
            </p:custDataLst>
          </p:nvPr>
        </p:nvGrpSpPr>
        <p:grpSpPr>
          <a:xfrm>
            <a:off x="138590" y="164467"/>
            <a:ext cx="8866823" cy="6557645"/>
            <a:chOff x="184785" y="164465"/>
            <a:chExt cx="11822430" cy="6557645"/>
          </a:xfrm>
        </p:grpSpPr>
        <p:grpSp>
          <p:nvGrpSpPr>
            <p:cNvPr id="11" name="组合 10"/>
            <p:cNvGrpSpPr/>
            <p:nvPr userDrawn="1"/>
          </p:nvGrpSpPr>
          <p:grpSpPr>
            <a:xfrm>
              <a:off x="9814560" y="164465"/>
              <a:ext cx="2192655" cy="711835"/>
              <a:chOff x="9814560" y="164465"/>
              <a:chExt cx="2192655" cy="711835"/>
            </a:xfrm>
          </p:grpSpPr>
          <p:pic>
            <p:nvPicPr>
              <p:cNvPr id="15" name="图片 14"/>
              <p:cNvPicPr>
                <a:picLocks noChangeAspect="1"/>
              </p:cNvPicPr>
              <p:nvPr userDrawn="1">
                <p:custDataLst>
                  <p:tags r:id="rId3"/>
                </p:custDataLst>
              </p:nvPr>
            </p:nvPicPr>
            <p:blipFill>
              <a:blip r:embed="rId4"/>
              <a:stretch>
                <a:fillRect/>
              </a:stretch>
            </p:blipFill>
            <p:spPr>
              <a:xfrm>
                <a:off x="10479405" y="164465"/>
                <a:ext cx="1527810" cy="711835"/>
              </a:xfrm>
              <a:prstGeom prst="rect">
                <a:avLst/>
              </a:prstGeom>
              <a:ln>
                <a:noFill/>
              </a:ln>
            </p:spPr>
          </p:pic>
          <p:pic>
            <p:nvPicPr>
              <p:cNvPr id="16" name="图片 15"/>
              <p:cNvPicPr>
                <a:picLocks noChangeAspect="1"/>
              </p:cNvPicPr>
              <p:nvPr userDrawn="1">
                <p:custDataLst>
                  <p:tags r:id="rId5"/>
                </p:custDataLst>
              </p:nvPr>
            </p:nvPicPr>
            <p:blipFill>
              <a:blip r:embed="rId6"/>
              <a:stretch>
                <a:fillRect/>
              </a:stretch>
            </p:blipFill>
            <p:spPr>
              <a:xfrm flipH="1" flipV="1">
                <a:off x="9814560" y="347980"/>
                <a:ext cx="741045" cy="345440"/>
              </a:xfrm>
              <a:prstGeom prst="rect">
                <a:avLst/>
              </a:prstGeom>
              <a:ln>
                <a:noFill/>
              </a:ln>
            </p:spPr>
          </p:pic>
        </p:grpSp>
        <p:grpSp>
          <p:nvGrpSpPr>
            <p:cNvPr id="12" name="组合 11"/>
            <p:cNvGrpSpPr/>
            <p:nvPr userDrawn="1"/>
          </p:nvGrpSpPr>
          <p:grpSpPr>
            <a:xfrm>
              <a:off x="184785" y="5835650"/>
              <a:ext cx="2512695" cy="886460"/>
              <a:chOff x="184785" y="5835650"/>
              <a:chExt cx="2512695" cy="886460"/>
            </a:xfrm>
          </p:grpSpPr>
          <p:pic>
            <p:nvPicPr>
              <p:cNvPr id="13" name="图片 12"/>
              <p:cNvPicPr>
                <a:picLocks noChangeAspect="1"/>
              </p:cNvPicPr>
              <p:nvPr userDrawn="1">
                <p:custDataLst>
                  <p:tags r:id="rId7"/>
                </p:custDataLst>
              </p:nvPr>
            </p:nvPicPr>
            <p:blipFill>
              <a:blip r:embed="rId8"/>
              <a:stretch>
                <a:fillRect/>
              </a:stretch>
            </p:blipFill>
            <p:spPr>
              <a:xfrm>
                <a:off x="184785" y="5957570"/>
                <a:ext cx="1771650" cy="764540"/>
              </a:xfrm>
              <a:prstGeom prst="rect">
                <a:avLst/>
              </a:prstGeom>
              <a:ln>
                <a:noFill/>
              </a:ln>
            </p:spPr>
          </p:pic>
          <p:pic>
            <p:nvPicPr>
              <p:cNvPr id="14" name="图片 13"/>
              <p:cNvPicPr>
                <a:picLocks noChangeAspect="1"/>
              </p:cNvPicPr>
              <p:nvPr userDrawn="1">
                <p:custDataLst>
                  <p:tags r:id="rId9"/>
                </p:custDataLst>
              </p:nvPr>
            </p:nvPicPr>
            <p:blipFill>
              <a:blip r:embed="rId6"/>
              <a:stretch>
                <a:fillRect/>
              </a:stretch>
            </p:blipFill>
            <p:spPr>
              <a:xfrm flipH="1" flipV="1">
                <a:off x="1956435" y="5835650"/>
                <a:ext cx="741045" cy="345440"/>
              </a:xfrm>
              <a:prstGeom prst="rect">
                <a:avLst/>
              </a:prstGeom>
              <a:ln>
                <a:noFill/>
              </a:ln>
            </p:spPr>
          </p:pic>
        </p:grpSp>
      </p:gr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6" name="文本框 5"/>
          <p:cNvSpPr txBox="1"/>
          <p:nvPr userDrawn="1">
            <p:custDataLst>
              <p:tags r:id="rId2"/>
            </p:custDataLst>
          </p:nvPr>
        </p:nvSpPr>
        <p:spPr>
          <a:xfrm>
            <a:off x="7771118" y="1032877"/>
            <a:ext cx="1415772" cy="1569660"/>
          </a:xfrm>
          <a:prstGeom prst="rect">
            <a:avLst/>
          </a:prstGeom>
          <a:noFill/>
        </p:spPr>
        <p:txBody>
          <a:bodyPr wrap="none" rtlCol="0">
            <a:spAutoFit/>
          </a:bodyPr>
          <a:lstStyle/>
          <a:p>
            <a:r>
              <a:rPr lang="zh-CN" altLang="en-US" sz="9600" dirty="0">
                <a:solidFill>
                  <a:srgbClr val="BDCBD1">
                    <a:alpha val="10000"/>
                  </a:srgbClr>
                </a:solidFill>
                <a:latin typeface="华文中宋" panose="02010600040101010101" pitchFamily="2" charset="-122"/>
                <a:ea typeface="华文中宋" panose="02010600040101010101" pitchFamily="2" charset="-122"/>
              </a:rPr>
              <a:t>海</a:t>
            </a:r>
            <a:endParaRPr lang="zh-CN" altLang="en-US" sz="9600" dirty="0">
              <a:solidFill>
                <a:srgbClr val="BDCBD1">
                  <a:alpha val="10000"/>
                </a:srgbClr>
              </a:solidFill>
              <a:latin typeface="华文中宋" panose="02010600040101010101" pitchFamily="2" charset="-122"/>
              <a:ea typeface="华文中宋" panose="02010600040101010101" pitchFamily="2" charset="-122"/>
            </a:endParaRPr>
          </a:p>
        </p:txBody>
      </p:sp>
      <p:pic>
        <p:nvPicPr>
          <p:cNvPr id="7" name="图片 6"/>
          <p:cNvPicPr>
            <a:picLocks noChangeAspect="1"/>
          </p:cNvPicPr>
          <p:nvPr userDrawn="1">
            <p:custDataLst>
              <p:tags r:id="rId3"/>
            </p:custDataLst>
          </p:nvPr>
        </p:nvPicPr>
        <p:blipFill rotWithShape="1">
          <a:blip r:embed="rId4"/>
          <a:srcRect/>
          <a:stretch>
            <a:fillRect/>
          </a:stretch>
        </p:blipFill>
        <p:spPr>
          <a:xfrm flipH="1">
            <a:off x="4425696" y="3619502"/>
            <a:ext cx="4718305" cy="3238501"/>
          </a:xfrm>
          <a:prstGeom prst="rect">
            <a:avLst/>
          </a:prstGeom>
        </p:spPr>
      </p:pic>
      <p:sp>
        <p:nvSpPr>
          <p:cNvPr id="8" name="文本框 7"/>
          <p:cNvSpPr txBox="1"/>
          <p:nvPr userDrawn="1">
            <p:custDataLst>
              <p:tags r:id="rId5"/>
            </p:custDataLst>
          </p:nvPr>
        </p:nvSpPr>
        <p:spPr>
          <a:xfrm>
            <a:off x="6356097" y="-935554"/>
            <a:ext cx="2313454" cy="2646878"/>
          </a:xfrm>
          <a:prstGeom prst="rect">
            <a:avLst/>
          </a:prstGeom>
          <a:noFill/>
        </p:spPr>
        <p:txBody>
          <a:bodyPr wrap="none" rtlCol="0">
            <a:spAutoFit/>
          </a:bodyPr>
          <a:lstStyle/>
          <a:p>
            <a:r>
              <a:rPr lang="zh-CN" altLang="en-US" sz="16600" dirty="0">
                <a:solidFill>
                  <a:srgbClr val="BDCBD1">
                    <a:alpha val="10000"/>
                  </a:srgbClr>
                </a:solidFill>
                <a:latin typeface="华文中宋" panose="02010600040101010101" pitchFamily="2" charset="-122"/>
                <a:ea typeface="华文中宋" panose="02010600040101010101" pitchFamily="2" charset="-122"/>
              </a:rPr>
              <a:t>字</a:t>
            </a:r>
            <a:endParaRPr lang="zh-CN" altLang="en-US" sz="16600" dirty="0">
              <a:solidFill>
                <a:srgbClr val="BDCBD1">
                  <a:alpha val="10000"/>
                </a:srgbClr>
              </a:solidFill>
              <a:latin typeface="华文中宋" panose="02010600040101010101" pitchFamily="2" charset="-122"/>
              <a:ea typeface="华文中宋" panose="02010600040101010101" pitchFamily="2" charset="-122"/>
            </a:endParaRPr>
          </a:p>
        </p:txBody>
      </p:sp>
      <p:sp>
        <p:nvSpPr>
          <p:cNvPr id="9" name="文本框 8"/>
          <p:cNvSpPr txBox="1"/>
          <p:nvPr userDrawn="1">
            <p:custDataLst>
              <p:tags r:id="rId6"/>
            </p:custDataLst>
          </p:nvPr>
        </p:nvSpPr>
        <p:spPr>
          <a:xfrm>
            <a:off x="-594811" y="4360024"/>
            <a:ext cx="2736647" cy="3154710"/>
          </a:xfrm>
          <a:prstGeom prst="rect">
            <a:avLst/>
          </a:prstGeom>
          <a:noFill/>
        </p:spPr>
        <p:txBody>
          <a:bodyPr wrap="none" rtlCol="0">
            <a:spAutoFit/>
          </a:bodyPr>
          <a:lstStyle/>
          <a:p>
            <a:r>
              <a:rPr lang="zh-CN" altLang="en-US" sz="19900" dirty="0">
                <a:solidFill>
                  <a:srgbClr val="BDCBD1">
                    <a:alpha val="25000"/>
                  </a:srgbClr>
                </a:solidFill>
                <a:latin typeface="华文中宋" panose="02010600040101010101" pitchFamily="2" charset="-122"/>
                <a:ea typeface="华文中宋" panose="02010600040101010101" pitchFamily="2" charset="-122"/>
              </a:rPr>
              <a:t>字</a:t>
            </a:r>
            <a:endParaRPr lang="zh-CN" altLang="en-US" sz="19900" dirty="0">
              <a:solidFill>
                <a:srgbClr val="BDCBD1">
                  <a:alpha val="25000"/>
                </a:srgbClr>
              </a:solidFill>
              <a:latin typeface="华文中宋" panose="02010600040101010101" pitchFamily="2" charset="-122"/>
              <a:ea typeface="华文中宋" panose="02010600040101010101" pitchFamily="2" charset="-122"/>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49AE70B2-8BF9-45C0-BB95-33D1B9D3A854}" type="slidenum">
              <a:rPr lang="zh-CN" altLang="en-US" smtClean="0"/>
            </a:fld>
            <a:endParaRPr lang="zh-CN" altLang="en-US"/>
          </a:p>
        </p:txBody>
      </p:sp>
      <p:pic>
        <p:nvPicPr>
          <p:cNvPr id="5" name="图片 4"/>
          <p:cNvPicPr>
            <a:picLocks noChangeAspect="1"/>
          </p:cNvPicPr>
          <p:nvPr userDrawn="1">
            <p:custDataLst>
              <p:tags r:id="rId2"/>
            </p:custDataLst>
          </p:nvPr>
        </p:nvPicPr>
        <p:blipFill rotWithShape="1">
          <a:blip r:embed="rId3"/>
          <a:srcRect/>
          <a:stretch>
            <a:fillRect/>
          </a:stretch>
        </p:blipFill>
        <p:spPr>
          <a:xfrm flipH="1">
            <a:off x="4425696" y="3619502"/>
            <a:ext cx="4718305" cy="3238501"/>
          </a:xfrm>
          <a:prstGeom prst="rect">
            <a:avLst/>
          </a:prstGeom>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dirty="0"/>
          </a:p>
        </p:txBody>
      </p:sp>
      <p:sp>
        <p:nvSpPr>
          <p:cNvPr id="7" name="Slide Number Placeholder 6"/>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Footer Placeholder 5"/>
          <p:cNvSpPr>
            <a:spLocks noGrp="1"/>
          </p:cNvSpPr>
          <p:nvPr>
            <p:ph type="ftr" sz="quarter" idx="11"/>
          </p:nvPr>
        </p:nvSpPr>
        <p:spPr/>
        <p:txBody>
          <a:bodyPr/>
          <a:lstStyle/>
          <a:p>
            <a:endParaRPr lang="zh-CN" altLang="en-US" dirty="0"/>
          </a:p>
        </p:txBody>
      </p:sp>
      <p:sp>
        <p:nvSpPr>
          <p:cNvPr id="7" name="Slide Number Placeholder 6"/>
          <p:cNvSpPr>
            <a:spLocks noGrp="1"/>
          </p:cNvSpPr>
          <p:nvPr>
            <p:ph type="sldNum" sz="quarter" idx="12"/>
          </p:nvPr>
        </p:nvSpPr>
        <p:spPr/>
        <p:txBody>
          <a:bodyPr/>
          <a:lstStyle/>
          <a:p>
            <a:fld id="{FABC47A4-756D-490B-A52F-7D9E2C9FC05F}" type="slidenum">
              <a:rPr lang="zh-CN" altLang="en-US" smtClean="0"/>
            </a:fld>
            <a:endParaRPr lang="zh-CN" altLang="en-US"/>
          </a:p>
        </p:txBody>
      </p:sp>
      <p:grpSp>
        <p:nvGrpSpPr>
          <p:cNvPr id="8" name="组合 7"/>
          <p:cNvGrpSpPr/>
          <p:nvPr userDrawn="1">
            <p:custDataLst>
              <p:tags r:id="rId2"/>
            </p:custDataLst>
          </p:nvPr>
        </p:nvGrpSpPr>
        <p:grpSpPr>
          <a:xfrm>
            <a:off x="138590" y="164467"/>
            <a:ext cx="8866823" cy="6557645"/>
            <a:chOff x="184785" y="164465"/>
            <a:chExt cx="11822430" cy="6557645"/>
          </a:xfrm>
        </p:grpSpPr>
        <p:grpSp>
          <p:nvGrpSpPr>
            <p:cNvPr id="9" name="组合 8"/>
            <p:cNvGrpSpPr/>
            <p:nvPr userDrawn="1"/>
          </p:nvGrpSpPr>
          <p:grpSpPr>
            <a:xfrm>
              <a:off x="9814560" y="164465"/>
              <a:ext cx="2192655" cy="711835"/>
              <a:chOff x="9814560" y="164465"/>
              <a:chExt cx="2192655" cy="711835"/>
            </a:xfrm>
          </p:grpSpPr>
          <p:pic>
            <p:nvPicPr>
              <p:cNvPr id="13" name="图片 12"/>
              <p:cNvPicPr>
                <a:picLocks noChangeAspect="1"/>
              </p:cNvPicPr>
              <p:nvPr userDrawn="1">
                <p:custDataLst>
                  <p:tags r:id="rId3"/>
                </p:custDataLst>
              </p:nvPr>
            </p:nvPicPr>
            <p:blipFill>
              <a:blip r:embed="rId4"/>
              <a:stretch>
                <a:fillRect/>
              </a:stretch>
            </p:blipFill>
            <p:spPr>
              <a:xfrm>
                <a:off x="10479405" y="164465"/>
                <a:ext cx="1527810" cy="711835"/>
              </a:xfrm>
              <a:prstGeom prst="rect">
                <a:avLst/>
              </a:prstGeom>
              <a:ln>
                <a:noFill/>
              </a:ln>
            </p:spPr>
          </p:pic>
          <p:pic>
            <p:nvPicPr>
              <p:cNvPr id="14" name="图片 13"/>
              <p:cNvPicPr>
                <a:picLocks noChangeAspect="1"/>
              </p:cNvPicPr>
              <p:nvPr userDrawn="1">
                <p:custDataLst>
                  <p:tags r:id="rId5"/>
                </p:custDataLst>
              </p:nvPr>
            </p:nvPicPr>
            <p:blipFill>
              <a:blip r:embed="rId6"/>
              <a:stretch>
                <a:fillRect/>
              </a:stretch>
            </p:blipFill>
            <p:spPr>
              <a:xfrm flipH="1" flipV="1">
                <a:off x="9814560" y="347980"/>
                <a:ext cx="741045" cy="345440"/>
              </a:xfrm>
              <a:prstGeom prst="rect">
                <a:avLst/>
              </a:prstGeom>
              <a:ln>
                <a:noFill/>
              </a:ln>
            </p:spPr>
          </p:pic>
        </p:grpSp>
        <p:grpSp>
          <p:nvGrpSpPr>
            <p:cNvPr id="10" name="组合 9"/>
            <p:cNvGrpSpPr/>
            <p:nvPr userDrawn="1"/>
          </p:nvGrpSpPr>
          <p:grpSpPr>
            <a:xfrm>
              <a:off x="184785" y="5835650"/>
              <a:ext cx="2512695" cy="886460"/>
              <a:chOff x="184785" y="5835650"/>
              <a:chExt cx="2512695" cy="886460"/>
            </a:xfrm>
          </p:grpSpPr>
          <p:pic>
            <p:nvPicPr>
              <p:cNvPr id="11" name="图片 10"/>
              <p:cNvPicPr>
                <a:picLocks noChangeAspect="1"/>
              </p:cNvPicPr>
              <p:nvPr userDrawn="1">
                <p:custDataLst>
                  <p:tags r:id="rId7"/>
                </p:custDataLst>
              </p:nvPr>
            </p:nvPicPr>
            <p:blipFill>
              <a:blip r:embed="rId8"/>
              <a:stretch>
                <a:fillRect/>
              </a:stretch>
            </p:blipFill>
            <p:spPr>
              <a:xfrm>
                <a:off x="184785" y="5957570"/>
                <a:ext cx="1771650" cy="764540"/>
              </a:xfrm>
              <a:prstGeom prst="rect">
                <a:avLst/>
              </a:prstGeom>
              <a:ln>
                <a:noFill/>
              </a:ln>
            </p:spPr>
          </p:pic>
          <p:pic>
            <p:nvPicPr>
              <p:cNvPr id="12" name="图片 11"/>
              <p:cNvPicPr>
                <a:picLocks noChangeAspect="1"/>
              </p:cNvPicPr>
              <p:nvPr userDrawn="1">
                <p:custDataLst>
                  <p:tags r:id="rId9"/>
                </p:custDataLst>
              </p:nvPr>
            </p:nvPicPr>
            <p:blipFill>
              <a:blip r:embed="rId6"/>
              <a:stretch>
                <a:fillRect/>
              </a:stretch>
            </p:blipFill>
            <p:spPr>
              <a:xfrm flipH="1" flipV="1">
                <a:off x="1956435" y="5835650"/>
                <a:ext cx="741045" cy="345440"/>
              </a:xfrm>
              <a:prstGeom prst="rect">
                <a:avLst/>
              </a:prstGeom>
              <a:ln>
                <a:noFill/>
              </a:ln>
            </p:spPr>
          </p:pic>
        </p:grpSp>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9AE70B2-8BF9-45C0-BB95-33D1B9D3A854}" type="slidenum">
              <a:rPr lang="zh-CN" altLang="en-US" smtClean="0"/>
            </a:fld>
            <a:endParaRPr lang="zh-CN" altLang="en-US"/>
          </a:p>
        </p:txBody>
      </p:sp>
      <p:grpSp>
        <p:nvGrpSpPr>
          <p:cNvPr id="7" name="组合 6"/>
          <p:cNvGrpSpPr/>
          <p:nvPr userDrawn="1">
            <p:custDataLst>
              <p:tags r:id="rId2"/>
            </p:custDataLst>
          </p:nvPr>
        </p:nvGrpSpPr>
        <p:grpSpPr>
          <a:xfrm>
            <a:off x="138590" y="164467"/>
            <a:ext cx="8866823" cy="6557645"/>
            <a:chOff x="184785" y="164465"/>
            <a:chExt cx="11822430" cy="6557645"/>
          </a:xfrm>
        </p:grpSpPr>
        <p:grpSp>
          <p:nvGrpSpPr>
            <p:cNvPr id="8" name="组合 7"/>
            <p:cNvGrpSpPr/>
            <p:nvPr userDrawn="1"/>
          </p:nvGrpSpPr>
          <p:grpSpPr>
            <a:xfrm>
              <a:off x="9814560" y="164465"/>
              <a:ext cx="2192655" cy="711835"/>
              <a:chOff x="9814560" y="164465"/>
              <a:chExt cx="2192655" cy="711835"/>
            </a:xfrm>
          </p:grpSpPr>
          <p:pic>
            <p:nvPicPr>
              <p:cNvPr id="12" name="图片 11"/>
              <p:cNvPicPr>
                <a:picLocks noChangeAspect="1"/>
              </p:cNvPicPr>
              <p:nvPr userDrawn="1">
                <p:custDataLst>
                  <p:tags r:id="rId3"/>
                </p:custDataLst>
              </p:nvPr>
            </p:nvPicPr>
            <p:blipFill>
              <a:blip r:embed="rId4"/>
              <a:stretch>
                <a:fillRect/>
              </a:stretch>
            </p:blipFill>
            <p:spPr>
              <a:xfrm>
                <a:off x="10479405" y="164465"/>
                <a:ext cx="1527810" cy="711835"/>
              </a:xfrm>
              <a:prstGeom prst="rect">
                <a:avLst/>
              </a:prstGeom>
              <a:ln>
                <a:noFill/>
              </a:ln>
            </p:spPr>
          </p:pic>
          <p:pic>
            <p:nvPicPr>
              <p:cNvPr id="13" name="图片 12"/>
              <p:cNvPicPr>
                <a:picLocks noChangeAspect="1"/>
              </p:cNvPicPr>
              <p:nvPr userDrawn="1">
                <p:custDataLst>
                  <p:tags r:id="rId5"/>
                </p:custDataLst>
              </p:nvPr>
            </p:nvPicPr>
            <p:blipFill>
              <a:blip r:embed="rId6"/>
              <a:stretch>
                <a:fillRect/>
              </a:stretch>
            </p:blipFill>
            <p:spPr>
              <a:xfrm flipH="1" flipV="1">
                <a:off x="9814560" y="347980"/>
                <a:ext cx="741045" cy="345440"/>
              </a:xfrm>
              <a:prstGeom prst="rect">
                <a:avLst/>
              </a:prstGeom>
              <a:ln>
                <a:noFill/>
              </a:ln>
            </p:spPr>
          </p:pic>
        </p:grpSp>
        <p:grpSp>
          <p:nvGrpSpPr>
            <p:cNvPr id="9" name="组合 8"/>
            <p:cNvGrpSpPr/>
            <p:nvPr userDrawn="1"/>
          </p:nvGrpSpPr>
          <p:grpSpPr>
            <a:xfrm>
              <a:off x="184785" y="5835650"/>
              <a:ext cx="2512695" cy="886460"/>
              <a:chOff x="184785" y="5835650"/>
              <a:chExt cx="2512695" cy="886460"/>
            </a:xfrm>
          </p:grpSpPr>
          <p:pic>
            <p:nvPicPr>
              <p:cNvPr id="10" name="图片 9"/>
              <p:cNvPicPr>
                <a:picLocks noChangeAspect="1"/>
              </p:cNvPicPr>
              <p:nvPr userDrawn="1">
                <p:custDataLst>
                  <p:tags r:id="rId7"/>
                </p:custDataLst>
              </p:nvPr>
            </p:nvPicPr>
            <p:blipFill>
              <a:blip r:embed="rId8"/>
              <a:stretch>
                <a:fillRect/>
              </a:stretch>
            </p:blipFill>
            <p:spPr>
              <a:xfrm>
                <a:off x="184785" y="5957570"/>
                <a:ext cx="1771650" cy="764540"/>
              </a:xfrm>
              <a:prstGeom prst="rect">
                <a:avLst/>
              </a:prstGeom>
              <a:ln>
                <a:noFill/>
              </a:ln>
            </p:spPr>
          </p:pic>
          <p:pic>
            <p:nvPicPr>
              <p:cNvPr id="11" name="图片 10"/>
              <p:cNvPicPr>
                <a:picLocks noChangeAspect="1"/>
              </p:cNvPicPr>
              <p:nvPr userDrawn="1">
                <p:custDataLst>
                  <p:tags r:id="rId9"/>
                </p:custDataLst>
              </p:nvPr>
            </p:nvPicPr>
            <p:blipFill>
              <a:blip r:embed="rId6"/>
              <a:stretch>
                <a:fillRect/>
              </a:stretch>
            </p:blipFill>
            <p:spPr>
              <a:xfrm flipH="1" flipV="1">
                <a:off x="1956435" y="5835650"/>
                <a:ext cx="741045" cy="345440"/>
              </a:xfrm>
              <a:prstGeom prst="rect">
                <a:avLst/>
              </a:prstGeom>
              <a:ln>
                <a:noFill/>
              </a:ln>
            </p:spPr>
          </p:pic>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456300" y="1429200"/>
            <a:ext cx="40068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456300" y="1854000"/>
            <a:ext cx="40068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custDataLst>
              <p:tags r:id="rId5"/>
            </p:custDataLst>
          </p:nvPr>
        </p:nvSpPr>
        <p:spPr>
          <a:xfrm>
            <a:off x="4676813" y="1421729"/>
            <a:ext cx="40068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6" name="内容占位符 5"/>
          <p:cNvSpPr>
            <a:spLocks noGrp="1"/>
          </p:cNvSpPr>
          <p:nvPr>
            <p:ph sz="quarter" idx="4"/>
            <p:custDataLst>
              <p:tags r:id="rId6"/>
            </p:custDataLst>
          </p:nvPr>
        </p:nvSpPr>
        <p:spPr>
          <a:xfrm>
            <a:off x="4676813" y="1854000"/>
            <a:ext cx="40068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10" name="矩形 2"/>
          <p:cNvSpPr/>
          <p:nvPr userDrawn="1">
            <p:custDataLst>
              <p:tags r:id="rId2"/>
            </p:custDataLst>
          </p:nvPr>
        </p:nvSpPr>
        <p:spPr>
          <a:xfrm>
            <a:off x="-101918" y="2936875"/>
            <a:ext cx="2013585" cy="111760"/>
          </a:xfrm>
          <a:custGeom>
            <a:avLst/>
            <a:gdLst>
              <a:gd name="connsiteX0" fmla="*/ 0 w 2682416"/>
              <a:gd name="connsiteY0" fmla="*/ 0 h 111919"/>
              <a:gd name="connsiteX1" fmla="*/ 2682416 w 2682416"/>
              <a:gd name="connsiteY1" fmla="*/ 0 h 111919"/>
              <a:gd name="connsiteX2" fmla="*/ 2682416 w 2682416"/>
              <a:gd name="connsiteY2" fmla="*/ 111919 h 111919"/>
              <a:gd name="connsiteX3" fmla="*/ 0 w 2682416"/>
              <a:gd name="connsiteY3" fmla="*/ 111919 h 111919"/>
              <a:gd name="connsiteX4" fmla="*/ 0 w 2682416"/>
              <a:gd name="connsiteY4" fmla="*/ 0 h 111919"/>
              <a:gd name="connsiteX0-1" fmla="*/ 0 w 2684798"/>
              <a:gd name="connsiteY0-2" fmla="*/ 50006 h 111919"/>
              <a:gd name="connsiteX1-3" fmla="*/ 2684798 w 2684798"/>
              <a:gd name="connsiteY1-4" fmla="*/ 0 h 111919"/>
              <a:gd name="connsiteX2-5" fmla="*/ 2684798 w 2684798"/>
              <a:gd name="connsiteY2-6" fmla="*/ 111919 h 111919"/>
              <a:gd name="connsiteX3-7" fmla="*/ 2382 w 2684798"/>
              <a:gd name="connsiteY3-8" fmla="*/ 111919 h 111919"/>
              <a:gd name="connsiteX4-9" fmla="*/ 0 w 2684798"/>
              <a:gd name="connsiteY4-10" fmla="*/ 50006 h 111919"/>
              <a:gd name="connsiteX0-11" fmla="*/ 0 w 2684798"/>
              <a:gd name="connsiteY0-12" fmla="*/ 50006 h 111919"/>
              <a:gd name="connsiteX1-13" fmla="*/ 2684798 w 2684798"/>
              <a:gd name="connsiteY1-14" fmla="*/ 0 h 111919"/>
              <a:gd name="connsiteX2-15" fmla="*/ 2684798 w 2684798"/>
              <a:gd name="connsiteY2-16" fmla="*/ 111919 h 111919"/>
              <a:gd name="connsiteX3-17" fmla="*/ 1 w 2684798"/>
              <a:gd name="connsiteY3-18" fmla="*/ 50007 h 111919"/>
              <a:gd name="connsiteX4-19" fmla="*/ 0 w 2684798"/>
              <a:gd name="connsiteY4-20" fmla="*/ 50006 h 111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84798" h="111919">
                <a:moveTo>
                  <a:pt x="0" y="50006"/>
                </a:moveTo>
                <a:lnTo>
                  <a:pt x="2684798" y="0"/>
                </a:lnTo>
                <a:lnTo>
                  <a:pt x="2684798" y="111919"/>
                </a:lnTo>
                <a:lnTo>
                  <a:pt x="1" y="50007"/>
                </a:lnTo>
                <a:lnTo>
                  <a:pt x="0" y="50006"/>
                </a:lnTo>
                <a:close/>
              </a:path>
            </a:pathLst>
          </a:custGeom>
          <a:gradFill>
            <a:gsLst>
              <a:gs pos="0">
                <a:schemeClr val="accent1">
                  <a:lumMod val="5000"/>
                  <a:lumOff val="95000"/>
                  <a:alpha val="0"/>
                </a:schemeClr>
              </a:gs>
              <a:gs pos="100000">
                <a:schemeClr val="bg1">
                  <a:lumMod val="85000"/>
                  <a:alpha val="6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sp>
        <p:nvSpPr>
          <p:cNvPr id="11" name="矩形 10"/>
          <p:cNvSpPr/>
          <p:nvPr userDrawn="1">
            <p:custDataLst>
              <p:tags r:id="rId3"/>
            </p:custDataLst>
          </p:nvPr>
        </p:nvSpPr>
        <p:spPr>
          <a:xfrm rot="2700000">
            <a:off x="1846263" y="2943067"/>
            <a:ext cx="130810" cy="981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sp>
        <p:nvSpPr>
          <p:cNvPr id="13" name="矩形 2"/>
          <p:cNvSpPr/>
          <p:nvPr userDrawn="1">
            <p:custDataLst>
              <p:tags r:id="rId4"/>
            </p:custDataLst>
          </p:nvPr>
        </p:nvSpPr>
        <p:spPr>
          <a:xfrm rot="10800000">
            <a:off x="7250906" y="2936875"/>
            <a:ext cx="2013585" cy="111760"/>
          </a:xfrm>
          <a:custGeom>
            <a:avLst/>
            <a:gdLst>
              <a:gd name="connsiteX0" fmla="*/ 0 w 2682416"/>
              <a:gd name="connsiteY0" fmla="*/ 0 h 111919"/>
              <a:gd name="connsiteX1" fmla="*/ 2682416 w 2682416"/>
              <a:gd name="connsiteY1" fmla="*/ 0 h 111919"/>
              <a:gd name="connsiteX2" fmla="*/ 2682416 w 2682416"/>
              <a:gd name="connsiteY2" fmla="*/ 111919 h 111919"/>
              <a:gd name="connsiteX3" fmla="*/ 0 w 2682416"/>
              <a:gd name="connsiteY3" fmla="*/ 111919 h 111919"/>
              <a:gd name="connsiteX4" fmla="*/ 0 w 2682416"/>
              <a:gd name="connsiteY4" fmla="*/ 0 h 111919"/>
              <a:gd name="connsiteX0-1" fmla="*/ 0 w 2684798"/>
              <a:gd name="connsiteY0-2" fmla="*/ 50006 h 111919"/>
              <a:gd name="connsiteX1-3" fmla="*/ 2684798 w 2684798"/>
              <a:gd name="connsiteY1-4" fmla="*/ 0 h 111919"/>
              <a:gd name="connsiteX2-5" fmla="*/ 2684798 w 2684798"/>
              <a:gd name="connsiteY2-6" fmla="*/ 111919 h 111919"/>
              <a:gd name="connsiteX3-7" fmla="*/ 2382 w 2684798"/>
              <a:gd name="connsiteY3-8" fmla="*/ 111919 h 111919"/>
              <a:gd name="connsiteX4-9" fmla="*/ 0 w 2684798"/>
              <a:gd name="connsiteY4-10" fmla="*/ 50006 h 111919"/>
              <a:gd name="connsiteX0-11" fmla="*/ 0 w 2684798"/>
              <a:gd name="connsiteY0-12" fmla="*/ 50006 h 111919"/>
              <a:gd name="connsiteX1-13" fmla="*/ 2684798 w 2684798"/>
              <a:gd name="connsiteY1-14" fmla="*/ 0 h 111919"/>
              <a:gd name="connsiteX2-15" fmla="*/ 2684798 w 2684798"/>
              <a:gd name="connsiteY2-16" fmla="*/ 111919 h 111919"/>
              <a:gd name="connsiteX3-17" fmla="*/ 1 w 2684798"/>
              <a:gd name="connsiteY3-18" fmla="*/ 50007 h 111919"/>
              <a:gd name="connsiteX4-19" fmla="*/ 0 w 2684798"/>
              <a:gd name="connsiteY4-20" fmla="*/ 50006 h 111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84798" h="111919">
                <a:moveTo>
                  <a:pt x="0" y="50006"/>
                </a:moveTo>
                <a:lnTo>
                  <a:pt x="2684798" y="0"/>
                </a:lnTo>
                <a:lnTo>
                  <a:pt x="2684798" y="111919"/>
                </a:lnTo>
                <a:lnTo>
                  <a:pt x="1" y="50007"/>
                </a:lnTo>
                <a:lnTo>
                  <a:pt x="0" y="50006"/>
                </a:lnTo>
                <a:close/>
              </a:path>
            </a:pathLst>
          </a:custGeom>
          <a:gradFill>
            <a:gsLst>
              <a:gs pos="0">
                <a:schemeClr val="accent1">
                  <a:lumMod val="5000"/>
                  <a:lumOff val="95000"/>
                  <a:alpha val="0"/>
                </a:schemeClr>
              </a:gs>
              <a:gs pos="100000">
                <a:schemeClr val="bg1">
                  <a:lumMod val="85000"/>
                  <a:alpha val="6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sp>
        <p:nvSpPr>
          <p:cNvPr id="14" name="矩形 13"/>
          <p:cNvSpPr/>
          <p:nvPr userDrawn="1">
            <p:custDataLst>
              <p:tags r:id="rId5"/>
            </p:custDataLst>
          </p:nvPr>
        </p:nvSpPr>
        <p:spPr>
          <a:xfrm rot="13500000">
            <a:off x="7185501" y="2943067"/>
            <a:ext cx="130810" cy="981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sp>
        <p:nvSpPr>
          <p:cNvPr id="16" name="日期占位符 15"/>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7"/>
            </p:custDataLst>
          </p:nvPr>
        </p:nvSpPr>
        <p:spPr/>
        <p:txBody>
          <a:bodyPr/>
          <a:lstStyle/>
          <a:p>
            <a:endParaRPr lang="zh-CN" altLang="en-US" dirty="0"/>
          </a:p>
        </p:txBody>
      </p:sp>
      <p:sp>
        <p:nvSpPr>
          <p:cNvPr id="18" name="灯片编号占位符 17"/>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3" hasCustomPrompt="1"/>
            <p:custDataLst>
              <p:tags r:id="rId9"/>
            </p:custDataLst>
          </p:nvPr>
        </p:nvSpPr>
        <p:spPr>
          <a:xfrm>
            <a:off x="3957320" y="5847458"/>
            <a:ext cx="1232297" cy="458459"/>
          </a:xfrm>
        </p:spPr>
        <p:txBody>
          <a:bodyPr lIns="90000" tIns="46800" rIns="90000" bIns="46800" anchor="ctr"/>
          <a:lstStyle>
            <a:lvl1pPr marL="0" indent="0" algn="ctr">
              <a:buNone/>
              <a:defRPr baseline="0">
                <a:solidFill>
                  <a:schemeClr val="tx1">
                    <a:lumMod val="85000"/>
                    <a:lumOff val="15000"/>
                  </a:schemeClr>
                </a:solidFill>
              </a:defRPr>
            </a:lvl1pPr>
          </a:lstStyle>
          <a:p>
            <a:pPr lvl="0"/>
            <a:r>
              <a:rPr lang="zh-CN" altLang="en-US" dirty="0"/>
              <a:t>编辑文本</a:t>
            </a:r>
            <a:endParaRPr lang="zh-CN" altLang="en-US" dirty="0"/>
          </a:p>
        </p:txBody>
      </p:sp>
      <p:sp>
        <p:nvSpPr>
          <p:cNvPr id="2" name="标题 1"/>
          <p:cNvSpPr>
            <a:spLocks noGrp="1"/>
          </p:cNvSpPr>
          <p:nvPr>
            <p:ph type="ctrTitle" hasCustomPrompt="1"/>
            <p:custDataLst>
              <p:tags r:id="rId10"/>
            </p:custDataLst>
          </p:nvPr>
        </p:nvSpPr>
        <p:spPr>
          <a:xfrm>
            <a:off x="2095842" y="2061303"/>
            <a:ext cx="4952318" cy="1862047"/>
          </a:xfrm>
        </p:spPr>
        <p:txBody>
          <a:bodyPr lIns="90000" tIns="46800" rIns="90000" bIns="46800" anchor="b" anchorCtr="0">
            <a:normAutofit/>
          </a:bodyPr>
          <a:lstStyle>
            <a:lvl1pPr algn="ctr">
              <a:defRPr sz="11500" spc="600" baseline="0">
                <a:solidFill>
                  <a:schemeClr val="tx1">
                    <a:lumMod val="85000"/>
                    <a:lumOff val="15000"/>
                  </a:schemeClr>
                </a:solidFill>
                <a:ea typeface="汉仪尚巍手书W"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11"/>
            </p:custDataLst>
          </p:nvPr>
        </p:nvSpPr>
        <p:spPr>
          <a:xfrm>
            <a:off x="2095842" y="3995176"/>
            <a:ext cx="4952318" cy="802139"/>
          </a:xfrm>
        </p:spPr>
        <p:txBody>
          <a:bodyPr lIns="90000" tIns="46800" rIns="90000" bIns="46800">
            <a:normAutofit/>
          </a:bodyPr>
          <a:lstStyle>
            <a:lvl1pPr marL="0" indent="0" algn="ctr" eaLnBrk="1" fontAlgn="auto" latinLnBrk="0" hangingPunct="1">
              <a:lnSpc>
                <a:spcPct val="100000"/>
              </a:lnSpc>
              <a:buNone/>
              <a:defRPr sz="28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6" name="矩形 2"/>
          <p:cNvSpPr/>
          <p:nvPr userDrawn="1">
            <p:custDataLst>
              <p:tags r:id="rId12"/>
            </p:custDataLst>
          </p:nvPr>
        </p:nvSpPr>
        <p:spPr>
          <a:xfrm>
            <a:off x="-112394" y="2936875"/>
            <a:ext cx="2013585" cy="111760"/>
          </a:xfrm>
          <a:custGeom>
            <a:avLst/>
            <a:gdLst>
              <a:gd name="connsiteX0" fmla="*/ 0 w 2682416"/>
              <a:gd name="connsiteY0" fmla="*/ 0 h 111919"/>
              <a:gd name="connsiteX1" fmla="*/ 2682416 w 2682416"/>
              <a:gd name="connsiteY1" fmla="*/ 0 h 111919"/>
              <a:gd name="connsiteX2" fmla="*/ 2682416 w 2682416"/>
              <a:gd name="connsiteY2" fmla="*/ 111919 h 111919"/>
              <a:gd name="connsiteX3" fmla="*/ 0 w 2682416"/>
              <a:gd name="connsiteY3" fmla="*/ 111919 h 111919"/>
              <a:gd name="connsiteX4" fmla="*/ 0 w 2682416"/>
              <a:gd name="connsiteY4" fmla="*/ 0 h 111919"/>
              <a:gd name="connsiteX0-1" fmla="*/ 0 w 2684798"/>
              <a:gd name="connsiteY0-2" fmla="*/ 50006 h 111919"/>
              <a:gd name="connsiteX1-3" fmla="*/ 2684798 w 2684798"/>
              <a:gd name="connsiteY1-4" fmla="*/ 0 h 111919"/>
              <a:gd name="connsiteX2-5" fmla="*/ 2684798 w 2684798"/>
              <a:gd name="connsiteY2-6" fmla="*/ 111919 h 111919"/>
              <a:gd name="connsiteX3-7" fmla="*/ 2382 w 2684798"/>
              <a:gd name="connsiteY3-8" fmla="*/ 111919 h 111919"/>
              <a:gd name="connsiteX4-9" fmla="*/ 0 w 2684798"/>
              <a:gd name="connsiteY4-10" fmla="*/ 50006 h 111919"/>
              <a:gd name="connsiteX0-11" fmla="*/ 0 w 2684798"/>
              <a:gd name="connsiteY0-12" fmla="*/ 50006 h 111919"/>
              <a:gd name="connsiteX1-13" fmla="*/ 2684798 w 2684798"/>
              <a:gd name="connsiteY1-14" fmla="*/ 0 h 111919"/>
              <a:gd name="connsiteX2-15" fmla="*/ 2684798 w 2684798"/>
              <a:gd name="connsiteY2-16" fmla="*/ 111919 h 111919"/>
              <a:gd name="connsiteX3-17" fmla="*/ 1 w 2684798"/>
              <a:gd name="connsiteY3-18" fmla="*/ 50007 h 111919"/>
              <a:gd name="connsiteX4-19" fmla="*/ 0 w 2684798"/>
              <a:gd name="connsiteY4-20" fmla="*/ 50006 h 111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84798" h="111919">
                <a:moveTo>
                  <a:pt x="0" y="50006"/>
                </a:moveTo>
                <a:lnTo>
                  <a:pt x="2684798" y="0"/>
                </a:lnTo>
                <a:lnTo>
                  <a:pt x="2684798" y="111919"/>
                </a:lnTo>
                <a:lnTo>
                  <a:pt x="1" y="50007"/>
                </a:lnTo>
                <a:lnTo>
                  <a:pt x="0" y="50006"/>
                </a:lnTo>
                <a:close/>
              </a:path>
            </a:pathLst>
          </a:custGeom>
          <a:gradFill>
            <a:gsLst>
              <a:gs pos="0">
                <a:schemeClr val="accent1">
                  <a:lumMod val="5000"/>
                  <a:lumOff val="95000"/>
                  <a:alpha val="0"/>
                </a:schemeClr>
              </a:gs>
              <a:gs pos="100000">
                <a:schemeClr val="bg1">
                  <a:lumMod val="85000"/>
                  <a:alpha val="6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sp>
        <p:nvSpPr>
          <p:cNvPr id="7" name="矩形 6"/>
          <p:cNvSpPr/>
          <p:nvPr userDrawn="1">
            <p:custDataLst>
              <p:tags r:id="rId13"/>
            </p:custDataLst>
          </p:nvPr>
        </p:nvSpPr>
        <p:spPr>
          <a:xfrm rot="2700000">
            <a:off x="1835785" y="2943067"/>
            <a:ext cx="130810" cy="981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showMasterSp="0" userDrawn="1">
  <p:cSld name="1_节标题">
    <p:spTree>
      <p:nvGrpSpPr>
        <p:cNvPr id="1" name=""/>
        <p:cNvGrpSpPr/>
        <p:nvPr/>
      </p:nvGrpSpPr>
      <p:grpSpPr>
        <a:xfrm>
          <a:off x="0" y="0"/>
          <a:ext cx="0" cy="0"/>
          <a:chOff x="0" y="0"/>
          <a:chExt cx="0" cy="0"/>
        </a:xfrm>
      </p:grpSpPr>
      <p:sp>
        <p:nvSpPr>
          <p:cNvPr id="7" name="文本框 6"/>
          <p:cNvSpPr txBox="1"/>
          <p:nvPr userDrawn="1">
            <p:custDataLst>
              <p:tags r:id="rId2"/>
            </p:custDataLst>
          </p:nvPr>
        </p:nvSpPr>
        <p:spPr>
          <a:xfrm>
            <a:off x="7771118" y="1032877"/>
            <a:ext cx="1415772" cy="1569660"/>
          </a:xfrm>
          <a:prstGeom prst="rect">
            <a:avLst/>
          </a:prstGeom>
          <a:noFill/>
        </p:spPr>
        <p:txBody>
          <a:bodyPr wrap="none" rtlCol="0">
            <a:spAutoFit/>
          </a:bodyPr>
          <a:lstStyle/>
          <a:p>
            <a:r>
              <a:rPr lang="zh-CN" altLang="en-US" sz="9600" dirty="0">
                <a:solidFill>
                  <a:srgbClr val="BDCBD1">
                    <a:alpha val="10000"/>
                  </a:srgbClr>
                </a:solidFill>
                <a:latin typeface="华文中宋" panose="02010600040101010101" pitchFamily="2" charset="-122"/>
                <a:ea typeface="华文中宋" panose="02010600040101010101" pitchFamily="2" charset="-122"/>
              </a:rPr>
              <a:t>海</a:t>
            </a:r>
            <a:endParaRPr lang="zh-CN" altLang="en-US" sz="9600" dirty="0">
              <a:solidFill>
                <a:srgbClr val="BDCBD1">
                  <a:alpha val="10000"/>
                </a:srgbClr>
              </a:solidFill>
              <a:latin typeface="华文中宋" panose="02010600040101010101" pitchFamily="2" charset="-122"/>
              <a:ea typeface="华文中宋" panose="02010600040101010101" pitchFamily="2" charset="-122"/>
            </a:endParaRPr>
          </a:p>
        </p:txBody>
      </p:sp>
      <p:pic>
        <p:nvPicPr>
          <p:cNvPr id="8" name="图片 7"/>
          <p:cNvPicPr>
            <a:picLocks noChangeAspect="1"/>
          </p:cNvPicPr>
          <p:nvPr userDrawn="1">
            <p:custDataLst>
              <p:tags r:id="rId3"/>
            </p:custDataLst>
          </p:nvPr>
        </p:nvPicPr>
        <p:blipFill rotWithShape="1">
          <a:blip r:embed="rId4"/>
          <a:srcRect/>
          <a:stretch>
            <a:fillRect/>
          </a:stretch>
        </p:blipFill>
        <p:spPr>
          <a:xfrm flipH="1">
            <a:off x="4425696" y="3619502"/>
            <a:ext cx="4718305" cy="3238501"/>
          </a:xfrm>
          <a:prstGeom prst="rect">
            <a:avLst/>
          </a:prstGeom>
        </p:spPr>
      </p:pic>
      <p:sp>
        <p:nvSpPr>
          <p:cNvPr id="9" name="文本框 8"/>
          <p:cNvSpPr txBox="1"/>
          <p:nvPr userDrawn="1">
            <p:custDataLst>
              <p:tags r:id="rId5"/>
            </p:custDataLst>
          </p:nvPr>
        </p:nvSpPr>
        <p:spPr>
          <a:xfrm>
            <a:off x="6356097" y="-935554"/>
            <a:ext cx="2313454" cy="2646878"/>
          </a:xfrm>
          <a:prstGeom prst="rect">
            <a:avLst/>
          </a:prstGeom>
          <a:noFill/>
        </p:spPr>
        <p:txBody>
          <a:bodyPr wrap="none" rtlCol="0">
            <a:spAutoFit/>
          </a:bodyPr>
          <a:lstStyle/>
          <a:p>
            <a:r>
              <a:rPr lang="zh-CN" altLang="en-US" sz="16600" dirty="0">
                <a:solidFill>
                  <a:srgbClr val="BDCBD1">
                    <a:alpha val="10000"/>
                  </a:srgbClr>
                </a:solidFill>
                <a:latin typeface="华文中宋" panose="02010600040101010101" pitchFamily="2" charset="-122"/>
                <a:ea typeface="华文中宋" panose="02010600040101010101" pitchFamily="2" charset="-122"/>
              </a:rPr>
              <a:t>字</a:t>
            </a:r>
            <a:endParaRPr lang="zh-CN" altLang="en-US" sz="16600" dirty="0">
              <a:solidFill>
                <a:srgbClr val="BDCBD1">
                  <a:alpha val="10000"/>
                </a:srgbClr>
              </a:solidFill>
              <a:latin typeface="华文中宋" panose="02010600040101010101" pitchFamily="2" charset="-122"/>
              <a:ea typeface="华文中宋" panose="02010600040101010101" pitchFamily="2" charset="-122"/>
            </a:endParaRPr>
          </a:p>
        </p:txBody>
      </p:sp>
      <p:grpSp>
        <p:nvGrpSpPr>
          <p:cNvPr id="10" name="组合 9"/>
          <p:cNvGrpSpPr/>
          <p:nvPr userDrawn="1">
            <p:custDataLst>
              <p:tags r:id="rId6"/>
            </p:custDataLst>
          </p:nvPr>
        </p:nvGrpSpPr>
        <p:grpSpPr>
          <a:xfrm>
            <a:off x="1879760" y="854395"/>
            <a:ext cx="5384483" cy="5149215"/>
            <a:chOff x="4195" y="1968"/>
            <a:chExt cx="9569" cy="6863"/>
          </a:xfrm>
        </p:grpSpPr>
        <p:pic>
          <p:nvPicPr>
            <p:cNvPr id="11" name="图片 10"/>
            <p:cNvPicPr>
              <a:picLocks noChangeAspect="1"/>
            </p:cNvPicPr>
            <p:nvPr>
              <p:custDataLst>
                <p:tags r:id="rId7"/>
              </p:custDataLst>
            </p:nvPr>
          </p:nvPicPr>
          <p:blipFill>
            <a:blip r:embed="rId8"/>
            <a:stretch>
              <a:fillRect/>
            </a:stretch>
          </p:blipFill>
          <p:spPr>
            <a:xfrm>
              <a:off x="11212" y="4008"/>
              <a:ext cx="2552" cy="1189"/>
            </a:xfrm>
            <a:prstGeom prst="rect">
              <a:avLst/>
            </a:prstGeom>
            <a:ln>
              <a:noFill/>
            </a:ln>
          </p:spPr>
        </p:pic>
        <p:pic>
          <p:nvPicPr>
            <p:cNvPr id="12" name="图片 11"/>
            <p:cNvPicPr>
              <a:picLocks noChangeAspect="1"/>
            </p:cNvPicPr>
            <p:nvPr>
              <p:custDataLst>
                <p:tags r:id="rId9"/>
              </p:custDataLst>
            </p:nvPr>
          </p:nvPicPr>
          <p:blipFill>
            <a:blip r:embed="rId10"/>
            <a:stretch>
              <a:fillRect/>
            </a:stretch>
          </p:blipFill>
          <p:spPr>
            <a:xfrm>
              <a:off x="4195" y="5639"/>
              <a:ext cx="2915" cy="1358"/>
            </a:xfrm>
            <a:prstGeom prst="rect">
              <a:avLst/>
            </a:prstGeom>
            <a:ln>
              <a:noFill/>
            </a:ln>
          </p:spPr>
        </p:pic>
        <p:sp>
          <p:nvSpPr>
            <p:cNvPr id="13" name="任意多边形: 形状 12"/>
            <p:cNvSpPr/>
            <p:nvPr userDrawn="1">
              <p:custDataLst>
                <p:tags r:id="rId11"/>
              </p:custDataLst>
            </p:nvPr>
          </p:nvSpPr>
          <p:spPr>
            <a:xfrm>
              <a:off x="5756" y="1968"/>
              <a:ext cx="6379" cy="3435"/>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dirty="0">
                <a:cs typeface="+mn-ea"/>
                <a:sym typeface="+mn-lt"/>
              </a:endParaRPr>
            </a:p>
          </p:txBody>
        </p:sp>
        <p:sp>
          <p:nvSpPr>
            <p:cNvPr id="14" name="任意多边形: 形状 13"/>
            <p:cNvSpPr/>
            <p:nvPr userDrawn="1">
              <p:custDataLst>
                <p:tags r:id="rId12"/>
              </p:custDataLst>
            </p:nvPr>
          </p:nvSpPr>
          <p:spPr>
            <a:xfrm rot="10800000">
              <a:off x="6224" y="5397"/>
              <a:ext cx="6379" cy="3435"/>
            </a:xfrm>
            <a:custGeom>
              <a:avLst/>
              <a:gdLst>
                <a:gd name="connsiteX0" fmla="*/ 2305971 w 4611942"/>
                <a:gd name="connsiteY0" fmla="*/ 0 h 4611942"/>
                <a:gd name="connsiteX1" fmla="*/ 4218119 w 4611942"/>
                <a:gd name="connsiteY1" fmla="*/ 1016681 h 4611942"/>
                <a:gd name="connsiteX2" fmla="*/ 4282522 w 4611942"/>
                <a:gd name="connsiteY2" fmla="*/ 1122692 h 4611942"/>
                <a:gd name="connsiteX3" fmla="*/ 3929030 w 4611942"/>
                <a:gd name="connsiteY3" fmla="*/ 1122692 h 4611942"/>
                <a:gd name="connsiteX4" fmla="*/ 3929030 w 4611942"/>
                <a:gd name="connsiteY4" fmla="*/ 1823121 h 4611942"/>
                <a:gd name="connsiteX5" fmla="*/ 4560435 w 4611942"/>
                <a:gd name="connsiteY5" fmla="*/ 1823121 h 4611942"/>
                <a:gd name="connsiteX6" fmla="*/ 4565093 w 4611942"/>
                <a:gd name="connsiteY6" fmla="*/ 1841237 h 4611942"/>
                <a:gd name="connsiteX7" fmla="*/ 4611942 w 4611942"/>
                <a:gd name="connsiteY7" fmla="*/ 2305971 h 4611942"/>
                <a:gd name="connsiteX8" fmla="*/ 2305971 w 4611942"/>
                <a:gd name="connsiteY8" fmla="*/ 4611942 h 4611942"/>
                <a:gd name="connsiteX9" fmla="*/ 0 w 4611942"/>
                <a:gd name="connsiteY9" fmla="*/ 2305971 h 4611942"/>
                <a:gd name="connsiteX10" fmla="*/ 2305971 w 4611942"/>
                <a:gd name="connsiteY10" fmla="*/ 0 h 4611942"/>
                <a:gd name="connsiteX0-1" fmla="*/ 2305971 w 4611942"/>
                <a:gd name="connsiteY0-2" fmla="*/ 0 h 4611942"/>
                <a:gd name="connsiteX1-3" fmla="*/ 4218119 w 4611942"/>
                <a:gd name="connsiteY1-4" fmla="*/ 1016681 h 4611942"/>
                <a:gd name="connsiteX2-5" fmla="*/ 4282522 w 4611942"/>
                <a:gd name="connsiteY2-6" fmla="*/ 1122692 h 4611942"/>
                <a:gd name="connsiteX3-7" fmla="*/ 3929030 w 4611942"/>
                <a:gd name="connsiteY3-8" fmla="*/ 1823121 h 4611942"/>
                <a:gd name="connsiteX4-9" fmla="*/ 4560435 w 4611942"/>
                <a:gd name="connsiteY4-10" fmla="*/ 1823121 h 4611942"/>
                <a:gd name="connsiteX5-11" fmla="*/ 4565093 w 4611942"/>
                <a:gd name="connsiteY5-12" fmla="*/ 1841237 h 4611942"/>
                <a:gd name="connsiteX6-13" fmla="*/ 4611942 w 4611942"/>
                <a:gd name="connsiteY6-14" fmla="*/ 2305971 h 4611942"/>
                <a:gd name="connsiteX7-15" fmla="*/ 2305971 w 4611942"/>
                <a:gd name="connsiteY7-16" fmla="*/ 4611942 h 4611942"/>
                <a:gd name="connsiteX8-17" fmla="*/ 0 w 4611942"/>
                <a:gd name="connsiteY8-18" fmla="*/ 2305971 h 4611942"/>
                <a:gd name="connsiteX9-19" fmla="*/ 2305971 w 4611942"/>
                <a:gd name="connsiteY9-20" fmla="*/ 0 h 4611942"/>
                <a:gd name="connsiteX0-21" fmla="*/ 3929030 w 4611942"/>
                <a:gd name="connsiteY0-22" fmla="*/ 1823121 h 4611942"/>
                <a:gd name="connsiteX1-23" fmla="*/ 4560435 w 4611942"/>
                <a:gd name="connsiteY1-24" fmla="*/ 1823121 h 4611942"/>
                <a:gd name="connsiteX2-25" fmla="*/ 4565093 w 4611942"/>
                <a:gd name="connsiteY2-26" fmla="*/ 1841237 h 4611942"/>
                <a:gd name="connsiteX3-27" fmla="*/ 4611942 w 4611942"/>
                <a:gd name="connsiteY3-28" fmla="*/ 2305971 h 4611942"/>
                <a:gd name="connsiteX4-29" fmla="*/ 2305971 w 4611942"/>
                <a:gd name="connsiteY4-30" fmla="*/ 4611942 h 4611942"/>
                <a:gd name="connsiteX5-31" fmla="*/ 0 w 4611942"/>
                <a:gd name="connsiteY5-32" fmla="*/ 2305971 h 4611942"/>
                <a:gd name="connsiteX6-33" fmla="*/ 2305971 w 4611942"/>
                <a:gd name="connsiteY6-34" fmla="*/ 0 h 4611942"/>
                <a:gd name="connsiteX7-35" fmla="*/ 4218119 w 4611942"/>
                <a:gd name="connsiteY7-36" fmla="*/ 1016681 h 4611942"/>
                <a:gd name="connsiteX8-37" fmla="*/ 4282522 w 4611942"/>
                <a:gd name="connsiteY8-38" fmla="*/ 1122692 h 4611942"/>
                <a:gd name="connsiteX9-39" fmla="*/ 4020470 w 4611942"/>
                <a:gd name="connsiteY9-40" fmla="*/ 1914561 h 4611942"/>
                <a:gd name="connsiteX0-41" fmla="*/ 3929030 w 4611942"/>
                <a:gd name="connsiteY0-42" fmla="*/ 1823121 h 4611942"/>
                <a:gd name="connsiteX1-43" fmla="*/ 4560435 w 4611942"/>
                <a:gd name="connsiteY1-44" fmla="*/ 1823121 h 4611942"/>
                <a:gd name="connsiteX2-45" fmla="*/ 4565093 w 4611942"/>
                <a:gd name="connsiteY2-46" fmla="*/ 1841237 h 4611942"/>
                <a:gd name="connsiteX3-47" fmla="*/ 4611942 w 4611942"/>
                <a:gd name="connsiteY3-48" fmla="*/ 2305971 h 4611942"/>
                <a:gd name="connsiteX4-49" fmla="*/ 2305971 w 4611942"/>
                <a:gd name="connsiteY4-50" fmla="*/ 4611942 h 4611942"/>
                <a:gd name="connsiteX5-51" fmla="*/ 0 w 4611942"/>
                <a:gd name="connsiteY5-52" fmla="*/ 2305971 h 4611942"/>
                <a:gd name="connsiteX6-53" fmla="*/ 2305971 w 4611942"/>
                <a:gd name="connsiteY6-54" fmla="*/ 0 h 4611942"/>
                <a:gd name="connsiteX7-55" fmla="*/ 4218119 w 4611942"/>
                <a:gd name="connsiteY7-56" fmla="*/ 1016681 h 4611942"/>
                <a:gd name="connsiteX8-57" fmla="*/ 4282522 w 4611942"/>
                <a:gd name="connsiteY8-58" fmla="*/ 1122692 h 4611942"/>
                <a:gd name="connsiteX0-59" fmla="*/ 4560435 w 4611942"/>
                <a:gd name="connsiteY0-60" fmla="*/ 1823121 h 4611942"/>
                <a:gd name="connsiteX1-61" fmla="*/ 4565093 w 4611942"/>
                <a:gd name="connsiteY1-62" fmla="*/ 1841237 h 4611942"/>
                <a:gd name="connsiteX2-63" fmla="*/ 4611942 w 4611942"/>
                <a:gd name="connsiteY2-64" fmla="*/ 2305971 h 4611942"/>
                <a:gd name="connsiteX3-65" fmla="*/ 2305971 w 4611942"/>
                <a:gd name="connsiteY3-66" fmla="*/ 4611942 h 4611942"/>
                <a:gd name="connsiteX4-67" fmla="*/ 0 w 4611942"/>
                <a:gd name="connsiteY4-68" fmla="*/ 2305971 h 4611942"/>
                <a:gd name="connsiteX5-69" fmla="*/ 2305971 w 4611942"/>
                <a:gd name="connsiteY5-70" fmla="*/ 0 h 4611942"/>
                <a:gd name="connsiteX6-71" fmla="*/ 4218119 w 4611942"/>
                <a:gd name="connsiteY6-72" fmla="*/ 1016681 h 4611942"/>
                <a:gd name="connsiteX7-73" fmla="*/ 4282522 w 4611942"/>
                <a:gd name="connsiteY7-74" fmla="*/ 1122692 h 4611942"/>
                <a:gd name="connsiteX0-75" fmla="*/ 4560435 w 4944884"/>
                <a:gd name="connsiteY0-76" fmla="*/ 1823121 h 2495333"/>
                <a:gd name="connsiteX1-77" fmla="*/ 4565093 w 4944884"/>
                <a:gd name="connsiteY1-78" fmla="*/ 1841237 h 2495333"/>
                <a:gd name="connsiteX2-79" fmla="*/ 4611942 w 4944884"/>
                <a:gd name="connsiteY2-80" fmla="*/ 2305971 h 2495333"/>
                <a:gd name="connsiteX3-81" fmla="*/ 0 w 4944884"/>
                <a:gd name="connsiteY3-82" fmla="*/ 2305971 h 2495333"/>
                <a:gd name="connsiteX4-83" fmla="*/ 2305971 w 4944884"/>
                <a:gd name="connsiteY4-84" fmla="*/ 0 h 2495333"/>
                <a:gd name="connsiteX5-85" fmla="*/ 4218119 w 4944884"/>
                <a:gd name="connsiteY5-86" fmla="*/ 1016681 h 2495333"/>
                <a:gd name="connsiteX6-87" fmla="*/ 4282522 w 4944884"/>
                <a:gd name="connsiteY6-88" fmla="*/ 1122692 h 2495333"/>
                <a:gd name="connsiteX0-89" fmla="*/ 4560435 w 4565093"/>
                <a:gd name="connsiteY0-90" fmla="*/ 1823121 h 2384058"/>
                <a:gd name="connsiteX1-91" fmla="*/ 4565093 w 4565093"/>
                <a:gd name="connsiteY1-92" fmla="*/ 1841237 h 2384058"/>
                <a:gd name="connsiteX2-93" fmla="*/ 0 w 4565093"/>
                <a:gd name="connsiteY2-94" fmla="*/ 2305971 h 2384058"/>
                <a:gd name="connsiteX3-95" fmla="*/ 2305971 w 4565093"/>
                <a:gd name="connsiteY3-96" fmla="*/ 0 h 2384058"/>
                <a:gd name="connsiteX4-97" fmla="*/ 4218119 w 4565093"/>
                <a:gd name="connsiteY4-98" fmla="*/ 1016681 h 2384058"/>
                <a:gd name="connsiteX5-99" fmla="*/ 4282522 w 4565093"/>
                <a:gd name="connsiteY5-100" fmla="*/ 1122692 h 2384058"/>
                <a:gd name="connsiteX0-101" fmla="*/ 4560435 w 4560435"/>
                <a:gd name="connsiteY0-102" fmla="*/ 1823121 h 2305971"/>
                <a:gd name="connsiteX1-103" fmla="*/ 0 w 4560435"/>
                <a:gd name="connsiteY1-104" fmla="*/ 2305971 h 2305971"/>
                <a:gd name="connsiteX2-105" fmla="*/ 2305971 w 4560435"/>
                <a:gd name="connsiteY2-106" fmla="*/ 0 h 2305971"/>
                <a:gd name="connsiteX3-107" fmla="*/ 4218119 w 4560435"/>
                <a:gd name="connsiteY3-108" fmla="*/ 1016681 h 2305971"/>
                <a:gd name="connsiteX4-109" fmla="*/ 4282522 w 4560435"/>
                <a:gd name="connsiteY4-110" fmla="*/ 1122692 h 2305971"/>
                <a:gd name="connsiteX0-111" fmla="*/ 0 w 4282522"/>
                <a:gd name="connsiteY0-112" fmla="*/ 2305971 h 2305971"/>
                <a:gd name="connsiteX1-113" fmla="*/ 2305971 w 4282522"/>
                <a:gd name="connsiteY1-114" fmla="*/ 0 h 2305971"/>
                <a:gd name="connsiteX2-115" fmla="*/ 4218119 w 4282522"/>
                <a:gd name="connsiteY2-116" fmla="*/ 1016681 h 2305971"/>
                <a:gd name="connsiteX3-117" fmla="*/ 4282522 w 4282522"/>
                <a:gd name="connsiteY3-118" fmla="*/ 1122692 h 2305971"/>
              </a:gdLst>
              <a:ahLst/>
              <a:cxnLst>
                <a:cxn ang="0">
                  <a:pos x="connsiteX0-1" y="connsiteY0-2"/>
                </a:cxn>
                <a:cxn ang="0">
                  <a:pos x="connsiteX1-3" y="connsiteY1-4"/>
                </a:cxn>
                <a:cxn ang="0">
                  <a:pos x="connsiteX2-5" y="connsiteY2-6"/>
                </a:cxn>
                <a:cxn ang="0">
                  <a:pos x="connsiteX3-7" y="connsiteY3-8"/>
                </a:cxn>
              </a:cxnLst>
              <a:rect l="l" t="t" r="r" b="b"/>
              <a:pathLst>
                <a:path w="4282522" h="2305971">
                  <a:moveTo>
                    <a:pt x="0" y="2305971"/>
                  </a:moveTo>
                  <a:cubicBezTo>
                    <a:pt x="0" y="1032418"/>
                    <a:pt x="1032418" y="0"/>
                    <a:pt x="2305971" y="0"/>
                  </a:cubicBezTo>
                  <a:cubicBezTo>
                    <a:pt x="3101942" y="0"/>
                    <a:pt x="3803719" y="403288"/>
                    <a:pt x="4218119" y="1016681"/>
                  </a:cubicBezTo>
                  <a:lnTo>
                    <a:pt x="4282522" y="1122692"/>
                  </a:lnTo>
                </a:path>
              </a:pathLst>
            </a:cu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cs typeface="+mn-ea"/>
                <a:sym typeface="+mn-lt"/>
              </a:endParaRPr>
            </a:p>
          </p:txBody>
        </p:sp>
      </p:grpSp>
      <p:sp>
        <p:nvSpPr>
          <p:cNvPr id="15" name="文本框 14"/>
          <p:cNvSpPr txBox="1"/>
          <p:nvPr userDrawn="1">
            <p:custDataLst>
              <p:tags r:id="rId13"/>
            </p:custDataLst>
          </p:nvPr>
        </p:nvSpPr>
        <p:spPr>
          <a:xfrm>
            <a:off x="-594811" y="4360024"/>
            <a:ext cx="2736647" cy="3154710"/>
          </a:xfrm>
          <a:prstGeom prst="rect">
            <a:avLst/>
          </a:prstGeom>
          <a:noFill/>
        </p:spPr>
        <p:txBody>
          <a:bodyPr wrap="none" rtlCol="0">
            <a:spAutoFit/>
          </a:bodyPr>
          <a:lstStyle/>
          <a:p>
            <a:r>
              <a:rPr lang="zh-CN" altLang="en-US" sz="19900" dirty="0">
                <a:solidFill>
                  <a:srgbClr val="BDCBD1">
                    <a:alpha val="25000"/>
                  </a:srgbClr>
                </a:solidFill>
                <a:latin typeface="华文中宋" panose="02010600040101010101" pitchFamily="2" charset="-122"/>
                <a:ea typeface="华文中宋" panose="02010600040101010101" pitchFamily="2" charset="-122"/>
              </a:rPr>
              <a:t>字</a:t>
            </a:r>
            <a:endParaRPr lang="zh-CN" altLang="en-US" sz="19900" dirty="0">
              <a:solidFill>
                <a:srgbClr val="BDCBD1">
                  <a:alpha val="25000"/>
                </a:srgbClr>
              </a:solidFill>
              <a:latin typeface="华文中宋" panose="02010600040101010101" pitchFamily="2" charset="-122"/>
              <a:ea typeface="华文中宋" panose="02010600040101010101" pitchFamily="2" charset="-122"/>
            </a:endParaRPr>
          </a:p>
        </p:txBody>
      </p:sp>
      <p:sp>
        <p:nvSpPr>
          <p:cNvPr id="4" name="日期占位符 3"/>
          <p:cNvSpPr>
            <a:spLocks noGrp="1"/>
          </p:cNvSpPr>
          <p:nvPr>
            <p:ph type="dt" sz="half" idx="10"/>
            <p:custDataLst>
              <p:tags r:id="rId1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5"/>
            </p:custDataLst>
          </p:nvPr>
        </p:nvSpPr>
        <p:spPr/>
        <p:txBody>
          <a:bodyPr/>
          <a:lstStyle/>
          <a:p>
            <a:endParaRPr lang="zh-CN" altLang="en-US"/>
          </a:p>
        </p:txBody>
      </p:sp>
      <p:sp>
        <p:nvSpPr>
          <p:cNvPr id="6" name="灯片编号占位符 5"/>
          <p:cNvSpPr>
            <a:spLocks noGrp="1"/>
          </p:cNvSpPr>
          <p:nvPr>
            <p:ph type="sldNum" sz="quarter" idx="12"/>
            <p:custDataLst>
              <p:tags r:id="rId16"/>
            </p:custDataLst>
          </p:nvPr>
        </p:nvSpPr>
        <p:spPr/>
        <p:txBody>
          <a:bodyPr/>
          <a:lstStyle/>
          <a:p>
            <a:fld id="{49AE70B2-8BF9-45C0-BB95-33D1B9D3A854}" type="slidenum">
              <a:rPr lang="zh-CN" altLang="en-US" smtClean="0"/>
            </a:fld>
            <a:endParaRPr lang="zh-CN" altLang="en-US"/>
          </a:p>
        </p:txBody>
      </p:sp>
      <p:sp>
        <p:nvSpPr>
          <p:cNvPr id="16" name="标题 15"/>
          <p:cNvSpPr>
            <a:spLocks noGrp="1"/>
          </p:cNvSpPr>
          <p:nvPr>
            <p:ph type="title" hasCustomPrompt="1"/>
            <p:custDataLst>
              <p:tags r:id="rId17"/>
            </p:custDataLst>
          </p:nvPr>
        </p:nvSpPr>
        <p:spPr>
          <a:xfrm>
            <a:off x="3623357" y="1460500"/>
            <a:ext cx="517853" cy="3924300"/>
          </a:xfrm>
        </p:spPr>
        <p:txBody>
          <a:bodyPr vert="eaVert" lIns="90000" tIns="46800" rIns="90000" bIns="46800" anchor="t" anchorCtr="0">
            <a:normAutofit/>
          </a:bodyPr>
          <a:lstStyle>
            <a:lvl1pPr algn="ctr">
              <a:defRPr baseline="0">
                <a:solidFill>
                  <a:schemeClr val="tx1">
                    <a:lumMod val="85000"/>
                    <a:lumOff val="15000"/>
                  </a:schemeClr>
                </a:solidFill>
                <a:ea typeface="汉仪尚巍手书W" panose="00020600040101010101" pitchFamily="18" charset="-122"/>
              </a:defRPr>
            </a:lvl1pPr>
          </a:lstStyle>
          <a:p>
            <a:r>
              <a:rPr lang="zh-CN" altLang="en-US" dirty="0"/>
              <a:t>单击此处编辑标题</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showMasterSp="0" userDrawn="1">
  <p:cSld name="1_图片与标题">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138590" y="164467"/>
            <a:ext cx="8866823" cy="6557645"/>
            <a:chOff x="184785" y="164465"/>
            <a:chExt cx="11822430" cy="6557645"/>
          </a:xfrm>
        </p:grpSpPr>
        <p:grpSp>
          <p:nvGrpSpPr>
            <p:cNvPr id="9" name="组合 8"/>
            <p:cNvGrpSpPr/>
            <p:nvPr userDrawn="1"/>
          </p:nvGrpSpPr>
          <p:grpSpPr>
            <a:xfrm>
              <a:off x="9814560" y="164465"/>
              <a:ext cx="2192655" cy="711835"/>
              <a:chOff x="9814560" y="164465"/>
              <a:chExt cx="2192655" cy="711835"/>
            </a:xfrm>
          </p:grpSpPr>
          <p:pic>
            <p:nvPicPr>
              <p:cNvPr id="13" name="图片 12"/>
              <p:cNvPicPr>
                <a:picLocks noChangeAspect="1"/>
              </p:cNvPicPr>
              <p:nvPr userDrawn="1">
                <p:custDataLst>
                  <p:tags r:id="rId3"/>
                </p:custDataLst>
              </p:nvPr>
            </p:nvPicPr>
            <p:blipFill>
              <a:blip r:embed="rId4"/>
              <a:stretch>
                <a:fillRect/>
              </a:stretch>
            </p:blipFill>
            <p:spPr>
              <a:xfrm>
                <a:off x="10479405" y="164465"/>
                <a:ext cx="1527810" cy="711835"/>
              </a:xfrm>
              <a:prstGeom prst="rect">
                <a:avLst/>
              </a:prstGeom>
              <a:ln>
                <a:noFill/>
              </a:ln>
            </p:spPr>
          </p:pic>
          <p:pic>
            <p:nvPicPr>
              <p:cNvPr id="14" name="图片 13"/>
              <p:cNvPicPr>
                <a:picLocks noChangeAspect="1"/>
              </p:cNvPicPr>
              <p:nvPr userDrawn="1">
                <p:custDataLst>
                  <p:tags r:id="rId5"/>
                </p:custDataLst>
              </p:nvPr>
            </p:nvPicPr>
            <p:blipFill>
              <a:blip r:embed="rId6"/>
              <a:stretch>
                <a:fillRect/>
              </a:stretch>
            </p:blipFill>
            <p:spPr>
              <a:xfrm flipH="1" flipV="1">
                <a:off x="9814560" y="347980"/>
                <a:ext cx="741045" cy="345440"/>
              </a:xfrm>
              <a:prstGeom prst="rect">
                <a:avLst/>
              </a:prstGeom>
              <a:ln>
                <a:noFill/>
              </a:ln>
            </p:spPr>
          </p:pic>
        </p:grpSp>
        <p:grpSp>
          <p:nvGrpSpPr>
            <p:cNvPr id="10" name="组合 9"/>
            <p:cNvGrpSpPr/>
            <p:nvPr userDrawn="1"/>
          </p:nvGrpSpPr>
          <p:grpSpPr>
            <a:xfrm>
              <a:off x="184785" y="5835650"/>
              <a:ext cx="2512695" cy="886460"/>
              <a:chOff x="184785" y="5835650"/>
              <a:chExt cx="2512695" cy="886460"/>
            </a:xfrm>
          </p:grpSpPr>
          <p:pic>
            <p:nvPicPr>
              <p:cNvPr id="11" name="图片 10"/>
              <p:cNvPicPr>
                <a:picLocks noChangeAspect="1"/>
              </p:cNvPicPr>
              <p:nvPr userDrawn="1">
                <p:custDataLst>
                  <p:tags r:id="rId7"/>
                </p:custDataLst>
              </p:nvPr>
            </p:nvPicPr>
            <p:blipFill>
              <a:blip r:embed="rId8"/>
              <a:stretch>
                <a:fillRect/>
              </a:stretch>
            </p:blipFill>
            <p:spPr>
              <a:xfrm>
                <a:off x="184785" y="5957570"/>
                <a:ext cx="1771650" cy="764540"/>
              </a:xfrm>
              <a:prstGeom prst="rect">
                <a:avLst/>
              </a:prstGeom>
              <a:ln>
                <a:noFill/>
              </a:ln>
            </p:spPr>
          </p:pic>
          <p:pic>
            <p:nvPicPr>
              <p:cNvPr id="12" name="图片 11"/>
              <p:cNvPicPr>
                <a:picLocks noChangeAspect="1"/>
              </p:cNvPicPr>
              <p:nvPr userDrawn="1">
                <p:custDataLst>
                  <p:tags r:id="rId9"/>
                </p:custDataLst>
              </p:nvPr>
            </p:nvPicPr>
            <p:blipFill>
              <a:blip r:embed="rId6"/>
              <a:stretch>
                <a:fillRect/>
              </a:stretch>
            </p:blipFill>
            <p:spPr>
              <a:xfrm flipH="1" flipV="1">
                <a:off x="1956435" y="5835650"/>
                <a:ext cx="741045" cy="345440"/>
              </a:xfrm>
              <a:prstGeom prst="rect">
                <a:avLst/>
              </a:prstGeom>
              <a:ln>
                <a:noFill/>
              </a:ln>
            </p:spPr>
          </p:pic>
        </p:grpSp>
      </p:grpSp>
      <p:sp>
        <p:nvSpPr>
          <p:cNvPr id="2" name="标题 1"/>
          <p:cNvSpPr>
            <a:spLocks noGrp="1"/>
          </p:cNvSpPr>
          <p:nvPr>
            <p:ph type="title"/>
            <p:custDataLst>
              <p:tags r:id="rId10"/>
            </p:custDataLst>
          </p:nvPr>
        </p:nvSpPr>
        <p:spPr>
          <a:xfrm>
            <a:off x="502449" y="443234"/>
            <a:ext cx="8139178"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11"/>
            </p:custDataLst>
          </p:nvPr>
        </p:nvSpPr>
        <p:spPr>
          <a:xfrm>
            <a:off x="502447" y="952511"/>
            <a:ext cx="396243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2"/>
            </p:custDataLst>
          </p:nvPr>
        </p:nvSpPr>
        <p:spPr>
          <a:xfrm>
            <a:off x="4679194" y="952511"/>
            <a:ext cx="396243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3"/>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4"/>
            </p:custDataLst>
          </p:nvPr>
        </p:nvSpPr>
        <p:spPr/>
        <p:txBody>
          <a:bodyPr/>
          <a:lstStyle/>
          <a:p>
            <a:endParaRPr lang="zh-CN" altLang="en-US" dirty="0"/>
          </a:p>
        </p:txBody>
      </p:sp>
      <p:sp>
        <p:nvSpPr>
          <p:cNvPr id="7" name="灯片编号占位符 6"/>
          <p:cNvSpPr>
            <a:spLocks noGrp="1"/>
          </p:cNvSpPr>
          <p:nvPr>
            <p:ph type="sldNum" sz="quarter" idx="12"/>
            <p:custDataLst>
              <p:tags r:id="rId15"/>
            </p:custDataLst>
          </p:nvPr>
        </p:nvSpPr>
        <p:spPr/>
        <p:txBody>
          <a:bodyPr/>
          <a:lstStyle/>
          <a:p>
            <a:fld id="{FABC47A4-756D-490B-A52F-7D9E2C9FC05F}"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showMasterSp="0" userDrawn="1">
  <p:cSld name="内容">
    <p:spTree>
      <p:nvGrpSpPr>
        <p:cNvPr id="1" name=""/>
        <p:cNvGrpSpPr/>
        <p:nvPr/>
      </p:nvGrpSpPr>
      <p:grpSpPr>
        <a:xfrm>
          <a:off x="0" y="0"/>
          <a:ext cx="0" cy="0"/>
          <a:chOff x="0" y="0"/>
          <a:chExt cx="0" cy="0"/>
        </a:xfrm>
      </p:grpSpPr>
      <p:grpSp>
        <p:nvGrpSpPr>
          <p:cNvPr id="6" name="组合 5"/>
          <p:cNvGrpSpPr/>
          <p:nvPr userDrawn="1">
            <p:custDataLst>
              <p:tags r:id="rId2"/>
            </p:custDataLst>
          </p:nvPr>
        </p:nvGrpSpPr>
        <p:grpSpPr>
          <a:xfrm>
            <a:off x="138590" y="164467"/>
            <a:ext cx="8866823" cy="6557645"/>
            <a:chOff x="184785" y="164465"/>
            <a:chExt cx="11822430" cy="6557645"/>
          </a:xfrm>
        </p:grpSpPr>
        <p:grpSp>
          <p:nvGrpSpPr>
            <p:cNvPr id="8" name="组合 7"/>
            <p:cNvGrpSpPr/>
            <p:nvPr userDrawn="1"/>
          </p:nvGrpSpPr>
          <p:grpSpPr>
            <a:xfrm>
              <a:off x="9814560" y="164465"/>
              <a:ext cx="2192655" cy="711835"/>
              <a:chOff x="9814560" y="164465"/>
              <a:chExt cx="2192655" cy="711835"/>
            </a:xfrm>
          </p:grpSpPr>
          <p:pic>
            <p:nvPicPr>
              <p:cNvPr id="12" name="图片 11"/>
              <p:cNvPicPr>
                <a:picLocks noChangeAspect="1"/>
              </p:cNvPicPr>
              <p:nvPr userDrawn="1">
                <p:custDataLst>
                  <p:tags r:id="rId3"/>
                </p:custDataLst>
              </p:nvPr>
            </p:nvPicPr>
            <p:blipFill>
              <a:blip r:embed="rId4"/>
              <a:stretch>
                <a:fillRect/>
              </a:stretch>
            </p:blipFill>
            <p:spPr>
              <a:xfrm>
                <a:off x="10479405" y="164465"/>
                <a:ext cx="1527810" cy="711835"/>
              </a:xfrm>
              <a:prstGeom prst="rect">
                <a:avLst/>
              </a:prstGeom>
              <a:ln>
                <a:noFill/>
              </a:ln>
            </p:spPr>
          </p:pic>
          <p:pic>
            <p:nvPicPr>
              <p:cNvPr id="13" name="图片 12"/>
              <p:cNvPicPr>
                <a:picLocks noChangeAspect="1"/>
              </p:cNvPicPr>
              <p:nvPr userDrawn="1">
                <p:custDataLst>
                  <p:tags r:id="rId5"/>
                </p:custDataLst>
              </p:nvPr>
            </p:nvPicPr>
            <p:blipFill>
              <a:blip r:embed="rId6"/>
              <a:stretch>
                <a:fillRect/>
              </a:stretch>
            </p:blipFill>
            <p:spPr>
              <a:xfrm flipH="1" flipV="1">
                <a:off x="9814560" y="347980"/>
                <a:ext cx="741045" cy="345440"/>
              </a:xfrm>
              <a:prstGeom prst="rect">
                <a:avLst/>
              </a:prstGeom>
              <a:ln>
                <a:noFill/>
              </a:ln>
            </p:spPr>
          </p:pic>
        </p:grpSp>
        <p:grpSp>
          <p:nvGrpSpPr>
            <p:cNvPr id="9" name="组合 8"/>
            <p:cNvGrpSpPr/>
            <p:nvPr userDrawn="1"/>
          </p:nvGrpSpPr>
          <p:grpSpPr>
            <a:xfrm>
              <a:off x="184785" y="5835650"/>
              <a:ext cx="2512695" cy="886460"/>
              <a:chOff x="184785" y="5835650"/>
              <a:chExt cx="2512695" cy="886460"/>
            </a:xfrm>
          </p:grpSpPr>
          <p:pic>
            <p:nvPicPr>
              <p:cNvPr id="10" name="图片 9"/>
              <p:cNvPicPr>
                <a:picLocks noChangeAspect="1"/>
              </p:cNvPicPr>
              <p:nvPr userDrawn="1">
                <p:custDataLst>
                  <p:tags r:id="rId7"/>
                </p:custDataLst>
              </p:nvPr>
            </p:nvPicPr>
            <p:blipFill>
              <a:blip r:embed="rId8"/>
              <a:stretch>
                <a:fillRect/>
              </a:stretch>
            </p:blipFill>
            <p:spPr>
              <a:xfrm>
                <a:off x="184785" y="5957570"/>
                <a:ext cx="1771650" cy="764540"/>
              </a:xfrm>
              <a:prstGeom prst="rect">
                <a:avLst/>
              </a:prstGeom>
              <a:ln>
                <a:noFill/>
              </a:ln>
            </p:spPr>
          </p:pic>
          <p:pic>
            <p:nvPicPr>
              <p:cNvPr id="11" name="图片 10"/>
              <p:cNvPicPr>
                <a:picLocks noChangeAspect="1"/>
              </p:cNvPicPr>
              <p:nvPr userDrawn="1">
                <p:custDataLst>
                  <p:tags r:id="rId9"/>
                </p:custDataLst>
              </p:nvPr>
            </p:nvPicPr>
            <p:blipFill>
              <a:blip r:embed="rId6"/>
              <a:stretch>
                <a:fillRect/>
              </a:stretch>
            </p:blipFill>
            <p:spPr>
              <a:xfrm flipH="1" flipV="1">
                <a:off x="1956435" y="5835650"/>
                <a:ext cx="741045" cy="345440"/>
              </a:xfrm>
              <a:prstGeom prst="rect">
                <a:avLst/>
              </a:prstGeom>
              <a:ln>
                <a:noFill/>
              </a:ln>
            </p:spPr>
          </p:pic>
        </p:grpSp>
      </p:gr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3"/>
            </p:custDataLst>
          </p:nvPr>
        </p:nvSpPr>
        <p:spPr>
          <a:xfrm>
            <a:off x="502449" y="952511"/>
            <a:ext cx="8139178" cy="5388907"/>
          </a:xfrm>
        </p:spPr>
        <p:txBody>
          <a:bodyPr/>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rotWithShape="1">
          <a:blip r:embed="rId3"/>
          <a:srcRect/>
          <a:stretch>
            <a:fillRect/>
          </a:stretch>
        </p:blipFill>
        <p:spPr>
          <a:xfrm flipH="1">
            <a:off x="4425696" y="3619502"/>
            <a:ext cx="4718305" cy="3238501"/>
          </a:xfrm>
          <a:prstGeom prst="rect">
            <a:avLst/>
          </a:prstGeom>
        </p:spPr>
      </p:pic>
      <p:sp>
        <p:nvSpPr>
          <p:cNvPr id="6" name="文本框 5"/>
          <p:cNvSpPr txBox="1"/>
          <p:nvPr userDrawn="1">
            <p:custDataLst>
              <p:tags r:id="rId4"/>
            </p:custDataLst>
          </p:nvPr>
        </p:nvSpPr>
        <p:spPr>
          <a:xfrm>
            <a:off x="7771118" y="1032877"/>
            <a:ext cx="1415772" cy="1569660"/>
          </a:xfrm>
          <a:prstGeom prst="rect">
            <a:avLst/>
          </a:prstGeom>
          <a:noFill/>
        </p:spPr>
        <p:txBody>
          <a:bodyPr wrap="none" rtlCol="0">
            <a:spAutoFit/>
          </a:bodyPr>
          <a:lstStyle/>
          <a:p>
            <a:r>
              <a:rPr lang="zh-CN" altLang="en-US" sz="9600" dirty="0">
                <a:solidFill>
                  <a:srgbClr val="BDCBD1">
                    <a:alpha val="10000"/>
                  </a:srgbClr>
                </a:solidFill>
                <a:latin typeface="华文中宋" panose="02010600040101010101" pitchFamily="2" charset="-122"/>
                <a:ea typeface="华文中宋" panose="02010600040101010101" pitchFamily="2" charset="-122"/>
              </a:rPr>
              <a:t>海</a:t>
            </a:r>
            <a:endParaRPr lang="zh-CN" altLang="en-US" sz="9600" dirty="0">
              <a:solidFill>
                <a:srgbClr val="BDCBD1">
                  <a:alpha val="10000"/>
                </a:srgbClr>
              </a:solidFill>
              <a:latin typeface="华文中宋" panose="02010600040101010101" pitchFamily="2" charset="-122"/>
              <a:ea typeface="华文中宋" panose="02010600040101010101" pitchFamily="2" charset="-122"/>
            </a:endParaRPr>
          </a:p>
        </p:txBody>
      </p:sp>
      <p:sp>
        <p:nvSpPr>
          <p:cNvPr id="8" name="文本框 7"/>
          <p:cNvSpPr txBox="1"/>
          <p:nvPr userDrawn="1">
            <p:custDataLst>
              <p:tags r:id="rId5"/>
            </p:custDataLst>
          </p:nvPr>
        </p:nvSpPr>
        <p:spPr>
          <a:xfrm>
            <a:off x="6356097" y="-935554"/>
            <a:ext cx="2313454" cy="2646878"/>
          </a:xfrm>
          <a:prstGeom prst="rect">
            <a:avLst/>
          </a:prstGeom>
          <a:noFill/>
        </p:spPr>
        <p:txBody>
          <a:bodyPr wrap="none" rtlCol="0">
            <a:spAutoFit/>
          </a:bodyPr>
          <a:lstStyle/>
          <a:p>
            <a:r>
              <a:rPr lang="zh-CN" altLang="en-US" sz="16600" dirty="0">
                <a:solidFill>
                  <a:srgbClr val="BDCBD1">
                    <a:alpha val="10000"/>
                  </a:srgbClr>
                </a:solidFill>
                <a:latin typeface="华文中宋" panose="02010600040101010101" pitchFamily="2" charset="-122"/>
                <a:ea typeface="华文中宋" panose="02010600040101010101" pitchFamily="2" charset="-122"/>
              </a:rPr>
              <a:t>字</a:t>
            </a:r>
            <a:endParaRPr lang="zh-CN" altLang="en-US" sz="16600" dirty="0">
              <a:solidFill>
                <a:srgbClr val="BDCBD1">
                  <a:alpha val="10000"/>
                </a:srgbClr>
              </a:solidFill>
              <a:latin typeface="华文中宋" panose="02010600040101010101" pitchFamily="2" charset="-122"/>
              <a:ea typeface="华文中宋" panose="02010600040101010101" pitchFamily="2" charset="-122"/>
            </a:endParaRPr>
          </a:p>
        </p:txBody>
      </p:sp>
      <p:grpSp>
        <p:nvGrpSpPr>
          <p:cNvPr id="9" name="组合 8"/>
          <p:cNvGrpSpPr/>
          <p:nvPr userDrawn="1">
            <p:custDataLst>
              <p:tags r:id="rId6"/>
            </p:custDataLst>
          </p:nvPr>
        </p:nvGrpSpPr>
        <p:grpSpPr>
          <a:xfrm>
            <a:off x="-111171" y="3359604"/>
            <a:ext cx="9366341" cy="131122"/>
            <a:chOff x="-135794" y="3359604"/>
            <a:chExt cx="12488455" cy="131122"/>
          </a:xfrm>
        </p:grpSpPr>
        <p:grpSp>
          <p:nvGrpSpPr>
            <p:cNvPr id="11" name="组合 10"/>
            <p:cNvGrpSpPr/>
            <p:nvPr/>
          </p:nvGrpSpPr>
          <p:grpSpPr>
            <a:xfrm>
              <a:off x="-135794" y="3359604"/>
              <a:ext cx="2750359" cy="131122"/>
              <a:chOff x="-2382" y="3188417"/>
              <a:chExt cx="2750359" cy="131122"/>
            </a:xfrm>
          </p:grpSpPr>
          <p:sp>
            <p:nvSpPr>
              <p:cNvPr id="15" name="矩形 2"/>
              <p:cNvSpPr/>
              <p:nvPr>
                <p:custDataLst>
                  <p:tags r:id="rId7"/>
                </p:custDataLst>
              </p:nvPr>
            </p:nvSpPr>
            <p:spPr>
              <a:xfrm>
                <a:off x="-2382" y="3198019"/>
                <a:ext cx="2684798" cy="111919"/>
              </a:xfrm>
              <a:custGeom>
                <a:avLst/>
                <a:gdLst>
                  <a:gd name="connsiteX0" fmla="*/ 0 w 2682416"/>
                  <a:gd name="connsiteY0" fmla="*/ 0 h 111919"/>
                  <a:gd name="connsiteX1" fmla="*/ 2682416 w 2682416"/>
                  <a:gd name="connsiteY1" fmla="*/ 0 h 111919"/>
                  <a:gd name="connsiteX2" fmla="*/ 2682416 w 2682416"/>
                  <a:gd name="connsiteY2" fmla="*/ 111919 h 111919"/>
                  <a:gd name="connsiteX3" fmla="*/ 0 w 2682416"/>
                  <a:gd name="connsiteY3" fmla="*/ 111919 h 111919"/>
                  <a:gd name="connsiteX4" fmla="*/ 0 w 2682416"/>
                  <a:gd name="connsiteY4" fmla="*/ 0 h 111919"/>
                  <a:gd name="connsiteX0-1" fmla="*/ 0 w 2684798"/>
                  <a:gd name="connsiteY0-2" fmla="*/ 50006 h 111919"/>
                  <a:gd name="connsiteX1-3" fmla="*/ 2684798 w 2684798"/>
                  <a:gd name="connsiteY1-4" fmla="*/ 0 h 111919"/>
                  <a:gd name="connsiteX2-5" fmla="*/ 2684798 w 2684798"/>
                  <a:gd name="connsiteY2-6" fmla="*/ 111919 h 111919"/>
                  <a:gd name="connsiteX3-7" fmla="*/ 2382 w 2684798"/>
                  <a:gd name="connsiteY3-8" fmla="*/ 111919 h 111919"/>
                  <a:gd name="connsiteX4-9" fmla="*/ 0 w 2684798"/>
                  <a:gd name="connsiteY4-10" fmla="*/ 50006 h 111919"/>
                  <a:gd name="connsiteX0-11" fmla="*/ 0 w 2684798"/>
                  <a:gd name="connsiteY0-12" fmla="*/ 50006 h 111919"/>
                  <a:gd name="connsiteX1-13" fmla="*/ 2684798 w 2684798"/>
                  <a:gd name="connsiteY1-14" fmla="*/ 0 h 111919"/>
                  <a:gd name="connsiteX2-15" fmla="*/ 2684798 w 2684798"/>
                  <a:gd name="connsiteY2-16" fmla="*/ 111919 h 111919"/>
                  <a:gd name="connsiteX3-17" fmla="*/ 1 w 2684798"/>
                  <a:gd name="connsiteY3-18" fmla="*/ 50007 h 111919"/>
                  <a:gd name="connsiteX4-19" fmla="*/ 0 w 2684798"/>
                  <a:gd name="connsiteY4-20" fmla="*/ 50006 h 111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84798" h="111919">
                    <a:moveTo>
                      <a:pt x="0" y="50006"/>
                    </a:moveTo>
                    <a:lnTo>
                      <a:pt x="2684798" y="0"/>
                    </a:lnTo>
                    <a:lnTo>
                      <a:pt x="2684798" y="111919"/>
                    </a:lnTo>
                    <a:lnTo>
                      <a:pt x="1" y="50007"/>
                    </a:lnTo>
                    <a:lnTo>
                      <a:pt x="0" y="50006"/>
                    </a:lnTo>
                    <a:close/>
                  </a:path>
                </a:pathLst>
              </a:custGeom>
              <a:gradFill>
                <a:gsLst>
                  <a:gs pos="0">
                    <a:schemeClr val="accent1">
                      <a:lumMod val="5000"/>
                      <a:lumOff val="95000"/>
                      <a:alpha val="0"/>
                    </a:schemeClr>
                  </a:gs>
                  <a:gs pos="100000">
                    <a:schemeClr val="bg1">
                      <a:lumMod val="85000"/>
                      <a:alpha val="6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p:custDataLst>
                  <p:tags r:id="rId8"/>
                </p:custDataLst>
              </p:nvPr>
            </p:nvSpPr>
            <p:spPr>
              <a:xfrm rot="2700000">
                <a:off x="2616855" y="3188417"/>
                <a:ext cx="131122" cy="1311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grpSp>
        <p:grpSp>
          <p:nvGrpSpPr>
            <p:cNvPr id="12" name="组合 11"/>
            <p:cNvGrpSpPr/>
            <p:nvPr/>
          </p:nvGrpSpPr>
          <p:grpSpPr>
            <a:xfrm rot="10800000">
              <a:off x="9602302" y="3359604"/>
              <a:ext cx="2750359" cy="131122"/>
              <a:chOff x="-2382" y="3188417"/>
              <a:chExt cx="2750359" cy="131122"/>
            </a:xfrm>
          </p:grpSpPr>
          <p:sp>
            <p:nvSpPr>
              <p:cNvPr id="13" name="矩形 2"/>
              <p:cNvSpPr/>
              <p:nvPr>
                <p:custDataLst>
                  <p:tags r:id="rId9"/>
                </p:custDataLst>
              </p:nvPr>
            </p:nvSpPr>
            <p:spPr>
              <a:xfrm>
                <a:off x="-2382" y="3198019"/>
                <a:ext cx="2684798" cy="111919"/>
              </a:xfrm>
              <a:custGeom>
                <a:avLst/>
                <a:gdLst>
                  <a:gd name="connsiteX0" fmla="*/ 0 w 2682416"/>
                  <a:gd name="connsiteY0" fmla="*/ 0 h 111919"/>
                  <a:gd name="connsiteX1" fmla="*/ 2682416 w 2682416"/>
                  <a:gd name="connsiteY1" fmla="*/ 0 h 111919"/>
                  <a:gd name="connsiteX2" fmla="*/ 2682416 w 2682416"/>
                  <a:gd name="connsiteY2" fmla="*/ 111919 h 111919"/>
                  <a:gd name="connsiteX3" fmla="*/ 0 w 2682416"/>
                  <a:gd name="connsiteY3" fmla="*/ 111919 h 111919"/>
                  <a:gd name="connsiteX4" fmla="*/ 0 w 2682416"/>
                  <a:gd name="connsiteY4" fmla="*/ 0 h 111919"/>
                  <a:gd name="connsiteX0-1" fmla="*/ 0 w 2684798"/>
                  <a:gd name="connsiteY0-2" fmla="*/ 50006 h 111919"/>
                  <a:gd name="connsiteX1-3" fmla="*/ 2684798 w 2684798"/>
                  <a:gd name="connsiteY1-4" fmla="*/ 0 h 111919"/>
                  <a:gd name="connsiteX2-5" fmla="*/ 2684798 w 2684798"/>
                  <a:gd name="connsiteY2-6" fmla="*/ 111919 h 111919"/>
                  <a:gd name="connsiteX3-7" fmla="*/ 2382 w 2684798"/>
                  <a:gd name="connsiteY3-8" fmla="*/ 111919 h 111919"/>
                  <a:gd name="connsiteX4-9" fmla="*/ 0 w 2684798"/>
                  <a:gd name="connsiteY4-10" fmla="*/ 50006 h 111919"/>
                  <a:gd name="connsiteX0-11" fmla="*/ 0 w 2684798"/>
                  <a:gd name="connsiteY0-12" fmla="*/ 50006 h 111919"/>
                  <a:gd name="connsiteX1-13" fmla="*/ 2684798 w 2684798"/>
                  <a:gd name="connsiteY1-14" fmla="*/ 0 h 111919"/>
                  <a:gd name="connsiteX2-15" fmla="*/ 2684798 w 2684798"/>
                  <a:gd name="connsiteY2-16" fmla="*/ 111919 h 111919"/>
                  <a:gd name="connsiteX3-17" fmla="*/ 1 w 2684798"/>
                  <a:gd name="connsiteY3-18" fmla="*/ 50007 h 111919"/>
                  <a:gd name="connsiteX4-19" fmla="*/ 0 w 2684798"/>
                  <a:gd name="connsiteY4-20" fmla="*/ 50006 h 111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84798" h="111919">
                    <a:moveTo>
                      <a:pt x="0" y="50006"/>
                    </a:moveTo>
                    <a:lnTo>
                      <a:pt x="2684798" y="0"/>
                    </a:lnTo>
                    <a:lnTo>
                      <a:pt x="2684798" y="111919"/>
                    </a:lnTo>
                    <a:lnTo>
                      <a:pt x="1" y="50007"/>
                    </a:lnTo>
                    <a:lnTo>
                      <a:pt x="0" y="50006"/>
                    </a:lnTo>
                    <a:close/>
                  </a:path>
                </a:pathLst>
              </a:custGeom>
              <a:gradFill>
                <a:gsLst>
                  <a:gs pos="0">
                    <a:schemeClr val="accent1">
                      <a:lumMod val="5000"/>
                      <a:lumOff val="95000"/>
                      <a:alpha val="0"/>
                    </a:schemeClr>
                  </a:gs>
                  <a:gs pos="100000">
                    <a:schemeClr val="bg1">
                      <a:lumMod val="85000"/>
                      <a:alpha val="64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4" name="矩形 13"/>
              <p:cNvSpPr/>
              <p:nvPr>
                <p:custDataLst>
                  <p:tags r:id="rId10"/>
                </p:custDataLst>
              </p:nvPr>
            </p:nvSpPr>
            <p:spPr>
              <a:xfrm rot="2700000">
                <a:off x="2616855" y="3188417"/>
                <a:ext cx="131122" cy="1311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grpSp>
      </p:grpSp>
      <p:sp>
        <p:nvSpPr>
          <p:cNvPr id="17" name="文本框 16"/>
          <p:cNvSpPr txBox="1"/>
          <p:nvPr userDrawn="1">
            <p:custDataLst>
              <p:tags r:id="rId11"/>
            </p:custDataLst>
          </p:nvPr>
        </p:nvSpPr>
        <p:spPr>
          <a:xfrm>
            <a:off x="-594811" y="4360024"/>
            <a:ext cx="2736647" cy="3154710"/>
          </a:xfrm>
          <a:prstGeom prst="rect">
            <a:avLst/>
          </a:prstGeom>
          <a:noFill/>
        </p:spPr>
        <p:txBody>
          <a:bodyPr wrap="none" rtlCol="0">
            <a:spAutoFit/>
          </a:bodyPr>
          <a:lstStyle/>
          <a:p>
            <a:r>
              <a:rPr lang="zh-CN" altLang="en-US" sz="19900" dirty="0">
                <a:solidFill>
                  <a:srgbClr val="BDCBD1">
                    <a:alpha val="25000"/>
                  </a:srgbClr>
                </a:solidFill>
                <a:latin typeface="华文中宋" panose="02010600040101010101" pitchFamily="2" charset="-122"/>
                <a:ea typeface="华文中宋" panose="02010600040101010101" pitchFamily="2" charset="-122"/>
              </a:rPr>
              <a:t>字</a:t>
            </a:r>
            <a:endParaRPr lang="zh-CN" altLang="en-US" sz="19900" dirty="0">
              <a:solidFill>
                <a:srgbClr val="BDCBD1">
                  <a:alpha val="25000"/>
                </a:srgbClr>
              </a:solidFill>
              <a:latin typeface="华文中宋" panose="02010600040101010101" pitchFamily="2" charset="-122"/>
              <a:ea typeface="华文中宋" panose="02010600040101010101" pitchFamily="2" charset="-122"/>
            </a:endParaRPr>
          </a:p>
        </p:txBody>
      </p:sp>
      <p:sp>
        <p:nvSpPr>
          <p:cNvPr id="3" name="日期占位符 2"/>
          <p:cNvSpPr>
            <a:spLocks noGrp="1"/>
          </p:cNvSpPr>
          <p:nvPr>
            <p:ph type="dt" sz="half" idx="10"/>
            <p:custDataLst>
              <p:tags r:id="rId1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p:txBody>
          <a:bodyPr/>
          <a:lstStyle/>
          <a:p>
            <a:endParaRPr lang="zh-CN" altLang="en-US"/>
          </a:p>
        </p:txBody>
      </p:sp>
      <p:sp>
        <p:nvSpPr>
          <p:cNvPr id="5" name="灯片编号占位符 4"/>
          <p:cNvSpPr>
            <a:spLocks noGrp="1"/>
          </p:cNvSpPr>
          <p:nvPr>
            <p:ph type="sldNum" sz="quarter" idx="12"/>
            <p:custDataLst>
              <p:tags r:id="rId1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15"/>
            </p:custDataLst>
          </p:nvPr>
        </p:nvSpPr>
        <p:spPr>
          <a:xfrm>
            <a:off x="2086516" y="2497979"/>
            <a:ext cx="4952318" cy="1862047"/>
          </a:xfrm>
        </p:spPr>
        <p:txBody>
          <a:bodyPr vert="horz" lIns="90000" tIns="46800" rIns="90000" bIns="46800" rtlCol="0" anchor="ctr" anchorCtr="0">
            <a:normAutofit/>
          </a:bodyPr>
          <a:lstStyle>
            <a:lvl1pPr marL="0" marR="0" algn="ctr" defTabSz="914400" rtl="0" eaLnBrk="1" fontAlgn="auto" latinLnBrk="0" hangingPunct="1">
              <a:lnSpc>
                <a:spcPct val="100000"/>
              </a:lnSpc>
              <a:buNone/>
              <a:defRPr kumimoji="0" lang="zh-CN" altLang="en-US" sz="11500" b="1" i="0" u="none" strike="noStrike" kern="1200" cap="none" spc="600" normalizeH="0" baseline="0" noProof="1" dirty="0">
                <a:solidFill>
                  <a:schemeClr val="tx1">
                    <a:lumMod val="85000"/>
                    <a:lumOff val="15000"/>
                  </a:schemeClr>
                </a:solidFill>
                <a:uFillTx/>
                <a:latin typeface="Arial" panose="020B0604020202020204" pitchFamily="34" charset="0"/>
                <a:ea typeface="汉仪尚巍手书W" panose="00020600040101010101" pitchFamily="18" charset="-122"/>
                <a:cs typeface="+mj-cs"/>
                <a:sym typeface="+mn-ea"/>
              </a:defRPr>
            </a:lvl1pPr>
          </a:lstStyle>
          <a:p>
            <a:pPr lvl="0"/>
            <a:r>
              <a:rPr dirty="0">
                <a:sym typeface="+mn-ea"/>
              </a:rPr>
              <a:t>编辑标题</a:t>
            </a:r>
            <a:endParaRPr dirty="0">
              <a:sym typeface="+mn-ea"/>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showMasterSp="0"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showMasterSp="0"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19600" y="304200"/>
            <a:ext cx="87048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baseline="0">
              <a:latin typeface="隶书" panose="02010509060101010101" pitchFamily="49" charset="-122"/>
              <a:ea typeface="隶书" panose="02010509060101010101" pitchFamily="49" charset="-122"/>
            </a:endParaRPr>
          </a:p>
        </p:txBody>
      </p:sp>
      <p:grpSp>
        <p:nvGrpSpPr>
          <p:cNvPr id="10" name="组合 9"/>
          <p:cNvGrpSpPr/>
          <p:nvPr userDrawn="1">
            <p:custDataLst>
              <p:tags r:id="rId3"/>
            </p:custDataLst>
          </p:nvPr>
        </p:nvGrpSpPr>
        <p:grpSpPr>
          <a:xfrm>
            <a:off x="7290436" y="396243"/>
            <a:ext cx="1529715" cy="662305"/>
            <a:chOff x="9814560" y="164465"/>
            <a:chExt cx="2192655" cy="711835"/>
          </a:xfrm>
        </p:grpSpPr>
        <p:pic>
          <p:nvPicPr>
            <p:cNvPr id="14" name="图片 13"/>
            <p:cNvPicPr>
              <a:picLocks noChangeAspect="1"/>
            </p:cNvPicPr>
            <p:nvPr userDrawn="1">
              <p:custDataLst>
                <p:tags r:id="rId4"/>
              </p:custDataLst>
            </p:nvPr>
          </p:nvPicPr>
          <p:blipFill>
            <a:blip r:embed="rId5"/>
            <a:stretch>
              <a:fillRect/>
            </a:stretch>
          </p:blipFill>
          <p:spPr>
            <a:xfrm>
              <a:off x="10479405" y="164465"/>
              <a:ext cx="1527810" cy="711835"/>
            </a:xfrm>
            <a:prstGeom prst="rect">
              <a:avLst/>
            </a:prstGeom>
            <a:ln>
              <a:noFill/>
            </a:ln>
          </p:spPr>
        </p:pic>
        <p:pic>
          <p:nvPicPr>
            <p:cNvPr id="15" name="图片 14"/>
            <p:cNvPicPr>
              <a:picLocks noChangeAspect="1"/>
            </p:cNvPicPr>
            <p:nvPr userDrawn="1">
              <p:custDataLst>
                <p:tags r:id="rId6"/>
              </p:custDataLst>
            </p:nvPr>
          </p:nvPicPr>
          <p:blipFill>
            <a:blip r:embed="rId7"/>
            <a:stretch>
              <a:fillRect/>
            </a:stretch>
          </p:blipFill>
          <p:spPr>
            <a:xfrm flipH="1" flipV="1">
              <a:off x="9814560" y="347980"/>
              <a:ext cx="741045" cy="345440"/>
            </a:xfrm>
            <a:prstGeom prst="rect">
              <a:avLst/>
            </a:prstGeom>
            <a:ln>
              <a:noFill/>
            </a:ln>
          </p:spPr>
        </p:pic>
      </p:grpSp>
      <p:grpSp>
        <p:nvGrpSpPr>
          <p:cNvPr id="11" name="组合 10"/>
          <p:cNvGrpSpPr/>
          <p:nvPr userDrawn="1">
            <p:custDataLst>
              <p:tags r:id="rId8"/>
            </p:custDataLst>
          </p:nvPr>
        </p:nvGrpSpPr>
        <p:grpSpPr>
          <a:xfrm>
            <a:off x="338614" y="5736590"/>
            <a:ext cx="1566386" cy="736600"/>
            <a:chOff x="184785" y="5835650"/>
            <a:chExt cx="2512695" cy="886460"/>
          </a:xfrm>
        </p:grpSpPr>
        <p:pic>
          <p:nvPicPr>
            <p:cNvPr id="12" name="图片 11"/>
            <p:cNvPicPr>
              <a:picLocks noChangeAspect="1"/>
            </p:cNvPicPr>
            <p:nvPr userDrawn="1">
              <p:custDataLst>
                <p:tags r:id="rId9"/>
              </p:custDataLst>
            </p:nvPr>
          </p:nvPicPr>
          <p:blipFill>
            <a:blip r:embed="rId10"/>
            <a:stretch>
              <a:fillRect/>
            </a:stretch>
          </p:blipFill>
          <p:spPr>
            <a:xfrm>
              <a:off x="184785" y="5957570"/>
              <a:ext cx="1771650" cy="764540"/>
            </a:xfrm>
            <a:prstGeom prst="rect">
              <a:avLst/>
            </a:prstGeom>
            <a:ln>
              <a:noFill/>
            </a:ln>
          </p:spPr>
        </p:pic>
        <p:pic>
          <p:nvPicPr>
            <p:cNvPr id="13" name="图片 12"/>
            <p:cNvPicPr>
              <a:picLocks noChangeAspect="1"/>
            </p:cNvPicPr>
            <p:nvPr userDrawn="1">
              <p:custDataLst>
                <p:tags r:id="rId11"/>
              </p:custDataLst>
            </p:nvPr>
          </p:nvPicPr>
          <p:blipFill>
            <a:blip r:embed="rId12"/>
            <a:stretch>
              <a:fillRect/>
            </a:stretch>
          </p:blipFill>
          <p:spPr>
            <a:xfrm flipH="1" flipV="1">
              <a:off x="1956435" y="5835650"/>
              <a:ext cx="741045" cy="345440"/>
            </a:xfrm>
            <a:prstGeom prst="rect">
              <a:avLst/>
            </a:prstGeom>
            <a:ln>
              <a:noFill/>
            </a:ln>
          </p:spPr>
        </p:pic>
      </p:grpSp>
      <p:sp>
        <p:nvSpPr>
          <p:cNvPr id="2" name="标题 1"/>
          <p:cNvSpPr>
            <a:spLocks noGrp="1"/>
          </p:cNvSpPr>
          <p:nvPr userDrawn="1">
            <p:ph type="title" hasCustomPrompt="1"/>
            <p:custDataLst>
              <p:tags r:id="rId13"/>
            </p:custDataLst>
          </p:nvPr>
        </p:nvSpPr>
        <p:spPr>
          <a:xfrm>
            <a:off x="961200" y="1249200"/>
            <a:ext cx="72198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userDrawn="1">
            <p:ph sz="quarter" idx="13"/>
            <p:custDataLst>
              <p:tags r:id="rId14"/>
            </p:custDataLst>
          </p:nvPr>
        </p:nvSpPr>
        <p:spPr>
          <a:xfrm>
            <a:off x="960835" y="2163600"/>
            <a:ext cx="721995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userDrawn="1">
            <p:ph type="dt" sz="half" idx="10"/>
            <p:custDataLst>
              <p:tags r:id="rId15"/>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16"/>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userDrawn="1">
            <p:ph type="sldNum" sz="quarter" idx="12"/>
            <p:custDataLst>
              <p:tags r:id="rId17"/>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showMasterSp="0"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1" y="3"/>
            <a:ext cx="3617595"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dirty="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hasCustomPrompt="1"/>
            <p:custDataLst>
              <p:tags r:id="rId3"/>
            </p:custDataLst>
          </p:nvPr>
        </p:nvSpPr>
        <p:spPr>
          <a:xfrm>
            <a:off x="437400" y="770400"/>
            <a:ext cx="2970000" cy="882000"/>
          </a:xfrm>
        </p:spPr>
        <p:txBody>
          <a:bodyPr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440100" y="1764000"/>
            <a:ext cx="2967300" cy="4093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3825900" y="769941"/>
            <a:ext cx="4860000" cy="5087937"/>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2" name="组合 11"/>
          <p:cNvGrpSpPr/>
          <p:nvPr userDrawn="1">
            <p:custDataLst>
              <p:tags r:id="rId9"/>
            </p:custDataLst>
          </p:nvPr>
        </p:nvGrpSpPr>
        <p:grpSpPr>
          <a:xfrm>
            <a:off x="138590" y="5835650"/>
            <a:ext cx="1884521" cy="886460"/>
            <a:chOff x="184785" y="5835650"/>
            <a:chExt cx="2512695" cy="886460"/>
          </a:xfrm>
        </p:grpSpPr>
        <p:pic>
          <p:nvPicPr>
            <p:cNvPr id="13" name="图片 12"/>
            <p:cNvPicPr>
              <a:picLocks noChangeAspect="1"/>
            </p:cNvPicPr>
            <p:nvPr userDrawn="1">
              <p:custDataLst>
                <p:tags r:id="rId10"/>
              </p:custDataLst>
            </p:nvPr>
          </p:nvPicPr>
          <p:blipFill>
            <a:blip r:embed="rId11"/>
            <a:stretch>
              <a:fillRect/>
            </a:stretch>
          </p:blipFill>
          <p:spPr>
            <a:xfrm>
              <a:off x="184785" y="5957570"/>
              <a:ext cx="1771650" cy="764540"/>
            </a:xfrm>
            <a:prstGeom prst="rect">
              <a:avLst/>
            </a:prstGeom>
            <a:ln>
              <a:noFill/>
            </a:ln>
          </p:spPr>
        </p:pic>
        <p:pic>
          <p:nvPicPr>
            <p:cNvPr id="14" name="图片 13"/>
            <p:cNvPicPr>
              <a:picLocks noChangeAspect="1"/>
            </p:cNvPicPr>
            <p:nvPr userDrawn="1">
              <p:custDataLst>
                <p:tags r:id="rId12"/>
              </p:custDataLst>
            </p:nvPr>
          </p:nvPicPr>
          <p:blipFill>
            <a:blip r:embed="rId13"/>
            <a:stretch>
              <a:fillRect/>
            </a:stretch>
          </p:blipFill>
          <p:spPr>
            <a:xfrm flipH="1" flipV="1">
              <a:off x="1956435" y="5835650"/>
              <a:ext cx="741045" cy="345440"/>
            </a:xfrm>
            <a:prstGeom prst="rect">
              <a:avLst/>
            </a:prstGeom>
            <a:ln>
              <a:noFill/>
            </a:ln>
          </p:spPr>
        </p:pic>
      </p:grpSp>
    </p:spTree>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showMasterSp="0"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隶书" panose="02010509060101010101" pitchFamily="49" charset="-122"/>
              <a:ea typeface="隶书" panose="02010509060101010101" pitchFamily="49" charset="-122"/>
              <a:sym typeface="+mn-ea"/>
            </a:endParaRPr>
          </a:p>
        </p:txBody>
      </p:sp>
      <p:grpSp>
        <p:nvGrpSpPr>
          <p:cNvPr id="11" name="组合 10"/>
          <p:cNvGrpSpPr/>
          <p:nvPr userDrawn="1">
            <p:custDataLst>
              <p:tags r:id="rId3"/>
            </p:custDataLst>
          </p:nvPr>
        </p:nvGrpSpPr>
        <p:grpSpPr>
          <a:xfrm>
            <a:off x="7360922" y="164465"/>
            <a:ext cx="1644491" cy="711835"/>
            <a:chOff x="9814560" y="164465"/>
            <a:chExt cx="2192655" cy="711835"/>
          </a:xfrm>
        </p:grpSpPr>
        <p:pic>
          <p:nvPicPr>
            <p:cNvPr id="12" name="图片 11"/>
            <p:cNvPicPr>
              <a:picLocks noChangeAspect="1"/>
            </p:cNvPicPr>
            <p:nvPr userDrawn="1">
              <p:custDataLst>
                <p:tags r:id="rId4"/>
              </p:custDataLst>
            </p:nvPr>
          </p:nvPicPr>
          <p:blipFill>
            <a:blip r:embed="rId5"/>
            <a:stretch>
              <a:fillRect/>
            </a:stretch>
          </p:blipFill>
          <p:spPr>
            <a:xfrm>
              <a:off x="10479405" y="164465"/>
              <a:ext cx="1527810" cy="711835"/>
            </a:xfrm>
            <a:prstGeom prst="rect">
              <a:avLst/>
            </a:prstGeom>
            <a:ln>
              <a:noFill/>
            </a:ln>
          </p:spPr>
        </p:pic>
        <p:pic>
          <p:nvPicPr>
            <p:cNvPr id="13" name="图片 12"/>
            <p:cNvPicPr>
              <a:picLocks noChangeAspect="1"/>
            </p:cNvPicPr>
            <p:nvPr userDrawn="1">
              <p:custDataLst>
                <p:tags r:id="rId6"/>
              </p:custDataLst>
            </p:nvPr>
          </p:nvPicPr>
          <p:blipFill>
            <a:blip r:embed="rId7"/>
            <a:stretch>
              <a:fillRect/>
            </a:stretch>
          </p:blipFill>
          <p:spPr>
            <a:xfrm flipH="1" flipV="1">
              <a:off x="9814560" y="347980"/>
              <a:ext cx="741045" cy="345440"/>
            </a:xfrm>
            <a:prstGeom prst="rect">
              <a:avLst/>
            </a:prstGeom>
            <a:ln>
              <a:noFill/>
            </a:ln>
          </p:spPr>
        </p:pic>
      </p:grpSp>
      <p:sp>
        <p:nvSpPr>
          <p:cNvPr id="2" name="标题 1"/>
          <p:cNvSpPr>
            <a:spLocks noGrp="1"/>
          </p:cNvSpPr>
          <p:nvPr>
            <p:ph type="title"/>
            <p:custDataLst>
              <p:tags r:id="rId8"/>
            </p:custDataLst>
          </p:nvPr>
        </p:nvSpPr>
        <p:spPr>
          <a:xfrm>
            <a:off x="459000" y="781200"/>
            <a:ext cx="8232300" cy="626400"/>
          </a:xfrm>
        </p:spPr>
        <p:txBody>
          <a:bodyPr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2"/>
            </p:custDataLst>
          </p:nvPr>
        </p:nvSpPr>
        <p:spPr>
          <a:xfrm>
            <a:off x="459000" y="1659600"/>
            <a:ext cx="8231981" cy="828000"/>
          </a:xfrm>
        </p:spPr>
        <p:txBody>
          <a:bodyPr lIns="90000" tIns="46800" rIns="90000" bIns="46800">
            <a:normAutofit/>
          </a:bodyPr>
          <a:lstStyle>
            <a:lvl1pPr marL="0" indent="0" algn="ctr">
              <a:buNone/>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3"/>
            </p:custDataLst>
          </p:nvPr>
        </p:nvSpPr>
        <p:spPr>
          <a:xfrm>
            <a:off x="459581" y="2808000"/>
            <a:ext cx="8224200" cy="34308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showMasterSp="0"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4"/>
            <a:ext cx="9144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隶书" panose="02010509060101010101" pitchFamily="49" charset="-122"/>
              <a:ea typeface="隶书" panose="02010509060101010101" pitchFamily="49" charset="-122"/>
              <a:sym typeface="+mn-ea"/>
            </a:endParaRPr>
          </a:p>
        </p:txBody>
      </p:sp>
      <p:grpSp>
        <p:nvGrpSpPr>
          <p:cNvPr id="10" name="组合 9"/>
          <p:cNvGrpSpPr/>
          <p:nvPr userDrawn="1">
            <p:custDataLst>
              <p:tags r:id="rId3"/>
            </p:custDataLst>
          </p:nvPr>
        </p:nvGrpSpPr>
        <p:grpSpPr>
          <a:xfrm>
            <a:off x="138590" y="5835650"/>
            <a:ext cx="1884521" cy="886460"/>
            <a:chOff x="184785" y="5835650"/>
            <a:chExt cx="2512695" cy="886460"/>
          </a:xfrm>
        </p:grpSpPr>
        <p:pic>
          <p:nvPicPr>
            <p:cNvPr id="11" name="图片 10"/>
            <p:cNvPicPr>
              <a:picLocks noChangeAspect="1"/>
            </p:cNvPicPr>
            <p:nvPr userDrawn="1">
              <p:custDataLst>
                <p:tags r:id="rId4"/>
              </p:custDataLst>
            </p:nvPr>
          </p:nvPicPr>
          <p:blipFill>
            <a:blip r:embed="rId5"/>
            <a:stretch>
              <a:fillRect/>
            </a:stretch>
          </p:blipFill>
          <p:spPr>
            <a:xfrm>
              <a:off x="184785" y="5957570"/>
              <a:ext cx="1771650" cy="764540"/>
            </a:xfrm>
            <a:prstGeom prst="rect">
              <a:avLst/>
            </a:prstGeom>
            <a:ln>
              <a:noFill/>
            </a:ln>
          </p:spPr>
        </p:pic>
        <p:pic>
          <p:nvPicPr>
            <p:cNvPr id="12" name="图片 11"/>
            <p:cNvPicPr>
              <a:picLocks noChangeAspect="1"/>
            </p:cNvPicPr>
            <p:nvPr userDrawn="1">
              <p:custDataLst>
                <p:tags r:id="rId6"/>
              </p:custDataLst>
            </p:nvPr>
          </p:nvPicPr>
          <p:blipFill>
            <a:blip r:embed="rId7"/>
            <a:stretch>
              <a:fillRect/>
            </a:stretch>
          </p:blipFill>
          <p:spPr>
            <a:xfrm flipH="1" flipV="1">
              <a:off x="1956435" y="5835650"/>
              <a:ext cx="741045" cy="345440"/>
            </a:xfrm>
            <a:prstGeom prst="rect">
              <a:avLst/>
            </a:prstGeom>
            <a:ln>
              <a:noFill/>
            </a:ln>
          </p:spPr>
        </p:pic>
      </p:grpSp>
      <p:sp>
        <p:nvSpPr>
          <p:cNvPr id="2" name="标题 1"/>
          <p:cNvSpPr>
            <a:spLocks noGrp="1"/>
          </p:cNvSpPr>
          <p:nvPr>
            <p:ph type="title"/>
            <p:custDataLst>
              <p:tags r:id="rId8"/>
            </p:custDataLst>
          </p:nvPr>
        </p:nvSpPr>
        <p:spPr>
          <a:xfrm>
            <a:off x="453600" y="669600"/>
            <a:ext cx="8232300" cy="565200"/>
          </a:xfrm>
        </p:spPr>
        <p:txBody>
          <a:bodyPr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2"/>
            </p:custDataLst>
          </p:nvPr>
        </p:nvSpPr>
        <p:spPr>
          <a:xfrm>
            <a:off x="453628" y="1681200"/>
            <a:ext cx="8243100" cy="3211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3"/>
            </p:custDataLst>
          </p:nvPr>
        </p:nvSpPr>
        <p:spPr>
          <a:xfrm>
            <a:off x="445500" y="5180400"/>
            <a:ext cx="8251200" cy="1011600"/>
          </a:xfrm>
        </p:spPr>
        <p:txBody>
          <a:bodyPr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456300" y="608400"/>
            <a:ext cx="82269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showMasterSp="0"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隶书" panose="02010509060101010101" pitchFamily="49" charset="-122"/>
              <a:ea typeface="隶书" panose="02010509060101010101" pitchFamily="49" charset="-122"/>
              <a:sym typeface="+mn-ea"/>
            </a:endParaRPr>
          </a:p>
        </p:txBody>
      </p:sp>
      <p:grpSp>
        <p:nvGrpSpPr>
          <p:cNvPr id="16" name="组合 15"/>
          <p:cNvGrpSpPr/>
          <p:nvPr userDrawn="1">
            <p:custDataLst>
              <p:tags r:id="rId3"/>
            </p:custDataLst>
          </p:nvPr>
        </p:nvGrpSpPr>
        <p:grpSpPr>
          <a:xfrm>
            <a:off x="7672042" y="115976"/>
            <a:ext cx="1390028" cy="601688"/>
            <a:chOff x="9814560" y="164465"/>
            <a:chExt cx="2192655" cy="711835"/>
          </a:xfrm>
        </p:grpSpPr>
        <p:pic>
          <p:nvPicPr>
            <p:cNvPr id="17" name="图片 16"/>
            <p:cNvPicPr>
              <a:picLocks noChangeAspect="1"/>
            </p:cNvPicPr>
            <p:nvPr userDrawn="1">
              <p:custDataLst>
                <p:tags r:id="rId4"/>
              </p:custDataLst>
            </p:nvPr>
          </p:nvPicPr>
          <p:blipFill>
            <a:blip r:embed="rId5"/>
            <a:stretch>
              <a:fillRect/>
            </a:stretch>
          </p:blipFill>
          <p:spPr>
            <a:xfrm>
              <a:off x="10479405" y="164465"/>
              <a:ext cx="1527810" cy="711835"/>
            </a:xfrm>
            <a:prstGeom prst="rect">
              <a:avLst/>
            </a:prstGeom>
            <a:ln>
              <a:noFill/>
            </a:ln>
          </p:spPr>
        </p:pic>
        <p:pic>
          <p:nvPicPr>
            <p:cNvPr id="18" name="图片 17"/>
            <p:cNvPicPr>
              <a:picLocks noChangeAspect="1"/>
            </p:cNvPicPr>
            <p:nvPr userDrawn="1">
              <p:custDataLst>
                <p:tags r:id="rId6"/>
              </p:custDataLst>
            </p:nvPr>
          </p:nvPicPr>
          <p:blipFill>
            <a:blip r:embed="rId7"/>
            <a:stretch>
              <a:fillRect/>
            </a:stretch>
          </p:blipFill>
          <p:spPr>
            <a:xfrm flipH="1" flipV="1">
              <a:off x="9814560" y="347980"/>
              <a:ext cx="741045" cy="345440"/>
            </a:xfrm>
            <a:prstGeom prst="rect">
              <a:avLst/>
            </a:prstGeom>
            <a:ln>
              <a:noFill/>
            </a:ln>
          </p:spPr>
        </p:pic>
      </p:grpSp>
      <p:sp>
        <p:nvSpPr>
          <p:cNvPr id="2" name="标题 1"/>
          <p:cNvSpPr>
            <a:spLocks noGrp="1"/>
          </p:cNvSpPr>
          <p:nvPr>
            <p:ph type="title"/>
            <p:custDataLst>
              <p:tags r:id="rId8"/>
            </p:custDataLst>
          </p:nvPr>
        </p:nvSpPr>
        <p:spPr>
          <a:xfrm>
            <a:off x="434700" y="237600"/>
            <a:ext cx="8278200" cy="441964"/>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9"/>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2"/>
            </p:custDataLst>
          </p:nvPr>
        </p:nvSpPr>
        <p:spPr>
          <a:xfrm>
            <a:off x="434700" y="1663200"/>
            <a:ext cx="4006800" cy="28944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3"/>
            </p:custDataLst>
          </p:nvPr>
        </p:nvSpPr>
        <p:spPr>
          <a:xfrm>
            <a:off x="4681800" y="1663200"/>
            <a:ext cx="4025700" cy="28944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4"/>
            </p:custDataLst>
          </p:nvPr>
        </p:nvSpPr>
        <p:spPr>
          <a:xfrm>
            <a:off x="429300" y="4816800"/>
            <a:ext cx="4006800" cy="781200"/>
          </a:xfrm>
        </p:spPr>
        <p:txBody>
          <a:bodyPr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5"/>
            </p:custDataLst>
          </p:nvPr>
        </p:nvSpPr>
        <p:spPr>
          <a:xfrm>
            <a:off x="4689900" y="4813200"/>
            <a:ext cx="4025700" cy="781200"/>
          </a:xfrm>
        </p:spPr>
        <p:txBody>
          <a:bodyPr lIns="90000" tIns="46800" rIns="90000" bIns="46800">
            <a:normAutofit/>
          </a:bodyPr>
          <a:lstStyle>
            <a:lvl1pPr marL="0" indent="0">
              <a:buNone/>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showMasterSp="0"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7"/>
            <a:ext cx="9144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800" baseline="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hasCustomPrompt="1"/>
            <p:custDataLst>
              <p:tags r:id="rId3"/>
            </p:custDataLst>
          </p:nvPr>
        </p:nvSpPr>
        <p:spPr>
          <a:xfrm>
            <a:off x="1142100" y="1339200"/>
            <a:ext cx="6858000" cy="2386800"/>
          </a:xfrm>
        </p:spPr>
        <p:txBody>
          <a:bodyPr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a:lstStyle>
            <a:lvl1pPr>
              <a:defRPr baseline="0">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baseline="0">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baseline="0">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141810" y="3862800"/>
            <a:ext cx="6858000" cy="1656000"/>
          </a:xfrm>
        </p:spPr>
        <p:txBody>
          <a:bodyPr lIns="90000" tIns="46800" rIns="90000" bIns="46800">
            <a:normAutofit/>
          </a:bodyPr>
          <a:lstStyle>
            <a:lvl1pPr marL="0" indent="0" algn="ctr">
              <a:buNone/>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rot="5400000">
            <a:off x="7653577" y="3161746"/>
            <a:ext cx="2192655" cy="533876"/>
            <a:chOff x="9814560" y="164465"/>
            <a:chExt cx="2192655" cy="711835"/>
          </a:xfrm>
        </p:grpSpPr>
        <p:pic>
          <p:nvPicPr>
            <p:cNvPr id="13" name="图片 12"/>
            <p:cNvPicPr>
              <a:picLocks noChangeAspect="1"/>
            </p:cNvPicPr>
            <p:nvPr userDrawn="1">
              <p:custDataLst>
                <p:tags r:id="rId9"/>
              </p:custDataLst>
            </p:nvPr>
          </p:nvPicPr>
          <p:blipFill>
            <a:blip r:embed="rId10"/>
            <a:stretch>
              <a:fillRect/>
            </a:stretch>
          </p:blipFill>
          <p:spPr>
            <a:xfrm>
              <a:off x="10479405" y="164465"/>
              <a:ext cx="1527810" cy="711835"/>
            </a:xfrm>
            <a:prstGeom prst="rect">
              <a:avLst/>
            </a:prstGeom>
            <a:ln>
              <a:noFill/>
            </a:ln>
          </p:spPr>
        </p:pic>
        <p:pic>
          <p:nvPicPr>
            <p:cNvPr id="14" name="图片 13"/>
            <p:cNvPicPr>
              <a:picLocks noChangeAspect="1"/>
            </p:cNvPicPr>
            <p:nvPr userDrawn="1">
              <p:custDataLst>
                <p:tags r:id="rId11"/>
              </p:custDataLst>
            </p:nvPr>
          </p:nvPicPr>
          <p:blipFill>
            <a:blip r:embed="rId12"/>
            <a:stretch>
              <a:fillRect/>
            </a:stretch>
          </p:blipFill>
          <p:spPr>
            <a:xfrm flipH="1" flipV="1">
              <a:off x="9814560" y="347980"/>
              <a:ext cx="741045" cy="345440"/>
            </a:xfrm>
            <a:prstGeom prst="rect">
              <a:avLst/>
            </a:prstGeom>
            <a:ln>
              <a:noFill/>
            </a:ln>
          </p:spPr>
        </p:pic>
      </p:grpSp>
      <p:grpSp>
        <p:nvGrpSpPr>
          <p:cNvPr id="15" name="组合 14"/>
          <p:cNvGrpSpPr/>
          <p:nvPr userDrawn="1">
            <p:custDataLst>
              <p:tags r:id="rId13"/>
            </p:custDataLst>
          </p:nvPr>
        </p:nvGrpSpPr>
        <p:grpSpPr>
          <a:xfrm rot="5400000" flipH="1" flipV="1">
            <a:off x="-734138" y="3162380"/>
            <a:ext cx="2192655" cy="533876"/>
            <a:chOff x="9814560" y="164465"/>
            <a:chExt cx="2192655" cy="711835"/>
          </a:xfrm>
        </p:grpSpPr>
        <p:pic>
          <p:nvPicPr>
            <p:cNvPr id="16" name="图片 15"/>
            <p:cNvPicPr>
              <a:picLocks noChangeAspect="1"/>
            </p:cNvPicPr>
            <p:nvPr userDrawn="1">
              <p:custDataLst>
                <p:tags r:id="rId14"/>
              </p:custDataLst>
            </p:nvPr>
          </p:nvPicPr>
          <p:blipFill>
            <a:blip r:embed="rId10"/>
            <a:stretch>
              <a:fillRect/>
            </a:stretch>
          </p:blipFill>
          <p:spPr>
            <a:xfrm>
              <a:off x="10479405" y="164465"/>
              <a:ext cx="1527810" cy="711835"/>
            </a:xfrm>
            <a:prstGeom prst="rect">
              <a:avLst/>
            </a:prstGeom>
            <a:ln>
              <a:noFill/>
            </a:ln>
          </p:spPr>
        </p:pic>
        <p:pic>
          <p:nvPicPr>
            <p:cNvPr id="17" name="图片 16"/>
            <p:cNvPicPr>
              <a:picLocks noChangeAspect="1"/>
            </p:cNvPicPr>
            <p:nvPr userDrawn="1">
              <p:custDataLst>
                <p:tags r:id="rId15"/>
              </p:custDataLst>
            </p:nvPr>
          </p:nvPicPr>
          <p:blipFill>
            <a:blip r:embed="rId12"/>
            <a:stretch>
              <a:fillRect/>
            </a:stretch>
          </p:blipFill>
          <p:spPr>
            <a:xfrm flipH="1" flipV="1">
              <a:off x="9814560" y="347980"/>
              <a:ext cx="741045" cy="345440"/>
            </a:xfrm>
            <a:prstGeom prst="rect">
              <a:avLst/>
            </a:prstGeom>
            <a:ln>
              <a:noFill/>
            </a:ln>
          </p:spPr>
        </p:pic>
      </p:grpSp>
    </p:spTree>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graphicFrame>
        <p:nvGraphicFramePr>
          <p:cNvPr id="15" name="表格 7"/>
          <p:cNvGraphicFramePr>
            <a:graphicFrameLocks noGrp="1"/>
          </p:cNvGraphicFramePr>
          <p:nvPr userDrawn="1"/>
        </p:nvGraphicFramePr>
        <p:xfrm>
          <a:off x="0" y="17584"/>
          <a:ext cx="9144000" cy="822960"/>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685800">
                <a:tc>
                  <a:txBody>
                    <a:bodyPr/>
                    <a:lstStyle/>
                    <a:p>
                      <a:pPr algn="ctr"/>
                      <a:r>
                        <a:rPr lang="zh-CN" altLang="en-US" sz="2400" b="0" kern="1200" dirty="0">
                          <a:solidFill>
                            <a:schemeClr val="tx1"/>
                          </a:solidFill>
                          <a:latin typeface="方正粗黑宋简体" panose="02000000000000000000" pitchFamily="2" charset="-122"/>
                          <a:ea typeface="方正粗黑宋简体" panose="02000000000000000000" pitchFamily="2" charset="-122"/>
                          <a:cs typeface="+mn-cs"/>
                        </a:rPr>
                        <a:t>课标解读</a:t>
                      </a:r>
                      <a:endParaRPr lang="zh-CN" altLang="en-US" sz="2400" b="0" kern="1200" dirty="0">
                        <a:solidFill>
                          <a:schemeClr val="tx1"/>
                        </a:solidFill>
                        <a:latin typeface="方正粗黑宋简体" panose="02000000000000000000" pitchFamily="2" charset="-122"/>
                        <a:ea typeface="方正粗黑宋简体" panose="02000000000000000000" pitchFamily="2" charset="-122"/>
                        <a:cs typeface="+mn-cs"/>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rPr>
                        <a:t>五年高频考点</a:t>
                      </a:r>
                      <a:endPar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rPr>
                        <a:t>知识梳理</a:t>
                      </a:r>
                      <a:endPar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rPr>
                        <a:t>阶段特征</a:t>
                      </a:r>
                      <a:endPar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endParaRPr>
                    </a:p>
                  </a:txBody>
                  <a:tcPr marL="68580" marR="6858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bg1"/>
                          </a:solidFill>
                          <a:latin typeface="方正粗黑宋简体" panose="02000000000000000000" pitchFamily="2" charset="-122"/>
                          <a:ea typeface="方正粗黑宋简体" panose="02000000000000000000" pitchFamily="2" charset="-122"/>
                          <a:cs typeface="+mn-cs"/>
                        </a:rPr>
                        <a:t>命题探究</a:t>
                      </a:r>
                      <a:endParaRPr lang="zh-CN" altLang="en-US" sz="2400" b="0" kern="1200" noProof="0" dirty="0">
                        <a:solidFill>
                          <a:schemeClr val="bg1"/>
                        </a:solidFill>
                        <a:latin typeface="方正粗黑宋简体" panose="02000000000000000000" pitchFamily="2" charset="-122"/>
                        <a:ea typeface="方正粗黑宋简体" panose="02000000000000000000" pitchFamily="2" charset="-122"/>
                        <a:cs typeface="+mn-cs"/>
                      </a:endParaRPr>
                    </a:p>
                  </a:txBody>
                  <a:tcPr marL="68580" marR="6858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r>
            </a:tbl>
          </a:graphicData>
        </a:graphic>
      </p:graphicFrame>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0023" y="6550660"/>
            <a:ext cx="1293971" cy="23876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456300" y="1555200"/>
            <a:ext cx="3924808"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4762800" y="1555200"/>
            <a:ext cx="3920400" cy="4608000"/>
          </a:xfrm>
        </p:spPr>
        <p:txBody>
          <a:bodyPr vert="horz" lIns="90000" tIns="46800" rIns="90000" bIns="46800" rtlCol="0">
            <a:normAutofit/>
          </a:bodyPr>
          <a:lstStyle>
            <a:lvl1pPr>
              <a:buNone/>
              <a:defRPr sz="1600"/>
            </a:lvl1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7676100" y="914400"/>
            <a:ext cx="783000" cy="5029200"/>
          </a:xfrm>
        </p:spPr>
        <p:txBody>
          <a:bodyPr vert="eaVert" lIns="90000" tIns="46800" rIns="90000" bIns="46800" rtlCol="0" anchor="ctr" anchorCtr="0">
            <a:normAutofit/>
          </a:bodyPr>
          <a:lstStyle>
            <a:lvl1pPr>
              <a:buNone/>
              <a:defRPr sz="2800"/>
            </a:lvl1pPr>
          </a:lstStyle>
          <a:p>
            <a:pPr lvl="0"/>
            <a:r>
              <a:rPr lang="zh-CN" altLang="en-US"/>
              <a:t>单击此处编辑标题</a:t>
            </a:r>
            <a:endParaRPr lang="zh-CN" altLang="en-US"/>
          </a:p>
        </p:txBody>
      </p:sp>
      <p:sp>
        <p:nvSpPr>
          <p:cNvPr id="3" name="竖排文字占位符 2"/>
          <p:cNvSpPr>
            <a:spLocks noGrp="1"/>
          </p:cNvSpPr>
          <p:nvPr>
            <p:ph type="body" orient="vert" idx="1"/>
            <p:custDataLst>
              <p:tags r:id="rId3"/>
            </p:custDataLst>
          </p:nvPr>
        </p:nvSpPr>
        <p:spPr>
          <a:xfrm>
            <a:off x="685800" y="914400"/>
            <a:ext cx="68769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9" Type="http://schemas.openxmlformats.org/officeDocument/2006/relationships/theme" Target="../theme/theme2.xml"/><Relationship Id="rId28" Type="http://schemas.openxmlformats.org/officeDocument/2006/relationships/tags" Target="../tags/tag225.xml"/><Relationship Id="rId27" Type="http://schemas.openxmlformats.org/officeDocument/2006/relationships/slideLayout" Target="../slideLayouts/slideLayout38.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0" Type="http://schemas.openxmlformats.org/officeDocument/2006/relationships/slideLayout" Target="../slideLayouts/slideLayout31.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47.xml"/><Relationship Id="rId8" Type="http://schemas.openxmlformats.org/officeDocument/2006/relationships/slideLayout" Target="../slideLayouts/slideLayout46.xml"/><Relationship Id="rId7" Type="http://schemas.openxmlformats.org/officeDocument/2006/relationships/slideLayout" Target="../slideLayouts/slideLayout45.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3" Type="http://schemas.openxmlformats.org/officeDocument/2006/relationships/slideLayout" Target="../slideLayouts/slideLayout41.xml"/><Relationship Id="rId26" Type="http://schemas.openxmlformats.org/officeDocument/2006/relationships/theme" Target="../theme/theme3.xml"/><Relationship Id="rId25" Type="http://schemas.openxmlformats.org/officeDocument/2006/relationships/tags" Target="../tags/tag384.xml"/><Relationship Id="rId24" Type="http://schemas.openxmlformats.org/officeDocument/2006/relationships/slideLayout" Target="../slideLayouts/slideLayout62.xml"/><Relationship Id="rId23" Type="http://schemas.openxmlformats.org/officeDocument/2006/relationships/slideLayout" Target="../slideLayouts/slideLayout61.xml"/><Relationship Id="rId22" Type="http://schemas.openxmlformats.org/officeDocument/2006/relationships/slideLayout" Target="../slideLayouts/slideLayout60.xml"/><Relationship Id="rId21" Type="http://schemas.openxmlformats.org/officeDocument/2006/relationships/slideLayout" Target="../slideLayouts/slideLayout59.xml"/><Relationship Id="rId20" Type="http://schemas.openxmlformats.org/officeDocument/2006/relationships/slideLayout" Target="../slideLayouts/slideLayout58.xml"/><Relationship Id="rId2" Type="http://schemas.openxmlformats.org/officeDocument/2006/relationships/slideLayout" Target="../slideLayouts/slideLayout40.xml"/><Relationship Id="rId19" Type="http://schemas.openxmlformats.org/officeDocument/2006/relationships/slideLayout" Target="../slideLayouts/slideLayout57.xml"/><Relationship Id="rId18" Type="http://schemas.openxmlformats.org/officeDocument/2006/relationships/slideLayout" Target="../slideLayouts/slideLayout56.xml"/><Relationship Id="rId17" Type="http://schemas.openxmlformats.org/officeDocument/2006/relationships/slideLayout" Target="../slideLayouts/slideLayout55.xml"/><Relationship Id="rId16" Type="http://schemas.openxmlformats.org/officeDocument/2006/relationships/slideLayout" Target="../slideLayouts/slideLayout54.xml"/><Relationship Id="rId15" Type="http://schemas.openxmlformats.org/officeDocument/2006/relationships/slideLayout" Target="../slideLayouts/slideLayout53.xml"/><Relationship Id="rId14" Type="http://schemas.openxmlformats.org/officeDocument/2006/relationships/slideLayout" Target="../slideLayouts/slideLayout52.xml"/><Relationship Id="rId13" Type="http://schemas.openxmlformats.org/officeDocument/2006/relationships/slideLayout" Target="../slideLayouts/slideLayout51.xml"/><Relationship Id="rId12" Type="http://schemas.openxmlformats.org/officeDocument/2006/relationships/slideLayout" Target="../slideLayouts/slideLayout50.xml"/><Relationship Id="rId11" Type="http://schemas.openxmlformats.org/officeDocument/2006/relationships/slideLayout" Target="../slideLayouts/slideLayout49.xml"/><Relationship Id="rId10" Type="http://schemas.openxmlformats.org/officeDocument/2006/relationships/slideLayout" Target="../slideLayouts/slideLayout48.xml"/><Relationship Id="rId1"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456300" y="608400"/>
            <a:ext cx="82269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456300" y="1490400"/>
            <a:ext cx="82269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459000" y="6314400"/>
            <a:ext cx="2025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3087000" y="6314400"/>
            <a:ext cx="297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6658200" y="6314400"/>
            <a:ext cx="2025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8.xml"/><Relationship Id="rId3" Type="http://schemas.openxmlformats.org/officeDocument/2006/relationships/tags" Target="../tags/tag385.xml"/><Relationship Id="rId2" Type="http://schemas.openxmlformats.org/officeDocument/2006/relationships/image" Target="../media/image15.svg"/><Relationship Id="rId1" Type="http://schemas.openxmlformats.org/officeDocument/2006/relationships/image" Target="../media/image14.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tags" Target="../tags/tag45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45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386.xml"/><Relationship Id="rId1"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ags" Target="../tags/tag387.xml"/></Relationships>
</file>

<file path=ppt/slides/_rels/slide4.xml.rels><?xml version="1.0" encoding="UTF-8" standalone="yes"?>
<Relationships xmlns="http://schemas.openxmlformats.org/package/2006/relationships"><Relationship Id="rId9" Type="http://schemas.openxmlformats.org/officeDocument/2006/relationships/tags" Target="../tags/tag395.xml"/><Relationship Id="rId8" Type="http://schemas.openxmlformats.org/officeDocument/2006/relationships/tags" Target="../tags/tag394.xml"/><Relationship Id="rId7" Type="http://schemas.openxmlformats.org/officeDocument/2006/relationships/tags" Target="../tags/tag393.xml"/><Relationship Id="rId6" Type="http://schemas.openxmlformats.org/officeDocument/2006/relationships/tags" Target="../tags/tag392.xml"/><Relationship Id="rId5" Type="http://schemas.openxmlformats.org/officeDocument/2006/relationships/tags" Target="../tags/tag391.xml"/><Relationship Id="rId4" Type="http://schemas.openxmlformats.org/officeDocument/2006/relationships/tags" Target="../tags/tag390.xml"/><Relationship Id="rId3" Type="http://schemas.openxmlformats.org/officeDocument/2006/relationships/tags" Target="../tags/tag389.xml"/><Relationship Id="rId2" Type="http://schemas.openxmlformats.org/officeDocument/2006/relationships/image" Target="../media/image17.png"/><Relationship Id="rId16" Type="http://schemas.openxmlformats.org/officeDocument/2006/relationships/slideLayout" Target="../slideLayouts/slideLayout40.xml"/><Relationship Id="rId15" Type="http://schemas.openxmlformats.org/officeDocument/2006/relationships/tags" Target="../tags/tag401.xml"/><Relationship Id="rId14" Type="http://schemas.openxmlformats.org/officeDocument/2006/relationships/tags" Target="../tags/tag400.xml"/><Relationship Id="rId13" Type="http://schemas.openxmlformats.org/officeDocument/2006/relationships/tags" Target="../tags/tag399.xml"/><Relationship Id="rId12" Type="http://schemas.openxmlformats.org/officeDocument/2006/relationships/tags" Target="../tags/tag398.xml"/><Relationship Id="rId11" Type="http://schemas.openxmlformats.org/officeDocument/2006/relationships/tags" Target="../tags/tag397.xml"/><Relationship Id="rId10" Type="http://schemas.openxmlformats.org/officeDocument/2006/relationships/tags" Target="../tags/tag396.xml"/><Relationship Id="rId1" Type="http://schemas.openxmlformats.org/officeDocument/2006/relationships/tags" Target="../tags/tag388.xml"/></Relationships>
</file>

<file path=ppt/slides/_rels/slide5.xml.rels><?xml version="1.0" encoding="UTF-8" standalone="yes"?>
<Relationships xmlns="http://schemas.openxmlformats.org/package/2006/relationships"><Relationship Id="rId9" Type="http://schemas.openxmlformats.org/officeDocument/2006/relationships/tags" Target="../tags/tag410.xml"/><Relationship Id="rId8" Type="http://schemas.openxmlformats.org/officeDocument/2006/relationships/tags" Target="../tags/tag409.xml"/><Relationship Id="rId7" Type="http://schemas.openxmlformats.org/officeDocument/2006/relationships/tags" Target="../tags/tag408.xml"/><Relationship Id="rId6" Type="http://schemas.openxmlformats.org/officeDocument/2006/relationships/tags" Target="../tags/tag407.xml"/><Relationship Id="rId5" Type="http://schemas.openxmlformats.org/officeDocument/2006/relationships/tags" Target="../tags/tag406.xml"/><Relationship Id="rId42" Type="http://schemas.openxmlformats.org/officeDocument/2006/relationships/notesSlide" Target="../notesSlides/notesSlide2.xml"/><Relationship Id="rId41" Type="http://schemas.openxmlformats.org/officeDocument/2006/relationships/slideLayout" Target="../slideLayouts/slideLayout45.xml"/><Relationship Id="rId40" Type="http://schemas.openxmlformats.org/officeDocument/2006/relationships/tags" Target="../tags/tag437.xml"/><Relationship Id="rId4" Type="http://schemas.openxmlformats.org/officeDocument/2006/relationships/tags" Target="../tags/tag405.xml"/><Relationship Id="rId39" Type="http://schemas.openxmlformats.org/officeDocument/2006/relationships/image" Target="../media/image17.png"/><Relationship Id="rId38" Type="http://schemas.openxmlformats.org/officeDocument/2006/relationships/tags" Target="../tags/tag436.xml"/><Relationship Id="rId37" Type="http://schemas.openxmlformats.org/officeDocument/2006/relationships/tags" Target="../tags/tag435.xml"/><Relationship Id="rId36" Type="http://schemas.openxmlformats.org/officeDocument/2006/relationships/tags" Target="../tags/tag434.xml"/><Relationship Id="rId35" Type="http://schemas.openxmlformats.org/officeDocument/2006/relationships/image" Target="../media/image20.jpeg"/><Relationship Id="rId34" Type="http://schemas.openxmlformats.org/officeDocument/2006/relationships/tags" Target="../tags/tag433.xml"/><Relationship Id="rId33" Type="http://schemas.openxmlformats.org/officeDocument/2006/relationships/image" Target="../media/image19.jpeg"/><Relationship Id="rId32" Type="http://schemas.openxmlformats.org/officeDocument/2006/relationships/tags" Target="../tags/tag432.xml"/><Relationship Id="rId31" Type="http://schemas.openxmlformats.org/officeDocument/2006/relationships/image" Target="../media/image18.jpeg"/><Relationship Id="rId30" Type="http://schemas.openxmlformats.org/officeDocument/2006/relationships/tags" Target="../tags/tag431.xml"/><Relationship Id="rId3" Type="http://schemas.openxmlformats.org/officeDocument/2006/relationships/tags" Target="../tags/tag404.xml"/><Relationship Id="rId29" Type="http://schemas.openxmlformats.org/officeDocument/2006/relationships/tags" Target="../tags/tag430.xml"/><Relationship Id="rId28" Type="http://schemas.openxmlformats.org/officeDocument/2006/relationships/tags" Target="../tags/tag429.xml"/><Relationship Id="rId27" Type="http://schemas.openxmlformats.org/officeDocument/2006/relationships/tags" Target="../tags/tag428.xml"/><Relationship Id="rId26" Type="http://schemas.openxmlformats.org/officeDocument/2006/relationships/tags" Target="../tags/tag427.xml"/><Relationship Id="rId25" Type="http://schemas.openxmlformats.org/officeDocument/2006/relationships/tags" Target="../tags/tag426.xml"/><Relationship Id="rId24" Type="http://schemas.openxmlformats.org/officeDocument/2006/relationships/tags" Target="../tags/tag425.xml"/><Relationship Id="rId23" Type="http://schemas.openxmlformats.org/officeDocument/2006/relationships/tags" Target="../tags/tag424.xml"/><Relationship Id="rId22" Type="http://schemas.openxmlformats.org/officeDocument/2006/relationships/tags" Target="../tags/tag423.xml"/><Relationship Id="rId21" Type="http://schemas.openxmlformats.org/officeDocument/2006/relationships/tags" Target="../tags/tag422.xml"/><Relationship Id="rId20" Type="http://schemas.openxmlformats.org/officeDocument/2006/relationships/tags" Target="../tags/tag421.xml"/><Relationship Id="rId2" Type="http://schemas.openxmlformats.org/officeDocument/2006/relationships/tags" Target="../tags/tag403.xml"/><Relationship Id="rId19" Type="http://schemas.openxmlformats.org/officeDocument/2006/relationships/tags" Target="../tags/tag420.xml"/><Relationship Id="rId18" Type="http://schemas.openxmlformats.org/officeDocument/2006/relationships/tags" Target="../tags/tag419.xml"/><Relationship Id="rId17" Type="http://schemas.openxmlformats.org/officeDocument/2006/relationships/tags" Target="../tags/tag418.xml"/><Relationship Id="rId16" Type="http://schemas.openxmlformats.org/officeDocument/2006/relationships/tags" Target="../tags/tag417.xml"/><Relationship Id="rId15" Type="http://schemas.openxmlformats.org/officeDocument/2006/relationships/tags" Target="../tags/tag416.xml"/><Relationship Id="rId14" Type="http://schemas.openxmlformats.org/officeDocument/2006/relationships/tags" Target="../tags/tag415.xml"/><Relationship Id="rId13" Type="http://schemas.openxmlformats.org/officeDocument/2006/relationships/tags" Target="../tags/tag414.xml"/><Relationship Id="rId12" Type="http://schemas.openxmlformats.org/officeDocument/2006/relationships/tags" Target="../tags/tag413.xml"/><Relationship Id="rId11" Type="http://schemas.openxmlformats.org/officeDocument/2006/relationships/tags" Target="../tags/tag412.xml"/><Relationship Id="rId10" Type="http://schemas.openxmlformats.org/officeDocument/2006/relationships/tags" Target="../tags/tag411.xml"/><Relationship Id="rId1" Type="http://schemas.openxmlformats.org/officeDocument/2006/relationships/tags" Target="../tags/tag40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tags" Target="../tags/tag439.xml"/><Relationship Id="rId1" Type="http://schemas.openxmlformats.org/officeDocument/2006/relationships/tags" Target="../tags/tag43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image" Target="../media/image21.png"/><Relationship Id="rId1" Type="http://schemas.openxmlformats.org/officeDocument/2006/relationships/tags" Target="../tags/tag440.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44.xml"/><Relationship Id="rId7" Type="http://schemas.openxmlformats.org/officeDocument/2006/relationships/tags" Target="../tags/tag447.xml"/><Relationship Id="rId6" Type="http://schemas.openxmlformats.org/officeDocument/2006/relationships/tags" Target="../tags/tag446.xml"/><Relationship Id="rId5" Type="http://schemas.openxmlformats.org/officeDocument/2006/relationships/tags" Target="../tags/tag445.xml"/><Relationship Id="rId4" Type="http://schemas.openxmlformats.org/officeDocument/2006/relationships/tags" Target="../tags/tag444.xml"/><Relationship Id="rId3" Type="http://schemas.openxmlformats.org/officeDocument/2006/relationships/tags" Target="../tags/tag443.xml"/><Relationship Id="rId2" Type="http://schemas.openxmlformats.org/officeDocument/2006/relationships/tags" Target="../tags/tag442.xml"/><Relationship Id="rId1" Type="http://schemas.openxmlformats.org/officeDocument/2006/relationships/tags" Target="../tags/tag441.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449.xml"/><Relationship Id="rId1" Type="http://schemas.openxmlformats.org/officeDocument/2006/relationships/tags" Target="../tags/tag44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右箭头 4"/>
          <p:cNvSpPr/>
          <p:nvPr/>
        </p:nvSpPr>
        <p:spPr>
          <a:xfrm>
            <a:off x="253219" y="3347085"/>
            <a:ext cx="8880621" cy="47879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b="1">
              <a:latin typeface="黑体" panose="02010609060101010101" pitchFamily="49" charset="-122"/>
              <a:ea typeface="黑体" panose="02010609060101010101" pitchFamily="49" charset="-122"/>
            </a:endParaRPr>
          </a:p>
        </p:txBody>
      </p:sp>
      <p:sp>
        <p:nvSpPr>
          <p:cNvPr id="6" name="椭圆 5"/>
          <p:cNvSpPr/>
          <p:nvPr/>
        </p:nvSpPr>
        <p:spPr>
          <a:xfrm>
            <a:off x="293132" y="3462020"/>
            <a:ext cx="229870" cy="2489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b="1">
              <a:latin typeface="黑体" panose="02010609060101010101" pitchFamily="49" charset="-122"/>
              <a:ea typeface="黑体" panose="02010609060101010101" pitchFamily="49" charset="-122"/>
            </a:endParaRPr>
          </a:p>
        </p:txBody>
      </p:sp>
      <p:sp>
        <p:nvSpPr>
          <p:cNvPr id="8" name="椭圆 7"/>
          <p:cNvSpPr/>
          <p:nvPr/>
        </p:nvSpPr>
        <p:spPr>
          <a:xfrm>
            <a:off x="1443301" y="3471545"/>
            <a:ext cx="229870" cy="2489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b="1">
              <a:latin typeface="黑体" panose="02010609060101010101" pitchFamily="49" charset="-122"/>
              <a:ea typeface="黑体" panose="02010609060101010101" pitchFamily="49" charset="-122"/>
            </a:endParaRPr>
          </a:p>
        </p:txBody>
      </p:sp>
      <p:sp>
        <p:nvSpPr>
          <p:cNvPr id="9" name="椭圆 8"/>
          <p:cNvSpPr/>
          <p:nvPr/>
        </p:nvSpPr>
        <p:spPr>
          <a:xfrm>
            <a:off x="7875124" y="3462020"/>
            <a:ext cx="229870" cy="2489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b="1">
              <a:latin typeface="黑体" panose="02010609060101010101" pitchFamily="49" charset="-122"/>
              <a:ea typeface="黑体" panose="02010609060101010101" pitchFamily="49" charset="-122"/>
            </a:endParaRPr>
          </a:p>
        </p:txBody>
      </p:sp>
      <p:sp>
        <p:nvSpPr>
          <p:cNvPr id="10" name="椭圆 9"/>
          <p:cNvSpPr/>
          <p:nvPr/>
        </p:nvSpPr>
        <p:spPr>
          <a:xfrm>
            <a:off x="5597379" y="3471545"/>
            <a:ext cx="229870" cy="2489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b="1">
              <a:latin typeface="黑体" panose="02010609060101010101" pitchFamily="49" charset="-122"/>
              <a:ea typeface="黑体" panose="02010609060101010101" pitchFamily="49" charset="-122"/>
            </a:endParaRPr>
          </a:p>
        </p:txBody>
      </p:sp>
      <p:sp>
        <p:nvSpPr>
          <p:cNvPr id="13" name="椭圆 12"/>
          <p:cNvSpPr/>
          <p:nvPr/>
        </p:nvSpPr>
        <p:spPr>
          <a:xfrm>
            <a:off x="4295629" y="3471545"/>
            <a:ext cx="229870" cy="2489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b="1">
              <a:latin typeface="黑体" panose="02010609060101010101" pitchFamily="49" charset="-122"/>
              <a:ea typeface="黑体" panose="02010609060101010101" pitchFamily="49" charset="-122"/>
            </a:endParaRPr>
          </a:p>
        </p:txBody>
      </p:sp>
      <p:sp>
        <p:nvSpPr>
          <p:cNvPr id="14" name="文本框 13"/>
          <p:cNvSpPr txBox="1"/>
          <p:nvPr/>
        </p:nvSpPr>
        <p:spPr>
          <a:xfrm>
            <a:off x="163684" y="3746503"/>
            <a:ext cx="1339850" cy="829945"/>
          </a:xfrm>
          <a:prstGeom prst="rect">
            <a:avLst/>
          </a:prstGeom>
          <a:noFill/>
        </p:spPr>
        <p:txBody>
          <a:bodyPr wrap="square" rtlCol="0">
            <a:spAutoFit/>
          </a:bodyPr>
          <a:lstStyle/>
          <a:p>
            <a:r>
              <a:rPr lang="zh-CN" altLang="en-US" sz="2400" b="1" dirty="0">
                <a:latin typeface="黑体" panose="02010609060101010101" pitchFamily="49" charset="-122"/>
                <a:ea typeface="黑体" panose="02010609060101010101" pitchFamily="49" charset="-122"/>
              </a:rPr>
              <a:t>新航路的开辟</a:t>
            </a:r>
            <a:endParaRPr lang="zh-CN" altLang="en-US" sz="2400" b="1" dirty="0">
              <a:latin typeface="黑体" panose="02010609060101010101" pitchFamily="49" charset="-122"/>
              <a:ea typeface="黑体" panose="02010609060101010101" pitchFamily="49" charset="-122"/>
            </a:endParaRPr>
          </a:p>
        </p:txBody>
      </p:sp>
      <p:sp>
        <p:nvSpPr>
          <p:cNvPr id="15" name="文本框 14"/>
          <p:cNvSpPr txBox="1"/>
          <p:nvPr/>
        </p:nvSpPr>
        <p:spPr>
          <a:xfrm>
            <a:off x="745693" y="3842690"/>
            <a:ext cx="1551940" cy="461665"/>
          </a:xfrm>
          <a:prstGeom prst="rect">
            <a:avLst/>
          </a:prstGeom>
          <a:noFill/>
        </p:spPr>
        <p:txBody>
          <a:bodyPr wrap="square" rtlCol="0">
            <a:spAutoFit/>
          </a:bodyPr>
          <a:lstStyle/>
          <a:p>
            <a:pPr algn="ct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一战</a:t>
            </a:r>
            <a:endPar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24" name="文本框 23"/>
          <p:cNvSpPr txBox="1"/>
          <p:nvPr/>
        </p:nvSpPr>
        <p:spPr>
          <a:xfrm>
            <a:off x="3804647" y="3896972"/>
            <a:ext cx="1116011" cy="830997"/>
          </a:xfrm>
          <a:prstGeom prst="rect">
            <a:avLst/>
          </a:prstGeom>
          <a:noFill/>
        </p:spPr>
        <p:txBody>
          <a:bodyPr wrap="none" rtlCol="0">
            <a:spAutoFit/>
          </a:bodyPr>
          <a:lstStyle/>
          <a:p>
            <a:pPr algn="ctr"/>
            <a:r>
              <a:rPr lang="en-US" sz="2400" b="1" dirty="0">
                <a:latin typeface="黑体" panose="02010609060101010101" pitchFamily="49" charset="-122"/>
                <a:ea typeface="黑体" panose="02010609060101010101" pitchFamily="49" charset="-122"/>
                <a:cs typeface="黑体" panose="02010609060101010101" pitchFamily="49" charset="-122"/>
              </a:rPr>
              <a:t>1945</a:t>
            </a:r>
            <a:r>
              <a:rPr lang="zh-CN" altLang="en-US" sz="2400" b="1" dirty="0">
                <a:latin typeface="黑体" panose="02010609060101010101" pitchFamily="49" charset="-122"/>
                <a:ea typeface="黑体" panose="02010609060101010101" pitchFamily="49" charset="-122"/>
                <a:cs typeface="黑体" panose="02010609060101010101" pitchFamily="49" charset="-122"/>
              </a:rPr>
              <a:t>年</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a:p>
            <a:pPr algn="ct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二战</a:t>
            </a:r>
            <a:endPar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34" name="文本框 33"/>
          <p:cNvSpPr txBox="1"/>
          <p:nvPr/>
        </p:nvSpPr>
        <p:spPr>
          <a:xfrm>
            <a:off x="4961467" y="3869220"/>
            <a:ext cx="1731564" cy="830997"/>
          </a:xfrm>
          <a:prstGeom prst="rect">
            <a:avLst/>
          </a:prstGeom>
          <a:noFill/>
        </p:spPr>
        <p:txBody>
          <a:bodyPr wrap="none" rtlCol="0">
            <a:spAutoFit/>
          </a:bodyPr>
          <a:lstStyle/>
          <a:p>
            <a:pPr algn="ctr"/>
            <a:r>
              <a:rPr lang="en-US" sz="2400" b="1" dirty="0">
                <a:latin typeface="黑体" panose="02010609060101010101" pitchFamily="49" charset="-122"/>
                <a:ea typeface="黑体" panose="02010609060101010101" pitchFamily="49" charset="-122"/>
                <a:cs typeface="黑体" panose="02010609060101010101" pitchFamily="49" charset="-122"/>
              </a:rPr>
              <a:t>1955</a:t>
            </a:r>
            <a:r>
              <a:rPr lang="zh-CN" altLang="en-US" sz="2400" b="1" dirty="0">
                <a:latin typeface="黑体" panose="02010609060101010101" pitchFamily="49" charset="-122"/>
                <a:ea typeface="黑体" panose="02010609060101010101" pitchFamily="49" charset="-122"/>
                <a:cs typeface="黑体" panose="02010609060101010101" pitchFamily="49" charset="-122"/>
              </a:rPr>
              <a:t>年</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a:p>
            <a:pPr algn="ctr"/>
            <a:r>
              <a:rPr lang="zh-CN" altLang="en-US" sz="2400" b="1" dirty="0">
                <a:latin typeface="黑体" panose="02010609060101010101" pitchFamily="49" charset="-122"/>
                <a:ea typeface="黑体" panose="02010609060101010101" pitchFamily="49" charset="-122"/>
                <a:cs typeface="黑体" panose="02010609060101010101" pitchFamily="49" charset="-122"/>
              </a:rPr>
              <a:t>北约、华约</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p:txBody>
      </p:sp>
      <p:sp>
        <p:nvSpPr>
          <p:cNvPr id="28" name="文本框 27"/>
          <p:cNvSpPr txBox="1"/>
          <p:nvPr/>
        </p:nvSpPr>
        <p:spPr>
          <a:xfrm>
            <a:off x="7291845" y="3799202"/>
            <a:ext cx="1612900" cy="953135"/>
          </a:xfrm>
          <a:prstGeom prst="rect">
            <a:avLst/>
          </a:prstGeom>
          <a:noFill/>
        </p:spPr>
        <p:txBody>
          <a:bodyPr wrap="none" rtlCol="0">
            <a:spAutoFit/>
          </a:bodyPr>
          <a:lstStyle/>
          <a:p>
            <a:pPr algn="ctr"/>
            <a:r>
              <a:rPr 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1991</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年</a:t>
            </a:r>
            <a:endPar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pPr algn="ct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苏联解体</a:t>
            </a:r>
            <a:endPar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p:txBody>
      </p:sp>
      <p:cxnSp>
        <p:nvCxnSpPr>
          <p:cNvPr id="29" name="直接连接符 28"/>
          <p:cNvCxnSpPr/>
          <p:nvPr/>
        </p:nvCxnSpPr>
        <p:spPr>
          <a:xfrm>
            <a:off x="402987" y="1961515"/>
            <a:ext cx="5080" cy="1500505"/>
          </a:xfrm>
          <a:prstGeom prst="line">
            <a:avLst/>
          </a:prstGeom>
          <a:ln w="190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4408024" y="1961518"/>
            <a:ext cx="5080" cy="1500505"/>
          </a:xfrm>
          <a:prstGeom prst="line">
            <a:avLst/>
          </a:prstGeom>
          <a:ln w="190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1555696" y="2922600"/>
            <a:ext cx="5080" cy="532130"/>
          </a:xfrm>
          <a:prstGeom prst="line">
            <a:avLst/>
          </a:prstGeom>
          <a:ln w="190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7987519" y="1961518"/>
            <a:ext cx="5080" cy="1500505"/>
          </a:xfrm>
          <a:prstGeom prst="line">
            <a:avLst/>
          </a:prstGeom>
          <a:ln w="190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a:off x="5710412" y="1961515"/>
            <a:ext cx="3175" cy="967740"/>
          </a:xfrm>
          <a:prstGeom prst="line">
            <a:avLst/>
          </a:prstGeom>
          <a:ln w="1905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5" name="文本框 34"/>
          <p:cNvSpPr txBox="1"/>
          <p:nvPr/>
        </p:nvSpPr>
        <p:spPr>
          <a:xfrm>
            <a:off x="98820" y="1648463"/>
            <a:ext cx="4595495" cy="521970"/>
          </a:xfrm>
          <a:prstGeom prst="rect">
            <a:avLst/>
          </a:prstGeom>
          <a:noFill/>
        </p:spPr>
        <p:txBody>
          <a:bodyPr wrap="square" rtlCol="0">
            <a:spAutoFit/>
          </a:bodyPr>
          <a:lstStyle/>
          <a:p>
            <a:pPr algn="ctr"/>
            <a:r>
              <a:rPr lang="zh-CN" altLang="en-US" sz="2800" b="1" dirty="0">
                <a:latin typeface="黑体" panose="02010609060101010101" pitchFamily="49" charset="-122"/>
                <a:ea typeface="黑体" panose="02010609060101010101" pitchFamily="49" charset="-122"/>
              </a:rPr>
              <a:t>以</a:t>
            </a:r>
            <a:r>
              <a:rPr lang="zh-CN" altLang="en-US" sz="2800" b="1" dirty="0">
                <a:solidFill>
                  <a:srgbClr val="FF0000"/>
                </a:solidFill>
                <a:latin typeface="黑体" panose="02010609060101010101" pitchFamily="49" charset="-122"/>
                <a:ea typeface="黑体" panose="02010609060101010101" pitchFamily="49" charset="-122"/>
              </a:rPr>
              <a:t>欧洲</a:t>
            </a:r>
            <a:r>
              <a:rPr lang="zh-CN" altLang="en-US" sz="2800" b="1" dirty="0">
                <a:latin typeface="黑体" panose="02010609060101010101" pitchFamily="49" charset="-122"/>
                <a:ea typeface="黑体" panose="02010609060101010101" pitchFamily="49" charset="-122"/>
              </a:rPr>
              <a:t>为中心的国际格局</a:t>
            </a:r>
            <a:endParaRPr lang="zh-CN" altLang="en-US" sz="2800" b="1" dirty="0">
              <a:latin typeface="黑体" panose="02010609060101010101" pitchFamily="49" charset="-122"/>
              <a:ea typeface="黑体" panose="02010609060101010101" pitchFamily="49" charset="-122"/>
            </a:endParaRPr>
          </a:p>
        </p:txBody>
      </p:sp>
      <p:sp>
        <p:nvSpPr>
          <p:cNvPr id="36" name="文本框 35"/>
          <p:cNvSpPr txBox="1"/>
          <p:nvPr/>
        </p:nvSpPr>
        <p:spPr>
          <a:xfrm>
            <a:off x="1443301" y="2938783"/>
            <a:ext cx="2969083" cy="461665"/>
          </a:xfrm>
          <a:prstGeom prst="rect">
            <a:avLst/>
          </a:prstGeom>
          <a:noFill/>
        </p:spPr>
        <p:txBody>
          <a:bodyPr wrap="none" rtlCol="0">
            <a:spAutoFit/>
          </a:bodyPr>
          <a:lstStyle/>
          <a:p>
            <a:pPr algn="ctr"/>
            <a:r>
              <a:rPr lang="zh-CN" altLang="en-US" sz="2400" b="1">
                <a:latin typeface="黑体" panose="02010609060101010101" pitchFamily="49" charset="-122"/>
                <a:ea typeface="黑体" panose="02010609060101010101" pitchFamily="49" charset="-122"/>
                <a:cs typeface="黑体" panose="02010609060101010101" pitchFamily="49" charset="-122"/>
              </a:rPr>
              <a:t>凡尔赛</a:t>
            </a:r>
            <a:r>
              <a:rPr lang="en-US" altLang="zh-CN" sz="2400" b="1">
                <a:latin typeface="黑体" panose="02010609060101010101" pitchFamily="49" charset="-122"/>
                <a:ea typeface="黑体" panose="02010609060101010101" pitchFamily="49" charset="-122"/>
                <a:cs typeface="黑体" panose="02010609060101010101" pitchFamily="49" charset="-122"/>
              </a:rPr>
              <a:t>·</a:t>
            </a:r>
            <a:r>
              <a:rPr lang="zh-CN" altLang="en-US" sz="2400" b="1">
                <a:latin typeface="黑体" panose="02010609060101010101" pitchFamily="49" charset="-122"/>
                <a:ea typeface="黑体" panose="02010609060101010101" pitchFamily="49" charset="-122"/>
                <a:cs typeface="黑体" panose="02010609060101010101" pitchFamily="49" charset="-122"/>
              </a:rPr>
              <a:t>华盛顿体系</a:t>
            </a:r>
            <a:endParaRPr lang="zh-CN" altLang="en-US" sz="2400" b="1">
              <a:latin typeface="黑体" panose="02010609060101010101" pitchFamily="49" charset="-122"/>
              <a:ea typeface="黑体" panose="02010609060101010101" pitchFamily="49" charset="-122"/>
              <a:cs typeface="黑体" panose="02010609060101010101" pitchFamily="49" charset="-122"/>
            </a:endParaRPr>
          </a:p>
        </p:txBody>
      </p:sp>
      <p:sp>
        <p:nvSpPr>
          <p:cNvPr id="37" name="文本框 36"/>
          <p:cNvSpPr txBox="1"/>
          <p:nvPr/>
        </p:nvSpPr>
        <p:spPr>
          <a:xfrm>
            <a:off x="4855699" y="2957833"/>
            <a:ext cx="1731564" cy="461665"/>
          </a:xfrm>
          <a:prstGeom prst="rect">
            <a:avLst/>
          </a:prstGeom>
          <a:noFill/>
        </p:spPr>
        <p:txBody>
          <a:bodyPr wrap="none" rtlCol="0">
            <a:spAutoFit/>
          </a:bodyPr>
          <a:lstStyle/>
          <a:p>
            <a:r>
              <a:rPr lang="zh-CN" altLang="en-US" sz="2400" b="1">
                <a:latin typeface="黑体" panose="02010609060101010101" pitchFamily="49" charset="-122"/>
                <a:ea typeface="黑体" panose="02010609060101010101" pitchFamily="49" charset="-122"/>
              </a:rPr>
              <a:t>雅尔塔体系</a:t>
            </a:r>
            <a:endParaRPr lang="zh-CN" altLang="en-US" sz="2400" b="1">
              <a:latin typeface="黑体" panose="02010609060101010101" pitchFamily="49" charset="-122"/>
              <a:ea typeface="黑体" panose="02010609060101010101" pitchFamily="49" charset="-122"/>
            </a:endParaRPr>
          </a:p>
        </p:txBody>
      </p:sp>
      <p:sp>
        <p:nvSpPr>
          <p:cNvPr id="38" name="文本框 37"/>
          <p:cNvSpPr txBox="1"/>
          <p:nvPr/>
        </p:nvSpPr>
        <p:spPr>
          <a:xfrm>
            <a:off x="5737079" y="1467488"/>
            <a:ext cx="2250440" cy="953135"/>
          </a:xfrm>
          <a:prstGeom prst="rect">
            <a:avLst/>
          </a:prstGeom>
          <a:noFill/>
        </p:spPr>
        <p:txBody>
          <a:bodyPr wrap="square" rtlCol="0">
            <a:spAutoFit/>
          </a:bodyPr>
          <a:lstStyle/>
          <a:p>
            <a:pPr algn="ctr"/>
            <a:r>
              <a:rPr lang="zh-CN" altLang="en-US" sz="2800" b="1" dirty="0">
                <a:solidFill>
                  <a:srgbClr val="FF0000"/>
                </a:solidFill>
                <a:latin typeface="黑体" panose="02010609060101010101" pitchFamily="49" charset="-122"/>
                <a:ea typeface="黑体" panose="02010609060101010101" pitchFamily="49" charset="-122"/>
              </a:rPr>
              <a:t>美苏</a:t>
            </a:r>
            <a:r>
              <a:rPr lang="zh-CN" altLang="en-US" sz="2800" b="1" dirty="0">
                <a:latin typeface="黑体" panose="02010609060101010101" pitchFamily="49" charset="-122"/>
                <a:ea typeface="黑体" panose="02010609060101010101" pitchFamily="49" charset="-122"/>
              </a:rPr>
              <a:t>为中心</a:t>
            </a:r>
            <a:endParaRPr lang="zh-CN" altLang="en-US" sz="2800" b="1" dirty="0">
              <a:latin typeface="黑体" panose="02010609060101010101" pitchFamily="49" charset="-122"/>
              <a:ea typeface="黑体" panose="02010609060101010101" pitchFamily="49" charset="-122"/>
            </a:endParaRPr>
          </a:p>
          <a:p>
            <a:pPr algn="ctr"/>
            <a:r>
              <a:rPr lang="zh-CN" altLang="en-US" sz="2800" b="1" dirty="0">
                <a:latin typeface="黑体" panose="02010609060101010101" pitchFamily="49" charset="-122"/>
                <a:ea typeface="黑体" panose="02010609060101010101" pitchFamily="49" charset="-122"/>
              </a:rPr>
              <a:t>的</a:t>
            </a:r>
            <a:r>
              <a:rPr lang="zh-CN" altLang="en-US" sz="2800" b="1" dirty="0">
                <a:solidFill>
                  <a:srgbClr val="FF0000"/>
                </a:solidFill>
                <a:latin typeface="黑体" panose="02010609060101010101" pitchFamily="49" charset="-122"/>
                <a:ea typeface="黑体" panose="02010609060101010101" pitchFamily="49" charset="-122"/>
              </a:rPr>
              <a:t>两极格局</a:t>
            </a:r>
            <a:endParaRPr lang="zh-CN" altLang="en-US" sz="2800" b="1" dirty="0">
              <a:solidFill>
                <a:srgbClr val="FF0000"/>
              </a:solidFill>
              <a:latin typeface="黑体" panose="02010609060101010101" pitchFamily="49" charset="-122"/>
              <a:ea typeface="黑体" panose="02010609060101010101" pitchFamily="49" charset="-122"/>
            </a:endParaRPr>
          </a:p>
        </p:txBody>
      </p:sp>
      <p:pic>
        <p:nvPicPr>
          <p:cNvPr id="43" name="图片 42" descr="3b32313537303832373bcecabac5"/>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8251044" y="1880798"/>
            <a:ext cx="914400" cy="914400"/>
          </a:xfrm>
          <a:prstGeom prst="rect">
            <a:avLst/>
          </a:prstGeom>
        </p:spPr>
      </p:pic>
      <p:sp>
        <p:nvSpPr>
          <p:cNvPr id="44" name="文本框 43"/>
          <p:cNvSpPr txBox="1"/>
          <p:nvPr/>
        </p:nvSpPr>
        <p:spPr>
          <a:xfrm>
            <a:off x="2493645" y="63500"/>
            <a:ext cx="4112260" cy="768350"/>
          </a:xfrm>
          <a:prstGeom prst="rect">
            <a:avLst/>
          </a:prstGeom>
          <a:noFill/>
        </p:spPr>
        <p:txBody>
          <a:bodyPr wrap="none" rtlCol="0" anchor="t">
            <a:spAutoFit/>
          </a:bodyPr>
          <a:lstStyle/>
          <a:p>
            <a:r>
              <a:rPr kumimoji="1" lang="zh-CN" altLang="en-US" sz="4400" b="1">
                <a:solidFill>
                  <a:srgbClr val="000000"/>
                </a:solidFill>
                <a:latin typeface="黑体" panose="02010609060101010101" pitchFamily="49" charset="-122"/>
                <a:ea typeface="黑体" panose="02010609060101010101" pitchFamily="49" charset="-122"/>
                <a:sym typeface="+mn-ea"/>
              </a:rPr>
              <a:t>世界格局的演变</a:t>
            </a:r>
            <a:endParaRPr kumimoji="1" lang="zh-CN" altLang="en-US" sz="4400" b="1">
              <a:solidFill>
                <a:srgbClr val="000000"/>
              </a:solidFill>
              <a:latin typeface="黑体" panose="02010609060101010101" pitchFamily="49" charset="-122"/>
              <a:ea typeface="黑体" panose="02010609060101010101" pitchFamily="49" charset="-122"/>
              <a:sym typeface="+mn-ea"/>
            </a:endParaRPr>
          </a:p>
        </p:txBody>
      </p:sp>
      <p:sp>
        <p:nvSpPr>
          <p:cNvPr id="2" name="矩形 1"/>
          <p:cNvSpPr/>
          <p:nvPr/>
        </p:nvSpPr>
        <p:spPr>
          <a:xfrm>
            <a:off x="2369039" y="1846580"/>
            <a:ext cx="741680" cy="1198880"/>
          </a:xfrm>
          <a:prstGeom prst="rect">
            <a:avLst/>
          </a:prstGeom>
          <a:noFill/>
          <a:ln>
            <a:noFill/>
          </a:ln>
        </p:spPr>
        <p:txBody>
          <a:bodyPr wrap="none" rtlCol="0" anchor="t">
            <a:spAutoFit/>
          </a:bodyPr>
          <a:lstStyle/>
          <a:p>
            <a:pPr algn="ctr"/>
            <a:r>
              <a:rPr lang="en-US" altLang="zh-CN" sz="7200" b="1">
                <a:solidFill>
                  <a:srgbClr val="FF0000"/>
                </a:solidFill>
                <a:effectLst>
                  <a:outerShdw blurRad="38100" dist="19050" dir="2700000" algn="tl" rotWithShape="0">
                    <a:schemeClr val="dk1">
                      <a:alpha val="40000"/>
                    </a:schemeClr>
                  </a:outerShdw>
                </a:effectLst>
              </a:rPr>
              <a:t>?</a:t>
            </a:r>
            <a:endParaRPr lang="en-US" altLang="zh-CN" sz="7200" b="1">
              <a:solidFill>
                <a:srgbClr val="FF0000"/>
              </a:solidFill>
              <a:effectLst>
                <a:outerShdw blurRad="38100" dist="19050" dir="2700000" algn="tl" rotWithShape="0">
                  <a:schemeClr val="dk1">
                    <a:alpha val="40000"/>
                  </a:schemeClr>
                </a:outerShdw>
              </a:effectLst>
            </a:endParaRPr>
          </a:p>
        </p:txBody>
      </p:sp>
      <p:sp>
        <p:nvSpPr>
          <p:cNvPr id="3" name="矩形 2"/>
          <p:cNvSpPr/>
          <p:nvPr/>
        </p:nvSpPr>
        <p:spPr>
          <a:xfrm>
            <a:off x="4975714" y="1705610"/>
            <a:ext cx="741680" cy="1198880"/>
          </a:xfrm>
          <a:prstGeom prst="rect">
            <a:avLst/>
          </a:prstGeom>
          <a:noFill/>
          <a:ln>
            <a:noFill/>
          </a:ln>
        </p:spPr>
        <p:txBody>
          <a:bodyPr wrap="none" rtlCol="0" anchor="t">
            <a:spAutoFit/>
          </a:bodyPr>
          <a:lstStyle/>
          <a:p>
            <a:pPr algn="ctr"/>
            <a:r>
              <a:rPr lang="en-US" altLang="zh-CN" sz="7200" b="1">
                <a:solidFill>
                  <a:srgbClr val="FF0000"/>
                </a:solidFill>
                <a:effectLst>
                  <a:outerShdw blurRad="38100" dist="19050" dir="2700000" algn="tl" rotWithShape="0">
                    <a:schemeClr val="dk1">
                      <a:alpha val="40000"/>
                    </a:schemeClr>
                  </a:outerShdw>
                </a:effectLst>
              </a:rPr>
              <a:t>?</a:t>
            </a:r>
            <a:endParaRPr lang="en-US" altLang="zh-CN" sz="7200" b="1">
              <a:solidFill>
                <a:srgbClr val="FF0000"/>
              </a:solidFill>
              <a:effectLst>
                <a:outerShdw blurRad="38100" dist="19050" dir="2700000" algn="tl" rotWithShape="0">
                  <a:schemeClr val="dk1">
                    <a:alpha val="40000"/>
                  </a:schemeClr>
                </a:outerShdw>
              </a:effectLst>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down)">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down)">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down)">
                                      <p:cBhvr>
                                        <p:cTn id="28" dur="5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wipe(down)">
                                      <p:cBhvr>
                                        <p:cTn id="3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5" grpId="0"/>
      <p:bldP spid="35" grpId="1"/>
      <p:bldP spid="36" grpId="0"/>
      <p:bldP spid="36" grpId="1"/>
      <p:bldP spid="37" grpId="0"/>
      <p:bldP spid="37" grpId="1"/>
      <p:bldP spid="38" grpId="0"/>
      <p:bldP spid="38"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本框 4"/>
          <p:cNvSpPr txBox="1"/>
          <p:nvPr/>
        </p:nvSpPr>
        <p:spPr>
          <a:xfrm>
            <a:off x="437747" y="863344"/>
            <a:ext cx="8706253" cy="4524315"/>
          </a:xfrm>
          <a:prstGeom prst="rect">
            <a:avLst/>
          </a:prstGeom>
          <a:noFill/>
          <a:ln w="9525">
            <a:noFill/>
          </a:ln>
        </p:spPr>
        <p:txBody>
          <a:bodyPr wrap="square">
            <a:spAutoFit/>
          </a:bodyPr>
          <a:lstStyle/>
          <a:p>
            <a:pPr marL="200025" indent="-200025"/>
            <a:r>
              <a:rPr lang="zh-CN" altLang="en-US" sz="3200" b="1" dirty="0">
                <a:latin typeface="黑体" panose="02010609060101010101" pitchFamily="49" charset="-122"/>
                <a:ea typeface="黑体" panose="02010609060101010101" pitchFamily="49" charset="-122"/>
                <a:cs typeface="黑体" panose="02010609060101010101" pitchFamily="49" charset="-122"/>
                <a:sym typeface="+mn-ea"/>
              </a:rPr>
              <a:t>（</a:t>
            </a:r>
            <a:r>
              <a:rPr lang="en-US" altLang="zh-CN" sz="3200" b="1" dirty="0">
                <a:latin typeface="黑体" panose="02010609060101010101" pitchFamily="49" charset="-122"/>
                <a:ea typeface="黑体" panose="02010609060101010101" pitchFamily="49" charset="-122"/>
                <a:cs typeface="黑体" panose="02010609060101010101" pitchFamily="49" charset="-122"/>
                <a:sym typeface="+mn-ea"/>
              </a:rPr>
              <a:t>2020</a:t>
            </a:r>
            <a:r>
              <a:rPr lang="zh-CN" altLang="en-US" sz="3200" b="1" dirty="0">
                <a:latin typeface="黑体" panose="02010609060101010101" pitchFamily="49" charset="-122"/>
                <a:ea typeface="黑体" panose="02010609060101010101" pitchFamily="49" charset="-122"/>
                <a:cs typeface="黑体" panose="02010609060101010101" pitchFamily="49" charset="-122"/>
                <a:sym typeface="+mn-ea"/>
              </a:rPr>
              <a:t>年江苏卷）</a:t>
            </a:r>
            <a:r>
              <a:rPr lang="en-US" altLang="zh-CN" sz="3200" b="1" dirty="0">
                <a:latin typeface="黑体" panose="02010609060101010101" pitchFamily="49" charset="-122"/>
                <a:ea typeface="黑体" panose="02010609060101010101" pitchFamily="49" charset="-122"/>
                <a:cs typeface="黑体" panose="02010609060101010101" pitchFamily="49" charset="-122"/>
                <a:sym typeface="+mn-ea"/>
              </a:rPr>
              <a:t>2.</a:t>
            </a:r>
            <a:r>
              <a:rPr lang="zh-CN" altLang="en-US" sz="3200" b="1" dirty="0">
                <a:latin typeface="黑体" panose="02010609060101010101" pitchFamily="49" charset="-122"/>
                <a:ea typeface="黑体" panose="02010609060101010101" pitchFamily="49" charset="-122"/>
                <a:cs typeface="黑体" panose="02010609060101010101" pitchFamily="49" charset="-122"/>
              </a:rPr>
              <a:t>在科索沃危机期问，欧盟坚持召开朗布伊埃和谈，希望在欧盟的主导下解决问题。</a:t>
            </a:r>
            <a:r>
              <a:rPr lang="en-US" sz="3200" b="1" dirty="0">
                <a:latin typeface="黑体" panose="02010609060101010101" pitchFamily="49" charset="-122"/>
                <a:ea typeface="黑体" panose="02010609060101010101" pitchFamily="49" charset="-122"/>
                <a:cs typeface="黑体" panose="02010609060101010101" pitchFamily="49" charset="-122"/>
              </a:rPr>
              <a:t>1999</a:t>
            </a:r>
            <a:r>
              <a:rPr lang="zh-CN" altLang="en-US" sz="3200" b="1" dirty="0">
                <a:latin typeface="黑体" panose="02010609060101010101" pitchFamily="49" charset="-122"/>
                <a:ea typeface="黑体" panose="02010609060101010101" pitchFamily="49" charset="-122"/>
                <a:cs typeface="黑体" panose="02010609060101010101" pitchFamily="49" charset="-122"/>
              </a:rPr>
              <a:t>年科索沃战争后，欧盟决定设立外交和国防总代表一职，充分表现了独立解决欧洲问题的决心。这表明（　　）</a:t>
            </a:r>
            <a:endParaRPr lang="en-US" sz="3200" b="1" dirty="0">
              <a:latin typeface="黑体" panose="02010609060101010101" pitchFamily="49" charset="-122"/>
              <a:ea typeface="黑体" panose="02010609060101010101" pitchFamily="49" charset="-122"/>
              <a:cs typeface="黑体" panose="02010609060101010101" pitchFamily="49" charset="-122"/>
            </a:endParaRPr>
          </a:p>
          <a:p>
            <a:pPr marL="200025" indent="-200025"/>
            <a:r>
              <a:rPr lang="en-US" sz="3200" b="1" dirty="0">
                <a:latin typeface="黑体" panose="02010609060101010101" pitchFamily="49" charset="-122"/>
                <a:ea typeface="黑体" panose="02010609060101010101" pitchFamily="49" charset="-122"/>
                <a:cs typeface="黑体" panose="02010609060101010101" pitchFamily="49" charset="-122"/>
              </a:rPr>
              <a:t>A</a:t>
            </a:r>
            <a:r>
              <a:rPr lang="zh-CN" altLang="en-US" sz="3200" b="1" dirty="0">
                <a:latin typeface="黑体" panose="02010609060101010101" pitchFamily="49" charset="-122"/>
                <a:ea typeface="黑体" panose="02010609060101010101" pitchFamily="49" charset="-122"/>
                <a:cs typeface="黑体" panose="02010609060101010101" pitchFamily="49" charset="-122"/>
              </a:rPr>
              <a:t>．欧洲已实现政治一体化</a:t>
            </a:r>
            <a:r>
              <a:rPr lang="en-US" sz="3200" b="1" dirty="0">
                <a:latin typeface="黑体" panose="02010609060101010101" pitchFamily="49" charset="-122"/>
                <a:ea typeface="黑体" panose="02010609060101010101" pitchFamily="49" charset="-122"/>
                <a:cs typeface="黑体" panose="02010609060101010101" pitchFamily="49" charset="-122"/>
              </a:rPr>
              <a:t>             </a:t>
            </a:r>
            <a:endParaRPr lang="en-US" sz="3200" b="1" dirty="0">
              <a:latin typeface="黑体" panose="02010609060101010101" pitchFamily="49" charset="-122"/>
              <a:ea typeface="黑体" panose="02010609060101010101" pitchFamily="49" charset="-122"/>
              <a:cs typeface="黑体" panose="02010609060101010101" pitchFamily="49" charset="-122"/>
            </a:endParaRPr>
          </a:p>
          <a:p>
            <a:pPr marL="200025" indent="-200025"/>
            <a:r>
              <a:rPr lang="en-US" sz="3200" b="1" dirty="0">
                <a:latin typeface="黑体" panose="02010609060101010101" pitchFamily="49" charset="-122"/>
                <a:ea typeface="黑体" panose="02010609060101010101" pitchFamily="49" charset="-122"/>
                <a:cs typeface="黑体" panose="02010609060101010101" pitchFamily="49" charset="-122"/>
              </a:rPr>
              <a:t>B</a:t>
            </a:r>
            <a:r>
              <a:rPr lang="zh-CN" altLang="en-US" sz="3200" b="1" dirty="0">
                <a:latin typeface="黑体" panose="02010609060101010101" pitchFamily="49" charset="-122"/>
                <a:ea typeface="黑体" panose="02010609060101010101" pitchFamily="49" charset="-122"/>
                <a:cs typeface="黑体" panose="02010609060101010101" pitchFamily="49" charset="-122"/>
              </a:rPr>
              <a:t>．欧盟在多极格局中占据主导地位</a:t>
            </a:r>
            <a:endParaRPr lang="en-US" sz="3200" b="1" dirty="0">
              <a:latin typeface="黑体" panose="02010609060101010101" pitchFamily="49" charset="-122"/>
              <a:ea typeface="黑体" panose="02010609060101010101" pitchFamily="49" charset="-122"/>
              <a:cs typeface="黑体" panose="02010609060101010101" pitchFamily="49" charset="-122"/>
            </a:endParaRPr>
          </a:p>
          <a:p>
            <a:pPr marL="200025" indent="-200025"/>
            <a:r>
              <a:rPr lang="en-US" sz="3200" b="1" dirty="0">
                <a:latin typeface="黑体" panose="02010609060101010101" pitchFamily="49" charset="-122"/>
                <a:ea typeface="黑体" panose="02010609060101010101" pitchFamily="49" charset="-122"/>
                <a:cs typeface="黑体" panose="02010609060101010101" pitchFamily="49" charset="-122"/>
              </a:rPr>
              <a:t>C</a:t>
            </a:r>
            <a:r>
              <a:rPr lang="zh-CN" altLang="en-US" sz="3200" b="1" dirty="0">
                <a:latin typeface="黑体" panose="02010609060101010101" pitchFamily="49" charset="-122"/>
                <a:ea typeface="黑体" panose="02010609060101010101" pitchFamily="49" charset="-122"/>
                <a:cs typeface="黑体" panose="02010609060101010101" pitchFamily="49" charset="-122"/>
              </a:rPr>
              <a:t>．世界多极化格局已形成</a:t>
            </a:r>
            <a:r>
              <a:rPr lang="en-US" sz="3200" b="1" dirty="0">
                <a:latin typeface="黑体" panose="02010609060101010101" pitchFamily="49" charset="-122"/>
                <a:ea typeface="黑体" panose="02010609060101010101" pitchFamily="49" charset="-122"/>
                <a:cs typeface="黑体" panose="02010609060101010101" pitchFamily="49" charset="-122"/>
              </a:rPr>
              <a:t>             </a:t>
            </a:r>
            <a:endParaRPr lang="en-US" sz="3200" b="1" dirty="0">
              <a:latin typeface="黑体" panose="02010609060101010101" pitchFamily="49" charset="-122"/>
              <a:ea typeface="黑体" panose="02010609060101010101" pitchFamily="49" charset="-122"/>
              <a:cs typeface="黑体" panose="02010609060101010101" pitchFamily="49" charset="-122"/>
            </a:endParaRPr>
          </a:p>
          <a:p>
            <a:pPr marL="200025" indent="-200025"/>
            <a:r>
              <a:rPr lang="en-US" sz="3200" b="1" dirty="0">
                <a:latin typeface="黑体" panose="02010609060101010101" pitchFamily="49" charset="-122"/>
                <a:ea typeface="黑体" panose="02010609060101010101" pitchFamily="49" charset="-122"/>
                <a:cs typeface="黑体" panose="02010609060101010101" pitchFamily="49" charset="-122"/>
              </a:rPr>
              <a:t>D</a:t>
            </a:r>
            <a:r>
              <a:rPr lang="zh-CN" altLang="en-US" sz="3200" b="1" dirty="0">
                <a:latin typeface="黑体" panose="02010609060101010101" pitchFamily="49" charset="-122"/>
                <a:ea typeface="黑体" panose="02010609060101010101" pitchFamily="49" charset="-122"/>
                <a:cs typeface="黑体" panose="02010609060101010101" pitchFamily="49" charset="-122"/>
              </a:rPr>
              <a:t>．欧盟加强在国际事务中的影响力</a:t>
            </a:r>
            <a:endParaRPr lang="zh-CN" altLang="en-US" sz="3200" b="1" dirty="0">
              <a:latin typeface="黑体" panose="02010609060101010101" pitchFamily="49" charset="-122"/>
              <a:ea typeface="黑体" panose="02010609060101010101" pitchFamily="49" charset="-122"/>
              <a:cs typeface="黑体" panose="02010609060101010101" pitchFamily="49" charset="-122"/>
            </a:endParaRPr>
          </a:p>
        </p:txBody>
      </p:sp>
      <p:sp>
        <p:nvSpPr>
          <p:cNvPr id="6" name="矩形 5"/>
          <p:cNvSpPr/>
          <p:nvPr/>
        </p:nvSpPr>
        <p:spPr>
          <a:xfrm>
            <a:off x="6768304" y="2829560"/>
            <a:ext cx="843280" cy="1198880"/>
          </a:xfrm>
          <a:prstGeom prst="rect">
            <a:avLst/>
          </a:prstGeom>
          <a:noFill/>
          <a:ln>
            <a:noFill/>
          </a:ln>
        </p:spPr>
        <p:txBody>
          <a:bodyPr wrap="none" rtlCol="0" anchor="t">
            <a:spAutoFit/>
          </a:bodyPr>
          <a:lstStyle/>
          <a:p>
            <a:pPr algn="ctr"/>
            <a:r>
              <a:rPr lang="en-US" altLang="zh-CN" sz="7200" b="1" dirty="0">
                <a:solidFill>
                  <a:srgbClr val="FF0000"/>
                </a:solidFill>
                <a:effectLst>
                  <a:outerShdw blurRad="38100" dist="19050" dir="2700000" algn="tl" rotWithShape="0">
                    <a:schemeClr val="dk1">
                      <a:alpha val="40000"/>
                    </a:schemeClr>
                  </a:outerShdw>
                </a:effectLst>
              </a:rPr>
              <a:t>D</a:t>
            </a:r>
            <a:endParaRPr lang="en-US" altLang="zh-CN" sz="7200" b="1" dirty="0">
              <a:solidFill>
                <a:srgbClr val="FF0000"/>
              </a:solidFill>
              <a:effectLst>
                <a:outerShdw blurRad="38100" dist="19050" dir="2700000" algn="tl" rotWithShape="0">
                  <a:schemeClr val="dk1">
                    <a:alpha val="40000"/>
                  </a:schemeClr>
                </a:outerShdw>
              </a:effectLs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文本框 6"/>
          <p:cNvSpPr txBox="1"/>
          <p:nvPr/>
        </p:nvSpPr>
        <p:spPr>
          <a:xfrm>
            <a:off x="391332" y="674400"/>
            <a:ext cx="8361336" cy="5507990"/>
          </a:xfrm>
          <a:prstGeom prst="rect">
            <a:avLst/>
          </a:prstGeom>
          <a:noFill/>
        </p:spPr>
        <p:txBody>
          <a:bodyPr wrap="square">
            <a:spAutoFit/>
          </a:bodyPr>
          <a:lstStyle/>
          <a:p>
            <a:pPr indent="266700"/>
            <a:r>
              <a:rPr lang="en-US" altLang="zh-CN" sz="3200" b="1" dirty="0">
                <a:uFillTx/>
                <a:latin typeface="黑体" panose="02010609060101010101" pitchFamily="49" charset="-122"/>
                <a:ea typeface="黑体" panose="02010609060101010101" pitchFamily="49" charset="-122"/>
                <a:sym typeface="+mn-ea"/>
              </a:rPr>
              <a:t>(2022</a:t>
            </a:r>
            <a:r>
              <a:rPr lang="zh-CN" altLang="en-US" sz="3200" b="1" dirty="0">
                <a:uFillTx/>
                <a:latin typeface="黑体" panose="02010609060101010101" pitchFamily="49" charset="-122"/>
                <a:ea typeface="黑体" panose="02010609060101010101" pitchFamily="49" charset="-122"/>
                <a:sym typeface="+mn-ea"/>
              </a:rPr>
              <a:t>年</a:t>
            </a:r>
            <a:r>
              <a:rPr lang="zh-CN" altLang="zh-CN" sz="3200" b="1" dirty="0">
                <a:uFillTx/>
                <a:latin typeface="黑体" panose="02010609060101010101" pitchFamily="49" charset="-122"/>
                <a:ea typeface="黑体" panose="02010609060101010101" pitchFamily="49" charset="-122"/>
                <a:sym typeface="+mn-ea"/>
              </a:rPr>
              <a:t>山东</a:t>
            </a:r>
            <a:r>
              <a:rPr lang="zh-CN" altLang="en-US" sz="3200" b="1" dirty="0">
                <a:uFillTx/>
                <a:latin typeface="黑体" panose="02010609060101010101" pitchFamily="49" charset="-122"/>
                <a:ea typeface="黑体" panose="02010609060101010101" pitchFamily="49" charset="-122"/>
                <a:sym typeface="+mn-ea"/>
              </a:rPr>
              <a:t>卷</a:t>
            </a:r>
            <a:r>
              <a:rPr lang="en-US" altLang="zh-CN" sz="3200" b="1" dirty="0">
                <a:uFillTx/>
                <a:latin typeface="黑体" panose="02010609060101010101" pitchFamily="49" charset="-122"/>
                <a:ea typeface="黑体" panose="02010609060101010101" pitchFamily="49" charset="-122"/>
                <a:sym typeface="+mn-ea"/>
              </a:rPr>
              <a:t>)3.</a:t>
            </a:r>
            <a:r>
              <a:rPr lang="zh-CN" altLang="zh-CN" sz="3200" b="1" dirty="0">
                <a:solidFill>
                  <a:schemeClr val="tx1"/>
                </a:solidFill>
                <a:uFillTx/>
                <a:latin typeface="黑体" panose="02010609060101010101" pitchFamily="49" charset="-122"/>
                <a:ea typeface="黑体" panose="02010609060101010101" pitchFamily="49" charset="-122"/>
              </a:rPr>
              <a:t>1967年，法国学者塞尔旺施赖贝尔在其著作中宣称，如果包括法国在内的欧洲国家不迅速采取行动以重新确立对欧洲经济和社会的控制，欧洲也许会繁荣昌盛，但将在历史上第一次被更为发达的文明所摧垮并受它统治。该著作出版后在欧洲很快成为畅销书。这反映出欧洲社会</a:t>
            </a:r>
            <a:r>
              <a:rPr lang="zh-CN" altLang="en-US" sz="3200" b="1" dirty="0">
                <a:latin typeface="黑体" panose="02010609060101010101" pitchFamily="49" charset="-122"/>
                <a:ea typeface="黑体" panose="02010609060101010101" pitchFamily="49" charset="-122"/>
                <a:cs typeface="黑体" panose="02010609060101010101" pitchFamily="49" charset="-122"/>
                <a:sym typeface="+mn-ea"/>
              </a:rPr>
              <a:t>（　　）</a:t>
            </a:r>
            <a:endParaRPr lang="zh-CN" altLang="zh-CN" sz="3200" b="1" dirty="0">
              <a:solidFill>
                <a:schemeClr val="tx1"/>
              </a:solidFill>
              <a:uFillTx/>
              <a:latin typeface="黑体" panose="02010609060101010101" pitchFamily="49" charset="-122"/>
              <a:ea typeface="黑体" panose="02010609060101010101" pitchFamily="49" charset="-122"/>
            </a:endParaRPr>
          </a:p>
          <a:p>
            <a:pPr indent="266700"/>
            <a:r>
              <a:rPr lang="zh-CN" altLang="en-US" sz="3200" b="1" dirty="0">
                <a:solidFill>
                  <a:schemeClr val="tx1"/>
                </a:solidFill>
                <a:uFillTx/>
                <a:latin typeface="黑体" panose="02010609060101010101" pitchFamily="49" charset="-122"/>
                <a:ea typeface="黑体" panose="02010609060101010101" pitchFamily="49" charset="-122"/>
                <a:cs typeface="楷体_GB2312" charset="0"/>
              </a:rPr>
              <a:t>A. 对美国发展模式的否定	</a:t>
            </a:r>
            <a:endParaRPr lang="zh-CN" altLang="en-US" sz="3200" b="1" dirty="0">
              <a:solidFill>
                <a:schemeClr val="tx1"/>
              </a:solidFill>
              <a:uFillTx/>
              <a:latin typeface="黑体" panose="02010609060101010101" pitchFamily="49" charset="-122"/>
              <a:ea typeface="黑体" panose="02010609060101010101" pitchFamily="49" charset="-122"/>
              <a:cs typeface="楷体_GB2312" charset="0"/>
            </a:endParaRPr>
          </a:p>
          <a:p>
            <a:pPr indent="266700"/>
            <a:r>
              <a:rPr lang="zh-CN" altLang="en-US" sz="3200" b="1" dirty="0">
                <a:solidFill>
                  <a:schemeClr val="tx1"/>
                </a:solidFill>
                <a:uFillTx/>
                <a:latin typeface="黑体" panose="02010609060101010101" pitchFamily="49" charset="-122"/>
                <a:ea typeface="黑体" panose="02010609060101010101" pitchFamily="49" charset="-122"/>
                <a:cs typeface="楷体_GB2312" charset="0"/>
              </a:rPr>
              <a:t>B. 对战后世界秩序的不满</a:t>
            </a:r>
            <a:endParaRPr lang="zh-CN" altLang="en-US" sz="3200" b="1" dirty="0">
              <a:solidFill>
                <a:schemeClr val="tx1"/>
              </a:solidFill>
              <a:uFillTx/>
              <a:latin typeface="黑体" panose="02010609060101010101" pitchFamily="49" charset="-122"/>
              <a:ea typeface="黑体" panose="02010609060101010101" pitchFamily="49" charset="-122"/>
              <a:cs typeface="楷体_GB2312" charset="0"/>
            </a:endParaRPr>
          </a:p>
          <a:p>
            <a:pPr indent="266700"/>
            <a:r>
              <a:rPr lang="zh-CN" altLang="en-US" sz="3200" b="1" dirty="0">
                <a:solidFill>
                  <a:schemeClr val="tx1"/>
                </a:solidFill>
                <a:uFillTx/>
                <a:latin typeface="黑体" panose="02010609060101010101" pitchFamily="49" charset="-122"/>
                <a:ea typeface="黑体" panose="02010609060101010101" pitchFamily="49" charset="-122"/>
                <a:cs typeface="楷体_GB2312" charset="0"/>
              </a:rPr>
              <a:t>C. 对面临挑战和未来发展的担忧	</a:t>
            </a:r>
            <a:endParaRPr lang="zh-CN" altLang="en-US" sz="3200" b="1" dirty="0">
              <a:solidFill>
                <a:schemeClr val="tx1"/>
              </a:solidFill>
              <a:uFillTx/>
              <a:latin typeface="黑体" panose="02010609060101010101" pitchFamily="49" charset="-122"/>
              <a:ea typeface="黑体" panose="02010609060101010101" pitchFamily="49" charset="-122"/>
              <a:cs typeface="楷体_GB2312" charset="0"/>
            </a:endParaRPr>
          </a:p>
          <a:p>
            <a:pPr indent="266700"/>
            <a:r>
              <a:rPr lang="zh-CN" altLang="en-US" sz="3200" b="1" dirty="0">
                <a:solidFill>
                  <a:schemeClr val="tx1"/>
                </a:solidFill>
                <a:uFillTx/>
                <a:latin typeface="黑体" panose="02010609060101010101" pitchFamily="49" charset="-122"/>
                <a:ea typeface="黑体" panose="02010609060101010101" pitchFamily="49" charset="-122"/>
                <a:cs typeface="楷体_GB2312" charset="0"/>
              </a:rPr>
              <a:t>D. 对苏联威胁下欧洲联合的反思</a:t>
            </a:r>
            <a:endParaRPr lang="zh-CN" altLang="en-US" sz="3200" b="1" dirty="0">
              <a:solidFill>
                <a:schemeClr val="tx1"/>
              </a:solidFill>
              <a:uFillTx/>
              <a:latin typeface="黑体" panose="02010609060101010101" pitchFamily="49" charset="-122"/>
              <a:ea typeface="黑体" panose="02010609060101010101" pitchFamily="49" charset="-122"/>
              <a:cs typeface="楷体_GB2312" charset="0"/>
            </a:endParaRPr>
          </a:p>
        </p:txBody>
      </p:sp>
      <p:sp>
        <p:nvSpPr>
          <p:cNvPr id="9" name="文本框 8"/>
          <p:cNvSpPr txBox="1"/>
          <p:nvPr/>
        </p:nvSpPr>
        <p:spPr>
          <a:xfrm>
            <a:off x="6828778" y="3740290"/>
            <a:ext cx="1389380" cy="1299210"/>
          </a:xfrm>
          <a:prstGeom prst="rect">
            <a:avLst/>
          </a:prstGeom>
          <a:noFill/>
        </p:spPr>
        <p:txBody>
          <a:bodyPr wrap="square" rtlCol="0">
            <a:noAutofit/>
          </a:bodyPr>
          <a:lstStyle/>
          <a:p>
            <a:r>
              <a:rPr lang="en-US" altLang="zh-CN" sz="8000" b="1" dirty="0">
                <a:solidFill>
                  <a:srgbClr val="FF0000"/>
                </a:solidFill>
              </a:rPr>
              <a:t>C</a:t>
            </a:r>
            <a:endParaRPr lang="en-US" altLang="zh-CN" sz="8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本框 4"/>
          <p:cNvSpPr txBox="1"/>
          <p:nvPr/>
        </p:nvSpPr>
        <p:spPr>
          <a:xfrm>
            <a:off x="0" y="428178"/>
            <a:ext cx="9314481" cy="6001643"/>
          </a:xfrm>
          <a:prstGeom prst="rect">
            <a:avLst/>
          </a:prstGeom>
          <a:noFill/>
        </p:spPr>
        <p:txBody>
          <a:bodyPr wrap="square">
            <a:spAutoFit/>
          </a:bodyPr>
          <a:lstStyle/>
          <a:p>
            <a:pPr indent="266700"/>
            <a:r>
              <a:rPr lang="en-US" altLang="zh-CN" sz="3200" b="1" dirty="0">
                <a:uFillTx/>
                <a:latin typeface="黑体" panose="02010609060101010101" pitchFamily="49" charset="-122"/>
                <a:ea typeface="黑体" panose="02010609060101010101" pitchFamily="49" charset="-122"/>
                <a:cs typeface="微软雅黑" panose="020B0503020204020204" charset="-122"/>
                <a:sym typeface="+mn-ea"/>
              </a:rPr>
              <a:t>(2022</a:t>
            </a:r>
            <a:r>
              <a:rPr lang="zh-CN" altLang="en-US" sz="3200" b="1" dirty="0">
                <a:uFillTx/>
                <a:latin typeface="黑体" panose="02010609060101010101" pitchFamily="49" charset="-122"/>
                <a:ea typeface="黑体" panose="02010609060101010101" pitchFamily="49" charset="-122"/>
                <a:cs typeface="微软雅黑" panose="020B0503020204020204" charset="-122"/>
                <a:sym typeface="+mn-ea"/>
              </a:rPr>
              <a:t>年浙</a:t>
            </a:r>
            <a:r>
              <a:rPr lang="zh-CN" altLang="zh-CN" sz="3200" b="1" dirty="0">
                <a:uFillTx/>
                <a:latin typeface="黑体" panose="02010609060101010101" pitchFamily="49" charset="-122"/>
                <a:ea typeface="黑体" panose="02010609060101010101" pitchFamily="49" charset="-122"/>
                <a:cs typeface="微软雅黑" panose="020B0503020204020204" charset="-122"/>
                <a:sym typeface="+mn-ea"/>
              </a:rPr>
              <a:t>江</a:t>
            </a:r>
            <a:r>
              <a:rPr lang="zh-CN" altLang="en-US" sz="3200" b="1" dirty="0">
                <a:uFillTx/>
                <a:latin typeface="黑体" panose="02010609060101010101" pitchFamily="49" charset="-122"/>
                <a:ea typeface="黑体" panose="02010609060101010101" pitchFamily="49" charset="-122"/>
                <a:cs typeface="微软雅黑" panose="020B0503020204020204" charset="-122"/>
                <a:sym typeface="+mn-ea"/>
              </a:rPr>
              <a:t>卷</a:t>
            </a:r>
            <a:r>
              <a:rPr lang="en-US" altLang="zh-CN" sz="3200" b="1" dirty="0">
                <a:uFillTx/>
                <a:latin typeface="黑体" panose="02010609060101010101" pitchFamily="49" charset="-122"/>
                <a:ea typeface="黑体" panose="02010609060101010101" pitchFamily="49" charset="-122"/>
                <a:cs typeface="微软雅黑" panose="020B0503020204020204" charset="-122"/>
                <a:sym typeface="+mn-ea"/>
              </a:rPr>
              <a:t>)4.</a:t>
            </a:r>
            <a:r>
              <a:rPr lang="zh-CN" altLang="zh-CN" sz="3200" b="1" dirty="0">
                <a:solidFill>
                  <a:schemeClr val="tx1"/>
                </a:solidFill>
                <a:uFillTx/>
                <a:latin typeface="黑体" panose="02010609060101010101" pitchFamily="49" charset="-122"/>
                <a:ea typeface="黑体" panose="02010609060101010101" pitchFamily="49" charset="-122"/>
                <a:cs typeface="微软雅黑" panose="020B0503020204020204" charset="-122"/>
              </a:rPr>
              <a:t>20世纪60年代末70年代初，日本在一些主要工业产品的产量和质量上居世界第一，日本产品在激烈竞争中占领美国市场，美国对日本贸易赤字不断扩大。进入70至80年代，美欧争夺西欧农产品市场和其他地区市场，在钢铁贸易上矛盾尖锐，西欧积极扩大对美商品出口，一举扭转对美贸易长期逆差地位。下列项中，对此解读正确的是（    ）</a:t>
            </a:r>
            <a:endParaRPr lang="zh-CN" altLang="zh-CN" sz="3200" b="1" dirty="0">
              <a:solidFill>
                <a:schemeClr val="tx1"/>
              </a:solidFill>
              <a:uFillTx/>
              <a:latin typeface="黑体" panose="02010609060101010101" pitchFamily="49" charset="-122"/>
              <a:ea typeface="黑体" panose="02010609060101010101" pitchFamily="49" charset="-122"/>
              <a:cs typeface="微软雅黑" panose="020B0503020204020204" charset="-122"/>
            </a:endParaRPr>
          </a:p>
          <a:p>
            <a:pPr indent="266700"/>
            <a:r>
              <a:rPr lang="zh-CN" altLang="en-US" sz="3200" b="1" dirty="0">
                <a:solidFill>
                  <a:schemeClr val="tx1"/>
                </a:solidFill>
                <a:uFillTx/>
                <a:latin typeface="黑体" panose="02010609060101010101" pitchFamily="49" charset="-122"/>
                <a:ea typeface="黑体" panose="02010609060101010101" pitchFamily="49" charset="-122"/>
                <a:cs typeface="微软雅黑" panose="020B0503020204020204" charset="-122"/>
              </a:rPr>
              <a:t>A. 日本与西欧崛起挑战美国经济霸权	</a:t>
            </a:r>
            <a:endParaRPr lang="zh-CN" altLang="en-US" sz="3200" b="1" dirty="0">
              <a:solidFill>
                <a:schemeClr val="tx1"/>
              </a:solidFill>
              <a:uFillTx/>
              <a:latin typeface="黑体" panose="02010609060101010101" pitchFamily="49" charset="-122"/>
              <a:ea typeface="黑体" panose="02010609060101010101" pitchFamily="49" charset="-122"/>
              <a:cs typeface="微软雅黑" panose="020B0503020204020204" charset="-122"/>
            </a:endParaRPr>
          </a:p>
          <a:p>
            <a:pPr indent="266700"/>
            <a:r>
              <a:rPr lang="zh-CN" altLang="en-US" sz="3200" b="1" dirty="0">
                <a:solidFill>
                  <a:schemeClr val="tx1"/>
                </a:solidFill>
                <a:uFillTx/>
                <a:latin typeface="黑体" panose="02010609060101010101" pitchFamily="49" charset="-122"/>
                <a:ea typeface="黑体" panose="02010609060101010101" pitchFamily="49" charset="-122"/>
                <a:cs typeface="微软雅黑" panose="020B0503020204020204" charset="-122"/>
              </a:rPr>
              <a:t>B. “赤字”问题是矛盾加深的根本原因</a:t>
            </a:r>
            <a:endParaRPr lang="zh-CN" altLang="en-US" sz="3200" b="1" dirty="0">
              <a:solidFill>
                <a:schemeClr val="tx1"/>
              </a:solidFill>
              <a:uFillTx/>
              <a:latin typeface="黑体" panose="02010609060101010101" pitchFamily="49" charset="-122"/>
              <a:ea typeface="黑体" panose="02010609060101010101" pitchFamily="49" charset="-122"/>
              <a:cs typeface="微软雅黑" panose="020B0503020204020204" charset="-122"/>
            </a:endParaRPr>
          </a:p>
          <a:p>
            <a:pPr indent="266700"/>
            <a:r>
              <a:rPr lang="zh-CN" altLang="en-US" sz="3200" b="1" dirty="0">
                <a:solidFill>
                  <a:schemeClr val="tx1"/>
                </a:solidFill>
                <a:uFillTx/>
                <a:latin typeface="黑体" panose="02010609060101010101" pitchFamily="49" charset="-122"/>
                <a:ea typeface="黑体" panose="02010609060101010101" pitchFamily="49" charset="-122"/>
                <a:cs typeface="微软雅黑" panose="020B0503020204020204" charset="-122"/>
              </a:rPr>
              <a:t>C. 欧元的启用加剧了欧美间的贸易战	</a:t>
            </a:r>
            <a:endParaRPr lang="zh-CN" altLang="en-US" sz="3200" b="1" dirty="0">
              <a:solidFill>
                <a:schemeClr val="tx1"/>
              </a:solidFill>
              <a:uFillTx/>
              <a:latin typeface="黑体" panose="02010609060101010101" pitchFamily="49" charset="-122"/>
              <a:ea typeface="黑体" panose="02010609060101010101" pitchFamily="49" charset="-122"/>
              <a:cs typeface="微软雅黑" panose="020B0503020204020204" charset="-122"/>
            </a:endParaRPr>
          </a:p>
          <a:p>
            <a:pPr indent="266700"/>
            <a:r>
              <a:rPr lang="zh-CN" altLang="en-US" sz="3200" b="1" dirty="0">
                <a:solidFill>
                  <a:schemeClr val="tx1"/>
                </a:solidFill>
                <a:uFillTx/>
                <a:latin typeface="黑体" panose="02010609060101010101" pitchFamily="49" charset="-122"/>
                <a:ea typeface="黑体" panose="02010609060101010101" pitchFamily="49" charset="-122"/>
                <a:cs typeface="微软雅黑" panose="020B0503020204020204" charset="-122"/>
              </a:rPr>
              <a:t>D. 国际贸易在各国经济中所占比重超过国内贸易</a:t>
            </a:r>
            <a:endParaRPr lang="zh-CN" altLang="en-US" sz="3200" b="1" dirty="0">
              <a:solidFill>
                <a:schemeClr val="tx1"/>
              </a:solidFill>
              <a:uFillTx/>
              <a:latin typeface="黑体" panose="02010609060101010101" pitchFamily="49" charset="-122"/>
              <a:ea typeface="黑体" panose="02010609060101010101" pitchFamily="49" charset="-122"/>
              <a:cs typeface="微软雅黑" panose="020B0503020204020204" charset="-122"/>
            </a:endParaRPr>
          </a:p>
        </p:txBody>
      </p:sp>
      <p:sp>
        <p:nvSpPr>
          <p:cNvPr id="7" name="矩形 6"/>
          <p:cNvSpPr/>
          <p:nvPr/>
        </p:nvSpPr>
        <p:spPr>
          <a:xfrm>
            <a:off x="7774314" y="4073760"/>
            <a:ext cx="843280" cy="1198880"/>
          </a:xfrm>
          <a:prstGeom prst="rect">
            <a:avLst/>
          </a:prstGeom>
          <a:noFill/>
          <a:ln>
            <a:noFill/>
          </a:ln>
        </p:spPr>
        <p:txBody>
          <a:bodyPr wrap="none" rtlCol="0" anchor="t">
            <a:spAutoFit/>
          </a:bodyPr>
          <a:lstStyle/>
          <a:p>
            <a:pPr algn="ctr"/>
            <a:r>
              <a:rPr lang="en-US" altLang="zh-CN" sz="7200" b="1" dirty="0">
                <a:solidFill>
                  <a:srgbClr val="FF0000"/>
                </a:solidFill>
                <a:effectLst>
                  <a:outerShdw blurRad="38100" dist="19050" dir="2700000" algn="tl" rotWithShape="0">
                    <a:schemeClr val="dk1">
                      <a:alpha val="40000"/>
                    </a:schemeClr>
                  </a:outerShdw>
                </a:effectLst>
              </a:rPr>
              <a:t>A</a:t>
            </a:r>
            <a:endParaRPr lang="en-US" altLang="zh-CN" sz="7200" b="1" dirty="0">
              <a:solidFill>
                <a:srgbClr val="FF0000"/>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 name="文本框 4"/>
          <p:cNvSpPr txBox="1"/>
          <p:nvPr/>
        </p:nvSpPr>
        <p:spPr>
          <a:xfrm>
            <a:off x="-185117" y="789600"/>
            <a:ext cx="9206287" cy="5016758"/>
          </a:xfrm>
          <a:prstGeom prst="rect">
            <a:avLst/>
          </a:prstGeom>
          <a:noFill/>
        </p:spPr>
        <p:txBody>
          <a:bodyPr wrap="square">
            <a:spAutoFit/>
          </a:bodyPr>
          <a:lstStyle/>
          <a:p>
            <a:pPr marL="431800" indent="-323850" hangingPunct="0"/>
            <a:r>
              <a:rPr lang="zh-CN" altLang="en-US" sz="3200" b="1" kern="100" dirty="0">
                <a:latin typeface="黑体" panose="02010609060101010101" pitchFamily="49" charset="-122"/>
                <a:ea typeface="黑体" panose="02010609060101010101" pitchFamily="49" charset="-122"/>
                <a:cs typeface="黑体" panose="02010609060101010101" pitchFamily="49" charset="-122"/>
              </a:rPr>
              <a:t>（</a:t>
            </a:r>
            <a:r>
              <a:rPr lang="en-US" altLang="zh-CN" sz="3200" b="1" kern="100" dirty="0">
                <a:latin typeface="黑体" panose="02010609060101010101" pitchFamily="49" charset="-122"/>
                <a:ea typeface="黑体" panose="02010609060101010101" pitchFamily="49" charset="-122"/>
                <a:cs typeface="黑体" panose="02010609060101010101" pitchFamily="49" charset="-122"/>
              </a:rPr>
              <a:t>2023</a:t>
            </a:r>
            <a:r>
              <a:rPr lang="zh-CN" altLang="en-US" sz="3200" b="1" kern="100" dirty="0">
                <a:latin typeface="黑体" panose="02010609060101010101" pitchFamily="49" charset="-122"/>
                <a:ea typeface="黑体" panose="02010609060101010101" pitchFamily="49" charset="-122"/>
                <a:cs typeface="黑体" panose="02010609060101010101" pitchFamily="49" charset="-122"/>
              </a:rPr>
              <a:t>全国乙卷）</a:t>
            </a:r>
            <a:r>
              <a:rPr lang="en-US" altLang="zh-CN" sz="3200" b="1" kern="100" dirty="0">
                <a:latin typeface="黑体" panose="02010609060101010101" pitchFamily="49" charset="-122"/>
                <a:ea typeface="黑体" panose="02010609060101010101" pitchFamily="49" charset="-122"/>
                <a:cs typeface="黑体" panose="02010609060101010101" pitchFamily="49" charset="-122"/>
              </a:rPr>
              <a:t>5</a:t>
            </a:r>
            <a:r>
              <a:rPr lang="en-US" altLang="zh-CN" sz="3200" b="1" kern="100" spc="-1100" dirty="0">
                <a:latin typeface="黑体" panose="02010609060101010101" pitchFamily="49" charset="-122"/>
                <a:ea typeface="黑体" panose="02010609060101010101" pitchFamily="49" charset="-122"/>
                <a:cs typeface="黑体" panose="02010609060101010101" pitchFamily="49" charset="-122"/>
              </a:rPr>
              <a:t>．</a:t>
            </a:r>
            <a:r>
              <a:rPr lang="en-US" altLang="zh-CN" sz="3200" b="1" kern="100" dirty="0">
                <a:latin typeface="黑体" panose="02010609060101010101" pitchFamily="49" charset="-122"/>
                <a:ea typeface="黑体" panose="02010609060101010101" pitchFamily="49" charset="-122"/>
                <a:cs typeface="黑体" panose="02010609060101010101" pitchFamily="49" charset="-122"/>
              </a:rPr>
              <a:t>1960～1970年，发展中国家对发达资本主义国家的出口额从197．8亿美元增加到397．5亿美元，从发达资本主义国家的进口额也从218亿美元增加到413．6亿美元。在国际贸易中，发展中国家出口额比重从21．4%下降至17．6%。据此可知，该时期（　　）</a:t>
            </a:r>
            <a:endParaRPr lang="en-US" altLang="zh-CN" sz="3200" b="1" kern="100" dirty="0">
              <a:latin typeface="黑体" panose="02010609060101010101" pitchFamily="49" charset="-122"/>
              <a:ea typeface="黑体" panose="02010609060101010101" pitchFamily="49" charset="-122"/>
              <a:cs typeface="黑体" panose="02010609060101010101" pitchFamily="49" charset="-122"/>
            </a:endParaRPr>
          </a:p>
          <a:p>
            <a:pPr indent="431800" hangingPunct="0"/>
            <a:r>
              <a:rPr lang="en-US" altLang="zh-CN" sz="3200" b="1" kern="100" dirty="0">
                <a:latin typeface="黑体" panose="02010609060101010101" pitchFamily="49" charset="-122"/>
                <a:ea typeface="黑体" panose="02010609060101010101" pitchFamily="49" charset="-122"/>
                <a:cs typeface="黑体" panose="02010609060101010101" pitchFamily="49" charset="-122"/>
              </a:rPr>
              <a:t>A．世界经济格局发生根本性转变              </a:t>
            </a:r>
            <a:endParaRPr lang="en-US" altLang="zh-CN" sz="3200" b="1" kern="100" dirty="0">
              <a:latin typeface="黑体" panose="02010609060101010101" pitchFamily="49" charset="-122"/>
              <a:ea typeface="黑体" panose="02010609060101010101" pitchFamily="49" charset="-122"/>
              <a:cs typeface="黑体" panose="02010609060101010101" pitchFamily="49" charset="-122"/>
            </a:endParaRPr>
          </a:p>
          <a:p>
            <a:pPr indent="431800" hangingPunct="0"/>
            <a:r>
              <a:rPr lang="en-US" altLang="zh-CN" sz="3200" b="1" kern="100" dirty="0">
                <a:latin typeface="黑体" panose="02010609060101010101" pitchFamily="49" charset="-122"/>
                <a:ea typeface="黑体" panose="02010609060101010101" pitchFamily="49" charset="-122"/>
                <a:cs typeface="黑体" panose="02010609060101010101" pitchFamily="49" charset="-122"/>
              </a:rPr>
              <a:t>B．规范化的世界贸易体系建立</a:t>
            </a:r>
            <a:endParaRPr lang="en-US" altLang="zh-CN" sz="3200" b="1" kern="100" dirty="0">
              <a:latin typeface="黑体" panose="02010609060101010101" pitchFamily="49" charset="-122"/>
              <a:ea typeface="黑体" panose="02010609060101010101" pitchFamily="49" charset="-122"/>
              <a:cs typeface="黑体" panose="02010609060101010101" pitchFamily="49" charset="-122"/>
            </a:endParaRPr>
          </a:p>
          <a:p>
            <a:pPr indent="431800" hangingPunct="0"/>
            <a:r>
              <a:rPr lang="en-US" altLang="zh-CN" sz="3200" b="1" kern="100" dirty="0">
                <a:latin typeface="黑体" panose="02010609060101010101" pitchFamily="49" charset="-122"/>
                <a:ea typeface="黑体" panose="02010609060101010101" pitchFamily="49" charset="-122"/>
                <a:cs typeface="黑体" panose="02010609060101010101" pitchFamily="49" charset="-122"/>
              </a:rPr>
              <a:t>C．南北国家之间的经济联系削弱              </a:t>
            </a:r>
            <a:endParaRPr lang="en-US" altLang="zh-CN" sz="3200" b="1" kern="100" dirty="0">
              <a:latin typeface="黑体" panose="02010609060101010101" pitchFamily="49" charset="-122"/>
              <a:ea typeface="黑体" panose="02010609060101010101" pitchFamily="49" charset="-122"/>
              <a:cs typeface="黑体" panose="02010609060101010101" pitchFamily="49" charset="-122"/>
            </a:endParaRPr>
          </a:p>
          <a:p>
            <a:pPr indent="431800" hangingPunct="0"/>
            <a:r>
              <a:rPr lang="en-US" altLang="zh-CN" sz="3200" b="1" kern="100" dirty="0">
                <a:latin typeface="黑体" panose="02010609060101010101" pitchFamily="49" charset="-122"/>
                <a:ea typeface="黑体" panose="02010609060101010101" pitchFamily="49" charset="-122"/>
                <a:cs typeface="黑体" panose="02010609060101010101" pitchFamily="49" charset="-122"/>
              </a:rPr>
              <a:t>D．发展中国家的经济地位下降</a:t>
            </a:r>
            <a:endParaRPr lang="en-US" altLang="zh-CN" sz="3200" b="1" kern="100" dirty="0">
              <a:latin typeface="黑体" panose="02010609060101010101" pitchFamily="49" charset="-122"/>
              <a:ea typeface="黑体" panose="02010609060101010101" pitchFamily="49" charset="-122"/>
              <a:cs typeface="黑体" panose="02010609060101010101" pitchFamily="49" charset="-122"/>
            </a:endParaRPr>
          </a:p>
        </p:txBody>
      </p:sp>
      <p:sp>
        <p:nvSpPr>
          <p:cNvPr id="6" name="矩形 5"/>
          <p:cNvSpPr/>
          <p:nvPr>
            <p:custDataLst>
              <p:tags r:id="rId1"/>
            </p:custDataLst>
          </p:nvPr>
        </p:nvSpPr>
        <p:spPr>
          <a:xfrm>
            <a:off x="6712244" y="3297979"/>
            <a:ext cx="843280" cy="1198880"/>
          </a:xfrm>
          <a:prstGeom prst="rect">
            <a:avLst/>
          </a:prstGeom>
          <a:noFill/>
          <a:ln>
            <a:noFill/>
          </a:ln>
        </p:spPr>
        <p:txBody>
          <a:bodyPr wrap="none" rtlCol="0" anchor="t">
            <a:spAutoFit/>
          </a:bodyPr>
          <a:lstStyle/>
          <a:p>
            <a:pPr algn="ctr"/>
            <a:r>
              <a:rPr lang="en-US" altLang="zh-CN" sz="7200" b="1" dirty="0">
                <a:solidFill>
                  <a:srgbClr val="FF0000"/>
                </a:solidFill>
                <a:effectLst>
                  <a:outerShdw blurRad="38100" dist="19050" dir="2700000" algn="tl" rotWithShape="0">
                    <a:schemeClr val="dk1">
                      <a:alpha val="40000"/>
                    </a:schemeClr>
                  </a:outerShdw>
                </a:effectLst>
              </a:rPr>
              <a:t>D</a:t>
            </a:r>
            <a:endParaRPr lang="en-US" altLang="zh-CN" sz="7200" b="1" dirty="0">
              <a:solidFill>
                <a:srgbClr val="FF0000"/>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文本框 5"/>
          <p:cNvSpPr txBox="1"/>
          <p:nvPr/>
        </p:nvSpPr>
        <p:spPr>
          <a:xfrm>
            <a:off x="183773" y="911860"/>
            <a:ext cx="8851046" cy="2517140"/>
          </a:xfrm>
          <a:prstGeom prst="rect">
            <a:avLst/>
          </a:prstGeom>
          <a:noFill/>
          <a:ln w="9525">
            <a:noFill/>
          </a:ln>
        </p:spPr>
        <p:txBody>
          <a:bodyPr wrap="square" rtlCol="0" anchor="t">
            <a:noAutofit/>
          </a:bodyPr>
          <a:lstStyle/>
          <a:p>
            <a:pPr marL="200025" indent="-200025"/>
            <a:r>
              <a:rPr lang="zh-CN" altLang="en-US" sz="3200" b="1" dirty="0">
                <a:latin typeface="黑体" panose="02010609060101010101" pitchFamily="49" charset="-122"/>
                <a:ea typeface="黑体" panose="02010609060101010101" pitchFamily="49" charset="-122"/>
                <a:cs typeface="黑体" panose="02010609060101010101" pitchFamily="49" charset="-122"/>
                <a:sym typeface="+mn-ea"/>
              </a:rPr>
              <a:t>（2020年全国Ⅰ卷）</a:t>
            </a:r>
            <a:r>
              <a:rPr lang="en-US" altLang="zh-CN" sz="3200" b="1" dirty="0">
                <a:latin typeface="黑体" panose="02010609060101010101" pitchFamily="49" charset="-122"/>
                <a:ea typeface="黑体" panose="02010609060101010101" pitchFamily="49" charset="-122"/>
                <a:cs typeface="黑体" panose="02010609060101010101" pitchFamily="49" charset="-122"/>
                <a:sym typeface="+mn-ea"/>
              </a:rPr>
              <a:t>6.</a:t>
            </a:r>
            <a:r>
              <a:rPr lang="zh-CN" altLang="en-US" sz="3200" b="1" dirty="0">
                <a:latin typeface="黑体" panose="02010609060101010101" pitchFamily="49" charset="-122"/>
                <a:ea typeface="黑体" panose="02010609060101010101" pitchFamily="49" charset="-122"/>
                <a:cs typeface="黑体" panose="02010609060101010101" pitchFamily="49" charset="-122"/>
                <a:sym typeface="+mn-ea"/>
              </a:rPr>
              <a:t>1992年，墨西哥签订《北美自由贸易协定》以后，又制定了一系列负面清单，如规定外资占商业银行的投资比例不得高于普通股本的30%，外资不得经营内陆港口、海运及空港等。这些规定</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旨在</a:t>
            </a:r>
            <a:r>
              <a:rPr lang="en-US" altLang="zh-CN" sz="3200" b="1" kern="100" dirty="0">
                <a:latin typeface="黑体" panose="02010609060101010101" pitchFamily="49" charset="-122"/>
                <a:ea typeface="黑体" panose="02010609060101010101" pitchFamily="49" charset="-122"/>
                <a:cs typeface="黑体" panose="02010609060101010101" pitchFamily="49" charset="-122"/>
                <a:sym typeface="+mn-ea"/>
              </a:rPr>
              <a:t>（　　）</a:t>
            </a:r>
            <a:endParaRPr lang="zh-CN" altLang="en-US" sz="3200" b="1" dirty="0">
              <a:latin typeface="黑体" panose="02010609060101010101" pitchFamily="49" charset="-122"/>
              <a:ea typeface="黑体" panose="02010609060101010101" pitchFamily="49" charset="-122"/>
              <a:cs typeface="黑体" panose="02010609060101010101" pitchFamily="49" charset="-122"/>
              <a:sym typeface="+mn-ea"/>
            </a:endParaRPr>
          </a:p>
          <a:p>
            <a:pPr marL="200025" indent="-200025"/>
            <a:r>
              <a:rPr lang="zh-CN" altLang="en-US" sz="3200" b="1" dirty="0">
                <a:latin typeface="黑体" panose="02010609060101010101" pitchFamily="49" charset="-122"/>
                <a:ea typeface="黑体" panose="02010609060101010101" pitchFamily="49" charset="-122"/>
                <a:cs typeface="黑体" panose="02010609060101010101" pitchFamily="49" charset="-122"/>
                <a:sym typeface="+mn-ea"/>
              </a:rPr>
              <a:t>A．发展国家特色产业                       </a:t>
            </a:r>
            <a:endParaRPr lang="zh-CN" altLang="en-US" sz="3200" b="1" dirty="0">
              <a:latin typeface="黑体" panose="02010609060101010101" pitchFamily="49" charset="-122"/>
              <a:ea typeface="黑体" panose="02010609060101010101" pitchFamily="49" charset="-122"/>
              <a:cs typeface="黑体" panose="02010609060101010101" pitchFamily="49" charset="-122"/>
              <a:sym typeface="+mn-ea"/>
            </a:endParaRPr>
          </a:p>
          <a:p>
            <a:pPr marL="200025" indent="-200025"/>
            <a:r>
              <a:rPr lang="zh-CN" altLang="en-US" sz="3200" b="1" dirty="0">
                <a:latin typeface="黑体" panose="02010609060101010101" pitchFamily="49" charset="-122"/>
                <a:ea typeface="黑体" panose="02010609060101010101" pitchFamily="49" charset="-122"/>
                <a:cs typeface="黑体" panose="02010609060101010101" pitchFamily="49" charset="-122"/>
                <a:sym typeface="+mn-ea"/>
              </a:rPr>
              <a:t>B．改善对外贸易的机制和环境</a:t>
            </a:r>
            <a:endParaRPr lang="zh-CN" altLang="en-US" sz="3200" b="1" dirty="0">
              <a:latin typeface="黑体" panose="02010609060101010101" pitchFamily="49" charset="-122"/>
              <a:ea typeface="黑体" panose="02010609060101010101" pitchFamily="49" charset="-122"/>
              <a:cs typeface="黑体" panose="02010609060101010101" pitchFamily="49" charset="-122"/>
              <a:sym typeface="+mn-ea"/>
            </a:endParaRPr>
          </a:p>
          <a:p>
            <a:pPr marL="200025" indent="-200025"/>
            <a:r>
              <a:rPr lang="zh-CN" altLang="en-US" sz="3200" b="1" dirty="0">
                <a:latin typeface="黑体" panose="02010609060101010101" pitchFamily="49" charset="-122"/>
                <a:ea typeface="黑体" panose="02010609060101010101" pitchFamily="49" charset="-122"/>
                <a:cs typeface="黑体" panose="02010609060101010101" pitchFamily="49" charset="-122"/>
                <a:sym typeface="+mn-ea"/>
              </a:rPr>
              <a:t>C．保障国家经济安全                       </a:t>
            </a:r>
            <a:endParaRPr lang="zh-CN" altLang="en-US" sz="3200" b="1" dirty="0">
              <a:latin typeface="黑体" panose="02010609060101010101" pitchFamily="49" charset="-122"/>
              <a:ea typeface="黑体" panose="02010609060101010101" pitchFamily="49" charset="-122"/>
              <a:cs typeface="黑体" panose="02010609060101010101" pitchFamily="49" charset="-122"/>
              <a:sym typeface="+mn-ea"/>
            </a:endParaRPr>
          </a:p>
          <a:p>
            <a:pPr marL="200025" indent="-200025"/>
            <a:r>
              <a:rPr lang="zh-CN" altLang="en-US" sz="3200" b="1" dirty="0">
                <a:latin typeface="黑体" panose="02010609060101010101" pitchFamily="49" charset="-122"/>
                <a:ea typeface="黑体" panose="02010609060101010101" pitchFamily="49" charset="-122"/>
                <a:cs typeface="黑体" panose="02010609060101010101" pitchFamily="49" charset="-122"/>
                <a:sym typeface="+mn-ea"/>
              </a:rPr>
              <a:t>D．巩固区域经济集团化的成果</a:t>
            </a:r>
            <a:endParaRPr lang="zh-CN" altLang="en-US" sz="3200" b="1" dirty="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7" name="文本框 6"/>
          <p:cNvSpPr txBox="1"/>
          <p:nvPr/>
        </p:nvSpPr>
        <p:spPr>
          <a:xfrm>
            <a:off x="6286338" y="2779395"/>
            <a:ext cx="1389380" cy="1299210"/>
          </a:xfrm>
          <a:prstGeom prst="rect">
            <a:avLst/>
          </a:prstGeom>
          <a:noFill/>
        </p:spPr>
        <p:txBody>
          <a:bodyPr wrap="square" rtlCol="0">
            <a:noAutofit/>
          </a:bodyPr>
          <a:lstStyle/>
          <a:p>
            <a:r>
              <a:rPr lang="en-US" altLang="zh-CN" sz="8000" b="1">
                <a:solidFill>
                  <a:srgbClr val="FF0000"/>
                </a:solidFill>
              </a:rPr>
              <a:t>C</a:t>
            </a:r>
            <a:endParaRPr lang="en-US" altLang="zh-CN" sz="80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文本框 5"/>
          <p:cNvSpPr txBox="1"/>
          <p:nvPr/>
        </p:nvSpPr>
        <p:spPr>
          <a:xfrm>
            <a:off x="158857" y="674400"/>
            <a:ext cx="8826286" cy="5507990"/>
          </a:xfrm>
          <a:prstGeom prst="rect">
            <a:avLst/>
          </a:prstGeom>
          <a:noFill/>
        </p:spPr>
        <p:txBody>
          <a:bodyPr wrap="square">
            <a:spAutoFit/>
          </a:bodyPr>
          <a:lstStyle/>
          <a:p>
            <a:pPr eaLnBrk="0" fontAlgn="base" hangingPunct="0">
              <a:spcBef>
                <a:spcPct val="0"/>
              </a:spcBef>
              <a:spcAft>
                <a:spcPct val="0"/>
              </a:spcAft>
            </a:pPr>
            <a:r>
              <a:rPr lang="zh-CN" altLang="en-US" sz="3200" b="1" dirty="0">
                <a:latin typeface="黑体" panose="02010609060101010101" pitchFamily="49" charset="-122"/>
                <a:ea typeface="黑体" panose="02010609060101010101" pitchFamily="49" charset="-122"/>
                <a:cs typeface="Times New Roman" panose="02020603050405020304" pitchFamily="18" charset="0"/>
              </a:rPr>
              <a:t>（</a:t>
            </a:r>
            <a:r>
              <a:rPr lang="en-US" altLang="zh-CN" sz="3200" b="1" dirty="0">
                <a:latin typeface="黑体" panose="02010609060101010101" pitchFamily="49" charset="-122"/>
                <a:ea typeface="黑体" panose="02010609060101010101" pitchFamily="49" charset="-122"/>
                <a:cs typeface="Times New Roman" panose="02020603050405020304" pitchFamily="18" charset="0"/>
              </a:rPr>
              <a:t>2022</a:t>
            </a:r>
            <a:r>
              <a:rPr lang="zh-CN" altLang="en-US" sz="3200" b="1" dirty="0">
                <a:latin typeface="黑体" panose="02010609060101010101" pitchFamily="49" charset="-122"/>
                <a:ea typeface="黑体" panose="02010609060101010101" pitchFamily="49" charset="-122"/>
                <a:cs typeface="Times New Roman" panose="02020603050405020304" pitchFamily="18" charset="0"/>
              </a:rPr>
              <a:t>年浙江</a:t>
            </a:r>
            <a:r>
              <a:rPr lang="zh-CN" sz="3200" b="1" dirty="0">
                <a:latin typeface="黑体" panose="02010609060101010101" pitchFamily="49" charset="-122"/>
                <a:ea typeface="黑体" panose="02010609060101010101" pitchFamily="49" charset="-122"/>
                <a:cs typeface="Times New Roman" panose="02020603050405020304" pitchFamily="18" charset="0"/>
              </a:rPr>
              <a:t>卷</a:t>
            </a:r>
            <a:r>
              <a:rPr lang="zh-CN" altLang="en-US" sz="3200" b="1" dirty="0">
                <a:latin typeface="黑体" panose="02010609060101010101" pitchFamily="49" charset="-122"/>
                <a:ea typeface="黑体" panose="02010609060101010101" pitchFamily="49" charset="-122"/>
                <a:cs typeface="Times New Roman" panose="02020603050405020304" pitchFamily="18" charset="0"/>
              </a:rPr>
              <a:t>）</a:t>
            </a:r>
            <a:r>
              <a:rPr lang="en-US" altLang="zh-CN" sz="3200" b="1" dirty="0">
                <a:latin typeface="黑体" panose="02010609060101010101" pitchFamily="49" charset="-122"/>
                <a:ea typeface="黑体" panose="02010609060101010101" pitchFamily="49" charset="-122"/>
                <a:cs typeface="Times New Roman" panose="02020603050405020304" pitchFamily="18" charset="0"/>
              </a:rPr>
              <a:t>7.20</a:t>
            </a:r>
            <a:r>
              <a:rPr lang="zh-CN" altLang="en-US" sz="3200" b="1" dirty="0">
                <a:latin typeface="黑体" panose="02010609060101010101" pitchFamily="49" charset="-122"/>
                <a:ea typeface="黑体" panose="02010609060101010101" pitchFamily="49" charset="-122"/>
                <a:cs typeface="Times New Roman" panose="02020603050405020304" pitchFamily="18" charset="0"/>
              </a:rPr>
              <a:t>世纪以来，电子计算机的发展十分引人注目。</a:t>
            </a:r>
            <a:r>
              <a:rPr lang="en-US" altLang="zh-CN" sz="3200" b="1" dirty="0">
                <a:latin typeface="黑体" panose="02010609060101010101" pitchFamily="49" charset="-122"/>
                <a:ea typeface="黑体" panose="02010609060101010101" pitchFamily="49" charset="-122"/>
                <a:cs typeface="Times New Roman" panose="02020603050405020304" pitchFamily="18" charset="0"/>
              </a:rPr>
              <a:t>2016—2017</a:t>
            </a:r>
            <a:r>
              <a:rPr lang="zh-CN" altLang="en-US" sz="3200" b="1" dirty="0">
                <a:latin typeface="黑体" panose="02010609060101010101" pitchFamily="49" charset="-122"/>
                <a:ea typeface="黑体" panose="02010609060101010101" pitchFamily="49" charset="-122"/>
                <a:cs typeface="Times New Roman" panose="02020603050405020304" pitchFamily="18" charset="0"/>
              </a:rPr>
              <a:t>年，计算机顶级人工围棋程序“阿尔法狗”（</a:t>
            </a:r>
            <a:r>
              <a:rPr lang="en-US" altLang="zh-CN" sz="3200" b="1" dirty="0">
                <a:latin typeface="黑体" panose="02010609060101010101" pitchFamily="49" charset="-122"/>
                <a:ea typeface="黑体" panose="02010609060101010101" pitchFamily="49" charset="-122"/>
                <a:cs typeface="Times New Roman" panose="02020603050405020304" pitchFamily="18" charset="0"/>
              </a:rPr>
              <a:t>AlphaGo</a:t>
            </a:r>
            <a:r>
              <a:rPr lang="zh-CN" altLang="en-US" sz="3200" b="1" dirty="0">
                <a:latin typeface="黑体" panose="02010609060101010101" pitchFamily="49" charset="-122"/>
                <a:ea typeface="黑体" panose="02010609060101010101" pitchFamily="49" charset="-122"/>
                <a:cs typeface="Times New Roman" panose="02020603050405020304" pitchFamily="18" charset="0"/>
              </a:rPr>
              <a:t>）击败了世界围棋顶尖棋手。</a:t>
            </a:r>
            <a:r>
              <a:rPr lang="en-US" altLang="zh-CN" sz="3200" b="1" dirty="0">
                <a:latin typeface="黑体" panose="02010609060101010101" pitchFamily="49" charset="-122"/>
                <a:ea typeface="黑体" panose="02010609060101010101" pitchFamily="49" charset="-122"/>
                <a:cs typeface="Times New Roman" panose="02020603050405020304" pitchFamily="18" charset="0"/>
              </a:rPr>
              <a:t>2021</a:t>
            </a:r>
            <a:r>
              <a:rPr lang="zh-CN" altLang="en-US" sz="3200" b="1" dirty="0">
                <a:latin typeface="黑体" panose="02010609060101010101" pitchFamily="49" charset="-122"/>
                <a:ea typeface="黑体" panose="02010609060101010101" pitchFamily="49" charset="-122"/>
                <a:cs typeface="Times New Roman" panose="02020603050405020304" pitchFamily="18" charset="0"/>
              </a:rPr>
              <a:t>年</a:t>
            </a:r>
            <a:r>
              <a:rPr lang="en-US" altLang="zh-CN" sz="3200" b="1" dirty="0">
                <a:latin typeface="黑体" panose="02010609060101010101" pitchFamily="49" charset="-122"/>
                <a:ea typeface="黑体" panose="02010609060101010101" pitchFamily="49" charset="-122"/>
                <a:cs typeface="Times New Roman" panose="02020603050405020304" pitchFamily="18" charset="0"/>
              </a:rPr>
              <a:t>12</a:t>
            </a:r>
            <a:r>
              <a:rPr lang="zh-CN" altLang="en-US" sz="3200" b="1" dirty="0">
                <a:latin typeface="黑体" panose="02010609060101010101" pitchFamily="49" charset="-122"/>
                <a:ea typeface="黑体" panose="02010609060101010101" pitchFamily="49" charset="-122"/>
                <a:cs typeface="Times New Roman" panose="02020603050405020304" pitchFamily="18" charset="0"/>
              </a:rPr>
              <a:t>月，浙产超导量子芯片“天目</a:t>
            </a:r>
            <a:r>
              <a:rPr lang="en-US" altLang="zh-CN" sz="3200" b="1" dirty="0">
                <a:latin typeface="黑体" panose="02010609060101010101" pitchFamily="49" charset="-122"/>
                <a:ea typeface="黑体" panose="02010609060101010101" pitchFamily="49" charset="-122"/>
                <a:cs typeface="Times New Roman" panose="02020603050405020304" pitchFamily="18" charset="0"/>
              </a:rPr>
              <a:t>1</a:t>
            </a:r>
            <a:r>
              <a:rPr lang="zh-CN" altLang="en-US" sz="3200" b="1" dirty="0">
                <a:latin typeface="黑体" panose="02010609060101010101" pitchFamily="49" charset="-122"/>
                <a:ea typeface="黑体" panose="02010609060101010101" pitchFamily="49" charset="-122"/>
                <a:cs typeface="Times New Roman" panose="02020603050405020304" pitchFamily="18" charset="0"/>
              </a:rPr>
              <a:t>号”“莫干</a:t>
            </a:r>
            <a:r>
              <a:rPr lang="en-US" altLang="zh-CN" sz="3200" b="1" dirty="0">
                <a:latin typeface="黑体" panose="02010609060101010101" pitchFamily="49" charset="-122"/>
                <a:ea typeface="黑体" panose="02010609060101010101" pitchFamily="49" charset="-122"/>
                <a:cs typeface="Times New Roman" panose="02020603050405020304" pitchFamily="18" charset="0"/>
              </a:rPr>
              <a:t>1</a:t>
            </a:r>
            <a:r>
              <a:rPr lang="zh-CN" altLang="en-US" sz="3200" b="1" dirty="0">
                <a:latin typeface="黑体" panose="02010609060101010101" pitchFamily="49" charset="-122"/>
                <a:ea typeface="黑体" panose="02010609060101010101" pitchFamily="49" charset="-122"/>
                <a:cs typeface="Times New Roman" panose="02020603050405020304" pitchFamily="18" charset="0"/>
              </a:rPr>
              <a:t>号”首发，它们可应用于经典计算机可能解决不了的前沿问题。由此可知（　　）</a:t>
            </a:r>
            <a:endParaRPr lang="zh-CN" altLang="en-US" sz="3200" b="1" dirty="0">
              <a:latin typeface="黑体" panose="02010609060101010101" pitchFamily="49" charset="-122"/>
              <a:ea typeface="黑体" panose="02010609060101010101" pitchFamily="49" charset="-122"/>
              <a:cs typeface="Times New Roman" panose="02020603050405020304" pitchFamily="18" charset="0"/>
            </a:endParaRPr>
          </a:p>
          <a:p>
            <a:pPr eaLnBrk="0" fontAlgn="base" hangingPunct="0">
              <a:spcBef>
                <a:spcPct val="0"/>
              </a:spcBef>
              <a:spcAft>
                <a:spcPct val="0"/>
              </a:spcAft>
            </a:pPr>
            <a:r>
              <a:rPr lang="en-US" altLang="zh-CN" sz="3200" b="1" dirty="0">
                <a:latin typeface="黑体" panose="02010609060101010101" pitchFamily="49" charset="-122"/>
                <a:ea typeface="黑体" panose="02010609060101010101" pitchFamily="49" charset="-122"/>
                <a:cs typeface="Times New Roman" panose="02020603050405020304" pitchFamily="18" charset="0"/>
              </a:rPr>
              <a:t>A</a:t>
            </a:r>
            <a:r>
              <a:rPr lang="zh-CN" altLang="en-US" sz="3200" b="1" dirty="0">
                <a:latin typeface="黑体" panose="02010609060101010101" pitchFamily="49" charset="-122"/>
                <a:ea typeface="黑体" panose="02010609060101010101" pitchFamily="49" charset="-122"/>
                <a:cs typeface="Times New Roman" panose="02020603050405020304" pitchFamily="18" charset="0"/>
              </a:rPr>
              <a:t>．人类的智力水平已不如电子计算机       </a:t>
            </a:r>
            <a:endParaRPr lang="en-US" altLang="zh-CN" sz="3200" b="1" dirty="0">
              <a:latin typeface="黑体" panose="02010609060101010101" pitchFamily="49" charset="-122"/>
              <a:ea typeface="黑体" panose="02010609060101010101" pitchFamily="49" charset="-122"/>
              <a:cs typeface="Times New Roman" panose="02020603050405020304" pitchFamily="18" charset="0"/>
            </a:endParaRPr>
          </a:p>
          <a:p>
            <a:pPr eaLnBrk="0" fontAlgn="base" hangingPunct="0">
              <a:spcBef>
                <a:spcPct val="0"/>
              </a:spcBef>
              <a:spcAft>
                <a:spcPct val="0"/>
              </a:spcAft>
            </a:pPr>
            <a:r>
              <a:rPr lang="en-US" altLang="zh-CN" sz="3200" b="1" dirty="0">
                <a:latin typeface="黑体" panose="02010609060101010101" pitchFamily="49" charset="-122"/>
                <a:ea typeface="黑体" panose="02010609060101010101" pitchFamily="49" charset="-122"/>
                <a:cs typeface="Times New Roman" panose="02020603050405020304" pitchFamily="18" charset="0"/>
              </a:rPr>
              <a:t>C</a:t>
            </a:r>
            <a:r>
              <a:rPr lang="zh-CN" altLang="en-US" sz="3200" b="1" dirty="0">
                <a:latin typeface="黑体" panose="02010609060101010101" pitchFamily="49" charset="-122"/>
                <a:ea typeface="黑体" panose="02010609060101010101" pitchFamily="49" charset="-122"/>
                <a:cs typeface="Times New Roman" panose="02020603050405020304" pitchFamily="18" charset="0"/>
              </a:rPr>
              <a:t>．电子计算机推进了人类信息文明发展</a:t>
            </a:r>
            <a:endParaRPr lang="zh-CN" altLang="en-US" sz="3200" b="1" dirty="0">
              <a:latin typeface="黑体" panose="02010609060101010101" pitchFamily="49" charset="-122"/>
              <a:ea typeface="黑体" panose="02010609060101010101" pitchFamily="49" charset="-122"/>
              <a:cs typeface="Times New Roman" panose="02020603050405020304" pitchFamily="18" charset="0"/>
            </a:endParaRPr>
          </a:p>
          <a:p>
            <a:pPr eaLnBrk="0" fontAlgn="base" hangingPunct="0">
              <a:spcBef>
                <a:spcPct val="0"/>
              </a:spcBef>
              <a:spcAft>
                <a:spcPct val="0"/>
              </a:spcAft>
            </a:pPr>
            <a:r>
              <a:rPr lang="en-US" altLang="zh-CN" sz="3200" b="1" dirty="0">
                <a:latin typeface="黑体" panose="02010609060101010101" pitchFamily="49" charset="-122"/>
                <a:ea typeface="黑体" panose="02010609060101010101" pitchFamily="49" charset="-122"/>
                <a:cs typeface="Times New Roman" panose="02020603050405020304" pitchFamily="18" charset="0"/>
              </a:rPr>
              <a:t>B</a:t>
            </a:r>
            <a:r>
              <a:rPr lang="zh-CN" altLang="en-US" sz="3200" b="1" dirty="0">
                <a:latin typeface="黑体" panose="02010609060101010101" pitchFamily="49" charset="-122"/>
                <a:ea typeface="黑体" panose="02010609060101010101" pitchFamily="49" charset="-122"/>
                <a:cs typeface="Times New Roman" panose="02020603050405020304" pitchFamily="18" charset="0"/>
              </a:rPr>
              <a:t>．计算机程序发展已对人类构成威胁       </a:t>
            </a:r>
            <a:endParaRPr lang="en-US" altLang="zh-CN" sz="3200" b="1" dirty="0">
              <a:latin typeface="黑体" panose="02010609060101010101" pitchFamily="49" charset="-122"/>
              <a:ea typeface="黑体" panose="02010609060101010101" pitchFamily="49" charset="-122"/>
              <a:cs typeface="Times New Roman" panose="02020603050405020304" pitchFamily="18" charset="0"/>
            </a:endParaRPr>
          </a:p>
          <a:p>
            <a:pPr eaLnBrk="0" fontAlgn="base" hangingPunct="0">
              <a:spcBef>
                <a:spcPct val="0"/>
              </a:spcBef>
              <a:spcAft>
                <a:spcPct val="0"/>
              </a:spcAft>
            </a:pPr>
            <a:r>
              <a:rPr lang="en-US" altLang="zh-CN" sz="3200" b="1" dirty="0">
                <a:latin typeface="黑体" panose="02010609060101010101" pitchFamily="49" charset="-122"/>
                <a:ea typeface="黑体" panose="02010609060101010101" pitchFamily="49" charset="-122"/>
                <a:cs typeface="Times New Roman" panose="02020603050405020304" pitchFamily="18" charset="0"/>
              </a:rPr>
              <a:t>D</a:t>
            </a:r>
            <a:r>
              <a:rPr lang="zh-CN" altLang="en-US" sz="3200" b="1" dirty="0">
                <a:latin typeface="黑体" panose="02010609060101010101" pitchFamily="49" charset="-122"/>
                <a:ea typeface="黑体" panose="02010609060101010101" pitchFamily="49" charset="-122"/>
                <a:cs typeface="Times New Roman" panose="02020603050405020304" pitchFamily="18" charset="0"/>
              </a:rPr>
              <a:t>．计算机系统可以代替人类各种智力活动</a:t>
            </a:r>
            <a:endParaRPr lang="zh-CN" altLang="en-US" sz="3200" b="1" dirty="0">
              <a:latin typeface="黑体" panose="02010609060101010101" pitchFamily="49" charset="-122"/>
              <a:ea typeface="黑体" panose="02010609060101010101" pitchFamily="49" charset="-122"/>
              <a:cs typeface="Times New Roman" panose="02020603050405020304" pitchFamily="18" charset="0"/>
            </a:endParaRPr>
          </a:p>
        </p:txBody>
      </p:sp>
      <p:sp>
        <p:nvSpPr>
          <p:cNvPr id="7" name="文本框 6"/>
          <p:cNvSpPr txBox="1"/>
          <p:nvPr/>
        </p:nvSpPr>
        <p:spPr>
          <a:xfrm>
            <a:off x="7340222" y="3569808"/>
            <a:ext cx="1389380" cy="1299210"/>
          </a:xfrm>
          <a:prstGeom prst="rect">
            <a:avLst/>
          </a:prstGeom>
          <a:noFill/>
        </p:spPr>
        <p:txBody>
          <a:bodyPr wrap="square" rtlCol="0">
            <a:noAutofit/>
          </a:bodyPr>
          <a:lstStyle/>
          <a:p>
            <a:r>
              <a:rPr lang="en-US" altLang="zh-CN" sz="8000" b="1" dirty="0">
                <a:solidFill>
                  <a:srgbClr val="FF0000"/>
                </a:solidFill>
              </a:rPr>
              <a:t>B</a:t>
            </a:r>
            <a:endParaRPr lang="en-US" altLang="zh-CN" sz="8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1461770" y="960120"/>
            <a:ext cx="12198350" cy="2311400"/>
          </a:xfrm>
          <a:prstGeom prst="rect">
            <a:avLst/>
          </a:prstGeom>
        </p:spPr>
      </p:pic>
      <p:sp>
        <p:nvSpPr>
          <p:cNvPr id="3" name="文本框 2"/>
          <p:cNvSpPr txBox="1"/>
          <p:nvPr/>
        </p:nvSpPr>
        <p:spPr>
          <a:xfrm>
            <a:off x="907686" y="3835777"/>
            <a:ext cx="7162257" cy="2062103"/>
          </a:xfrm>
          <a:prstGeom prst="rect">
            <a:avLst/>
          </a:prstGeom>
          <a:noFill/>
          <a:ln>
            <a:solidFill>
              <a:srgbClr val="FF0000"/>
            </a:solidFill>
          </a:ln>
        </p:spPr>
        <p:txBody>
          <a:bodyPr wrap="square" rtlCol="0" anchor="t">
            <a:spAutoFit/>
          </a:bodyPr>
          <a:lstStyle/>
          <a:p>
            <a:pPr algn="l">
              <a:buNone/>
            </a:pPr>
            <a:r>
              <a:rPr lang="zh-CN" altLang="en-US" sz="3200" b="1" dirty="0">
                <a:latin typeface="黑体" panose="02010609060101010101" pitchFamily="49" charset="-122"/>
                <a:ea typeface="黑体" panose="02010609060101010101" pitchFamily="49" charset="-122"/>
                <a:cs typeface="仿宋" panose="02010609060101010101" charset="-122"/>
                <a:sym typeface="+mn-ea"/>
              </a:rPr>
              <a:t>课标</a:t>
            </a:r>
            <a:r>
              <a:rPr lang="en-US" altLang="zh-CN" sz="3200" b="1" dirty="0">
                <a:latin typeface="黑体" panose="02010609060101010101" pitchFamily="49" charset="-122"/>
                <a:ea typeface="黑体" panose="02010609060101010101" pitchFamily="49" charset="-122"/>
                <a:cs typeface="仿宋" panose="02010609060101010101" charset="-122"/>
                <a:sym typeface="+mn-ea"/>
              </a:rPr>
              <a:t>:</a:t>
            </a:r>
            <a:r>
              <a:rPr lang="zh-CN" altLang="en-US" sz="3200" b="1" dirty="0">
                <a:latin typeface="黑体" panose="02010609060101010101" pitchFamily="49" charset="-122"/>
                <a:ea typeface="黑体" panose="02010609060101010101" pitchFamily="49" charset="-122"/>
                <a:cs typeface="仿宋" panose="02010609060101010101" charset="-122"/>
                <a:sym typeface="+mn-ea"/>
              </a:rPr>
              <a:t>通过了解冷战结束后</a:t>
            </a:r>
            <a:r>
              <a:rPr lang="zh-CN" altLang="en-US" sz="3200" b="1" dirty="0">
                <a:solidFill>
                  <a:srgbClr val="FF0000"/>
                </a:solidFill>
                <a:latin typeface="黑体" panose="02010609060101010101" pitchFamily="49" charset="-122"/>
                <a:ea typeface="黑体" panose="02010609060101010101" pitchFamily="49" charset="-122"/>
                <a:cs typeface="仿宋" panose="02010609060101010101" charset="-122"/>
                <a:sym typeface="+mn-ea"/>
              </a:rPr>
              <a:t>世界多极化</a:t>
            </a:r>
            <a:r>
              <a:rPr lang="zh-CN" altLang="en-US" sz="3200" b="1" dirty="0">
                <a:latin typeface="黑体" panose="02010609060101010101" pitchFamily="49" charset="-122"/>
                <a:ea typeface="黑体" panose="02010609060101010101" pitchFamily="49" charset="-122"/>
                <a:cs typeface="仿宋" panose="02010609060101010101" charset="-122"/>
                <a:sym typeface="+mn-ea"/>
              </a:rPr>
              <a:t>、</a:t>
            </a:r>
            <a:r>
              <a:rPr lang="zh-CN" altLang="en-US" sz="3200" b="1" dirty="0">
                <a:solidFill>
                  <a:srgbClr val="FF0000"/>
                </a:solidFill>
                <a:latin typeface="黑体" panose="02010609060101010101" pitchFamily="49" charset="-122"/>
                <a:ea typeface="黑体" panose="02010609060101010101" pitchFamily="49" charset="-122"/>
                <a:cs typeface="仿宋" panose="02010609060101010101" charset="-122"/>
                <a:sym typeface="+mn-ea"/>
              </a:rPr>
              <a:t>经济全球化</a:t>
            </a:r>
            <a:r>
              <a:rPr lang="zh-CN" altLang="en-US" sz="3200" b="1" dirty="0">
                <a:latin typeface="黑体" panose="02010609060101010101" pitchFamily="49" charset="-122"/>
                <a:ea typeface="黑体" panose="02010609060101010101" pitchFamily="49" charset="-122"/>
                <a:cs typeface="仿宋" panose="02010609060101010101" charset="-122"/>
                <a:sym typeface="+mn-ea"/>
              </a:rPr>
              <a:t>、</a:t>
            </a:r>
            <a:r>
              <a:rPr lang="zh-CN" altLang="en-US" sz="3200" b="1" dirty="0">
                <a:solidFill>
                  <a:srgbClr val="FF0000"/>
                </a:solidFill>
                <a:latin typeface="黑体" panose="02010609060101010101" pitchFamily="49" charset="-122"/>
                <a:ea typeface="黑体" panose="02010609060101010101" pitchFamily="49" charset="-122"/>
                <a:cs typeface="仿宋" panose="02010609060101010101" charset="-122"/>
                <a:sym typeface="+mn-ea"/>
              </a:rPr>
              <a:t>社会信息化</a:t>
            </a:r>
            <a:r>
              <a:rPr lang="zh-CN" altLang="en-US" sz="3200" b="1" dirty="0">
                <a:latin typeface="黑体" panose="02010609060101010101" pitchFamily="49" charset="-122"/>
                <a:ea typeface="黑体" panose="02010609060101010101" pitchFamily="49" charset="-122"/>
                <a:cs typeface="仿宋" panose="02010609060101010101" charset="-122"/>
                <a:sym typeface="+mn-ea"/>
              </a:rPr>
              <a:t>、</a:t>
            </a:r>
            <a:r>
              <a:rPr lang="zh-CN" altLang="en-US" sz="3200" b="1" dirty="0">
                <a:solidFill>
                  <a:srgbClr val="FF0000"/>
                </a:solidFill>
                <a:latin typeface="黑体" panose="02010609060101010101" pitchFamily="49" charset="-122"/>
                <a:ea typeface="黑体" panose="02010609060101010101" pitchFamily="49" charset="-122"/>
                <a:cs typeface="仿宋" panose="02010609060101010101" charset="-122"/>
                <a:sym typeface="+mn-ea"/>
              </a:rPr>
              <a:t>文化多样化</a:t>
            </a:r>
            <a:r>
              <a:rPr lang="zh-CN" altLang="en-US" sz="3200" b="1" dirty="0">
                <a:latin typeface="黑体" panose="02010609060101010101" pitchFamily="49" charset="-122"/>
                <a:ea typeface="黑体" panose="02010609060101010101" pitchFamily="49" charset="-122"/>
                <a:cs typeface="仿宋" panose="02010609060101010101" charset="-122"/>
                <a:sym typeface="+mn-ea"/>
              </a:rPr>
              <a:t>的发展特点，以及出现的全球问题，认识人类社会面临的机遇与挑战。</a:t>
            </a:r>
            <a:endParaRPr lang="zh-CN" altLang="en-US" sz="3200" b="1" dirty="0">
              <a:latin typeface="黑体" panose="02010609060101010101" pitchFamily="49" charset="-122"/>
              <a:ea typeface="黑体" panose="02010609060101010101" pitchFamily="49" charset="-122"/>
              <a:cs typeface="仿宋" panose="02010609060101010101" charset="-122"/>
              <a:sym typeface="+mn-ea"/>
            </a:endParaRPr>
          </a:p>
        </p:txBody>
      </p:sp>
      <p:sp>
        <p:nvSpPr>
          <p:cNvPr id="2" name="文本框 1"/>
          <p:cNvSpPr txBox="1"/>
          <p:nvPr/>
        </p:nvSpPr>
        <p:spPr>
          <a:xfrm>
            <a:off x="0" y="0"/>
            <a:ext cx="4529455" cy="706755"/>
          </a:xfrm>
          <a:prstGeom prst="rect">
            <a:avLst/>
          </a:prstGeom>
          <a:noFill/>
        </p:spPr>
        <p:txBody>
          <a:bodyPr wrap="square" rtlCol="0">
            <a:spAutoFit/>
          </a:bodyPr>
          <a:lstStyle/>
          <a:p>
            <a:r>
              <a:rPr lang="zh-CN" altLang="en-US" sz="4000" b="1">
                <a:latin typeface="黑体" panose="02010609060101010101" pitchFamily="49" charset="-122"/>
                <a:ea typeface="黑体" panose="02010609060101010101" pitchFamily="49" charset="-122"/>
              </a:rPr>
              <a:t>高三历史一轮复习</a:t>
            </a:r>
            <a:endParaRPr lang="zh-CN" altLang="en-US" sz="4000" b="1">
              <a:latin typeface="黑体" panose="02010609060101010101" pitchFamily="49" charset="-122"/>
              <a:ea typeface="黑体" panose="02010609060101010101" pitchFamily="49" charset="-122"/>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0" y="-4442"/>
            <a:ext cx="4292600" cy="521970"/>
          </a:xfrm>
          <a:prstGeom prst="rect">
            <a:avLst/>
          </a:prstGeom>
          <a:noFill/>
        </p:spPr>
        <p:txBody>
          <a:bodyPr wrap="square" rtlCol="0">
            <a:spAutoFit/>
          </a:bodyPr>
          <a:lstStyle/>
          <a:p>
            <a:r>
              <a:rPr lang="zh-CN" altLang="en-US" sz="2800" b="1">
                <a:latin typeface="黑体" panose="02010609060101010101" pitchFamily="49" charset="-122"/>
                <a:ea typeface="黑体" panose="02010609060101010101" pitchFamily="49" charset="-122"/>
              </a:rPr>
              <a:t>一、考情分析</a:t>
            </a:r>
            <a:endParaRPr lang="zh-CN" altLang="en-US" sz="2800" b="1">
              <a:latin typeface="黑体" panose="02010609060101010101" pitchFamily="49" charset="-122"/>
              <a:ea typeface="黑体" panose="02010609060101010101" pitchFamily="49" charset="-122"/>
            </a:endParaRPr>
          </a:p>
        </p:txBody>
      </p:sp>
      <p:graphicFrame>
        <p:nvGraphicFramePr>
          <p:cNvPr id="3" name="表格 2"/>
          <p:cNvGraphicFramePr/>
          <p:nvPr>
            <p:custDataLst>
              <p:tags r:id="rId1"/>
            </p:custDataLst>
          </p:nvPr>
        </p:nvGraphicFramePr>
        <p:xfrm>
          <a:off x="66675" y="517529"/>
          <a:ext cx="9010649" cy="5862169"/>
        </p:xfrm>
        <a:graphic>
          <a:graphicData uri="http://schemas.openxmlformats.org/drawingml/2006/table">
            <a:tbl>
              <a:tblPr firstRow="1" bandRow="1">
                <a:tableStyleId>{5C22544A-7EE6-4342-B048-85BDC9FD1C3A}</a:tableStyleId>
              </a:tblPr>
              <a:tblGrid>
                <a:gridCol w="510100"/>
                <a:gridCol w="4079631"/>
                <a:gridCol w="4420918"/>
              </a:tblGrid>
              <a:tr h="487270">
                <a:tc>
                  <a:txBody>
                    <a:bodyPr/>
                    <a:lstStyle/>
                    <a:p>
                      <a:pPr algn="ctr">
                        <a:buNone/>
                      </a:pPr>
                      <a:r>
                        <a:rPr lang="zh-CN" altLang="en-US" sz="2800" b="1">
                          <a:solidFill>
                            <a:srgbClr val="FF0000"/>
                          </a:solidFill>
                          <a:latin typeface="黑体" panose="02010609060101010101" pitchFamily="49" charset="-122"/>
                          <a:ea typeface="黑体" panose="02010609060101010101" pitchFamily="49" charset="-122"/>
                        </a:rPr>
                        <a:t>年</a:t>
                      </a:r>
                      <a:endParaRPr lang="zh-CN" altLang="en-US" sz="2800" b="1">
                        <a:solidFill>
                          <a:srgbClr val="FF0000"/>
                        </a:solidFill>
                        <a:latin typeface="黑体" panose="02010609060101010101" pitchFamily="49" charset="-122"/>
                        <a:ea typeface="黑体" panose="02010609060101010101" pitchFamily="49" charset="-122"/>
                      </a:endParaRPr>
                    </a:p>
                  </a:txBody>
                  <a:tcPr anchor="ctr"/>
                </a:tc>
                <a:tc>
                  <a:txBody>
                    <a:bodyPr/>
                    <a:lstStyle/>
                    <a:p>
                      <a:pPr algn="ctr">
                        <a:buNone/>
                      </a:pPr>
                      <a:r>
                        <a:rPr lang="zh-CN" altLang="en-US" sz="2800" b="1" dirty="0">
                          <a:solidFill>
                            <a:srgbClr val="FF0000"/>
                          </a:solidFill>
                          <a:latin typeface="黑体" panose="02010609060101010101" pitchFamily="49" charset="-122"/>
                          <a:ea typeface="黑体" panose="02010609060101010101" pitchFamily="49" charset="-122"/>
                        </a:rPr>
                        <a:t>全国卷</a:t>
                      </a:r>
                      <a:endParaRPr lang="zh-CN" altLang="en-US" sz="2800" b="1" dirty="0">
                        <a:solidFill>
                          <a:srgbClr val="FF0000"/>
                        </a:solidFill>
                        <a:latin typeface="黑体" panose="02010609060101010101" pitchFamily="49" charset="-122"/>
                        <a:ea typeface="黑体" panose="02010609060101010101" pitchFamily="49" charset="-122"/>
                      </a:endParaRPr>
                    </a:p>
                  </a:txBody>
                  <a:tcPr anchor="ctr"/>
                </a:tc>
                <a:tc>
                  <a:txBody>
                    <a:bodyPr/>
                    <a:lstStyle/>
                    <a:p>
                      <a:pPr algn="ctr">
                        <a:buNone/>
                      </a:pPr>
                      <a:r>
                        <a:rPr lang="zh-CN" altLang="en-US" sz="2800" b="1">
                          <a:solidFill>
                            <a:srgbClr val="FF0000"/>
                          </a:solidFill>
                          <a:latin typeface="黑体" panose="02010609060101010101" pitchFamily="49" charset="-122"/>
                          <a:ea typeface="黑体" panose="02010609060101010101" pitchFamily="49" charset="-122"/>
                        </a:rPr>
                        <a:t>地方卷</a:t>
                      </a:r>
                      <a:endParaRPr lang="zh-CN" altLang="en-US" sz="2800" b="1">
                        <a:solidFill>
                          <a:srgbClr val="FF0000"/>
                        </a:solidFill>
                        <a:latin typeface="黑体" panose="02010609060101010101" pitchFamily="49" charset="-122"/>
                        <a:ea typeface="黑体" panose="02010609060101010101" pitchFamily="49" charset="-122"/>
                      </a:endParaRPr>
                    </a:p>
                  </a:txBody>
                  <a:tcPr anchor="ctr"/>
                </a:tc>
              </a:tr>
              <a:tr h="1412089">
                <a:tc>
                  <a:txBody>
                    <a:bodyPr/>
                    <a:lstStyle/>
                    <a:p>
                      <a:pPr algn="ctr">
                        <a:buNone/>
                      </a:pPr>
                      <a:r>
                        <a:rPr lang="en-US" altLang="zh-CN" sz="2400" b="1" dirty="0">
                          <a:latin typeface="黑体" panose="02010609060101010101" pitchFamily="49" charset="-122"/>
                          <a:ea typeface="黑体" panose="02010609060101010101" pitchFamily="49" charset="-122"/>
                        </a:rPr>
                        <a:t>2023</a:t>
                      </a:r>
                      <a:endParaRPr lang="en-US" altLang="zh-CN" sz="2400" b="1" dirty="0">
                        <a:latin typeface="黑体" panose="02010609060101010101" pitchFamily="49" charset="-122"/>
                        <a:ea typeface="黑体" panose="02010609060101010101" pitchFamily="49" charset="-122"/>
                      </a:endParaRPr>
                    </a:p>
                  </a:txBody>
                  <a:tcPr anchor="ctr"/>
                </a:tc>
                <a:tc>
                  <a:txBody>
                    <a:bodyPr/>
                    <a:lstStyle/>
                    <a:p>
                      <a:pPr algn="ctr">
                        <a:buNone/>
                      </a:pPr>
                      <a:r>
                        <a:rPr lang="zh-CN" altLang="en-US" sz="2400" b="1" dirty="0">
                          <a:latin typeface="黑体" panose="02010609060101010101" pitchFamily="49" charset="-122"/>
                          <a:ea typeface="黑体" panose="02010609060101010101" pitchFamily="49" charset="-122"/>
                          <a:cs typeface="黑体" panose="02010609060101010101" pitchFamily="49" charset="-122"/>
                        </a:rPr>
                        <a:t>全国乙卷</a:t>
                      </a:r>
                      <a:r>
                        <a:rPr lang="en-US" altLang="zh-CN" sz="2400" b="1" dirty="0">
                          <a:latin typeface="黑体" panose="02010609060101010101" pitchFamily="49" charset="-122"/>
                          <a:ea typeface="黑体" panose="02010609060101010101" pitchFamily="49" charset="-122"/>
                          <a:cs typeface="黑体" panose="02010609060101010101" pitchFamily="49" charset="-122"/>
                        </a:rPr>
                        <a:t>30</a:t>
                      </a:r>
                      <a:r>
                        <a:rPr lang="zh-CN" altLang="en-US" sz="2400" b="1" dirty="0">
                          <a:latin typeface="黑体" panose="02010609060101010101" pitchFamily="49" charset="-122"/>
                          <a:ea typeface="黑体" panose="02010609060101010101" pitchFamily="49" charset="-122"/>
                          <a:cs typeface="黑体" panose="02010609060101010101" pitchFamily="49" charset="-122"/>
                        </a:rPr>
                        <a:t>：文化多样性；</a:t>
                      </a:r>
                      <a:endParaRPr lang="en-US" altLang="zh-CN" sz="2400" b="1" dirty="0">
                        <a:latin typeface="黑体" panose="02010609060101010101" pitchFamily="49" charset="-122"/>
                        <a:ea typeface="黑体" panose="02010609060101010101" pitchFamily="49" charset="-122"/>
                        <a:cs typeface="黑体" panose="02010609060101010101" pitchFamily="49" charset="-122"/>
                      </a:endParaRPr>
                    </a:p>
                    <a:p>
                      <a:pPr algn="ctr">
                        <a:buNone/>
                      </a:pPr>
                      <a:r>
                        <a:rPr lang="zh-CN" altLang="en-US" sz="2400" b="1" dirty="0">
                          <a:latin typeface="黑体" panose="02010609060101010101" pitchFamily="49" charset="-122"/>
                          <a:ea typeface="黑体" panose="02010609060101010101" pitchFamily="49" charset="-122"/>
                          <a:cs typeface="黑体" panose="02010609060101010101" pitchFamily="49" charset="-122"/>
                        </a:rPr>
                        <a:t>全国乙卷</a:t>
                      </a:r>
                      <a:r>
                        <a:rPr lang="en-US" altLang="zh-CN" sz="2400" b="1" dirty="0">
                          <a:latin typeface="黑体" panose="02010609060101010101" pitchFamily="49" charset="-122"/>
                          <a:ea typeface="黑体" panose="02010609060101010101" pitchFamily="49" charset="-122"/>
                          <a:cs typeface="黑体" panose="02010609060101010101" pitchFamily="49" charset="-122"/>
                        </a:rPr>
                        <a:t>35</a:t>
                      </a:r>
                      <a:r>
                        <a:rPr lang="zh-CN" altLang="en-US" sz="2400" b="1" dirty="0">
                          <a:latin typeface="黑体" panose="02010609060101010101" pitchFamily="49" charset="-122"/>
                          <a:ea typeface="黑体" panose="02010609060101010101" pitchFamily="49" charset="-122"/>
                          <a:cs typeface="黑体" panose="02010609060101010101" pitchFamily="49" charset="-122"/>
                        </a:rPr>
                        <a:t>：经济全球化；</a:t>
                      </a:r>
                      <a:endParaRPr lang="en-US" altLang="zh-CN" sz="2400" b="1" dirty="0">
                        <a:latin typeface="黑体" panose="02010609060101010101" pitchFamily="49" charset="-122"/>
                        <a:ea typeface="黑体" panose="02010609060101010101" pitchFamily="49" charset="-122"/>
                        <a:cs typeface="黑体" panose="02010609060101010101" pitchFamily="49" charset="-122"/>
                      </a:endParaRPr>
                    </a:p>
                    <a:p>
                      <a:pPr algn="ctr">
                        <a:buNone/>
                      </a:pPr>
                      <a:r>
                        <a:rPr lang="zh-CN" altLang="en-US" sz="2400" b="1" dirty="0">
                          <a:latin typeface="黑体" panose="02010609060101010101" pitchFamily="49" charset="-122"/>
                          <a:ea typeface="黑体" panose="02010609060101010101" pitchFamily="49" charset="-122"/>
                          <a:cs typeface="黑体" panose="02010609060101010101" pitchFamily="49" charset="-122"/>
                        </a:rPr>
                        <a:t>新课标</a:t>
                      </a:r>
                      <a:r>
                        <a:rPr lang="en-US" altLang="zh-CN" sz="2400" b="1" dirty="0">
                          <a:latin typeface="黑体" panose="02010609060101010101" pitchFamily="49" charset="-122"/>
                          <a:ea typeface="黑体" panose="02010609060101010101" pitchFamily="49" charset="-122"/>
                          <a:cs typeface="黑体" panose="02010609060101010101" pitchFamily="49" charset="-122"/>
                        </a:rPr>
                        <a:t>42</a:t>
                      </a:r>
                      <a:r>
                        <a:rPr lang="zh-CN" altLang="en-US" sz="2400" b="1" dirty="0">
                          <a:latin typeface="黑体" panose="02010609060101010101" pitchFamily="49" charset="-122"/>
                          <a:ea typeface="黑体" panose="02010609060101010101" pitchFamily="49" charset="-122"/>
                          <a:cs typeface="黑体" panose="02010609060101010101" pitchFamily="49" charset="-122"/>
                        </a:rPr>
                        <a:t>：中美外交对比</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a:txBody>
                  <a:tcPr anchor="ctr"/>
                </a:tc>
                <a:tc>
                  <a:txBody>
                    <a:bodyPr/>
                    <a:lstStyle/>
                    <a:p>
                      <a:pPr algn="ctr">
                        <a:buNone/>
                      </a:pPr>
                      <a:r>
                        <a:rPr lang="zh-CN" altLang="en-US" sz="2400" b="1" dirty="0">
                          <a:latin typeface="黑体" panose="02010609060101010101" pitchFamily="49" charset="-122"/>
                          <a:ea typeface="黑体" panose="02010609060101010101" pitchFamily="49" charset="-122"/>
                          <a:cs typeface="黑体" panose="02010609060101010101" pitchFamily="49" charset="-122"/>
                        </a:rPr>
                        <a:t>北京高考</a:t>
                      </a:r>
                      <a:r>
                        <a:rPr lang="en-US" altLang="zh-CN" sz="2400" b="1" dirty="0">
                          <a:latin typeface="黑体" panose="02010609060101010101" pitchFamily="49" charset="-122"/>
                          <a:ea typeface="黑体" panose="02010609060101010101" pitchFamily="49" charset="-122"/>
                          <a:cs typeface="黑体" panose="02010609060101010101" pitchFamily="49" charset="-122"/>
                        </a:rPr>
                        <a:t>10</a:t>
                      </a:r>
                      <a:r>
                        <a:rPr lang="zh-CN" altLang="en-US" sz="2400" b="1" dirty="0">
                          <a:latin typeface="黑体" panose="02010609060101010101" pitchFamily="49" charset="-122"/>
                          <a:ea typeface="黑体" panose="02010609060101010101" pitchFamily="49" charset="-122"/>
                          <a:cs typeface="黑体" panose="02010609060101010101" pitchFamily="49" charset="-122"/>
                        </a:rPr>
                        <a:t>：社会信息化</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a:p>
                      <a:pPr algn="ctr">
                        <a:buNone/>
                      </a:pPr>
                      <a:r>
                        <a:rPr lang="zh-CN" altLang="en-US" sz="2400" b="1" dirty="0">
                          <a:latin typeface="黑体" panose="02010609060101010101" pitchFamily="49" charset="-122"/>
                          <a:ea typeface="黑体" panose="02010609060101010101" pitchFamily="49" charset="-122"/>
                          <a:cs typeface="黑体" panose="02010609060101010101" pitchFamily="49" charset="-122"/>
                        </a:rPr>
                        <a:t>浙江高考</a:t>
                      </a:r>
                      <a:r>
                        <a:rPr lang="en-US" altLang="zh-CN" sz="2400" b="1" dirty="0">
                          <a:latin typeface="黑体" panose="02010609060101010101" pitchFamily="49" charset="-122"/>
                          <a:ea typeface="黑体" panose="02010609060101010101" pitchFamily="49" charset="-122"/>
                          <a:cs typeface="黑体" panose="02010609060101010101" pitchFamily="49" charset="-122"/>
                        </a:rPr>
                        <a:t>20</a:t>
                      </a:r>
                      <a:r>
                        <a:rPr lang="zh-CN" altLang="en-US" sz="2400" b="1" dirty="0">
                          <a:latin typeface="黑体" panose="02010609060101010101" pitchFamily="49" charset="-122"/>
                          <a:ea typeface="黑体" panose="02010609060101010101" pitchFamily="49" charset="-122"/>
                          <a:cs typeface="黑体" panose="02010609060101010101" pitchFamily="49" charset="-122"/>
                        </a:rPr>
                        <a:t>：文化多样性</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a:txBody>
                  <a:tcPr anchor="ctr"/>
                </a:tc>
              </a:tr>
              <a:tr h="773899">
                <a:tc>
                  <a:txBody>
                    <a:bodyPr/>
                    <a:lstStyle/>
                    <a:p>
                      <a:pPr algn="ctr">
                        <a:buNone/>
                      </a:pPr>
                      <a:r>
                        <a:rPr lang="en-US" altLang="zh-CN" sz="2400" b="1" dirty="0">
                          <a:latin typeface="黑体" panose="02010609060101010101" pitchFamily="49" charset="-122"/>
                          <a:ea typeface="黑体" panose="02010609060101010101" pitchFamily="49" charset="-122"/>
                        </a:rPr>
                        <a:t>2022</a:t>
                      </a:r>
                      <a:endParaRPr lang="en-US" altLang="zh-CN" sz="2400" b="1" dirty="0">
                        <a:latin typeface="黑体" panose="02010609060101010101" pitchFamily="49" charset="-122"/>
                        <a:ea typeface="黑体" panose="02010609060101010101" pitchFamily="49" charset="-122"/>
                      </a:endParaRPr>
                    </a:p>
                  </a:txBody>
                  <a:tcPr anchor="ctr"/>
                </a:tc>
                <a:tc>
                  <a:txBody>
                    <a:bodyPr/>
                    <a:lstStyle/>
                    <a:p>
                      <a:pPr algn="ctr">
                        <a:buNone/>
                      </a:pP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a:txBody>
                  <a:tcPr anchor="ctr"/>
                </a:tc>
                <a:tc>
                  <a:txBody>
                    <a:bodyPr/>
                    <a:lstStyle/>
                    <a:p>
                      <a:pPr algn="ctr">
                        <a:buNone/>
                      </a:pPr>
                      <a:r>
                        <a:rPr lang="zh-CN" altLang="en-US" sz="2400" b="1" dirty="0">
                          <a:latin typeface="黑体" panose="02010609060101010101" pitchFamily="49" charset="-122"/>
                          <a:ea typeface="黑体" panose="02010609060101010101" pitchFamily="49" charset="-122"/>
                          <a:cs typeface="黑体" panose="02010609060101010101" pitchFamily="49" charset="-122"/>
                        </a:rPr>
                        <a:t>浙江高考</a:t>
                      </a:r>
                      <a:r>
                        <a:rPr lang="en-US" altLang="zh-CN" sz="2400" b="1" dirty="0">
                          <a:latin typeface="黑体" panose="02010609060101010101" pitchFamily="49" charset="-122"/>
                          <a:ea typeface="黑体" panose="02010609060101010101" pitchFamily="49" charset="-122"/>
                          <a:cs typeface="黑体" panose="02010609060101010101" pitchFamily="49" charset="-122"/>
                        </a:rPr>
                        <a:t>23</a:t>
                      </a:r>
                      <a:r>
                        <a:rPr lang="zh-CN" altLang="en-US" sz="2400" b="1" dirty="0">
                          <a:latin typeface="黑体" panose="02010609060101010101" pitchFamily="49" charset="-122"/>
                          <a:ea typeface="黑体" panose="02010609060101010101" pitchFamily="49" charset="-122"/>
                          <a:cs typeface="黑体" panose="02010609060101010101" pitchFamily="49" charset="-122"/>
                        </a:rPr>
                        <a:t>：欧洲联合</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a:p>
                      <a:pPr algn="ctr">
                        <a:buNone/>
                      </a:pPr>
                      <a:r>
                        <a:rPr lang="zh-CN" altLang="en-US" sz="2400" b="1" dirty="0">
                          <a:latin typeface="黑体" panose="02010609060101010101" pitchFamily="49" charset="-122"/>
                          <a:ea typeface="黑体" panose="02010609060101010101" pitchFamily="49" charset="-122"/>
                          <a:cs typeface="黑体" panose="02010609060101010101" pitchFamily="49" charset="-122"/>
                        </a:rPr>
                        <a:t>浙江</a:t>
                      </a:r>
                      <a:r>
                        <a:rPr lang="zh-CN" sz="2400" b="1" dirty="0">
                          <a:latin typeface="黑体" panose="02010609060101010101" pitchFamily="49" charset="-122"/>
                          <a:ea typeface="黑体" panose="02010609060101010101" pitchFamily="49" charset="-122"/>
                          <a:cs typeface="黑体" panose="02010609060101010101" pitchFamily="49" charset="-122"/>
                        </a:rPr>
                        <a:t>高考</a:t>
                      </a:r>
                      <a:r>
                        <a:rPr lang="en-US" altLang="zh-CN" sz="2400" b="1" dirty="0">
                          <a:latin typeface="黑体" panose="02010609060101010101" pitchFamily="49" charset="-122"/>
                          <a:ea typeface="黑体" panose="02010609060101010101" pitchFamily="49" charset="-122"/>
                          <a:cs typeface="黑体" panose="02010609060101010101" pitchFamily="49" charset="-122"/>
                        </a:rPr>
                        <a:t>24</a:t>
                      </a:r>
                      <a:r>
                        <a:rPr lang="zh-CN" altLang="en-US" sz="2400" b="1" dirty="0">
                          <a:latin typeface="黑体" panose="02010609060101010101" pitchFamily="49" charset="-122"/>
                          <a:ea typeface="黑体" panose="02010609060101010101" pitchFamily="49" charset="-122"/>
                          <a:cs typeface="黑体" panose="02010609060101010101" pitchFamily="49" charset="-122"/>
                        </a:rPr>
                        <a:t>：电子计算机</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a:txBody>
                  <a:tcPr anchor="ctr"/>
                </a:tc>
              </a:tr>
              <a:tr h="1805765">
                <a:tc>
                  <a:txBody>
                    <a:bodyPr/>
                    <a:lstStyle/>
                    <a:p>
                      <a:pPr algn="ctr">
                        <a:buNone/>
                      </a:pPr>
                      <a:r>
                        <a:rPr lang="en-US" altLang="zh-CN" sz="2400" b="1" dirty="0">
                          <a:latin typeface="黑体" panose="02010609060101010101" pitchFamily="49" charset="-122"/>
                          <a:ea typeface="黑体" panose="02010609060101010101" pitchFamily="49" charset="-122"/>
                        </a:rPr>
                        <a:t>2021</a:t>
                      </a:r>
                      <a:endParaRPr lang="en-US" altLang="zh-CN" sz="2400" b="1" dirty="0">
                        <a:latin typeface="黑体" panose="02010609060101010101" pitchFamily="49" charset="-122"/>
                        <a:ea typeface="黑体" panose="02010609060101010101" pitchFamily="49" charset="-122"/>
                      </a:endParaRPr>
                    </a:p>
                  </a:txBody>
                  <a:tcPr anchor="ctr"/>
                </a:tc>
                <a:tc>
                  <a:txBody>
                    <a:bodyPr/>
                    <a:lstStyle/>
                    <a:p>
                      <a:pPr algn="ctr">
                        <a:buNone/>
                      </a:pPr>
                      <a:r>
                        <a:rPr lang="zh-CN" altLang="en-US" sz="2400" b="1" dirty="0">
                          <a:latin typeface="黑体" panose="02010609060101010101" pitchFamily="49" charset="-122"/>
                          <a:ea typeface="黑体" panose="02010609060101010101" pitchFamily="49" charset="-122"/>
                          <a:sym typeface="+mn-ea"/>
                        </a:rPr>
                        <a:t>全国</a:t>
                      </a:r>
                      <a:r>
                        <a:rPr lang="en-US" altLang="zh-CN" sz="2400" b="1" dirty="0">
                          <a:latin typeface="黑体" panose="02010609060101010101" pitchFamily="49" charset="-122"/>
                          <a:ea typeface="黑体" panose="02010609060101010101" pitchFamily="49" charset="-122"/>
                          <a:sym typeface="+mn-ea"/>
                        </a:rPr>
                        <a:t>1</a:t>
                      </a:r>
                      <a:r>
                        <a:rPr lang="zh-CN" altLang="en-US" sz="2400" b="1" dirty="0">
                          <a:latin typeface="黑体" panose="02010609060101010101" pitchFamily="49" charset="-122"/>
                          <a:ea typeface="黑体" panose="02010609060101010101" pitchFamily="49" charset="-122"/>
                          <a:sym typeface="+mn-ea"/>
                        </a:rPr>
                        <a:t>卷</a:t>
                      </a:r>
                      <a:r>
                        <a:rPr lang="en-US" altLang="zh-CN" sz="2400" b="1" dirty="0">
                          <a:latin typeface="黑体" panose="02010609060101010101" pitchFamily="49" charset="-122"/>
                          <a:ea typeface="黑体" panose="02010609060101010101" pitchFamily="49" charset="-122"/>
                          <a:sym typeface="+mn-ea"/>
                        </a:rPr>
                        <a:t>35</a:t>
                      </a:r>
                      <a:r>
                        <a:rPr lang="zh-CN" altLang="en-US" sz="2400" b="1" dirty="0">
                          <a:latin typeface="黑体" panose="02010609060101010101" pitchFamily="49" charset="-122"/>
                          <a:ea typeface="黑体" panose="02010609060101010101" pitchFamily="49" charset="-122"/>
                          <a:sym typeface="+mn-ea"/>
                        </a:rPr>
                        <a:t>：北美自由贸易区；</a:t>
                      </a:r>
                      <a:endParaRPr lang="zh-CN" altLang="en-US" sz="2400" b="1" dirty="0">
                        <a:latin typeface="黑体" panose="02010609060101010101" pitchFamily="49" charset="-122"/>
                        <a:ea typeface="黑体" panose="02010609060101010101" pitchFamily="49" charset="-122"/>
                        <a:sym typeface="+mn-ea"/>
                      </a:endParaRPr>
                    </a:p>
                    <a:p>
                      <a:pPr algn="ctr">
                        <a:buNone/>
                      </a:pPr>
                      <a:r>
                        <a:rPr lang="en-US" altLang="zh-CN" sz="2400" b="1" dirty="0">
                          <a:latin typeface="黑体" panose="02010609060101010101" pitchFamily="49" charset="-122"/>
                          <a:ea typeface="黑体" panose="02010609060101010101" pitchFamily="49" charset="-122"/>
                          <a:sym typeface="+mn-ea"/>
                        </a:rPr>
                        <a:t>2</a:t>
                      </a:r>
                      <a:r>
                        <a:rPr lang="zh-CN" altLang="en-US" sz="2400" b="1" dirty="0">
                          <a:latin typeface="黑体" panose="02010609060101010101" pitchFamily="49" charset="-122"/>
                          <a:ea typeface="黑体" panose="02010609060101010101" pitchFamily="49" charset="-122"/>
                          <a:sym typeface="+mn-ea"/>
                        </a:rPr>
                        <a:t>卷</a:t>
                      </a:r>
                      <a:r>
                        <a:rPr lang="en-US" altLang="zh-CN" sz="2400" b="1" dirty="0">
                          <a:latin typeface="黑体" panose="02010609060101010101" pitchFamily="49" charset="-122"/>
                          <a:ea typeface="黑体" panose="02010609060101010101" pitchFamily="49" charset="-122"/>
                          <a:sym typeface="+mn-ea"/>
                        </a:rPr>
                        <a:t>42</a:t>
                      </a:r>
                      <a:r>
                        <a:rPr lang="zh-CN" altLang="en-US" sz="2400" b="1" dirty="0">
                          <a:latin typeface="黑体" panose="02010609060101010101" pitchFamily="49" charset="-122"/>
                          <a:ea typeface="黑体" panose="02010609060101010101" pitchFamily="49" charset="-122"/>
                          <a:sym typeface="+mn-ea"/>
                        </a:rPr>
                        <a:t>：欧盟</a:t>
                      </a:r>
                      <a:endParaRPr lang="zh-CN" altLang="en-US" sz="2400" b="1" dirty="0">
                        <a:latin typeface="黑体" panose="02010609060101010101" pitchFamily="49" charset="-122"/>
                        <a:ea typeface="黑体" panose="02010609060101010101" pitchFamily="49" charset="-122"/>
                        <a:sym typeface="+mn-ea"/>
                      </a:endParaRPr>
                    </a:p>
                  </a:txBody>
                  <a:tcPr anchor="ctr"/>
                </a:tc>
                <a:tc>
                  <a:txBody>
                    <a:bodyPr/>
                    <a:lstStyle/>
                    <a:p>
                      <a:pPr algn="ctr">
                        <a:buNone/>
                      </a:pPr>
                      <a:r>
                        <a:rPr lang="zh-CN" altLang="en-US" sz="24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江苏卷</a:t>
                      </a:r>
                      <a:r>
                        <a:rPr lang="en-US" altLang="zh-CN" sz="24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16</a:t>
                      </a:r>
                      <a:r>
                        <a:rPr lang="zh-CN" altLang="en-US" sz="24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a:t>
                      </a:r>
                      <a:r>
                        <a:rPr lang="zh-CN" sz="24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美欧关系</a:t>
                      </a:r>
                      <a:endParaRPr lang="zh-CN" sz="24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a:p>
                      <a:pPr algn="ctr">
                        <a:buNone/>
                      </a:pPr>
                      <a:r>
                        <a:rPr lang="zh-CN" sz="24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辽宁高考</a:t>
                      </a:r>
                      <a:r>
                        <a:rPr lang="en-US" altLang="zh-CN" sz="24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16</a:t>
                      </a:r>
                      <a:r>
                        <a:rPr lang="zh-CN" altLang="en-US" sz="24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：欧盟成员国变化</a:t>
                      </a:r>
                      <a:endParaRPr lang="zh-CN" altLang="en-US" sz="2400" b="1" dirty="0">
                        <a:solidFill>
                          <a:schemeClr val="tx1"/>
                        </a:solidFill>
                        <a:latin typeface="黑体" panose="02010609060101010101" pitchFamily="49" charset="-122"/>
                        <a:ea typeface="黑体" panose="02010609060101010101" pitchFamily="49" charset="-122"/>
                        <a:cs typeface="黑体" panose="02010609060101010101" pitchFamily="49" charset="-122"/>
                      </a:endParaRPr>
                    </a:p>
                    <a:p>
                      <a:pPr algn="ctr">
                        <a:buNone/>
                      </a:pPr>
                      <a:r>
                        <a:rPr lang="zh-CN" sz="24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河北高考</a:t>
                      </a:r>
                      <a:r>
                        <a:rPr lang="en-US" altLang="zh-CN" sz="24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18</a:t>
                      </a:r>
                      <a:r>
                        <a:rPr lang="zh-CN" altLang="en-US" sz="24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：亚太经合组织</a:t>
                      </a:r>
                      <a:endParaRPr lang="zh-CN" altLang="en-US" sz="24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a:p>
                      <a:pPr algn="ctr">
                        <a:buNone/>
                      </a:pPr>
                      <a:r>
                        <a:rPr lang="zh-CN" sz="24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浙江卷</a:t>
                      </a:r>
                      <a:r>
                        <a:rPr lang="en-US" altLang="zh-CN" sz="24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6</a:t>
                      </a:r>
                      <a:r>
                        <a:rPr lang="zh-CN" altLang="en-US" sz="24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月</a:t>
                      </a:r>
                      <a:r>
                        <a:rPr lang="en-US" altLang="zh-CN" sz="24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29</a:t>
                      </a:r>
                      <a:r>
                        <a:rPr lang="zh-CN" altLang="en-US" sz="24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：欧盟</a:t>
                      </a:r>
                      <a:endParaRPr lang="zh-CN" altLang="en-US" sz="24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a:p>
                      <a:pPr algn="ctr">
                        <a:buNone/>
                      </a:pPr>
                      <a:r>
                        <a:rPr lang="zh-CN" altLang="en-US" sz="24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浙江卷</a:t>
                      </a:r>
                      <a:r>
                        <a:rPr lang="en-US" altLang="zh-CN" sz="24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1</a:t>
                      </a:r>
                      <a:r>
                        <a:rPr lang="zh-CN" altLang="en-US" sz="24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月</a:t>
                      </a:r>
                      <a:r>
                        <a:rPr lang="en-US" altLang="zh-CN" sz="24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24</a:t>
                      </a:r>
                      <a:r>
                        <a:rPr lang="zh-CN" altLang="en-US" sz="24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：欧盟</a:t>
                      </a:r>
                      <a:endParaRPr lang="zh-CN" altLang="en-US" sz="24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a:txBody>
                  <a:tcPr anchor="ctr"/>
                </a:tc>
              </a:tr>
              <a:tr h="1094979">
                <a:tc>
                  <a:txBody>
                    <a:bodyPr/>
                    <a:lstStyle/>
                    <a:p>
                      <a:pPr algn="ctr">
                        <a:buNone/>
                      </a:pPr>
                      <a:r>
                        <a:rPr lang="en-US" altLang="zh-CN" sz="2400" b="1" dirty="0">
                          <a:latin typeface="黑体" panose="02010609060101010101" pitchFamily="49" charset="-122"/>
                          <a:ea typeface="黑体" panose="02010609060101010101" pitchFamily="49" charset="-122"/>
                        </a:rPr>
                        <a:t>2020</a:t>
                      </a:r>
                      <a:endParaRPr lang="en-US" altLang="zh-CN" sz="2400" b="1" dirty="0">
                        <a:latin typeface="黑体" panose="02010609060101010101" pitchFamily="49" charset="-122"/>
                        <a:ea typeface="黑体" panose="02010609060101010101" pitchFamily="49" charset="-122"/>
                      </a:endParaRPr>
                    </a:p>
                  </a:txBody>
                  <a:tcPr anchor="ctr"/>
                </a:tc>
                <a:tc>
                  <a:txBody>
                    <a:bodyPr/>
                    <a:lstStyle/>
                    <a:p>
                      <a:pPr algn="ctr">
                        <a:buNone/>
                      </a:pPr>
                      <a:endParaRPr lang="zh-CN" altLang="en-US" sz="2400" b="1">
                        <a:latin typeface="黑体" panose="02010609060101010101" pitchFamily="49" charset="-122"/>
                        <a:ea typeface="黑体" panose="02010609060101010101" pitchFamily="49" charset="-122"/>
                      </a:endParaRPr>
                    </a:p>
                  </a:txBody>
                  <a:tcPr anchor="ctr"/>
                </a:tc>
                <a:tc>
                  <a:txBody>
                    <a:bodyPr/>
                    <a:lstStyle/>
                    <a:p>
                      <a:pPr algn="ctr">
                        <a:buNone/>
                      </a:pPr>
                      <a:r>
                        <a:rPr lang="zh-CN" altLang="en-US" sz="2400" b="1" dirty="0">
                          <a:solidFill>
                            <a:schemeClr val="tx1"/>
                          </a:solidFill>
                          <a:latin typeface="黑体" panose="02010609060101010101" pitchFamily="49" charset="-122"/>
                          <a:ea typeface="黑体" panose="02010609060101010101" pitchFamily="49" charset="-122"/>
                          <a:sym typeface="+mn-ea"/>
                        </a:rPr>
                        <a:t>天津卷</a:t>
                      </a:r>
                      <a:r>
                        <a:rPr lang="en-US" altLang="zh-CN" sz="2400" b="1" dirty="0">
                          <a:solidFill>
                            <a:schemeClr val="tx1"/>
                          </a:solidFill>
                          <a:latin typeface="黑体" panose="02010609060101010101" pitchFamily="49" charset="-122"/>
                          <a:ea typeface="黑体" panose="02010609060101010101" pitchFamily="49" charset="-122"/>
                          <a:sym typeface="+mn-ea"/>
                        </a:rPr>
                        <a:t>13</a:t>
                      </a:r>
                      <a:r>
                        <a:rPr lang="zh-CN" altLang="en-US" sz="2400" b="1" dirty="0">
                          <a:solidFill>
                            <a:schemeClr val="tx1"/>
                          </a:solidFill>
                          <a:latin typeface="黑体" panose="02010609060101010101" pitchFamily="49" charset="-122"/>
                          <a:ea typeface="黑体" panose="02010609060101010101" pitchFamily="49" charset="-122"/>
                          <a:sym typeface="+mn-ea"/>
                        </a:rPr>
                        <a:t>：</a:t>
                      </a:r>
                      <a:r>
                        <a:rPr lang="zh-CN" sz="2400" b="1" dirty="0">
                          <a:solidFill>
                            <a:schemeClr val="tx1"/>
                          </a:solidFill>
                          <a:latin typeface="黑体" panose="02010609060101010101" pitchFamily="49" charset="-122"/>
                          <a:ea typeface="黑体" panose="02010609060101010101" pitchFamily="49" charset="-122"/>
                          <a:sym typeface="+mn-ea"/>
                        </a:rPr>
                        <a:t>经济全球化和区域集团化</a:t>
                      </a:r>
                      <a:endParaRPr lang="zh-CN" sz="2400" b="1" dirty="0">
                        <a:solidFill>
                          <a:schemeClr val="tx1"/>
                        </a:solidFill>
                        <a:latin typeface="黑体" panose="02010609060101010101" pitchFamily="49" charset="-122"/>
                        <a:ea typeface="黑体" panose="02010609060101010101" pitchFamily="49" charset="-122"/>
                        <a:sym typeface="+mn-ea"/>
                      </a:endParaRPr>
                    </a:p>
                    <a:p>
                      <a:pPr algn="ctr">
                        <a:buNone/>
                      </a:pPr>
                      <a:r>
                        <a:rPr lang="zh-CN" altLang="en-US" sz="2400" b="1" dirty="0">
                          <a:solidFill>
                            <a:schemeClr val="tx1"/>
                          </a:solidFill>
                          <a:latin typeface="黑体" panose="02010609060101010101" pitchFamily="49" charset="-122"/>
                          <a:ea typeface="黑体" panose="02010609060101010101" pitchFamily="49" charset="-122"/>
                          <a:sym typeface="+mn-ea"/>
                        </a:rPr>
                        <a:t>江苏卷</a:t>
                      </a:r>
                      <a:r>
                        <a:rPr lang="en-US" altLang="zh-CN" sz="2400" b="1" dirty="0">
                          <a:solidFill>
                            <a:schemeClr val="tx1"/>
                          </a:solidFill>
                          <a:latin typeface="黑体" panose="02010609060101010101" pitchFamily="49" charset="-122"/>
                          <a:ea typeface="黑体" panose="02010609060101010101" pitchFamily="49" charset="-122"/>
                          <a:sym typeface="+mn-ea"/>
                        </a:rPr>
                        <a:t>20</a:t>
                      </a:r>
                      <a:r>
                        <a:rPr lang="zh-CN" altLang="en-US" sz="2400" b="1" dirty="0">
                          <a:solidFill>
                            <a:schemeClr val="tx1"/>
                          </a:solidFill>
                          <a:latin typeface="黑体" panose="02010609060101010101" pitchFamily="49" charset="-122"/>
                          <a:ea typeface="黑体" panose="02010609060101010101" pitchFamily="49" charset="-122"/>
                          <a:sym typeface="+mn-ea"/>
                        </a:rPr>
                        <a:t>：欧盟和世界多极化</a:t>
                      </a:r>
                      <a:endParaRPr lang="zh-CN" altLang="en-US" sz="2400" b="1" dirty="0">
                        <a:solidFill>
                          <a:schemeClr val="tx1"/>
                        </a:solidFill>
                        <a:latin typeface="黑体" panose="02010609060101010101" pitchFamily="49" charset="-122"/>
                        <a:ea typeface="黑体" panose="02010609060101010101" pitchFamily="49" charset="-122"/>
                        <a:sym typeface="+mn-ea"/>
                      </a:endParaRPr>
                    </a:p>
                  </a:txBody>
                  <a:tcPr anchor="ct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文本框 34"/>
          <p:cNvSpPr txBox="1"/>
          <p:nvPr/>
        </p:nvSpPr>
        <p:spPr>
          <a:xfrm>
            <a:off x="74124" y="4905058"/>
            <a:ext cx="8915400" cy="1077218"/>
          </a:xfrm>
          <a:prstGeom prst="rect">
            <a:avLst/>
          </a:prstGeom>
          <a:noFill/>
        </p:spPr>
        <p:txBody>
          <a:bodyPr wrap="square" rtlCol="0">
            <a:spAutoFit/>
          </a:bodyPr>
          <a:lstStyle/>
          <a:p>
            <a:r>
              <a:rPr lang="zh-CN" altLang="en-US" sz="3200" b="1" dirty="0">
                <a:solidFill>
                  <a:srgbClr val="FF0000"/>
                </a:solidFill>
              </a:rPr>
              <a:t>冷战后，世界暂时呈现</a:t>
            </a:r>
            <a:r>
              <a:rPr lang="en-US" altLang="zh-CN" sz="3200" b="1" dirty="0">
                <a:solidFill>
                  <a:srgbClr val="FF0000"/>
                </a:solidFill>
              </a:rPr>
              <a:t>“</a:t>
            </a:r>
            <a:r>
              <a:rPr lang="zh-CN" altLang="en-US" sz="3200" b="1" dirty="0">
                <a:solidFill>
                  <a:srgbClr val="FF0000"/>
                </a:solidFill>
              </a:rPr>
              <a:t>一超多强</a:t>
            </a:r>
            <a:r>
              <a:rPr lang="en-US" altLang="zh-CN" sz="3200" b="1" dirty="0">
                <a:solidFill>
                  <a:srgbClr val="FF0000"/>
                </a:solidFill>
              </a:rPr>
              <a:t>”</a:t>
            </a:r>
            <a:r>
              <a:rPr lang="zh-CN" altLang="en-US" sz="3200" b="1" dirty="0">
                <a:solidFill>
                  <a:srgbClr val="FF0000"/>
                </a:solidFill>
              </a:rPr>
              <a:t>格局，多极化趋势继续发展</a:t>
            </a:r>
            <a:endParaRPr lang="zh-CN" altLang="en-US" sz="3200" b="1" dirty="0">
              <a:solidFill>
                <a:srgbClr val="FF0000"/>
              </a:solidFill>
            </a:endParaRPr>
          </a:p>
        </p:txBody>
      </p:sp>
      <p:sp>
        <p:nvSpPr>
          <p:cNvPr id="12" name="文本框 11"/>
          <p:cNvSpPr txBox="1"/>
          <p:nvPr/>
        </p:nvSpPr>
        <p:spPr>
          <a:xfrm>
            <a:off x="-73025" y="-45720"/>
            <a:ext cx="3178175" cy="521970"/>
          </a:xfrm>
          <a:prstGeom prst="rect">
            <a:avLst/>
          </a:prstGeom>
          <a:noFill/>
        </p:spPr>
        <p:txBody>
          <a:bodyPr wrap="square" rtlCol="0">
            <a:spAutoFit/>
          </a:bodyPr>
          <a:lstStyle/>
          <a:p>
            <a:r>
              <a:rPr lang="zh-CN" altLang="en-US" sz="2800" b="1" dirty="0">
                <a:latin typeface="黑体" panose="02010609060101010101" pitchFamily="49" charset="-122"/>
                <a:ea typeface="黑体" panose="02010609060101010101" pitchFamily="49" charset="-122"/>
              </a:rPr>
              <a:t>二、基础知识梳理</a:t>
            </a:r>
            <a:endParaRPr lang="zh-CN" altLang="en-US" sz="2800" b="1" dirty="0">
              <a:latin typeface="黑体" panose="02010609060101010101" pitchFamily="49" charset="-122"/>
              <a:ea typeface="黑体" panose="02010609060101010101" pitchFamily="49" charset="-122"/>
            </a:endParaRPr>
          </a:p>
        </p:txBody>
      </p:sp>
      <p:sp>
        <p:nvSpPr>
          <p:cNvPr id="13" name="文本框 12"/>
          <p:cNvSpPr txBox="1"/>
          <p:nvPr/>
        </p:nvSpPr>
        <p:spPr>
          <a:xfrm>
            <a:off x="2799080" y="-45720"/>
            <a:ext cx="3103880" cy="521970"/>
          </a:xfrm>
          <a:prstGeom prst="rect">
            <a:avLst/>
          </a:prstGeom>
          <a:noFill/>
        </p:spPr>
        <p:txBody>
          <a:bodyPr wrap="square" rtlCol="0" anchor="t">
            <a:spAutoFit/>
          </a:bodyPr>
          <a:lstStyle/>
          <a:p>
            <a:pPr algn="l">
              <a:buNone/>
            </a:pPr>
            <a:r>
              <a:rPr lang="zh-CN" altLang="en-US" sz="2800" b="1" dirty="0">
                <a:latin typeface="黑体" panose="02010609060101010101" pitchFamily="49" charset="-122"/>
                <a:ea typeface="黑体" panose="02010609060101010101" pitchFamily="49" charset="-122"/>
                <a:sym typeface="+mn-ea"/>
              </a:rPr>
              <a:t>（一）政治多极化</a:t>
            </a:r>
            <a:endParaRPr lang="zh-CN" altLang="en-US" sz="2800" b="1" dirty="0">
              <a:latin typeface="黑体" panose="02010609060101010101" pitchFamily="49" charset="-122"/>
              <a:ea typeface="黑体" panose="02010609060101010101" pitchFamily="49" charset="-122"/>
              <a:sym typeface="+mn-ea"/>
            </a:endParaRPr>
          </a:p>
        </p:txBody>
      </p:sp>
      <p:sp>
        <p:nvSpPr>
          <p:cNvPr id="29" name="文本框 28"/>
          <p:cNvSpPr txBox="1"/>
          <p:nvPr/>
        </p:nvSpPr>
        <p:spPr>
          <a:xfrm>
            <a:off x="-73025" y="306706"/>
            <a:ext cx="9359310" cy="1015663"/>
          </a:xfrm>
          <a:prstGeom prst="rect">
            <a:avLst/>
          </a:prstGeom>
          <a:noFill/>
        </p:spPr>
        <p:txBody>
          <a:bodyPr wrap="square" rtlCol="0">
            <a:spAutoFit/>
          </a:bodyPr>
          <a:lstStyle/>
          <a:p>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核心问题</a:t>
            </a:r>
            <a:r>
              <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1</a:t>
            </a:r>
            <a:r>
              <a:rPr lang="zh-CN" altLang="en-US" sz="2800" b="1" dirty="0">
                <a:latin typeface="黑体" panose="02010609060101010101" pitchFamily="49" charset="-122"/>
                <a:ea typeface="黑体" panose="02010609060101010101" pitchFamily="49" charset="-122"/>
                <a:cs typeface="黑体" panose="02010609060101010101" pitchFamily="49" charset="-122"/>
              </a:rPr>
              <a:t>：</a:t>
            </a:r>
            <a:r>
              <a:rPr lang="en-US" altLang="zh-CN" sz="2800" b="1" dirty="0">
                <a:latin typeface="黑体" panose="02010609060101010101" pitchFamily="49" charset="-122"/>
                <a:ea typeface="黑体" panose="02010609060101010101" pitchFamily="49" charset="-122"/>
                <a:cs typeface="黑体" panose="02010609060101010101" pitchFamily="49" charset="-122"/>
              </a:rPr>
              <a:t>1991</a:t>
            </a:r>
            <a:r>
              <a:rPr lang="zh-CN" altLang="en-US" sz="2800" b="1" dirty="0">
                <a:latin typeface="黑体" panose="02010609060101010101" pitchFamily="49" charset="-122"/>
                <a:ea typeface="黑体" panose="02010609060101010101" pitchFamily="49" charset="-122"/>
                <a:cs typeface="黑体" panose="02010609060101010101" pitchFamily="49" charset="-122"/>
              </a:rPr>
              <a:t>年冷战结束后世界</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rPr>
              <a:t>暂时</a:t>
            </a:r>
            <a:r>
              <a:rPr lang="zh-CN" altLang="en-US" sz="2800" b="1" dirty="0">
                <a:latin typeface="黑体" panose="02010609060101010101" pitchFamily="49" charset="-122"/>
                <a:ea typeface="黑体" panose="02010609060101010101" pitchFamily="49" charset="-122"/>
                <a:cs typeface="黑体" panose="02010609060101010101" pitchFamily="49" charset="-122"/>
              </a:rPr>
              <a:t>呈现什么格局？什么趋势继续发展？</a:t>
            </a:r>
            <a:endParaRPr lang="zh-CN" altLang="en-US" sz="2800" b="1" dirty="0">
              <a:latin typeface="黑体" panose="02010609060101010101" pitchFamily="49" charset="-122"/>
              <a:ea typeface="黑体" panose="02010609060101010101" pitchFamily="49" charset="-122"/>
              <a:cs typeface="黑体" panose="02010609060101010101" pitchFamily="49" charset="-122"/>
            </a:endParaRPr>
          </a:p>
        </p:txBody>
      </p:sp>
      <p:sp>
        <p:nvSpPr>
          <p:cNvPr id="36" name="文本框 35"/>
          <p:cNvSpPr txBox="1"/>
          <p:nvPr/>
        </p:nvSpPr>
        <p:spPr>
          <a:xfrm>
            <a:off x="3098165" y="776178"/>
            <a:ext cx="2088515" cy="521970"/>
          </a:xfrm>
          <a:prstGeom prst="rect">
            <a:avLst/>
          </a:prstGeom>
          <a:noFill/>
        </p:spPr>
        <p:txBody>
          <a:bodyPr wrap="square" rtlCol="0" anchor="t">
            <a:spAutoFit/>
          </a:bodyPr>
          <a:lstStyle/>
          <a:p>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哪些表现？</a:t>
            </a:r>
            <a:endParaRPr lang="zh-CN" altLang="en-US" sz="2800" b="1" dirty="0">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37" name="矩形 36"/>
          <p:cNvSpPr/>
          <p:nvPr>
            <p:custDataLst>
              <p:tags r:id="rId1"/>
            </p:custDataLst>
          </p:nvPr>
        </p:nvSpPr>
        <p:spPr>
          <a:xfrm>
            <a:off x="35601" y="2449513"/>
            <a:ext cx="8953923" cy="3046988"/>
          </a:xfrm>
          <a:prstGeom prst="rect">
            <a:avLst/>
          </a:prstGeom>
          <a:solidFill>
            <a:srgbClr val="FFFF00"/>
          </a:solidFill>
          <a:ln>
            <a:noFill/>
          </a:ln>
        </p:spPr>
        <p:txBody>
          <a:bodyPr wrap="square">
            <a:spAutoFit/>
          </a:bodyPr>
          <a:lstStyle/>
          <a:p>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核心概念</a:t>
            </a:r>
            <a:r>
              <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1</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    </a:t>
            </a:r>
            <a:endPar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endParaRPr>
          </a:p>
          <a:p>
            <a:r>
              <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所谓“世界多极化”，简单地说，就是指在世界上同时存在着多个力量中心。</a:t>
            </a:r>
            <a:r>
              <a:rPr lang="zh-CN" altLang="en-US" sz="2800" b="1"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具体地说，就是指在一定时期内对国际关系有突出影响的国家和国家集团相互作用而趋向于形成多极格局的一种发展趋势，是对主要政治力量在全球实力分布状态的一种反映。</a:t>
            </a:r>
            <a:endParaRPr lang="en-US" altLang="zh-CN" sz="2800" b="1" dirty="0">
              <a:solidFill>
                <a:srgbClr val="000000"/>
              </a:solidFill>
              <a:latin typeface="黑体" panose="02010609060101010101" pitchFamily="49" charset="-122"/>
              <a:ea typeface="黑体" panose="02010609060101010101" pitchFamily="49" charset="-122"/>
              <a:cs typeface="黑体" panose="02010609060101010101" pitchFamily="49" charset="-122"/>
            </a:endParaRPr>
          </a:p>
          <a:p>
            <a:r>
              <a:rPr lang="en-US" altLang="zh-CN" sz="2400" b="1"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耿国祥、王英梅</a:t>
            </a:r>
            <a:r>
              <a:rPr lang="en-US" altLang="zh-CN" sz="2400" b="1"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如何理解世界多极化趋势在曲折中发展</a:t>
            </a:r>
            <a:r>
              <a:rPr lang="en-US" altLang="zh-CN" sz="2400" b="1"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p:txBody>
      </p:sp>
      <p:pic>
        <p:nvPicPr>
          <p:cNvPr id="38" name="图片 37"/>
          <p:cNvPicPr>
            <a:picLocks noChangeAspect="1"/>
          </p:cNvPicPr>
          <p:nvPr/>
        </p:nvPicPr>
        <p:blipFill>
          <a:blip r:embed="rId2"/>
          <a:stretch>
            <a:fillRect/>
          </a:stretch>
        </p:blipFill>
        <p:spPr>
          <a:xfrm>
            <a:off x="16974" y="477462"/>
            <a:ext cx="9051044" cy="6253480"/>
          </a:xfrm>
          <a:prstGeom prst="rect">
            <a:avLst/>
          </a:prstGeom>
        </p:spPr>
      </p:pic>
      <p:sp>
        <p:nvSpPr>
          <p:cNvPr id="39" name="圆角矩形 38"/>
          <p:cNvSpPr/>
          <p:nvPr/>
        </p:nvSpPr>
        <p:spPr>
          <a:xfrm>
            <a:off x="126421" y="632946"/>
            <a:ext cx="2088514" cy="1791279"/>
          </a:xfrm>
          <a:prstGeom prst="roundRect">
            <a:avLst>
              <a:gd name="adj" fmla="val 12747"/>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zh-CN" altLang="en-US" sz="2400" b="1" dirty="0">
                <a:solidFill>
                  <a:srgbClr val="FF0000"/>
                </a:solidFill>
                <a:latin typeface="黑体" panose="02010609060101010101" pitchFamily="49" charset="-122"/>
                <a:ea typeface="黑体" panose="02010609060101010101" pitchFamily="49" charset="-122"/>
              </a:rPr>
              <a:t>欧盟</a:t>
            </a:r>
            <a:r>
              <a:rPr lang="zh-CN" altLang="en-US" sz="2400" b="1" dirty="0">
                <a:solidFill>
                  <a:schemeClr val="tx1"/>
                </a:solidFill>
                <a:latin typeface="黑体" panose="02010609060101010101" pitchFamily="49" charset="-122"/>
                <a:ea typeface="黑体" panose="02010609060101010101" pitchFamily="49" charset="-122"/>
              </a:rPr>
              <a:t>是世界最大的区域性组织，是一支不可轻视的力量</a:t>
            </a:r>
            <a:endParaRPr lang="zh-CN" altLang="en-US" sz="2400" b="1" dirty="0">
              <a:solidFill>
                <a:schemeClr val="tx1"/>
              </a:solidFill>
              <a:latin typeface="黑体" panose="02010609060101010101" pitchFamily="49" charset="-122"/>
              <a:ea typeface="黑体" panose="02010609060101010101" pitchFamily="49" charset="-122"/>
            </a:endParaRPr>
          </a:p>
        </p:txBody>
      </p:sp>
      <p:grpSp>
        <p:nvGrpSpPr>
          <p:cNvPr id="40" name="组合 39"/>
          <p:cNvGrpSpPr/>
          <p:nvPr/>
        </p:nvGrpSpPr>
        <p:grpSpPr>
          <a:xfrm>
            <a:off x="2504039" y="694726"/>
            <a:ext cx="4136154" cy="1062355"/>
            <a:chOff x="5871" y="-615"/>
            <a:chExt cx="6047" cy="1673"/>
          </a:xfrm>
        </p:grpSpPr>
        <p:sp>
          <p:nvSpPr>
            <p:cNvPr id="42" name="圆角矩形 41"/>
            <p:cNvSpPr/>
            <p:nvPr>
              <p:custDataLst>
                <p:tags r:id="rId3"/>
              </p:custDataLst>
            </p:nvPr>
          </p:nvSpPr>
          <p:spPr>
            <a:xfrm>
              <a:off x="5871" y="-615"/>
              <a:ext cx="6047" cy="1256"/>
            </a:xfrm>
            <a:prstGeom prst="roundRect">
              <a:avLst>
                <a:gd name="adj" fmla="val 12747"/>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400" b="1" dirty="0">
                  <a:solidFill>
                    <a:srgbClr val="FF0000"/>
                  </a:solidFill>
                  <a:latin typeface="黑体" panose="02010609060101010101" pitchFamily="49" charset="-122"/>
                  <a:ea typeface="黑体" panose="02010609060101010101" pitchFamily="49" charset="-122"/>
                </a:rPr>
                <a:t>俄罗斯</a:t>
              </a:r>
              <a:r>
                <a:rPr lang="zh-CN" altLang="en-US" sz="2400" b="1" dirty="0">
                  <a:solidFill>
                    <a:schemeClr val="tx1"/>
                  </a:solidFill>
                  <a:latin typeface="黑体" panose="02010609060101010101" pitchFamily="49" charset="-122"/>
                  <a:ea typeface="黑体" panose="02010609060101010101" pitchFamily="49" charset="-122"/>
                </a:rPr>
                <a:t>取代苏联在联合国的作用，拥有强大的军事实力</a:t>
              </a:r>
              <a:endParaRPr lang="zh-CN" altLang="en-US" sz="2400" b="1" dirty="0">
                <a:solidFill>
                  <a:schemeClr val="tx1"/>
                </a:solidFill>
                <a:latin typeface="黑体" panose="02010609060101010101" pitchFamily="49" charset="-122"/>
                <a:ea typeface="黑体" panose="02010609060101010101" pitchFamily="49" charset="-122"/>
              </a:endParaRPr>
            </a:p>
          </p:txBody>
        </p:sp>
        <p:cxnSp>
          <p:nvCxnSpPr>
            <p:cNvPr id="43" name="直接连接符 42"/>
            <p:cNvCxnSpPr/>
            <p:nvPr>
              <p:custDataLst>
                <p:tags r:id="rId4"/>
              </p:custDataLst>
            </p:nvPr>
          </p:nvCxnSpPr>
          <p:spPr>
            <a:xfrm flipH="1" flipV="1">
              <a:off x="8258" y="1044"/>
              <a:ext cx="734" cy="14"/>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p:nvGrpSpPr>
        <p:grpSpPr>
          <a:xfrm>
            <a:off x="6998949" y="1329055"/>
            <a:ext cx="2099747" cy="1791335"/>
            <a:chOff x="13376" y="876"/>
            <a:chExt cx="3529" cy="2821"/>
          </a:xfrm>
        </p:grpSpPr>
        <p:sp>
          <p:nvSpPr>
            <p:cNvPr id="47" name="圆角矩形 46"/>
            <p:cNvSpPr/>
            <p:nvPr>
              <p:custDataLst>
                <p:tags r:id="rId5"/>
              </p:custDataLst>
            </p:nvPr>
          </p:nvSpPr>
          <p:spPr>
            <a:xfrm>
              <a:off x="14128" y="876"/>
              <a:ext cx="2777" cy="2821"/>
            </a:xfrm>
            <a:prstGeom prst="roundRect">
              <a:avLst>
                <a:gd name="adj" fmla="val 12747"/>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r>
                <a:rPr lang="zh-CN" altLang="en-US" sz="2400" b="1" dirty="0">
                  <a:solidFill>
                    <a:srgbClr val="FF0000"/>
                  </a:solidFill>
                  <a:latin typeface="黑体" panose="02010609060101010101" pitchFamily="49" charset="-122"/>
                  <a:ea typeface="黑体" panose="02010609060101010101" pitchFamily="49" charset="-122"/>
                </a:rPr>
                <a:t>美国</a:t>
              </a:r>
              <a:r>
                <a:rPr lang="zh-CN" altLang="en-US" sz="2400" b="1" dirty="0">
                  <a:solidFill>
                    <a:schemeClr val="tx1"/>
                  </a:solidFill>
                  <a:latin typeface="黑体" panose="02010609060101010101" pitchFamily="49" charset="-122"/>
                  <a:ea typeface="黑体" panose="02010609060101010101" pitchFamily="49" charset="-122"/>
                </a:rPr>
                <a:t>是</a:t>
              </a:r>
              <a:r>
                <a:rPr lang="zh-CN" altLang="en-US" sz="2400" b="1" dirty="0">
                  <a:solidFill>
                    <a:srgbClr val="FF0000"/>
                  </a:solidFill>
                  <a:latin typeface="黑体" panose="02010609060101010101" pitchFamily="49" charset="-122"/>
                  <a:ea typeface="黑体" panose="02010609060101010101" pitchFamily="49" charset="-122"/>
                </a:rPr>
                <a:t>唯一的超级大国</a:t>
              </a:r>
              <a:r>
                <a:rPr lang="zh-CN" altLang="en-US" sz="2400" b="1" dirty="0">
                  <a:solidFill>
                    <a:schemeClr val="tx1"/>
                  </a:solidFill>
                  <a:latin typeface="黑体" panose="02010609060101010101" pitchFamily="49" charset="-122"/>
                  <a:ea typeface="黑体" panose="02010609060101010101" pitchFamily="49" charset="-122"/>
                </a:rPr>
                <a:t>，奉行单边主义</a:t>
              </a:r>
              <a:endParaRPr lang="zh-CN" altLang="en-US" sz="2400" b="1" dirty="0">
                <a:solidFill>
                  <a:schemeClr val="tx1"/>
                </a:solidFill>
                <a:latin typeface="黑体" panose="02010609060101010101" pitchFamily="49" charset="-122"/>
                <a:ea typeface="黑体" panose="02010609060101010101" pitchFamily="49" charset="-122"/>
              </a:endParaRPr>
            </a:p>
          </p:txBody>
        </p:sp>
        <p:cxnSp>
          <p:nvCxnSpPr>
            <p:cNvPr id="48" name="直接连接符 47"/>
            <p:cNvCxnSpPr/>
            <p:nvPr>
              <p:custDataLst>
                <p:tags r:id="rId6"/>
              </p:custDataLst>
            </p:nvPr>
          </p:nvCxnSpPr>
          <p:spPr>
            <a:xfrm>
              <a:off x="13376" y="1876"/>
              <a:ext cx="17" cy="97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49" name="组合 48"/>
          <p:cNvGrpSpPr/>
          <p:nvPr/>
        </p:nvGrpSpPr>
        <p:grpSpPr>
          <a:xfrm>
            <a:off x="1419150" y="3820161"/>
            <a:ext cx="2945079" cy="2374265"/>
            <a:chOff x="4294" y="2915"/>
            <a:chExt cx="4306" cy="3739"/>
          </a:xfrm>
        </p:grpSpPr>
        <p:cxnSp>
          <p:nvCxnSpPr>
            <p:cNvPr id="50" name="直接连接符 49"/>
            <p:cNvCxnSpPr/>
            <p:nvPr>
              <p:custDataLst>
                <p:tags r:id="rId7"/>
              </p:custDataLst>
            </p:nvPr>
          </p:nvCxnSpPr>
          <p:spPr>
            <a:xfrm flipV="1">
              <a:off x="4294" y="5769"/>
              <a:ext cx="636" cy="24"/>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custDataLst>
                <p:tags r:id="rId8"/>
              </p:custDataLst>
            </p:nvPr>
          </p:nvCxnSpPr>
          <p:spPr>
            <a:xfrm flipH="1">
              <a:off x="4316" y="2915"/>
              <a:ext cx="68" cy="2854"/>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2" name="圆角矩形 51"/>
            <p:cNvSpPr/>
            <p:nvPr>
              <p:custDataLst>
                <p:tags r:id="rId9"/>
              </p:custDataLst>
            </p:nvPr>
          </p:nvSpPr>
          <p:spPr>
            <a:xfrm>
              <a:off x="4930" y="4130"/>
              <a:ext cx="3670" cy="2524"/>
            </a:xfrm>
            <a:prstGeom prst="roundRect">
              <a:avLst>
                <a:gd name="adj" fmla="val 12747"/>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zh-CN" altLang="en-US" sz="2400" b="1" dirty="0">
                  <a:solidFill>
                    <a:srgbClr val="FF0000"/>
                  </a:solidFill>
                  <a:latin typeface="黑体" panose="02010609060101010101" pitchFamily="49" charset="-122"/>
                  <a:ea typeface="黑体" panose="02010609060101010101" pitchFamily="49" charset="-122"/>
                </a:rPr>
                <a:t>广大发展中国家</a:t>
              </a:r>
              <a:r>
                <a:rPr lang="zh-CN" altLang="en-US" sz="2400" b="1" dirty="0">
                  <a:solidFill>
                    <a:schemeClr val="tx1">
                      <a:lumMod val="85000"/>
                      <a:lumOff val="15000"/>
                    </a:schemeClr>
                  </a:solidFill>
                  <a:latin typeface="黑体" panose="02010609060101010101" pitchFamily="49" charset="-122"/>
                  <a:ea typeface="黑体" panose="02010609060101010101" pitchFamily="49" charset="-122"/>
                </a:rPr>
                <a:t>总体实力增强，成为推动多极化的重要力量</a:t>
              </a:r>
              <a:endParaRPr lang="zh-CN" altLang="en-US" sz="2400" b="1" dirty="0">
                <a:solidFill>
                  <a:schemeClr val="tx1">
                    <a:lumMod val="85000"/>
                    <a:lumOff val="15000"/>
                  </a:schemeClr>
                </a:solidFill>
                <a:latin typeface="黑体" panose="02010609060101010101" pitchFamily="49" charset="-122"/>
                <a:ea typeface="黑体" panose="02010609060101010101" pitchFamily="49" charset="-122"/>
              </a:endParaRPr>
            </a:p>
          </p:txBody>
        </p:sp>
      </p:grpSp>
      <p:grpSp>
        <p:nvGrpSpPr>
          <p:cNvPr id="69" name="组合 68"/>
          <p:cNvGrpSpPr/>
          <p:nvPr/>
        </p:nvGrpSpPr>
        <p:grpSpPr>
          <a:xfrm>
            <a:off x="-341720" y="1873886"/>
            <a:ext cx="4495479" cy="1492885"/>
            <a:chOff x="1614" y="2934"/>
            <a:chExt cx="7444" cy="2351"/>
          </a:xfrm>
        </p:grpSpPr>
        <p:cxnSp>
          <p:nvCxnSpPr>
            <p:cNvPr id="70" name="直接连接符 69"/>
            <p:cNvCxnSpPr>
              <a:endCxn id="72" idx="1"/>
            </p:cNvCxnSpPr>
            <p:nvPr>
              <p:custDataLst>
                <p:tags r:id="rId10"/>
              </p:custDataLst>
            </p:nvPr>
          </p:nvCxnSpPr>
          <p:spPr>
            <a:xfrm>
              <a:off x="4871" y="3836"/>
              <a:ext cx="1007" cy="274"/>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custDataLst>
                <p:tags r:id="rId11"/>
              </p:custDataLst>
            </p:nvPr>
          </p:nvCxnSpPr>
          <p:spPr>
            <a:xfrm flipH="1">
              <a:off x="1721" y="3970"/>
              <a:ext cx="3" cy="368"/>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72" name="圆角矩形 71"/>
            <p:cNvSpPr/>
            <p:nvPr>
              <p:custDataLst>
                <p:tags r:id="rId12"/>
              </p:custDataLst>
            </p:nvPr>
          </p:nvSpPr>
          <p:spPr>
            <a:xfrm>
              <a:off x="5878" y="2934"/>
              <a:ext cx="3180" cy="2351"/>
            </a:xfrm>
            <a:prstGeom prst="roundRect">
              <a:avLst>
                <a:gd name="adj" fmla="val 12747"/>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zh-CN" altLang="en-US" sz="2400" b="1" dirty="0">
                  <a:solidFill>
                    <a:srgbClr val="FF0000"/>
                  </a:solidFill>
                  <a:latin typeface="黑体" panose="02010609060101010101" pitchFamily="49" charset="-122"/>
                  <a:ea typeface="黑体" panose="02010609060101010101" pitchFamily="49" charset="-122"/>
                </a:rPr>
                <a:t>中国</a:t>
              </a:r>
              <a:r>
                <a:rPr lang="zh-CN" altLang="en-US" sz="2400" b="1" dirty="0">
                  <a:solidFill>
                    <a:schemeClr val="tx1">
                      <a:lumMod val="85000"/>
                      <a:lumOff val="15000"/>
                    </a:schemeClr>
                  </a:solidFill>
                  <a:latin typeface="黑体" panose="02010609060101010101" pitchFamily="49" charset="-122"/>
                  <a:ea typeface="黑体" panose="02010609060101010101" pitchFamily="49" charset="-122"/>
                </a:rPr>
                <a:t>正在并将继续发挥负责任大国的作用</a:t>
              </a:r>
              <a:endParaRPr lang="zh-CN" altLang="en-US" sz="2400" b="1" dirty="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73" name="椭圆 72"/>
            <p:cNvSpPr/>
            <p:nvPr>
              <p:custDataLst>
                <p:tags r:id="rId13"/>
              </p:custDataLst>
            </p:nvPr>
          </p:nvSpPr>
          <p:spPr>
            <a:xfrm>
              <a:off x="1614" y="4115"/>
              <a:ext cx="223" cy="223"/>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b="1">
                <a:latin typeface="黑体" panose="02010609060101010101" pitchFamily="49" charset="-122"/>
                <a:ea typeface="黑体" panose="02010609060101010101" pitchFamily="49" charset="-122"/>
              </a:endParaRPr>
            </a:p>
          </p:txBody>
        </p:sp>
      </p:grpSp>
      <p:sp>
        <p:nvSpPr>
          <p:cNvPr id="76" name="文本框 75"/>
          <p:cNvSpPr txBox="1"/>
          <p:nvPr/>
        </p:nvSpPr>
        <p:spPr>
          <a:xfrm>
            <a:off x="4862830" y="755351"/>
            <a:ext cx="4372913" cy="490855"/>
          </a:xfrm>
          <a:prstGeom prst="rect">
            <a:avLst/>
          </a:prstGeom>
          <a:noFill/>
        </p:spPr>
        <p:txBody>
          <a:bodyPr wrap="square" rtlCol="0">
            <a:noAutofit/>
          </a:bodyPr>
          <a:lstStyle/>
          <a:p>
            <a:r>
              <a:rPr lang="zh-CN" altLang="en-US" sz="2800" b="1" dirty="0">
                <a:latin typeface="黑体" panose="02010609060101010101" pitchFamily="49" charset="-122"/>
                <a:ea typeface="黑体" panose="02010609060101010101" pitchFamily="49" charset="-122"/>
              </a:rPr>
              <a:t>世界多极化趋势有何影响？</a:t>
            </a:r>
            <a:endParaRPr lang="zh-CN" altLang="en-US" sz="2800" b="1" dirty="0">
              <a:latin typeface="黑体" panose="02010609060101010101" pitchFamily="49" charset="-122"/>
              <a:ea typeface="黑体" panose="02010609060101010101" pitchFamily="49" charset="-122"/>
            </a:endParaRPr>
          </a:p>
        </p:txBody>
      </p:sp>
      <p:sp>
        <p:nvSpPr>
          <p:cNvPr id="4" name="文本框 3"/>
          <p:cNvSpPr txBox="1"/>
          <p:nvPr/>
        </p:nvSpPr>
        <p:spPr>
          <a:xfrm>
            <a:off x="22860" y="790575"/>
            <a:ext cx="9003665" cy="5625465"/>
          </a:xfrm>
          <a:prstGeom prst="rect">
            <a:avLst/>
          </a:prstGeom>
          <a:solidFill>
            <a:srgbClr val="FFFF00"/>
          </a:solidFill>
        </p:spPr>
        <p:txBody>
          <a:bodyPr wrap="square" rtlCol="0" anchor="t">
            <a:noAutofit/>
          </a:bodyPr>
          <a:lstStyle/>
          <a:p>
            <a:pPr indent="457200">
              <a:tabLst>
                <a:tab pos="771525" algn="l"/>
                <a:tab pos="1387475" algn="l"/>
                <a:tab pos="1903095" algn="l"/>
                <a:tab pos="2416175" algn="l"/>
              </a:tabLst>
            </a:pPr>
            <a:r>
              <a:rPr lang="en-US" altLang="zh-CN" sz="2800" b="1"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3200" b="1"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冷战结束后，世界向多极化的方向发展，但多极化格局的形成需要经历相当长的时期，其间会充满各种政治力量之间的激烈斗争。世界各种力量正在进行新的分化组合。</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美国</a:t>
            </a:r>
            <a:r>
              <a:rPr lang="zh-CN" altLang="en-US" sz="3200" b="1"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成为唯一的超级大国，</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欧盟</a:t>
            </a:r>
            <a:r>
              <a:rPr lang="zh-CN" altLang="en-US" sz="3200" b="1"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日本</a:t>
            </a:r>
            <a:r>
              <a:rPr lang="zh-CN" altLang="en-US" sz="3200" b="1"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俄罗斯</a:t>
            </a:r>
            <a:r>
              <a:rPr lang="zh-CN" altLang="en-US" sz="3200" b="1"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中国</a:t>
            </a:r>
            <a:r>
              <a:rPr lang="zh-CN" altLang="en-US" sz="3200" b="1"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几大力量也相对突出，</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广大发展中国家</a:t>
            </a:r>
            <a:r>
              <a:rPr lang="zh-CN" altLang="en-US" sz="3200" b="1"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整体实力增强。多极化趋势，反映了国际关系的深刻变化和历史的发展，</a:t>
            </a:r>
            <a:r>
              <a:rPr lang="zh-CN" altLang="en-US" sz="32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有利于削弱和抑制霸权主义、强权政治，有利于推动建立公正合理的国际政治经济新秩序</a:t>
            </a:r>
            <a:r>
              <a:rPr lang="zh-CN" altLang="en-US" sz="3200" b="1"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。但也要看到，世界各种力量的发展仍很不平衡。</a:t>
            </a:r>
            <a:endParaRPr lang="en-US" altLang="zh-CN" sz="3200" b="1"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endParaRPr>
          </a:p>
          <a:p>
            <a:pPr indent="457200">
              <a:tabLst>
                <a:tab pos="771525" algn="l"/>
                <a:tab pos="1387475" algn="l"/>
                <a:tab pos="1903095" algn="l"/>
                <a:tab pos="2416175" algn="l"/>
              </a:tabLst>
            </a:pPr>
            <a:r>
              <a:rPr lang="en-US" altLang="zh-CN" sz="2000" b="1"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000" b="1"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江泽民《在武汉主持召开国有企业改革和发展座谈会时的讲话》（1999年）</a:t>
            </a:r>
            <a:r>
              <a:rPr lang="zh-CN" altLang="en-US" sz="2800" b="1"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rPr>
              <a:t> </a:t>
            </a:r>
            <a:endParaRPr lang="zh-CN" altLang="en-US" sz="2800" b="1" dirty="0">
              <a:solidFill>
                <a:srgbClr val="00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2" name="圆角矩形 71"/>
          <p:cNvSpPr/>
          <p:nvPr>
            <p:custDataLst>
              <p:tags r:id="rId14"/>
            </p:custDataLst>
          </p:nvPr>
        </p:nvSpPr>
        <p:spPr>
          <a:xfrm>
            <a:off x="4395162" y="1984748"/>
            <a:ext cx="2481906" cy="1831956"/>
          </a:xfrm>
          <a:prstGeom prst="roundRect">
            <a:avLst>
              <a:gd name="adj" fmla="val 12747"/>
            </a:avLst>
          </a:prstGeom>
          <a:solidFill>
            <a:schemeClr val="accent1">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r>
              <a:rPr lang="zh-CN" altLang="en-US" sz="2400" b="1" dirty="0">
                <a:solidFill>
                  <a:srgbClr val="FF0000"/>
                </a:solidFill>
                <a:latin typeface="黑体" panose="02010609060101010101" pitchFamily="49" charset="-122"/>
                <a:ea typeface="黑体" panose="02010609060101010101" pitchFamily="49" charset="-122"/>
              </a:rPr>
              <a:t>日本</a:t>
            </a:r>
            <a:r>
              <a:rPr lang="zh-CN" altLang="en-US" sz="2400" b="1" dirty="0">
                <a:solidFill>
                  <a:schemeClr val="tx1"/>
                </a:solidFill>
                <a:latin typeface="黑体" panose="02010609060101010101" pitchFamily="49" charset="-122"/>
                <a:ea typeface="黑体" panose="02010609060101010101" pitchFamily="49" charset="-122"/>
              </a:rPr>
              <a:t>在保持经济大国的同时，将追求政治乃至军事大国作为国家的长远战略目标。</a:t>
            </a:r>
            <a:endParaRPr lang="zh-CN" altLang="en-US" sz="2400" b="1" dirty="0">
              <a:solidFill>
                <a:schemeClr val="tx1"/>
              </a:solidFill>
              <a:latin typeface="黑体" panose="02010609060101010101" pitchFamily="49" charset="-122"/>
              <a:ea typeface="黑体" panose="02010609060101010101" pitchFamily="49" charset="-122"/>
            </a:endParaRPr>
          </a:p>
        </p:txBody>
      </p:sp>
      <p:sp>
        <p:nvSpPr>
          <p:cNvPr id="3" name="文本框 2"/>
          <p:cNvSpPr txBox="1"/>
          <p:nvPr/>
        </p:nvSpPr>
        <p:spPr>
          <a:xfrm>
            <a:off x="76741" y="3799312"/>
            <a:ext cx="8718916" cy="954107"/>
          </a:xfrm>
          <a:prstGeom prst="rect">
            <a:avLst/>
          </a:prstGeom>
          <a:solidFill>
            <a:srgbClr val="FF0000"/>
          </a:solidFill>
          <a:ln>
            <a:noFill/>
          </a:ln>
        </p:spPr>
        <p:style>
          <a:lnRef idx="0">
            <a:scrgbClr r="0" g="0" b="0"/>
          </a:lnRef>
          <a:fillRef idx="0">
            <a:scrgbClr r="0" g="0" b="0"/>
          </a:fillRef>
          <a:effectRef idx="0">
            <a:scrgbClr r="0" g="0" b="0"/>
          </a:effectRef>
          <a:fontRef idx="minor">
            <a:schemeClr val="dk1"/>
          </a:fontRef>
        </p:style>
        <p:txBody>
          <a:bodyPr wrap="square" rtlCol="0" anchor="t">
            <a:spAutoFit/>
          </a:bodyPr>
          <a:lstStyle/>
          <a:p>
            <a:r>
              <a:rPr lang="en-US" altLang="zh-CN" sz="2800" b="1" dirty="0">
                <a:latin typeface="黑体" panose="02010609060101010101" pitchFamily="49" charset="-122"/>
                <a:ea typeface="黑体" panose="02010609060101010101" pitchFamily="49" charset="-122"/>
              </a:rPr>
              <a:t>(3)</a:t>
            </a:r>
            <a:r>
              <a:rPr lang="zh-CN" altLang="zh-CN" sz="2800" b="1" dirty="0">
                <a:latin typeface="黑体" panose="02010609060101010101" pitchFamily="49" charset="-122"/>
                <a:ea typeface="黑体" panose="02010609060101010101" pitchFamily="49" charset="-122"/>
              </a:rPr>
              <a:t>有利于削弱霸权主义和强权政治</a:t>
            </a:r>
            <a:r>
              <a:rPr lang="en-US" altLang="zh-CN" sz="2800" b="1" dirty="0">
                <a:latin typeface="黑体" panose="02010609060101010101" pitchFamily="49" charset="-122"/>
                <a:ea typeface="黑体" panose="02010609060101010101" pitchFamily="49" charset="-122"/>
              </a:rPr>
              <a:t>,</a:t>
            </a:r>
            <a:r>
              <a:rPr lang="zh-CN" altLang="zh-CN" sz="2800" b="1" dirty="0">
                <a:latin typeface="黑体" panose="02010609060101010101" pitchFamily="49" charset="-122"/>
                <a:ea typeface="黑体" panose="02010609060101010101" pitchFamily="49" charset="-122"/>
              </a:rPr>
              <a:t>有利于推动建立公正合理的国际政治经济新秩序。</a:t>
            </a:r>
            <a:endParaRPr lang="zh-CN" altLang="zh-CN" sz="2800" b="1" dirty="0">
              <a:latin typeface="黑体" panose="02010609060101010101" pitchFamily="49" charset="-122"/>
              <a:ea typeface="黑体" panose="02010609060101010101" pitchFamily="49" charset="-122"/>
            </a:endParaRPr>
          </a:p>
        </p:txBody>
      </p:sp>
      <p:sp>
        <p:nvSpPr>
          <p:cNvPr id="5" name="文本框 4"/>
          <p:cNvSpPr txBox="1"/>
          <p:nvPr/>
        </p:nvSpPr>
        <p:spPr>
          <a:xfrm>
            <a:off x="126365" y="1858010"/>
            <a:ext cx="8669292" cy="1384995"/>
          </a:xfrm>
          <a:prstGeom prst="rect">
            <a:avLst/>
          </a:prstGeom>
          <a:solidFill>
            <a:srgbClr val="FF0000"/>
          </a:solidFill>
          <a:ln>
            <a:noFill/>
          </a:ln>
        </p:spPr>
        <p:style>
          <a:lnRef idx="0">
            <a:scrgbClr r="0" g="0" b="0"/>
          </a:lnRef>
          <a:fillRef idx="0">
            <a:scrgbClr r="0" g="0" b="0"/>
          </a:fillRef>
          <a:effectRef idx="0">
            <a:scrgbClr r="0" g="0" b="0"/>
          </a:effectRef>
          <a:fontRef idx="minor">
            <a:schemeClr val="dk1"/>
          </a:fontRef>
        </p:style>
        <p:txBody>
          <a:bodyPr vertOverflow="overflow" horzOverflow="overflow" vert="horz" wrap="square" numCol="1" spcCol="0" rtlCol="0" fromWordArt="0" anchor="t" anchorCtr="0" forceAA="0" compatLnSpc="1">
            <a:spAutoFit/>
          </a:bodyPr>
          <a:lstStyle/>
          <a:p>
            <a:pPr lvl="0" algn="l">
              <a:buClrTx/>
              <a:buSzTx/>
              <a:buFontTx/>
            </a:pPr>
            <a:r>
              <a:rPr lang="en-US" altLang="zh-CN" sz="2800" b="1" dirty="0">
                <a:latin typeface="黑体" panose="02010609060101010101" pitchFamily="49" charset="-122"/>
                <a:ea typeface="黑体" panose="02010609060101010101" pitchFamily="49" charset="-122"/>
                <a:sym typeface="+mn-ea"/>
              </a:rPr>
              <a:t>世界多极化影响：</a:t>
            </a:r>
            <a:endParaRPr lang="en-US" altLang="zh-CN" sz="2800" b="1" dirty="0">
              <a:latin typeface="黑体" panose="02010609060101010101" pitchFamily="49" charset="-122"/>
              <a:ea typeface="黑体" panose="02010609060101010101" pitchFamily="49" charset="-122"/>
              <a:sym typeface="+mn-ea"/>
            </a:endParaRPr>
          </a:p>
          <a:p>
            <a:pPr lvl="0" algn="l">
              <a:buClrTx/>
              <a:buSzTx/>
              <a:buFontTx/>
            </a:pPr>
            <a:r>
              <a:rPr lang="en-US" altLang="zh-CN" sz="2800" b="1" dirty="0">
                <a:latin typeface="黑体" panose="02010609060101010101" pitchFamily="49" charset="-122"/>
                <a:ea typeface="黑体" panose="02010609060101010101" pitchFamily="49" charset="-122"/>
                <a:sym typeface="+mn-ea"/>
              </a:rPr>
              <a:t>(1)有利于大国关系的缓和，有利于促进世界和平、稳定与发展;</a:t>
            </a:r>
            <a:endParaRPr lang="en-US" altLang="zh-CN" sz="2800" b="1" dirty="0">
              <a:latin typeface="黑体" panose="02010609060101010101" pitchFamily="49" charset="-122"/>
              <a:ea typeface="黑体" panose="02010609060101010101" pitchFamily="49" charset="-122"/>
              <a:sym typeface="+mn-ea"/>
            </a:endParaRPr>
          </a:p>
        </p:txBody>
      </p:sp>
      <p:sp>
        <p:nvSpPr>
          <p:cNvPr id="6" name="文本框 5"/>
          <p:cNvSpPr txBox="1"/>
          <p:nvPr/>
        </p:nvSpPr>
        <p:spPr>
          <a:xfrm>
            <a:off x="117475" y="3250090"/>
            <a:ext cx="8678182" cy="523220"/>
          </a:xfrm>
          <a:prstGeom prst="rect">
            <a:avLst/>
          </a:prstGeom>
          <a:solidFill>
            <a:srgbClr val="FF0000"/>
          </a:solidFill>
          <a:ln>
            <a:noFill/>
          </a:ln>
        </p:spPr>
        <p:style>
          <a:lnRef idx="0">
            <a:scrgbClr r="0" g="0" b="0"/>
          </a:lnRef>
          <a:fillRef idx="0">
            <a:scrgbClr r="0" g="0" b="0"/>
          </a:fillRef>
          <a:effectRef idx="0">
            <a:scrgbClr r="0" g="0" b="0"/>
          </a:effectRef>
          <a:fontRef idx="minor">
            <a:schemeClr val="dk1"/>
          </a:fontRef>
        </p:style>
        <p:txBody>
          <a:bodyPr vertOverflow="overflow" horzOverflow="overflow" vert="horz" wrap="square" numCol="1" spcCol="0" rtlCol="0" fromWordArt="0" anchor="t" anchorCtr="0" forceAA="0" compatLnSpc="1">
            <a:spAutoFit/>
          </a:bodyPr>
          <a:lstStyle/>
          <a:p>
            <a:pPr lvl="0" algn="l">
              <a:buClrTx/>
              <a:buSzTx/>
              <a:buFontTx/>
            </a:pPr>
            <a:r>
              <a:rPr lang="en-US" altLang="zh-CN" sz="2800" b="1" dirty="0">
                <a:latin typeface="黑体" panose="02010609060101010101" pitchFamily="49" charset="-122"/>
                <a:ea typeface="黑体" panose="02010609060101010101" pitchFamily="49" charset="-122"/>
                <a:sym typeface="+mn-ea"/>
              </a:rPr>
              <a:t>(2)有利于发挥联合国的作用，推进国际关系的民主化;</a:t>
            </a:r>
            <a:endParaRPr lang="en-US" altLang="zh-CN" sz="2800" b="1" dirty="0">
              <a:latin typeface="黑体" panose="02010609060101010101" pitchFamily="49" charset="-122"/>
              <a:ea typeface="黑体" panose="02010609060101010101" pitchFamily="49" charset="-122"/>
              <a:sym typeface="+mn-ea"/>
            </a:endParaRPr>
          </a:p>
        </p:txBody>
      </p:sp>
    </p:spTree>
    <p:custDataLst>
      <p:tags r:id="rId15"/>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p:tgtEl>
                                          <p:spTgt spid="35"/>
                                        </p:tgtEl>
                                        <p:attrNameLst>
                                          <p:attrName>ppt_y</p:attrName>
                                        </p:attrNameLst>
                                      </p:cBhvr>
                                      <p:tavLst>
                                        <p:tav tm="0">
                                          <p:val>
                                            <p:strVal val="#ppt_y+#ppt_h*1.125000"/>
                                          </p:val>
                                        </p:tav>
                                        <p:tav tm="100000">
                                          <p:val>
                                            <p:strVal val="#ppt_y"/>
                                          </p:val>
                                        </p:tav>
                                      </p:tavLst>
                                    </p:anim>
                                    <p:animEffect transition="in" filter="wipe(up)">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2" nodeType="click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additive="base">
                                        <p:cTn id="17" dur="500"/>
                                        <p:tgtEl>
                                          <p:spTgt spid="37"/>
                                        </p:tgtEl>
                                        <p:attrNameLst>
                                          <p:attrName>ppt_y</p:attrName>
                                        </p:attrNameLst>
                                      </p:cBhvr>
                                      <p:tavLst>
                                        <p:tav tm="0">
                                          <p:val>
                                            <p:strVal val="#ppt_y+#ppt_h*1.125000"/>
                                          </p:val>
                                        </p:tav>
                                        <p:tav tm="100000">
                                          <p:val>
                                            <p:strVal val="#ppt_y"/>
                                          </p:val>
                                        </p:tav>
                                      </p:tavLst>
                                    </p:anim>
                                    <p:animEffect transition="in" filter="wipe(up)">
                                      <p:cBhvr>
                                        <p:cTn id="18" dur="5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0" nodeType="clickEffect">
                                  <p:stCondLst>
                                    <p:cond delay="0"/>
                                  </p:stCondLst>
                                  <p:childTnLst>
                                    <p:anim calcmode="lin" valueType="num">
                                      <p:cBhvr additive="base">
                                        <p:cTn id="22" dur="500"/>
                                        <p:tgtEl>
                                          <p:spTgt spid="37"/>
                                        </p:tgtEl>
                                        <p:attrNameLst>
                                          <p:attrName>ppt_x</p:attrName>
                                        </p:attrNameLst>
                                      </p:cBhvr>
                                      <p:tavLst>
                                        <p:tav tm="0">
                                          <p:val>
                                            <p:strVal val="ppt_x"/>
                                          </p:val>
                                        </p:tav>
                                        <p:tav tm="100000">
                                          <p:val>
                                            <p:strVal val="ppt_x"/>
                                          </p:val>
                                        </p:tav>
                                      </p:tavLst>
                                    </p:anim>
                                    <p:anim calcmode="lin" valueType="num">
                                      <p:cBhvr additive="base">
                                        <p:cTn id="23" dur="500"/>
                                        <p:tgtEl>
                                          <p:spTgt spid="37"/>
                                        </p:tgtEl>
                                        <p:attrNameLst>
                                          <p:attrName>ppt_y</p:attrName>
                                        </p:attrNameLst>
                                      </p:cBhvr>
                                      <p:tavLst>
                                        <p:tav tm="0">
                                          <p:val>
                                            <p:strVal val="ppt_y"/>
                                          </p:val>
                                        </p:tav>
                                        <p:tav tm="100000">
                                          <p:val>
                                            <p:strVal val="1+ppt_h/2"/>
                                          </p:val>
                                        </p:tav>
                                      </p:tavLst>
                                    </p:anim>
                                    <p:set>
                                      <p:cBhvr>
                                        <p:cTn id="24" dur="1" fill="hold">
                                          <p:stCondLst>
                                            <p:cond delay="499"/>
                                          </p:stCondLst>
                                        </p:cTn>
                                        <p:tgtEl>
                                          <p:spTgt spid="3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p:tgtEl>
                                          <p:spTgt spid="36"/>
                                        </p:tgtEl>
                                        <p:attrNameLst>
                                          <p:attrName>ppt_y</p:attrName>
                                        </p:attrNameLst>
                                      </p:cBhvr>
                                      <p:tavLst>
                                        <p:tav tm="0">
                                          <p:val>
                                            <p:strVal val="#ppt_y+#ppt_h*1.125000"/>
                                          </p:val>
                                        </p:tav>
                                        <p:tav tm="100000">
                                          <p:val>
                                            <p:strVal val="#ppt_y"/>
                                          </p:val>
                                        </p:tav>
                                      </p:tavLst>
                                    </p:anim>
                                    <p:animEffect transition="in" filter="wipe(up)">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p:tgtEl>
                                          <p:spTgt spid="38"/>
                                        </p:tgtEl>
                                        <p:attrNameLst>
                                          <p:attrName>ppt_y</p:attrName>
                                        </p:attrNameLst>
                                      </p:cBhvr>
                                      <p:tavLst>
                                        <p:tav tm="0">
                                          <p:val>
                                            <p:strVal val="#ppt_y+#ppt_h*1.125000"/>
                                          </p:val>
                                        </p:tav>
                                        <p:tav tm="100000">
                                          <p:val>
                                            <p:strVal val="#ppt_y"/>
                                          </p:val>
                                        </p:tav>
                                      </p:tavLst>
                                    </p:anim>
                                    <p:animEffect transition="in" filter="wipe(up)">
                                      <p:cBhvr>
                                        <p:cTn id="36" dur="500"/>
                                        <p:tgtEl>
                                          <p:spTgt spid="38"/>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500" fill="hold"/>
                                        <p:tgtEl>
                                          <p:spTgt spid="45"/>
                                        </p:tgtEl>
                                        <p:attrNameLst>
                                          <p:attrName>ppt_x</p:attrName>
                                        </p:attrNameLst>
                                      </p:cBhvr>
                                      <p:tavLst>
                                        <p:tav tm="0">
                                          <p:val>
                                            <p:strVal val="#ppt_x"/>
                                          </p:val>
                                        </p:tav>
                                        <p:tav tm="100000">
                                          <p:val>
                                            <p:strVal val="#ppt_x"/>
                                          </p:val>
                                        </p:tav>
                                      </p:tavLst>
                                    </p:anim>
                                    <p:anim calcmode="lin" valueType="num">
                                      <p:cBhvr additive="base">
                                        <p:cTn id="4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ppt_x"/>
                                          </p:val>
                                        </p:tav>
                                        <p:tav tm="100000">
                                          <p:val>
                                            <p:strVal val="#ppt_x"/>
                                          </p:val>
                                        </p:tav>
                                      </p:tavLst>
                                    </p:anim>
                                    <p:anim calcmode="lin" valueType="num">
                                      <p:cBhvr additive="base">
                                        <p:cTn id="4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anim calcmode="lin" valueType="num">
                                      <p:cBhvr additive="base">
                                        <p:cTn id="53" dur="500" fill="hold"/>
                                        <p:tgtEl>
                                          <p:spTgt spid="39"/>
                                        </p:tgtEl>
                                        <p:attrNameLst>
                                          <p:attrName>ppt_x</p:attrName>
                                        </p:attrNameLst>
                                      </p:cBhvr>
                                      <p:tavLst>
                                        <p:tav tm="0">
                                          <p:val>
                                            <p:strVal val="#ppt_x"/>
                                          </p:val>
                                        </p:tav>
                                        <p:tav tm="100000">
                                          <p:val>
                                            <p:strVal val="#ppt_x"/>
                                          </p:val>
                                        </p:tav>
                                      </p:tavLst>
                                    </p:anim>
                                    <p:anim calcmode="lin" valueType="num">
                                      <p:cBhvr additive="base">
                                        <p:cTn id="54"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additive="base">
                                        <p:cTn id="59" dur="500" fill="hold"/>
                                        <p:tgtEl>
                                          <p:spTgt spid="2"/>
                                        </p:tgtEl>
                                        <p:attrNameLst>
                                          <p:attrName>ppt_x</p:attrName>
                                        </p:attrNameLst>
                                      </p:cBhvr>
                                      <p:tavLst>
                                        <p:tav tm="0">
                                          <p:val>
                                            <p:strVal val="#ppt_x"/>
                                          </p:val>
                                        </p:tav>
                                        <p:tav tm="100000">
                                          <p:val>
                                            <p:strVal val="#ppt_x"/>
                                          </p:val>
                                        </p:tav>
                                      </p:tavLst>
                                    </p:anim>
                                    <p:anim calcmode="lin" valueType="num">
                                      <p:cBhvr additive="base">
                                        <p:cTn id="6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69"/>
                                        </p:tgtEl>
                                        <p:attrNameLst>
                                          <p:attrName>style.visibility</p:attrName>
                                        </p:attrNameLst>
                                      </p:cBhvr>
                                      <p:to>
                                        <p:strVal val="visible"/>
                                      </p:to>
                                    </p:set>
                                    <p:anim calcmode="lin" valueType="num">
                                      <p:cBhvr additive="base">
                                        <p:cTn id="65" dur="500" fill="hold"/>
                                        <p:tgtEl>
                                          <p:spTgt spid="69"/>
                                        </p:tgtEl>
                                        <p:attrNameLst>
                                          <p:attrName>ppt_x</p:attrName>
                                        </p:attrNameLst>
                                      </p:cBhvr>
                                      <p:tavLst>
                                        <p:tav tm="0">
                                          <p:val>
                                            <p:strVal val="#ppt_x"/>
                                          </p:val>
                                        </p:tav>
                                        <p:tav tm="100000">
                                          <p:val>
                                            <p:strVal val="#ppt_x"/>
                                          </p:val>
                                        </p:tav>
                                      </p:tavLst>
                                    </p:anim>
                                    <p:anim calcmode="lin" valueType="num">
                                      <p:cBhvr additive="base">
                                        <p:cTn id="66"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49"/>
                                        </p:tgtEl>
                                        <p:attrNameLst>
                                          <p:attrName>style.visibility</p:attrName>
                                        </p:attrNameLst>
                                      </p:cBhvr>
                                      <p:to>
                                        <p:strVal val="visible"/>
                                      </p:to>
                                    </p:set>
                                    <p:anim calcmode="lin" valueType="num">
                                      <p:cBhvr additive="base">
                                        <p:cTn id="71" dur="500" fill="hold"/>
                                        <p:tgtEl>
                                          <p:spTgt spid="49"/>
                                        </p:tgtEl>
                                        <p:attrNameLst>
                                          <p:attrName>ppt_x</p:attrName>
                                        </p:attrNameLst>
                                      </p:cBhvr>
                                      <p:tavLst>
                                        <p:tav tm="0">
                                          <p:val>
                                            <p:strVal val="#ppt_x"/>
                                          </p:val>
                                        </p:tav>
                                        <p:tav tm="100000">
                                          <p:val>
                                            <p:strVal val="#ppt_x"/>
                                          </p:val>
                                        </p:tav>
                                      </p:tavLst>
                                    </p:anim>
                                    <p:anim calcmode="lin" valueType="num">
                                      <p:cBhvr additive="base">
                                        <p:cTn id="72"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xit" presetSubtype="4" fill="hold" nodeType="clickEffect">
                                  <p:stCondLst>
                                    <p:cond delay="0"/>
                                  </p:stCondLst>
                                  <p:childTnLst>
                                    <p:anim calcmode="lin" valueType="num">
                                      <p:cBhvr additive="base">
                                        <p:cTn id="76" dur="500"/>
                                        <p:tgtEl>
                                          <p:spTgt spid="38"/>
                                        </p:tgtEl>
                                        <p:attrNameLst>
                                          <p:attrName>ppt_x</p:attrName>
                                        </p:attrNameLst>
                                      </p:cBhvr>
                                      <p:tavLst>
                                        <p:tav tm="0">
                                          <p:val>
                                            <p:strVal val="ppt_x"/>
                                          </p:val>
                                        </p:tav>
                                        <p:tav tm="100000">
                                          <p:val>
                                            <p:strVal val="ppt_x"/>
                                          </p:val>
                                        </p:tav>
                                      </p:tavLst>
                                    </p:anim>
                                    <p:anim calcmode="lin" valueType="num">
                                      <p:cBhvr additive="base">
                                        <p:cTn id="77" dur="500"/>
                                        <p:tgtEl>
                                          <p:spTgt spid="38"/>
                                        </p:tgtEl>
                                        <p:attrNameLst>
                                          <p:attrName>ppt_y</p:attrName>
                                        </p:attrNameLst>
                                      </p:cBhvr>
                                      <p:tavLst>
                                        <p:tav tm="0">
                                          <p:val>
                                            <p:strVal val="ppt_y"/>
                                          </p:val>
                                        </p:tav>
                                        <p:tav tm="100000">
                                          <p:val>
                                            <p:strVal val="1+ppt_h/2"/>
                                          </p:val>
                                        </p:tav>
                                      </p:tavLst>
                                    </p:anim>
                                    <p:set>
                                      <p:cBhvr>
                                        <p:cTn id="78" dur="1" fill="hold">
                                          <p:stCondLst>
                                            <p:cond delay="499"/>
                                          </p:stCondLst>
                                        </p:cTn>
                                        <p:tgtEl>
                                          <p:spTgt spid="38"/>
                                        </p:tgtEl>
                                        <p:attrNameLst>
                                          <p:attrName>style.visibility</p:attrName>
                                        </p:attrNameLst>
                                      </p:cBhvr>
                                      <p:to>
                                        <p:strVal val="hidden"/>
                                      </p:to>
                                    </p:set>
                                  </p:childTnLst>
                                </p:cTn>
                              </p:par>
                              <p:par>
                                <p:cTn id="79" presetID="2" presetClass="exit" presetSubtype="4" fill="hold" nodeType="withEffect">
                                  <p:stCondLst>
                                    <p:cond delay="0"/>
                                  </p:stCondLst>
                                  <p:childTnLst>
                                    <p:anim calcmode="lin" valueType="num">
                                      <p:cBhvr additive="base">
                                        <p:cTn id="80" dur="500"/>
                                        <p:tgtEl>
                                          <p:spTgt spid="45"/>
                                        </p:tgtEl>
                                        <p:attrNameLst>
                                          <p:attrName>ppt_x</p:attrName>
                                        </p:attrNameLst>
                                      </p:cBhvr>
                                      <p:tavLst>
                                        <p:tav tm="0">
                                          <p:val>
                                            <p:strVal val="ppt_x"/>
                                          </p:val>
                                        </p:tav>
                                        <p:tav tm="100000">
                                          <p:val>
                                            <p:strVal val="ppt_x"/>
                                          </p:val>
                                        </p:tav>
                                      </p:tavLst>
                                    </p:anim>
                                    <p:anim calcmode="lin" valueType="num">
                                      <p:cBhvr additive="base">
                                        <p:cTn id="81" dur="500"/>
                                        <p:tgtEl>
                                          <p:spTgt spid="45"/>
                                        </p:tgtEl>
                                        <p:attrNameLst>
                                          <p:attrName>ppt_y</p:attrName>
                                        </p:attrNameLst>
                                      </p:cBhvr>
                                      <p:tavLst>
                                        <p:tav tm="0">
                                          <p:val>
                                            <p:strVal val="ppt_y"/>
                                          </p:val>
                                        </p:tav>
                                        <p:tav tm="100000">
                                          <p:val>
                                            <p:strVal val="1+ppt_h/2"/>
                                          </p:val>
                                        </p:tav>
                                      </p:tavLst>
                                    </p:anim>
                                    <p:set>
                                      <p:cBhvr>
                                        <p:cTn id="82" dur="1" fill="hold">
                                          <p:stCondLst>
                                            <p:cond delay="499"/>
                                          </p:stCondLst>
                                        </p:cTn>
                                        <p:tgtEl>
                                          <p:spTgt spid="45"/>
                                        </p:tgtEl>
                                        <p:attrNameLst>
                                          <p:attrName>style.visibility</p:attrName>
                                        </p:attrNameLst>
                                      </p:cBhvr>
                                      <p:to>
                                        <p:strVal val="hidden"/>
                                      </p:to>
                                    </p:set>
                                  </p:childTnLst>
                                </p:cTn>
                              </p:par>
                              <p:par>
                                <p:cTn id="83" presetID="2" presetClass="exit" presetSubtype="4" fill="hold" nodeType="withEffect">
                                  <p:stCondLst>
                                    <p:cond delay="0"/>
                                  </p:stCondLst>
                                  <p:childTnLst>
                                    <p:anim calcmode="lin" valueType="num">
                                      <p:cBhvr additive="base">
                                        <p:cTn id="84" dur="500"/>
                                        <p:tgtEl>
                                          <p:spTgt spid="40"/>
                                        </p:tgtEl>
                                        <p:attrNameLst>
                                          <p:attrName>ppt_x</p:attrName>
                                        </p:attrNameLst>
                                      </p:cBhvr>
                                      <p:tavLst>
                                        <p:tav tm="0">
                                          <p:val>
                                            <p:strVal val="ppt_x"/>
                                          </p:val>
                                        </p:tav>
                                        <p:tav tm="100000">
                                          <p:val>
                                            <p:strVal val="ppt_x"/>
                                          </p:val>
                                        </p:tav>
                                      </p:tavLst>
                                    </p:anim>
                                    <p:anim calcmode="lin" valueType="num">
                                      <p:cBhvr additive="base">
                                        <p:cTn id="85" dur="500"/>
                                        <p:tgtEl>
                                          <p:spTgt spid="40"/>
                                        </p:tgtEl>
                                        <p:attrNameLst>
                                          <p:attrName>ppt_y</p:attrName>
                                        </p:attrNameLst>
                                      </p:cBhvr>
                                      <p:tavLst>
                                        <p:tav tm="0">
                                          <p:val>
                                            <p:strVal val="ppt_y"/>
                                          </p:val>
                                        </p:tav>
                                        <p:tav tm="100000">
                                          <p:val>
                                            <p:strVal val="1+ppt_h/2"/>
                                          </p:val>
                                        </p:tav>
                                      </p:tavLst>
                                    </p:anim>
                                    <p:set>
                                      <p:cBhvr>
                                        <p:cTn id="86" dur="1" fill="hold">
                                          <p:stCondLst>
                                            <p:cond delay="499"/>
                                          </p:stCondLst>
                                        </p:cTn>
                                        <p:tgtEl>
                                          <p:spTgt spid="40"/>
                                        </p:tgtEl>
                                        <p:attrNameLst>
                                          <p:attrName>style.visibility</p:attrName>
                                        </p:attrNameLst>
                                      </p:cBhvr>
                                      <p:to>
                                        <p:strVal val="hidden"/>
                                      </p:to>
                                    </p:set>
                                  </p:childTnLst>
                                </p:cTn>
                              </p:par>
                              <p:par>
                                <p:cTn id="87" presetID="2" presetClass="exit" presetSubtype="4" fill="hold" grpId="1" nodeType="withEffect">
                                  <p:stCondLst>
                                    <p:cond delay="0"/>
                                  </p:stCondLst>
                                  <p:childTnLst>
                                    <p:anim calcmode="lin" valueType="num">
                                      <p:cBhvr additive="base">
                                        <p:cTn id="88" dur="500"/>
                                        <p:tgtEl>
                                          <p:spTgt spid="39"/>
                                        </p:tgtEl>
                                        <p:attrNameLst>
                                          <p:attrName>ppt_x</p:attrName>
                                        </p:attrNameLst>
                                      </p:cBhvr>
                                      <p:tavLst>
                                        <p:tav tm="0">
                                          <p:val>
                                            <p:strVal val="ppt_x"/>
                                          </p:val>
                                        </p:tav>
                                        <p:tav tm="100000">
                                          <p:val>
                                            <p:strVal val="ppt_x"/>
                                          </p:val>
                                        </p:tav>
                                      </p:tavLst>
                                    </p:anim>
                                    <p:anim calcmode="lin" valueType="num">
                                      <p:cBhvr additive="base">
                                        <p:cTn id="89" dur="500"/>
                                        <p:tgtEl>
                                          <p:spTgt spid="39"/>
                                        </p:tgtEl>
                                        <p:attrNameLst>
                                          <p:attrName>ppt_y</p:attrName>
                                        </p:attrNameLst>
                                      </p:cBhvr>
                                      <p:tavLst>
                                        <p:tav tm="0">
                                          <p:val>
                                            <p:strVal val="ppt_y"/>
                                          </p:val>
                                        </p:tav>
                                        <p:tav tm="100000">
                                          <p:val>
                                            <p:strVal val="1+ppt_h/2"/>
                                          </p:val>
                                        </p:tav>
                                      </p:tavLst>
                                    </p:anim>
                                    <p:set>
                                      <p:cBhvr>
                                        <p:cTn id="90" dur="1" fill="hold">
                                          <p:stCondLst>
                                            <p:cond delay="499"/>
                                          </p:stCondLst>
                                        </p:cTn>
                                        <p:tgtEl>
                                          <p:spTgt spid="39"/>
                                        </p:tgtEl>
                                        <p:attrNameLst>
                                          <p:attrName>style.visibility</p:attrName>
                                        </p:attrNameLst>
                                      </p:cBhvr>
                                      <p:to>
                                        <p:strVal val="hidden"/>
                                      </p:to>
                                    </p:set>
                                  </p:childTnLst>
                                </p:cTn>
                              </p:par>
                              <p:par>
                                <p:cTn id="91" presetID="2" presetClass="exit" presetSubtype="4" fill="hold" grpId="1" nodeType="withEffect">
                                  <p:stCondLst>
                                    <p:cond delay="0"/>
                                  </p:stCondLst>
                                  <p:childTnLst>
                                    <p:anim calcmode="lin" valueType="num">
                                      <p:cBhvr additive="base">
                                        <p:cTn id="92" dur="500"/>
                                        <p:tgtEl>
                                          <p:spTgt spid="2"/>
                                        </p:tgtEl>
                                        <p:attrNameLst>
                                          <p:attrName>ppt_x</p:attrName>
                                        </p:attrNameLst>
                                      </p:cBhvr>
                                      <p:tavLst>
                                        <p:tav tm="0">
                                          <p:val>
                                            <p:strVal val="ppt_x"/>
                                          </p:val>
                                        </p:tav>
                                        <p:tav tm="100000">
                                          <p:val>
                                            <p:strVal val="ppt_x"/>
                                          </p:val>
                                        </p:tav>
                                      </p:tavLst>
                                    </p:anim>
                                    <p:anim calcmode="lin" valueType="num">
                                      <p:cBhvr additive="base">
                                        <p:cTn id="93" dur="500"/>
                                        <p:tgtEl>
                                          <p:spTgt spid="2"/>
                                        </p:tgtEl>
                                        <p:attrNameLst>
                                          <p:attrName>ppt_y</p:attrName>
                                        </p:attrNameLst>
                                      </p:cBhvr>
                                      <p:tavLst>
                                        <p:tav tm="0">
                                          <p:val>
                                            <p:strVal val="ppt_y"/>
                                          </p:val>
                                        </p:tav>
                                        <p:tav tm="100000">
                                          <p:val>
                                            <p:strVal val="1+ppt_h/2"/>
                                          </p:val>
                                        </p:tav>
                                      </p:tavLst>
                                    </p:anim>
                                    <p:set>
                                      <p:cBhvr>
                                        <p:cTn id="94" dur="1" fill="hold">
                                          <p:stCondLst>
                                            <p:cond delay="499"/>
                                          </p:stCondLst>
                                        </p:cTn>
                                        <p:tgtEl>
                                          <p:spTgt spid="2"/>
                                        </p:tgtEl>
                                        <p:attrNameLst>
                                          <p:attrName>style.visibility</p:attrName>
                                        </p:attrNameLst>
                                      </p:cBhvr>
                                      <p:to>
                                        <p:strVal val="hidden"/>
                                      </p:to>
                                    </p:set>
                                  </p:childTnLst>
                                </p:cTn>
                              </p:par>
                              <p:par>
                                <p:cTn id="95" presetID="2" presetClass="exit" presetSubtype="4" fill="hold" nodeType="withEffect">
                                  <p:stCondLst>
                                    <p:cond delay="0"/>
                                  </p:stCondLst>
                                  <p:childTnLst>
                                    <p:anim calcmode="lin" valueType="num">
                                      <p:cBhvr additive="base">
                                        <p:cTn id="96" dur="500"/>
                                        <p:tgtEl>
                                          <p:spTgt spid="69"/>
                                        </p:tgtEl>
                                        <p:attrNameLst>
                                          <p:attrName>ppt_x</p:attrName>
                                        </p:attrNameLst>
                                      </p:cBhvr>
                                      <p:tavLst>
                                        <p:tav tm="0">
                                          <p:val>
                                            <p:strVal val="ppt_x"/>
                                          </p:val>
                                        </p:tav>
                                        <p:tav tm="100000">
                                          <p:val>
                                            <p:strVal val="ppt_x"/>
                                          </p:val>
                                        </p:tav>
                                      </p:tavLst>
                                    </p:anim>
                                    <p:anim calcmode="lin" valueType="num">
                                      <p:cBhvr additive="base">
                                        <p:cTn id="97" dur="500"/>
                                        <p:tgtEl>
                                          <p:spTgt spid="69"/>
                                        </p:tgtEl>
                                        <p:attrNameLst>
                                          <p:attrName>ppt_y</p:attrName>
                                        </p:attrNameLst>
                                      </p:cBhvr>
                                      <p:tavLst>
                                        <p:tav tm="0">
                                          <p:val>
                                            <p:strVal val="ppt_y"/>
                                          </p:val>
                                        </p:tav>
                                        <p:tav tm="100000">
                                          <p:val>
                                            <p:strVal val="1+ppt_h/2"/>
                                          </p:val>
                                        </p:tav>
                                      </p:tavLst>
                                    </p:anim>
                                    <p:set>
                                      <p:cBhvr>
                                        <p:cTn id="98" dur="1" fill="hold">
                                          <p:stCondLst>
                                            <p:cond delay="499"/>
                                          </p:stCondLst>
                                        </p:cTn>
                                        <p:tgtEl>
                                          <p:spTgt spid="69"/>
                                        </p:tgtEl>
                                        <p:attrNameLst>
                                          <p:attrName>style.visibility</p:attrName>
                                        </p:attrNameLst>
                                      </p:cBhvr>
                                      <p:to>
                                        <p:strVal val="hidden"/>
                                      </p:to>
                                    </p:set>
                                  </p:childTnLst>
                                </p:cTn>
                              </p:par>
                              <p:par>
                                <p:cTn id="99" presetID="2" presetClass="exit" presetSubtype="4" fill="hold" nodeType="withEffect">
                                  <p:stCondLst>
                                    <p:cond delay="0"/>
                                  </p:stCondLst>
                                  <p:childTnLst>
                                    <p:anim calcmode="lin" valueType="num">
                                      <p:cBhvr additive="base">
                                        <p:cTn id="100" dur="500"/>
                                        <p:tgtEl>
                                          <p:spTgt spid="49"/>
                                        </p:tgtEl>
                                        <p:attrNameLst>
                                          <p:attrName>ppt_x</p:attrName>
                                        </p:attrNameLst>
                                      </p:cBhvr>
                                      <p:tavLst>
                                        <p:tav tm="0">
                                          <p:val>
                                            <p:strVal val="ppt_x"/>
                                          </p:val>
                                        </p:tav>
                                        <p:tav tm="100000">
                                          <p:val>
                                            <p:strVal val="ppt_x"/>
                                          </p:val>
                                        </p:tav>
                                      </p:tavLst>
                                    </p:anim>
                                    <p:anim calcmode="lin" valueType="num">
                                      <p:cBhvr additive="base">
                                        <p:cTn id="101" dur="500"/>
                                        <p:tgtEl>
                                          <p:spTgt spid="49"/>
                                        </p:tgtEl>
                                        <p:attrNameLst>
                                          <p:attrName>ppt_y</p:attrName>
                                        </p:attrNameLst>
                                      </p:cBhvr>
                                      <p:tavLst>
                                        <p:tav tm="0">
                                          <p:val>
                                            <p:strVal val="ppt_y"/>
                                          </p:val>
                                        </p:tav>
                                        <p:tav tm="100000">
                                          <p:val>
                                            <p:strVal val="1+ppt_h/2"/>
                                          </p:val>
                                        </p:tav>
                                      </p:tavLst>
                                    </p:anim>
                                    <p:set>
                                      <p:cBhvr>
                                        <p:cTn id="102" dur="1" fill="hold">
                                          <p:stCondLst>
                                            <p:cond delay="499"/>
                                          </p:stCondLst>
                                        </p:cTn>
                                        <p:tgtEl>
                                          <p:spTgt spid="49"/>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2" presetClass="entr" presetSubtype="4" fill="hold" grpId="0" nodeType="clickEffect">
                                  <p:stCondLst>
                                    <p:cond delay="0"/>
                                  </p:stCondLst>
                                  <p:childTnLst>
                                    <p:set>
                                      <p:cBhvr>
                                        <p:cTn id="106" dur="1" fill="hold">
                                          <p:stCondLst>
                                            <p:cond delay="0"/>
                                          </p:stCondLst>
                                        </p:cTn>
                                        <p:tgtEl>
                                          <p:spTgt spid="76"/>
                                        </p:tgtEl>
                                        <p:attrNameLst>
                                          <p:attrName>style.visibility</p:attrName>
                                        </p:attrNameLst>
                                      </p:cBhvr>
                                      <p:to>
                                        <p:strVal val="visible"/>
                                      </p:to>
                                    </p:set>
                                    <p:anim calcmode="lin" valueType="num">
                                      <p:cBhvr additive="base">
                                        <p:cTn id="107" dur="500"/>
                                        <p:tgtEl>
                                          <p:spTgt spid="76"/>
                                        </p:tgtEl>
                                        <p:attrNameLst>
                                          <p:attrName>ppt_y</p:attrName>
                                        </p:attrNameLst>
                                      </p:cBhvr>
                                      <p:tavLst>
                                        <p:tav tm="0">
                                          <p:val>
                                            <p:strVal val="#ppt_y+#ppt_h*1.125000"/>
                                          </p:val>
                                        </p:tav>
                                        <p:tav tm="100000">
                                          <p:val>
                                            <p:strVal val="#ppt_y"/>
                                          </p:val>
                                        </p:tav>
                                      </p:tavLst>
                                    </p:anim>
                                    <p:animEffect transition="in" filter="wipe(up)">
                                      <p:cBhvr>
                                        <p:cTn id="108" dur="500"/>
                                        <p:tgtEl>
                                          <p:spTgt spid="76"/>
                                        </p:tgtEl>
                                      </p:cBhvr>
                                    </p:animEffect>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1" nodeType="click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ppt_x"/>
                                          </p:val>
                                        </p:tav>
                                        <p:tav tm="100000">
                                          <p:val>
                                            <p:strVal val="#ppt_x"/>
                                          </p:val>
                                        </p:tav>
                                      </p:tavLst>
                                    </p:anim>
                                    <p:anim calcmode="lin" valueType="num">
                                      <p:cBhvr additive="base">
                                        <p:cTn id="1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5"/>
                                        </p:tgtEl>
                                        <p:attrNameLst>
                                          <p:attrName>style.visibility</p:attrName>
                                        </p:attrNameLst>
                                      </p:cBhvr>
                                      <p:to>
                                        <p:strVal val="visible"/>
                                      </p:to>
                                    </p:set>
                                    <p:anim calcmode="lin" valueType="num">
                                      <p:cBhvr additive="base">
                                        <p:cTn id="119" dur="500" fill="hold"/>
                                        <p:tgtEl>
                                          <p:spTgt spid="5"/>
                                        </p:tgtEl>
                                        <p:attrNameLst>
                                          <p:attrName>ppt_x</p:attrName>
                                        </p:attrNameLst>
                                      </p:cBhvr>
                                      <p:tavLst>
                                        <p:tav tm="0">
                                          <p:val>
                                            <p:strVal val="#ppt_x"/>
                                          </p:val>
                                        </p:tav>
                                        <p:tav tm="100000">
                                          <p:val>
                                            <p:strVal val="#ppt_x"/>
                                          </p:val>
                                        </p:tav>
                                      </p:tavLst>
                                    </p:anim>
                                    <p:anim calcmode="lin" valueType="num">
                                      <p:cBhvr additive="base">
                                        <p:cTn id="1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6"/>
                                        </p:tgtEl>
                                        <p:attrNameLst>
                                          <p:attrName>style.visibility</p:attrName>
                                        </p:attrNameLst>
                                      </p:cBhvr>
                                      <p:to>
                                        <p:strVal val="visible"/>
                                      </p:to>
                                    </p:set>
                                    <p:anim calcmode="lin" valueType="num">
                                      <p:cBhvr additive="base">
                                        <p:cTn id="125" dur="500" fill="hold"/>
                                        <p:tgtEl>
                                          <p:spTgt spid="6"/>
                                        </p:tgtEl>
                                        <p:attrNameLst>
                                          <p:attrName>ppt_x</p:attrName>
                                        </p:attrNameLst>
                                      </p:cBhvr>
                                      <p:tavLst>
                                        <p:tav tm="0">
                                          <p:val>
                                            <p:strVal val="#ppt_x"/>
                                          </p:val>
                                        </p:tav>
                                        <p:tav tm="100000">
                                          <p:val>
                                            <p:strVal val="#ppt_x"/>
                                          </p:val>
                                        </p:tav>
                                      </p:tavLst>
                                    </p:anim>
                                    <p:anim calcmode="lin" valueType="num">
                                      <p:cBhvr additive="base">
                                        <p:cTn id="1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3"/>
                                        </p:tgtEl>
                                        <p:attrNameLst>
                                          <p:attrName>style.visibility</p:attrName>
                                        </p:attrNameLst>
                                      </p:cBhvr>
                                      <p:to>
                                        <p:strVal val="visible"/>
                                      </p:to>
                                    </p:set>
                                    <p:anim calcmode="lin" valueType="num">
                                      <p:cBhvr additive="base">
                                        <p:cTn id="131" dur="500" fill="hold"/>
                                        <p:tgtEl>
                                          <p:spTgt spid="3"/>
                                        </p:tgtEl>
                                        <p:attrNameLst>
                                          <p:attrName>ppt_x</p:attrName>
                                        </p:attrNameLst>
                                      </p:cBhvr>
                                      <p:tavLst>
                                        <p:tav tm="0">
                                          <p:val>
                                            <p:strVal val="#ppt_x"/>
                                          </p:val>
                                        </p:tav>
                                        <p:tav tm="100000">
                                          <p:val>
                                            <p:strVal val="#ppt_x"/>
                                          </p:val>
                                        </p:tav>
                                      </p:tavLst>
                                    </p:anim>
                                    <p:anim calcmode="lin" valueType="num">
                                      <p:cBhvr additive="base">
                                        <p:cTn id="1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3" grpId="0"/>
      <p:bldP spid="36" grpId="0"/>
      <p:bldP spid="37" grpId="0" bldLvl="0" animBg="1"/>
      <p:bldP spid="37" grpId="1" animBg="1"/>
      <p:bldP spid="37" grpId="2" bldLvl="0" animBg="1"/>
      <p:bldP spid="39" grpId="0" animBg="1"/>
      <p:bldP spid="39" grpId="1" animBg="1"/>
      <p:bldP spid="76" grpId="0"/>
      <p:bldP spid="4" grpId="0" animBg="1"/>
      <p:bldP spid="4" grpId="1" bldLvl="0" animBg="1"/>
      <p:bldP spid="2" grpId="0" animBg="1"/>
      <p:bldP spid="2" grpId="1" animBg="1"/>
      <p:bldP spid="3" grpId="0" bldLvl="0" animBg="1"/>
      <p:bldP spid="3" grpId="1" animBg="1"/>
      <p:bldP spid="5" grpId="0" bldLvl="0" animBg="1"/>
      <p:bldP spid="5" grpId="1" animBg="1"/>
      <p:bldP spid="6" grpId="0" bldLvl="0" animBg="1"/>
      <p:bldP spid="6" grpId="1"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文本框 6"/>
          <p:cNvSpPr txBox="1"/>
          <p:nvPr/>
        </p:nvSpPr>
        <p:spPr>
          <a:xfrm>
            <a:off x="-19437" y="-27300"/>
            <a:ext cx="3178175" cy="521970"/>
          </a:xfrm>
          <a:prstGeom prst="rect">
            <a:avLst/>
          </a:prstGeom>
          <a:noFill/>
        </p:spPr>
        <p:txBody>
          <a:bodyPr wrap="square" rtlCol="0">
            <a:spAutoFit/>
          </a:bodyPr>
          <a:lstStyle/>
          <a:p>
            <a:r>
              <a:rPr lang="zh-CN" altLang="en-US" sz="2800" b="1" dirty="0">
                <a:latin typeface="黑体" panose="02010609060101010101" pitchFamily="49" charset="-122"/>
                <a:ea typeface="黑体" panose="02010609060101010101" pitchFamily="49" charset="-122"/>
              </a:rPr>
              <a:t>二、基础知识梳理</a:t>
            </a:r>
            <a:endParaRPr lang="zh-CN" altLang="en-US" sz="2800" b="1" dirty="0">
              <a:latin typeface="黑体" panose="02010609060101010101" pitchFamily="49" charset="-122"/>
              <a:ea typeface="黑体" panose="02010609060101010101" pitchFamily="49" charset="-122"/>
            </a:endParaRPr>
          </a:p>
        </p:txBody>
      </p:sp>
      <p:sp>
        <p:nvSpPr>
          <p:cNvPr id="8" name="文本框 7"/>
          <p:cNvSpPr txBox="1"/>
          <p:nvPr/>
        </p:nvSpPr>
        <p:spPr>
          <a:xfrm>
            <a:off x="2643753" y="19055"/>
            <a:ext cx="6096000" cy="521970"/>
          </a:xfrm>
          <a:prstGeom prst="rect">
            <a:avLst/>
          </a:prstGeom>
          <a:noFill/>
        </p:spPr>
        <p:txBody>
          <a:bodyPr wrap="square" rtlCol="0" anchor="t">
            <a:spAutoFit/>
          </a:bodyPr>
          <a:lstStyle/>
          <a:p>
            <a:pPr algn="ctr">
              <a:buNone/>
            </a:pPr>
            <a:r>
              <a:rPr lang="zh-CN" altLang="en-US" sz="2800" b="1" dirty="0">
                <a:latin typeface="黑体" panose="02010609060101010101" pitchFamily="49" charset="-122"/>
                <a:ea typeface="黑体" panose="02010609060101010101" pitchFamily="49" charset="-122"/>
                <a:sym typeface="+mn-ea"/>
              </a:rPr>
              <a:t>（二）经济全球化和区域集团化</a:t>
            </a:r>
            <a:endParaRPr lang="zh-CN" altLang="en-US" sz="2800" b="1" dirty="0">
              <a:latin typeface="黑体" panose="02010609060101010101" pitchFamily="49" charset="-122"/>
              <a:ea typeface="黑体" panose="02010609060101010101" pitchFamily="49" charset="-122"/>
              <a:sym typeface="+mn-ea"/>
            </a:endParaRPr>
          </a:p>
        </p:txBody>
      </p:sp>
      <p:sp>
        <p:nvSpPr>
          <p:cNvPr id="55" name="文本框 54"/>
          <p:cNvSpPr txBox="1"/>
          <p:nvPr>
            <p:custDataLst>
              <p:tags r:id="rId1"/>
            </p:custDataLst>
          </p:nvPr>
        </p:nvSpPr>
        <p:spPr>
          <a:xfrm>
            <a:off x="41252" y="522605"/>
            <a:ext cx="8920219" cy="521970"/>
          </a:xfrm>
          <a:prstGeom prst="rect">
            <a:avLst/>
          </a:prstGeom>
          <a:noFill/>
        </p:spPr>
        <p:txBody>
          <a:bodyPr wrap="square" rtlCol="0">
            <a:spAutoFit/>
          </a:bodyPr>
          <a:lstStyle/>
          <a:p>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核心问题</a:t>
            </a:r>
            <a:r>
              <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2</a:t>
            </a:r>
            <a:r>
              <a:rPr lang="zh-CN" altLang="en-US" sz="2800" b="1" dirty="0">
                <a:latin typeface="黑体" panose="02010609060101010101" pitchFamily="49" charset="-122"/>
                <a:ea typeface="黑体" panose="02010609060101010101" pitchFamily="49" charset="-122"/>
                <a:cs typeface="黑体" panose="02010609060101010101" pitchFamily="49" charset="-122"/>
              </a:rPr>
              <a:t>：世界经济呈现哪</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两个趋势</a:t>
            </a:r>
            <a:r>
              <a:rPr lang="zh-CN" altLang="en-US" sz="2800" b="1" dirty="0">
                <a:latin typeface="黑体" panose="02010609060101010101" pitchFamily="49" charset="-122"/>
                <a:ea typeface="黑体" panose="02010609060101010101" pitchFamily="49" charset="-122"/>
                <a:cs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含义</a:t>
            </a:r>
            <a:r>
              <a:rPr lang="zh-CN" altLang="en-US" sz="2800" b="1" dirty="0">
                <a:latin typeface="黑体" panose="02010609060101010101" pitchFamily="49" charset="-122"/>
                <a:ea typeface="黑体" panose="02010609060101010101" pitchFamily="49" charset="-122"/>
                <a:cs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表现</a:t>
            </a:r>
            <a:r>
              <a:rPr lang="zh-CN" altLang="en-US" sz="2800" b="1" dirty="0">
                <a:latin typeface="黑体" panose="02010609060101010101" pitchFamily="49" charset="-122"/>
                <a:ea typeface="黑体" panose="02010609060101010101" pitchFamily="49" charset="-122"/>
                <a:cs typeface="黑体" panose="02010609060101010101" pitchFamily="49" charset="-122"/>
              </a:rPr>
              <a:t>？</a:t>
            </a:r>
            <a:endParaRPr lang="zh-CN" altLang="en-US" sz="2800" b="1" dirty="0">
              <a:latin typeface="黑体" panose="02010609060101010101" pitchFamily="49" charset="-122"/>
              <a:ea typeface="黑体" panose="02010609060101010101" pitchFamily="49" charset="-122"/>
              <a:cs typeface="黑体" panose="02010609060101010101" pitchFamily="49" charset="-122"/>
            </a:endParaRPr>
          </a:p>
        </p:txBody>
      </p:sp>
      <p:sp>
        <p:nvSpPr>
          <p:cNvPr id="48" name="文本框 47"/>
          <p:cNvSpPr txBox="1"/>
          <p:nvPr>
            <p:custDataLst>
              <p:tags r:id="rId2"/>
            </p:custDataLst>
          </p:nvPr>
        </p:nvSpPr>
        <p:spPr>
          <a:xfrm>
            <a:off x="-1" y="1689100"/>
            <a:ext cx="9018905" cy="2677656"/>
          </a:xfrm>
          <a:prstGeom prst="rect">
            <a:avLst/>
          </a:prstGeom>
          <a:noFill/>
          <a:ln>
            <a:solidFill>
              <a:srgbClr val="FF0000"/>
            </a:solidFill>
          </a:ln>
        </p:spPr>
        <p:txBody>
          <a:bodyPr wrap="square" rtlCol="0" anchor="t">
            <a:spAutoFit/>
          </a:bodyPr>
          <a:lstStyle/>
          <a:p>
            <a:r>
              <a:rPr kumimoji="1" lang="zh-CN" altLang="en-US" sz="2800" b="1">
                <a:latin typeface="华文中宋" panose="02010600040101010101" pitchFamily="2" charset="-122"/>
                <a:ea typeface="华文中宋" panose="02010600040101010101" pitchFamily="2" charset="-122"/>
                <a:cs typeface="华文中宋" panose="02010600040101010101" pitchFamily="2" charset="-122"/>
                <a:sym typeface="+mn-ea"/>
              </a:rPr>
              <a:t>核心概念</a:t>
            </a:r>
            <a:r>
              <a:rPr kumimoji="1" lang="en-US" altLang="zh-CN" sz="2800" b="1">
                <a:latin typeface="华文中宋" panose="02010600040101010101" pitchFamily="2" charset="-122"/>
                <a:ea typeface="华文中宋" panose="02010600040101010101" pitchFamily="2" charset="-122"/>
                <a:cs typeface="华文中宋" panose="02010600040101010101" pitchFamily="2" charset="-122"/>
                <a:sym typeface="+mn-ea"/>
              </a:rPr>
              <a:t>2</a:t>
            </a:r>
            <a:r>
              <a:rPr kumimoji="1" lang="zh-CN" altLang="en-US" sz="2800" b="1">
                <a:latin typeface="华文中宋" panose="02010600040101010101" pitchFamily="2" charset="-122"/>
                <a:ea typeface="华文中宋" panose="02010600040101010101" pitchFamily="2" charset="-122"/>
                <a:cs typeface="华文中宋" panose="02010600040101010101" pitchFamily="2" charset="-122"/>
                <a:sym typeface="+mn-ea"/>
              </a:rPr>
              <a:t>：</a:t>
            </a:r>
            <a:endParaRPr kumimoji="1" lang="zh-CN" altLang="en-US" sz="2800" b="1">
              <a:latin typeface="华文中宋" panose="02010600040101010101" pitchFamily="2" charset="-122"/>
              <a:ea typeface="华文中宋" panose="02010600040101010101" pitchFamily="2" charset="-122"/>
              <a:cs typeface="华文中宋" panose="02010600040101010101" pitchFamily="2" charset="-122"/>
              <a:sym typeface="+mn-ea"/>
            </a:endParaRPr>
          </a:p>
          <a:p>
            <a:r>
              <a:rPr kumimoji="1" lang="en-US" altLang="zh-CN" sz="28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    </a:t>
            </a:r>
            <a:r>
              <a:rPr kumimoji="1"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经济全球化</a:t>
            </a:r>
            <a:r>
              <a:rPr kumimoji="1" lang="zh-CN" altLang="en-US" sz="2800" b="1">
                <a:latin typeface="黑体" panose="02010609060101010101" pitchFamily="49" charset="-122"/>
                <a:ea typeface="黑体" panose="02010609060101010101" pitchFamily="49" charset="-122"/>
                <a:cs typeface="黑体" panose="02010609060101010101" pitchFamily="49" charset="-122"/>
                <a:sym typeface="+mn-ea"/>
              </a:rPr>
              <a:t>（</a:t>
            </a:r>
            <a:r>
              <a:rPr kumimoji="1" lang="en-US" altLang="zh-CN" sz="2800" b="1">
                <a:latin typeface="黑体" panose="02010609060101010101" pitchFamily="49" charset="-122"/>
                <a:ea typeface="黑体" panose="02010609060101010101" pitchFamily="49" charset="-122"/>
                <a:cs typeface="黑体" panose="02010609060101010101" pitchFamily="49" charset="-122"/>
                <a:sym typeface="+mn-ea"/>
              </a:rPr>
              <a:t>Economic Globalization</a:t>
            </a:r>
            <a:r>
              <a:rPr kumimoji="1" lang="zh-CN" altLang="en-US" sz="2800" b="1">
                <a:latin typeface="黑体" panose="02010609060101010101" pitchFamily="49" charset="-122"/>
                <a:ea typeface="黑体" panose="02010609060101010101" pitchFamily="49" charset="-122"/>
                <a:cs typeface="黑体" panose="02010609060101010101" pitchFamily="49" charset="-122"/>
                <a:sym typeface="+mn-ea"/>
              </a:rPr>
              <a:t>）是指世界经济活动超越国界，通过对外贸易、资本流动、技术转移、提供服务、相互依存、相互联系而形成的全球范围的有机经济整体的过程。</a:t>
            </a:r>
            <a:endParaRPr kumimoji="1" lang="zh-CN" altLang="en-US" sz="2800" b="1">
              <a:latin typeface="黑体" panose="02010609060101010101" pitchFamily="49" charset="-122"/>
              <a:ea typeface="黑体" panose="02010609060101010101" pitchFamily="49" charset="-122"/>
              <a:cs typeface="黑体" panose="02010609060101010101" pitchFamily="49" charset="-122"/>
              <a:sym typeface="+mn-ea"/>
            </a:endParaRPr>
          </a:p>
          <a:p>
            <a:r>
              <a:rPr kumimoji="1" lang="zh-CN" altLang="en-US" sz="2800" b="1">
                <a:latin typeface="黑体" panose="02010609060101010101" pitchFamily="49" charset="-122"/>
                <a:ea typeface="黑体" panose="02010609060101010101" pitchFamily="49" charset="-122"/>
                <a:cs typeface="黑体" panose="02010609060101010101" pitchFamily="49" charset="-122"/>
                <a:sym typeface="+mn-ea"/>
              </a:rPr>
              <a:t> </a:t>
            </a:r>
            <a:r>
              <a:rPr kumimoji="1" lang="en-US" altLang="zh-CN" sz="2800" b="1">
                <a:latin typeface="黑体" panose="02010609060101010101" pitchFamily="49" charset="-122"/>
                <a:ea typeface="黑体" panose="02010609060101010101" pitchFamily="49" charset="-122"/>
                <a:cs typeface="黑体" panose="02010609060101010101" pitchFamily="49" charset="-122"/>
                <a:sym typeface="+mn-ea"/>
              </a:rPr>
              <a:t>                                   ——</a:t>
            </a:r>
            <a:r>
              <a:rPr kumimoji="1" lang="zh-CN" altLang="en-US" sz="2800" b="1">
                <a:latin typeface="黑体" panose="02010609060101010101" pitchFamily="49" charset="-122"/>
                <a:ea typeface="黑体" panose="02010609060101010101" pitchFamily="49" charset="-122"/>
                <a:cs typeface="黑体" panose="02010609060101010101" pitchFamily="49" charset="-122"/>
                <a:sym typeface="+mn-ea"/>
              </a:rPr>
              <a:t>百度百科</a:t>
            </a:r>
            <a:endParaRPr kumimoji="1" lang="zh-CN" altLang="en-US" sz="2800" b="1">
              <a:solidFill>
                <a:srgbClr val="0000CC"/>
              </a:solidFill>
              <a:latin typeface="黑体" panose="02010609060101010101" pitchFamily="49" charset="-122"/>
              <a:ea typeface="黑体" panose="02010609060101010101" pitchFamily="49" charset="-122"/>
              <a:cs typeface="黑体" panose="02010609060101010101" pitchFamily="49" charset="-122"/>
              <a:sym typeface="+mn-ea"/>
            </a:endParaRPr>
          </a:p>
        </p:txBody>
      </p:sp>
      <p:grpSp>
        <p:nvGrpSpPr>
          <p:cNvPr id="56" name="组合 55"/>
          <p:cNvGrpSpPr/>
          <p:nvPr/>
        </p:nvGrpSpPr>
        <p:grpSpPr>
          <a:xfrm>
            <a:off x="-19437" y="1461136"/>
            <a:ext cx="9163437" cy="5049522"/>
            <a:chOff x="232" y="2301"/>
            <a:chExt cx="18256" cy="6467"/>
          </a:xfrm>
        </p:grpSpPr>
        <p:sp>
          <p:nvSpPr>
            <p:cNvPr id="57" name="文本框 56"/>
            <p:cNvSpPr txBox="1"/>
            <p:nvPr>
              <p:custDataLst>
                <p:tags r:id="rId3"/>
              </p:custDataLst>
            </p:nvPr>
          </p:nvSpPr>
          <p:spPr>
            <a:xfrm>
              <a:off x="232" y="4747"/>
              <a:ext cx="2598" cy="2567"/>
            </a:xfrm>
            <a:prstGeom prst="rect">
              <a:avLst/>
            </a:prstGeom>
            <a:noFill/>
          </p:spPr>
          <p:txBody>
            <a:bodyPr wrap="square" rtlCol="0">
              <a:spAutoFit/>
            </a:bodyPr>
            <a:lstStyle/>
            <a:p>
              <a:pPr>
                <a:lnSpc>
                  <a:spcPct val="100000"/>
                </a:lnSpc>
              </a:pPr>
              <a:r>
                <a:rPr lang="zh-CN" altLang="en-US" sz="2000" b="1" dirty="0">
                  <a:latin typeface="黑体" panose="02010609060101010101" pitchFamily="49" charset="-122"/>
                  <a:ea typeface="黑体" panose="02010609060101010101" pitchFamily="49" charset="-122"/>
                </a:rPr>
                <a:t>新航路的开辟，</a:t>
              </a:r>
              <a:r>
                <a:rPr lang="zh-CN" altLang="en-US" sz="2000" b="1" dirty="0">
                  <a:highlight>
                    <a:srgbClr val="FFFF00"/>
                  </a:highlight>
                  <a:latin typeface="黑体" panose="02010609060101010101" pitchFamily="49" charset="-122"/>
                  <a:ea typeface="黑体" panose="02010609060101010101" pitchFamily="49" charset="-122"/>
                </a:rPr>
                <a:t>资本主义</a:t>
              </a:r>
              <a:r>
                <a:rPr lang="zh-CN" altLang="en-US" sz="2000" b="1" dirty="0">
                  <a:latin typeface="黑体" panose="02010609060101010101" pitchFamily="49" charset="-122"/>
                  <a:ea typeface="黑体" panose="02010609060101010101" pitchFamily="49" charset="-122"/>
                </a:rPr>
                <a:t>经济在西欧兴起，并</a:t>
              </a:r>
              <a:r>
                <a:rPr lang="zh-CN" altLang="en-US" sz="2000" b="1" dirty="0">
                  <a:highlight>
                    <a:srgbClr val="FFFF00"/>
                  </a:highlight>
                  <a:latin typeface="黑体" panose="02010609060101010101" pitchFamily="49" charset="-122"/>
                  <a:ea typeface="黑体" panose="02010609060101010101" pitchFamily="49" charset="-122"/>
                </a:rPr>
                <a:t>向世界扩展</a:t>
              </a:r>
              <a:endParaRPr lang="zh-CN" altLang="en-US" sz="2000" b="1" dirty="0">
                <a:solidFill>
                  <a:srgbClr val="6F849A"/>
                </a:solidFill>
                <a:highlight>
                  <a:srgbClr val="FFFF00"/>
                </a:highlight>
                <a:latin typeface="黑体" panose="02010609060101010101" pitchFamily="49" charset="-122"/>
                <a:ea typeface="黑体" panose="02010609060101010101" pitchFamily="49" charset="-122"/>
              </a:endParaRPr>
            </a:p>
          </p:txBody>
        </p:sp>
        <p:sp>
          <p:nvSpPr>
            <p:cNvPr id="58" name="文本框 57"/>
            <p:cNvSpPr txBox="1"/>
            <p:nvPr>
              <p:custDataLst>
                <p:tags r:id="rId4"/>
              </p:custDataLst>
            </p:nvPr>
          </p:nvSpPr>
          <p:spPr>
            <a:xfrm>
              <a:off x="5256" y="2561"/>
              <a:ext cx="2497" cy="725"/>
            </a:xfrm>
            <a:prstGeom prst="rect">
              <a:avLst/>
            </a:prstGeom>
            <a:noFill/>
          </p:spPr>
          <p:txBody>
            <a:bodyPr wrap="square" rtlCol="0">
              <a:spAutoFit/>
            </a:bodyPr>
            <a:lstStyle/>
            <a:p>
              <a:pPr algn="ctr">
                <a:lnSpc>
                  <a:spcPct val="100000"/>
                </a:lnSpc>
              </a:pPr>
              <a:r>
                <a:rPr lang="zh-CN" altLang="en-US" sz="2400" b="1" dirty="0">
                  <a:latin typeface="微软雅黑" panose="020B0503020204020204" charset="-122"/>
                  <a:ea typeface="微软雅黑" panose="020B0503020204020204" charset="-122"/>
                </a:rPr>
                <a:t>二战后</a:t>
              </a:r>
              <a:endParaRPr lang="en-US" altLang="zh-CN" sz="2400" b="1" dirty="0">
                <a:latin typeface="微软雅黑" panose="020B0503020204020204" charset="-122"/>
                <a:ea typeface="微软雅黑" panose="020B0503020204020204" charset="-122"/>
              </a:endParaRPr>
            </a:p>
          </p:txBody>
        </p:sp>
        <p:sp>
          <p:nvSpPr>
            <p:cNvPr id="59" name="矩形 58"/>
            <p:cNvSpPr/>
            <p:nvPr>
              <p:custDataLst>
                <p:tags r:id="rId5"/>
              </p:custDataLst>
            </p:nvPr>
          </p:nvSpPr>
          <p:spPr>
            <a:xfrm>
              <a:off x="8841" y="2301"/>
              <a:ext cx="1925" cy="1307"/>
            </a:xfrm>
            <a:prstGeom prst="rect">
              <a:avLst/>
            </a:prstGeom>
            <a:noFill/>
          </p:spPr>
          <p:txBody>
            <a:bodyPr wrap="square">
              <a:spAutoFit/>
            </a:bodyPr>
            <a:lstStyle/>
            <a:p>
              <a:pPr>
                <a:lnSpc>
                  <a:spcPct val="100000"/>
                </a:lnSpc>
              </a:pPr>
              <a:r>
                <a:rPr lang="en-US" altLang="zh-CN" sz="2400" b="1" dirty="0">
                  <a:latin typeface="微软雅黑" panose="020B0503020204020204" charset="-122"/>
                  <a:ea typeface="微软雅黑" panose="020B0503020204020204" charset="-122"/>
                </a:rPr>
                <a:t>20</a:t>
              </a:r>
              <a:r>
                <a:rPr lang="zh-CN" altLang="en-US" sz="2400" b="1" dirty="0">
                  <a:latin typeface="微软雅黑" panose="020B0503020204020204" charset="-122"/>
                  <a:ea typeface="微软雅黑" panose="020B0503020204020204" charset="-122"/>
                </a:rPr>
                <a:t>世纪</a:t>
              </a:r>
              <a:endParaRPr lang="zh-CN" altLang="en-US" sz="2400" b="1" dirty="0">
                <a:latin typeface="微软雅黑" panose="020B0503020204020204" charset="-122"/>
                <a:ea typeface="微软雅黑" panose="020B0503020204020204" charset="-122"/>
              </a:endParaRPr>
            </a:p>
            <a:p>
              <a:pPr>
                <a:lnSpc>
                  <a:spcPct val="100000"/>
                </a:lnSpc>
              </a:pPr>
              <a:r>
                <a:rPr lang="en-US" altLang="zh-CN" sz="2400" b="1" dirty="0">
                  <a:latin typeface="微软雅黑" panose="020B0503020204020204" charset="-122"/>
                  <a:ea typeface="微软雅黑" panose="020B0503020204020204" charset="-122"/>
                </a:rPr>
                <a:t>70</a:t>
              </a:r>
              <a:r>
                <a:rPr lang="zh-CN" altLang="en-US" sz="2400" b="1" dirty="0">
                  <a:latin typeface="微软雅黑" panose="020B0503020204020204" charset="-122"/>
                  <a:ea typeface="微软雅黑" panose="020B0503020204020204" charset="-122"/>
                </a:rPr>
                <a:t>年代</a:t>
              </a:r>
              <a:endParaRPr lang="zh-CN" altLang="en-US" sz="2400" b="1" dirty="0">
                <a:latin typeface="微软雅黑" panose="020B0503020204020204" charset="-122"/>
                <a:ea typeface="微软雅黑" panose="020B0503020204020204" charset="-122"/>
              </a:endParaRPr>
            </a:p>
          </p:txBody>
        </p:sp>
        <p:sp>
          <p:nvSpPr>
            <p:cNvPr id="60" name="矩形 59"/>
            <p:cNvSpPr/>
            <p:nvPr>
              <p:custDataLst>
                <p:tags r:id="rId6"/>
              </p:custDataLst>
            </p:nvPr>
          </p:nvSpPr>
          <p:spPr>
            <a:xfrm>
              <a:off x="11696" y="2302"/>
              <a:ext cx="1844" cy="1307"/>
            </a:xfrm>
            <a:prstGeom prst="rect">
              <a:avLst/>
            </a:prstGeom>
            <a:noFill/>
          </p:spPr>
          <p:txBody>
            <a:bodyPr wrap="square">
              <a:spAutoFit/>
            </a:bodyPr>
            <a:lstStyle/>
            <a:p>
              <a:pPr algn="ctr">
                <a:lnSpc>
                  <a:spcPct val="100000"/>
                </a:lnSpc>
              </a:pPr>
              <a:r>
                <a:rPr lang="en-US" altLang="zh-CN" sz="2400" b="1" dirty="0">
                  <a:latin typeface="微软雅黑" panose="020B0503020204020204" charset="-122"/>
                  <a:ea typeface="微软雅黑" panose="020B0503020204020204" charset="-122"/>
                </a:rPr>
                <a:t>20</a:t>
              </a:r>
              <a:r>
                <a:rPr lang="zh-CN" altLang="en-US" sz="2400" b="1" dirty="0">
                  <a:latin typeface="微软雅黑" panose="020B0503020204020204" charset="-122"/>
                  <a:ea typeface="微软雅黑" panose="020B0503020204020204" charset="-122"/>
                </a:rPr>
                <a:t>世纪</a:t>
              </a:r>
              <a:endParaRPr lang="zh-CN" altLang="en-US" sz="2400" b="1" dirty="0">
                <a:latin typeface="微软雅黑" panose="020B0503020204020204" charset="-122"/>
                <a:ea typeface="微软雅黑" panose="020B0503020204020204" charset="-122"/>
              </a:endParaRPr>
            </a:p>
            <a:p>
              <a:pPr algn="ctr">
                <a:lnSpc>
                  <a:spcPct val="100000"/>
                </a:lnSpc>
              </a:pPr>
              <a:r>
                <a:rPr lang="en-US" altLang="zh-CN" sz="2400" b="1" dirty="0">
                  <a:latin typeface="微软雅黑" panose="020B0503020204020204" charset="-122"/>
                  <a:ea typeface="微软雅黑" panose="020B0503020204020204" charset="-122"/>
                </a:rPr>
                <a:t>90</a:t>
              </a:r>
              <a:r>
                <a:rPr lang="zh-CN" altLang="en-US" sz="2400" b="1" dirty="0">
                  <a:latin typeface="微软雅黑" panose="020B0503020204020204" charset="-122"/>
                  <a:ea typeface="微软雅黑" panose="020B0503020204020204" charset="-122"/>
                </a:rPr>
                <a:t>年代</a:t>
              </a:r>
              <a:endParaRPr lang="zh-CN" altLang="en-US" sz="2400" b="1" dirty="0">
                <a:latin typeface="微软雅黑" panose="020B0503020204020204" charset="-122"/>
                <a:ea typeface="微软雅黑" panose="020B0503020204020204" charset="-122"/>
              </a:endParaRPr>
            </a:p>
          </p:txBody>
        </p:sp>
        <p:sp>
          <p:nvSpPr>
            <p:cNvPr id="61" name="文本框 60"/>
            <p:cNvSpPr txBox="1"/>
            <p:nvPr>
              <p:custDataLst>
                <p:tags r:id="rId7"/>
              </p:custDataLst>
            </p:nvPr>
          </p:nvSpPr>
          <p:spPr>
            <a:xfrm>
              <a:off x="2925" y="2302"/>
              <a:ext cx="1789" cy="1307"/>
            </a:xfrm>
            <a:prstGeom prst="rect">
              <a:avLst/>
            </a:prstGeom>
            <a:noFill/>
          </p:spPr>
          <p:txBody>
            <a:bodyPr wrap="square" rtlCol="0">
              <a:spAutoFit/>
            </a:bodyPr>
            <a:lstStyle/>
            <a:p>
              <a:pPr algn="ctr">
                <a:lnSpc>
                  <a:spcPct val="100000"/>
                </a:lnSpc>
              </a:pPr>
              <a:r>
                <a:rPr lang="zh-CN" altLang="en-US" sz="2400" b="1" dirty="0">
                  <a:latin typeface="微软雅黑" panose="020B0503020204020204" charset="-122"/>
                  <a:ea typeface="微软雅黑" panose="020B0503020204020204" charset="-122"/>
                </a:rPr>
                <a:t>工业</a:t>
              </a:r>
              <a:endParaRPr lang="zh-CN" altLang="en-US" sz="2400" b="1" dirty="0">
                <a:latin typeface="微软雅黑" panose="020B0503020204020204" charset="-122"/>
                <a:ea typeface="微软雅黑" panose="020B0503020204020204" charset="-122"/>
              </a:endParaRPr>
            </a:p>
            <a:p>
              <a:pPr algn="ctr">
                <a:lnSpc>
                  <a:spcPct val="100000"/>
                </a:lnSpc>
              </a:pPr>
              <a:r>
                <a:rPr lang="zh-CN" altLang="en-US" sz="2400" b="1" dirty="0">
                  <a:latin typeface="微软雅黑" panose="020B0503020204020204" charset="-122"/>
                  <a:ea typeface="微软雅黑" panose="020B0503020204020204" charset="-122"/>
                </a:rPr>
                <a:t>革命后</a:t>
              </a:r>
              <a:endParaRPr lang="en-US" altLang="zh-CN" sz="2400" b="1" dirty="0">
                <a:latin typeface="微软雅黑" panose="020B0503020204020204" charset="-122"/>
                <a:ea typeface="微软雅黑" panose="020B0503020204020204" charset="-122"/>
              </a:endParaRPr>
            </a:p>
          </p:txBody>
        </p:sp>
        <p:sp>
          <p:nvSpPr>
            <p:cNvPr id="62" name="矩形 61"/>
            <p:cNvSpPr/>
            <p:nvPr>
              <p:custDataLst>
                <p:tags r:id="rId8"/>
              </p:custDataLst>
            </p:nvPr>
          </p:nvSpPr>
          <p:spPr>
            <a:xfrm>
              <a:off x="14338" y="2486"/>
              <a:ext cx="2830" cy="915"/>
            </a:xfrm>
            <a:prstGeom prst="rect">
              <a:avLst/>
            </a:prstGeom>
            <a:noFill/>
          </p:spPr>
          <p:txBody>
            <a:bodyPr wrap="square">
              <a:spAutoFit/>
            </a:bodyPr>
            <a:lstStyle/>
            <a:p>
              <a:pPr algn="ctr">
                <a:lnSpc>
                  <a:spcPct val="150000"/>
                </a:lnSpc>
              </a:pPr>
              <a:r>
                <a:rPr lang="zh-CN" altLang="en-US" sz="2400" b="1" dirty="0">
                  <a:latin typeface="微软雅黑" panose="020B0503020204020204" charset="-122"/>
                  <a:ea typeface="微软雅黑" panose="020B0503020204020204" charset="-122"/>
                </a:rPr>
                <a:t>进入</a:t>
              </a:r>
              <a:r>
                <a:rPr lang="en-US" altLang="zh-CN" sz="2400" b="1" dirty="0">
                  <a:latin typeface="微软雅黑" panose="020B0503020204020204" charset="-122"/>
                  <a:ea typeface="微软雅黑" panose="020B0503020204020204" charset="-122"/>
                </a:rPr>
                <a:t>21</a:t>
              </a:r>
              <a:r>
                <a:rPr lang="zh-CN" altLang="en-US" sz="2400" b="1" dirty="0">
                  <a:latin typeface="微软雅黑" panose="020B0503020204020204" charset="-122"/>
                  <a:ea typeface="微软雅黑" panose="020B0503020204020204" charset="-122"/>
                </a:rPr>
                <a:t>世纪</a:t>
              </a:r>
              <a:endParaRPr lang="zh-CN" altLang="en-US" sz="2400" b="1" dirty="0">
                <a:latin typeface="微软雅黑" panose="020B0503020204020204" charset="-122"/>
                <a:ea typeface="微软雅黑" panose="020B0503020204020204" charset="-122"/>
              </a:endParaRPr>
            </a:p>
          </p:txBody>
        </p:sp>
        <p:sp>
          <p:nvSpPr>
            <p:cNvPr id="63" name="文本框 62"/>
            <p:cNvSpPr txBox="1"/>
            <p:nvPr>
              <p:custDataLst>
                <p:tags r:id="rId9"/>
              </p:custDataLst>
            </p:nvPr>
          </p:nvSpPr>
          <p:spPr>
            <a:xfrm>
              <a:off x="2925" y="4747"/>
              <a:ext cx="2331" cy="2567"/>
            </a:xfrm>
            <a:prstGeom prst="rect">
              <a:avLst/>
            </a:prstGeom>
            <a:noFill/>
          </p:spPr>
          <p:txBody>
            <a:bodyPr wrap="square" rtlCol="0">
              <a:spAutoFit/>
            </a:bodyPr>
            <a:lstStyle/>
            <a:p>
              <a:pPr algn="just"/>
              <a:r>
                <a:rPr lang="en-US" altLang="zh-CN" sz="2000" b="1" dirty="0">
                  <a:latin typeface="黑体" panose="02010609060101010101" pitchFamily="49" charset="-122"/>
                  <a:ea typeface="黑体" panose="02010609060101010101" pitchFamily="49" charset="-122"/>
                </a:rPr>
                <a:t>世界市场更加扩大，</a:t>
              </a:r>
              <a:r>
                <a:rPr lang="en-US" altLang="zh-CN" sz="2000" b="1" dirty="0">
                  <a:highlight>
                    <a:srgbClr val="FFFF00"/>
                  </a:highlight>
                  <a:latin typeface="黑体" panose="02010609060101010101" pitchFamily="49" charset="-122"/>
                  <a:ea typeface="黑体" panose="02010609060101010101" pitchFamily="49" charset="-122"/>
                </a:rPr>
                <a:t>国际贸易和国际投资</a:t>
              </a:r>
              <a:r>
                <a:rPr lang="en-US" altLang="zh-CN" sz="2000" b="1" dirty="0">
                  <a:latin typeface="黑体" panose="02010609060101010101" pitchFamily="49" charset="-122"/>
                  <a:ea typeface="黑体" panose="02010609060101010101" pitchFamily="49" charset="-122"/>
                </a:rPr>
                <a:t>迅速发展</a:t>
              </a:r>
              <a:endParaRPr lang="zh-CN" altLang="en-US" sz="2000" b="1" dirty="0">
                <a:latin typeface="黑体" panose="02010609060101010101" pitchFamily="49" charset="-122"/>
                <a:ea typeface="黑体" panose="02010609060101010101" pitchFamily="49" charset="-122"/>
              </a:endParaRPr>
            </a:p>
          </p:txBody>
        </p:sp>
        <p:sp>
          <p:nvSpPr>
            <p:cNvPr id="64" name="矩形 63"/>
            <p:cNvSpPr/>
            <p:nvPr>
              <p:custDataLst>
                <p:tags r:id="rId10"/>
              </p:custDataLst>
            </p:nvPr>
          </p:nvSpPr>
          <p:spPr>
            <a:xfrm>
              <a:off x="5561" y="4747"/>
              <a:ext cx="2725" cy="3052"/>
            </a:xfrm>
            <a:prstGeom prst="rect">
              <a:avLst/>
            </a:prstGeom>
          </p:spPr>
          <p:txBody>
            <a:bodyPr wrap="square">
              <a:spAutoFit/>
            </a:bodyPr>
            <a:lstStyle/>
            <a:p>
              <a:pPr algn="just"/>
              <a:r>
                <a:rPr lang="zh-CN" altLang="en-US" sz="2000" b="1" dirty="0">
                  <a:highlight>
                    <a:srgbClr val="FFFF00"/>
                  </a:highlight>
                  <a:latin typeface="黑体" panose="02010609060101010101" pitchFamily="49" charset="-122"/>
                  <a:ea typeface="黑体" panose="02010609060101010101" pitchFamily="49" charset="-122"/>
                  <a:cs typeface="黑体" panose="02010609060101010101" pitchFamily="49" charset="-122"/>
                </a:rPr>
                <a:t>国际经济组织</a:t>
              </a:r>
              <a:r>
                <a:rPr lang="zh-CN" altLang="en-US" sz="2000" b="1" dirty="0">
                  <a:latin typeface="黑体" panose="02010609060101010101" pitchFamily="49" charset="-122"/>
                  <a:ea typeface="黑体" panose="02010609060101010101" pitchFamily="49" charset="-122"/>
                  <a:cs typeface="黑体" panose="02010609060101010101" pitchFamily="49" charset="-122"/>
                </a:rPr>
                <a:t>相继建立：</a:t>
              </a:r>
              <a:r>
                <a:rPr lang="en-US" altLang="zh-CN" sz="2000" b="1" dirty="0">
                  <a:latin typeface="黑体" panose="02010609060101010101" pitchFamily="49" charset="-122"/>
                  <a:ea typeface="黑体" panose="02010609060101010101" pitchFamily="49" charset="-122"/>
                  <a:cs typeface="黑体" panose="02010609060101010101" pitchFamily="49" charset="-122"/>
                </a:rPr>
                <a:t>国际货币基金组织、世界银 行</a:t>
              </a:r>
              <a:r>
                <a:rPr lang="zh-CN" altLang="en-US" sz="2000" b="1" dirty="0">
                  <a:latin typeface="黑体" panose="02010609060101010101" pitchFamily="49" charset="-122"/>
                  <a:ea typeface="黑体" panose="02010609060101010101" pitchFamily="49" charset="-122"/>
                  <a:cs typeface="黑体" panose="02010609060101010101" pitchFamily="49" charset="-122"/>
                </a:rPr>
                <a:t>、</a:t>
              </a:r>
              <a:r>
                <a:rPr lang="en-US" altLang="zh-CN" sz="2000" b="1" dirty="0">
                  <a:latin typeface="黑体" panose="02010609060101010101" pitchFamily="49" charset="-122"/>
                  <a:ea typeface="黑体" panose="02010609060101010101" pitchFamily="49" charset="-122"/>
                  <a:cs typeface="黑体" panose="02010609060101010101" pitchFamily="49" charset="-122"/>
                </a:rPr>
                <a:t>关税与贸易总协定</a:t>
              </a:r>
              <a:endParaRPr lang="zh-CN" altLang="en-US" sz="2000" b="1" dirty="0">
                <a:latin typeface="黑体" panose="02010609060101010101" pitchFamily="49" charset="-122"/>
                <a:ea typeface="黑体" panose="02010609060101010101" pitchFamily="49" charset="-122"/>
                <a:cs typeface="黑体" panose="02010609060101010101" pitchFamily="49" charset="-122"/>
              </a:endParaRPr>
            </a:p>
          </p:txBody>
        </p:sp>
        <p:sp>
          <p:nvSpPr>
            <p:cNvPr id="65" name="矩形 64"/>
            <p:cNvSpPr/>
            <p:nvPr>
              <p:custDataLst>
                <p:tags r:id="rId11"/>
              </p:custDataLst>
            </p:nvPr>
          </p:nvSpPr>
          <p:spPr>
            <a:xfrm>
              <a:off x="8592" y="4724"/>
              <a:ext cx="2914" cy="3052"/>
            </a:xfrm>
            <a:prstGeom prst="rect">
              <a:avLst/>
            </a:prstGeom>
          </p:spPr>
          <p:txBody>
            <a:bodyPr wrap="square">
              <a:spAutoFit/>
            </a:bodyPr>
            <a:lstStyle/>
            <a:p>
              <a:r>
                <a:rPr lang="en-US" altLang="zh-CN" sz="2000" b="1" dirty="0">
                  <a:solidFill>
                    <a:srgbClr val="000000"/>
                  </a:solidFill>
                  <a:latin typeface="黑体" panose="02010609060101010101" pitchFamily="49" charset="-122"/>
                  <a:ea typeface="黑体" panose="02010609060101010101" pitchFamily="49" charset="-122"/>
                </a:rPr>
                <a:t>以</a:t>
              </a:r>
              <a:r>
                <a:rPr lang="en-US" altLang="zh-CN" sz="2000" b="1" dirty="0">
                  <a:highlight>
                    <a:srgbClr val="FFFF00"/>
                  </a:highlight>
                  <a:latin typeface="黑体" panose="02010609060101010101" pitchFamily="49" charset="-122"/>
                  <a:ea typeface="黑体" panose="02010609060101010101" pitchFamily="49" charset="-122"/>
                </a:rPr>
                <a:t>信息技术</a:t>
              </a:r>
              <a:r>
                <a:rPr lang="en-US" altLang="zh-CN" sz="2000" b="1" dirty="0">
                  <a:solidFill>
                    <a:srgbClr val="000000"/>
                  </a:solidFill>
                  <a:latin typeface="黑体" panose="02010609060101010101" pitchFamily="49" charset="-122"/>
                  <a:ea typeface="黑体" panose="02010609060101010101" pitchFamily="49" charset="-122"/>
                </a:rPr>
                <a:t>为代表的新的科学技术的发展成为经济全球化的主要推动力量</a:t>
              </a:r>
              <a:endParaRPr lang="zh-CN" altLang="en-US" sz="2000" b="1" dirty="0">
                <a:latin typeface="黑体" panose="02010609060101010101" pitchFamily="49" charset="-122"/>
                <a:ea typeface="黑体" panose="02010609060101010101" pitchFamily="49" charset="-122"/>
              </a:endParaRPr>
            </a:p>
          </p:txBody>
        </p:sp>
        <p:sp>
          <p:nvSpPr>
            <p:cNvPr id="66" name="矩形 65"/>
            <p:cNvSpPr/>
            <p:nvPr>
              <p:custDataLst>
                <p:tags r:id="rId12"/>
              </p:custDataLst>
            </p:nvPr>
          </p:nvSpPr>
          <p:spPr>
            <a:xfrm>
              <a:off x="11506" y="4747"/>
              <a:ext cx="3202" cy="4021"/>
            </a:xfrm>
            <a:prstGeom prst="rect">
              <a:avLst/>
            </a:prstGeom>
          </p:spPr>
          <p:txBody>
            <a:bodyPr wrap="square">
              <a:spAutoFit/>
            </a:bodyPr>
            <a:lstStyle/>
            <a:p>
              <a:r>
                <a:rPr lang="en-US" altLang="zh-CN" sz="2000" b="1" dirty="0">
                  <a:solidFill>
                    <a:srgbClr val="000000"/>
                  </a:solidFill>
                  <a:highlight>
                    <a:srgbClr val="FFFF00"/>
                  </a:highlight>
                  <a:latin typeface="黑体" panose="02010609060101010101" pitchFamily="49" charset="-122"/>
                  <a:ea typeface="黑体" panose="02010609060101010101" pitchFamily="49" charset="-122"/>
                </a:rPr>
                <a:t>跨</a:t>
              </a:r>
              <a:r>
                <a:rPr lang="zh-CN" altLang="en-US" sz="2000" b="1" dirty="0">
                  <a:solidFill>
                    <a:srgbClr val="000000"/>
                  </a:solidFill>
                  <a:highlight>
                    <a:srgbClr val="FFFF00"/>
                  </a:highlight>
                  <a:latin typeface="黑体" panose="02010609060101010101" pitchFamily="49" charset="-122"/>
                  <a:ea typeface="黑体" panose="02010609060101010101" pitchFamily="49" charset="-122"/>
                </a:rPr>
                <a:t>国</a:t>
              </a:r>
              <a:r>
                <a:rPr lang="en-US" altLang="zh-CN" sz="2000" b="1" dirty="0">
                  <a:solidFill>
                    <a:srgbClr val="000000"/>
                  </a:solidFill>
                  <a:highlight>
                    <a:srgbClr val="FFFF00"/>
                  </a:highlight>
                  <a:latin typeface="黑体" panose="02010609060101010101" pitchFamily="49" charset="-122"/>
                  <a:ea typeface="黑体" panose="02010609060101010101" pitchFamily="49" charset="-122"/>
                </a:rPr>
                <a:t>公司</a:t>
              </a:r>
              <a:r>
                <a:rPr lang="en-US" altLang="zh-CN" sz="2000" b="1" dirty="0">
                  <a:solidFill>
                    <a:srgbClr val="000000"/>
                  </a:solidFill>
                  <a:latin typeface="黑体" panose="02010609060101010101" pitchFamily="49" charset="-122"/>
                  <a:ea typeface="黑体" panose="02010609060101010101" pitchFamily="49" charset="-122"/>
                </a:rPr>
                <a:t>迅猛发展，把世界各国纳入全新的国际生产分</a:t>
              </a:r>
              <a:r>
                <a:rPr lang="zh-CN" altLang="en-US" sz="2000" b="1" dirty="0">
                  <a:solidFill>
                    <a:srgbClr val="000000"/>
                  </a:solidFill>
                  <a:latin typeface="黑体" panose="02010609060101010101" pitchFamily="49" charset="-122"/>
                  <a:ea typeface="黑体" panose="02010609060101010101" pitchFamily="49" charset="-122"/>
                </a:rPr>
                <a:t>工</a:t>
              </a:r>
              <a:r>
                <a:rPr lang="en-US" altLang="zh-CN" sz="2000" b="1" dirty="0">
                  <a:solidFill>
                    <a:srgbClr val="000000"/>
                  </a:solidFill>
                  <a:latin typeface="黑体" panose="02010609060101010101" pitchFamily="49" charset="-122"/>
                  <a:ea typeface="黑体" panose="02010609060101010101" pitchFamily="49" charset="-122"/>
                </a:rPr>
                <a:t>体系</a:t>
              </a:r>
              <a:r>
                <a:rPr lang="zh-CN" altLang="en-US" sz="2000" b="1" dirty="0">
                  <a:solidFill>
                    <a:srgbClr val="000000"/>
                  </a:solidFill>
                  <a:latin typeface="黑体" panose="02010609060101010101" pitchFamily="49" charset="-122"/>
                  <a:ea typeface="黑体" panose="02010609060101010101" pitchFamily="49" charset="-122"/>
                </a:rPr>
                <a:t>，使各国的生产活动密切联系，相互依赖，相互渗透，连为一体</a:t>
              </a:r>
              <a:endParaRPr lang="zh-CN" altLang="en-US" sz="2000" b="1" dirty="0">
                <a:solidFill>
                  <a:srgbClr val="000000"/>
                </a:solidFill>
                <a:latin typeface="黑体" panose="02010609060101010101" pitchFamily="49" charset="-122"/>
                <a:ea typeface="黑体" panose="02010609060101010101" pitchFamily="49" charset="-122"/>
              </a:endParaRPr>
            </a:p>
          </p:txBody>
        </p:sp>
        <p:sp>
          <p:nvSpPr>
            <p:cNvPr id="67" name="矩形 66"/>
            <p:cNvSpPr/>
            <p:nvPr>
              <p:custDataLst>
                <p:tags r:id="rId13"/>
              </p:custDataLst>
            </p:nvPr>
          </p:nvSpPr>
          <p:spPr>
            <a:xfrm>
              <a:off x="14913" y="4784"/>
              <a:ext cx="2914" cy="3536"/>
            </a:xfrm>
            <a:prstGeom prst="rect">
              <a:avLst/>
            </a:prstGeom>
          </p:spPr>
          <p:txBody>
            <a:bodyPr wrap="square">
              <a:spAutoFit/>
            </a:bodyPr>
            <a:lstStyle/>
            <a:p>
              <a:r>
                <a:rPr lang="en-US" altLang="zh-CN" sz="2000" b="1" dirty="0">
                  <a:solidFill>
                    <a:srgbClr val="000000"/>
                  </a:solidFill>
                  <a:highlight>
                    <a:srgbClr val="FFFF00"/>
                  </a:highlight>
                  <a:latin typeface="黑体" panose="02010609060101010101" pitchFamily="49" charset="-122"/>
                  <a:ea typeface="黑体" panose="02010609060101010101" pitchFamily="49" charset="-122"/>
                </a:rPr>
                <a:t>互联网、人工智能</a:t>
              </a:r>
              <a:r>
                <a:rPr lang="en-US" altLang="zh-CN" sz="2000" b="1" dirty="0">
                  <a:solidFill>
                    <a:srgbClr val="000000"/>
                  </a:solidFill>
                  <a:latin typeface="黑体" panose="02010609060101010101" pitchFamily="49" charset="-122"/>
                  <a:ea typeface="黑体" panose="02010609060101010101" pitchFamily="49" charset="-122"/>
                </a:rPr>
                <a:t>等为代表的新一轮科学技术的发展</a:t>
              </a:r>
              <a:r>
                <a:rPr lang="zh-CN" altLang="en-US" sz="2000" b="1" dirty="0">
                  <a:solidFill>
                    <a:srgbClr val="000000"/>
                  </a:solidFill>
                  <a:latin typeface="黑体" panose="02010609060101010101" pitchFamily="49" charset="-122"/>
                  <a:ea typeface="黑体" panose="02010609060101010101" pitchFamily="49" charset="-122"/>
                </a:rPr>
                <a:t>，经济全球化成为强劲的时代潮流</a:t>
              </a:r>
              <a:endParaRPr lang="zh-CN" altLang="en-US" sz="2000" b="1" dirty="0">
                <a:solidFill>
                  <a:srgbClr val="000000"/>
                </a:solidFill>
                <a:latin typeface="黑体" panose="02010609060101010101" pitchFamily="49" charset="-122"/>
                <a:ea typeface="黑体" panose="02010609060101010101" pitchFamily="49" charset="-122"/>
              </a:endParaRPr>
            </a:p>
          </p:txBody>
        </p:sp>
        <p:sp>
          <p:nvSpPr>
            <p:cNvPr id="68" name="文本框 67"/>
            <p:cNvSpPr txBox="1"/>
            <p:nvPr>
              <p:custDataLst>
                <p:tags r:id="rId14"/>
              </p:custDataLst>
            </p:nvPr>
          </p:nvSpPr>
          <p:spPr>
            <a:xfrm>
              <a:off x="744" y="2367"/>
              <a:ext cx="1884" cy="1307"/>
            </a:xfrm>
            <a:prstGeom prst="rect">
              <a:avLst/>
            </a:prstGeom>
            <a:noFill/>
          </p:spPr>
          <p:txBody>
            <a:bodyPr wrap="square" rtlCol="0">
              <a:spAutoFit/>
            </a:bodyPr>
            <a:lstStyle/>
            <a:p>
              <a:pPr>
                <a:lnSpc>
                  <a:spcPct val="100000"/>
                </a:lnSpc>
              </a:pPr>
              <a:r>
                <a:rPr lang="zh-CN" altLang="en-US" sz="2400" b="1" dirty="0">
                  <a:latin typeface="微软雅黑" panose="020B0503020204020204" charset="-122"/>
                  <a:ea typeface="微软雅黑" panose="020B0503020204020204" charset="-122"/>
                </a:rPr>
                <a:t>新航路</a:t>
              </a:r>
              <a:endParaRPr lang="zh-CN" altLang="en-US" sz="2400" b="1" dirty="0">
                <a:latin typeface="微软雅黑" panose="020B0503020204020204" charset="-122"/>
                <a:ea typeface="微软雅黑" panose="020B0503020204020204" charset="-122"/>
              </a:endParaRPr>
            </a:p>
            <a:p>
              <a:pPr>
                <a:lnSpc>
                  <a:spcPct val="100000"/>
                </a:lnSpc>
              </a:pPr>
              <a:r>
                <a:rPr lang="zh-CN" altLang="en-US" sz="2400" b="1" dirty="0">
                  <a:latin typeface="微软雅黑" panose="020B0503020204020204" charset="-122"/>
                  <a:ea typeface="微软雅黑" panose="020B0503020204020204" charset="-122"/>
                </a:rPr>
                <a:t>开辟后</a:t>
              </a:r>
              <a:endParaRPr lang="en-US" altLang="zh-CN" sz="2400" b="1" dirty="0">
                <a:latin typeface="微软雅黑" panose="020B0503020204020204" charset="-122"/>
                <a:ea typeface="微软雅黑" panose="020B0503020204020204" charset="-122"/>
              </a:endParaRPr>
            </a:p>
          </p:txBody>
        </p:sp>
        <p:grpSp>
          <p:nvGrpSpPr>
            <p:cNvPr id="69" name="组合 68"/>
            <p:cNvGrpSpPr/>
            <p:nvPr/>
          </p:nvGrpSpPr>
          <p:grpSpPr>
            <a:xfrm>
              <a:off x="650" y="3807"/>
              <a:ext cx="17838" cy="521"/>
              <a:chOff x="650" y="4343"/>
              <a:chExt cx="17838" cy="521"/>
            </a:xfrm>
          </p:grpSpPr>
          <p:cxnSp>
            <p:nvCxnSpPr>
              <p:cNvPr id="70" name="直接箭头连接符 69"/>
              <p:cNvCxnSpPr/>
              <p:nvPr>
                <p:custDataLst>
                  <p:tags r:id="rId15"/>
                </p:custDataLst>
              </p:nvPr>
            </p:nvCxnSpPr>
            <p:spPr>
              <a:xfrm>
                <a:off x="650" y="4594"/>
                <a:ext cx="17838" cy="6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椭圆 70"/>
              <p:cNvSpPr/>
              <p:nvPr>
                <p:custDataLst>
                  <p:tags r:id="rId16"/>
                </p:custDataLst>
              </p:nvPr>
            </p:nvSpPr>
            <p:spPr>
              <a:xfrm>
                <a:off x="1296" y="4346"/>
                <a:ext cx="471" cy="47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custDataLst>
                  <p:tags r:id="rId17"/>
                </p:custDataLst>
              </p:nvPr>
            </p:nvSpPr>
            <p:spPr>
              <a:xfrm>
                <a:off x="1434" y="4482"/>
                <a:ext cx="195" cy="1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3" name="组合 72"/>
              <p:cNvGrpSpPr/>
              <p:nvPr/>
            </p:nvGrpSpPr>
            <p:grpSpPr>
              <a:xfrm>
                <a:off x="3681" y="4346"/>
                <a:ext cx="470" cy="470"/>
                <a:chOff x="5289" y="6505"/>
                <a:chExt cx="470" cy="470"/>
              </a:xfrm>
            </p:grpSpPr>
            <p:sp>
              <p:nvSpPr>
                <p:cNvPr id="74" name="椭圆 73"/>
                <p:cNvSpPr/>
                <p:nvPr>
                  <p:custDataLst>
                    <p:tags r:id="rId18"/>
                  </p:custDataLst>
                </p:nvPr>
              </p:nvSpPr>
              <p:spPr>
                <a:xfrm>
                  <a:off x="5289" y="6505"/>
                  <a:ext cx="471" cy="47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custDataLst>
                    <p:tags r:id="rId19"/>
                  </p:custDataLst>
                </p:nvPr>
              </p:nvSpPr>
              <p:spPr>
                <a:xfrm>
                  <a:off x="5427" y="6643"/>
                  <a:ext cx="195" cy="1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6" name="组合 75"/>
              <p:cNvGrpSpPr/>
              <p:nvPr/>
            </p:nvGrpSpPr>
            <p:grpSpPr>
              <a:xfrm>
                <a:off x="6269" y="4343"/>
                <a:ext cx="470" cy="470"/>
                <a:chOff x="9199" y="4395"/>
                <a:chExt cx="470" cy="470"/>
              </a:xfrm>
            </p:grpSpPr>
            <p:sp>
              <p:nvSpPr>
                <p:cNvPr id="77" name="椭圆 76"/>
                <p:cNvSpPr/>
                <p:nvPr>
                  <p:custDataLst>
                    <p:tags r:id="rId20"/>
                  </p:custDataLst>
                </p:nvPr>
              </p:nvSpPr>
              <p:spPr>
                <a:xfrm>
                  <a:off x="9199" y="4395"/>
                  <a:ext cx="471" cy="47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custDataLst>
                    <p:tags r:id="rId21"/>
                  </p:custDataLst>
                </p:nvPr>
              </p:nvSpPr>
              <p:spPr>
                <a:xfrm>
                  <a:off x="9338" y="4532"/>
                  <a:ext cx="195" cy="1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9" name="组合 78"/>
              <p:cNvGrpSpPr/>
              <p:nvPr/>
            </p:nvGrpSpPr>
            <p:grpSpPr>
              <a:xfrm>
                <a:off x="12424" y="4393"/>
                <a:ext cx="470" cy="470"/>
                <a:chOff x="14503" y="4479"/>
                <a:chExt cx="470" cy="470"/>
              </a:xfrm>
            </p:grpSpPr>
            <p:sp>
              <p:nvSpPr>
                <p:cNvPr id="80" name="椭圆 79"/>
                <p:cNvSpPr/>
                <p:nvPr>
                  <p:custDataLst>
                    <p:tags r:id="rId22"/>
                  </p:custDataLst>
                </p:nvPr>
              </p:nvSpPr>
              <p:spPr>
                <a:xfrm>
                  <a:off x="14503" y="4479"/>
                  <a:ext cx="471" cy="47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椭圆 80"/>
                <p:cNvSpPr/>
                <p:nvPr>
                  <p:custDataLst>
                    <p:tags r:id="rId23"/>
                  </p:custDataLst>
                </p:nvPr>
              </p:nvSpPr>
              <p:spPr>
                <a:xfrm>
                  <a:off x="14642" y="4616"/>
                  <a:ext cx="195" cy="1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2" name="组合 81"/>
              <p:cNvGrpSpPr/>
              <p:nvPr/>
            </p:nvGrpSpPr>
            <p:grpSpPr>
              <a:xfrm>
                <a:off x="9568" y="4369"/>
                <a:ext cx="470" cy="470"/>
                <a:chOff x="11042" y="4454"/>
                <a:chExt cx="470" cy="470"/>
              </a:xfrm>
            </p:grpSpPr>
            <p:sp>
              <p:nvSpPr>
                <p:cNvPr id="83" name="椭圆 82"/>
                <p:cNvSpPr/>
                <p:nvPr>
                  <p:custDataLst>
                    <p:tags r:id="rId24"/>
                  </p:custDataLst>
                </p:nvPr>
              </p:nvSpPr>
              <p:spPr>
                <a:xfrm>
                  <a:off x="11042" y="4454"/>
                  <a:ext cx="471" cy="47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custDataLst>
                    <p:tags r:id="rId25"/>
                  </p:custDataLst>
                </p:nvPr>
              </p:nvSpPr>
              <p:spPr>
                <a:xfrm>
                  <a:off x="11181" y="4591"/>
                  <a:ext cx="195" cy="1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5" name="组合 84"/>
              <p:cNvGrpSpPr/>
              <p:nvPr/>
            </p:nvGrpSpPr>
            <p:grpSpPr>
              <a:xfrm>
                <a:off x="15725" y="4394"/>
                <a:ext cx="470" cy="470"/>
                <a:chOff x="14503" y="4479"/>
                <a:chExt cx="470" cy="470"/>
              </a:xfrm>
            </p:grpSpPr>
            <p:sp>
              <p:nvSpPr>
                <p:cNvPr id="86" name="椭圆 85"/>
                <p:cNvSpPr/>
                <p:nvPr>
                  <p:custDataLst>
                    <p:tags r:id="rId26"/>
                  </p:custDataLst>
                </p:nvPr>
              </p:nvSpPr>
              <p:spPr>
                <a:xfrm>
                  <a:off x="14503" y="4479"/>
                  <a:ext cx="471" cy="47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custDataLst>
                    <p:tags r:id="rId27"/>
                  </p:custDataLst>
                </p:nvPr>
              </p:nvSpPr>
              <p:spPr>
                <a:xfrm>
                  <a:off x="14642" y="4616"/>
                  <a:ext cx="195" cy="1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88" name="文本框 87"/>
          <p:cNvSpPr txBox="1"/>
          <p:nvPr/>
        </p:nvSpPr>
        <p:spPr>
          <a:xfrm>
            <a:off x="1990014" y="922655"/>
            <a:ext cx="3455035" cy="521970"/>
          </a:xfrm>
          <a:prstGeom prst="rect">
            <a:avLst/>
          </a:prstGeom>
          <a:noFill/>
        </p:spPr>
        <p:txBody>
          <a:bodyPr wrap="square" rtlCol="0" anchor="t">
            <a:spAutoFit/>
          </a:bodyPr>
          <a:lstStyle/>
          <a:p>
            <a:r>
              <a:rPr lang="zh-CN" altLang="en-US" sz="2800" b="1">
                <a:latin typeface="黑体" panose="02010609060101010101" pitchFamily="49" charset="-122"/>
                <a:ea typeface="黑体" panose="02010609060101010101" pitchFamily="49" charset="-122"/>
                <a:cs typeface="黑体" panose="02010609060101010101" pitchFamily="49" charset="-122"/>
                <a:sym typeface="+mn-ea"/>
              </a:rPr>
              <a:t>两者之间什么</a:t>
            </a:r>
            <a:r>
              <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关系</a:t>
            </a:r>
            <a:r>
              <a:rPr lang="zh-CN" altLang="en-US" sz="2800" b="1">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2800" b="1">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90" name="文本框 89"/>
          <p:cNvSpPr txBox="1"/>
          <p:nvPr>
            <p:custDataLst>
              <p:tags r:id="rId28"/>
            </p:custDataLst>
          </p:nvPr>
        </p:nvSpPr>
        <p:spPr>
          <a:xfrm>
            <a:off x="41252" y="2395220"/>
            <a:ext cx="9018905" cy="2246769"/>
          </a:xfrm>
          <a:prstGeom prst="rect">
            <a:avLst/>
          </a:prstGeom>
          <a:solidFill>
            <a:schemeClr val="bg1"/>
          </a:solidFill>
          <a:ln w="9525">
            <a:solidFill>
              <a:srgbClr val="FFFF00"/>
            </a:solidFill>
          </a:ln>
        </p:spPr>
        <p:txBody>
          <a:bodyPr wrap="square">
            <a:spAutoFit/>
          </a:bodyPr>
          <a:lstStyle/>
          <a:p>
            <a:pPr algn="just">
              <a:spcBef>
                <a:spcPct val="0"/>
              </a:spcBef>
              <a:spcAft>
                <a:spcPct val="0"/>
              </a:spcAft>
            </a:pPr>
            <a:r>
              <a:rPr lang="zh-CN" altLang="en-US" sz="2800" b="1" dirty="0">
                <a:latin typeface="黑体" panose="02010609060101010101" pitchFamily="49" charset="-122"/>
                <a:ea typeface="黑体" panose="02010609060101010101" pitchFamily="49" charset="-122"/>
                <a:cs typeface="微软雅黑" panose="020B0503020204020204" charset="-122"/>
              </a:rPr>
              <a:t>核心概念</a:t>
            </a:r>
            <a:r>
              <a:rPr lang="en-US" altLang="zh-CN" sz="2800" b="1" dirty="0">
                <a:latin typeface="黑体" panose="02010609060101010101" pitchFamily="49" charset="-122"/>
                <a:ea typeface="黑体" panose="02010609060101010101" pitchFamily="49" charset="-122"/>
                <a:cs typeface="微软雅黑" panose="020B0503020204020204" charset="-122"/>
              </a:rPr>
              <a:t>3</a:t>
            </a:r>
            <a:r>
              <a:rPr lang="zh-CN" altLang="en-US" sz="2800" b="1" dirty="0">
                <a:latin typeface="黑体" panose="02010609060101010101" pitchFamily="49" charset="-122"/>
                <a:ea typeface="黑体" panose="02010609060101010101" pitchFamily="49" charset="-122"/>
                <a:cs typeface="微软雅黑" panose="020B0503020204020204" charset="-122"/>
              </a:rPr>
              <a:t>：</a:t>
            </a:r>
            <a:endParaRPr lang="zh-CN" altLang="en-US" sz="2800" b="1" dirty="0">
              <a:latin typeface="黑体" panose="02010609060101010101" pitchFamily="49" charset="-122"/>
              <a:ea typeface="黑体" panose="02010609060101010101" pitchFamily="49" charset="-122"/>
              <a:cs typeface="微软雅黑" panose="020B0503020204020204" charset="-122"/>
            </a:endParaRPr>
          </a:p>
          <a:p>
            <a:pPr algn="just">
              <a:spcBef>
                <a:spcPct val="0"/>
              </a:spcBef>
              <a:spcAft>
                <a:spcPct val="0"/>
              </a:spcAft>
            </a:pPr>
            <a:r>
              <a:rPr lang="en-US" sz="2800" b="1" dirty="0">
                <a:solidFill>
                  <a:srgbClr val="FF0000"/>
                </a:solidFill>
                <a:latin typeface="黑体" panose="02010609060101010101" pitchFamily="49" charset="-122"/>
                <a:ea typeface="黑体" panose="02010609060101010101" pitchFamily="49" charset="-122"/>
                <a:cs typeface="微软雅黑" panose="020B0503020204020204" charset="-122"/>
              </a:rPr>
              <a:t>    </a:t>
            </a:r>
            <a:r>
              <a:rPr sz="2800" b="1" dirty="0">
                <a:solidFill>
                  <a:srgbClr val="FF0000"/>
                </a:solidFill>
                <a:latin typeface="黑体" panose="02010609060101010101" pitchFamily="49" charset="-122"/>
                <a:ea typeface="黑体" panose="02010609060101010101" pitchFamily="49" charset="-122"/>
                <a:cs typeface="微软雅黑" panose="020B0503020204020204" charset="-122"/>
              </a:rPr>
              <a:t>区域经济集团化</a:t>
            </a:r>
            <a:r>
              <a:rPr sz="2800" b="1" dirty="0">
                <a:latin typeface="黑体" panose="02010609060101010101" pitchFamily="49" charset="-122"/>
                <a:ea typeface="黑体" panose="02010609060101010101" pitchFamily="49" charset="-122"/>
                <a:cs typeface="微软雅黑" panose="020B0503020204020204" charset="-122"/>
              </a:rPr>
              <a:t>是指地理上相近的几个国家，为了获得区域内的经济聚集效应和互补效应，为促进生产要素和商品在一定区域进行自由流动和合理互补为宗旨而建立的跨国性的区域经济集团。</a:t>
            </a:r>
            <a:endParaRPr sz="2800" b="1" dirty="0">
              <a:latin typeface="黑体" panose="02010609060101010101" pitchFamily="49" charset="-122"/>
              <a:ea typeface="黑体" panose="02010609060101010101" pitchFamily="49" charset="-122"/>
              <a:cs typeface="微软雅黑" panose="020B0503020204020204" charset="-122"/>
            </a:endParaRPr>
          </a:p>
        </p:txBody>
      </p:sp>
      <p:sp>
        <p:nvSpPr>
          <p:cNvPr id="4" name="Text Box 10"/>
          <p:cNvSpPr txBox="1">
            <a:spLocks noChangeArrowheads="1"/>
          </p:cNvSpPr>
          <p:nvPr>
            <p:custDataLst>
              <p:tags r:id="rId29"/>
            </p:custDataLst>
          </p:nvPr>
        </p:nvSpPr>
        <p:spPr bwMode="auto">
          <a:xfrm>
            <a:off x="34292" y="2577589"/>
            <a:ext cx="9057777" cy="3730830"/>
          </a:xfrm>
          <a:prstGeom prst="rect">
            <a:avLst/>
          </a:prstGeom>
          <a:noFill/>
          <a:ln w="9525">
            <a:noFill/>
            <a:miter lim="800000"/>
          </a:ln>
          <a:effectLst/>
        </p:spPr>
        <p:txBody>
          <a:bodyPr wrap="square">
            <a:spAutoFit/>
          </a:bodyPr>
          <a:lstStyle/>
          <a:p>
            <a:pPr>
              <a:lnSpc>
                <a:spcPts val="3580"/>
              </a:lnSpc>
              <a:defRPr/>
            </a:pPr>
            <a:r>
              <a:rPr lang="zh-CN" altLang="en-US" sz="2800" b="1" dirty="0">
                <a:latin typeface="黑体" panose="02010609060101010101" pitchFamily="49" charset="-122"/>
                <a:ea typeface="黑体" panose="02010609060101010101" pitchFamily="49" charset="-122"/>
                <a:cs typeface="黑体" panose="02010609060101010101" pitchFamily="49" charset="-122"/>
              </a:rPr>
              <a:t>（</a:t>
            </a:r>
            <a:r>
              <a:rPr lang="en-US" altLang="zh-CN" sz="2800" b="1" dirty="0">
                <a:latin typeface="黑体" panose="02010609060101010101" pitchFamily="49" charset="-122"/>
                <a:ea typeface="黑体" panose="02010609060101010101" pitchFamily="49" charset="-122"/>
                <a:cs typeface="黑体" panose="02010609060101010101" pitchFamily="49" charset="-122"/>
              </a:rPr>
              <a:t>1</a:t>
            </a:r>
            <a:r>
              <a:rPr lang="zh-CN" altLang="en-US" sz="2800" b="1" dirty="0">
                <a:latin typeface="黑体" panose="02010609060101010101" pitchFamily="49" charset="-122"/>
                <a:ea typeface="黑体" panose="02010609060101010101" pitchFamily="49" charset="-122"/>
                <a:cs typeface="黑体" panose="02010609060101010101" pitchFamily="49" charset="-122"/>
              </a:rPr>
              <a:t>）经济全球化在各地区之间发展不平衡，从而产生了经济区域集团化；</a:t>
            </a:r>
            <a:endParaRPr lang="zh-CN" altLang="en-US" sz="2800" b="1" dirty="0">
              <a:latin typeface="黑体" panose="02010609060101010101" pitchFamily="49" charset="-122"/>
              <a:ea typeface="黑体" panose="02010609060101010101" pitchFamily="49" charset="-122"/>
              <a:cs typeface="黑体" panose="02010609060101010101" pitchFamily="49" charset="-122"/>
            </a:endParaRPr>
          </a:p>
          <a:p>
            <a:pPr>
              <a:lnSpc>
                <a:spcPts val="3580"/>
              </a:lnSpc>
              <a:defRPr/>
            </a:pPr>
            <a:r>
              <a:rPr lang="zh-CN" altLang="en-US" sz="2800" b="1" dirty="0">
                <a:latin typeface="黑体" panose="02010609060101010101" pitchFamily="49" charset="-122"/>
                <a:ea typeface="黑体" panose="02010609060101010101" pitchFamily="49" charset="-122"/>
                <a:cs typeface="黑体" panose="02010609060101010101" pitchFamily="49" charset="-122"/>
              </a:rPr>
              <a:t> （</a:t>
            </a:r>
            <a:r>
              <a:rPr lang="en-US" altLang="zh-CN" sz="2800" b="1" dirty="0">
                <a:latin typeface="黑体" panose="02010609060101010101" pitchFamily="49" charset="-122"/>
                <a:ea typeface="黑体" panose="02010609060101010101" pitchFamily="49" charset="-122"/>
                <a:cs typeface="黑体" panose="02010609060101010101" pitchFamily="49" charset="-122"/>
              </a:rPr>
              <a:t>2</a:t>
            </a:r>
            <a:r>
              <a:rPr lang="zh-CN" altLang="en-US" sz="2800" b="1" dirty="0">
                <a:latin typeface="黑体" panose="02010609060101010101" pitchFamily="49" charset="-122"/>
                <a:ea typeface="黑体" panose="02010609060101010101" pitchFamily="49" charset="-122"/>
                <a:cs typeface="黑体" panose="02010609060101010101" pitchFamily="49" charset="-122"/>
              </a:rPr>
              <a:t>）经济区域集团化是实现经济全球化的</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重要步骤和途径</a:t>
            </a:r>
            <a:r>
              <a:rPr lang="zh-CN" altLang="en-US" sz="2800" b="1" dirty="0">
                <a:latin typeface="黑体" panose="02010609060101010101" pitchFamily="49" charset="-122"/>
                <a:ea typeface="黑体" panose="02010609060101010101" pitchFamily="49" charset="-122"/>
                <a:cs typeface="黑体" panose="02010609060101010101" pitchFamily="49" charset="-122"/>
              </a:rPr>
              <a:t>，经济全球化是经济区域集团化的</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最终归宿；</a:t>
            </a:r>
            <a:endParaRPr lang="en-US" altLang="zh-CN" sz="2800" b="1" dirty="0">
              <a:latin typeface="黑体" panose="02010609060101010101" pitchFamily="49" charset="-122"/>
              <a:ea typeface="黑体" panose="02010609060101010101" pitchFamily="49" charset="-122"/>
              <a:cs typeface="黑体" panose="02010609060101010101" pitchFamily="49" charset="-122"/>
            </a:endParaRPr>
          </a:p>
          <a:p>
            <a:pPr>
              <a:lnSpc>
                <a:spcPts val="3580"/>
              </a:lnSpc>
              <a:defRPr/>
            </a:pPr>
            <a:r>
              <a:rPr lang="zh-CN" altLang="en-US" sz="2800" b="1" dirty="0">
                <a:latin typeface="黑体" panose="02010609060101010101" pitchFamily="49" charset="-122"/>
                <a:ea typeface="黑体" panose="02010609060101010101" pitchFamily="49" charset="-122"/>
                <a:cs typeface="黑体" panose="02010609060101010101" pitchFamily="49" charset="-122"/>
              </a:rPr>
              <a:t> （</a:t>
            </a:r>
            <a:r>
              <a:rPr lang="en-US" altLang="zh-CN" sz="2800" b="1" dirty="0">
                <a:latin typeface="黑体" panose="02010609060101010101" pitchFamily="49" charset="-122"/>
                <a:ea typeface="黑体" panose="02010609060101010101" pitchFamily="49" charset="-122"/>
                <a:cs typeface="黑体" panose="02010609060101010101" pitchFamily="49" charset="-122"/>
              </a:rPr>
              <a:t>3</a:t>
            </a:r>
            <a:r>
              <a:rPr lang="zh-CN" altLang="en-US" sz="2800" b="1" dirty="0">
                <a:latin typeface="黑体" panose="02010609060101010101" pitchFamily="49" charset="-122"/>
                <a:ea typeface="黑体" panose="02010609060101010101" pitchFamily="49" charset="-122"/>
                <a:cs typeface="黑体" panose="02010609060101010101" pitchFamily="49" charset="-122"/>
              </a:rPr>
              <a:t>）经济区域集团化对经济全球化有促进和阻碍的双重作用：</a:t>
            </a:r>
            <a:endParaRPr lang="zh-CN" altLang="en-US" sz="2800" b="1" dirty="0">
              <a:latin typeface="黑体" panose="02010609060101010101" pitchFamily="49" charset="-122"/>
              <a:ea typeface="黑体" panose="02010609060101010101" pitchFamily="49" charset="-122"/>
              <a:cs typeface="黑体" panose="02010609060101010101" pitchFamily="49" charset="-122"/>
            </a:endParaRPr>
          </a:p>
          <a:p>
            <a:pPr>
              <a:lnSpc>
                <a:spcPts val="3580"/>
              </a:lnSpc>
              <a:defRPr/>
            </a:pPr>
            <a:r>
              <a:rPr lang="en-US" altLang="zh-CN" sz="2800" b="1" dirty="0">
                <a:latin typeface="黑体" panose="02010609060101010101" pitchFamily="49" charset="-122"/>
                <a:ea typeface="黑体" panose="02010609060101010101" pitchFamily="49" charset="-122"/>
                <a:cs typeface="黑体" panose="02010609060101010101" pitchFamily="49" charset="-122"/>
              </a:rPr>
              <a:t>    </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促进</a:t>
            </a:r>
            <a:r>
              <a:rPr lang="zh-CN" altLang="en-US" sz="2800" b="1" dirty="0">
                <a:latin typeface="黑体" panose="02010609060101010101" pitchFamily="49" charset="-122"/>
                <a:ea typeface="黑体" panose="02010609060101010101" pitchFamily="49" charset="-122"/>
                <a:cs typeface="黑体" panose="02010609060101010101" pitchFamily="49" charset="-122"/>
              </a:rPr>
              <a:t>：推动贸易自由化</a:t>
            </a:r>
            <a:endParaRPr lang="zh-CN" altLang="en-US" sz="2800" b="1" dirty="0">
              <a:latin typeface="黑体" panose="02010609060101010101" pitchFamily="49" charset="-122"/>
              <a:ea typeface="黑体" panose="02010609060101010101" pitchFamily="49" charset="-122"/>
              <a:cs typeface="黑体" panose="02010609060101010101" pitchFamily="49" charset="-122"/>
            </a:endParaRPr>
          </a:p>
          <a:p>
            <a:pPr>
              <a:lnSpc>
                <a:spcPts val="3580"/>
              </a:lnSpc>
              <a:defRPr/>
            </a:pPr>
            <a:r>
              <a:rPr lang="zh-CN" altLang="en-US" sz="2800" b="1" dirty="0">
                <a:latin typeface="黑体" panose="02010609060101010101" pitchFamily="49" charset="-122"/>
                <a:ea typeface="黑体" panose="02010609060101010101" pitchFamily="49" charset="-122"/>
                <a:cs typeface="黑体" panose="02010609060101010101" pitchFamily="49" charset="-122"/>
              </a:rPr>
              <a:t>    </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阻碍</a:t>
            </a:r>
            <a:r>
              <a:rPr lang="zh-CN" altLang="en-US" sz="2800" b="1" dirty="0">
                <a:latin typeface="黑体" panose="02010609060101010101" pitchFamily="49" charset="-122"/>
                <a:ea typeface="黑体" panose="02010609060101010101" pitchFamily="49" charset="-122"/>
                <a:cs typeface="黑体" panose="02010609060101010101" pitchFamily="49" charset="-122"/>
              </a:rPr>
              <a:t>：具有排外性，贸易保护主义</a:t>
            </a:r>
            <a:endParaRPr lang="zh-CN" altLang="en-US" sz="2800" b="1" dirty="0">
              <a:latin typeface="黑体" panose="02010609060101010101" pitchFamily="49" charset="-122"/>
              <a:ea typeface="黑体" panose="02010609060101010101" pitchFamily="49" charset="-122"/>
              <a:cs typeface="黑体" panose="02010609060101010101" pitchFamily="49" charset="-122"/>
            </a:endParaRPr>
          </a:p>
        </p:txBody>
      </p:sp>
      <p:grpSp>
        <p:nvGrpSpPr>
          <p:cNvPr id="5" name="组合 4"/>
          <p:cNvGrpSpPr/>
          <p:nvPr/>
        </p:nvGrpSpPr>
        <p:grpSpPr>
          <a:xfrm>
            <a:off x="41252" y="1209675"/>
            <a:ext cx="9083040" cy="3959225"/>
            <a:chOff x="425049" y="0"/>
            <a:chExt cx="11588247" cy="3374399"/>
          </a:xfrm>
        </p:grpSpPr>
        <p:pic>
          <p:nvPicPr>
            <p:cNvPr id="6" name="图片 8"/>
            <p:cNvPicPr>
              <a:picLocks noChangeAspect="1"/>
            </p:cNvPicPr>
            <p:nvPr>
              <p:custDataLst>
                <p:tags r:id="rId30"/>
              </p:custDataLst>
            </p:nvPr>
          </p:nvPicPr>
          <p:blipFill>
            <a:blip r:embed="rId31"/>
            <a:stretch>
              <a:fillRect/>
            </a:stretch>
          </p:blipFill>
          <p:spPr>
            <a:xfrm>
              <a:off x="425049" y="0"/>
              <a:ext cx="3820210" cy="3374399"/>
            </a:xfrm>
            <a:prstGeom prst="rect">
              <a:avLst/>
            </a:prstGeom>
            <a:noFill/>
            <a:ln w="9525">
              <a:noFill/>
            </a:ln>
          </p:spPr>
        </p:pic>
        <p:pic>
          <p:nvPicPr>
            <p:cNvPr id="9" name="图片 8"/>
            <p:cNvPicPr>
              <a:picLocks noChangeAspect="1"/>
            </p:cNvPicPr>
            <p:nvPr>
              <p:custDataLst>
                <p:tags r:id="rId32"/>
              </p:custDataLst>
            </p:nvPr>
          </p:nvPicPr>
          <p:blipFill>
            <a:blip r:embed="rId33"/>
            <a:srcRect l="22578" r="22133"/>
            <a:stretch>
              <a:fillRect/>
            </a:stretch>
          </p:blipFill>
          <p:spPr>
            <a:xfrm>
              <a:off x="4431950" y="59961"/>
              <a:ext cx="3677992" cy="3313803"/>
            </a:xfrm>
            <a:prstGeom prst="rect">
              <a:avLst/>
            </a:prstGeom>
            <a:ln>
              <a:noFill/>
            </a:ln>
            <a:effectLst>
              <a:outerShdw blurRad="190500" algn="tl" rotWithShape="0">
                <a:srgbClr val="000000">
                  <a:alpha val="70000"/>
                </a:srgbClr>
              </a:outerShdw>
            </a:effectLst>
          </p:spPr>
        </p:pic>
        <p:pic>
          <p:nvPicPr>
            <p:cNvPr id="10" name="图片 9"/>
            <p:cNvPicPr>
              <a:picLocks noChangeAspect="1"/>
            </p:cNvPicPr>
            <p:nvPr>
              <p:custDataLst>
                <p:tags r:id="rId34"/>
              </p:custDataLst>
            </p:nvPr>
          </p:nvPicPr>
          <p:blipFill>
            <a:blip r:embed="rId35"/>
            <a:stretch>
              <a:fillRect/>
            </a:stretch>
          </p:blipFill>
          <p:spPr>
            <a:xfrm>
              <a:off x="8296633" y="59961"/>
              <a:ext cx="3716663" cy="3283603"/>
            </a:xfrm>
            <a:prstGeom prst="rect">
              <a:avLst/>
            </a:prstGeom>
            <a:ln>
              <a:noFill/>
            </a:ln>
            <a:effectLst>
              <a:outerShdw blurRad="190500" algn="tl" rotWithShape="0">
                <a:srgbClr val="000000">
                  <a:alpha val="70000"/>
                </a:srgbClr>
              </a:outerShdw>
            </a:effectLst>
          </p:spPr>
        </p:pic>
      </p:grpSp>
      <p:sp>
        <p:nvSpPr>
          <p:cNvPr id="11" name="矩形 10"/>
          <p:cNvSpPr/>
          <p:nvPr>
            <p:custDataLst>
              <p:tags r:id="rId36"/>
            </p:custDataLst>
          </p:nvPr>
        </p:nvSpPr>
        <p:spPr>
          <a:xfrm>
            <a:off x="-96781" y="5224268"/>
            <a:ext cx="3263955" cy="1050290"/>
          </a:xfrm>
          <a:prstGeom prst="rect">
            <a:avLst/>
          </a:prstGeom>
          <a:solidFill>
            <a:srgbClr val="FFFF00"/>
          </a:solidFill>
          <a:ln w="28575" cmpd="sng">
            <a:solidFill>
              <a:srgbClr val="000000">
                <a:alpha val="0"/>
              </a:srgbClr>
            </a:solidFill>
            <a:prstDash val="solid"/>
          </a:ln>
        </p:spPr>
        <p:txBody>
          <a:bodyPr wrap="square">
            <a:spAutoFit/>
          </a:bodyPr>
          <a:lstStyle/>
          <a:p>
            <a:pPr>
              <a:lnSpc>
                <a:spcPct val="130000"/>
              </a:lnSpc>
            </a:pPr>
            <a:r>
              <a:rPr lang="zh-CN" altLang="en-US" sz="2400" b="1" dirty="0">
                <a:solidFill>
                  <a:schemeClr val="tx1"/>
                </a:solidFill>
                <a:latin typeface="微软雅黑" panose="020B0503020204020204" charset="-122"/>
                <a:ea typeface="微软雅黑" panose="020B0503020204020204" charset="-122"/>
                <a:cs typeface="微软雅黑" panose="020B0503020204020204" charset="-122"/>
              </a:rPr>
              <a:t> ①</a:t>
            </a:r>
            <a:r>
              <a:rPr lang="zh-CN" altLang="zh-CN" sz="2400" b="1" dirty="0">
                <a:solidFill>
                  <a:schemeClr val="tx1"/>
                </a:solidFill>
                <a:latin typeface="微软雅黑" panose="020B0503020204020204" charset="-122"/>
                <a:ea typeface="微软雅黑" panose="020B0503020204020204" charset="-122"/>
                <a:cs typeface="微软雅黑" panose="020B0503020204020204" charset="-122"/>
              </a:rPr>
              <a:t>增加了发展中国家（</a:t>
            </a:r>
            <a:r>
              <a:rPr lang="zh-CN" altLang="en-US" sz="2400" b="1" dirty="0">
                <a:solidFill>
                  <a:schemeClr val="tx1"/>
                </a:solidFill>
                <a:latin typeface="微软雅黑" panose="020B0503020204020204" charset="-122"/>
                <a:ea typeface="微软雅黑" panose="020B0503020204020204" charset="-122"/>
                <a:cs typeface="微软雅黑" panose="020B0503020204020204" charset="-122"/>
              </a:rPr>
              <a:t>经济失控</a:t>
            </a:r>
            <a:r>
              <a:rPr lang="zh-CN" altLang="zh-CN" sz="2400" b="1" dirty="0">
                <a:solidFill>
                  <a:schemeClr val="tx1"/>
                </a:solidFill>
                <a:latin typeface="微软雅黑" panose="020B0503020204020204" charset="-122"/>
                <a:ea typeface="微软雅黑" panose="020B0503020204020204" charset="-122"/>
                <a:cs typeface="微软雅黑" panose="020B0503020204020204" charset="-122"/>
              </a:rPr>
              <a:t>）的风险</a:t>
            </a:r>
            <a:endParaRPr lang="zh-CN" altLang="zh-CN" sz="2400" b="1"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2" name="矩形 11"/>
          <p:cNvSpPr/>
          <p:nvPr>
            <p:custDataLst>
              <p:tags r:id="rId37"/>
            </p:custDataLst>
          </p:nvPr>
        </p:nvSpPr>
        <p:spPr>
          <a:xfrm>
            <a:off x="3199372" y="5205267"/>
            <a:ext cx="2822808" cy="1050290"/>
          </a:xfrm>
          <a:prstGeom prst="rect">
            <a:avLst/>
          </a:prstGeom>
          <a:solidFill>
            <a:srgbClr val="FFFF00"/>
          </a:solidFill>
          <a:ln w="28575" cmpd="sng">
            <a:solidFill>
              <a:srgbClr val="000000">
                <a:alpha val="0"/>
              </a:srgbClr>
            </a:solidFill>
            <a:prstDash val="solid"/>
          </a:ln>
        </p:spPr>
        <p:txBody>
          <a:bodyPr wrap="square">
            <a:spAutoFit/>
          </a:bodyPr>
          <a:lstStyle/>
          <a:p>
            <a:pPr algn="ctr">
              <a:lnSpc>
                <a:spcPct val="130000"/>
              </a:lnSpc>
            </a:pPr>
            <a:r>
              <a:rPr lang="zh-CN" altLang="en-US" sz="2400" b="1" dirty="0">
                <a:solidFill>
                  <a:schemeClr val="tx1"/>
                </a:solidFill>
                <a:latin typeface="微软雅黑" panose="020B0503020204020204" charset="-122"/>
                <a:ea typeface="微软雅黑" panose="020B0503020204020204" charset="-122"/>
              </a:rPr>
              <a:t>②</a:t>
            </a:r>
            <a:r>
              <a:rPr lang="zh-CN" altLang="zh-CN" sz="2400" b="1" dirty="0">
                <a:solidFill>
                  <a:schemeClr val="tx1"/>
                </a:solidFill>
                <a:latin typeface="微软雅黑" panose="020B0503020204020204" charset="-122"/>
                <a:ea typeface="微软雅黑" panose="020B0503020204020204" charset="-122"/>
              </a:rPr>
              <a:t>大部分利润流入了</a:t>
            </a:r>
            <a:r>
              <a:rPr lang="zh-CN" altLang="en-US" sz="2400" b="1" dirty="0">
                <a:solidFill>
                  <a:schemeClr val="tx1"/>
                </a:solidFill>
                <a:latin typeface="微软雅黑" panose="020B0503020204020204" charset="-122"/>
                <a:ea typeface="微软雅黑" panose="020B0503020204020204" charset="-122"/>
              </a:rPr>
              <a:t>西方发达国家</a:t>
            </a:r>
            <a:r>
              <a:rPr lang="zh-CN" altLang="zh-CN" sz="2400" b="1" dirty="0">
                <a:solidFill>
                  <a:schemeClr val="tx1"/>
                </a:solidFill>
                <a:latin typeface="微软雅黑" panose="020B0503020204020204" charset="-122"/>
                <a:ea typeface="微软雅黑" panose="020B0503020204020204" charset="-122"/>
              </a:rPr>
              <a:t>。</a:t>
            </a:r>
            <a:endParaRPr lang="zh-CN" altLang="zh-CN" sz="2400" b="1" dirty="0">
              <a:solidFill>
                <a:schemeClr val="tx1"/>
              </a:solidFill>
              <a:latin typeface="微软雅黑" panose="020B0503020204020204" charset="-122"/>
              <a:ea typeface="微软雅黑" panose="020B0503020204020204" charset="-122"/>
            </a:endParaRPr>
          </a:p>
        </p:txBody>
      </p:sp>
      <p:sp>
        <p:nvSpPr>
          <p:cNvPr id="13" name="矩形 12"/>
          <p:cNvSpPr/>
          <p:nvPr>
            <p:custDataLst>
              <p:tags r:id="rId38"/>
            </p:custDataLst>
          </p:nvPr>
        </p:nvSpPr>
        <p:spPr>
          <a:xfrm>
            <a:off x="6089257" y="5239850"/>
            <a:ext cx="3089277" cy="1050290"/>
          </a:xfrm>
          <a:prstGeom prst="rect">
            <a:avLst/>
          </a:prstGeom>
          <a:solidFill>
            <a:srgbClr val="FFFF00"/>
          </a:solidFill>
          <a:ln w="28575" cmpd="sng">
            <a:solidFill>
              <a:srgbClr val="000000">
                <a:alpha val="0"/>
              </a:srgbClr>
            </a:solidFill>
            <a:prstDash val="solid"/>
          </a:ln>
        </p:spPr>
        <p:txBody>
          <a:bodyPr wrap="square">
            <a:spAutoFit/>
          </a:bodyPr>
          <a:lstStyle/>
          <a:p>
            <a:pPr>
              <a:lnSpc>
                <a:spcPct val="130000"/>
              </a:lnSpc>
            </a:pPr>
            <a:r>
              <a:rPr lang="zh-CN" altLang="en-US" sz="2400" b="1" dirty="0">
                <a:solidFill>
                  <a:schemeClr val="tx1"/>
                </a:solidFill>
                <a:latin typeface="微软雅黑" panose="020B0503020204020204" charset="-122"/>
                <a:ea typeface="微软雅黑" panose="020B0503020204020204" charset="-122"/>
                <a:cs typeface="微软雅黑" panose="020B0503020204020204" charset="-122"/>
              </a:rPr>
              <a:t>③</a:t>
            </a:r>
            <a:r>
              <a:rPr lang="zh-CN" altLang="zh-CN" sz="2400" b="1" dirty="0">
                <a:solidFill>
                  <a:schemeClr val="tx1"/>
                </a:solidFill>
                <a:latin typeface="微软雅黑" panose="020B0503020204020204" charset="-122"/>
                <a:ea typeface="微软雅黑" panose="020B0503020204020204" charset="-122"/>
                <a:cs typeface="微软雅黑" panose="020B0503020204020204" charset="-122"/>
              </a:rPr>
              <a:t>一些国家出现了所谓“</a:t>
            </a:r>
            <a:r>
              <a:rPr lang="zh-CN" altLang="en-US" sz="2400" b="1" dirty="0">
                <a:solidFill>
                  <a:schemeClr val="tx1"/>
                </a:solidFill>
                <a:latin typeface="微软雅黑" panose="020B0503020204020204" charset="-122"/>
                <a:ea typeface="微软雅黑" panose="020B0503020204020204" charset="-122"/>
                <a:cs typeface="微软雅黑" panose="020B0503020204020204" charset="-122"/>
              </a:rPr>
              <a:t>逆全球化</a:t>
            </a:r>
            <a:r>
              <a:rPr lang="zh-CN" altLang="zh-CN" sz="2400" b="1" dirty="0">
                <a:solidFill>
                  <a:schemeClr val="tx1"/>
                </a:solidFill>
                <a:latin typeface="微软雅黑" panose="020B0503020204020204" charset="-122"/>
                <a:ea typeface="微软雅黑" panose="020B0503020204020204" charset="-122"/>
                <a:cs typeface="微软雅黑" panose="020B0503020204020204" charset="-122"/>
              </a:rPr>
              <a:t>”现象。</a:t>
            </a:r>
            <a:endParaRPr lang="zh-CN" altLang="zh-CN" sz="2400" b="1" dirty="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39"/>
          <a:stretch>
            <a:fillRect/>
          </a:stretch>
        </p:blipFill>
        <p:spPr>
          <a:xfrm>
            <a:off x="9113" y="81915"/>
            <a:ext cx="9051044" cy="6253480"/>
          </a:xfrm>
          <a:prstGeom prst="rect">
            <a:avLst/>
          </a:prstGeom>
        </p:spPr>
      </p:pic>
      <p:sp>
        <p:nvSpPr>
          <p:cNvPr id="3" name="椭圆 2"/>
          <p:cNvSpPr/>
          <p:nvPr/>
        </p:nvSpPr>
        <p:spPr>
          <a:xfrm>
            <a:off x="4220383" y="2609332"/>
            <a:ext cx="2900503" cy="1137285"/>
          </a:xfrm>
          <a:prstGeom prst="ellipse">
            <a:avLst/>
          </a:prstGeom>
          <a:solidFill>
            <a:schemeClr val="lt1">
              <a:alpha val="71000"/>
            </a:schemeClr>
          </a:solidFill>
        </p:spPr>
        <p:style>
          <a:lnRef idx="2">
            <a:schemeClr val="dk1"/>
          </a:lnRef>
          <a:fillRef idx="1">
            <a:schemeClr val="lt1"/>
          </a:fillRef>
          <a:effectRef idx="0">
            <a:schemeClr val="dk1"/>
          </a:effectRef>
          <a:fontRef idx="minor">
            <a:schemeClr val="dk1"/>
          </a:fontRef>
        </p:style>
        <p:txBody>
          <a:bodyPr rtlCol="0" anchor="ctr"/>
          <a:lstStyle/>
          <a:p>
            <a:pPr algn="ctr">
              <a:lnSpc>
                <a:spcPct val="110000"/>
              </a:lnSpc>
            </a:pPr>
            <a:r>
              <a:rPr lang="zh-CN" altLang="en-US" sz="3200" b="1" dirty="0">
                <a:solidFill>
                  <a:srgbClr val="FF0000"/>
                </a:solidFill>
                <a:latin typeface="楷体" panose="02010609060101010101" charset="-122"/>
                <a:ea typeface="楷体" panose="02010609060101010101" charset="-122"/>
                <a:cs typeface="楷体" panose="02010609060101010101" charset="-122"/>
              </a:rPr>
              <a:t>亚太经合组织</a:t>
            </a:r>
            <a:r>
              <a:rPr lang="en-US" altLang="zh-CN" sz="3200" b="1" dirty="0">
                <a:latin typeface="楷体" panose="02010609060101010101" charset="-122"/>
                <a:ea typeface="楷体" panose="02010609060101010101" charset="-122"/>
                <a:cs typeface="楷体" panose="02010609060101010101" charset="-122"/>
              </a:rPr>
              <a:t>APEC</a:t>
            </a:r>
            <a:endParaRPr lang="zh-CN" altLang="en-US" sz="3200" b="1" dirty="0">
              <a:solidFill>
                <a:srgbClr val="C00000"/>
              </a:solidFill>
              <a:latin typeface="楷体" panose="02010609060101010101" charset="-122"/>
              <a:ea typeface="楷体" panose="02010609060101010101" charset="-122"/>
              <a:cs typeface="楷体" panose="02010609060101010101" charset="-122"/>
            </a:endParaRPr>
          </a:p>
        </p:txBody>
      </p:sp>
      <p:sp>
        <p:nvSpPr>
          <p:cNvPr id="14" name="椭圆 13"/>
          <p:cNvSpPr/>
          <p:nvPr/>
        </p:nvSpPr>
        <p:spPr>
          <a:xfrm>
            <a:off x="5726955" y="974098"/>
            <a:ext cx="2903643" cy="1529691"/>
          </a:xfrm>
          <a:prstGeom prst="ellipse">
            <a:avLst/>
          </a:prstGeom>
          <a:solidFill>
            <a:schemeClr val="lt1">
              <a:alpha val="71000"/>
            </a:schemeClr>
          </a:solidFill>
        </p:spPr>
        <p:style>
          <a:lnRef idx="2">
            <a:schemeClr val="dk1"/>
          </a:lnRef>
          <a:fillRef idx="1">
            <a:schemeClr val="lt1"/>
          </a:fillRef>
          <a:effectRef idx="0">
            <a:schemeClr val="dk1"/>
          </a:effectRef>
          <a:fontRef idx="minor">
            <a:schemeClr val="dk1"/>
          </a:fontRef>
        </p:style>
        <p:txBody>
          <a:bodyPr rtlCol="0" anchor="ctr"/>
          <a:lstStyle/>
          <a:p>
            <a:pPr algn="ctr">
              <a:lnSpc>
                <a:spcPct val="110000"/>
              </a:lnSpc>
            </a:pPr>
            <a:r>
              <a:rPr lang="zh-CN" altLang="en-US" sz="3200" b="1" dirty="0">
                <a:solidFill>
                  <a:srgbClr val="FF0000"/>
                </a:solidFill>
                <a:latin typeface="楷体" panose="02010609060101010101" charset="-122"/>
                <a:ea typeface="楷体" panose="02010609060101010101" charset="-122"/>
                <a:cs typeface="楷体" panose="02010609060101010101" charset="-122"/>
              </a:rPr>
              <a:t>北美自由贸易区</a:t>
            </a:r>
            <a:r>
              <a:rPr lang="en-US" altLang="zh-CN" sz="3200" b="1" dirty="0">
                <a:latin typeface="楷体" panose="02010609060101010101" charset="-122"/>
                <a:ea typeface="楷体" panose="02010609060101010101" charset="-122"/>
                <a:cs typeface="楷体" panose="02010609060101010101" charset="-122"/>
              </a:rPr>
              <a:t>NAFTA</a:t>
            </a:r>
            <a:endParaRPr lang="zh-CN" altLang="en-US" sz="3200" b="1" dirty="0">
              <a:solidFill>
                <a:srgbClr val="C00000"/>
              </a:solidFill>
              <a:latin typeface="楷体" panose="02010609060101010101" charset="-122"/>
              <a:ea typeface="楷体" panose="02010609060101010101" charset="-122"/>
              <a:cs typeface="楷体" panose="02010609060101010101" charset="-122"/>
            </a:endParaRPr>
          </a:p>
        </p:txBody>
      </p:sp>
      <p:sp>
        <p:nvSpPr>
          <p:cNvPr id="15" name="椭圆 14"/>
          <p:cNvSpPr/>
          <p:nvPr/>
        </p:nvSpPr>
        <p:spPr>
          <a:xfrm>
            <a:off x="567594" y="887212"/>
            <a:ext cx="2576376" cy="1057275"/>
          </a:xfrm>
          <a:prstGeom prst="ellipse">
            <a:avLst/>
          </a:prstGeom>
          <a:solidFill>
            <a:schemeClr val="lt1">
              <a:alpha val="71000"/>
            </a:schemeClr>
          </a:solidFill>
        </p:spPr>
        <p:style>
          <a:lnRef idx="2">
            <a:schemeClr val="dk1"/>
          </a:lnRef>
          <a:fillRef idx="1">
            <a:schemeClr val="lt1"/>
          </a:fillRef>
          <a:effectRef idx="0">
            <a:schemeClr val="dk1"/>
          </a:effectRef>
          <a:fontRef idx="minor">
            <a:schemeClr val="dk1"/>
          </a:fontRef>
        </p:style>
        <p:txBody>
          <a:bodyPr rtlCol="0" anchor="ctr"/>
          <a:lstStyle/>
          <a:p>
            <a:pPr algn="ctr">
              <a:lnSpc>
                <a:spcPct val="110000"/>
              </a:lnSpc>
            </a:pPr>
            <a:r>
              <a:rPr lang="zh-CN" altLang="en-US" sz="3200" b="1" dirty="0">
                <a:solidFill>
                  <a:srgbClr val="FF0000"/>
                </a:solidFill>
                <a:latin typeface="楷体" panose="02010609060101010101" charset="-122"/>
                <a:ea typeface="楷体" panose="02010609060101010101" charset="-122"/>
                <a:cs typeface="楷体" panose="02010609060101010101" charset="-122"/>
              </a:rPr>
              <a:t>欧洲联盟</a:t>
            </a:r>
            <a:endParaRPr lang="en-US" altLang="zh-CN" sz="3200" b="1" dirty="0">
              <a:solidFill>
                <a:srgbClr val="FF0000"/>
              </a:solidFill>
              <a:latin typeface="楷体" panose="02010609060101010101" charset="-122"/>
              <a:ea typeface="楷体" panose="02010609060101010101" charset="-122"/>
              <a:cs typeface="楷体" panose="02010609060101010101" charset="-122"/>
            </a:endParaRPr>
          </a:p>
          <a:p>
            <a:pPr algn="ctr">
              <a:lnSpc>
                <a:spcPct val="110000"/>
              </a:lnSpc>
            </a:pPr>
            <a:r>
              <a:rPr lang="en-US" altLang="zh-CN" sz="3200" b="1" dirty="0">
                <a:solidFill>
                  <a:schemeClr val="tx1"/>
                </a:solidFill>
                <a:latin typeface="楷体" panose="02010609060101010101" charset="-122"/>
                <a:ea typeface="楷体" panose="02010609060101010101" charset="-122"/>
                <a:cs typeface="楷体" panose="02010609060101010101" charset="-122"/>
              </a:rPr>
              <a:t>EU</a:t>
            </a:r>
            <a:endParaRPr lang="en-US" altLang="zh-CN" sz="3200" b="1" dirty="0">
              <a:solidFill>
                <a:schemeClr val="tx1"/>
              </a:solidFill>
              <a:latin typeface="楷体" panose="02010609060101010101" charset="-122"/>
              <a:ea typeface="楷体" panose="02010609060101010101" charset="-122"/>
              <a:cs typeface="楷体" panose="02010609060101010101" charset="-122"/>
            </a:endParaRPr>
          </a:p>
        </p:txBody>
      </p:sp>
      <p:sp>
        <p:nvSpPr>
          <p:cNvPr id="16" name="椭圆 15"/>
          <p:cNvSpPr/>
          <p:nvPr/>
        </p:nvSpPr>
        <p:spPr>
          <a:xfrm>
            <a:off x="2525744" y="2350824"/>
            <a:ext cx="1917790" cy="944880"/>
          </a:xfrm>
          <a:prstGeom prst="ellipse">
            <a:avLst/>
          </a:prstGeom>
          <a:solidFill>
            <a:schemeClr val="lt1">
              <a:alpha val="71000"/>
            </a:schemeClr>
          </a:solidFill>
        </p:spPr>
        <p:style>
          <a:lnRef idx="2">
            <a:schemeClr val="dk1"/>
          </a:lnRef>
          <a:fillRef idx="1">
            <a:schemeClr val="lt1"/>
          </a:fillRef>
          <a:effectRef idx="0">
            <a:schemeClr val="dk1"/>
          </a:effectRef>
          <a:fontRef idx="minor">
            <a:schemeClr val="dk1"/>
          </a:fontRef>
        </p:style>
        <p:txBody>
          <a:bodyPr rtlCol="0" anchor="ctr"/>
          <a:lstStyle/>
          <a:p>
            <a:pPr algn="ctr">
              <a:lnSpc>
                <a:spcPct val="110000"/>
              </a:lnSpc>
            </a:pPr>
            <a:r>
              <a:rPr lang="zh-CN" altLang="en-US" sz="3200" b="1" dirty="0">
                <a:solidFill>
                  <a:srgbClr val="FF0000"/>
                </a:solidFill>
                <a:latin typeface="楷体" panose="02010609060101010101" charset="-122"/>
                <a:ea typeface="楷体" panose="02010609060101010101" charset="-122"/>
                <a:cs typeface="楷体" panose="02010609060101010101" charset="-122"/>
              </a:rPr>
              <a:t>东盟</a:t>
            </a:r>
            <a:r>
              <a:rPr lang="en-US" sz="3200" b="1" dirty="0">
                <a:latin typeface="楷体" panose="02010609060101010101" charset="-122"/>
                <a:ea typeface="楷体" panose="02010609060101010101" charset="-122"/>
                <a:cs typeface="楷体" panose="02010609060101010101" charset="-122"/>
              </a:rPr>
              <a:t>ASEAN</a:t>
            </a:r>
            <a:endParaRPr lang="zh-CN" altLang="en-US" sz="3200" b="1" dirty="0">
              <a:solidFill>
                <a:srgbClr val="C00000"/>
              </a:solidFill>
              <a:latin typeface="楷体" panose="02010609060101010101" charset="-122"/>
              <a:ea typeface="楷体" panose="02010609060101010101" charset="-122"/>
              <a:cs typeface="楷体" panose="02010609060101010101" charset="-122"/>
            </a:endParaRPr>
          </a:p>
        </p:txBody>
      </p:sp>
    </p:spTree>
    <p:custDataLst>
      <p:tags r:id="rId40"/>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barn(inVertical)">
                                      <p:cBhvr>
                                        <p:cTn id="13" dur="500"/>
                                        <p:tgtEl>
                                          <p:spTgt spid="4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48"/>
                                        </p:tgtEl>
                                        <p:attrNameLst>
                                          <p:attrName>ppt_x</p:attrName>
                                        </p:attrNameLst>
                                      </p:cBhvr>
                                      <p:tavLst>
                                        <p:tav tm="0">
                                          <p:val>
                                            <p:strVal val="ppt_x"/>
                                          </p:val>
                                        </p:tav>
                                        <p:tav tm="100000">
                                          <p:val>
                                            <p:strVal val="ppt_x"/>
                                          </p:val>
                                        </p:tav>
                                      </p:tavLst>
                                    </p:anim>
                                    <p:anim calcmode="lin" valueType="num">
                                      <p:cBhvr additive="base">
                                        <p:cTn id="18" dur="500"/>
                                        <p:tgtEl>
                                          <p:spTgt spid="48"/>
                                        </p:tgtEl>
                                        <p:attrNameLst>
                                          <p:attrName>ppt_y</p:attrName>
                                        </p:attrNameLst>
                                      </p:cBhvr>
                                      <p:tavLst>
                                        <p:tav tm="0">
                                          <p:val>
                                            <p:strVal val="ppt_y"/>
                                          </p:val>
                                        </p:tav>
                                        <p:tav tm="100000">
                                          <p:val>
                                            <p:strVal val="1+ppt_h/2"/>
                                          </p:val>
                                        </p:tav>
                                      </p:tavLst>
                                    </p:anim>
                                    <p:set>
                                      <p:cBhvr>
                                        <p:cTn id="19" dur="1" fill="hold">
                                          <p:stCondLst>
                                            <p:cond delay="499"/>
                                          </p:stCondLst>
                                        </p:cTn>
                                        <p:tgtEl>
                                          <p:spTgt spid="48"/>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additive="base">
                                        <p:cTn id="24" dur="500"/>
                                        <p:tgtEl>
                                          <p:spTgt spid="56"/>
                                        </p:tgtEl>
                                        <p:attrNameLst>
                                          <p:attrName>ppt_y</p:attrName>
                                        </p:attrNameLst>
                                      </p:cBhvr>
                                      <p:tavLst>
                                        <p:tav tm="0">
                                          <p:val>
                                            <p:strVal val="#ppt_y+#ppt_h*1.125000"/>
                                          </p:val>
                                        </p:tav>
                                        <p:tav tm="100000">
                                          <p:val>
                                            <p:strVal val="#ppt_y"/>
                                          </p:val>
                                        </p:tav>
                                      </p:tavLst>
                                    </p:anim>
                                    <p:animEffect transition="in" filter="wipe(up)">
                                      <p:cBhvr>
                                        <p:cTn id="25" dur="500"/>
                                        <p:tgtEl>
                                          <p:spTgt spid="5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nodeType="clickEffect">
                                  <p:stCondLst>
                                    <p:cond delay="0"/>
                                  </p:stCondLst>
                                  <p:childTnLst>
                                    <p:anim calcmode="lin" valueType="num">
                                      <p:cBhvr additive="base">
                                        <p:cTn id="29" dur="500"/>
                                        <p:tgtEl>
                                          <p:spTgt spid="56"/>
                                        </p:tgtEl>
                                        <p:attrNameLst>
                                          <p:attrName>ppt_x</p:attrName>
                                        </p:attrNameLst>
                                      </p:cBhvr>
                                      <p:tavLst>
                                        <p:tav tm="0">
                                          <p:val>
                                            <p:strVal val="ppt_x"/>
                                          </p:val>
                                        </p:tav>
                                        <p:tav tm="100000">
                                          <p:val>
                                            <p:strVal val="ppt_x"/>
                                          </p:val>
                                        </p:tav>
                                      </p:tavLst>
                                    </p:anim>
                                    <p:anim calcmode="lin" valueType="num">
                                      <p:cBhvr additive="base">
                                        <p:cTn id="30" dur="500"/>
                                        <p:tgtEl>
                                          <p:spTgt spid="56"/>
                                        </p:tgtEl>
                                        <p:attrNameLst>
                                          <p:attrName>ppt_y</p:attrName>
                                        </p:attrNameLst>
                                      </p:cBhvr>
                                      <p:tavLst>
                                        <p:tav tm="0">
                                          <p:val>
                                            <p:strVal val="ppt_y"/>
                                          </p:val>
                                        </p:tav>
                                        <p:tav tm="100000">
                                          <p:val>
                                            <p:strVal val="1+ppt_h/2"/>
                                          </p:val>
                                        </p:tav>
                                      </p:tavLst>
                                    </p:anim>
                                    <p:set>
                                      <p:cBhvr>
                                        <p:cTn id="31" dur="1" fill="hold">
                                          <p:stCondLst>
                                            <p:cond delay="499"/>
                                          </p:stCondLst>
                                        </p:cTn>
                                        <p:tgtEl>
                                          <p:spTgt spid="56"/>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ppt_x"/>
                                          </p:val>
                                        </p:tav>
                                        <p:tav tm="100000">
                                          <p:val>
                                            <p:strVal val="#ppt_x"/>
                                          </p:val>
                                        </p:tav>
                                      </p:tavLst>
                                    </p:anim>
                                    <p:anim calcmode="lin" valueType="num">
                                      <p:cBhvr additive="base">
                                        <p:cTn id="5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nodeType="clickEffect">
                                  <p:stCondLst>
                                    <p:cond delay="0"/>
                                  </p:stCondLst>
                                  <p:childTnLst>
                                    <p:anim calcmode="lin" valueType="num">
                                      <p:cBhvr additive="base">
                                        <p:cTn id="59" dur="500"/>
                                        <p:tgtEl>
                                          <p:spTgt spid="5"/>
                                        </p:tgtEl>
                                        <p:attrNameLst>
                                          <p:attrName>ppt_x</p:attrName>
                                        </p:attrNameLst>
                                      </p:cBhvr>
                                      <p:tavLst>
                                        <p:tav tm="0">
                                          <p:val>
                                            <p:strVal val="ppt_x"/>
                                          </p:val>
                                        </p:tav>
                                        <p:tav tm="100000">
                                          <p:val>
                                            <p:strVal val="ppt_x"/>
                                          </p:val>
                                        </p:tav>
                                      </p:tavLst>
                                    </p:anim>
                                    <p:anim calcmode="lin" valueType="num">
                                      <p:cBhvr additive="base">
                                        <p:cTn id="60" dur="500"/>
                                        <p:tgtEl>
                                          <p:spTgt spid="5"/>
                                        </p:tgtEl>
                                        <p:attrNameLst>
                                          <p:attrName>ppt_y</p:attrName>
                                        </p:attrNameLst>
                                      </p:cBhvr>
                                      <p:tavLst>
                                        <p:tav tm="0">
                                          <p:val>
                                            <p:strVal val="ppt_y"/>
                                          </p:val>
                                        </p:tav>
                                        <p:tav tm="100000">
                                          <p:val>
                                            <p:strVal val="1+ppt_h/2"/>
                                          </p:val>
                                        </p:tav>
                                      </p:tavLst>
                                    </p:anim>
                                    <p:set>
                                      <p:cBhvr>
                                        <p:cTn id="61" dur="1" fill="hold">
                                          <p:stCondLst>
                                            <p:cond delay="499"/>
                                          </p:stCondLst>
                                        </p:cTn>
                                        <p:tgtEl>
                                          <p:spTgt spid="5"/>
                                        </p:tgtEl>
                                        <p:attrNameLst>
                                          <p:attrName>style.visibility</p:attrName>
                                        </p:attrNameLst>
                                      </p:cBhvr>
                                      <p:to>
                                        <p:strVal val="hidden"/>
                                      </p:to>
                                    </p:set>
                                  </p:childTnLst>
                                </p:cTn>
                              </p:par>
                              <p:par>
                                <p:cTn id="62" presetID="2" presetClass="exit" presetSubtype="4" fill="hold" grpId="1" nodeType="withEffect">
                                  <p:stCondLst>
                                    <p:cond delay="0"/>
                                  </p:stCondLst>
                                  <p:childTnLst>
                                    <p:anim calcmode="lin" valueType="num">
                                      <p:cBhvr additive="base">
                                        <p:cTn id="63" dur="500"/>
                                        <p:tgtEl>
                                          <p:spTgt spid="11"/>
                                        </p:tgtEl>
                                        <p:attrNameLst>
                                          <p:attrName>ppt_x</p:attrName>
                                        </p:attrNameLst>
                                      </p:cBhvr>
                                      <p:tavLst>
                                        <p:tav tm="0">
                                          <p:val>
                                            <p:strVal val="ppt_x"/>
                                          </p:val>
                                        </p:tav>
                                        <p:tav tm="100000">
                                          <p:val>
                                            <p:strVal val="ppt_x"/>
                                          </p:val>
                                        </p:tav>
                                      </p:tavLst>
                                    </p:anim>
                                    <p:anim calcmode="lin" valueType="num">
                                      <p:cBhvr additive="base">
                                        <p:cTn id="64" dur="500"/>
                                        <p:tgtEl>
                                          <p:spTgt spid="11"/>
                                        </p:tgtEl>
                                        <p:attrNameLst>
                                          <p:attrName>ppt_y</p:attrName>
                                        </p:attrNameLst>
                                      </p:cBhvr>
                                      <p:tavLst>
                                        <p:tav tm="0">
                                          <p:val>
                                            <p:strVal val="ppt_y"/>
                                          </p:val>
                                        </p:tav>
                                        <p:tav tm="100000">
                                          <p:val>
                                            <p:strVal val="1+ppt_h/2"/>
                                          </p:val>
                                        </p:tav>
                                      </p:tavLst>
                                    </p:anim>
                                    <p:set>
                                      <p:cBhvr>
                                        <p:cTn id="65" dur="1" fill="hold">
                                          <p:stCondLst>
                                            <p:cond delay="499"/>
                                          </p:stCondLst>
                                        </p:cTn>
                                        <p:tgtEl>
                                          <p:spTgt spid="11"/>
                                        </p:tgtEl>
                                        <p:attrNameLst>
                                          <p:attrName>style.visibility</p:attrName>
                                        </p:attrNameLst>
                                      </p:cBhvr>
                                      <p:to>
                                        <p:strVal val="hidden"/>
                                      </p:to>
                                    </p:set>
                                  </p:childTnLst>
                                </p:cTn>
                              </p:par>
                              <p:par>
                                <p:cTn id="66" presetID="2" presetClass="exit" presetSubtype="4" fill="hold" grpId="1" nodeType="withEffect">
                                  <p:stCondLst>
                                    <p:cond delay="0"/>
                                  </p:stCondLst>
                                  <p:childTnLst>
                                    <p:anim calcmode="lin" valueType="num">
                                      <p:cBhvr additive="base">
                                        <p:cTn id="67" dur="500"/>
                                        <p:tgtEl>
                                          <p:spTgt spid="12"/>
                                        </p:tgtEl>
                                        <p:attrNameLst>
                                          <p:attrName>ppt_x</p:attrName>
                                        </p:attrNameLst>
                                      </p:cBhvr>
                                      <p:tavLst>
                                        <p:tav tm="0">
                                          <p:val>
                                            <p:strVal val="ppt_x"/>
                                          </p:val>
                                        </p:tav>
                                        <p:tav tm="100000">
                                          <p:val>
                                            <p:strVal val="ppt_x"/>
                                          </p:val>
                                        </p:tav>
                                      </p:tavLst>
                                    </p:anim>
                                    <p:anim calcmode="lin" valueType="num">
                                      <p:cBhvr additive="base">
                                        <p:cTn id="68" dur="500"/>
                                        <p:tgtEl>
                                          <p:spTgt spid="12"/>
                                        </p:tgtEl>
                                        <p:attrNameLst>
                                          <p:attrName>ppt_y</p:attrName>
                                        </p:attrNameLst>
                                      </p:cBhvr>
                                      <p:tavLst>
                                        <p:tav tm="0">
                                          <p:val>
                                            <p:strVal val="ppt_y"/>
                                          </p:val>
                                        </p:tav>
                                        <p:tav tm="100000">
                                          <p:val>
                                            <p:strVal val="1+ppt_h/2"/>
                                          </p:val>
                                        </p:tav>
                                      </p:tavLst>
                                    </p:anim>
                                    <p:set>
                                      <p:cBhvr>
                                        <p:cTn id="69" dur="1" fill="hold">
                                          <p:stCondLst>
                                            <p:cond delay="499"/>
                                          </p:stCondLst>
                                        </p:cTn>
                                        <p:tgtEl>
                                          <p:spTgt spid="12"/>
                                        </p:tgtEl>
                                        <p:attrNameLst>
                                          <p:attrName>style.visibility</p:attrName>
                                        </p:attrNameLst>
                                      </p:cBhvr>
                                      <p:to>
                                        <p:strVal val="hidden"/>
                                      </p:to>
                                    </p:set>
                                  </p:childTnLst>
                                </p:cTn>
                              </p:par>
                              <p:par>
                                <p:cTn id="70" presetID="2" presetClass="exit" presetSubtype="4" fill="hold" grpId="1" nodeType="withEffect">
                                  <p:stCondLst>
                                    <p:cond delay="0"/>
                                  </p:stCondLst>
                                  <p:childTnLst>
                                    <p:anim calcmode="lin" valueType="num">
                                      <p:cBhvr additive="base">
                                        <p:cTn id="71" dur="500"/>
                                        <p:tgtEl>
                                          <p:spTgt spid="13"/>
                                        </p:tgtEl>
                                        <p:attrNameLst>
                                          <p:attrName>ppt_x</p:attrName>
                                        </p:attrNameLst>
                                      </p:cBhvr>
                                      <p:tavLst>
                                        <p:tav tm="0">
                                          <p:val>
                                            <p:strVal val="ppt_x"/>
                                          </p:val>
                                        </p:tav>
                                        <p:tav tm="100000">
                                          <p:val>
                                            <p:strVal val="ppt_x"/>
                                          </p:val>
                                        </p:tav>
                                      </p:tavLst>
                                    </p:anim>
                                    <p:anim calcmode="lin" valueType="num">
                                      <p:cBhvr additive="base">
                                        <p:cTn id="72" dur="500"/>
                                        <p:tgtEl>
                                          <p:spTgt spid="13"/>
                                        </p:tgtEl>
                                        <p:attrNameLst>
                                          <p:attrName>ppt_y</p:attrName>
                                        </p:attrNameLst>
                                      </p:cBhvr>
                                      <p:tavLst>
                                        <p:tav tm="0">
                                          <p:val>
                                            <p:strVal val="ppt_y"/>
                                          </p:val>
                                        </p:tav>
                                        <p:tav tm="100000">
                                          <p:val>
                                            <p:strVal val="1+ppt_h/2"/>
                                          </p:val>
                                        </p:tav>
                                      </p:tavLst>
                                    </p:anim>
                                    <p:set>
                                      <p:cBhvr>
                                        <p:cTn id="73" dur="1" fill="hold">
                                          <p:stCondLst>
                                            <p:cond delay="499"/>
                                          </p:stCondLst>
                                        </p:cTn>
                                        <p:tgtEl>
                                          <p:spTgt spid="13"/>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2" presetClass="entr" presetSubtype="4" fill="hold" grpId="0" nodeType="clickEffect">
                                  <p:stCondLst>
                                    <p:cond delay="0"/>
                                  </p:stCondLst>
                                  <p:childTnLst>
                                    <p:set>
                                      <p:cBhvr>
                                        <p:cTn id="77" dur="1" fill="hold">
                                          <p:stCondLst>
                                            <p:cond delay="0"/>
                                          </p:stCondLst>
                                        </p:cTn>
                                        <p:tgtEl>
                                          <p:spTgt spid="90"/>
                                        </p:tgtEl>
                                        <p:attrNameLst>
                                          <p:attrName>style.visibility</p:attrName>
                                        </p:attrNameLst>
                                      </p:cBhvr>
                                      <p:to>
                                        <p:strVal val="visible"/>
                                      </p:to>
                                    </p:set>
                                    <p:anim calcmode="lin" valueType="num">
                                      <p:cBhvr additive="base">
                                        <p:cTn id="78" dur="500"/>
                                        <p:tgtEl>
                                          <p:spTgt spid="90"/>
                                        </p:tgtEl>
                                        <p:attrNameLst>
                                          <p:attrName>ppt_y</p:attrName>
                                        </p:attrNameLst>
                                      </p:cBhvr>
                                      <p:tavLst>
                                        <p:tav tm="0">
                                          <p:val>
                                            <p:strVal val="#ppt_y+#ppt_h*1.125000"/>
                                          </p:val>
                                        </p:tav>
                                        <p:tav tm="100000">
                                          <p:val>
                                            <p:strVal val="#ppt_y"/>
                                          </p:val>
                                        </p:tav>
                                      </p:tavLst>
                                    </p:anim>
                                    <p:animEffect transition="in" filter="wipe(up)">
                                      <p:cBhvr>
                                        <p:cTn id="79" dur="500"/>
                                        <p:tgtEl>
                                          <p:spTgt spid="90"/>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xit" presetSubtype="4" fill="hold" grpId="1" nodeType="clickEffect">
                                  <p:stCondLst>
                                    <p:cond delay="0"/>
                                  </p:stCondLst>
                                  <p:childTnLst>
                                    <p:anim calcmode="lin" valueType="num">
                                      <p:cBhvr additive="base">
                                        <p:cTn id="83" dur="500"/>
                                        <p:tgtEl>
                                          <p:spTgt spid="90"/>
                                        </p:tgtEl>
                                        <p:attrNameLst>
                                          <p:attrName>ppt_x</p:attrName>
                                        </p:attrNameLst>
                                      </p:cBhvr>
                                      <p:tavLst>
                                        <p:tav tm="0">
                                          <p:val>
                                            <p:strVal val="ppt_x"/>
                                          </p:val>
                                        </p:tav>
                                        <p:tav tm="100000">
                                          <p:val>
                                            <p:strVal val="ppt_x"/>
                                          </p:val>
                                        </p:tav>
                                      </p:tavLst>
                                    </p:anim>
                                    <p:anim calcmode="lin" valueType="num">
                                      <p:cBhvr additive="base">
                                        <p:cTn id="84" dur="500"/>
                                        <p:tgtEl>
                                          <p:spTgt spid="90"/>
                                        </p:tgtEl>
                                        <p:attrNameLst>
                                          <p:attrName>ppt_y</p:attrName>
                                        </p:attrNameLst>
                                      </p:cBhvr>
                                      <p:tavLst>
                                        <p:tav tm="0">
                                          <p:val>
                                            <p:strVal val="ppt_y"/>
                                          </p:val>
                                        </p:tav>
                                        <p:tav tm="100000">
                                          <p:val>
                                            <p:strVal val="1+ppt_h/2"/>
                                          </p:val>
                                        </p:tav>
                                      </p:tavLst>
                                    </p:anim>
                                    <p:set>
                                      <p:cBhvr>
                                        <p:cTn id="85" dur="1" fill="hold">
                                          <p:stCondLst>
                                            <p:cond delay="499"/>
                                          </p:stCondLst>
                                        </p:cTn>
                                        <p:tgtEl>
                                          <p:spTgt spid="90"/>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2"/>
                                        </p:tgtEl>
                                        <p:attrNameLst>
                                          <p:attrName>style.visibility</p:attrName>
                                        </p:attrNameLst>
                                      </p:cBhvr>
                                      <p:to>
                                        <p:strVal val="visible"/>
                                      </p:to>
                                    </p:set>
                                    <p:anim calcmode="lin" valueType="num">
                                      <p:cBhvr additive="base">
                                        <p:cTn id="90" dur="500" fill="hold"/>
                                        <p:tgtEl>
                                          <p:spTgt spid="2"/>
                                        </p:tgtEl>
                                        <p:attrNameLst>
                                          <p:attrName>ppt_x</p:attrName>
                                        </p:attrNameLst>
                                      </p:cBhvr>
                                      <p:tavLst>
                                        <p:tav tm="0">
                                          <p:val>
                                            <p:strVal val="#ppt_x"/>
                                          </p:val>
                                        </p:tav>
                                        <p:tav tm="100000">
                                          <p:val>
                                            <p:strVal val="#ppt_x"/>
                                          </p:val>
                                        </p:tav>
                                      </p:tavLst>
                                    </p:anim>
                                    <p:anim calcmode="lin" valueType="num">
                                      <p:cBhvr additive="base">
                                        <p:cTn id="9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additive="base">
                                        <p:cTn id="96" dur="500" fill="hold"/>
                                        <p:tgtEl>
                                          <p:spTgt spid="15"/>
                                        </p:tgtEl>
                                        <p:attrNameLst>
                                          <p:attrName>ppt_x</p:attrName>
                                        </p:attrNameLst>
                                      </p:cBhvr>
                                      <p:tavLst>
                                        <p:tav tm="0">
                                          <p:val>
                                            <p:strVal val="#ppt_x"/>
                                          </p:val>
                                        </p:tav>
                                        <p:tav tm="100000">
                                          <p:val>
                                            <p:strVal val="#ppt_x"/>
                                          </p:val>
                                        </p:tav>
                                      </p:tavLst>
                                    </p:anim>
                                    <p:anim calcmode="lin" valueType="num">
                                      <p:cBhvr additive="base">
                                        <p:cTn id="97" dur="500" fill="hold"/>
                                        <p:tgtEl>
                                          <p:spTgt spid="1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16"/>
                                        </p:tgtEl>
                                        <p:attrNameLst>
                                          <p:attrName>style.visibility</p:attrName>
                                        </p:attrNameLst>
                                      </p:cBhvr>
                                      <p:to>
                                        <p:strVal val="visible"/>
                                      </p:to>
                                    </p:set>
                                    <p:anim calcmode="lin" valueType="num">
                                      <p:cBhvr additive="base">
                                        <p:cTn id="100" dur="500" fill="hold"/>
                                        <p:tgtEl>
                                          <p:spTgt spid="16"/>
                                        </p:tgtEl>
                                        <p:attrNameLst>
                                          <p:attrName>ppt_x</p:attrName>
                                        </p:attrNameLst>
                                      </p:cBhvr>
                                      <p:tavLst>
                                        <p:tav tm="0">
                                          <p:val>
                                            <p:strVal val="#ppt_x"/>
                                          </p:val>
                                        </p:tav>
                                        <p:tav tm="100000">
                                          <p:val>
                                            <p:strVal val="#ppt_x"/>
                                          </p:val>
                                        </p:tav>
                                      </p:tavLst>
                                    </p:anim>
                                    <p:anim calcmode="lin" valueType="num">
                                      <p:cBhvr additive="base">
                                        <p:cTn id="101" dur="500" fill="hold"/>
                                        <p:tgtEl>
                                          <p:spTgt spid="16"/>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3"/>
                                        </p:tgtEl>
                                        <p:attrNameLst>
                                          <p:attrName>style.visibility</p:attrName>
                                        </p:attrNameLst>
                                      </p:cBhvr>
                                      <p:to>
                                        <p:strVal val="visible"/>
                                      </p:to>
                                    </p:set>
                                    <p:anim calcmode="lin" valueType="num">
                                      <p:cBhvr additive="base">
                                        <p:cTn id="104" dur="500" fill="hold"/>
                                        <p:tgtEl>
                                          <p:spTgt spid="3"/>
                                        </p:tgtEl>
                                        <p:attrNameLst>
                                          <p:attrName>ppt_x</p:attrName>
                                        </p:attrNameLst>
                                      </p:cBhvr>
                                      <p:tavLst>
                                        <p:tav tm="0">
                                          <p:val>
                                            <p:strVal val="#ppt_x"/>
                                          </p:val>
                                        </p:tav>
                                        <p:tav tm="100000">
                                          <p:val>
                                            <p:strVal val="#ppt_x"/>
                                          </p:val>
                                        </p:tav>
                                      </p:tavLst>
                                    </p:anim>
                                    <p:anim calcmode="lin" valueType="num">
                                      <p:cBhvr additive="base">
                                        <p:cTn id="105" dur="500" fill="hold"/>
                                        <p:tgtEl>
                                          <p:spTgt spid="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additive="base">
                                        <p:cTn id="108" dur="500" fill="hold"/>
                                        <p:tgtEl>
                                          <p:spTgt spid="14"/>
                                        </p:tgtEl>
                                        <p:attrNameLst>
                                          <p:attrName>ppt_x</p:attrName>
                                        </p:attrNameLst>
                                      </p:cBhvr>
                                      <p:tavLst>
                                        <p:tav tm="0">
                                          <p:val>
                                            <p:strVal val="#ppt_x"/>
                                          </p:val>
                                        </p:tav>
                                        <p:tav tm="100000">
                                          <p:val>
                                            <p:strVal val="#ppt_x"/>
                                          </p:val>
                                        </p:tav>
                                      </p:tavLst>
                                    </p:anim>
                                    <p:anim calcmode="lin" valueType="num">
                                      <p:cBhvr additive="base">
                                        <p:cTn id="10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xit" presetSubtype="4" fill="hold" nodeType="clickEffect">
                                  <p:stCondLst>
                                    <p:cond delay="0"/>
                                  </p:stCondLst>
                                  <p:childTnLst>
                                    <p:anim calcmode="lin" valueType="num">
                                      <p:cBhvr additive="base">
                                        <p:cTn id="113" dur="500"/>
                                        <p:tgtEl>
                                          <p:spTgt spid="2"/>
                                        </p:tgtEl>
                                        <p:attrNameLst>
                                          <p:attrName>ppt_x</p:attrName>
                                        </p:attrNameLst>
                                      </p:cBhvr>
                                      <p:tavLst>
                                        <p:tav tm="0">
                                          <p:val>
                                            <p:strVal val="ppt_x"/>
                                          </p:val>
                                        </p:tav>
                                        <p:tav tm="100000">
                                          <p:val>
                                            <p:strVal val="ppt_x"/>
                                          </p:val>
                                        </p:tav>
                                      </p:tavLst>
                                    </p:anim>
                                    <p:anim calcmode="lin" valueType="num">
                                      <p:cBhvr additive="base">
                                        <p:cTn id="114" dur="500"/>
                                        <p:tgtEl>
                                          <p:spTgt spid="2"/>
                                        </p:tgtEl>
                                        <p:attrNameLst>
                                          <p:attrName>ppt_y</p:attrName>
                                        </p:attrNameLst>
                                      </p:cBhvr>
                                      <p:tavLst>
                                        <p:tav tm="0">
                                          <p:val>
                                            <p:strVal val="ppt_y"/>
                                          </p:val>
                                        </p:tav>
                                        <p:tav tm="100000">
                                          <p:val>
                                            <p:strVal val="1+ppt_h/2"/>
                                          </p:val>
                                        </p:tav>
                                      </p:tavLst>
                                    </p:anim>
                                    <p:set>
                                      <p:cBhvr>
                                        <p:cTn id="115" dur="1" fill="hold">
                                          <p:stCondLst>
                                            <p:cond delay="499"/>
                                          </p:stCondLst>
                                        </p:cTn>
                                        <p:tgtEl>
                                          <p:spTgt spid="2"/>
                                        </p:tgtEl>
                                        <p:attrNameLst>
                                          <p:attrName>style.visibility</p:attrName>
                                        </p:attrNameLst>
                                      </p:cBhvr>
                                      <p:to>
                                        <p:strVal val="hidden"/>
                                      </p:to>
                                    </p:set>
                                  </p:childTnLst>
                                </p:cTn>
                              </p:par>
                              <p:par>
                                <p:cTn id="116" presetID="2" presetClass="exit" presetSubtype="4" fill="hold" grpId="1" nodeType="withEffect">
                                  <p:stCondLst>
                                    <p:cond delay="0"/>
                                  </p:stCondLst>
                                  <p:childTnLst>
                                    <p:anim calcmode="lin" valueType="num">
                                      <p:cBhvr additive="base">
                                        <p:cTn id="117" dur="500"/>
                                        <p:tgtEl>
                                          <p:spTgt spid="15"/>
                                        </p:tgtEl>
                                        <p:attrNameLst>
                                          <p:attrName>ppt_x</p:attrName>
                                        </p:attrNameLst>
                                      </p:cBhvr>
                                      <p:tavLst>
                                        <p:tav tm="0">
                                          <p:val>
                                            <p:strVal val="ppt_x"/>
                                          </p:val>
                                        </p:tav>
                                        <p:tav tm="100000">
                                          <p:val>
                                            <p:strVal val="ppt_x"/>
                                          </p:val>
                                        </p:tav>
                                      </p:tavLst>
                                    </p:anim>
                                    <p:anim calcmode="lin" valueType="num">
                                      <p:cBhvr additive="base">
                                        <p:cTn id="118" dur="500"/>
                                        <p:tgtEl>
                                          <p:spTgt spid="15"/>
                                        </p:tgtEl>
                                        <p:attrNameLst>
                                          <p:attrName>ppt_y</p:attrName>
                                        </p:attrNameLst>
                                      </p:cBhvr>
                                      <p:tavLst>
                                        <p:tav tm="0">
                                          <p:val>
                                            <p:strVal val="ppt_y"/>
                                          </p:val>
                                        </p:tav>
                                        <p:tav tm="100000">
                                          <p:val>
                                            <p:strVal val="1+ppt_h/2"/>
                                          </p:val>
                                        </p:tav>
                                      </p:tavLst>
                                    </p:anim>
                                    <p:set>
                                      <p:cBhvr>
                                        <p:cTn id="119" dur="1" fill="hold">
                                          <p:stCondLst>
                                            <p:cond delay="499"/>
                                          </p:stCondLst>
                                        </p:cTn>
                                        <p:tgtEl>
                                          <p:spTgt spid="15"/>
                                        </p:tgtEl>
                                        <p:attrNameLst>
                                          <p:attrName>style.visibility</p:attrName>
                                        </p:attrNameLst>
                                      </p:cBhvr>
                                      <p:to>
                                        <p:strVal val="hidden"/>
                                      </p:to>
                                    </p:set>
                                  </p:childTnLst>
                                </p:cTn>
                              </p:par>
                              <p:par>
                                <p:cTn id="120" presetID="2" presetClass="exit" presetSubtype="4" fill="hold" grpId="1" nodeType="withEffect">
                                  <p:stCondLst>
                                    <p:cond delay="0"/>
                                  </p:stCondLst>
                                  <p:childTnLst>
                                    <p:anim calcmode="lin" valueType="num">
                                      <p:cBhvr additive="base">
                                        <p:cTn id="121" dur="500"/>
                                        <p:tgtEl>
                                          <p:spTgt spid="16"/>
                                        </p:tgtEl>
                                        <p:attrNameLst>
                                          <p:attrName>ppt_x</p:attrName>
                                        </p:attrNameLst>
                                      </p:cBhvr>
                                      <p:tavLst>
                                        <p:tav tm="0">
                                          <p:val>
                                            <p:strVal val="ppt_x"/>
                                          </p:val>
                                        </p:tav>
                                        <p:tav tm="100000">
                                          <p:val>
                                            <p:strVal val="ppt_x"/>
                                          </p:val>
                                        </p:tav>
                                      </p:tavLst>
                                    </p:anim>
                                    <p:anim calcmode="lin" valueType="num">
                                      <p:cBhvr additive="base">
                                        <p:cTn id="122" dur="500"/>
                                        <p:tgtEl>
                                          <p:spTgt spid="16"/>
                                        </p:tgtEl>
                                        <p:attrNameLst>
                                          <p:attrName>ppt_y</p:attrName>
                                        </p:attrNameLst>
                                      </p:cBhvr>
                                      <p:tavLst>
                                        <p:tav tm="0">
                                          <p:val>
                                            <p:strVal val="ppt_y"/>
                                          </p:val>
                                        </p:tav>
                                        <p:tav tm="100000">
                                          <p:val>
                                            <p:strVal val="1+ppt_h/2"/>
                                          </p:val>
                                        </p:tav>
                                      </p:tavLst>
                                    </p:anim>
                                    <p:set>
                                      <p:cBhvr>
                                        <p:cTn id="123" dur="1" fill="hold">
                                          <p:stCondLst>
                                            <p:cond delay="499"/>
                                          </p:stCondLst>
                                        </p:cTn>
                                        <p:tgtEl>
                                          <p:spTgt spid="16"/>
                                        </p:tgtEl>
                                        <p:attrNameLst>
                                          <p:attrName>style.visibility</p:attrName>
                                        </p:attrNameLst>
                                      </p:cBhvr>
                                      <p:to>
                                        <p:strVal val="hidden"/>
                                      </p:to>
                                    </p:set>
                                  </p:childTnLst>
                                </p:cTn>
                              </p:par>
                              <p:par>
                                <p:cTn id="124" presetID="2" presetClass="exit" presetSubtype="4" fill="hold" grpId="1" nodeType="withEffect">
                                  <p:stCondLst>
                                    <p:cond delay="0"/>
                                  </p:stCondLst>
                                  <p:childTnLst>
                                    <p:anim calcmode="lin" valueType="num">
                                      <p:cBhvr additive="base">
                                        <p:cTn id="125" dur="500"/>
                                        <p:tgtEl>
                                          <p:spTgt spid="3"/>
                                        </p:tgtEl>
                                        <p:attrNameLst>
                                          <p:attrName>ppt_x</p:attrName>
                                        </p:attrNameLst>
                                      </p:cBhvr>
                                      <p:tavLst>
                                        <p:tav tm="0">
                                          <p:val>
                                            <p:strVal val="ppt_x"/>
                                          </p:val>
                                        </p:tav>
                                        <p:tav tm="100000">
                                          <p:val>
                                            <p:strVal val="ppt_x"/>
                                          </p:val>
                                        </p:tav>
                                      </p:tavLst>
                                    </p:anim>
                                    <p:anim calcmode="lin" valueType="num">
                                      <p:cBhvr additive="base">
                                        <p:cTn id="126" dur="500"/>
                                        <p:tgtEl>
                                          <p:spTgt spid="3"/>
                                        </p:tgtEl>
                                        <p:attrNameLst>
                                          <p:attrName>ppt_y</p:attrName>
                                        </p:attrNameLst>
                                      </p:cBhvr>
                                      <p:tavLst>
                                        <p:tav tm="0">
                                          <p:val>
                                            <p:strVal val="ppt_y"/>
                                          </p:val>
                                        </p:tav>
                                        <p:tav tm="100000">
                                          <p:val>
                                            <p:strVal val="1+ppt_h/2"/>
                                          </p:val>
                                        </p:tav>
                                      </p:tavLst>
                                    </p:anim>
                                    <p:set>
                                      <p:cBhvr>
                                        <p:cTn id="127" dur="1" fill="hold">
                                          <p:stCondLst>
                                            <p:cond delay="499"/>
                                          </p:stCondLst>
                                        </p:cTn>
                                        <p:tgtEl>
                                          <p:spTgt spid="3"/>
                                        </p:tgtEl>
                                        <p:attrNameLst>
                                          <p:attrName>style.visibility</p:attrName>
                                        </p:attrNameLst>
                                      </p:cBhvr>
                                      <p:to>
                                        <p:strVal val="hidden"/>
                                      </p:to>
                                    </p:set>
                                  </p:childTnLst>
                                </p:cTn>
                              </p:par>
                              <p:par>
                                <p:cTn id="128" presetID="2" presetClass="exit" presetSubtype="4" fill="hold" grpId="1" nodeType="withEffect">
                                  <p:stCondLst>
                                    <p:cond delay="0"/>
                                  </p:stCondLst>
                                  <p:childTnLst>
                                    <p:anim calcmode="lin" valueType="num">
                                      <p:cBhvr additive="base">
                                        <p:cTn id="129" dur="500"/>
                                        <p:tgtEl>
                                          <p:spTgt spid="14"/>
                                        </p:tgtEl>
                                        <p:attrNameLst>
                                          <p:attrName>ppt_x</p:attrName>
                                        </p:attrNameLst>
                                      </p:cBhvr>
                                      <p:tavLst>
                                        <p:tav tm="0">
                                          <p:val>
                                            <p:strVal val="ppt_x"/>
                                          </p:val>
                                        </p:tav>
                                        <p:tav tm="100000">
                                          <p:val>
                                            <p:strVal val="ppt_x"/>
                                          </p:val>
                                        </p:tav>
                                      </p:tavLst>
                                    </p:anim>
                                    <p:anim calcmode="lin" valueType="num">
                                      <p:cBhvr additive="base">
                                        <p:cTn id="130" dur="500"/>
                                        <p:tgtEl>
                                          <p:spTgt spid="14"/>
                                        </p:tgtEl>
                                        <p:attrNameLst>
                                          <p:attrName>ppt_y</p:attrName>
                                        </p:attrNameLst>
                                      </p:cBhvr>
                                      <p:tavLst>
                                        <p:tav tm="0">
                                          <p:val>
                                            <p:strVal val="ppt_y"/>
                                          </p:val>
                                        </p:tav>
                                        <p:tav tm="100000">
                                          <p:val>
                                            <p:strVal val="1+ppt_h/2"/>
                                          </p:val>
                                        </p:tav>
                                      </p:tavLst>
                                    </p:anim>
                                    <p:set>
                                      <p:cBhvr>
                                        <p:cTn id="131" dur="1" fill="hold">
                                          <p:stCondLst>
                                            <p:cond delay="499"/>
                                          </p:stCondLst>
                                        </p:cTn>
                                        <p:tgtEl>
                                          <p:spTgt spid="14"/>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12" presetClass="entr" presetSubtype="4" fill="hold" grpId="0" nodeType="clickEffect">
                                  <p:stCondLst>
                                    <p:cond delay="0"/>
                                  </p:stCondLst>
                                  <p:childTnLst>
                                    <p:set>
                                      <p:cBhvr>
                                        <p:cTn id="135" dur="1" fill="hold">
                                          <p:stCondLst>
                                            <p:cond delay="0"/>
                                          </p:stCondLst>
                                        </p:cTn>
                                        <p:tgtEl>
                                          <p:spTgt spid="88"/>
                                        </p:tgtEl>
                                        <p:attrNameLst>
                                          <p:attrName>style.visibility</p:attrName>
                                        </p:attrNameLst>
                                      </p:cBhvr>
                                      <p:to>
                                        <p:strVal val="visible"/>
                                      </p:to>
                                    </p:set>
                                    <p:anim calcmode="lin" valueType="num">
                                      <p:cBhvr additive="base">
                                        <p:cTn id="136" dur="500"/>
                                        <p:tgtEl>
                                          <p:spTgt spid="88"/>
                                        </p:tgtEl>
                                        <p:attrNameLst>
                                          <p:attrName>ppt_y</p:attrName>
                                        </p:attrNameLst>
                                      </p:cBhvr>
                                      <p:tavLst>
                                        <p:tav tm="0">
                                          <p:val>
                                            <p:strVal val="#ppt_y+#ppt_h*1.125000"/>
                                          </p:val>
                                        </p:tav>
                                        <p:tav tm="100000">
                                          <p:val>
                                            <p:strVal val="#ppt_y"/>
                                          </p:val>
                                        </p:tav>
                                      </p:tavLst>
                                    </p:anim>
                                    <p:animEffect transition="in" filter="wipe(up)">
                                      <p:cBhvr>
                                        <p:cTn id="137" dur="500"/>
                                        <p:tgtEl>
                                          <p:spTgt spid="88"/>
                                        </p:tgtEl>
                                      </p:cBhvr>
                                    </p:animEffect>
                                  </p:childTnLst>
                                </p:cTn>
                              </p:par>
                            </p:childTnLst>
                          </p:cTn>
                        </p:par>
                      </p:childTnLst>
                    </p:cTn>
                  </p:par>
                  <p:par>
                    <p:cTn id="138" fill="hold">
                      <p:stCondLst>
                        <p:cond delay="indefinite"/>
                      </p:stCondLst>
                      <p:childTnLst>
                        <p:par>
                          <p:cTn id="139" fill="hold">
                            <p:stCondLst>
                              <p:cond delay="0"/>
                            </p:stCondLst>
                            <p:childTnLst>
                              <p:par>
                                <p:cTn id="140" presetID="2" presetClass="entr" presetSubtype="4" fill="hold" nodeType="clickEffect">
                                  <p:stCondLst>
                                    <p:cond delay="0"/>
                                  </p:stCondLst>
                                  <p:childTnLst>
                                    <p:set>
                                      <p:cBhvr>
                                        <p:cTn id="141" dur="1" fill="hold">
                                          <p:stCondLst>
                                            <p:cond delay="0"/>
                                          </p:stCondLst>
                                        </p:cTn>
                                        <p:tgtEl>
                                          <p:spTgt spid="4">
                                            <p:txEl>
                                              <p:pRg st="0" end="0"/>
                                            </p:txEl>
                                          </p:spTgt>
                                        </p:tgtEl>
                                        <p:attrNameLst>
                                          <p:attrName>style.visibility</p:attrName>
                                        </p:attrNameLst>
                                      </p:cBhvr>
                                      <p:to>
                                        <p:strVal val="visible"/>
                                      </p:to>
                                    </p:set>
                                    <p:anim calcmode="lin" valueType="num">
                                      <p:cBhvr additive="base">
                                        <p:cTn id="14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2" presetClass="entr" presetSubtype="4" fill="hold" nodeType="clickEffect">
                                  <p:stCondLst>
                                    <p:cond delay="0"/>
                                  </p:stCondLst>
                                  <p:childTnLst>
                                    <p:set>
                                      <p:cBhvr>
                                        <p:cTn id="147" dur="1" fill="hold">
                                          <p:stCondLst>
                                            <p:cond delay="0"/>
                                          </p:stCondLst>
                                        </p:cTn>
                                        <p:tgtEl>
                                          <p:spTgt spid="4">
                                            <p:txEl>
                                              <p:pRg st="1" end="1"/>
                                            </p:txEl>
                                          </p:spTgt>
                                        </p:tgtEl>
                                        <p:attrNameLst>
                                          <p:attrName>style.visibility</p:attrName>
                                        </p:attrNameLst>
                                      </p:cBhvr>
                                      <p:to>
                                        <p:strVal val="visible"/>
                                      </p:to>
                                    </p:set>
                                    <p:anim calcmode="lin" valueType="num">
                                      <p:cBhvr additive="base">
                                        <p:cTn id="14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2" presetClass="entr" presetSubtype="4" fill="hold" nodeType="clickEffect">
                                  <p:stCondLst>
                                    <p:cond delay="0"/>
                                  </p:stCondLst>
                                  <p:childTnLst>
                                    <p:set>
                                      <p:cBhvr>
                                        <p:cTn id="153" dur="1" fill="hold">
                                          <p:stCondLst>
                                            <p:cond delay="0"/>
                                          </p:stCondLst>
                                        </p:cTn>
                                        <p:tgtEl>
                                          <p:spTgt spid="4">
                                            <p:txEl>
                                              <p:pRg st="2" end="2"/>
                                            </p:txEl>
                                          </p:spTgt>
                                        </p:tgtEl>
                                        <p:attrNameLst>
                                          <p:attrName>style.visibility</p:attrName>
                                        </p:attrNameLst>
                                      </p:cBhvr>
                                      <p:to>
                                        <p:strVal val="visible"/>
                                      </p:to>
                                    </p:set>
                                    <p:anim calcmode="lin" valueType="num">
                                      <p:cBhvr additive="base">
                                        <p:cTn id="15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5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2" presetClass="entr" presetSubtype="4" fill="hold" nodeType="clickEffect">
                                  <p:stCondLst>
                                    <p:cond delay="0"/>
                                  </p:stCondLst>
                                  <p:childTnLst>
                                    <p:set>
                                      <p:cBhvr>
                                        <p:cTn id="159" dur="1" fill="hold">
                                          <p:stCondLst>
                                            <p:cond delay="0"/>
                                          </p:stCondLst>
                                        </p:cTn>
                                        <p:tgtEl>
                                          <p:spTgt spid="4">
                                            <p:txEl>
                                              <p:pRg st="3" end="3"/>
                                            </p:txEl>
                                          </p:spTgt>
                                        </p:tgtEl>
                                        <p:attrNameLst>
                                          <p:attrName>style.visibility</p:attrName>
                                        </p:attrNameLst>
                                      </p:cBhvr>
                                      <p:to>
                                        <p:strVal val="visible"/>
                                      </p:to>
                                    </p:set>
                                    <p:anim calcmode="lin" valueType="num">
                                      <p:cBhvr additive="base">
                                        <p:cTn id="16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6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2" presetClass="entr" presetSubtype="4" fill="hold" nodeType="clickEffect">
                                  <p:stCondLst>
                                    <p:cond delay="0"/>
                                  </p:stCondLst>
                                  <p:childTnLst>
                                    <p:set>
                                      <p:cBhvr>
                                        <p:cTn id="165" dur="1" fill="hold">
                                          <p:stCondLst>
                                            <p:cond delay="0"/>
                                          </p:stCondLst>
                                        </p:cTn>
                                        <p:tgtEl>
                                          <p:spTgt spid="4">
                                            <p:txEl>
                                              <p:pRg st="4" end="4"/>
                                            </p:txEl>
                                          </p:spTgt>
                                        </p:tgtEl>
                                        <p:attrNameLst>
                                          <p:attrName>style.visibility</p:attrName>
                                        </p:attrNameLst>
                                      </p:cBhvr>
                                      <p:to>
                                        <p:strVal val="visible"/>
                                      </p:to>
                                    </p:set>
                                    <p:anim calcmode="lin" valueType="num">
                                      <p:cBhvr additive="base">
                                        <p:cTn id="16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6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8" grpId="0" bldLvl="0" animBg="1"/>
      <p:bldP spid="48" grpId="1" bldLvl="0" animBg="1"/>
      <p:bldP spid="88" grpId="0"/>
      <p:bldP spid="90" grpId="0" bldLvl="0" animBg="1"/>
      <p:bldP spid="90" grpId="1" bldLvl="0" animBg="1"/>
      <p:bldP spid="11" grpId="0" bldLvl="0" animBg="1"/>
      <p:bldP spid="11" grpId="1" bldLvl="0" animBg="1"/>
      <p:bldP spid="12" grpId="0" bldLvl="0" animBg="1"/>
      <p:bldP spid="12" grpId="1" bldLvl="0" animBg="1"/>
      <p:bldP spid="13" grpId="0" bldLvl="0" animBg="1"/>
      <p:bldP spid="13" grpId="1" bldLvl="0" animBg="1"/>
      <p:bldP spid="3" grpId="0" animBg="1"/>
      <p:bldP spid="3" grpId="1" animBg="1"/>
      <p:bldP spid="14" grpId="0" animBg="1"/>
      <p:bldP spid="14" grpId="1" animBg="1"/>
      <p:bldP spid="15" grpId="0" animBg="1"/>
      <p:bldP spid="15" grpId="1" animBg="1"/>
      <p:bldP spid="16" grpId="0" animBg="1"/>
      <p:bldP spid="16" grpId="1"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文本框 5"/>
          <p:cNvSpPr txBox="1"/>
          <p:nvPr/>
        </p:nvSpPr>
        <p:spPr>
          <a:xfrm>
            <a:off x="0" y="-66205"/>
            <a:ext cx="3178175" cy="521970"/>
          </a:xfrm>
          <a:prstGeom prst="rect">
            <a:avLst/>
          </a:prstGeom>
          <a:noFill/>
        </p:spPr>
        <p:txBody>
          <a:bodyPr wrap="square" rtlCol="0">
            <a:spAutoFit/>
          </a:bodyPr>
          <a:lstStyle/>
          <a:p>
            <a:r>
              <a:rPr lang="zh-CN" altLang="en-US" sz="2800" b="1" dirty="0">
                <a:latin typeface="黑体" panose="02010609060101010101" pitchFamily="49" charset="-122"/>
                <a:ea typeface="黑体" panose="02010609060101010101" pitchFamily="49" charset="-122"/>
              </a:rPr>
              <a:t>二、基础知识梳理</a:t>
            </a:r>
            <a:endParaRPr lang="zh-CN" altLang="en-US" sz="2800" b="1" dirty="0">
              <a:latin typeface="黑体" panose="02010609060101010101" pitchFamily="49" charset="-122"/>
              <a:ea typeface="黑体" panose="02010609060101010101" pitchFamily="49" charset="-122"/>
            </a:endParaRPr>
          </a:p>
        </p:txBody>
      </p:sp>
      <p:sp>
        <p:nvSpPr>
          <p:cNvPr id="3" name="文本框 2"/>
          <p:cNvSpPr txBox="1"/>
          <p:nvPr/>
        </p:nvSpPr>
        <p:spPr>
          <a:xfrm>
            <a:off x="2459687" y="-41476"/>
            <a:ext cx="6096000" cy="584775"/>
          </a:xfrm>
          <a:prstGeom prst="rect">
            <a:avLst/>
          </a:prstGeom>
          <a:noFill/>
        </p:spPr>
        <p:txBody>
          <a:bodyPr wrap="square" rtlCol="0">
            <a:spAutoFit/>
          </a:bodyPr>
          <a:lstStyle/>
          <a:p>
            <a:pPr algn="ctr">
              <a:buNone/>
            </a:pPr>
            <a:r>
              <a:rPr lang="zh-CN" altLang="en-US" sz="2800" b="1" dirty="0">
                <a:latin typeface="黑体" panose="02010609060101010101" pitchFamily="49" charset="-122"/>
                <a:ea typeface="黑体" panose="02010609060101010101" pitchFamily="49" charset="-122"/>
                <a:sym typeface="+mn-ea"/>
              </a:rPr>
              <a:t>（三）</a:t>
            </a:r>
            <a:r>
              <a:rPr lang="zh-CN" altLang="en-US" sz="3200" b="1" dirty="0">
                <a:solidFill>
                  <a:srgbClr val="FF0000"/>
                </a:solidFill>
                <a:latin typeface="黑体" panose="02010609060101010101" pitchFamily="49" charset="-122"/>
                <a:ea typeface="黑体" panose="02010609060101010101" pitchFamily="49" charset="-122"/>
                <a:sym typeface="+mn-ea"/>
              </a:rPr>
              <a:t>社会信息化</a:t>
            </a:r>
            <a:r>
              <a:rPr lang="zh-CN" altLang="en-US" sz="2800" b="1" dirty="0">
                <a:latin typeface="黑体" panose="02010609060101010101" pitchFamily="49" charset="-122"/>
                <a:ea typeface="黑体" panose="02010609060101010101" pitchFamily="49" charset="-122"/>
                <a:sym typeface="+mn-ea"/>
              </a:rPr>
              <a:t>和文化多样性</a:t>
            </a:r>
            <a:endParaRPr lang="zh-CN" altLang="en-US" sz="2800" b="1" dirty="0">
              <a:latin typeface="黑体" panose="02010609060101010101" pitchFamily="49" charset="-122"/>
              <a:ea typeface="黑体" panose="02010609060101010101" pitchFamily="49" charset="-122"/>
              <a:sym typeface="+mn-ea"/>
            </a:endParaRPr>
          </a:p>
        </p:txBody>
      </p:sp>
      <p:sp>
        <p:nvSpPr>
          <p:cNvPr id="4" name="文本框 3"/>
          <p:cNvSpPr txBox="1"/>
          <p:nvPr/>
        </p:nvSpPr>
        <p:spPr>
          <a:xfrm>
            <a:off x="1" y="1412308"/>
            <a:ext cx="9144000" cy="1583055"/>
          </a:xfrm>
          <a:prstGeom prst="rect">
            <a:avLst/>
          </a:prstGeom>
          <a:noFill/>
        </p:spPr>
        <p:txBody>
          <a:bodyPr wrap="square" rtlCol="0">
            <a:noAutofit/>
          </a:bodyPr>
          <a:lstStyle/>
          <a:p>
            <a:r>
              <a:rPr lang="zh-CN" altLang="en-US" sz="2800" b="1" dirty="0">
                <a:solidFill>
                  <a:srgbClr val="FF0000"/>
                </a:solidFill>
                <a:latin typeface="黑体" panose="02010609060101010101" pitchFamily="49" charset="-122"/>
                <a:ea typeface="黑体" panose="02010609060101010101" pitchFamily="49" charset="-122"/>
                <a:sym typeface="+mn-ea"/>
              </a:rPr>
              <a:t>核心概念</a:t>
            </a:r>
            <a:r>
              <a:rPr lang="en-US" altLang="zh-CN" sz="2800" b="1" dirty="0">
                <a:solidFill>
                  <a:srgbClr val="FF0000"/>
                </a:solidFill>
                <a:latin typeface="黑体" panose="02010609060101010101" pitchFamily="49" charset="-122"/>
                <a:ea typeface="黑体" panose="02010609060101010101" pitchFamily="49" charset="-122"/>
                <a:sym typeface="+mn-ea"/>
              </a:rPr>
              <a:t>4</a:t>
            </a:r>
            <a:r>
              <a:rPr lang="zh-CN" altLang="en-US" sz="2800" b="1" dirty="0">
                <a:latin typeface="黑体" panose="02010609060101010101" pitchFamily="49" charset="-122"/>
                <a:ea typeface="黑体" panose="02010609060101010101" pitchFamily="49" charset="-122"/>
                <a:sym typeface="+mn-ea"/>
              </a:rPr>
              <a:t>：社会信息化是指发展以计算机为主的智能化工具为代表的新生产力，建立有组织的信息网络体系，促进信息交流和知识共享，提高经济增长质量。</a:t>
            </a:r>
            <a:endParaRPr lang="zh-CN" altLang="en-US" sz="2800" b="1" dirty="0">
              <a:latin typeface="黑体" panose="02010609060101010101" pitchFamily="49" charset="-122"/>
              <a:ea typeface="黑体" panose="02010609060101010101" pitchFamily="49" charset="-122"/>
            </a:endParaRPr>
          </a:p>
        </p:txBody>
      </p:sp>
      <p:sp>
        <p:nvSpPr>
          <p:cNvPr id="7" name="文本框 6"/>
          <p:cNvSpPr txBox="1"/>
          <p:nvPr/>
        </p:nvSpPr>
        <p:spPr>
          <a:xfrm>
            <a:off x="0" y="1399286"/>
            <a:ext cx="2760078" cy="4832092"/>
          </a:xfrm>
          <a:prstGeom prst="rect">
            <a:avLst/>
          </a:prstGeom>
          <a:noFill/>
        </p:spPr>
        <p:txBody>
          <a:bodyPr wrap="square" rtlCol="0">
            <a:spAutoFit/>
          </a:bodyPr>
          <a:lstStyle/>
          <a:p>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评价：</a:t>
            </a:r>
            <a:endParaRPr lang="en-US" altLang="zh-CN" sz="2800" b="1" dirty="0">
              <a:latin typeface="黑体" panose="02010609060101010101" pitchFamily="49" charset="-122"/>
              <a:ea typeface="黑体" panose="02010609060101010101" pitchFamily="49" charset="-122"/>
              <a:cs typeface="黑体" panose="02010609060101010101" pitchFamily="49" charset="-122"/>
              <a:sym typeface="+mn-ea"/>
            </a:endParaRPr>
          </a:p>
          <a:p>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积极</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：给人们带来便利的生活；</a:t>
            </a:r>
            <a:endParaRPr lang="zh-CN" altLang="en-US" sz="2800" b="1" dirty="0">
              <a:latin typeface="黑体" panose="02010609060101010101" pitchFamily="49" charset="-122"/>
              <a:ea typeface="黑体" panose="02010609060101010101" pitchFamily="49" charset="-122"/>
              <a:cs typeface="黑体" panose="02010609060101010101" pitchFamily="49" charset="-122"/>
              <a:sym typeface="+mn-ea"/>
            </a:endParaRPr>
          </a:p>
          <a:p>
            <a:pPr algn="l">
              <a:buNone/>
            </a:pP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消极</a:t>
            </a: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：个人隐私和生命财产安全受威胁；</a:t>
            </a:r>
            <a:endParaRPr lang="zh-CN" altLang="en-US" sz="2800" b="1" dirty="0">
              <a:latin typeface="黑体" panose="02010609060101010101" pitchFamily="49" charset="-122"/>
              <a:ea typeface="黑体" panose="02010609060101010101" pitchFamily="49" charset="-122"/>
              <a:cs typeface="黑体" panose="02010609060101010101" pitchFamily="49" charset="-122"/>
              <a:sym typeface="+mn-ea"/>
            </a:endParaRPr>
          </a:p>
          <a:p>
            <a:pPr algn="l">
              <a:buNone/>
            </a:pP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网络成为良莠不齐的各种意见的汇集地；</a:t>
            </a:r>
            <a:endParaRPr lang="zh-CN" altLang="en-US" sz="2800" b="1" dirty="0">
              <a:latin typeface="黑体" panose="02010609060101010101" pitchFamily="49" charset="-122"/>
              <a:ea typeface="黑体" panose="02010609060101010101" pitchFamily="49" charset="-122"/>
              <a:cs typeface="黑体" panose="02010609060101010101" pitchFamily="49" charset="-122"/>
              <a:sym typeface="+mn-ea"/>
            </a:endParaRPr>
          </a:p>
          <a:p>
            <a:pPr algn="l">
              <a:buNone/>
            </a:pPr>
            <a:r>
              <a:rPr lang="zh-CN" altLang="en-US" sz="2800" b="1" dirty="0">
                <a:latin typeface="黑体" panose="02010609060101010101" pitchFamily="49" charset="-122"/>
                <a:ea typeface="黑体" panose="02010609060101010101" pitchFamily="49" charset="-122"/>
                <a:cs typeface="黑体" panose="02010609060101010101" pitchFamily="49" charset="-122"/>
                <a:sym typeface="+mn-ea"/>
              </a:rPr>
              <a:t>传统文化受到冲击等。</a:t>
            </a:r>
            <a:endParaRPr lang="zh-CN" altLang="en-US" sz="2800" b="1" dirty="0">
              <a:latin typeface="黑体" panose="02010609060101010101" pitchFamily="49" charset="-122"/>
              <a:ea typeface="黑体" panose="02010609060101010101" pitchFamily="49" charset="-122"/>
              <a:cs typeface="黑体" panose="02010609060101010101" pitchFamily="49" charset="-122"/>
            </a:endParaRPr>
          </a:p>
        </p:txBody>
      </p:sp>
      <p:sp>
        <p:nvSpPr>
          <p:cNvPr id="55" name="文本框 54"/>
          <p:cNvSpPr txBox="1"/>
          <p:nvPr>
            <p:custDataLst>
              <p:tags r:id="rId1"/>
            </p:custDataLst>
          </p:nvPr>
        </p:nvSpPr>
        <p:spPr>
          <a:xfrm>
            <a:off x="1" y="445179"/>
            <a:ext cx="8820150" cy="954107"/>
          </a:xfrm>
          <a:prstGeom prst="rect">
            <a:avLst/>
          </a:prstGeom>
          <a:noFill/>
        </p:spPr>
        <p:txBody>
          <a:bodyPr wrap="square" rtlCol="0">
            <a:spAutoFit/>
          </a:bodyPr>
          <a:lstStyle/>
          <a:p>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核心问题</a:t>
            </a:r>
            <a:r>
              <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3</a:t>
            </a:r>
            <a:r>
              <a:rPr lang="zh-CN" altLang="en-US" sz="2800" b="1" dirty="0">
                <a:latin typeface="黑体" panose="02010609060101010101" pitchFamily="49" charset="-122"/>
                <a:ea typeface="黑体" panose="02010609060101010101" pitchFamily="49" charset="-122"/>
                <a:cs typeface="黑体" panose="02010609060101010101" pitchFamily="49" charset="-122"/>
              </a:rPr>
              <a:t>：当今世界社会和文化分别呈现哪些</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特点</a:t>
            </a:r>
            <a:r>
              <a:rPr lang="zh-CN" altLang="en-US" sz="2800" b="1" dirty="0">
                <a:latin typeface="黑体" panose="02010609060101010101" pitchFamily="49" charset="-122"/>
                <a:ea typeface="黑体" panose="02010609060101010101" pitchFamily="49" charset="-122"/>
                <a:cs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含义</a:t>
            </a:r>
            <a:r>
              <a:rPr lang="zh-CN" altLang="en-US" sz="2800" b="1" dirty="0">
                <a:latin typeface="黑体" panose="02010609060101010101" pitchFamily="49" charset="-122"/>
                <a:ea typeface="黑体" panose="02010609060101010101" pitchFamily="49" charset="-122"/>
                <a:cs typeface="黑体" panose="02010609060101010101" pitchFamily="49" charset="-122"/>
              </a:rPr>
              <a:t>？如何</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评价</a:t>
            </a:r>
            <a:r>
              <a:rPr lang="zh-CN" altLang="en-US" sz="2800" b="1" dirty="0">
                <a:latin typeface="黑体" panose="02010609060101010101" pitchFamily="49" charset="-122"/>
                <a:ea typeface="黑体" panose="02010609060101010101" pitchFamily="49" charset="-122"/>
                <a:cs typeface="黑体" panose="02010609060101010101" pitchFamily="49" charset="-122"/>
              </a:rPr>
              <a:t>？</a:t>
            </a:r>
            <a:endParaRPr lang="zh-CN" altLang="en-US" sz="2800" b="1" dirty="0">
              <a:latin typeface="黑体" panose="02010609060101010101" pitchFamily="49" charset="-122"/>
              <a:ea typeface="黑体" panose="02010609060101010101" pitchFamily="49" charset="-122"/>
              <a:cs typeface="黑体" panose="02010609060101010101" pitchFamily="49" charset="-122"/>
            </a:endParaRPr>
          </a:p>
        </p:txBody>
      </p:sp>
      <p:sp>
        <p:nvSpPr>
          <p:cNvPr id="265" name="文本框 4"/>
          <p:cNvSpPr txBox="1"/>
          <p:nvPr/>
        </p:nvSpPr>
        <p:spPr>
          <a:xfrm>
            <a:off x="2697057" y="1506509"/>
            <a:ext cx="5999513" cy="4154984"/>
          </a:xfrm>
          <a:prstGeom prst="rect">
            <a:avLst/>
          </a:prstGeom>
          <a:noFill/>
          <a:ln w="19050">
            <a:solidFill>
              <a:srgbClr val="FF0000"/>
            </a:solidFill>
          </a:ln>
        </p:spPr>
        <p:txBody>
          <a:bodyPr wrap="square">
            <a:spAutoFit/>
          </a:bodyPr>
          <a:lstStyle/>
          <a:p>
            <a:pPr marL="431800" indent="-323850" hangingPunct="0"/>
            <a:r>
              <a:rPr lang="en-US" altLang="zh-CN" sz="2400" b="1" kern="100" dirty="0">
                <a:latin typeface="黑体" panose="02010609060101010101" pitchFamily="49" charset="-122"/>
                <a:ea typeface="黑体" panose="02010609060101010101" pitchFamily="49" charset="-122"/>
                <a:cs typeface="黑体" panose="02010609060101010101" pitchFamily="49" charset="-122"/>
              </a:rPr>
              <a:t>  (2023</a:t>
            </a:r>
            <a:r>
              <a:rPr lang="zh-CN" altLang="en-US" sz="2400" b="1" kern="100" dirty="0">
                <a:latin typeface="黑体" panose="02010609060101010101" pitchFamily="49" charset="-122"/>
                <a:ea typeface="黑体" panose="02010609060101010101" pitchFamily="49" charset="-122"/>
                <a:cs typeface="黑体" panose="02010609060101010101" pitchFamily="49" charset="-122"/>
              </a:rPr>
              <a:t>年北京卷）</a:t>
            </a:r>
            <a:r>
              <a:rPr lang="en-US" altLang="zh-CN" sz="2400" b="1" kern="100" dirty="0">
                <a:latin typeface="黑体" panose="02010609060101010101" pitchFamily="49" charset="-122"/>
                <a:ea typeface="黑体" panose="02010609060101010101" pitchFamily="49" charset="-122"/>
                <a:cs typeface="黑体" panose="02010609060101010101" pitchFamily="49" charset="-122"/>
              </a:rPr>
              <a:t>近年来，随着信息技术不断发展，各种类型的历史资料数据库相继建立。有学者认为，“大数据使历史资料利用产生革命性变革”，历史研究进入“e—考据”时代。对此理解正确的是（　　）</a:t>
            </a:r>
            <a:endParaRPr lang="en-US" altLang="zh-CN" sz="2400" b="1" kern="100" dirty="0">
              <a:latin typeface="黑体" panose="02010609060101010101" pitchFamily="49" charset="-122"/>
              <a:ea typeface="黑体" panose="02010609060101010101" pitchFamily="49" charset="-122"/>
              <a:cs typeface="黑体" panose="02010609060101010101" pitchFamily="49" charset="-122"/>
            </a:endParaRPr>
          </a:p>
          <a:p>
            <a:pPr marL="431800" indent="-323850" hangingPunct="0"/>
            <a:r>
              <a:rPr lang="en-US" altLang="zh-CN" sz="2400" b="1" kern="100" dirty="0">
                <a:latin typeface="黑体" panose="02010609060101010101" pitchFamily="49" charset="-122"/>
                <a:ea typeface="黑体" panose="02010609060101010101" pitchFamily="49" charset="-122"/>
                <a:cs typeface="黑体" panose="02010609060101010101" pitchFamily="49" charset="-122"/>
              </a:rPr>
              <a:t>①</a:t>
            </a:r>
            <a:r>
              <a:rPr lang="en-US" altLang="zh-CN" sz="2400" b="1" kern="100" dirty="0" err="1">
                <a:latin typeface="黑体" panose="02010609060101010101" pitchFamily="49" charset="-122"/>
                <a:ea typeface="黑体" panose="02010609060101010101" pitchFamily="49" charset="-122"/>
                <a:cs typeface="黑体" panose="02010609060101010101" pitchFamily="49" charset="-122"/>
              </a:rPr>
              <a:t>大数据的应用改变了史料运用的原则</a:t>
            </a:r>
            <a:r>
              <a:rPr lang="en-US" altLang="zh-CN" sz="2400" b="1" kern="100" dirty="0">
                <a:latin typeface="黑体" panose="02010609060101010101" pitchFamily="49" charset="-122"/>
                <a:ea typeface="黑体" panose="02010609060101010101" pitchFamily="49" charset="-122"/>
                <a:cs typeface="黑体" panose="02010609060101010101" pitchFamily="49" charset="-122"/>
              </a:rPr>
              <a:t>  </a:t>
            </a:r>
            <a:endParaRPr lang="en-US" altLang="zh-CN" sz="2400" b="1" kern="100" dirty="0">
              <a:latin typeface="黑体" panose="02010609060101010101" pitchFamily="49" charset="-122"/>
              <a:ea typeface="黑体" panose="02010609060101010101" pitchFamily="49" charset="-122"/>
              <a:cs typeface="黑体" panose="02010609060101010101" pitchFamily="49" charset="-122"/>
            </a:endParaRPr>
          </a:p>
          <a:p>
            <a:pPr marL="431800" indent="-323850" hangingPunct="0"/>
            <a:r>
              <a:rPr lang="en-US" altLang="zh-CN" sz="2400" b="1" kern="100" dirty="0">
                <a:latin typeface="黑体" panose="02010609060101010101" pitchFamily="49" charset="-122"/>
                <a:ea typeface="黑体" panose="02010609060101010101" pitchFamily="49" charset="-122"/>
                <a:cs typeface="黑体" panose="02010609060101010101" pitchFamily="49" charset="-122"/>
              </a:rPr>
              <a:t>②</a:t>
            </a:r>
            <a:r>
              <a:rPr lang="en-US" altLang="zh-CN" sz="2400" b="1" kern="100" dirty="0" err="1">
                <a:latin typeface="黑体" panose="02010609060101010101" pitchFamily="49" charset="-122"/>
                <a:ea typeface="黑体" panose="02010609060101010101" pitchFamily="49" charset="-122"/>
                <a:cs typeface="黑体" panose="02010609060101010101" pitchFamily="49" charset="-122"/>
              </a:rPr>
              <a:t>数字化史料丰富了史学家的研究手段</a:t>
            </a:r>
            <a:endParaRPr lang="en-US" altLang="zh-CN" sz="2400" b="1" kern="100" dirty="0">
              <a:latin typeface="黑体" panose="02010609060101010101" pitchFamily="49" charset="-122"/>
              <a:ea typeface="黑体" panose="02010609060101010101" pitchFamily="49" charset="-122"/>
              <a:cs typeface="黑体" panose="02010609060101010101" pitchFamily="49" charset="-122"/>
            </a:endParaRPr>
          </a:p>
          <a:p>
            <a:pPr marL="431800" indent="-323850" hangingPunct="0"/>
            <a:r>
              <a:rPr lang="en-US" altLang="zh-CN" sz="2400" b="1" kern="100" dirty="0">
                <a:latin typeface="黑体" panose="02010609060101010101" pitchFamily="49" charset="-122"/>
                <a:ea typeface="黑体" panose="02010609060101010101" pitchFamily="49" charset="-122"/>
                <a:cs typeface="黑体" panose="02010609060101010101" pitchFamily="49" charset="-122"/>
              </a:rPr>
              <a:t>③</a:t>
            </a:r>
            <a:r>
              <a:rPr lang="en-US" altLang="zh-CN" sz="2400" b="1" kern="100" dirty="0" err="1">
                <a:latin typeface="黑体" panose="02010609060101010101" pitchFamily="49" charset="-122"/>
                <a:ea typeface="黑体" panose="02010609060101010101" pitchFamily="49" charset="-122"/>
                <a:cs typeface="黑体" panose="02010609060101010101" pitchFamily="49" charset="-122"/>
              </a:rPr>
              <a:t>历史资料数字化提高了史料利用效率</a:t>
            </a:r>
            <a:r>
              <a:rPr lang="en-US" altLang="zh-CN" sz="2400" b="1" kern="100" dirty="0">
                <a:latin typeface="黑体" panose="02010609060101010101" pitchFamily="49" charset="-122"/>
                <a:ea typeface="黑体" panose="02010609060101010101" pitchFamily="49" charset="-122"/>
                <a:cs typeface="黑体" panose="02010609060101010101" pitchFamily="49" charset="-122"/>
              </a:rPr>
              <a:t>  </a:t>
            </a:r>
            <a:endParaRPr lang="en-US" altLang="zh-CN" sz="2400" b="1" kern="100" dirty="0">
              <a:latin typeface="黑体" panose="02010609060101010101" pitchFamily="49" charset="-122"/>
              <a:ea typeface="黑体" panose="02010609060101010101" pitchFamily="49" charset="-122"/>
              <a:cs typeface="黑体" panose="02010609060101010101" pitchFamily="49" charset="-122"/>
            </a:endParaRPr>
          </a:p>
          <a:p>
            <a:pPr marL="431800" indent="-323850" hangingPunct="0"/>
            <a:r>
              <a:rPr lang="en-US" altLang="zh-CN" sz="2400" b="1" kern="100" dirty="0">
                <a:latin typeface="黑体" panose="02010609060101010101" pitchFamily="49" charset="-122"/>
                <a:ea typeface="黑体" panose="02010609060101010101" pitchFamily="49" charset="-122"/>
                <a:cs typeface="黑体" panose="02010609060101010101" pitchFamily="49" charset="-122"/>
              </a:rPr>
              <a:t>④</a:t>
            </a:r>
            <a:r>
              <a:rPr lang="en-US" altLang="zh-CN" sz="2400" b="1" kern="100" spc="1400" dirty="0">
                <a:latin typeface="黑体" panose="02010609060101010101" pitchFamily="49" charset="-122"/>
                <a:ea typeface="黑体" panose="02010609060101010101" pitchFamily="49" charset="-122"/>
                <a:cs typeface="黑体" panose="02010609060101010101" pitchFamily="49" charset="-122"/>
              </a:rPr>
              <a:t>“</a:t>
            </a:r>
            <a:r>
              <a:rPr lang="en-US" altLang="zh-CN" sz="2400" b="1" kern="100" dirty="0">
                <a:latin typeface="黑体" panose="02010609060101010101" pitchFamily="49" charset="-122"/>
                <a:ea typeface="黑体" panose="02010609060101010101" pitchFamily="49" charset="-122"/>
                <a:cs typeface="黑体" panose="02010609060101010101" pitchFamily="49" charset="-122"/>
              </a:rPr>
              <a:t>e—</a:t>
            </a:r>
            <a:r>
              <a:rPr lang="en-US" altLang="zh-CN" sz="2400" b="1" kern="100" dirty="0" err="1">
                <a:latin typeface="黑体" panose="02010609060101010101" pitchFamily="49" charset="-122"/>
                <a:ea typeface="黑体" panose="02010609060101010101" pitchFamily="49" charset="-122"/>
                <a:cs typeface="黑体" panose="02010609060101010101" pitchFamily="49" charset="-122"/>
              </a:rPr>
              <a:t>考据”指历史学与考古学的结</a:t>
            </a:r>
            <a:r>
              <a:rPr lang="zh-CN" altLang="en-US" sz="2400" b="1" kern="100" dirty="0">
                <a:latin typeface="黑体" panose="02010609060101010101" pitchFamily="49" charset="-122"/>
                <a:ea typeface="黑体" panose="02010609060101010101" pitchFamily="49" charset="-122"/>
                <a:cs typeface="黑体" panose="02010609060101010101" pitchFamily="49" charset="-122"/>
              </a:rPr>
              <a:t>合</a:t>
            </a:r>
            <a:r>
              <a:rPr lang="en-US" altLang="zh-CN" sz="2400" b="1" kern="100" dirty="0">
                <a:latin typeface="黑体" panose="02010609060101010101" pitchFamily="49" charset="-122"/>
                <a:ea typeface="黑体" panose="02010609060101010101" pitchFamily="49" charset="-122"/>
                <a:cs typeface="黑体" panose="02010609060101010101" pitchFamily="49" charset="-122"/>
              </a:rPr>
              <a:t>A．①③  B．②④  C．①④   D．②③</a:t>
            </a:r>
            <a:endParaRPr lang="en-US" altLang="zh-CN" sz="2400" b="1" kern="100" dirty="0">
              <a:latin typeface="黑体" panose="02010609060101010101" pitchFamily="49" charset="-122"/>
              <a:ea typeface="黑体" panose="02010609060101010101" pitchFamily="49" charset="-122"/>
              <a:cs typeface="黑体" panose="02010609060101010101" pitchFamily="49" charset="-122"/>
            </a:endParaRPr>
          </a:p>
        </p:txBody>
      </p:sp>
      <p:sp>
        <p:nvSpPr>
          <p:cNvPr id="266" name="矩形 265"/>
          <p:cNvSpPr/>
          <p:nvPr>
            <p:custDataLst>
              <p:tags r:id="rId2"/>
            </p:custDataLst>
          </p:nvPr>
        </p:nvSpPr>
        <p:spPr>
          <a:xfrm>
            <a:off x="8191697" y="2779451"/>
            <a:ext cx="843280" cy="1198880"/>
          </a:xfrm>
          <a:prstGeom prst="rect">
            <a:avLst/>
          </a:prstGeom>
          <a:noFill/>
          <a:ln>
            <a:noFill/>
          </a:ln>
        </p:spPr>
        <p:txBody>
          <a:bodyPr wrap="none" rtlCol="0" anchor="t">
            <a:spAutoFit/>
          </a:bodyPr>
          <a:lstStyle/>
          <a:p>
            <a:pPr algn="ctr"/>
            <a:r>
              <a:rPr lang="en-US" altLang="zh-CN" sz="7200" b="1" dirty="0">
                <a:solidFill>
                  <a:srgbClr val="FF0000"/>
                </a:solidFill>
                <a:effectLst>
                  <a:outerShdw blurRad="38100" dist="19050" dir="2700000" algn="tl" rotWithShape="0">
                    <a:schemeClr val="dk1">
                      <a:alpha val="40000"/>
                    </a:schemeClr>
                  </a:outerShdw>
                </a:effectLst>
              </a:rPr>
              <a:t>D</a:t>
            </a:r>
            <a:endParaRPr lang="en-US" altLang="zh-CN" sz="7200" b="1" dirty="0">
              <a:solidFill>
                <a:srgbClr val="FF0000"/>
              </a:solidFill>
              <a:effectLst>
                <a:outerShdw blurRad="38100" dist="19050" dir="2700000" algn="tl" rotWithShape="0">
                  <a:schemeClr val="dk1">
                    <a:alpha val="40000"/>
                  </a:schemeClr>
                </a:outerShdw>
              </a:effectLst>
            </a:endParaRPr>
          </a:p>
        </p:txBody>
      </p:sp>
      <p:sp>
        <p:nvSpPr>
          <p:cNvPr id="267" name="文本框 266"/>
          <p:cNvSpPr txBox="1"/>
          <p:nvPr/>
        </p:nvSpPr>
        <p:spPr>
          <a:xfrm>
            <a:off x="2904039" y="1026224"/>
            <a:ext cx="6096001" cy="5262979"/>
          </a:xfrm>
          <a:prstGeom prst="rect">
            <a:avLst/>
          </a:prstGeom>
          <a:noFill/>
          <a:ln w="19050">
            <a:solidFill>
              <a:srgbClr val="FF0000"/>
            </a:solidFill>
          </a:ln>
        </p:spPr>
        <p:txBody>
          <a:bodyPr wrap="square">
            <a:spAutoFit/>
          </a:bodyPr>
          <a:lstStyle/>
          <a:p>
            <a:pPr marL="228600" indent="-228600"/>
            <a:r>
              <a:rPr lang="zh-CN" altLang="en-US" sz="2800" b="1" dirty="0">
                <a:latin typeface="黑体" panose="02010609060101010101" pitchFamily="49" charset="-122"/>
                <a:ea typeface="黑体" panose="02010609060101010101" pitchFamily="49" charset="-122"/>
                <a:cs typeface="黑体" panose="02010609060101010101" pitchFamily="49" charset="-122"/>
              </a:rPr>
              <a:t>（</a:t>
            </a:r>
            <a:r>
              <a:rPr lang="en-US" altLang="zh-CN" sz="2800" b="1" dirty="0">
                <a:latin typeface="黑体" panose="02010609060101010101" pitchFamily="49" charset="-122"/>
                <a:ea typeface="黑体" panose="02010609060101010101" pitchFamily="49" charset="-122"/>
                <a:cs typeface="黑体" panose="02010609060101010101" pitchFamily="49" charset="-122"/>
              </a:rPr>
              <a:t>2021</a:t>
            </a:r>
            <a:r>
              <a:rPr lang="zh-CN" altLang="en-US" sz="2800" b="1" dirty="0">
                <a:latin typeface="黑体" panose="02010609060101010101" pitchFamily="49" charset="-122"/>
                <a:ea typeface="黑体" panose="02010609060101010101" pitchFamily="49" charset="-122"/>
                <a:cs typeface="黑体" panose="02010609060101010101" pitchFamily="49" charset="-122"/>
              </a:rPr>
              <a:t>年山东卷）</a:t>
            </a:r>
            <a:r>
              <a:rPr lang="en-US" sz="2800" b="1" dirty="0">
                <a:latin typeface="黑体" panose="02010609060101010101" pitchFamily="49" charset="-122"/>
                <a:ea typeface="黑体" panose="02010609060101010101" pitchFamily="49" charset="-122"/>
                <a:cs typeface="黑体" panose="02010609060101010101" pitchFamily="49" charset="-122"/>
              </a:rPr>
              <a:t>1952</a:t>
            </a:r>
            <a:r>
              <a:rPr lang="zh-CN" altLang="en-US" sz="2800" b="1" dirty="0">
                <a:latin typeface="黑体" panose="02010609060101010101" pitchFamily="49" charset="-122"/>
                <a:ea typeface="黑体" panose="02010609060101010101" pitchFamily="49" charset="-122"/>
                <a:cs typeface="黑体" panose="02010609060101010101" pitchFamily="49" charset="-122"/>
              </a:rPr>
              <a:t>年，美国有</a:t>
            </a:r>
            <a:r>
              <a:rPr lang="en-US" sz="2800" b="1" dirty="0">
                <a:latin typeface="黑体" panose="02010609060101010101" pitchFamily="49" charset="-122"/>
                <a:ea typeface="黑体" panose="02010609060101010101" pitchFamily="49" charset="-122"/>
                <a:cs typeface="黑体" panose="02010609060101010101" pitchFamily="49" charset="-122"/>
              </a:rPr>
              <a:t>1500</a:t>
            </a:r>
            <a:r>
              <a:rPr lang="zh-CN" altLang="en-US" sz="2800" b="1" dirty="0">
                <a:latin typeface="黑体" panose="02010609060101010101" pitchFamily="49" charset="-122"/>
                <a:ea typeface="黑体" panose="02010609060101010101" pitchFamily="49" charset="-122"/>
                <a:cs typeface="黑体" panose="02010609060101010101" pitchFamily="49" charset="-122"/>
              </a:rPr>
              <a:t>万个家庭拥有电视机，到</a:t>
            </a:r>
            <a:r>
              <a:rPr lang="en-US" sz="2800" b="1" dirty="0">
                <a:latin typeface="黑体" panose="02010609060101010101" pitchFamily="49" charset="-122"/>
                <a:ea typeface="黑体" panose="02010609060101010101" pitchFamily="49" charset="-122"/>
                <a:cs typeface="黑体" panose="02010609060101010101" pitchFamily="49" charset="-122"/>
              </a:rPr>
              <a:t>20</a:t>
            </a:r>
            <a:r>
              <a:rPr lang="zh-CN" altLang="en-US" sz="2800" b="1" dirty="0">
                <a:latin typeface="黑体" panose="02010609060101010101" pitchFamily="49" charset="-122"/>
                <a:ea typeface="黑体" panose="02010609060101010101" pitchFamily="49" charset="-122"/>
                <a:cs typeface="黑体" panose="02010609060101010101" pitchFamily="49" charset="-122"/>
              </a:rPr>
              <a:t>世纪</a:t>
            </a:r>
            <a:r>
              <a:rPr lang="en-US" sz="2800" b="1" dirty="0">
                <a:latin typeface="黑体" panose="02010609060101010101" pitchFamily="49" charset="-122"/>
                <a:ea typeface="黑体" panose="02010609060101010101" pitchFamily="49" charset="-122"/>
                <a:cs typeface="黑体" panose="02010609060101010101" pitchFamily="49" charset="-122"/>
              </a:rPr>
              <a:t>80</a:t>
            </a:r>
            <a:r>
              <a:rPr lang="zh-CN" altLang="en-US" sz="2800" b="1" dirty="0">
                <a:latin typeface="黑体" panose="02010609060101010101" pitchFamily="49" charset="-122"/>
                <a:ea typeface="黑体" panose="02010609060101010101" pitchFamily="49" charset="-122"/>
                <a:cs typeface="黑体" panose="02010609060101010101" pitchFamily="49" charset="-122"/>
              </a:rPr>
              <a:t>年代初全国有电视机</a:t>
            </a:r>
            <a:r>
              <a:rPr lang="en-US" sz="2800" b="1" dirty="0">
                <a:latin typeface="黑体" panose="02010609060101010101" pitchFamily="49" charset="-122"/>
                <a:ea typeface="黑体" panose="02010609060101010101" pitchFamily="49" charset="-122"/>
                <a:cs typeface="黑体" panose="02010609060101010101" pitchFamily="49" charset="-122"/>
              </a:rPr>
              <a:t>1</a:t>
            </a:r>
            <a:r>
              <a:rPr lang="zh-CN" altLang="en-US" sz="2800" b="1" dirty="0">
                <a:latin typeface="黑体" panose="02010609060101010101" pitchFamily="49" charset="-122"/>
                <a:ea typeface="黑体" panose="02010609060101010101" pitchFamily="49" charset="-122"/>
                <a:cs typeface="黑体" panose="02010609060101010101" pitchFamily="49" charset="-122"/>
              </a:rPr>
              <a:t>．</a:t>
            </a:r>
            <a:r>
              <a:rPr lang="en-US" sz="2800" b="1" dirty="0">
                <a:latin typeface="黑体" panose="02010609060101010101" pitchFamily="49" charset="-122"/>
                <a:ea typeface="黑体" panose="02010609060101010101" pitchFamily="49" charset="-122"/>
                <a:cs typeface="黑体" panose="02010609060101010101" pitchFamily="49" charset="-122"/>
              </a:rPr>
              <a:t>4</a:t>
            </a:r>
            <a:r>
              <a:rPr lang="zh-CN" altLang="en-US" sz="2800" b="1" dirty="0">
                <a:latin typeface="黑体" panose="02010609060101010101" pitchFamily="49" charset="-122"/>
                <a:ea typeface="黑体" panose="02010609060101010101" pitchFamily="49" charset="-122"/>
                <a:cs typeface="黑体" panose="02010609060101010101" pitchFamily="49" charset="-122"/>
              </a:rPr>
              <a:t>亿台，收看电视成了人们获取新闻资讯、教育资源和娱乐的重要方式。美国家庭日均收看电视时间越来越长，由</a:t>
            </a:r>
            <a:r>
              <a:rPr lang="en-US" sz="2800" b="1" dirty="0">
                <a:latin typeface="黑体" panose="02010609060101010101" pitchFamily="49" charset="-122"/>
                <a:ea typeface="黑体" panose="02010609060101010101" pitchFamily="49" charset="-122"/>
                <a:cs typeface="黑体" panose="02010609060101010101" pitchFamily="49" charset="-122"/>
              </a:rPr>
              <a:t>1951</a:t>
            </a:r>
            <a:r>
              <a:rPr lang="zh-CN" altLang="en-US" sz="2800" b="1" dirty="0">
                <a:latin typeface="黑体" panose="02010609060101010101" pitchFamily="49" charset="-122"/>
                <a:ea typeface="黑体" panose="02010609060101010101" pitchFamily="49" charset="-122"/>
                <a:cs typeface="黑体" panose="02010609060101010101" pitchFamily="49" charset="-122"/>
              </a:rPr>
              <a:t>年的</a:t>
            </a:r>
            <a:r>
              <a:rPr lang="en-US" sz="2800" b="1" dirty="0">
                <a:latin typeface="黑体" panose="02010609060101010101" pitchFamily="49" charset="-122"/>
                <a:ea typeface="黑体" panose="02010609060101010101" pitchFamily="49" charset="-122"/>
                <a:cs typeface="黑体" panose="02010609060101010101" pitchFamily="49" charset="-122"/>
              </a:rPr>
              <a:t>4</a:t>
            </a:r>
            <a:r>
              <a:rPr lang="zh-CN" altLang="en-US" sz="2800" b="1" dirty="0">
                <a:latin typeface="黑体" panose="02010609060101010101" pitchFamily="49" charset="-122"/>
                <a:ea typeface="黑体" panose="02010609060101010101" pitchFamily="49" charset="-122"/>
                <a:cs typeface="黑体" panose="02010609060101010101" pitchFamily="49" charset="-122"/>
              </a:rPr>
              <a:t>．</a:t>
            </a:r>
            <a:r>
              <a:rPr lang="en-US" sz="2800" b="1" dirty="0">
                <a:latin typeface="黑体" panose="02010609060101010101" pitchFamily="49" charset="-122"/>
                <a:ea typeface="黑体" panose="02010609060101010101" pitchFamily="49" charset="-122"/>
                <a:cs typeface="黑体" panose="02010609060101010101" pitchFamily="49" charset="-122"/>
              </a:rPr>
              <a:t>58</a:t>
            </a:r>
            <a:r>
              <a:rPr lang="zh-CN" altLang="en-US" sz="2800" b="1" dirty="0">
                <a:latin typeface="黑体" panose="02010609060101010101" pitchFamily="49" charset="-122"/>
                <a:ea typeface="黑体" panose="02010609060101010101" pitchFamily="49" charset="-122"/>
                <a:cs typeface="黑体" panose="02010609060101010101" pitchFamily="49" charset="-122"/>
              </a:rPr>
              <a:t>小时升至</a:t>
            </a:r>
            <a:r>
              <a:rPr lang="en-US" sz="2800" b="1" dirty="0">
                <a:latin typeface="黑体" panose="02010609060101010101" pitchFamily="49" charset="-122"/>
                <a:ea typeface="黑体" panose="02010609060101010101" pitchFamily="49" charset="-122"/>
                <a:cs typeface="黑体" panose="02010609060101010101" pitchFamily="49" charset="-122"/>
              </a:rPr>
              <a:t>1981</a:t>
            </a:r>
            <a:r>
              <a:rPr lang="zh-CN" altLang="en-US" sz="2800" b="1" dirty="0">
                <a:latin typeface="黑体" panose="02010609060101010101" pitchFamily="49" charset="-122"/>
                <a:ea typeface="黑体" panose="02010609060101010101" pitchFamily="49" charset="-122"/>
                <a:cs typeface="黑体" panose="02010609060101010101" pitchFamily="49" charset="-122"/>
              </a:rPr>
              <a:t>年的</a:t>
            </a:r>
            <a:r>
              <a:rPr lang="en-US" sz="2800" b="1" dirty="0">
                <a:latin typeface="黑体" panose="02010609060101010101" pitchFamily="49" charset="-122"/>
                <a:ea typeface="黑体" panose="02010609060101010101" pitchFamily="49" charset="-122"/>
                <a:cs typeface="黑体" panose="02010609060101010101" pitchFamily="49" charset="-122"/>
              </a:rPr>
              <a:t>6</a:t>
            </a:r>
            <a:r>
              <a:rPr lang="zh-CN" altLang="en-US" sz="2800" b="1" dirty="0">
                <a:latin typeface="黑体" panose="02010609060101010101" pitchFamily="49" charset="-122"/>
                <a:ea typeface="黑体" panose="02010609060101010101" pitchFamily="49" charset="-122"/>
                <a:cs typeface="黑体" panose="02010609060101010101" pitchFamily="49" charset="-122"/>
              </a:rPr>
              <a:t>．</a:t>
            </a:r>
            <a:r>
              <a:rPr lang="en-US" sz="2800" b="1" dirty="0">
                <a:latin typeface="黑体" panose="02010609060101010101" pitchFamily="49" charset="-122"/>
                <a:ea typeface="黑体" panose="02010609060101010101" pitchFamily="49" charset="-122"/>
                <a:cs typeface="黑体" panose="02010609060101010101" pitchFamily="49" charset="-122"/>
              </a:rPr>
              <a:t>73</a:t>
            </a:r>
            <a:r>
              <a:rPr lang="zh-CN" altLang="en-US" sz="2800" b="1" dirty="0">
                <a:latin typeface="黑体" panose="02010609060101010101" pitchFamily="49" charset="-122"/>
                <a:ea typeface="黑体" panose="02010609060101010101" pitchFamily="49" charset="-122"/>
                <a:cs typeface="黑体" panose="02010609060101010101" pitchFamily="49" charset="-122"/>
              </a:rPr>
              <a:t>小时。这反映出</a:t>
            </a:r>
            <a:endParaRPr lang="en-US" sz="2800" b="1" dirty="0">
              <a:latin typeface="黑体" panose="02010609060101010101" pitchFamily="49" charset="-122"/>
              <a:ea typeface="黑体" panose="02010609060101010101" pitchFamily="49" charset="-122"/>
              <a:cs typeface="黑体" panose="02010609060101010101" pitchFamily="49" charset="-122"/>
            </a:endParaRPr>
          </a:p>
          <a:p>
            <a:pPr marL="228600" indent="-228600"/>
            <a:r>
              <a:rPr lang="en-US" sz="2800" b="1" dirty="0">
                <a:latin typeface="黑体" panose="02010609060101010101" pitchFamily="49" charset="-122"/>
                <a:ea typeface="黑体" panose="02010609060101010101" pitchFamily="49" charset="-122"/>
                <a:cs typeface="黑体" panose="02010609060101010101" pitchFamily="49" charset="-122"/>
              </a:rPr>
              <a:t>A</a:t>
            </a:r>
            <a:r>
              <a:rPr lang="zh-CN" altLang="en-US" sz="2800" b="1" dirty="0">
                <a:latin typeface="黑体" panose="02010609060101010101" pitchFamily="49" charset="-122"/>
                <a:ea typeface="黑体" panose="02010609060101010101" pitchFamily="49" charset="-122"/>
                <a:cs typeface="黑体" panose="02010609060101010101" pitchFamily="49" charset="-122"/>
              </a:rPr>
              <a:t>．电视满足了人们多元化的精神需求</a:t>
            </a:r>
            <a:r>
              <a:rPr lang="en-US" sz="2800" b="1" dirty="0">
                <a:latin typeface="黑体" panose="02010609060101010101" pitchFamily="49" charset="-122"/>
                <a:ea typeface="黑体" panose="02010609060101010101" pitchFamily="49" charset="-122"/>
                <a:cs typeface="黑体" panose="02010609060101010101" pitchFamily="49" charset="-122"/>
              </a:rPr>
              <a:t>      </a:t>
            </a:r>
            <a:endParaRPr lang="en-US" sz="2800" b="1" dirty="0">
              <a:latin typeface="黑体" panose="02010609060101010101" pitchFamily="49" charset="-122"/>
              <a:ea typeface="黑体" panose="02010609060101010101" pitchFamily="49" charset="-122"/>
              <a:cs typeface="黑体" panose="02010609060101010101" pitchFamily="49" charset="-122"/>
            </a:endParaRPr>
          </a:p>
          <a:p>
            <a:pPr marL="228600" indent="-228600"/>
            <a:r>
              <a:rPr lang="en-US" sz="2800" b="1" dirty="0">
                <a:latin typeface="黑体" panose="02010609060101010101" pitchFamily="49" charset="-122"/>
                <a:ea typeface="黑体" panose="02010609060101010101" pitchFamily="49" charset="-122"/>
                <a:cs typeface="黑体" panose="02010609060101010101" pitchFamily="49" charset="-122"/>
              </a:rPr>
              <a:t>B</a:t>
            </a:r>
            <a:r>
              <a:rPr lang="zh-CN" altLang="en-US" sz="2800" b="1" dirty="0">
                <a:latin typeface="黑体" panose="02010609060101010101" pitchFamily="49" charset="-122"/>
                <a:ea typeface="黑体" panose="02010609060101010101" pitchFamily="49" charset="-122"/>
                <a:cs typeface="黑体" panose="02010609060101010101" pitchFamily="49" charset="-122"/>
              </a:rPr>
              <a:t>．电视成为凝聚家庭关系的重要纽带</a:t>
            </a:r>
            <a:endParaRPr lang="en-US" sz="2800" b="1" dirty="0">
              <a:latin typeface="黑体" panose="02010609060101010101" pitchFamily="49" charset="-122"/>
              <a:ea typeface="黑体" panose="02010609060101010101" pitchFamily="49" charset="-122"/>
              <a:cs typeface="黑体" panose="02010609060101010101" pitchFamily="49" charset="-122"/>
            </a:endParaRPr>
          </a:p>
          <a:p>
            <a:pPr marL="228600" indent="-228600"/>
            <a:r>
              <a:rPr lang="en-US" sz="2800" b="1" dirty="0">
                <a:latin typeface="黑体" panose="02010609060101010101" pitchFamily="49" charset="-122"/>
                <a:ea typeface="黑体" panose="02010609060101010101" pitchFamily="49" charset="-122"/>
                <a:cs typeface="黑体" panose="02010609060101010101" pitchFamily="49" charset="-122"/>
              </a:rPr>
              <a:t>C</a:t>
            </a:r>
            <a:r>
              <a:rPr lang="zh-CN" altLang="en-US" sz="2800" b="1" dirty="0">
                <a:latin typeface="黑体" panose="02010609060101010101" pitchFamily="49" charset="-122"/>
                <a:ea typeface="黑体" panose="02010609060101010101" pitchFamily="49" charset="-122"/>
                <a:cs typeface="黑体" panose="02010609060101010101" pitchFamily="49" charset="-122"/>
              </a:rPr>
              <a:t>．战争影响和改变了人们的生活方式</a:t>
            </a:r>
            <a:r>
              <a:rPr lang="en-US" sz="2800" b="1" dirty="0">
                <a:latin typeface="黑体" panose="02010609060101010101" pitchFamily="49" charset="-122"/>
                <a:ea typeface="黑体" panose="02010609060101010101" pitchFamily="49" charset="-122"/>
                <a:cs typeface="黑体" panose="02010609060101010101" pitchFamily="49" charset="-122"/>
              </a:rPr>
              <a:t>      </a:t>
            </a:r>
            <a:endParaRPr lang="en-US" sz="2800" b="1" dirty="0">
              <a:latin typeface="黑体" panose="02010609060101010101" pitchFamily="49" charset="-122"/>
              <a:ea typeface="黑体" panose="02010609060101010101" pitchFamily="49" charset="-122"/>
              <a:cs typeface="黑体" panose="02010609060101010101" pitchFamily="49" charset="-122"/>
            </a:endParaRPr>
          </a:p>
          <a:p>
            <a:pPr marL="228600" indent="-228600"/>
            <a:r>
              <a:rPr lang="en-US" sz="2800" b="1" dirty="0">
                <a:latin typeface="黑体" panose="02010609060101010101" pitchFamily="49" charset="-122"/>
                <a:ea typeface="黑体" panose="02010609060101010101" pitchFamily="49" charset="-122"/>
                <a:cs typeface="黑体" panose="02010609060101010101" pitchFamily="49" charset="-122"/>
              </a:rPr>
              <a:t>D</a:t>
            </a:r>
            <a:r>
              <a:rPr lang="zh-CN" altLang="en-US" sz="2800" b="1" dirty="0">
                <a:latin typeface="黑体" panose="02010609060101010101" pitchFamily="49" charset="-122"/>
                <a:ea typeface="黑体" panose="02010609060101010101" pitchFamily="49" charset="-122"/>
                <a:cs typeface="黑体" panose="02010609060101010101" pitchFamily="49" charset="-122"/>
              </a:rPr>
              <a:t>．科技发展对生活的影响具有双重性</a:t>
            </a:r>
            <a:endParaRPr lang="zh-CN" altLang="en-US" sz="2800" b="1" dirty="0">
              <a:latin typeface="黑体" panose="02010609060101010101" pitchFamily="49" charset="-122"/>
              <a:ea typeface="黑体" panose="02010609060101010101" pitchFamily="49" charset="-122"/>
              <a:cs typeface="黑体" panose="02010609060101010101" pitchFamily="49" charset="-122"/>
            </a:endParaRPr>
          </a:p>
        </p:txBody>
      </p:sp>
      <p:sp>
        <p:nvSpPr>
          <p:cNvPr id="268" name="矩形 267"/>
          <p:cNvSpPr/>
          <p:nvPr/>
        </p:nvSpPr>
        <p:spPr>
          <a:xfrm>
            <a:off x="8260116" y="3584001"/>
            <a:ext cx="843280" cy="1198880"/>
          </a:xfrm>
          <a:prstGeom prst="rect">
            <a:avLst/>
          </a:prstGeom>
          <a:noFill/>
          <a:ln>
            <a:noFill/>
          </a:ln>
        </p:spPr>
        <p:txBody>
          <a:bodyPr wrap="none" rtlCol="0" anchor="t">
            <a:spAutoFit/>
          </a:bodyPr>
          <a:lstStyle/>
          <a:p>
            <a:pPr algn="ctr"/>
            <a:r>
              <a:rPr lang="en-US" altLang="zh-CN" sz="7200" b="1" dirty="0">
                <a:solidFill>
                  <a:srgbClr val="FF0000"/>
                </a:solidFill>
                <a:effectLst>
                  <a:outerShdw blurRad="38100" dist="19050" dir="2700000" algn="tl" rotWithShape="0">
                    <a:schemeClr val="dk1">
                      <a:alpha val="40000"/>
                    </a:schemeClr>
                  </a:outerShdw>
                </a:effectLst>
              </a:rPr>
              <a:t>D</a:t>
            </a:r>
            <a:endParaRPr lang="en-US" altLang="zh-CN" sz="7200" b="1" dirty="0">
              <a:solidFill>
                <a:srgbClr val="FF0000"/>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65"/>
                                        </p:tgtEl>
                                        <p:attrNameLst>
                                          <p:attrName>style.visibility</p:attrName>
                                        </p:attrNameLst>
                                      </p:cBhvr>
                                      <p:to>
                                        <p:strVal val="visible"/>
                                      </p:to>
                                    </p:set>
                                    <p:anim calcmode="lin" valueType="num">
                                      <p:cBhvr additive="base">
                                        <p:cTn id="31" dur="500"/>
                                        <p:tgtEl>
                                          <p:spTgt spid="265"/>
                                        </p:tgtEl>
                                        <p:attrNameLst>
                                          <p:attrName>ppt_y</p:attrName>
                                        </p:attrNameLst>
                                      </p:cBhvr>
                                      <p:tavLst>
                                        <p:tav tm="0">
                                          <p:val>
                                            <p:strVal val="#ppt_y+#ppt_h*1.125000"/>
                                          </p:val>
                                        </p:tav>
                                        <p:tav tm="100000">
                                          <p:val>
                                            <p:strVal val="#ppt_y"/>
                                          </p:val>
                                        </p:tav>
                                      </p:tavLst>
                                    </p:anim>
                                    <p:animEffect transition="in" filter="wipe(up)">
                                      <p:cBhvr>
                                        <p:cTn id="32" dur="500"/>
                                        <p:tgtEl>
                                          <p:spTgt spid="265"/>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266"/>
                                        </p:tgtEl>
                                        <p:attrNameLst>
                                          <p:attrName>style.visibility</p:attrName>
                                        </p:attrNameLst>
                                      </p:cBhvr>
                                      <p:to>
                                        <p:strVal val="visible"/>
                                      </p:to>
                                    </p:set>
                                    <p:anim calcmode="lin" valueType="num">
                                      <p:cBhvr additive="base">
                                        <p:cTn id="37" dur="500"/>
                                        <p:tgtEl>
                                          <p:spTgt spid="266"/>
                                        </p:tgtEl>
                                        <p:attrNameLst>
                                          <p:attrName>ppt_y</p:attrName>
                                        </p:attrNameLst>
                                      </p:cBhvr>
                                      <p:tavLst>
                                        <p:tav tm="0">
                                          <p:val>
                                            <p:strVal val="#ppt_y+#ppt_h*1.125000"/>
                                          </p:val>
                                        </p:tav>
                                        <p:tav tm="100000">
                                          <p:val>
                                            <p:strVal val="#ppt_y"/>
                                          </p:val>
                                        </p:tav>
                                      </p:tavLst>
                                    </p:anim>
                                    <p:animEffect transition="in" filter="wipe(up)">
                                      <p:cBhvr>
                                        <p:cTn id="38" dur="500"/>
                                        <p:tgtEl>
                                          <p:spTgt spid="26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 calcmode="lin" valueType="num">
                                      <p:cBhvr additive="base">
                                        <p:cTn id="4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4" fill="hold" grpId="1" nodeType="clickEffect">
                                  <p:stCondLst>
                                    <p:cond delay="0"/>
                                  </p:stCondLst>
                                  <p:childTnLst>
                                    <p:anim calcmode="lin" valueType="num">
                                      <p:cBhvr additive="base">
                                        <p:cTn id="48" dur="500"/>
                                        <p:tgtEl>
                                          <p:spTgt spid="265"/>
                                        </p:tgtEl>
                                        <p:attrNameLst>
                                          <p:attrName>ppt_x</p:attrName>
                                        </p:attrNameLst>
                                      </p:cBhvr>
                                      <p:tavLst>
                                        <p:tav tm="0">
                                          <p:val>
                                            <p:strVal val="ppt_x"/>
                                          </p:val>
                                        </p:tav>
                                        <p:tav tm="100000">
                                          <p:val>
                                            <p:strVal val="ppt_x"/>
                                          </p:val>
                                        </p:tav>
                                      </p:tavLst>
                                    </p:anim>
                                    <p:anim calcmode="lin" valueType="num">
                                      <p:cBhvr additive="base">
                                        <p:cTn id="49" dur="500"/>
                                        <p:tgtEl>
                                          <p:spTgt spid="265"/>
                                        </p:tgtEl>
                                        <p:attrNameLst>
                                          <p:attrName>ppt_y</p:attrName>
                                        </p:attrNameLst>
                                      </p:cBhvr>
                                      <p:tavLst>
                                        <p:tav tm="0">
                                          <p:val>
                                            <p:strVal val="ppt_y"/>
                                          </p:val>
                                        </p:tav>
                                        <p:tav tm="100000">
                                          <p:val>
                                            <p:strVal val="1+ppt_h/2"/>
                                          </p:val>
                                        </p:tav>
                                      </p:tavLst>
                                    </p:anim>
                                    <p:set>
                                      <p:cBhvr>
                                        <p:cTn id="50" dur="1" fill="hold">
                                          <p:stCondLst>
                                            <p:cond delay="499"/>
                                          </p:stCondLst>
                                        </p:cTn>
                                        <p:tgtEl>
                                          <p:spTgt spid="265"/>
                                        </p:tgtEl>
                                        <p:attrNameLst>
                                          <p:attrName>style.visibility</p:attrName>
                                        </p:attrNameLst>
                                      </p:cBhvr>
                                      <p:to>
                                        <p:strVal val="hidden"/>
                                      </p:to>
                                    </p:set>
                                  </p:childTnLst>
                                </p:cTn>
                              </p:par>
                              <p:par>
                                <p:cTn id="51" presetID="2" presetClass="exit" presetSubtype="4" fill="hold" grpId="1" nodeType="withEffect">
                                  <p:stCondLst>
                                    <p:cond delay="0"/>
                                  </p:stCondLst>
                                  <p:childTnLst>
                                    <p:anim calcmode="lin" valueType="num">
                                      <p:cBhvr additive="base">
                                        <p:cTn id="52" dur="500"/>
                                        <p:tgtEl>
                                          <p:spTgt spid="266"/>
                                        </p:tgtEl>
                                        <p:attrNameLst>
                                          <p:attrName>ppt_x</p:attrName>
                                        </p:attrNameLst>
                                      </p:cBhvr>
                                      <p:tavLst>
                                        <p:tav tm="0">
                                          <p:val>
                                            <p:strVal val="ppt_x"/>
                                          </p:val>
                                        </p:tav>
                                        <p:tav tm="100000">
                                          <p:val>
                                            <p:strVal val="ppt_x"/>
                                          </p:val>
                                        </p:tav>
                                      </p:tavLst>
                                    </p:anim>
                                    <p:anim calcmode="lin" valueType="num">
                                      <p:cBhvr additive="base">
                                        <p:cTn id="53" dur="500"/>
                                        <p:tgtEl>
                                          <p:spTgt spid="266"/>
                                        </p:tgtEl>
                                        <p:attrNameLst>
                                          <p:attrName>ppt_y</p:attrName>
                                        </p:attrNameLst>
                                      </p:cBhvr>
                                      <p:tavLst>
                                        <p:tav tm="0">
                                          <p:val>
                                            <p:strVal val="ppt_y"/>
                                          </p:val>
                                        </p:tav>
                                        <p:tav tm="100000">
                                          <p:val>
                                            <p:strVal val="1+ppt_h/2"/>
                                          </p:val>
                                        </p:tav>
                                      </p:tavLst>
                                    </p:anim>
                                    <p:set>
                                      <p:cBhvr>
                                        <p:cTn id="54" dur="1" fill="hold">
                                          <p:stCondLst>
                                            <p:cond delay="499"/>
                                          </p:stCondLst>
                                        </p:cTn>
                                        <p:tgtEl>
                                          <p:spTgt spid="26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67"/>
                                        </p:tgtEl>
                                        <p:attrNameLst>
                                          <p:attrName>style.visibility</p:attrName>
                                        </p:attrNameLst>
                                      </p:cBhvr>
                                      <p:to>
                                        <p:strVal val="visible"/>
                                      </p:to>
                                    </p:set>
                                    <p:anim calcmode="lin" valueType="num">
                                      <p:cBhvr additive="base">
                                        <p:cTn id="59" dur="500" fill="hold"/>
                                        <p:tgtEl>
                                          <p:spTgt spid="267"/>
                                        </p:tgtEl>
                                        <p:attrNameLst>
                                          <p:attrName>ppt_x</p:attrName>
                                        </p:attrNameLst>
                                      </p:cBhvr>
                                      <p:tavLst>
                                        <p:tav tm="0">
                                          <p:val>
                                            <p:strVal val="#ppt_x"/>
                                          </p:val>
                                        </p:tav>
                                        <p:tav tm="100000">
                                          <p:val>
                                            <p:strVal val="#ppt_x"/>
                                          </p:val>
                                        </p:tav>
                                      </p:tavLst>
                                    </p:anim>
                                    <p:anim calcmode="lin" valueType="num">
                                      <p:cBhvr additive="base">
                                        <p:cTn id="60" dur="500" fill="hold"/>
                                        <p:tgtEl>
                                          <p:spTgt spid="267"/>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2" presetClass="entr" presetSubtype="4" fill="hold" grpId="0" nodeType="clickEffect">
                                  <p:stCondLst>
                                    <p:cond delay="0"/>
                                  </p:stCondLst>
                                  <p:childTnLst>
                                    <p:set>
                                      <p:cBhvr>
                                        <p:cTn id="64" dur="1" fill="hold">
                                          <p:stCondLst>
                                            <p:cond delay="0"/>
                                          </p:stCondLst>
                                        </p:cTn>
                                        <p:tgtEl>
                                          <p:spTgt spid="268"/>
                                        </p:tgtEl>
                                        <p:attrNameLst>
                                          <p:attrName>style.visibility</p:attrName>
                                        </p:attrNameLst>
                                      </p:cBhvr>
                                      <p:to>
                                        <p:strVal val="visible"/>
                                      </p:to>
                                    </p:set>
                                    <p:anim calcmode="lin" valueType="num">
                                      <p:cBhvr additive="base">
                                        <p:cTn id="65" dur="500"/>
                                        <p:tgtEl>
                                          <p:spTgt spid="268"/>
                                        </p:tgtEl>
                                        <p:attrNameLst>
                                          <p:attrName>ppt_y</p:attrName>
                                        </p:attrNameLst>
                                      </p:cBhvr>
                                      <p:tavLst>
                                        <p:tav tm="0">
                                          <p:val>
                                            <p:strVal val="#ppt_y+#ppt_h*1.125000"/>
                                          </p:val>
                                        </p:tav>
                                        <p:tav tm="100000">
                                          <p:val>
                                            <p:strVal val="#ppt_y"/>
                                          </p:val>
                                        </p:tav>
                                      </p:tavLst>
                                    </p:anim>
                                    <p:animEffect transition="in" filter="wipe(up)">
                                      <p:cBhvr>
                                        <p:cTn id="66" dur="500"/>
                                        <p:tgtEl>
                                          <p:spTgt spid="268"/>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7">
                                            <p:txEl>
                                              <p:pRg st="2" end="2"/>
                                            </p:txEl>
                                          </p:spTgt>
                                        </p:tgtEl>
                                        <p:attrNameLst>
                                          <p:attrName>style.visibility</p:attrName>
                                        </p:attrNameLst>
                                      </p:cBhvr>
                                      <p:to>
                                        <p:strVal val="visible"/>
                                      </p:to>
                                    </p:set>
                                    <p:anim calcmode="lin" valueType="num">
                                      <p:cBhvr additive="base">
                                        <p:cTn id="7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7">
                                            <p:txEl>
                                              <p:pRg st="2" end="2"/>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7">
                                            <p:txEl>
                                              <p:pRg st="3" end="3"/>
                                            </p:txEl>
                                          </p:spTgt>
                                        </p:tgtEl>
                                        <p:attrNameLst>
                                          <p:attrName>style.visibility</p:attrName>
                                        </p:attrNameLst>
                                      </p:cBhvr>
                                      <p:to>
                                        <p:strVal val="visible"/>
                                      </p:to>
                                    </p:set>
                                    <p:anim calcmode="lin" valueType="num">
                                      <p:cBhvr additive="base">
                                        <p:cTn id="7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7">
                                            <p:txEl>
                                              <p:pRg st="3" end="3"/>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7">
                                            <p:txEl>
                                              <p:pRg st="4" end="4"/>
                                            </p:txEl>
                                          </p:spTgt>
                                        </p:tgtEl>
                                        <p:attrNameLst>
                                          <p:attrName>style.visibility</p:attrName>
                                        </p:attrNameLst>
                                      </p:cBhvr>
                                      <p:to>
                                        <p:strVal val="visible"/>
                                      </p:to>
                                    </p:set>
                                    <p:anim calcmode="lin" valueType="num">
                                      <p:cBhvr additive="base">
                                        <p:cTn id="7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265" grpId="0" bldLvl="0" animBg="1"/>
      <p:bldP spid="265" grpId="1" bldLvl="0" animBg="1"/>
      <p:bldP spid="266" grpId="0"/>
      <p:bldP spid="266" grpId="1"/>
      <p:bldP spid="267" grpId="0" bldLvl="0" animBg="1"/>
      <p:bldP spid="26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文本框 5"/>
          <p:cNvSpPr txBox="1"/>
          <p:nvPr/>
        </p:nvSpPr>
        <p:spPr>
          <a:xfrm>
            <a:off x="-92057" y="-75590"/>
            <a:ext cx="3178175" cy="521970"/>
          </a:xfrm>
          <a:prstGeom prst="rect">
            <a:avLst/>
          </a:prstGeom>
          <a:noFill/>
        </p:spPr>
        <p:txBody>
          <a:bodyPr wrap="square" rtlCol="0">
            <a:spAutoFit/>
          </a:bodyPr>
          <a:lstStyle/>
          <a:p>
            <a:r>
              <a:rPr lang="zh-CN" altLang="en-US" sz="2800" b="1">
                <a:latin typeface="黑体" panose="02010609060101010101" pitchFamily="49" charset="-122"/>
                <a:ea typeface="黑体" panose="02010609060101010101" pitchFamily="49" charset="-122"/>
              </a:rPr>
              <a:t>二、基础知识梳理</a:t>
            </a:r>
            <a:endParaRPr lang="zh-CN" altLang="en-US" sz="2800" b="1">
              <a:latin typeface="黑体" panose="02010609060101010101" pitchFamily="49" charset="-122"/>
              <a:ea typeface="黑体" panose="02010609060101010101" pitchFamily="49" charset="-122"/>
            </a:endParaRPr>
          </a:p>
        </p:txBody>
      </p:sp>
      <p:sp>
        <p:nvSpPr>
          <p:cNvPr id="3" name="文本框 2"/>
          <p:cNvSpPr txBox="1"/>
          <p:nvPr/>
        </p:nvSpPr>
        <p:spPr>
          <a:xfrm>
            <a:off x="2301638" y="-113703"/>
            <a:ext cx="6096000" cy="584775"/>
          </a:xfrm>
          <a:prstGeom prst="rect">
            <a:avLst/>
          </a:prstGeom>
          <a:noFill/>
        </p:spPr>
        <p:txBody>
          <a:bodyPr wrap="square" rtlCol="0">
            <a:spAutoFit/>
          </a:bodyPr>
          <a:lstStyle/>
          <a:p>
            <a:pPr algn="ctr">
              <a:buNone/>
            </a:pPr>
            <a:r>
              <a:rPr lang="zh-CN" altLang="en-US" sz="2800" b="1" dirty="0">
                <a:latin typeface="黑体" panose="02010609060101010101" pitchFamily="49" charset="-122"/>
                <a:ea typeface="黑体" panose="02010609060101010101" pitchFamily="49" charset="-122"/>
                <a:sym typeface="+mn-ea"/>
              </a:rPr>
              <a:t>（三）社会信息化和</a:t>
            </a:r>
            <a:r>
              <a:rPr lang="zh-CN" altLang="en-US" sz="3200" b="1" dirty="0">
                <a:solidFill>
                  <a:srgbClr val="FF0000"/>
                </a:solidFill>
                <a:latin typeface="黑体" panose="02010609060101010101" pitchFamily="49" charset="-122"/>
                <a:ea typeface="黑体" panose="02010609060101010101" pitchFamily="49" charset="-122"/>
                <a:sym typeface="+mn-ea"/>
              </a:rPr>
              <a:t>文化多样性</a:t>
            </a:r>
            <a:endParaRPr lang="zh-CN" altLang="en-US" sz="3200" b="1" dirty="0">
              <a:solidFill>
                <a:srgbClr val="FF0000"/>
              </a:solidFill>
              <a:latin typeface="黑体" panose="02010609060101010101" pitchFamily="49" charset="-122"/>
              <a:ea typeface="黑体" panose="02010609060101010101" pitchFamily="49" charset="-122"/>
              <a:sym typeface="+mn-ea"/>
            </a:endParaRPr>
          </a:p>
        </p:txBody>
      </p:sp>
      <p:sp>
        <p:nvSpPr>
          <p:cNvPr id="55" name="文本框 54"/>
          <p:cNvSpPr txBox="1"/>
          <p:nvPr>
            <p:custDataLst>
              <p:tags r:id="rId1"/>
            </p:custDataLst>
          </p:nvPr>
        </p:nvSpPr>
        <p:spPr>
          <a:xfrm>
            <a:off x="1" y="412288"/>
            <a:ext cx="8802806" cy="954107"/>
          </a:xfrm>
          <a:prstGeom prst="rect">
            <a:avLst/>
          </a:prstGeom>
          <a:noFill/>
        </p:spPr>
        <p:txBody>
          <a:bodyPr wrap="square" rtlCol="0">
            <a:spAutoFit/>
          </a:bodyPr>
          <a:lstStyle/>
          <a:p>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核心问题</a:t>
            </a:r>
            <a:r>
              <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3</a:t>
            </a:r>
            <a:r>
              <a:rPr lang="zh-CN" altLang="en-US" sz="2800" b="1" dirty="0">
                <a:latin typeface="黑体" panose="02010609060101010101" pitchFamily="49" charset="-122"/>
                <a:ea typeface="黑体" panose="02010609060101010101" pitchFamily="49" charset="-122"/>
                <a:cs typeface="黑体" panose="02010609060101010101" pitchFamily="49" charset="-122"/>
              </a:rPr>
              <a:t>：当今世界社会和文化分别呈现哪些</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特点</a:t>
            </a:r>
            <a:r>
              <a:rPr lang="zh-CN" altLang="en-US" sz="2800" b="1" dirty="0">
                <a:latin typeface="黑体" panose="02010609060101010101" pitchFamily="49" charset="-122"/>
                <a:ea typeface="黑体" panose="02010609060101010101" pitchFamily="49" charset="-122"/>
                <a:cs typeface="黑体" panose="02010609060101010101" pitchFamily="49" charset="-122"/>
              </a:rPr>
              <a:t>？</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含义</a:t>
            </a:r>
            <a:r>
              <a:rPr lang="zh-CN" altLang="en-US" sz="2800" b="1" dirty="0">
                <a:latin typeface="黑体" panose="02010609060101010101" pitchFamily="49" charset="-122"/>
                <a:ea typeface="黑体" panose="02010609060101010101" pitchFamily="49" charset="-122"/>
                <a:cs typeface="黑体" panose="02010609060101010101" pitchFamily="49" charset="-122"/>
              </a:rPr>
              <a:t>？如何</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评价</a:t>
            </a:r>
            <a:r>
              <a:rPr lang="zh-CN" altLang="en-US" sz="2800" b="1" dirty="0">
                <a:latin typeface="黑体" panose="02010609060101010101" pitchFamily="49" charset="-122"/>
                <a:ea typeface="黑体" panose="02010609060101010101" pitchFamily="49" charset="-122"/>
                <a:cs typeface="黑体" panose="02010609060101010101" pitchFamily="49" charset="-122"/>
              </a:rPr>
              <a:t>？</a:t>
            </a:r>
            <a:endParaRPr lang="zh-CN" altLang="en-US" sz="2800" b="1" dirty="0">
              <a:latin typeface="黑体" panose="02010609060101010101" pitchFamily="49" charset="-122"/>
              <a:ea typeface="黑体" panose="02010609060101010101" pitchFamily="49" charset="-122"/>
              <a:cs typeface="黑体" panose="02010609060101010101" pitchFamily="49" charset="-122"/>
            </a:endParaRPr>
          </a:p>
        </p:txBody>
      </p:sp>
      <p:sp>
        <p:nvSpPr>
          <p:cNvPr id="11" name="文本框 10"/>
          <p:cNvSpPr txBox="1"/>
          <p:nvPr/>
        </p:nvSpPr>
        <p:spPr>
          <a:xfrm>
            <a:off x="95533" y="2525736"/>
            <a:ext cx="8802807" cy="1384995"/>
          </a:xfrm>
          <a:prstGeom prst="rect">
            <a:avLst/>
          </a:prstGeom>
          <a:noFill/>
        </p:spPr>
        <p:txBody>
          <a:bodyPr wrap="square" rtlCol="0">
            <a:spAutoFit/>
          </a:bodyPr>
          <a:lstStyle/>
          <a:p>
            <a:pPr algn="l">
              <a:buNone/>
            </a:pPr>
            <a:r>
              <a:rPr lang="zh-CN" altLang="en-US" sz="2800" b="1" dirty="0">
                <a:solidFill>
                  <a:srgbClr val="FF0000"/>
                </a:solidFill>
                <a:latin typeface="黑体" panose="02010609060101010101" pitchFamily="49" charset="-122"/>
                <a:ea typeface="黑体" panose="02010609060101010101" pitchFamily="49" charset="-122"/>
                <a:sym typeface="+mn-ea"/>
              </a:rPr>
              <a:t>中国策略</a:t>
            </a:r>
            <a:r>
              <a:rPr lang="zh-CN" altLang="en-US" sz="2800" b="1" dirty="0">
                <a:latin typeface="黑体" panose="02010609060101010101" pitchFamily="49" charset="-122"/>
                <a:ea typeface="黑体" panose="02010609060101010101" pitchFamily="49" charset="-122"/>
                <a:sym typeface="+mn-ea"/>
              </a:rPr>
              <a:t>：在传承和传播中华优秀文化的同时，尊重世界文化多样性，促进</a:t>
            </a:r>
            <a:r>
              <a:rPr lang="zh-CN" altLang="en-US" sz="2800" b="1" dirty="0">
                <a:solidFill>
                  <a:srgbClr val="FF0000"/>
                </a:solidFill>
                <a:latin typeface="黑体" panose="02010609060101010101" pitchFamily="49" charset="-122"/>
                <a:ea typeface="黑体" panose="02010609060101010101" pitchFamily="49" charset="-122"/>
                <a:sym typeface="+mn-ea"/>
              </a:rPr>
              <a:t>和而不同、兼收并蓄</a:t>
            </a:r>
            <a:r>
              <a:rPr lang="zh-CN" altLang="en-US" sz="2800" b="1" dirty="0">
                <a:latin typeface="黑体" panose="02010609060101010101" pitchFamily="49" charset="-122"/>
                <a:ea typeface="黑体" panose="02010609060101010101" pitchFamily="49" charset="-122"/>
                <a:sym typeface="+mn-ea"/>
              </a:rPr>
              <a:t>的文明交流，推动世界的和平与发展。</a:t>
            </a:r>
            <a:endParaRPr lang="zh-CN" altLang="en-US" sz="2800" b="1" dirty="0">
              <a:latin typeface="黑体" panose="02010609060101010101" pitchFamily="49" charset="-122"/>
              <a:ea typeface="黑体" panose="02010609060101010101" pitchFamily="49" charset="-122"/>
            </a:endParaRPr>
          </a:p>
        </p:txBody>
      </p:sp>
      <p:sp>
        <p:nvSpPr>
          <p:cNvPr id="14" name="文本框 13"/>
          <p:cNvSpPr txBox="1"/>
          <p:nvPr/>
        </p:nvSpPr>
        <p:spPr>
          <a:xfrm>
            <a:off x="0" y="1545870"/>
            <a:ext cx="8993875" cy="954107"/>
          </a:xfrm>
          <a:prstGeom prst="rect">
            <a:avLst/>
          </a:prstGeom>
          <a:noFill/>
        </p:spPr>
        <p:txBody>
          <a:bodyPr wrap="square">
            <a:spAutoFit/>
          </a:bodyPr>
          <a:lstStyle/>
          <a:p>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核心概念</a:t>
            </a:r>
            <a:r>
              <a:rPr lang="en-US"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5</a:t>
            </a:r>
            <a:r>
              <a:rPr lang="zh-CN" altLang="en-US" sz="2800" b="1" dirty="0">
                <a:solidFill>
                  <a:srgbClr val="0D0D0D"/>
                </a:solidFill>
                <a:latin typeface="黑体" panose="02010609060101010101" pitchFamily="49" charset="-122"/>
                <a:ea typeface="黑体" panose="02010609060101010101" pitchFamily="49" charset="-122"/>
                <a:cs typeface="黑体" panose="02010609060101010101" pitchFamily="49" charset="-122"/>
                <a:sym typeface="+mn-ea"/>
              </a:rPr>
              <a:t>：文化多样性是指世界上每个民族、每个国家都有自己独特的文化。</a:t>
            </a:r>
            <a:r>
              <a:rPr lang="zh-CN" altLang="en-US" sz="28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民族文化是民族身份的重要标志。</a:t>
            </a:r>
            <a:endParaRPr lang="zh-CN" altLang="en-US" sz="2800" dirty="0">
              <a:solidFill>
                <a:srgbClr val="FF0000"/>
              </a:solidFill>
              <a:latin typeface="黑体" panose="02010609060101010101" pitchFamily="49" charset="-122"/>
              <a:ea typeface="黑体" panose="02010609060101010101" pitchFamily="49" charset="-122"/>
            </a:endParaRPr>
          </a:p>
        </p:txBody>
      </p:sp>
      <p:sp>
        <p:nvSpPr>
          <p:cNvPr id="15" name="Rectangle 2"/>
          <p:cNvSpPr>
            <a:spLocks noChangeArrowheads="1"/>
          </p:cNvSpPr>
          <p:nvPr/>
        </p:nvSpPr>
        <p:spPr bwMode="auto">
          <a:xfrm>
            <a:off x="-205088" y="2673106"/>
            <a:ext cx="340423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eaLnBrk="0" fontAlgn="base" hangingPunct="0">
              <a:spcBef>
                <a:spcPct val="0"/>
              </a:spcBef>
              <a:spcAft>
                <a:spcPct val="0"/>
              </a:spcAft>
            </a:pPr>
            <a:r>
              <a:rPr lang="zh-CN" altLang="zh-CN" sz="2800" b="1" dirty="0">
                <a:latin typeface="黑体" panose="02010609060101010101" pitchFamily="49" charset="-122"/>
                <a:ea typeface="黑体" panose="02010609060101010101" pitchFamily="49" charset="-122"/>
                <a:cs typeface="Times New Roman" panose="02020603050405020304" pitchFamily="18" charset="0"/>
              </a:rPr>
              <a:t>（</a:t>
            </a:r>
            <a:r>
              <a:rPr lang="en-US" altLang="zh-CN" sz="2800" b="1" dirty="0">
                <a:latin typeface="黑体" panose="02010609060101010101" pitchFamily="49" charset="-122"/>
                <a:ea typeface="黑体" panose="02010609060101010101" pitchFamily="49" charset="-122"/>
                <a:cs typeface="Times New Roman" panose="02020603050405020304" pitchFamily="18" charset="0"/>
              </a:rPr>
              <a:t>2023</a:t>
            </a:r>
            <a:r>
              <a:rPr lang="zh-CN" altLang="en-US" sz="2800" b="1" dirty="0">
                <a:latin typeface="黑体" panose="02010609060101010101" pitchFamily="49" charset="-122"/>
                <a:ea typeface="黑体" panose="02010609060101010101" pitchFamily="49" charset="-122"/>
                <a:cs typeface="Times New Roman" panose="02020603050405020304" pitchFamily="18" charset="0"/>
              </a:rPr>
              <a:t>年全国乙卷）</a:t>
            </a:r>
            <a:endParaRPr lang="zh-CN" altLang="en-US" sz="2800" b="1" dirty="0">
              <a:latin typeface="黑体" panose="02010609060101010101" pitchFamily="49" charset="-122"/>
              <a:ea typeface="黑体" panose="02010609060101010101" pitchFamily="49" charset="-122"/>
            </a:endParaRPr>
          </a:p>
        </p:txBody>
      </p:sp>
      <p:pic>
        <p:nvPicPr>
          <p:cNvPr id="1025" name="../Upload/image/2023071112325514369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3303" y="1266972"/>
            <a:ext cx="6040572" cy="264375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
          <p:cNvSpPr>
            <a:spLocks noChangeArrowheads="1"/>
          </p:cNvSpPr>
          <p:nvPr/>
        </p:nvSpPr>
        <p:spPr bwMode="auto">
          <a:xfrm>
            <a:off x="19669" y="3726132"/>
            <a:ext cx="9124331"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eaLnBrk="0" fontAlgn="base" hangingPunct="0">
              <a:spcBef>
                <a:spcPct val="0"/>
              </a:spcBef>
              <a:spcAft>
                <a:spcPct val="0"/>
              </a:spcAft>
            </a:pPr>
            <a:r>
              <a:rPr lang="zh-CN" altLang="zh-CN" sz="2800" b="1" dirty="0">
                <a:latin typeface="黑体" panose="02010609060101010101" pitchFamily="49" charset="-122"/>
                <a:ea typeface="黑体" panose="02010609060101010101" pitchFamily="49" charset="-122"/>
                <a:cs typeface="Times New Roman" panose="02020603050405020304" pitchFamily="18" charset="0"/>
              </a:rPr>
              <a:t>图</a:t>
            </a:r>
            <a:r>
              <a:rPr lang="en-US" altLang="zh-CN" sz="2800" b="1" dirty="0">
                <a:latin typeface="黑体" panose="02010609060101010101" pitchFamily="49" charset="-122"/>
                <a:ea typeface="黑体" panose="02010609060101010101" pitchFamily="49" charset="-122"/>
                <a:cs typeface="Times New Roman" panose="02020603050405020304" pitchFamily="18" charset="0"/>
              </a:rPr>
              <a:t>3</a:t>
            </a:r>
            <a:r>
              <a:rPr lang="zh-CN" altLang="en-US" sz="2800" b="1" dirty="0">
                <a:latin typeface="黑体" panose="02010609060101010101" pitchFamily="49" charset="-122"/>
                <a:ea typeface="黑体" panose="02010609060101010101" pitchFamily="49" charset="-122"/>
                <a:cs typeface="Times New Roman" panose="02020603050405020304" pitchFamily="18" charset="0"/>
              </a:rPr>
              <a:t>、图</a:t>
            </a:r>
            <a:r>
              <a:rPr lang="en-US" altLang="zh-CN" sz="2800" b="1" dirty="0">
                <a:latin typeface="黑体" panose="02010609060101010101" pitchFamily="49" charset="-122"/>
                <a:ea typeface="黑体" panose="02010609060101010101" pitchFamily="49" charset="-122"/>
                <a:cs typeface="Times New Roman" panose="02020603050405020304" pitchFamily="18" charset="0"/>
              </a:rPr>
              <a:t>4</a:t>
            </a:r>
            <a:r>
              <a:rPr lang="zh-CN" altLang="en-US" sz="2800" b="1" dirty="0">
                <a:latin typeface="黑体" panose="02010609060101010101" pitchFamily="49" charset="-122"/>
                <a:ea typeface="黑体" panose="02010609060101010101" pitchFamily="49" charset="-122"/>
                <a:cs typeface="Times New Roman" panose="02020603050405020304" pitchFamily="18" charset="0"/>
              </a:rPr>
              <a:t>分别为</a:t>
            </a:r>
            <a:r>
              <a:rPr lang="en-US" altLang="zh-CN" sz="2800" b="1" dirty="0">
                <a:latin typeface="黑体" panose="02010609060101010101" pitchFamily="49" charset="-122"/>
                <a:ea typeface="黑体" panose="02010609060101010101" pitchFamily="49" charset="-122"/>
                <a:cs typeface="Times New Roman" panose="02020603050405020304" pitchFamily="18" charset="0"/>
              </a:rPr>
              <a:t>1955</a:t>
            </a:r>
            <a:r>
              <a:rPr lang="zh-CN" altLang="en-US" sz="2800" b="1" dirty="0">
                <a:latin typeface="黑体" panose="02010609060101010101" pitchFamily="49" charset="-122"/>
                <a:ea typeface="黑体" panose="02010609060101010101" pitchFamily="49" charset="-122"/>
                <a:cs typeface="Times New Roman" panose="02020603050405020304" pitchFamily="18" charset="0"/>
              </a:rPr>
              <a:t>～</a:t>
            </a:r>
            <a:r>
              <a:rPr lang="en-US" altLang="zh-CN" sz="2800" b="1" dirty="0">
                <a:latin typeface="黑体" panose="02010609060101010101" pitchFamily="49" charset="-122"/>
                <a:ea typeface="黑体" panose="02010609060101010101" pitchFamily="49" charset="-122"/>
                <a:cs typeface="Times New Roman" panose="02020603050405020304" pitchFamily="18" charset="0"/>
              </a:rPr>
              <a:t>1956</a:t>
            </a:r>
            <a:r>
              <a:rPr lang="zh-CN" altLang="en-US" sz="2800" b="1" dirty="0">
                <a:latin typeface="黑体" panose="02010609060101010101" pitchFamily="49" charset="-122"/>
                <a:ea typeface="黑体" panose="02010609060101010101" pitchFamily="49" charset="-122"/>
                <a:cs typeface="Times New Roman" panose="02020603050405020304" pitchFamily="18" charset="0"/>
              </a:rPr>
              <a:t>年拍摄的动画片</a:t>
            </a:r>
            <a:r>
              <a:rPr lang="en-US" altLang="zh-CN" sz="2800" b="1" dirty="0">
                <a:latin typeface="黑体" panose="02010609060101010101" pitchFamily="49" charset="-122"/>
                <a:ea typeface="黑体" panose="02010609060101010101" pitchFamily="49" charset="-122"/>
                <a:cs typeface="Times New Roman" panose="02020603050405020304" pitchFamily="18" charset="0"/>
              </a:rPr>
              <a:t>《</a:t>
            </a:r>
            <a:r>
              <a:rPr lang="zh-CN" altLang="en-US" sz="2800" b="1" dirty="0">
                <a:latin typeface="黑体" panose="02010609060101010101" pitchFamily="49" charset="-122"/>
                <a:ea typeface="黑体" panose="02010609060101010101" pitchFamily="49" charset="-122"/>
                <a:cs typeface="Times New Roman" panose="02020603050405020304" pitchFamily="18" charset="0"/>
              </a:rPr>
              <a:t>神笔</a:t>
            </a:r>
            <a:r>
              <a:rPr lang="en-US" altLang="zh-CN" sz="2800" b="1" dirty="0">
                <a:latin typeface="黑体" panose="02010609060101010101" pitchFamily="49" charset="-122"/>
                <a:ea typeface="黑体" panose="02010609060101010101" pitchFamily="49" charset="-122"/>
                <a:cs typeface="Times New Roman" panose="02020603050405020304" pitchFamily="18" charset="0"/>
              </a:rPr>
              <a:t>》《</a:t>
            </a:r>
            <a:r>
              <a:rPr lang="zh-CN" altLang="en-US" sz="2800" b="1" dirty="0">
                <a:latin typeface="黑体" panose="02010609060101010101" pitchFamily="49" charset="-122"/>
                <a:ea typeface="黑体" panose="02010609060101010101" pitchFamily="49" charset="-122"/>
                <a:cs typeface="Times New Roman" panose="02020603050405020304" pitchFamily="18" charset="0"/>
              </a:rPr>
              <a:t>骄傲的将军</a:t>
            </a:r>
            <a:r>
              <a:rPr lang="en-US" altLang="zh-CN" sz="2800" b="1" dirty="0">
                <a:latin typeface="黑体" panose="02010609060101010101" pitchFamily="49" charset="-122"/>
                <a:ea typeface="黑体" panose="02010609060101010101" pitchFamily="49" charset="-122"/>
                <a:cs typeface="Times New Roman" panose="02020603050405020304" pitchFamily="18" charset="0"/>
              </a:rPr>
              <a:t>》</a:t>
            </a:r>
            <a:r>
              <a:rPr lang="zh-CN" altLang="en-US" sz="2800" b="1" dirty="0">
                <a:latin typeface="黑体" panose="02010609060101010101" pitchFamily="49" charset="-122"/>
                <a:ea typeface="黑体" panose="02010609060101010101" pitchFamily="49" charset="-122"/>
                <a:cs typeface="Times New Roman" panose="02020603050405020304" pitchFamily="18" charset="0"/>
              </a:rPr>
              <a:t>的剧照，两部影片融入了中国传统戏曲、诗画等元素，在世界影坛上独树一帜。这体现出新中国艺术创作（　　）</a:t>
            </a:r>
            <a:endParaRPr lang="zh-CN" altLang="en-US" sz="2800" b="1" dirty="0">
              <a:latin typeface="黑体" panose="02010609060101010101" pitchFamily="49" charset="-122"/>
              <a:ea typeface="黑体" panose="02010609060101010101" pitchFamily="49" charset="-122"/>
            </a:endParaRPr>
          </a:p>
          <a:p>
            <a:pPr eaLnBrk="0" fontAlgn="base" hangingPunct="0">
              <a:spcBef>
                <a:spcPct val="0"/>
              </a:spcBef>
              <a:spcAft>
                <a:spcPct val="0"/>
              </a:spcAft>
            </a:pPr>
            <a:r>
              <a:rPr lang="en-US" altLang="zh-CN" sz="2800" b="1" dirty="0">
                <a:latin typeface="黑体" panose="02010609060101010101" pitchFamily="49" charset="-122"/>
                <a:ea typeface="黑体" panose="02010609060101010101" pitchFamily="49" charset="-122"/>
                <a:cs typeface="Times New Roman" panose="02020603050405020304" pitchFamily="18" charset="0"/>
              </a:rPr>
              <a:t>A</a:t>
            </a:r>
            <a:r>
              <a:rPr lang="zh-CN" altLang="en-US" sz="2800" b="1" dirty="0">
                <a:latin typeface="黑体" panose="02010609060101010101" pitchFamily="49" charset="-122"/>
                <a:ea typeface="黑体" panose="02010609060101010101" pitchFamily="49" charset="-122"/>
                <a:cs typeface="Times New Roman" panose="02020603050405020304" pitchFamily="18" charset="0"/>
              </a:rPr>
              <a:t>．探索民族化道路的取向</a:t>
            </a:r>
            <a:r>
              <a:rPr lang="en-US" altLang="zh-CN" sz="2800" b="1" dirty="0">
                <a:latin typeface="黑体" panose="02010609060101010101" pitchFamily="49" charset="-122"/>
                <a:ea typeface="黑体" panose="02010609060101010101" pitchFamily="49" charset="-122"/>
                <a:cs typeface="Times New Roman" panose="02020603050405020304" pitchFamily="18" charset="0"/>
              </a:rPr>
              <a:t>B</a:t>
            </a:r>
            <a:r>
              <a:rPr lang="zh-CN" altLang="en-US" sz="2800" b="1" dirty="0">
                <a:latin typeface="黑体" panose="02010609060101010101" pitchFamily="49" charset="-122"/>
                <a:ea typeface="黑体" panose="02010609060101010101" pitchFamily="49" charset="-122"/>
                <a:cs typeface="Times New Roman" panose="02020603050405020304" pitchFamily="18" charset="0"/>
              </a:rPr>
              <a:t>．以进入世界市场为主要目标</a:t>
            </a:r>
            <a:endParaRPr lang="zh-CN" altLang="en-US" sz="2800" b="1" dirty="0">
              <a:latin typeface="黑体" panose="02010609060101010101" pitchFamily="49" charset="-122"/>
              <a:ea typeface="黑体" panose="02010609060101010101" pitchFamily="49" charset="-122"/>
            </a:endParaRPr>
          </a:p>
          <a:p>
            <a:pPr eaLnBrk="0" fontAlgn="base" hangingPunct="0">
              <a:spcBef>
                <a:spcPct val="0"/>
              </a:spcBef>
              <a:spcAft>
                <a:spcPct val="0"/>
              </a:spcAft>
            </a:pPr>
            <a:r>
              <a:rPr lang="en-US" altLang="zh-CN" sz="2800" b="1" dirty="0">
                <a:latin typeface="黑体" panose="02010609060101010101" pitchFamily="49" charset="-122"/>
                <a:ea typeface="黑体" panose="02010609060101010101" pitchFamily="49" charset="-122"/>
                <a:cs typeface="Times New Roman" panose="02020603050405020304" pitchFamily="18" charset="0"/>
              </a:rPr>
              <a:t>C</a:t>
            </a:r>
            <a:r>
              <a:rPr lang="zh-CN" altLang="en-US" sz="2800" b="1" dirty="0">
                <a:latin typeface="黑体" panose="02010609060101010101" pitchFamily="49" charset="-122"/>
                <a:ea typeface="黑体" panose="02010609060101010101" pitchFamily="49" charset="-122"/>
                <a:cs typeface="Times New Roman" panose="02020603050405020304" pitchFamily="18" charset="0"/>
              </a:rPr>
              <a:t>．摆脱外来艺术形式影响</a:t>
            </a:r>
            <a:r>
              <a:rPr lang="en-US" altLang="zh-CN" sz="2800" b="1" dirty="0">
                <a:latin typeface="黑体" panose="02010609060101010101" pitchFamily="49" charset="-122"/>
                <a:ea typeface="黑体" panose="02010609060101010101" pitchFamily="49" charset="-122"/>
                <a:cs typeface="Times New Roman" panose="02020603050405020304" pitchFamily="18" charset="0"/>
              </a:rPr>
              <a:t>D</a:t>
            </a:r>
            <a:r>
              <a:rPr lang="zh-CN" altLang="en-US" sz="2800" b="1" dirty="0">
                <a:latin typeface="黑体" panose="02010609060101010101" pitchFamily="49" charset="-122"/>
                <a:ea typeface="黑体" panose="02010609060101010101" pitchFamily="49" charset="-122"/>
                <a:cs typeface="Times New Roman" panose="02020603050405020304" pitchFamily="18" charset="0"/>
              </a:rPr>
              <a:t>．服务于对外开放的基本国策</a:t>
            </a:r>
            <a:endParaRPr lang="zh-CN" altLang="en-US" sz="2800" b="1" dirty="0">
              <a:latin typeface="黑体" panose="02010609060101010101" pitchFamily="49" charset="-122"/>
              <a:ea typeface="黑体" panose="02010609060101010101" pitchFamily="49" charset="-122"/>
            </a:endParaRPr>
          </a:p>
        </p:txBody>
      </p:sp>
      <p:sp>
        <p:nvSpPr>
          <p:cNvPr id="17" name="矩形 16"/>
          <p:cNvSpPr/>
          <p:nvPr/>
        </p:nvSpPr>
        <p:spPr>
          <a:xfrm>
            <a:off x="4150360" y="4991588"/>
            <a:ext cx="843280" cy="1198880"/>
          </a:xfrm>
          <a:prstGeom prst="rect">
            <a:avLst/>
          </a:prstGeom>
          <a:noFill/>
          <a:ln>
            <a:noFill/>
          </a:ln>
        </p:spPr>
        <p:txBody>
          <a:bodyPr wrap="none" rtlCol="0" anchor="t">
            <a:spAutoFit/>
          </a:bodyPr>
          <a:lstStyle/>
          <a:p>
            <a:pPr algn="ctr"/>
            <a:r>
              <a:rPr lang="en-US" altLang="zh-CN" sz="7200" b="1" dirty="0">
                <a:solidFill>
                  <a:srgbClr val="FF0000"/>
                </a:solidFill>
                <a:effectLst>
                  <a:outerShdw blurRad="38100" dist="19050" dir="2700000" algn="tl" rotWithShape="0">
                    <a:schemeClr val="dk1">
                      <a:alpha val="40000"/>
                    </a:schemeClr>
                  </a:outerShdw>
                </a:effectLst>
              </a:rPr>
              <a:t>A</a:t>
            </a:r>
            <a:endParaRPr lang="en-US" altLang="zh-CN" sz="7200" b="1" dirty="0">
              <a:solidFill>
                <a:srgbClr val="FF0000"/>
              </a:solidFill>
              <a:effectLst>
                <a:outerShdw blurRad="38100" dist="19050" dir="2700000" algn="tl" rotWithShape="0">
                  <a:schemeClr val="dk1">
                    <a:alpha val="40000"/>
                  </a:schemeClr>
                </a:outerShdw>
              </a:effectLst>
            </a:endParaRPr>
          </a:p>
        </p:txBody>
      </p:sp>
      <p:sp>
        <p:nvSpPr>
          <p:cNvPr id="2" name="矩形 1"/>
          <p:cNvSpPr/>
          <p:nvPr/>
        </p:nvSpPr>
        <p:spPr>
          <a:xfrm>
            <a:off x="2795349" y="849521"/>
            <a:ext cx="3791423" cy="523220"/>
          </a:xfrm>
          <a:prstGeom prst="rect">
            <a:avLst/>
          </a:prstGeom>
        </p:spPr>
        <p:txBody>
          <a:bodyPr wrap="none">
            <a:spAutoFit/>
          </a:bodyPr>
          <a:lstStyle/>
          <a:p>
            <a:r>
              <a:rPr lang="zh-CN" altLang="zh-CN" sz="2800" b="1" dirty="0">
                <a:solidFill>
                  <a:srgbClr val="FF0000"/>
                </a:solidFill>
                <a:latin typeface="黑体" panose="02010609060101010101" pitchFamily="49" charset="-122"/>
                <a:ea typeface="黑体" panose="02010609060101010101" pitchFamily="49" charset="-122"/>
                <a:cs typeface="黑体" panose="02010609060101010101" pitchFamily="49" charset="-122"/>
              </a:rPr>
              <a:t>如何应对</a:t>
            </a:r>
            <a:r>
              <a:rPr lang="zh-CN" altLang="zh-CN" sz="2800" b="1" dirty="0">
                <a:latin typeface="黑体" panose="02010609060101010101" pitchFamily="49" charset="-122"/>
                <a:ea typeface="黑体" panose="02010609060101010101" pitchFamily="49" charset="-122"/>
                <a:cs typeface="黑体" panose="02010609060101010101" pitchFamily="49" charset="-122"/>
              </a:rPr>
              <a:t>出现的问题？</a:t>
            </a:r>
            <a:endParaRPr lang="zh-CN" altLang="zh-CN" sz="2800" b="1" dirty="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14"/>
                                        </p:tgtEl>
                                        <p:attrNameLst>
                                          <p:attrName>ppt_x</p:attrName>
                                        </p:attrNameLst>
                                      </p:cBhvr>
                                      <p:tavLst>
                                        <p:tav tm="0">
                                          <p:val>
                                            <p:strVal val="ppt_x"/>
                                          </p:val>
                                        </p:tav>
                                        <p:tav tm="100000">
                                          <p:val>
                                            <p:strVal val="ppt_x"/>
                                          </p:val>
                                        </p:tav>
                                      </p:tavLst>
                                    </p:anim>
                                    <p:anim calcmode="lin" valueType="num">
                                      <p:cBhvr additive="base">
                                        <p:cTn id="13" dur="500"/>
                                        <p:tgtEl>
                                          <p:spTgt spid="14"/>
                                        </p:tgtEl>
                                        <p:attrNameLst>
                                          <p:attrName>ppt_y</p:attrName>
                                        </p:attrNameLst>
                                      </p:cBhvr>
                                      <p:tavLst>
                                        <p:tav tm="0">
                                          <p:val>
                                            <p:strVal val="ppt_y"/>
                                          </p:val>
                                        </p:tav>
                                        <p:tav tm="100000">
                                          <p:val>
                                            <p:strVal val="1+ppt_h/2"/>
                                          </p:val>
                                        </p:tav>
                                      </p:tavLst>
                                    </p:anim>
                                    <p:set>
                                      <p:cBhvr>
                                        <p:cTn id="14" dur="1" fill="hold">
                                          <p:stCondLst>
                                            <p:cond delay="4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25"/>
                                        </p:tgtEl>
                                        <p:attrNameLst>
                                          <p:attrName>style.visibility</p:attrName>
                                        </p:attrNameLst>
                                      </p:cBhvr>
                                      <p:to>
                                        <p:strVal val="visible"/>
                                      </p:to>
                                    </p:set>
                                    <p:anim calcmode="lin" valueType="num">
                                      <p:cBhvr additive="base">
                                        <p:cTn id="29" dur="500" fill="hold"/>
                                        <p:tgtEl>
                                          <p:spTgt spid="1025"/>
                                        </p:tgtEl>
                                        <p:attrNameLst>
                                          <p:attrName>ppt_x</p:attrName>
                                        </p:attrNameLst>
                                      </p:cBhvr>
                                      <p:tavLst>
                                        <p:tav tm="0">
                                          <p:val>
                                            <p:strVal val="#ppt_x"/>
                                          </p:val>
                                        </p:tav>
                                        <p:tav tm="100000">
                                          <p:val>
                                            <p:strVal val="#ppt_x"/>
                                          </p:val>
                                        </p:tav>
                                      </p:tavLst>
                                    </p:anim>
                                    <p:anim calcmode="lin" valueType="num">
                                      <p:cBhvr additive="base">
                                        <p:cTn id="30" dur="500" fill="hold"/>
                                        <p:tgtEl>
                                          <p:spTgt spid="102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p:tgtEl>
                                          <p:spTgt spid="17"/>
                                        </p:tgtEl>
                                        <p:attrNameLst>
                                          <p:attrName>ppt_y</p:attrName>
                                        </p:attrNameLst>
                                      </p:cBhvr>
                                      <p:tavLst>
                                        <p:tav tm="0">
                                          <p:val>
                                            <p:strVal val="#ppt_y+#ppt_h*1.125000"/>
                                          </p:val>
                                        </p:tav>
                                        <p:tav tm="100000">
                                          <p:val>
                                            <p:strVal val="#ppt_y"/>
                                          </p:val>
                                        </p:tav>
                                      </p:tavLst>
                                    </p:anim>
                                    <p:animEffect transition="in" filter="wipe(up)">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xit" presetSubtype="4" fill="hold" grpId="1" nodeType="clickEffect">
                                  <p:stCondLst>
                                    <p:cond delay="0"/>
                                  </p:stCondLst>
                                  <p:childTnLst>
                                    <p:anim calcmode="lin" valueType="num">
                                      <p:cBhvr additive="base">
                                        <p:cTn id="44" dur="500"/>
                                        <p:tgtEl>
                                          <p:spTgt spid="15"/>
                                        </p:tgtEl>
                                        <p:attrNameLst>
                                          <p:attrName>ppt_x</p:attrName>
                                        </p:attrNameLst>
                                      </p:cBhvr>
                                      <p:tavLst>
                                        <p:tav tm="0">
                                          <p:val>
                                            <p:strVal val="ppt_x"/>
                                          </p:val>
                                        </p:tav>
                                        <p:tav tm="100000">
                                          <p:val>
                                            <p:strVal val="ppt_x"/>
                                          </p:val>
                                        </p:tav>
                                      </p:tavLst>
                                    </p:anim>
                                    <p:anim calcmode="lin" valueType="num">
                                      <p:cBhvr additive="base">
                                        <p:cTn id="45" dur="500"/>
                                        <p:tgtEl>
                                          <p:spTgt spid="15"/>
                                        </p:tgtEl>
                                        <p:attrNameLst>
                                          <p:attrName>ppt_y</p:attrName>
                                        </p:attrNameLst>
                                      </p:cBhvr>
                                      <p:tavLst>
                                        <p:tav tm="0">
                                          <p:val>
                                            <p:strVal val="ppt_y"/>
                                          </p:val>
                                        </p:tav>
                                        <p:tav tm="100000">
                                          <p:val>
                                            <p:strVal val="1+ppt_h/2"/>
                                          </p:val>
                                        </p:tav>
                                      </p:tavLst>
                                    </p:anim>
                                    <p:set>
                                      <p:cBhvr>
                                        <p:cTn id="46" dur="1" fill="hold">
                                          <p:stCondLst>
                                            <p:cond delay="499"/>
                                          </p:stCondLst>
                                        </p:cTn>
                                        <p:tgtEl>
                                          <p:spTgt spid="15"/>
                                        </p:tgtEl>
                                        <p:attrNameLst>
                                          <p:attrName>style.visibility</p:attrName>
                                        </p:attrNameLst>
                                      </p:cBhvr>
                                      <p:to>
                                        <p:strVal val="hidden"/>
                                      </p:to>
                                    </p:set>
                                  </p:childTnLst>
                                </p:cTn>
                              </p:par>
                              <p:par>
                                <p:cTn id="47" presetID="2" presetClass="exit" presetSubtype="4" fill="hold" nodeType="withEffect">
                                  <p:stCondLst>
                                    <p:cond delay="0"/>
                                  </p:stCondLst>
                                  <p:childTnLst>
                                    <p:anim calcmode="lin" valueType="num">
                                      <p:cBhvr additive="base">
                                        <p:cTn id="48" dur="500"/>
                                        <p:tgtEl>
                                          <p:spTgt spid="1025"/>
                                        </p:tgtEl>
                                        <p:attrNameLst>
                                          <p:attrName>ppt_x</p:attrName>
                                        </p:attrNameLst>
                                      </p:cBhvr>
                                      <p:tavLst>
                                        <p:tav tm="0">
                                          <p:val>
                                            <p:strVal val="ppt_x"/>
                                          </p:val>
                                        </p:tav>
                                        <p:tav tm="100000">
                                          <p:val>
                                            <p:strVal val="ppt_x"/>
                                          </p:val>
                                        </p:tav>
                                      </p:tavLst>
                                    </p:anim>
                                    <p:anim calcmode="lin" valueType="num">
                                      <p:cBhvr additive="base">
                                        <p:cTn id="49" dur="500"/>
                                        <p:tgtEl>
                                          <p:spTgt spid="1025"/>
                                        </p:tgtEl>
                                        <p:attrNameLst>
                                          <p:attrName>ppt_y</p:attrName>
                                        </p:attrNameLst>
                                      </p:cBhvr>
                                      <p:tavLst>
                                        <p:tav tm="0">
                                          <p:val>
                                            <p:strVal val="ppt_y"/>
                                          </p:val>
                                        </p:tav>
                                        <p:tav tm="100000">
                                          <p:val>
                                            <p:strVal val="1+ppt_h/2"/>
                                          </p:val>
                                        </p:tav>
                                      </p:tavLst>
                                    </p:anim>
                                    <p:set>
                                      <p:cBhvr>
                                        <p:cTn id="50" dur="1" fill="hold">
                                          <p:stCondLst>
                                            <p:cond delay="499"/>
                                          </p:stCondLst>
                                        </p:cTn>
                                        <p:tgtEl>
                                          <p:spTgt spid="1025"/>
                                        </p:tgtEl>
                                        <p:attrNameLst>
                                          <p:attrName>style.visibility</p:attrName>
                                        </p:attrNameLst>
                                      </p:cBhvr>
                                      <p:to>
                                        <p:strVal val="hidden"/>
                                      </p:to>
                                    </p:set>
                                  </p:childTnLst>
                                </p:cTn>
                              </p:par>
                              <p:par>
                                <p:cTn id="51" presetID="2" presetClass="exit" presetSubtype="4" fill="hold" grpId="1" nodeType="withEffect">
                                  <p:stCondLst>
                                    <p:cond delay="0"/>
                                  </p:stCondLst>
                                  <p:childTnLst>
                                    <p:anim calcmode="lin" valueType="num">
                                      <p:cBhvr additive="base">
                                        <p:cTn id="52" dur="500"/>
                                        <p:tgtEl>
                                          <p:spTgt spid="16"/>
                                        </p:tgtEl>
                                        <p:attrNameLst>
                                          <p:attrName>ppt_x</p:attrName>
                                        </p:attrNameLst>
                                      </p:cBhvr>
                                      <p:tavLst>
                                        <p:tav tm="0">
                                          <p:val>
                                            <p:strVal val="ppt_x"/>
                                          </p:val>
                                        </p:tav>
                                        <p:tav tm="100000">
                                          <p:val>
                                            <p:strVal val="ppt_x"/>
                                          </p:val>
                                        </p:tav>
                                      </p:tavLst>
                                    </p:anim>
                                    <p:anim calcmode="lin" valueType="num">
                                      <p:cBhvr additive="base">
                                        <p:cTn id="53" dur="500"/>
                                        <p:tgtEl>
                                          <p:spTgt spid="16"/>
                                        </p:tgtEl>
                                        <p:attrNameLst>
                                          <p:attrName>ppt_y</p:attrName>
                                        </p:attrNameLst>
                                      </p:cBhvr>
                                      <p:tavLst>
                                        <p:tav tm="0">
                                          <p:val>
                                            <p:strVal val="ppt_y"/>
                                          </p:val>
                                        </p:tav>
                                        <p:tav tm="100000">
                                          <p:val>
                                            <p:strVal val="1+ppt_h/2"/>
                                          </p:val>
                                        </p:tav>
                                      </p:tavLst>
                                    </p:anim>
                                    <p:set>
                                      <p:cBhvr>
                                        <p:cTn id="54" dur="1" fill="hold">
                                          <p:stCondLst>
                                            <p:cond delay="499"/>
                                          </p:stCondLst>
                                        </p:cTn>
                                        <p:tgtEl>
                                          <p:spTgt spid="16"/>
                                        </p:tgtEl>
                                        <p:attrNameLst>
                                          <p:attrName>style.visibility</p:attrName>
                                        </p:attrNameLst>
                                      </p:cBhvr>
                                      <p:to>
                                        <p:strVal val="hidden"/>
                                      </p:to>
                                    </p:set>
                                  </p:childTnLst>
                                </p:cTn>
                              </p:par>
                              <p:par>
                                <p:cTn id="55" presetID="2" presetClass="exit" presetSubtype="4" fill="hold" grpId="1" nodeType="withEffect">
                                  <p:stCondLst>
                                    <p:cond delay="0"/>
                                  </p:stCondLst>
                                  <p:childTnLst>
                                    <p:anim calcmode="lin" valueType="num">
                                      <p:cBhvr additive="base">
                                        <p:cTn id="56" dur="500"/>
                                        <p:tgtEl>
                                          <p:spTgt spid="17"/>
                                        </p:tgtEl>
                                        <p:attrNameLst>
                                          <p:attrName>ppt_x</p:attrName>
                                        </p:attrNameLst>
                                      </p:cBhvr>
                                      <p:tavLst>
                                        <p:tav tm="0">
                                          <p:val>
                                            <p:strVal val="ppt_x"/>
                                          </p:val>
                                        </p:tav>
                                        <p:tav tm="100000">
                                          <p:val>
                                            <p:strVal val="ppt_x"/>
                                          </p:val>
                                        </p:tav>
                                      </p:tavLst>
                                    </p:anim>
                                    <p:anim calcmode="lin" valueType="num">
                                      <p:cBhvr additive="base">
                                        <p:cTn id="57" dur="500"/>
                                        <p:tgtEl>
                                          <p:spTgt spid="17"/>
                                        </p:tgtEl>
                                        <p:attrNameLst>
                                          <p:attrName>ppt_y</p:attrName>
                                        </p:attrNameLst>
                                      </p:cBhvr>
                                      <p:tavLst>
                                        <p:tav tm="0">
                                          <p:val>
                                            <p:strVal val="ppt_y"/>
                                          </p:val>
                                        </p:tav>
                                        <p:tav tm="100000">
                                          <p:val>
                                            <p:strVal val="1+ppt_h/2"/>
                                          </p:val>
                                        </p:tav>
                                      </p:tavLst>
                                    </p:anim>
                                    <p:set>
                                      <p:cBhvr>
                                        <p:cTn id="58" dur="1" fill="hold">
                                          <p:stCondLst>
                                            <p:cond delay="499"/>
                                          </p:stCondLst>
                                        </p:cTn>
                                        <p:tgtEl>
                                          <p:spTgt spid="1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ppt_x"/>
                                          </p:val>
                                        </p:tav>
                                        <p:tav tm="100000">
                                          <p:val>
                                            <p:strVal val="#ppt_x"/>
                                          </p:val>
                                        </p:tav>
                                      </p:tavLst>
                                    </p:anim>
                                    <p:anim calcmode="lin" valueType="num">
                                      <p:cBhvr additive="base">
                                        <p:cTn id="6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4" grpId="1"/>
      <p:bldP spid="15" grpId="0" bldLvl="0" animBg="1"/>
      <p:bldP spid="15" grpId="1" bldLvl="0" animBg="1"/>
      <p:bldP spid="16" grpId="0"/>
      <p:bldP spid="16" grpId="1"/>
      <p:bldP spid="17" grpId="0"/>
      <p:bldP spid="17" grpId="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65723" y="53654"/>
            <a:ext cx="4041775" cy="521970"/>
          </a:xfrm>
          <a:prstGeom prst="rect">
            <a:avLst/>
          </a:prstGeom>
          <a:noFill/>
        </p:spPr>
        <p:txBody>
          <a:bodyPr wrap="square" rtlCol="0">
            <a:spAutoFit/>
          </a:bodyPr>
          <a:lstStyle/>
          <a:p>
            <a:r>
              <a:rPr lang="zh-CN" altLang="en-US" sz="2800" b="1" dirty="0">
                <a:latin typeface="黑体" panose="02010609060101010101" pitchFamily="49" charset="-122"/>
                <a:ea typeface="黑体" panose="02010609060101010101" pitchFamily="49" charset="-122"/>
              </a:rPr>
              <a:t>课堂小结</a:t>
            </a:r>
            <a:endParaRPr lang="zh-CN" altLang="en-US" sz="2800" b="1" dirty="0">
              <a:latin typeface="黑体" panose="02010609060101010101" pitchFamily="49" charset="-122"/>
              <a:ea typeface="黑体" panose="02010609060101010101" pitchFamily="49" charset="-122"/>
            </a:endParaRPr>
          </a:p>
        </p:txBody>
      </p:sp>
      <p:sp>
        <p:nvSpPr>
          <p:cNvPr id="3" name="椭圆 2"/>
          <p:cNvSpPr/>
          <p:nvPr/>
        </p:nvSpPr>
        <p:spPr>
          <a:xfrm>
            <a:off x="883936" y="2713988"/>
            <a:ext cx="4407535" cy="798195"/>
          </a:xfrm>
          <a:prstGeom prst="ellipse">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文本框 3"/>
          <p:cNvSpPr txBox="1"/>
          <p:nvPr/>
        </p:nvSpPr>
        <p:spPr>
          <a:xfrm>
            <a:off x="1576387" y="2805749"/>
            <a:ext cx="3794125" cy="583565"/>
          </a:xfrm>
          <a:prstGeom prst="rect">
            <a:avLst/>
          </a:prstGeom>
          <a:noFill/>
        </p:spPr>
        <p:txBody>
          <a:bodyPr wrap="square" rtlCol="0">
            <a:spAutoFit/>
          </a:bodyPr>
          <a:lstStyle/>
          <a:p>
            <a:r>
              <a:rPr lang="zh-CN" altLang="en-US" sz="3200" b="1">
                <a:solidFill>
                  <a:srgbClr val="FF0000"/>
                </a:solidFill>
                <a:latin typeface="黑体" panose="02010609060101010101" pitchFamily="49" charset="-122"/>
                <a:ea typeface="黑体" panose="02010609060101010101" pitchFamily="49" charset="-122"/>
              </a:rPr>
              <a:t>当今世界发展特点</a:t>
            </a:r>
            <a:endParaRPr lang="zh-CN" altLang="en-US" sz="3200" b="1">
              <a:solidFill>
                <a:srgbClr val="FF0000"/>
              </a:solidFill>
              <a:latin typeface="黑体" panose="02010609060101010101" pitchFamily="49" charset="-122"/>
              <a:ea typeface="黑体" panose="02010609060101010101" pitchFamily="49" charset="-122"/>
            </a:endParaRPr>
          </a:p>
        </p:txBody>
      </p:sp>
      <p:sp>
        <p:nvSpPr>
          <p:cNvPr id="6" name="文本框 5"/>
          <p:cNvSpPr txBox="1"/>
          <p:nvPr/>
        </p:nvSpPr>
        <p:spPr>
          <a:xfrm>
            <a:off x="2768395" y="4283364"/>
            <a:ext cx="1367155" cy="768350"/>
          </a:xfrm>
          <a:prstGeom prst="rect">
            <a:avLst/>
          </a:prstGeom>
          <a:noFill/>
        </p:spPr>
        <p:txBody>
          <a:bodyPr wrap="square" rtlCol="0">
            <a:spAutoFit/>
          </a:bodyPr>
          <a:lstStyle/>
          <a:p>
            <a:r>
              <a:rPr lang="zh-CN" altLang="en-US" sz="4400" b="1" dirty="0">
                <a:solidFill>
                  <a:srgbClr val="00B050"/>
                </a:solidFill>
              </a:rPr>
              <a:t>经济</a:t>
            </a:r>
            <a:r>
              <a:rPr lang="en-US" altLang="zh-CN" sz="4400" b="1" u="sng" dirty="0">
                <a:solidFill>
                  <a:srgbClr val="00B050"/>
                </a:solidFill>
              </a:rPr>
              <a:t>         </a:t>
            </a:r>
            <a:r>
              <a:rPr lang="en-US" altLang="zh-CN" sz="4400" b="1" dirty="0">
                <a:solidFill>
                  <a:srgbClr val="00B050"/>
                </a:solidFill>
              </a:rPr>
              <a:t>         </a:t>
            </a:r>
            <a:endParaRPr lang="en-US" altLang="zh-CN" sz="4400" b="1" dirty="0">
              <a:solidFill>
                <a:srgbClr val="00B050"/>
              </a:solidFill>
            </a:endParaRPr>
          </a:p>
        </p:txBody>
      </p:sp>
      <p:sp>
        <p:nvSpPr>
          <p:cNvPr id="7" name="文本框 6"/>
          <p:cNvSpPr txBox="1"/>
          <p:nvPr/>
        </p:nvSpPr>
        <p:spPr>
          <a:xfrm>
            <a:off x="3018788" y="947416"/>
            <a:ext cx="3193415" cy="768350"/>
          </a:xfrm>
          <a:prstGeom prst="rect">
            <a:avLst/>
          </a:prstGeom>
          <a:noFill/>
        </p:spPr>
        <p:txBody>
          <a:bodyPr wrap="square" rtlCol="0">
            <a:spAutoFit/>
          </a:bodyPr>
          <a:lstStyle/>
          <a:p>
            <a:r>
              <a:rPr lang="zh-CN" altLang="en-US" sz="4400" b="1" dirty="0">
                <a:solidFill>
                  <a:srgbClr val="00B050"/>
                </a:solidFill>
              </a:rPr>
              <a:t>政治</a:t>
            </a:r>
            <a:r>
              <a:rPr lang="en-US" altLang="zh-CN" sz="4400" b="1" u="sng" dirty="0">
                <a:solidFill>
                  <a:srgbClr val="00B050"/>
                </a:solidFill>
              </a:rPr>
              <a:t>         </a:t>
            </a:r>
            <a:r>
              <a:rPr lang="en-US" altLang="zh-CN" sz="4400" b="1" dirty="0">
                <a:solidFill>
                  <a:srgbClr val="00B050"/>
                </a:solidFill>
              </a:rPr>
              <a:t>         </a:t>
            </a:r>
            <a:endParaRPr lang="en-US" altLang="zh-CN" sz="4400" b="1" dirty="0">
              <a:solidFill>
                <a:srgbClr val="00B050"/>
              </a:solidFill>
            </a:endParaRPr>
          </a:p>
        </p:txBody>
      </p:sp>
      <p:sp>
        <p:nvSpPr>
          <p:cNvPr id="8" name="文本框 7"/>
          <p:cNvSpPr txBox="1"/>
          <p:nvPr/>
        </p:nvSpPr>
        <p:spPr>
          <a:xfrm>
            <a:off x="-50994" y="588962"/>
            <a:ext cx="3193415" cy="768350"/>
          </a:xfrm>
          <a:prstGeom prst="rect">
            <a:avLst/>
          </a:prstGeom>
          <a:noFill/>
        </p:spPr>
        <p:txBody>
          <a:bodyPr wrap="square" rtlCol="0">
            <a:spAutoFit/>
          </a:bodyPr>
          <a:lstStyle/>
          <a:p>
            <a:r>
              <a:rPr lang="zh-CN" altLang="en-US" sz="4400" b="1" dirty="0">
                <a:solidFill>
                  <a:srgbClr val="00B050"/>
                </a:solidFill>
              </a:rPr>
              <a:t>社会</a:t>
            </a:r>
            <a:r>
              <a:rPr lang="en-US" altLang="zh-CN" sz="4400" b="1" u="sng" dirty="0">
                <a:solidFill>
                  <a:srgbClr val="00B050"/>
                </a:solidFill>
              </a:rPr>
              <a:t>             </a:t>
            </a:r>
            <a:r>
              <a:rPr lang="en-US" altLang="zh-CN" sz="4400" b="1" dirty="0">
                <a:solidFill>
                  <a:srgbClr val="00B050"/>
                </a:solidFill>
              </a:rPr>
              <a:t>     </a:t>
            </a:r>
            <a:endParaRPr lang="en-US" altLang="zh-CN" sz="4400" b="1" dirty="0">
              <a:solidFill>
                <a:srgbClr val="00B050"/>
              </a:solidFill>
            </a:endParaRPr>
          </a:p>
        </p:txBody>
      </p:sp>
      <p:sp>
        <p:nvSpPr>
          <p:cNvPr id="9" name="文本框 8"/>
          <p:cNvSpPr txBox="1"/>
          <p:nvPr/>
        </p:nvSpPr>
        <p:spPr>
          <a:xfrm>
            <a:off x="6831" y="5015084"/>
            <a:ext cx="3193415" cy="768350"/>
          </a:xfrm>
          <a:prstGeom prst="rect">
            <a:avLst/>
          </a:prstGeom>
          <a:noFill/>
        </p:spPr>
        <p:txBody>
          <a:bodyPr wrap="square" rtlCol="0">
            <a:spAutoFit/>
          </a:bodyPr>
          <a:lstStyle/>
          <a:p>
            <a:r>
              <a:rPr lang="zh-CN" altLang="en-US" sz="4400" b="1" dirty="0">
                <a:solidFill>
                  <a:srgbClr val="00B050"/>
                </a:solidFill>
              </a:rPr>
              <a:t>文化</a:t>
            </a:r>
            <a:r>
              <a:rPr lang="en-US" altLang="zh-CN" sz="4400" b="1" u="sng" dirty="0">
                <a:solidFill>
                  <a:srgbClr val="00B050"/>
                </a:solidFill>
              </a:rPr>
              <a:t>         </a:t>
            </a:r>
            <a:r>
              <a:rPr lang="en-US" altLang="zh-CN" sz="4400" b="1" dirty="0">
                <a:solidFill>
                  <a:srgbClr val="00B050"/>
                </a:solidFill>
              </a:rPr>
              <a:t>         </a:t>
            </a:r>
            <a:endParaRPr lang="en-US" altLang="zh-CN" sz="4400" b="1" dirty="0">
              <a:solidFill>
                <a:srgbClr val="00B050"/>
              </a:solidFill>
            </a:endParaRPr>
          </a:p>
        </p:txBody>
      </p:sp>
      <p:cxnSp>
        <p:nvCxnSpPr>
          <p:cNvPr id="10" name="直接连接符 9"/>
          <p:cNvCxnSpPr/>
          <p:nvPr/>
        </p:nvCxnSpPr>
        <p:spPr>
          <a:xfrm flipV="1">
            <a:off x="1110276" y="1202470"/>
            <a:ext cx="1808991" cy="30480"/>
          </a:xfrm>
          <a:prstGeom prst="line">
            <a:avLst/>
          </a:prstGeom>
          <a:ln w="38100"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cxnSp>
        <p:nvCxnSpPr>
          <p:cNvPr id="11" name="直接连接符 10"/>
          <p:cNvCxnSpPr/>
          <p:nvPr>
            <p:custDataLst>
              <p:tags r:id="rId2"/>
            </p:custDataLst>
          </p:nvPr>
        </p:nvCxnSpPr>
        <p:spPr>
          <a:xfrm flipV="1">
            <a:off x="1234921" y="5568483"/>
            <a:ext cx="1581064" cy="49851"/>
          </a:xfrm>
          <a:prstGeom prst="line">
            <a:avLst/>
          </a:prstGeom>
          <a:ln w="38100"/>
        </p:spPr>
        <p:style>
          <a:lnRef idx="2">
            <a:schemeClr val="accent1"/>
          </a:lnRef>
          <a:fillRef idx="0">
            <a:srgbClr val="FFFFFF"/>
          </a:fillRef>
          <a:effectRef idx="0">
            <a:srgbClr val="FFFFFF"/>
          </a:effectRef>
          <a:fontRef idx="minor">
            <a:schemeClr val="tx1"/>
          </a:fontRef>
        </p:style>
      </p:cxnSp>
      <p:cxnSp>
        <p:nvCxnSpPr>
          <p:cNvPr id="12" name="直接连接符 11"/>
          <p:cNvCxnSpPr/>
          <p:nvPr>
            <p:custDataLst>
              <p:tags r:id="rId3"/>
            </p:custDataLst>
          </p:nvPr>
        </p:nvCxnSpPr>
        <p:spPr>
          <a:xfrm>
            <a:off x="4246052" y="1493460"/>
            <a:ext cx="1818637" cy="7245"/>
          </a:xfrm>
          <a:prstGeom prst="line">
            <a:avLst/>
          </a:prstGeom>
          <a:ln w="38100"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cxnSp>
        <p:nvCxnSpPr>
          <p:cNvPr id="13" name="直接连接符 12"/>
          <p:cNvCxnSpPr/>
          <p:nvPr>
            <p:custDataLst>
              <p:tags r:id="rId4"/>
            </p:custDataLst>
          </p:nvPr>
        </p:nvCxnSpPr>
        <p:spPr>
          <a:xfrm>
            <a:off x="4221323" y="4487224"/>
            <a:ext cx="1636139" cy="0"/>
          </a:xfrm>
          <a:prstGeom prst="line">
            <a:avLst/>
          </a:prstGeom>
          <a:ln w="38100"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cxnSp>
        <p:nvCxnSpPr>
          <p:cNvPr id="14" name="直接箭头连接符 13"/>
          <p:cNvCxnSpPr/>
          <p:nvPr/>
        </p:nvCxnSpPr>
        <p:spPr>
          <a:xfrm flipH="1" flipV="1">
            <a:off x="726934" y="1405199"/>
            <a:ext cx="782955" cy="1120775"/>
          </a:xfrm>
          <a:prstGeom prst="straightConnector1">
            <a:avLst/>
          </a:prstGeom>
          <a:ln w="38100">
            <a:tailEnd type="arrow"/>
          </a:ln>
        </p:spPr>
        <p:style>
          <a:lnRef idx="2">
            <a:schemeClr val="accent1"/>
          </a:lnRef>
          <a:fillRef idx="0">
            <a:srgbClr val="FFFFFF"/>
          </a:fillRef>
          <a:effectRef idx="0">
            <a:srgbClr val="FFFFFF"/>
          </a:effectRef>
          <a:fontRef idx="minor">
            <a:schemeClr val="tx1"/>
          </a:fontRef>
        </p:style>
      </p:cxnSp>
      <p:cxnSp>
        <p:nvCxnSpPr>
          <p:cNvPr id="15" name="直接箭头连接符 14"/>
          <p:cNvCxnSpPr/>
          <p:nvPr/>
        </p:nvCxnSpPr>
        <p:spPr>
          <a:xfrm flipV="1">
            <a:off x="2846456" y="1560021"/>
            <a:ext cx="686149" cy="1042036"/>
          </a:xfrm>
          <a:prstGeom prst="straightConnector1">
            <a:avLst/>
          </a:prstGeom>
          <a:ln w="38100">
            <a:tailEnd type="arrow"/>
          </a:ln>
        </p:spPr>
        <p:style>
          <a:lnRef idx="2">
            <a:schemeClr val="accent1"/>
          </a:lnRef>
          <a:fillRef idx="0">
            <a:srgbClr val="FFFFFF"/>
          </a:fillRef>
          <a:effectRef idx="0">
            <a:srgbClr val="FFFFFF"/>
          </a:effectRef>
          <a:fontRef idx="minor">
            <a:schemeClr val="tx1"/>
          </a:fontRef>
        </p:style>
      </p:cxnSp>
      <p:cxnSp>
        <p:nvCxnSpPr>
          <p:cNvPr id="16" name="直接箭头连接符 15"/>
          <p:cNvCxnSpPr/>
          <p:nvPr/>
        </p:nvCxnSpPr>
        <p:spPr>
          <a:xfrm>
            <a:off x="2992120" y="3537585"/>
            <a:ext cx="481330" cy="844550"/>
          </a:xfrm>
          <a:prstGeom prst="straightConnector1">
            <a:avLst/>
          </a:prstGeom>
          <a:ln w="38100">
            <a:tailEnd type="arrow"/>
          </a:ln>
        </p:spPr>
        <p:style>
          <a:lnRef idx="2">
            <a:schemeClr val="accent1"/>
          </a:lnRef>
          <a:fillRef idx="0">
            <a:srgbClr val="FFFFFF"/>
          </a:fillRef>
          <a:effectRef idx="0">
            <a:srgbClr val="FFFFFF"/>
          </a:effectRef>
          <a:fontRef idx="minor">
            <a:schemeClr val="tx1"/>
          </a:fontRef>
        </p:style>
      </p:cxnSp>
      <p:cxnSp>
        <p:nvCxnSpPr>
          <p:cNvPr id="17" name="直接箭头连接符 16"/>
          <p:cNvCxnSpPr/>
          <p:nvPr/>
        </p:nvCxnSpPr>
        <p:spPr>
          <a:xfrm flipH="1">
            <a:off x="883936" y="3603944"/>
            <a:ext cx="754805" cy="1242230"/>
          </a:xfrm>
          <a:prstGeom prst="straightConnector1">
            <a:avLst/>
          </a:prstGeom>
          <a:ln w="38100">
            <a:tailEnd type="arrow"/>
          </a:ln>
        </p:spPr>
        <p:style>
          <a:lnRef idx="2">
            <a:schemeClr val="accent1"/>
          </a:lnRef>
          <a:fillRef idx="0">
            <a:srgbClr val="FFFFFF"/>
          </a:fillRef>
          <a:effectRef idx="0">
            <a:srgbClr val="FFFFFF"/>
          </a:effectRef>
          <a:fontRef idx="minor">
            <a:schemeClr val="tx1"/>
          </a:fontRef>
        </p:style>
      </p:cxnSp>
      <p:sp>
        <p:nvSpPr>
          <p:cNvPr id="18" name="左大括号 17"/>
          <p:cNvSpPr/>
          <p:nvPr/>
        </p:nvSpPr>
        <p:spPr>
          <a:xfrm>
            <a:off x="4126556" y="3959860"/>
            <a:ext cx="89526" cy="1582420"/>
          </a:xfrm>
          <a:prstGeom prst="leftBrace">
            <a:avLst/>
          </a:prstGeom>
          <a:ln w="38100"/>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cxnSp>
        <p:nvCxnSpPr>
          <p:cNvPr id="19" name="直接连接符 18"/>
          <p:cNvCxnSpPr/>
          <p:nvPr>
            <p:custDataLst>
              <p:tags r:id="rId5"/>
            </p:custDataLst>
          </p:nvPr>
        </p:nvCxnSpPr>
        <p:spPr>
          <a:xfrm>
            <a:off x="4221323" y="5538550"/>
            <a:ext cx="2195830" cy="0"/>
          </a:xfrm>
          <a:prstGeom prst="line">
            <a:avLst/>
          </a:prstGeom>
          <a:ln w="38100"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sp>
        <p:nvSpPr>
          <p:cNvPr id="20" name="左大括号 19"/>
          <p:cNvSpPr/>
          <p:nvPr>
            <p:custDataLst>
              <p:tags r:id="rId6"/>
            </p:custDataLst>
          </p:nvPr>
        </p:nvSpPr>
        <p:spPr>
          <a:xfrm>
            <a:off x="6246599" y="155492"/>
            <a:ext cx="213360" cy="2436495"/>
          </a:xfrm>
          <a:prstGeom prst="leftBrace">
            <a:avLst/>
          </a:prstGeom>
          <a:ln w="38100"/>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21" name="文本框 20"/>
          <p:cNvSpPr txBox="1"/>
          <p:nvPr/>
        </p:nvSpPr>
        <p:spPr>
          <a:xfrm>
            <a:off x="1300924" y="543242"/>
            <a:ext cx="1904365" cy="645160"/>
          </a:xfrm>
          <a:prstGeom prst="rect">
            <a:avLst/>
          </a:prstGeom>
          <a:noFill/>
        </p:spPr>
        <p:txBody>
          <a:bodyPr wrap="square" rtlCol="0">
            <a:spAutoFit/>
          </a:bodyPr>
          <a:lstStyle/>
          <a:p>
            <a:r>
              <a:rPr lang="zh-CN" altLang="en-US" sz="3600" b="1">
                <a:solidFill>
                  <a:srgbClr val="FF0000"/>
                </a:solidFill>
                <a:latin typeface="黑体" panose="02010609060101010101" pitchFamily="49" charset="-122"/>
                <a:ea typeface="黑体" panose="02010609060101010101" pitchFamily="49" charset="-122"/>
              </a:rPr>
              <a:t>信息化</a:t>
            </a:r>
            <a:endParaRPr lang="zh-CN" altLang="en-US" sz="3600" b="1">
              <a:solidFill>
                <a:srgbClr val="FF0000"/>
              </a:solidFill>
              <a:latin typeface="黑体" panose="02010609060101010101" pitchFamily="49" charset="-122"/>
              <a:ea typeface="黑体" panose="02010609060101010101" pitchFamily="49" charset="-122"/>
            </a:endParaRPr>
          </a:p>
        </p:txBody>
      </p:sp>
      <p:sp>
        <p:nvSpPr>
          <p:cNvPr id="22" name="文本框 21"/>
          <p:cNvSpPr txBox="1"/>
          <p:nvPr/>
        </p:nvSpPr>
        <p:spPr>
          <a:xfrm>
            <a:off x="1057104" y="4923323"/>
            <a:ext cx="1904365" cy="645160"/>
          </a:xfrm>
          <a:prstGeom prst="rect">
            <a:avLst/>
          </a:prstGeom>
          <a:noFill/>
        </p:spPr>
        <p:txBody>
          <a:bodyPr wrap="square" rtlCol="0">
            <a:spAutoFit/>
          </a:bodyPr>
          <a:lstStyle/>
          <a:p>
            <a:pPr algn="ctr"/>
            <a:r>
              <a:rPr lang="zh-CN" altLang="en-US" sz="3600" b="1" dirty="0">
                <a:solidFill>
                  <a:srgbClr val="FF0000"/>
                </a:solidFill>
                <a:latin typeface="黑体" panose="02010609060101010101" pitchFamily="49" charset="-122"/>
                <a:ea typeface="黑体" panose="02010609060101010101" pitchFamily="49" charset="-122"/>
              </a:rPr>
              <a:t>多样性</a:t>
            </a:r>
            <a:endParaRPr lang="zh-CN" altLang="en-US" sz="3600" b="1" dirty="0">
              <a:solidFill>
                <a:srgbClr val="FF0000"/>
              </a:solidFill>
              <a:latin typeface="黑体" panose="02010609060101010101" pitchFamily="49" charset="-122"/>
              <a:ea typeface="黑体" panose="02010609060101010101" pitchFamily="49" charset="-122"/>
            </a:endParaRPr>
          </a:p>
        </p:txBody>
      </p:sp>
      <p:sp>
        <p:nvSpPr>
          <p:cNvPr id="23" name="文本框 22"/>
          <p:cNvSpPr txBox="1"/>
          <p:nvPr/>
        </p:nvSpPr>
        <p:spPr>
          <a:xfrm>
            <a:off x="4246052" y="3725110"/>
            <a:ext cx="1904365" cy="645160"/>
          </a:xfrm>
          <a:prstGeom prst="rect">
            <a:avLst/>
          </a:prstGeom>
          <a:noFill/>
        </p:spPr>
        <p:txBody>
          <a:bodyPr wrap="square" rtlCol="0">
            <a:spAutoFit/>
          </a:bodyPr>
          <a:lstStyle/>
          <a:p>
            <a:r>
              <a:rPr lang="zh-CN" altLang="en-US" sz="3600" b="1" dirty="0">
                <a:solidFill>
                  <a:srgbClr val="FF0000"/>
                </a:solidFill>
                <a:latin typeface="黑体" panose="02010609060101010101" pitchFamily="49" charset="-122"/>
                <a:ea typeface="黑体" panose="02010609060101010101" pitchFamily="49" charset="-122"/>
              </a:rPr>
              <a:t>全球化</a:t>
            </a:r>
            <a:endParaRPr lang="zh-CN" altLang="en-US" sz="3600" b="1" dirty="0">
              <a:solidFill>
                <a:srgbClr val="FF0000"/>
              </a:solidFill>
              <a:latin typeface="黑体" panose="02010609060101010101" pitchFamily="49" charset="-122"/>
              <a:ea typeface="黑体" panose="02010609060101010101" pitchFamily="49" charset="-122"/>
            </a:endParaRPr>
          </a:p>
        </p:txBody>
      </p:sp>
      <p:sp>
        <p:nvSpPr>
          <p:cNvPr id="24" name="文本框 23"/>
          <p:cNvSpPr txBox="1"/>
          <p:nvPr/>
        </p:nvSpPr>
        <p:spPr>
          <a:xfrm>
            <a:off x="4358579" y="736670"/>
            <a:ext cx="1904365" cy="645160"/>
          </a:xfrm>
          <a:prstGeom prst="rect">
            <a:avLst/>
          </a:prstGeom>
          <a:noFill/>
        </p:spPr>
        <p:txBody>
          <a:bodyPr wrap="square" rtlCol="0">
            <a:spAutoFit/>
          </a:bodyPr>
          <a:lstStyle/>
          <a:p>
            <a:r>
              <a:rPr lang="zh-CN" altLang="en-US" sz="3600" b="1" dirty="0">
                <a:solidFill>
                  <a:srgbClr val="FF0000"/>
                </a:solidFill>
                <a:latin typeface="黑体" panose="02010609060101010101" pitchFamily="49" charset="-122"/>
                <a:ea typeface="黑体" panose="02010609060101010101" pitchFamily="49" charset="-122"/>
              </a:rPr>
              <a:t>多极化</a:t>
            </a:r>
            <a:endParaRPr lang="zh-CN" altLang="en-US" sz="3600" b="1" dirty="0">
              <a:solidFill>
                <a:srgbClr val="FF0000"/>
              </a:solidFill>
              <a:latin typeface="黑体" panose="02010609060101010101" pitchFamily="49" charset="-122"/>
              <a:ea typeface="黑体" panose="02010609060101010101" pitchFamily="49" charset="-122"/>
            </a:endParaRPr>
          </a:p>
        </p:txBody>
      </p:sp>
      <p:sp>
        <p:nvSpPr>
          <p:cNvPr id="25" name="文本框 24"/>
          <p:cNvSpPr txBox="1"/>
          <p:nvPr/>
        </p:nvSpPr>
        <p:spPr>
          <a:xfrm>
            <a:off x="4100087" y="4826605"/>
            <a:ext cx="2528570" cy="645160"/>
          </a:xfrm>
          <a:prstGeom prst="rect">
            <a:avLst/>
          </a:prstGeom>
          <a:noFill/>
        </p:spPr>
        <p:txBody>
          <a:bodyPr wrap="square" rtlCol="0">
            <a:spAutoFit/>
          </a:bodyPr>
          <a:lstStyle/>
          <a:p>
            <a:r>
              <a:rPr lang="zh-CN" altLang="en-US" sz="3600" b="1" dirty="0">
                <a:solidFill>
                  <a:srgbClr val="FF0000"/>
                </a:solidFill>
                <a:latin typeface="黑体" panose="02010609060101010101" pitchFamily="49" charset="-122"/>
                <a:ea typeface="黑体" panose="02010609060101010101" pitchFamily="49" charset="-122"/>
              </a:rPr>
              <a:t>区域集团化</a:t>
            </a:r>
            <a:endParaRPr lang="zh-CN" altLang="en-US" sz="3600" b="1" dirty="0">
              <a:solidFill>
                <a:srgbClr val="FF0000"/>
              </a:solidFill>
              <a:latin typeface="黑体" panose="02010609060101010101" pitchFamily="49" charset="-122"/>
              <a:ea typeface="黑体" panose="02010609060101010101" pitchFamily="49" charset="-122"/>
            </a:endParaRPr>
          </a:p>
        </p:txBody>
      </p:sp>
      <p:sp>
        <p:nvSpPr>
          <p:cNvPr id="26" name="左大括号 25"/>
          <p:cNvSpPr/>
          <p:nvPr>
            <p:custDataLst>
              <p:tags r:id="rId7"/>
            </p:custDataLst>
          </p:nvPr>
        </p:nvSpPr>
        <p:spPr>
          <a:xfrm>
            <a:off x="6531254" y="4706804"/>
            <a:ext cx="89526" cy="1445260"/>
          </a:xfrm>
          <a:prstGeom prst="leftBrace">
            <a:avLst/>
          </a:prstGeom>
          <a:ln w="38100"/>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27" name="文本框 26"/>
          <p:cNvSpPr txBox="1"/>
          <p:nvPr/>
        </p:nvSpPr>
        <p:spPr>
          <a:xfrm>
            <a:off x="6504850" y="51901"/>
            <a:ext cx="2281555" cy="2739211"/>
          </a:xfrm>
          <a:prstGeom prst="rect">
            <a:avLst/>
          </a:prstGeom>
          <a:noFill/>
        </p:spPr>
        <p:txBody>
          <a:bodyPr wrap="square" rtlCol="0">
            <a:spAutoFit/>
          </a:bodyPr>
          <a:lstStyle/>
          <a:p>
            <a:r>
              <a:rPr lang="zh-CN" altLang="en-US" sz="3200" b="1" dirty="0">
                <a:solidFill>
                  <a:srgbClr val="FF0000"/>
                </a:solidFill>
                <a:latin typeface="黑体" panose="02010609060101010101" pitchFamily="49" charset="-122"/>
                <a:ea typeface="黑体" panose="02010609060101010101" pitchFamily="49" charset="-122"/>
              </a:rPr>
              <a:t>美国</a:t>
            </a:r>
            <a:endParaRPr lang="zh-CN" altLang="en-US" sz="3200" b="1" dirty="0">
              <a:solidFill>
                <a:srgbClr val="FF0000"/>
              </a:solidFill>
              <a:latin typeface="黑体" panose="02010609060101010101" pitchFamily="49" charset="-122"/>
              <a:ea typeface="黑体" panose="02010609060101010101" pitchFamily="49" charset="-122"/>
            </a:endParaRPr>
          </a:p>
          <a:p>
            <a:r>
              <a:rPr lang="zh-CN" altLang="en-US" sz="2800" b="1" dirty="0">
                <a:latin typeface="黑体" panose="02010609060101010101" pitchFamily="49" charset="-122"/>
                <a:ea typeface="黑体" panose="02010609060101010101" pitchFamily="49" charset="-122"/>
              </a:rPr>
              <a:t>俄罗斯</a:t>
            </a:r>
            <a:endParaRPr lang="zh-CN" altLang="en-US" sz="2800" b="1" dirty="0">
              <a:latin typeface="黑体" panose="02010609060101010101" pitchFamily="49" charset="-122"/>
              <a:ea typeface="黑体" panose="02010609060101010101" pitchFamily="49" charset="-122"/>
            </a:endParaRPr>
          </a:p>
          <a:p>
            <a:r>
              <a:rPr lang="zh-CN" altLang="en-US" sz="2800" b="1" dirty="0">
                <a:latin typeface="黑体" panose="02010609060101010101" pitchFamily="49" charset="-122"/>
                <a:ea typeface="黑体" panose="02010609060101010101" pitchFamily="49" charset="-122"/>
              </a:rPr>
              <a:t>欧盟</a:t>
            </a:r>
            <a:endParaRPr lang="zh-CN" altLang="en-US" sz="2800" b="1" dirty="0">
              <a:latin typeface="黑体" panose="02010609060101010101" pitchFamily="49" charset="-122"/>
              <a:ea typeface="黑体" panose="02010609060101010101" pitchFamily="49" charset="-122"/>
            </a:endParaRPr>
          </a:p>
          <a:p>
            <a:r>
              <a:rPr lang="zh-CN" altLang="en-US" sz="2800" b="1" dirty="0">
                <a:latin typeface="黑体" panose="02010609060101010101" pitchFamily="49" charset="-122"/>
                <a:ea typeface="黑体" panose="02010609060101010101" pitchFamily="49" charset="-122"/>
              </a:rPr>
              <a:t>日本</a:t>
            </a:r>
            <a:endParaRPr lang="zh-CN" altLang="en-US" sz="2800" b="1" dirty="0">
              <a:latin typeface="黑体" panose="02010609060101010101" pitchFamily="49" charset="-122"/>
              <a:ea typeface="黑体" panose="02010609060101010101" pitchFamily="49" charset="-122"/>
            </a:endParaRPr>
          </a:p>
          <a:p>
            <a:r>
              <a:rPr lang="zh-CN" altLang="en-US" sz="2800" b="1" dirty="0">
                <a:latin typeface="黑体" panose="02010609060101010101" pitchFamily="49" charset="-122"/>
                <a:ea typeface="黑体" panose="02010609060101010101" pitchFamily="49" charset="-122"/>
              </a:rPr>
              <a:t>中国</a:t>
            </a:r>
            <a:endParaRPr lang="zh-CN" altLang="en-US" sz="2800" b="1" dirty="0">
              <a:latin typeface="黑体" panose="02010609060101010101" pitchFamily="49" charset="-122"/>
              <a:ea typeface="黑体" panose="02010609060101010101" pitchFamily="49" charset="-122"/>
            </a:endParaRPr>
          </a:p>
          <a:p>
            <a:r>
              <a:rPr lang="zh-CN" altLang="en-US" sz="2800" b="1" dirty="0">
                <a:latin typeface="黑体" panose="02010609060101010101" pitchFamily="49" charset="-122"/>
                <a:ea typeface="黑体" panose="02010609060101010101" pitchFamily="49" charset="-122"/>
              </a:rPr>
              <a:t>发展中国家</a:t>
            </a:r>
            <a:endParaRPr lang="zh-CN" altLang="en-US" sz="2800" b="1" dirty="0">
              <a:latin typeface="黑体" panose="02010609060101010101" pitchFamily="49" charset="-122"/>
              <a:ea typeface="黑体" panose="02010609060101010101" pitchFamily="49" charset="-122"/>
            </a:endParaRPr>
          </a:p>
        </p:txBody>
      </p:sp>
      <p:sp>
        <p:nvSpPr>
          <p:cNvPr id="28" name="文本框 27"/>
          <p:cNvSpPr txBox="1"/>
          <p:nvPr/>
        </p:nvSpPr>
        <p:spPr>
          <a:xfrm>
            <a:off x="6532045" y="4450746"/>
            <a:ext cx="2840355" cy="1814830"/>
          </a:xfrm>
          <a:prstGeom prst="rect">
            <a:avLst/>
          </a:prstGeom>
          <a:noFill/>
        </p:spPr>
        <p:txBody>
          <a:bodyPr wrap="square" rtlCol="0">
            <a:spAutoFit/>
          </a:bodyPr>
          <a:lstStyle/>
          <a:p>
            <a:r>
              <a:rPr lang="zh-CN" altLang="en-US" sz="2800" b="1" dirty="0">
                <a:latin typeface="黑体" panose="02010609060101010101" pitchFamily="49" charset="-122"/>
                <a:ea typeface="黑体" panose="02010609060101010101" pitchFamily="49" charset="-122"/>
              </a:rPr>
              <a:t>欧盟</a:t>
            </a:r>
            <a:endParaRPr lang="zh-CN" altLang="en-US" sz="2800" b="1" dirty="0">
              <a:latin typeface="黑体" panose="02010609060101010101" pitchFamily="49" charset="-122"/>
              <a:ea typeface="黑体" panose="02010609060101010101" pitchFamily="49" charset="-122"/>
            </a:endParaRPr>
          </a:p>
          <a:p>
            <a:r>
              <a:rPr lang="zh-CN" altLang="en-US" sz="2800" b="1" dirty="0">
                <a:latin typeface="黑体" panose="02010609060101010101" pitchFamily="49" charset="-122"/>
                <a:ea typeface="黑体" panose="02010609060101010101" pitchFamily="49" charset="-122"/>
              </a:rPr>
              <a:t>北美自由贸易区</a:t>
            </a:r>
            <a:endParaRPr lang="zh-CN" altLang="en-US" sz="2800" b="1" dirty="0">
              <a:latin typeface="黑体" panose="02010609060101010101" pitchFamily="49" charset="-122"/>
              <a:ea typeface="黑体" panose="02010609060101010101" pitchFamily="49" charset="-122"/>
            </a:endParaRPr>
          </a:p>
          <a:p>
            <a:r>
              <a:rPr lang="zh-CN" altLang="en-US" sz="2800" b="1" dirty="0">
                <a:latin typeface="黑体" panose="02010609060101010101" pitchFamily="49" charset="-122"/>
                <a:ea typeface="黑体" panose="02010609060101010101" pitchFamily="49" charset="-122"/>
              </a:rPr>
              <a:t>东盟</a:t>
            </a:r>
            <a:endParaRPr lang="zh-CN" altLang="en-US" sz="2800" b="1" dirty="0">
              <a:latin typeface="黑体" panose="02010609060101010101" pitchFamily="49" charset="-122"/>
              <a:ea typeface="黑体" panose="02010609060101010101" pitchFamily="49" charset="-122"/>
            </a:endParaRPr>
          </a:p>
          <a:p>
            <a:r>
              <a:rPr lang="zh-CN" altLang="en-US" sz="2800" b="1" dirty="0">
                <a:latin typeface="黑体" panose="02010609060101010101" pitchFamily="49" charset="-122"/>
                <a:ea typeface="黑体" panose="02010609060101010101" pitchFamily="49" charset="-122"/>
              </a:rPr>
              <a:t>亚太经合组织</a:t>
            </a:r>
            <a:endParaRPr lang="zh-CN" altLang="en-US" sz="2800" b="1" dirty="0">
              <a:latin typeface="黑体" panose="02010609060101010101" pitchFamily="49" charset="-122"/>
              <a:ea typeface="黑体" panose="02010609060101010101" pitchFamily="49" charset="-122"/>
            </a:endParaRPr>
          </a:p>
        </p:txBody>
      </p:sp>
      <p:sp>
        <p:nvSpPr>
          <p:cNvPr id="29" name="文本框 28"/>
          <p:cNvSpPr txBox="1"/>
          <p:nvPr/>
        </p:nvSpPr>
        <p:spPr>
          <a:xfrm>
            <a:off x="3677917" y="1500705"/>
            <a:ext cx="2528570" cy="646331"/>
          </a:xfrm>
          <a:prstGeom prst="rect">
            <a:avLst/>
          </a:prstGeom>
          <a:noFill/>
        </p:spPr>
        <p:txBody>
          <a:bodyPr wrap="square" rtlCol="0">
            <a:spAutoFit/>
          </a:bodyPr>
          <a:lstStyle/>
          <a:p>
            <a:r>
              <a:rPr lang="zh-CN" altLang="en-US" sz="3600" b="1" dirty="0">
                <a:solidFill>
                  <a:srgbClr val="FF0000"/>
                </a:solidFill>
                <a:latin typeface="黑体" panose="02010609060101010101" pitchFamily="49" charset="-122"/>
                <a:ea typeface="黑体" panose="02010609060101010101" pitchFamily="49" charset="-122"/>
              </a:rPr>
              <a:t>（一超多强）</a:t>
            </a:r>
            <a:endParaRPr lang="zh-CN" altLang="en-US" sz="3600" b="1" dirty="0">
              <a:solidFill>
                <a:srgbClr val="FF0000"/>
              </a:solidFill>
              <a:latin typeface="黑体" panose="02010609060101010101" pitchFamily="49" charset="-122"/>
              <a:ea typeface="黑体" panose="02010609060101010101" pitchFamily="49" charset="-122"/>
            </a:endParaRPr>
          </a:p>
        </p:txBody>
      </p:sp>
      <p:cxnSp>
        <p:nvCxnSpPr>
          <p:cNvPr id="31" name="直接连接符 30"/>
          <p:cNvCxnSpPr/>
          <p:nvPr/>
        </p:nvCxnSpPr>
        <p:spPr>
          <a:xfrm>
            <a:off x="4213438" y="2147036"/>
            <a:ext cx="1940709"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ppt_y</p:attrName>
                                        </p:attrNameLst>
                                      </p:cBhvr>
                                      <p:tavLst>
                                        <p:tav tm="0">
                                          <p:val>
                                            <p:strVal val="#ppt_y+#ppt_h*1.125000"/>
                                          </p:val>
                                        </p:tav>
                                        <p:tav tm="100000">
                                          <p:val>
                                            <p:strVal val="#ppt_y"/>
                                          </p:val>
                                        </p:tav>
                                      </p:tavLst>
                                    </p:anim>
                                    <p:animEffect transition="in" filter="wipe(up)">
                                      <p:cBhvr>
                                        <p:cTn id="8" dur="500"/>
                                        <p:tgtEl>
                                          <p:spTgt spid="24"/>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p:tgtEl>
                                          <p:spTgt spid="23"/>
                                        </p:tgtEl>
                                        <p:attrNameLst>
                                          <p:attrName>ppt_y</p:attrName>
                                        </p:attrNameLst>
                                      </p:cBhvr>
                                      <p:tavLst>
                                        <p:tav tm="0">
                                          <p:val>
                                            <p:strVal val="#ppt_y+#ppt_h*1.125000"/>
                                          </p:val>
                                        </p:tav>
                                        <p:tav tm="100000">
                                          <p:val>
                                            <p:strVal val="#ppt_y"/>
                                          </p:val>
                                        </p:tav>
                                      </p:tavLst>
                                    </p:anim>
                                    <p:animEffect transition="in" filter="wipe(up)">
                                      <p:cBhvr>
                                        <p:cTn id="12" dur="500"/>
                                        <p:tgtEl>
                                          <p:spTgt spid="23"/>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p:tgtEl>
                                          <p:spTgt spid="25"/>
                                        </p:tgtEl>
                                        <p:attrNameLst>
                                          <p:attrName>ppt_y</p:attrName>
                                        </p:attrNameLst>
                                      </p:cBhvr>
                                      <p:tavLst>
                                        <p:tav tm="0">
                                          <p:val>
                                            <p:strVal val="#ppt_y+#ppt_h*1.125000"/>
                                          </p:val>
                                        </p:tav>
                                        <p:tav tm="100000">
                                          <p:val>
                                            <p:strVal val="#ppt_y"/>
                                          </p:val>
                                        </p:tav>
                                      </p:tavLst>
                                    </p:anim>
                                    <p:animEffect transition="in" filter="wipe(up)">
                                      <p:cBhvr>
                                        <p:cTn id="16" dur="500"/>
                                        <p:tgtEl>
                                          <p:spTgt spid="25"/>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p:tgtEl>
                                          <p:spTgt spid="21"/>
                                        </p:tgtEl>
                                        <p:attrNameLst>
                                          <p:attrName>ppt_y</p:attrName>
                                        </p:attrNameLst>
                                      </p:cBhvr>
                                      <p:tavLst>
                                        <p:tav tm="0">
                                          <p:val>
                                            <p:strVal val="#ppt_y+#ppt_h*1.125000"/>
                                          </p:val>
                                        </p:tav>
                                        <p:tav tm="100000">
                                          <p:val>
                                            <p:strVal val="#ppt_y"/>
                                          </p:val>
                                        </p:tav>
                                      </p:tavLst>
                                    </p:anim>
                                    <p:animEffect transition="in" filter="wipe(up)">
                                      <p:cBhvr>
                                        <p:cTn id="20" dur="500"/>
                                        <p:tgtEl>
                                          <p:spTgt spid="21"/>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p:tgtEl>
                                          <p:spTgt spid="22"/>
                                        </p:tgtEl>
                                        <p:attrNameLst>
                                          <p:attrName>ppt_y</p:attrName>
                                        </p:attrNameLst>
                                      </p:cBhvr>
                                      <p:tavLst>
                                        <p:tav tm="0">
                                          <p:val>
                                            <p:strVal val="#ppt_y+#ppt_h*1.125000"/>
                                          </p:val>
                                        </p:tav>
                                        <p:tav tm="100000">
                                          <p:val>
                                            <p:strVal val="#ppt_y"/>
                                          </p:val>
                                        </p:tav>
                                      </p:tavLst>
                                    </p:anim>
                                    <p:animEffect transition="in" filter="wipe(up)">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p:tgtEl>
                                          <p:spTgt spid="29"/>
                                        </p:tgtEl>
                                        <p:attrNameLst>
                                          <p:attrName>ppt_y</p:attrName>
                                        </p:attrNameLst>
                                      </p:cBhvr>
                                      <p:tavLst>
                                        <p:tav tm="0">
                                          <p:val>
                                            <p:strVal val="#ppt_y+#ppt_h*1.125000"/>
                                          </p:val>
                                        </p:tav>
                                        <p:tav tm="100000">
                                          <p:val>
                                            <p:strVal val="#ppt_y"/>
                                          </p:val>
                                        </p:tav>
                                      </p:tavLst>
                                    </p:anim>
                                    <p:animEffect transition="in" filter="wipe(up)">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p:tgtEl>
                                          <p:spTgt spid="27"/>
                                        </p:tgtEl>
                                        <p:attrNameLst>
                                          <p:attrName>ppt_y</p:attrName>
                                        </p:attrNameLst>
                                      </p:cBhvr>
                                      <p:tavLst>
                                        <p:tav tm="0">
                                          <p:val>
                                            <p:strVal val="#ppt_y+#ppt_h*1.125000"/>
                                          </p:val>
                                        </p:tav>
                                        <p:tav tm="100000">
                                          <p:val>
                                            <p:strVal val="#ppt_y"/>
                                          </p:val>
                                        </p:tav>
                                      </p:tavLst>
                                    </p:anim>
                                    <p:animEffect transition="in" filter="wipe(up)">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p:tgtEl>
                                          <p:spTgt spid="28"/>
                                        </p:tgtEl>
                                        <p:attrNameLst>
                                          <p:attrName>ppt_y</p:attrName>
                                        </p:attrNameLst>
                                      </p:cBhvr>
                                      <p:tavLst>
                                        <p:tav tm="0">
                                          <p:val>
                                            <p:strVal val="#ppt_y+#ppt_h*1.125000"/>
                                          </p:val>
                                        </p:tav>
                                        <p:tav tm="100000">
                                          <p:val>
                                            <p:strVal val="#ppt_y"/>
                                          </p:val>
                                        </p:tav>
                                      </p:tavLst>
                                    </p:anim>
                                    <p:animEffect transition="in" filter="wipe(up)">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p:bldP spid="22" grpId="1"/>
      <p:bldP spid="23" grpId="0"/>
      <p:bldP spid="23" grpId="1"/>
      <p:bldP spid="24" grpId="0"/>
      <p:bldP spid="24" grpId="1"/>
      <p:bldP spid="25" grpId="0"/>
      <p:bldP spid="25" grpId="1"/>
      <p:bldP spid="27" grpId="0"/>
      <p:bldP spid="27" grpId="1"/>
      <p:bldP spid="28" grpId="0"/>
      <p:bldP spid="28" grpId="1"/>
      <p:bldP spid="29" grpId="0"/>
      <p:bldP spid="29"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 name="文本框 103"/>
          <p:cNvSpPr txBox="1"/>
          <p:nvPr/>
        </p:nvSpPr>
        <p:spPr>
          <a:xfrm>
            <a:off x="50042" y="541784"/>
            <a:ext cx="9043916" cy="5016758"/>
          </a:xfrm>
          <a:prstGeom prst="rect">
            <a:avLst/>
          </a:prstGeom>
          <a:noFill/>
          <a:ln w="9525">
            <a:noFill/>
          </a:ln>
        </p:spPr>
        <p:txBody>
          <a:bodyPr wrap="square">
            <a:spAutoFit/>
          </a:bodyPr>
          <a:lstStyle/>
          <a:p>
            <a:pPr marL="200025" indent="-200025"/>
            <a:r>
              <a:rPr lang="zh-CN" altLang="en-US" sz="3200" b="1" dirty="0">
                <a:latin typeface="黑体" panose="02010609060101010101" pitchFamily="49" charset="-122"/>
                <a:ea typeface="黑体" panose="02010609060101010101" pitchFamily="49" charset="-122"/>
                <a:cs typeface="黑体" panose="02010609060101010101" pitchFamily="49" charset="-122"/>
              </a:rPr>
              <a:t>（</a:t>
            </a:r>
            <a:r>
              <a:rPr lang="en-US" altLang="zh-CN" sz="3200" b="1" dirty="0">
                <a:latin typeface="黑体" panose="02010609060101010101" pitchFamily="49" charset="-122"/>
                <a:ea typeface="黑体" panose="02010609060101010101" pitchFamily="49" charset="-122"/>
                <a:cs typeface="黑体" panose="02010609060101010101" pitchFamily="49" charset="-122"/>
              </a:rPr>
              <a:t>2021</a:t>
            </a:r>
            <a:r>
              <a:rPr lang="zh-CN" altLang="en-US" sz="3200" b="1" dirty="0">
                <a:latin typeface="黑体" panose="02010609060101010101" pitchFamily="49" charset="-122"/>
                <a:ea typeface="黑体" panose="02010609060101010101" pitchFamily="49" charset="-122"/>
                <a:cs typeface="黑体" panose="02010609060101010101" pitchFamily="49" charset="-122"/>
              </a:rPr>
              <a:t>年江苏卷）</a:t>
            </a:r>
            <a:r>
              <a:rPr lang="en-US" altLang="zh-CN" sz="3200" b="1" dirty="0">
                <a:latin typeface="黑体" panose="02010609060101010101" pitchFamily="49" charset="-122"/>
                <a:ea typeface="黑体" panose="02010609060101010101" pitchFamily="49" charset="-122"/>
                <a:cs typeface="黑体" panose="02010609060101010101" pitchFamily="49" charset="-122"/>
              </a:rPr>
              <a:t>1.</a:t>
            </a:r>
            <a:r>
              <a:rPr lang="en-US" sz="3200" b="1" dirty="0">
                <a:latin typeface="黑体" panose="02010609060101010101" pitchFamily="49" charset="-122"/>
                <a:ea typeface="黑体" panose="02010609060101010101" pitchFamily="49" charset="-122"/>
                <a:cs typeface="黑体" panose="02010609060101010101" pitchFamily="49" charset="-122"/>
              </a:rPr>
              <a:t>2003</a:t>
            </a:r>
            <a:r>
              <a:rPr lang="zh-CN" altLang="en-US" sz="3200" b="1" dirty="0">
                <a:latin typeface="黑体" panose="02010609060101010101" pitchFamily="49" charset="-122"/>
                <a:ea typeface="黑体" panose="02010609060101010101" pitchFamily="49" charset="-122"/>
                <a:cs typeface="黑体" panose="02010609060101010101" pitchFamily="49" charset="-122"/>
              </a:rPr>
              <a:t>年</a:t>
            </a:r>
            <a:r>
              <a:rPr lang="en-US" sz="3200" b="1" dirty="0">
                <a:latin typeface="黑体" panose="02010609060101010101" pitchFamily="49" charset="-122"/>
                <a:ea typeface="黑体" panose="02010609060101010101" pitchFamily="49" charset="-122"/>
                <a:cs typeface="黑体" panose="02010609060101010101" pitchFamily="49" charset="-122"/>
              </a:rPr>
              <a:t>1</a:t>
            </a:r>
            <a:r>
              <a:rPr lang="zh-CN" altLang="en-US" sz="3200" b="1" dirty="0">
                <a:latin typeface="黑体" panose="02010609060101010101" pitchFamily="49" charset="-122"/>
                <a:ea typeface="黑体" panose="02010609060101010101" pitchFamily="49" charset="-122"/>
                <a:cs typeface="黑体" panose="02010609060101010101" pitchFamily="49" charset="-122"/>
              </a:rPr>
              <a:t>月，欧洲议会就是否支持美国对伊拉克动武进行辩论、投票，法、德两国要求一切可能和平解决危机，其主张获</a:t>
            </a:r>
            <a:r>
              <a:rPr lang="en-US" sz="3200" b="1" dirty="0">
                <a:latin typeface="黑体" panose="02010609060101010101" pitchFamily="49" charset="-122"/>
                <a:ea typeface="黑体" panose="02010609060101010101" pitchFamily="49" charset="-122"/>
                <a:cs typeface="黑体" panose="02010609060101010101" pitchFamily="49" charset="-122"/>
              </a:rPr>
              <a:t>281</a:t>
            </a:r>
            <a:r>
              <a:rPr lang="zh-CN" altLang="en-US" sz="3200" b="1" dirty="0">
                <a:latin typeface="黑体" panose="02010609060101010101" pitchFamily="49" charset="-122"/>
                <a:ea typeface="黑体" panose="02010609060101010101" pitchFamily="49" charset="-122"/>
                <a:cs typeface="黑体" panose="02010609060101010101" pitchFamily="49" charset="-122"/>
              </a:rPr>
              <a:t>票支持，</a:t>
            </a:r>
            <a:r>
              <a:rPr lang="en-US" sz="3200" b="1" dirty="0">
                <a:latin typeface="黑体" panose="02010609060101010101" pitchFamily="49" charset="-122"/>
                <a:ea typeface="黑体" panose="02010609060101010101" pitchFamily="49" charset="-122"/>
                <a:cs typeface="黑体" panose="02010609060101010101" pitchFamily="49" charset="-122"/>
              </a:rPr>
              <a:t>209</a:t>
            </a:r>
            <a:r>
              <a:rPr lang="zh-CN" altLang="en-US" sz="3200" b="1" dirty="0">
                <a:latin typeface="黑体" panose="02010609060101010101" pitchFamily="49" charset="-122"/>
                <a:ea typeface="黑体" panose="02010609060101010101" pitchFamily="49" charset="-122"/>
                <a:cs typeface="黑体" panose="02010609060101010101" pitchFamily="49" charset="-122"/>
              </a:rPr>
              <a:t>票反对。会后，英、意、葡等欧盟</a:t>
            </a:r>
            <a:r>
              <a:rPr lang="en-US" sz="3200" b="1" dirty="0">
                <a:latin typeface="黑体" panose="02010609060101010101" pitchFamily="49" charset="-122"/>
                <a:ea typeface="黑体" panose="02010609060101010101" pitchFamily="49" charset="-122"/>
                <a:cs typeface="黑体" panose="02010609060101010101" pitchFamily="49" charset="-122"/>
              </a:rPr>
              <a:t>5</a:t>
            </a:r>
            <a:r>
              <a:rPr lang="zh-CN" altLang="en-US" sz="3200" b="1" dirty="0">
                <a:latin typeface="黑体" panose="02010609060101010101" pitchFamily="49" charset="-122"/>
                <a:ea typeface="黑体" panose="02010609060101010101" pitchFamily="49" charset="-122"/>
                <a:cs typeface="黑体" panose="02010609060101010101" pitchFamily="49" charset="-122"/>
              </a:rPr>
              <a:t>个和东欧</a:t>
            </a:r>
            <a:r>
              <a:rPr lang="en-US" sz="3200" b="1" dirty="0">
                <a:latin typeface="黑体" panose="02010609060101010101" pitchFamily="49" charset="-122"/>
                <a:ea typeface="黑体" panose="02010609060101010101" pitchFamily="49" charset="-122"/>
                <a:cs typeface="黑体" panose="02010609060101010101" pitchFamily="49" charset="-122"/>
              </a:rPr>
              <a:t>3</a:t>
            </a:r>
            <a:r>
              <a:rPr lang="zh-CN" altLang="en-US" sz="3200" b="1" dirty="0">
                <a:latin typeface="黑体" panose="02010609060101010101" pitchFamily="49" charset="-122"/>
                <a:ea typeface="黑体" panose="02010609060101010101" pitchFamily="49" charset="-122"/>
                <a:cs typeface="黑体" panose="02010609060101010101" pitchFamily="49" charset="-122"/>
              </a:rPr>
              <a:t>个入盟候选国领导人联名发表公开信，表示坚决支持美国对伊战争。由此可知（　　）</a:t>
            </a:r>
            <a:endParaRPr lang="en-US" sz="3200" b="1" dirty="0">
              <a:latin typeface="黑体" panose="02010609060101010101" pitchFamily="49" charset="-122"/>
              <a:ea typeface="黑体" panose="02010609060101010101" pitchFamily="49" charset="-122"/>
              <a:cs typeface="黑体" panose="02010609060101010101" pitchFamily="49" charset="-122"/>
            </a:endParaRPr>
          </a:p>
          <a:p>
            <a:pPr marL="200025" indent="-200025"/>
            <a:r>
              <a:rPr lang="en-US" sz="3200" b="1" dirty="0">
                <a:latin typeface="黑体" panose="02010609060101010101" pitchFamily="49" charset="-122"/>
                <a:ea typeface="黑体" panose="02010609060101010101" pitchFamily="49" charset="-122"/>
                <a:cs typeface="黑体" panose="02010609060101010101" pitchFamily="49" charset="-122"/>
              </a:rPr>
              <a:t>A</a:t>
            </a:r>
            <a:r>
              <a:rPr lang="zh-CN" altLang="en-US" sz="3200" b="1" dirty="0">
                <a:latin typeface="黑体" panose="02010609060101010101" pitchFamily="49" charset="-122"/>
                <a:ea typeface="黑体" panose="02010609060101010101" pitchFamily="49" charset="-122"/>
                <a:cs typeface="黑体" panose="02010609060101010101" pitchFamily="49" charset="-122"/>
              </a:rPr>
              <a:t>．欧美联盟关系裂痕凸显</a:t>
            </a:r>
            <a:r>
              <a:rPr lang="en-US" sz="3200" b="1" dirty="0">
                <a:latin typeface="黑体" panose="02010609060101010101" pitchFamily="49" charset="-122"/>
                <a:ea typeface="黑体" panose="02010609060101010101" pitchFamily="49" charset="-122"/>
                <a:cs typeface="黑体" panose="02010609060101010101" pitchFamily="49" charset="-122"/>
              </a:rPr>
              <a:t>        </a:t>
            </a:r>
            <a:endParaRPr lang="en-US" sz="3200" b="1" dirty="0">
              <a:latin typeface="黑体" panose="02010609060101010101" pitchFamily="49" charset="-122"/>
              <a:ea typeface="黑体" panose="02010609060101010101" pitchFamily="49" charset="-122"/>
              <a:cs typeface="黑体" panose="02010609060101010101" pitchFamily="49" charset="-122"/>
            </a:endParaRPr>
          </a:p>
          <a:p>
            <a:pPr marL="200025" indent="-200025"/>
            <a:r>
              <a:rPr lang="en-US" sz="3200" b="1" dirty="0">
                <a:latin typeface="黑体" panose="02010609060101010101" pitchFamily="49" charset="-122"/>
                <a:ea typeface="黑体" panose="02010609060101010101" pitchFamily="49" charset="-122"/>
                <a:cs typeface="黑体" panose="02010609060101010101" pitchFamily="49" charset="-122"/>
              </a:rPr>
              <a:t>B</a:t>
            </a:r>
            <a:r>
              <a:rPr lang="zh-CN" altLang="en-US" sz="3200" b="1" dirty="0">
                <a:latin typeface="黑体" panose="02010609060101010101" pitchFamily="49" charset="-122"/>
                <a:ea typeface="黑体" panose="02010609060101010101" pitchFamily="49" charset="-122"/>
                <a:cs typeface="黑体" panose="02010609060101010101" pitchFamily="49" charset="-122"/>
              </a:rPr>
              <a:t>．英国脱欧倾向初露端倪</a:t>
            </a:r>
            <a:endParaRPr lang="en-US" sz="3200" b="1" dirty="0">
              <a:latin typeface="黑体" panose="02010609060101010101" pitchFamily="49" charset="-122"/>
              <a:ea typeface="黑体" panose="02010609060101010101" pitchFamily="49" charset="-122"/>
              <a:cs typeface="黑体" panose="02010609060101010101" pitchFamily="49" charset="-122"/>
            </a:endParaRPr>
          </a:p>
          <a:p>
            <a:pPr marL="200025" indent="-200025"/>
            <a:r>
              <a:rPr lang="en-US" sz="3200" b="1" dirty="0">
                <a:latin typeface="黑体" panose="02010609060101010101" pitchFamily="49" charset="-122"/>
                <a:ea typeface="黑体" panose="02010609060101010101" pitchFamily="49" charset="-122"/>
                <a:cs typeface="黑体" panose="02010609060101010101" pitchFamily="49" charset="-122"/>
              </a:rPr>
              <a:t>C</a:t>
            </a:r>
            <a:r>
              <a:rPr lang="zh-CN" altLang="en-US" sz="3200" b="1" dirty="0">
                <a:latin typeface="黑体" panose="02010609060101010101" pitchFamily="49" charset="-122"/>
                <a:ea typeface="黑体" panose="02010609060101010101" pitchFamily="49" charset="-122"/>
                <a:cs typeface="黑体" panose="02010609060101010101" pitchFamily="49" charset="-122"/>
              </a:rPr>
              <a:t>．美国极力操控欧洲议会</a:t>
            </a:r>
            <a:r>
              <a:rPr lang="en-US" sz="3200" b="1" dirty="0">
                <a:latin typeface="黑体" panose="02010609060101010101" pitchFamily="49" charset="-122"/>
                <a:ea typeface="黑体" panose="02010609060101010101" pitchFamily="49" charset="-122"/>
                <a:cs typeface="黑体" panose="02010609060101010101" pitchFamily="49" charset="-122"/>
              </a:rPr>
              <a:t>        </a:t>
            </a:r>
            <a:endParaRPr lang="en-US" sz="3200" b="1" dirty="0">
              <a:latin typeface="黑体" panose="02010609060101010101" pitchFamily="49" charset="-122"/>
              <a:ea typeface="黑体" panose="02010609060101010101" pitchFamily="49" charset="-122"/>
              <a:cs typeface="黑体" panose="02010609060101010101" pitchFamily="49" charset="-122"/>
            </a:endParaRPr>
          </a:p>
          <a:p>
            <a:pPr marL="200025" indent="-200025"/>
            <a:r>
              <a:rPr lang="en-US" sz="3200" b="1" dirty="0">
                <a:latin typeface="黑体" panose="02010609060101010101" pitchFamily="49" charset="-122"/>
                <a:ea typeface="黑体" panose="02010609060101010101" pitchFamily="49" charset="-122"/>
                <a:cs typeface="黑体" panose="02010609060101010101" pitchFamily="49" charset="-122"/>
              </a:rPr>
              <a:t>D</a:t>
            </a:r>
            <a:r>
              <a:rPr lang="zh-CN" altLang="en-US" sz="3200" b="1" dirty="0">
                <a:latin typeface="黑体" panose="02010609060101010101" pitchFamily="49" charset="-122"/>
                <a:ea typeface="黑体" panose="02010609060101010101" pitchFamily="49" charset="-122"/>
                <a:cs typeface="黑体" panose="02010609060101010101" pitchFamily="49" charset="-122"/>
              </a:rPr>
              <a:t>．法德两国主宰欧盟事务</a:t>
            </a:r>
            <a:endParaRPr lang="zh-CN" altLang="en-US" sz="3200" b="1" dirty="0">
              <a:latin typeface="黑体" panose="02010609060101010101" pitchFamily="49" charset="-122"/>
              <a:ea typeface="黑体" panose="02010609060101010101" pitchFamily="49" charset="-122"/>
              <a:cs typeface="黑体" panose="02010609060101010101" pitchFamily="49" charset="-122"/>
            </a:endParaRPr>
          </a:p>
        </p:txBody>
      </p:sp>
      <p:sp>
        <p:nvSpPr>
          <p:cNvPr id="3" name="矩形 2"/>
          <p:cNvSpPr/>
          <p:nvPr/>
        </p:nvSpPr>
        <p:spPr>
          <a:xfrm>
            <a:off x="7758816" y="3267848"/>
            <a:ext cx="843280" cy="1198880"/>
          </a:xfrm>
          <a:prstGeom prst="rect">
            <a:avLst/>
          </a:prstGeom>
          <a:noFill/>
          <a:ln>
            <a:noFill/>
          </a:ln>
        </p:spPr>
        <p:txBody>
          <a:bodyPr wrap="none" rtlCol="0" anchor="t">
            <a:spAutoFit/>
          </a:bodyPr>
          <a:lstStyle/>
          <a:p>
            <a:pPr algn="ctr"/>
            <a:r>
              <a:rPr lang="en-US" altLang="zh-CN" sz="7200" b="1" dirty="0">
                <a:solidFill>
                  <a:srgbClr val="FF0000"/>
                </a:solidFill>
                <a:effectLst>
                  <a:outerShdw blurRad="38100" dist="19050" dir="2700000" algn="tl" rotWithShape="0">
                    <a:schemeClr val="dk1">
                      <a:alpha val="40000"/>
                    </a:schemeClr>
                  </a:outerShdw>
                </a:effectLst>
              </a:rPr>
              <a:t>A</a:t>
            </a:r>
            <a:endParaRPr lang="en-US" altLang="zh-CN" sz="7200" b="1" dirty="0">
              <a:solidFill>
                <a:srgbClr val="FF0000"/>
              </a:solidFill>
              <a:effectLst>
                <a:outerShdw blurRad="38100" dist="19050" dir="2700000" algn="tl" rotWithShape="0">
                  <a:schemeClr val="dk1">
                    <a:alpha val="40000"/>
                  </a:schemeClr>
                </a:outerShdw>
              </a:effectLst>
            </a:endParaRPr>
          </a:p>
        </p:txBody>
      </p:sp>
      <p:sp>
        <p:nvSpPr>
          <p:cNvPr id="4" name="文本框 3"/>
          <p:cNvSpPr txBox="1"/>
          <p:nvPr>
            <p:custDataLst>
              <p:tags r:id="rId1"/>
            </p:custDataLst>
          </p:nvPr>
        </p:nvSpPr>
        <p:spPr>
          <a:xfrm>
            <a:off x="100084" y="0"/>
            <a:ext cx="4041775" cy="521970"/>
          </a:xfrm>
          <a:prstGeom prst="rect">
            <a:avLst/>
          </a:prstGeom>
          <a:noFill/>
        </p:spPr>
        <p:txBody>
          <a:bodyPr wrap="square" rtlCol="0">
            <a:spAutoFit/>
          </a:bodyPr>
          <a:lstStyle/>
          <a:p>
            <a:r>
              <a:rPr lang="zh-CN" altLang="en-US" sz="2800" b="1" dirty="0">
                <a:latin typeface="黑体" panose="02010609060101010101" pitchFamily="49" charset="-122"/>
                <a:ea typeface="黑体" panose="02010609060101010101" pitchFamily="49" charset="-122"/>
              </a:rPr>
              <a:t>当堂训练</a:t>
            </a:r>
            <a:endParaRPr lang="en-US" altLang="zh-CN" sz="2800" b="1" dirty="0">
              <a:latin typeface="黑体" panose="02010609060101010101" pitchFamily="49" charset="-122"/>
              <a:ea typeface="黑体" panose="02010609060101010101" pitchFamily="49"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SLIDE_BACKGROUND_MASK_FLAG" val="1"/>
  <p:tag name="KSO_WM_UNIT_TYPE" val="y"/>
  <p:tag name="KSO_WM_UNIT_INDEX"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156.xml><?xml version="1.0" encoding="utf-8"?>
<p:tagLst xmlns:p="http://schemas.openxmlformats.org/presentationml/2006/main">
  <p:tag name="KSO_WM_SLIDE_BACKGROUND_TYPE" val="frame"/>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59.xml><?xml version="1.0" encoding="utf-8"?>
<p:tagLst xmlns:p="http://schemas.openxmlformats.org/presentationml/2006/main">
  <p:tag name="KSO_WM_SLIDE_BACKGROUND_TYPE" val="frame"/>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74.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178.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188.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198.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15.xml><?xml version="1.0" encoding="utf-8"?>
<p:tagLst xmlns:p="http://schemas.openxmlformats.org/presentationml/2006/main">
  <p:tag name="KSO_WM_SLIDE_BACKGROUND_TYPE" val="belt"/>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18.xml><?xml version="1.0" encoding="utf-8"?>
<p:tagLst xmlns:p="http://schemas.openxmlformats.org/presentationml/2006/main">
  <p:tag name="KSO_WM_SLIDE_BACKGROUND_TYPE" val="belt"/>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21.xml><?xml version="1.0" encoding="utf-8"?>
<p:tagLst xmlns:p="http://schemas.openxmlformats.org/presentationml/2006/main">
  <p:tag name="AS_UNIQUEID" val="723"/>
</p:tagLst>
</file>

<file path=ppt/tags/tag222.xml><?xml version="1.0" encoding="utf-8"?>
<p:tagLst xmlns:p="http://schemas.openxmlformats.org/presentationml/2006/main">
  <p:tag name="AS_UNIQUEID" val="724"/>
</p:tagLst>
</file>

<file path=ppt/tags/tag223.xml><?xml version="1.0" encoding="utf-8"?>
<p:tagLst xmlns:p="http://schemas.openxmlformats.org/presentationml/2006/main">
  <p:tag name="AS_UNIQUEID" val="725"/>
</p:tagLst>
</file>

<file path=ppt/tags/tag224.xml><?xml version="1.0" encoding="utf-8"?>
<p:tagLst xmlns:p="http://schemas.openxmlformats.org/presentationml/2006/main">
  <p:tag name="AS_UNIQUEID" val="726"/>
</p:tagLst>
</file>

<file path=ppt/tags/tag225.xml><?xml version="1.0" encoding="utf-8"?>
<p:tagLst xmlns:p="http://schemas.openxmlformats.org/presentationml/2006/main">
  <p:tag name="KSO_WM_TEMPLATE_SUBCATEGORY" val="0"/>
  <p:tag name="KSO_WM_TEMPLATE_MASTER_TYPE" val="1"/>
  <p:tag name="KSO_WM_TEMPLATE_COLOR_TYPE" val="1"/>
  <p:tag name="KSO_WM_TEMPLATE_MASTER_THUMB_INDEX" val="12"/>
  <p:tag name="KSO_WM_UNIT_SHOW_EDIT_AREA_INDICATION" val="0"/>
  <p:tag name="KSO_WM_TAG_VERSION" val="1.0"/>
  <p:tag name="KSO_WM_BEAUTIFY_FLAG" val="#wm#"/>
  <p:tag name="KSO_WM_TEMPLATE_CATEGORY" val="custom"/>
  <p:tag name="KSO_WM_TEMPLATE_INDEX" val="20202594"/>
  <p:tag name="KSO_WM_TEMPLATE_THUMBS_INDEX" val="1、4、9、10、11、12、13、14、15、16、17、18"/>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4"/>
  <p:tag name="KSO_WM_UNIT_LAYERLEVEL" val="1"/>
  <p:tag name="KSO_WM_TAG_VERSION" val="1.0"/>
  <p:tag name="KSO_WM_BEAUTIFY_FLAG" val="#wm#"/>
  <p:tag name="KSO_WM_SLIDE_BACKGROUND_MASK_FLAG" val="1"/>
  <p:tag name="KSO_WM_UNIT_TYPE" val="y"/>
  <p:tag name="KSO_WM_UNIT_INDEX" val="4"/>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SLIDE_BACKGROUND_MASK_FLAG" val="1"/>
  <p:tag name="KSO_WM_UNIT_TYPE" val="y"/>
  <p:tag name="KSO_WM_UNIT_INDEX" val="3"/>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SLIDE_BACKGROUND_MASK_FLAG" val="1"/>
  <p:tag name="KSO_WM_UNIT_TYPE" val="y"/>
  <p:tag name="KSO_WM_UNIT_INDEX" val="2"/>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SLIDE_BACKGROUND_MASK_FLAG" val="1"/>
  <p:tag name="KSO_WM_UNIT_TYPE" val="y"/>
  <p:tag name="KSO_WM_UNIT_INDEX" val="1"/>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3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319.xml><?xml version="1.0" encoding="utf-8"?>
<p:tagLst xmlns:p="http://schemas.openxmlformats.org/presentationml/2006/main">
  <p:tag name="KSO_WM_SLIDE_BACKGROUND_TYPE" val="frame"/>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22.xml><?xml version="1.0" encoding="utf-8"?>
<p:tagLst xmlns:p="http://schemas.openxmlformats.org/presentationml/2006/main">
  <p:tag name="KSO_WM_SLIDE_BACKGROUND_TYPE" val="frame"/>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3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37.xml><?xml version="1.0" encoding="utf-8"?>
<p:tagLst xmlns:p="http://schemas.openxmlformats.org/presentationml/2006/main">
  <p:tag name="KSO_WM_SLIDE_BACKGROUND_TYPE" val="leftRight"/>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K_DARK_LIGHT" val="2"/>
</p:tagLst>
</file>

<file path=ppt/tags/tag3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341.xml><?xml version="1.0" encoding="utf-8"?>
<p:tagLst xmlns:p="http://schemas.openxmlformats.org/presentationml/2006/main">
  <p:tag name="KSO_WM_SLIDE_BACKGROUND_TYPE" val="topBottom"/>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K_DARK_LIGHT" val="2"/>
</p:tagLst>
</file>

<file path=ppt/tags/tag3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351.xml><?xml version="1.0" encoding="utf-8"?>
<p:tagLst xmlns:p="http://schemas.openxmlformats.org/presentationml/2006/main">
  <p:tag name="KSO_WM_SLIDE_BACKGROUND_TYPE" val="bottomTop"/>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K_DARK_LIGHT" val="2"/>
</p:tagLst>
</file>

<file path=ppt/tags/tag3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361.xml><?xml version="1.0" encoding="utf-8"?>
<p:tagLst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K_DARK_LIGHT" val="2"/>
</p:tagLst>
</file>

<file path=ppt/tags/tag3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3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3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78.xml><?xml version="1.0" encoding="utf-8"?>
<p:tagLst xmlns:p="http://schemas.openxmlformats.org/presentationml/2006/main">
  <p:tag name="KSO_WM_SLIDE_BACKGROUND_TYPE" val="belt"/>
</p:tagLst>
</file>

<file path=ppt/tags/tag3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81.xml><?xml version="1.0" encoding="utf-8"?>
<p:tagLst xmlns:p="http://schemas.openxmlformats.org/presentationml/2006/main">
  <p:tag name="KSO_WM_SLIDE_BACKGROUND_TYPE" val="belt"/>
</p:tagLst>
</file>

<file path=ppt/tags/tag3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384.xml><?xml version="1.0" encoding="utf-8"?>
<p:tagLst xmlns:p="http://schemas.openxmlformats.org/presentationml/2006/main">
  <p:tag name="KSO_WM_TEMPLATE_SUBCATEGORY" val="0"/>
  <p:tag name="KSO_WM_TEMPLATE_MASTER_TYPE" val="1"/>
  <p:tag name="KSO_WM_TEMPLATE_COLOR_TYPE" val="1"/>
  <p:tag name="KSO_WM_TEMPLATE_MASTER_THUMB_INDEX" val="12"/>
  <p:tag name="KSO_WM_UNIT_SHOW_EDIT_AREA_INDICATION" val="0"/>
  <p:tag name="KSO_WM_TAG_VERSION" val="1.0"/>
  <p:tag name="KSO_WM_BEAUTIFY_FLAG" val="#wm#"/>
  <p:tag name="KSO_WM_TEMPLATE_CATEGORY" val="custom"/>
  <p:tag name="KSO_WM_TEMPLATE_INDEX" val="20202594"/>
  <p:tag name="KSO_WM_TEMPLATE_THUMBS_INDEX" val="1、4、9、10、11、12、13、14、15、16、17、18"/>
</p:tagLst>
</file>

<file path=ppt/tags/tag385.xml><?xml version="1.0" encoding="utf-8"?>
<p:tagLst xmlns:p="http://schemas.openxmlformats.org/presentationml/2006/main">
  <p:tag name="KSO_WM_SLIDE_ID" val="custom20202594_7"/>
  <p:tag name="KSO_WM_SLIDE_TYPE" val="text"/>
  <p:tag name="KSO_WM_SLIDE_SUBTYPE" val="diag"/>
  <p:tag name="KSO_WM_SLIDE_ITEM_CNT" val="2"/>
  <p:tag name="KSO_WM_SLIDE_INDEX" val="7"/>
  <p:tag name="KSO_WM_SLIDE_SIZE" val="399.4*255.45"/>
  <p:tag name="KSO_WM_SLIDE_POSITION" val="280.325*175.25"/>
  <p:tag name="KSO_WM_TAG_VERSION" val="1.0"/>
  <p:tag name="KSO_WM_BEAUTIFY_FLAG" val="#wm#"/>
  <p:tag name="KSO_WM_TEMPLATE_CATEGORY" val="custom"/>
  <p:tag name="KSO_WM_TEMPLATE_INDEX" val="20202594"/>
  <p:tag name="KSO_WM_SLIDE_LAYOUT" val="a_l"/>
  <p:tag name="KSO_WM_SLIDE_LAYOUT_CNT" val="1_1"/>
  <p:tag name="KSO_WM_SLIDE_COLORSCHEME_VERSION" val="3.2"/>
  <p:tag name="KSO_WM_TEMPLATE_SUBCATEGORY" val="0"/>
  <p:tag name="KSO_WM_TEMPLATE_MASTER_TYPE" val="1"/>
  <p:tag name="KSO_WM_TEMPLATE_COLOR_TYPE" val="1"/>
  <p:tag name="KSO_WM_DIAGRAM_GROUP_CODE" val="l1-2"/>
  <p:tag name="KSO_WM_SLIDE_DIAGTYPE" val="l"/>
</p:tagLst>
</file>

<file path=ppt/tags/tag386.xml><?xml version="1.0" encoding="utf-8"?>
<p:tagLst xmlns:p="http://schemas.openxmlformats.org/presentationml/2006/main">
  <p:tag name="KSO_WM_BEAUTIFY_FLAG" val="#wm#"/>
  <p:tag name="KSO_WM_TEMPLATE_CATEGORY" val="custom"/>
  <p:tag name="KSO_WM_TEMPLATE_INDEX" val="20202594"/>
</p:tagLst>
</file>

<file path=ppt/tags/tag387.xml><?xml version="1.0" encoding="utf-8"?>
<p:tagLst xmlns:p="http://schemas.openxmlformats.org/presentationml/2006/main">
  <p:tag name="KSO_WM_UNIT_TABLE_BEAUTIFY" val="smartTable{78549e16-b7c9-456a-b4a6-94c41f0ab19e}"/>
  <p:tag name="TABLE_ENDDRAG_ORIGIN_RECT" val="921*461"/>
  <p:tag name="TABLE_ENDDRAG_RECT" val="27*37*921*461"/>
</p:tagLst>
</file>

<file path=ppt/tags/tag388.xml><?xml version="1.0" encoding="utf-8"?>
<p:tagLst xmlns:p="http://schemas.openxmlformats.org/presentationml/2006/main">
  <p:tag name="KSO_WM_BEAUTIFY_FLAG" val=""/>
</p:tagLst>
</file>

<file path=ppt/tags/tag389.xml><?xml version="1.0" encoding="utf-8"?>
<p:tagLst xmlns:p="http://schemas.openxmlformats.org/presentationml/2006/main">
  <p:tag name="KSO_WM_BEAUTIFY_FLAG" val=""/>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0.xml><?xml version="1.0" encoding="utf-8"?>
<p:tagLst xmlns:p="http://schemas.openxmlformats.org/presentationml/2006/main">
  <p:tag name="KSO_WM_BEAUTIFY_FLAG" val=""/>
</p:tagLst>
</file>

<file path=ppt/tags/tag391.xml><?xml version="1.0" encoding="utf-8"?>
<p:tagLst xmlns:p="http://schemas.openxmlformats.org/presentationml/2006/main">
  <p:tag name="KSO_WM_BEAUTIFY_FLAG" val=""/>
</p:tagLst>
</file>

<file path=ppt/tags/tag392.xml><?xml version="1.0" encoding="utf-8"?>
<p:tagLst xmlns:p="http://schemas.openxmlformats.org/presentationml/2006/main">
  <p:tag name="KSO_WM_BEAUTIFY_FLAG" val=""/>
</p:tagLst>
</file>

<file path=ppt/tags/tag393.xml><?xml version="1.0" encoding="utf-8"?>
<p:tagLst xmlns:p="http://schemas.openxmlformats.org/presentationml/2006/main">
  <p:tag name="KSO_WM_BEAUTIFY_FLAG" val=""/>
</p:tagLst>
</file>

<file path=ppt/tags/tag394.xml><?xml version="1.0" encoding="utf-8"?>
<p:tagLst xmlns:p="http://schemas.openxmlformats.org/presentationml/2006/main">
  <p:tag name="KSO_WM_BEAUTIFY_FLAG" val=""/>
</p:tagLst>
</file>

<file path=ppt/tags/tag395.xml><?xml version="1.0" encoding="utf-8"?>
<p:tagLst xmlns:p="http://schemas.openxmlformats.org/presentationml/2006/main">
  <p:tag name="KSO_WM_BEAUTIFY_FLAG" val=""/>
</p:tagLst>
</file>

<file path=ppt/tags/tag396.xml><?xml version="1.0" encoding="utf-8"?>
<p:tagLst xmlns:p="http://schemas.openxmlformats.org/presentationml/2006/main">
  <p:tag name="KSO_WM_BEAUTIFY_FLAG" val=""/>
</p:tagLst>
</file>

<file path=ppt/tags/tag397.xml><?xml version="1.0" encoding="utf-8"?>
<p:tagLst xmlns:p="http://schemas.openxmlformats.org/presentationml/2006/main">
  <p:tag name="KSO_WM_BEAUTIFY_FLAG" val=""/>
</p:tagLst>
</file>

<file path=ppt/tags/tag398.xml><?xml version="1.0" encoding="utf-8"?>
<p:tagLst xmlns:p="http://schemas.openxmlformats.org/presentationml/2006/main">
  <p:tag name="KSO_WM_BEAUTIFY_FLAG" val=""/>
</p:tagLst>
</file>

<file path=ppt/tags/tag399.xml><?xml version="1.0" encoding="utf-8"?>
<p:tagLst xmlns:p="http://schemas.openxmlformats.org/presentationml/2006/main">
  <p:tag name="KSO_WM_BEAUTIFY_FLAG" val=""/>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0.xml><?xml version="1.0" encoding="utf-8"?>
<p:tagLst xmlns:p="http://schemas.openxmlformats.org/presentationml/2006/main">
  <p:tag name="KSO_WM_BEAUTIFY_FLAG" val=""/>
</p:tagLst>
</file>

<file path=ppt/tags/tag401.xml><?xml version="1.0" encoding="utf-8"?>
<p:tagLst xmlns:p="http://schemas.openxmlformats.org/presentationml/2006/main">
  <p:tag name="KSO_WM_BEAUTIFY_FLAG" val="#wm#"/>
  <p:tag name="KSO_WM_TEMPLATE_CATEGORY" val="custom"/>
  <p:tag name="KSO_WM_TEMPLATE_INDEX" val="20205081"/>
</p:tagLst>
</file>

<file path=ppt/tags/tag402.xml><?xml version="1.0" encoding="utf-8"?>
<p:tagLst xmlns:p="http://schemas.openxmlformats.org/presentationml/2006/main">
  <p:tag name="KSO_WM_BEAUTIFY_FLAG" val=""/>
</p:tagLst>
</file>

<file path=ppt/tags/tag403.xml><?xml version="1.0" encoding="utf-8"?>
<p:tagLst xmlns:p="http://schemas.openxmlformats.org/presentationml/2006/main">
  <p:tag name="KSO_WM_BEAUTIFY_FLAG" val=""/>
</p:tagLst>
</file>

<file path=ppt/tags/tag404.xml><?xml version="1.0" encoding="utf-8"?>
<p:tagLst xmlns:p="http://schemas.openxmlformats.org/presentationml/2006/main">
  <p:tag name="KSO_WM_BEAUTIFY_FLAG" val=""/>
</p:tagLst>
</file>

<file path=ppt/tags/tag405.xml><?xml version="1.0" encoding="utf-8"?>
<p:tagLst xmlns:p="http://schemas.openxmlformats.org/presentationml/2006/main">
  <p:tag name="KSO_WM_BEAUTIFY_FLAG" val=""/>
</p:tagLst>
</file>

<file path=ppt/tags/tag406.xml><?xml version="1.0" encoding="utf-8"?>
<p:tagLst xmlns:p="http://schemas.openxmlformats.org/presentationml/2006/main">
  <p:tag name="KSO_WM_BEAUTIFY_FLAG" val=""/>
</p:tagLst>
</file>

<file path=ppt/tags/tag407.xml><?xml version="1.0" encoding="utf-8"?>
<p:tagLst xmlns:p="http://schemas.openxmlformats.org/presentationml/2006/main">
  <p:tag name="KSO_WM_BEAUTIFY_FLAG" val=""/>
</p:tagLst>
</file>

<file path=ppt/tags/tag408.xml><?xml version="1.0" encoding="utf-8"?>
<p:tagLst xmlns:p="http://schemas.openxmlformats.org/presentationml/2006/main">
  <p:tag name="KSO_WM_BEAUTIFY_FLAG" val=""/>
</p:tagLst>
</file>

<file path=ppt/tags/tag409.xml><?xml version="1.0" encoding="utf-8"?>
<p:tagLst xmlns:p="http://schemas.openxmlformats.org/presentationml/2006/main">
  <p:tag name="KSO_WM_BEAUTIFY_FLAG" val=""/>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0.xml><?xml version="1.0" encoding="utf-8"?>
<p:tagLst xmlns:p="http://schemas.openxmlformats.org/presentationml/2006/main">
  <p:tag name="KSO_WM_BEAUTIFY_FLAG" val=""/>
</p:tagLst>
</file>

<file path=ppt/tags/tag411.xml><?xml version="1.0" encoding="utf-8"?>
<p:tagLst xmlns:p="http://schemas.openxmlformats.org/presentationml/2006/main">
  <p:tag name="KSO_WM_BEAUTIFY_FLAG" val=""/>
</p:tagLst>
</file>

<file path=ppt/tags/tag412.xml><?xml version="1.0" encoding="utf-8"?>
<p:tagLst xmlns:p="http://schemas.openxmlformats.org/presentationml/2006/main">
  <p:tag name="KSO_WM_BEAUTIFY_FLAG" val=""/>
</p:tagLst>
</file>

<file path=ppt/tags/tag413.xml><?xml version="1.0" encoding="utf-8"?>
<p:tagLst xmlns:p="http://schemas.openxmlformats.org/presentationml/2006/main">
  <p:tag name="KSO_WM_BEAUTIFY_FLAG" val=""/>
</p:tagLst>
</file>

<file path=ppt/tags/tag414.xml><?xml version="1.0" encoding="utf-8"?>
<p:tagLst xmlns:p="http://schemas.openxmlformats.org/presentationml/2006/main">
  <p:tag name="KSO_WM_BEAUTIFY_FLAG" val=""/>
</p:tagLst>
</file>

<file path=ppt/tags/tag415.xml><?xml version="1.0" encoding="utf-8"?>
<p:tagLst xmlns:p="http://schemas.openxmlformats.org/presentationml/2006/main">
  <p:tag name="KSO_WM_BEAUTIFY_FLAG" val=""/>
</p:tagLst>
</file>

<file path=ppt/tags/tag416.xml><?xml version="1.0" encoding="utf-8"?>
<p:tagLst xmlns:p="http://schemas.openxmlformats.org/presentationml/2006/main">
  <p:tag name="KSO_WM_BEAUTIFY_FLAG" val=""/>
</p:tagLst>
</file>

<file path=ppt/tags/tag417.xml><?xml version="1.0" encoding="utf-8"?>
<p:tagLst xmlns:p="http://schemas.openxmlformats.org/presentationml/2006/main">
  <p:tag name="KSO_WM_BEAUTIFY_FLAG" val=""/>
</p:tagLst>
</file>

<file path=ppt/tags/tag418.xml><?xml version="1.0" encoding="utf-8"?>
<p:tagLst xmlns:p="http://schemas.openxmlformats.org/presentationml/2006/main">
  <p:tag name="KSO_WM_BEAUTIFY_FLAG" val=""/>
</p:tagLst>
</file>

<file path=ppt/tags/tag419.xml><?xml version="1.0" encoding="utf-8"?>
<p:tagLst xmlns:p="http://schemas.openxmlformats.org/presentationml/2006/main">
  <p:tag name="KSO_WM_BEAUTIFY_FLAG" val=""/>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0.xml><?xml version="1.0" encoding="utf-8"?>
<p:tagLst xmlns:p="http://schemas.openxmlformats.org/presentationml/2006/main">
  <p:tag name="KSO_WM_BEAUTIFY_FLAG" val=""/>
</p:tagLst>
</file>

<file path=ppt/tags/tag421.xml><?xml version="1.0" encoding="utf-8"?>
<p:tagLst xmlns:p="http://schemas.openxmlformats.org/presentationml/2006/main">
  <p:tag name="KSO_WM_BEAUTIFY_FLAG" val=""/>
</p:tagLst>
</file>

<file path=ppt/tags/tag422.xml><?xml version="1.0" encoding="utf-8"?>
<p:tagLst xmlns:p="http://schemas.openxmlformats.org/presentationml/2006/main">
  <p:tag name="KSO_WM_BEAUTIFY_FLAG" val=""/>
</p:tagLst>
</file>

<file path=ppt/tags/tag423.xml><?xml version="1.0" encoding="utf-8"?>
<p:tagLst xmlns:p="http://schemas.openxmlformats.org/presentationml/2006/main">
  <p:tag name="KSO_WM_BEAUTIFY_FLAG" val=""/>
</p:tagLst>
</file>

<file path=ppt/tags/tag424.xml><?xml version="1.0" encoding="utf-8"?>
<p:tagLst xmlns:p="http://schemas.openxmlformats.org/presentationml/2006/main">
  <p:tag name="KSO_WM_BEAUTIFY_FLAG" val=""/>
</p:tagLst>
</file>

<file path=ppt/tags/tag425.xml><?xml version="1.0" encoding="utf-8"?>
<p:tagLst xmlns:p="http://schemas.openxmlformats.org/presentationml/2006/main">
  <p:tag name="KSO_WM_BEAUTIFY_FLAG" val=""/>
</p:tagLst>
</file>

<file path=ppt/tags/tag426.xml><?xml version="1.0" encoding="utf-8"?>
<p:tagLst xmlns:p="http://schemas.openxmlformats.org/presentationml/2006/main">
  <p:tag name="KSO_WM_BEAUTIFY_FLAG" val=""/>
</p:tagLst>
</file>

<file path=ppt/tags/tag427.xml><?xml version="1.0" encoding="utf-8"?>
<p:tagLst xmlns:p="http://schemas.openxmlformats.org/presentationml/2006/main">
  <p:tag name="KSO_WM_BEAUTIFY_FLAG" val=""/>
</p:tagLst>
</file>

<file path=ppt/tags/tag428.xml><?xml version="1.0" encoding="utf-8"?>
<p:tagLst xmlns:p="http://schemas.openxmlformats.org/presentationml/2006/main">
  <p:tag name="KSO_WM_BEAUTIFY_FLAG" val=""/>
</p:tagLst>
</file>

<file path=ppt/tags/tag429.xml><?xml version="1.0" encoding="utf-8"?>
<p:tagLst xmlns:p="http://schemas.openxmlformats.org/presentationml/2006/main">
  <p:tag name="AS_UNIQUEID" val="1378"/>
  <p:tag name="KSO_WM_BEAUTIFY_FLAG" val=""/>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0.xml><?xml version="1.0" encoding="utf-8"?>
<p:tagLst xmlns:p="http://schemas.openxmlformats.org/presentationml/2006/main">
  <p:tag name="AS_UNIQUEID" val="1418"/>
</p:tagLst>
</file>

<file path=ppt/tags/tag431.xml><?xml version="1.0" encoding="utf-8"?>
<p:tagLst xmlns:p="http://schemas.openxmlformats.org/presentationml/2006/main">
  <p:tag name="AS_UNIQUEID" val="273"/>
</p:tagLst>
</file>

<file path=ppt/tags/tag432.xml><?xml version="1.0" encoding="utf-8"?>
<p:tagLst xmlns:p="http://schemas.openxmlformats.org/presentationml/2006/main">
  <p:tag name="AS_UNIQUEID" val="274"/>
</p:tagLst>
</file>

<file path=ppt/tags/tag433.xml><?xml version="1.0" encoding="utf-8"?>
<p:tagLst xmlns:p="http://schemas.openxmlformats.org/presentationml/2006/main">
  <p:tag name="AS_UNIQUEID" val="275"/>
</p:tagLst>
</file>

<file path=ppt/tags/tag434.xml><?xml version="1.0" encoding="utf-8"?>
<p:tagLst xmlns:p="http://schemas.openxmlformats.org/presentationml/2006/main">
  <p:tag name="AS_UNIQUEID" val="276"/>
</p:tagLst>
</file>

<file path=ppt/tags/tag435.xml><?xml version="1.0" encoding="utf-8"?>
<p:tagLst xmlns:p="http://schemas.openxmlformats.org/presentationml/2006/main">
  <p:tag name="AS_UNIQUEID" val="277"/>
</p:tagLst>
</file>

<file path=ppt/tags/tag436.xml><?xml version="1.0" encoding="utf-8"?>
<p:tagLst xmlns:p="http://schemas.openxmlformats.org/presentationml/2006/main">
  <p:tag name="AS_UNIQUEID" val="278"/>
</p:tagLst>
</file>

<file path=ppt/tags/tag437.xml><?xml version="1.0" encoding="utf-8"?>
<p:tagLst xmlns:p="http://schemas.openxmlformats.org/presentationml/2006/main">
  <p:tag name="MH" val="20161022204031"/>
  <p:tag name="MH_LIBRARY" val="GRAPHIC"/>
</p:tagLst>
</file>

<file path=ppt/tags/tag438.xml><?xml version="1.0" encoding="utf-8"?>
<p:tagLst xmlns:p="http://schemas.openxmlformats.org/presentationml/2006/main">
  <p:tag name="KSO_WM_BEAUTIFY_FLAG" val=""/>
</p:tagLst>
</file>

<file path=ppt/tags/tag439.xml><?xml version="1.0" encoding="utf-8"?>
<p:tagLst xmlns:p="http://schemas.openxmlformats.org/presentationml/2006/main">
  <p:tag name="KSO_WM_BEAUTIFY_FLAG" val=""/>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0.xml><?xml version="1.0" encoding="utf-8"?>
<p:tagLst xmlns:p="http://schemas.openxmlformats.org/presentationml/2006/main">
  <p:tag name="KSO_WM_BEAUTIFY_FLAG" val=""/>
</p:tagLst>
</file>

<file path=ppt/tags/tag441.xml><?xml version="1.0" encoding="utf-8"?>
<p:tagLst xmlns:p="http://schemas.openxmlformats.org/presentationml/2006/main">
  <p:tag name="KSO_WM_BEAUTIFY_FLAG" val=""/>
</p:tagLst>
</file>

<file path=ppt/tags/tag442.xml><?xml version="1.0" encoding="utf-8"?>
<p:tagLst xmlns:p="http://schemas.openxmlformats.org/presentationml/2006/main">
  <p:tag name="KSO_WM_BEAUTIFY_FLAG" val=""/>
</p:tagLst>
</file>

<file path=ppt/tags/tag443.xml><?xml version="1.0" encoding="utf-8"?>
<p:tagLst xmlns:p="http://schemas.openxmlformats.org/presentationml/2006/main">
  <p:tag name="KSO_WM_BEAUTIFY_FLAG" val=""/>
</p:tagLst>
</file>

<file path=ppt/tags/tag444.xml><?xml version="1.0" encoding="utf-8"?>
<p:tagLst xmlns:p="http://schemas.openxmlformats.org/presentationml/2006/main">
  <p:tag name="KSO_WM_BEAUTIFY_FLAG" val=""/>
</p:tagLst>
</file>

<file path=ppt/tags/tag445.xml><?xml version="1.0" encoding="utf-8"?>
<p:tagLst xmlns:p="http://schemas.openxmlformats.org/presentationml/2006/main">
  <p:tag name="KSO_WM_BEAUTIFY_FLAG" val=""/>
</p:tagLst>
</file>

<file path=ppt/tags/tag446.xml><?xml version="1.0" encoding="utf-8"?>
<p:tagLst xmlns:p="http://schemas.openxmlformats.org/presentationml/2006/main">
  <p:tag name="KSO_WM_BEAUTIFY_FLAG" val=""/>
</p:tagLst>
</file>

<file path=ppt/tags/tag447.xml><?xml version="1.0" encoding="utf-8"?>
<p:tagLst xmlns:p="http://schemas.openxmlformats.org/presentationml/2006/main">
  <p:tag name="KSO_WM_BEAUTIFY_FLAG" val=""/>
</p:tagLst>
</file>

<file path=ppt/tags/tag448.xml><?xml version="1.0" encoding="utf-8"?>
<p:tagLst xmlns:p="http://schemas.openxmlformats.org/presentationml/2006/main">
  <p:tag name="KSO_WM_BEAUTIFY_FLAG" val=""/>
</p:tagLst>
</file>

<file path=ppt/tags/tag449.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0.xml><?xml version="1.0" encoding="utf-8"?>
<p:tagLst xmlns:p="http://schemas.openxmlformats.org/presentationml/2006/main">
  <p:tag name="KSO_WM_BEAUTIFY_FLAG" val="#wm#"/>
  <p:tag name="KSO_WM_TEMPLATE_CATEGORY" val="custom"/>
  <p:tag name="KSO_WM_TEMPLATE_INDEX" val="20205081"/>
</p:tagLst>
</file>

<file path=ppt/tags/tag451.xml><?xml version="1.0" encoding="utf-8"?>
<p:tagLst xmlns:p="http://schemas.openxmlformats.org/presentationml/2006/main">
  <p:tag name="KSO_WM_BEAUTIFY_FLAG" val=""/>
</p:tagLst>
</file>

<file path=ppt/tags/tag452.xml><?xml version="1.0" encoding="utf-8"?>
<p:tagLst xmlns:p="http://schemas.openxmlformats.org/presentationml/2006/main">
  <p:tag name="KSO_WPP_MARK_KEY" val="40ec65b3-e5d8-4cb1-92b3-9eff9f66c4c9"/>
  <p:tag name="COMMONDATA" val="eyJoZGlkIjoiZGE3YmUxM2U1ZDEwZjRjNDJlYWNkNWZhMWY0YjA5ZWUifQ=="/>
  <p:tag name="commondata" val="eyJoZGlkIjoiYzJmNDYwYmY4ZTVjYmQzZWQxNzM2NTQzZjRiYzcxODMifQ=="/>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4"/>
  <p:tag name="KSO_WM_UNIT_LAYERLEVEL" val="1"/>
  <p:tag name="KSO_WM_TAG_VERSION" val="1.0"/>
  <p:tag name="KSO_WM_BEAUTIFY_FLAG" val="#wm#"/>
  <p:tag name="KSO_WM_SLIDE_BACKGROUND_MASK_FLAG" val="1"/>
  <p:tag name="KSO_WM_UNIT_TYPE" val="y"/>
  <p:tag name="KSO_WM_UNIT_INDEX" val="4"/>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SLIDE_BACKGROUND_MASK_FLAG" val="1"/>
  <p:tag name="KSO_WM_UNIT_TYPE" val="y"/>
  <p:tag name="KSO_WM_UNIT_INDEX" val="3"/>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4450</Words>
  <Application>WPS 演示</Application>
  <PresentationFormat>全屏显示(4:3)</PresentationFormat>
  <Paragraphs>316</Paragraphs>
  <Slides>15</Slides>
  <Notes>4</Notes>
  <HiddenSlides>0</HiddenSlides>
  <MMClips>0</MMClips>
  <ScaleCrop>false</ScaleCrop>
  <HeadingPairs>
    <vt:vector size="6" baseType="variant">
      <vt:variant>
        <vt:lpstr>已用的字体</vt:lpstr>
      </vt:variant>
      <vt:variant>
        <vt:i4>21</vt:i4>
      </vt:variant>
      <vt:variant>
        <vt:lpstr>主题</vt:lpstr>
      </vt:variant>
      <vt:variant>
        <vt:i4>3</vt:i4>
      </vt:variant>
      <vt:variant>
        <vt:lpstr>幻灯片标题</vt:lpstr>
      </vt:variant>
      <vt:variant>
        <vt:i4>15</vt:i4>
      </vt:variant>
    </vt:vector>
  </HeadingPairs>
  <TitlesOfParts>
    <vt:vector size="39" baseType="lpstr">
      <vt:lpstr>Arial</vt:lpstr>
      <vt:lpstr>宋体</vt:lpstr>
      <vt:lpstr>Wingdings</vt:lpstr>
      <vt:lpstr>Wingdings</vt:lpstr>
      <vt:lpstr>华文中宋</vt:lpstr>
      <vt:lpstr>汉仪尚巍手书W</vt:lpstr>
      <vt:lpstr>隶书</vt:lpstr>
      <vt:lpstr>楷体_GB2312</vt:lpstr>
      <vt:lpstr>微软雅黑</vt:lpstr>
      <vt:lpstr>新宋体</vt:lpstr>
      <vt:lpstr>方正粗黑宋简体</vt:lpstr>
      <vt:lpstr>黑体</vt:lpstr>
      <vt:lpstr>仿宋</vt:lpstr>
      <vt:lpstr>楷体</vt:lpstr>
      <vt:lpstr>Times New Roman</vt:lpstr>
      <vt:lpstr>Calibri</vt:lpstr>
      <vt:lpstr>楷体_GB2312</vt:lpstr>
      <vt:lpstr>Arial Unicode MS</vt:lpstr>
      <vt:lpstr>Calibri Light</vt:lpstr>
      <vt:lpstr>等线 Light</vt:lpstr>
      <vt:lpstr>等线</vt:lpstr>
      <vt:lpstr>Office 主题​​</vt:lpstr>
      <vt:lpstr>2_Office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HiteVision</dc:creator>
  <cp:lastModifiedBy>吴海燕</cp:lastModifiedBy>
  <cp:revision>64</cp:revision>
  <dcterms:created xsi:type="dcterms:W3CDTF">2022-11-02T07:15:00Z</dcterms:created>
  <dcterms:modified xsi:type="dcterms:W3CDTF">2023-12-04T07:03:49Z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2052-12.1.0.15712</vt:lpwstr>
  </property>
  <property fmtid="{D5CDD505-2E9C-101B-9397-08002B2CF9AE}" pid="3" name="ICV">
    <vt:lpwstr>E57638F427E64886841A69A2E800A338_13</vt:lpwstr>
  </property>
</Properties>
</file>