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9" r:id="rId3"/>
    <p:sldId id="261" r:id="rId4"/>
    <p:sldId id="257" r:id="rId5"/>
    <p:sldId id="258" r:id="rId6"/>
    <p:sldId id="265" r:id="rId7"/>
    <p:sldId id="267" r:id="rId8"/>
    <p:sldId id="263" r:id="rId9"/>
    <p:sldId id="268" r:id="rId10"/>
    <p:sldId id="269" r:id="rId11"/>
    <p:sldId id="270" r:id="rId12"/>
    <p:sldId id="271" r:id="rId13"/>
    <p:sldId id="274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喜看稻菽千重浪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32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记首届国家最高科技奖获得者袁隆平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6675" y="786765"/>
            <a:ext cx="9363710" cy="5061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7310" y="966470"/>
            <a:ext cx="9345930" cy="4998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课后作业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袁隆平是否被神话了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这一提问写一条回帖（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字左右），组内交流展示，小组成员可继续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跟帖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回复，充分交换意见。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为本届校运动会上你最欣赏的选手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印象最深的事件写一则校刊通讯报道。（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字左右）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735" y="-635"/>
            <a:ext cx="7038975" cy="685863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5810" y="226695"/>
            <a:ext cx="2669540" cy="1440180"/>
          </a:xfrm>
        </p:spPr>
        <p:txBody>
          <a:bodyPr/>
          <a:p>
            <a:r>
              <a:rPr lang="zh-CN" altLang="en-US"/>
              <a:t>学习任务</a:t>
            </a:r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512050" y="1597660"/>
            <a:ext cx="4197985" cy="547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日，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杂交水稻之父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袁隆平逝世。在大多数人为袁老哀悼之时，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上有人发贴提问：袁隆平是不是被神化了？</a:t>
            </a:r>
            <a:endParaRPr lang="zh-CN" altLang="en-US"/>
          </a:p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请你结合《喜看稻菽千重浪》和其他资料，为该问题写一条回帖。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学习活动一：还原真实的袁隆平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838835" y="1691640"/>
            <a:ext cx="10583545" cy="4523105"/>
          </a:xfrm>
        </p:spPr>
        <p:txBody>
          <a:bodyPr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活动：请你查阅可靠资料，梳理袁隆平的生平主要事迹。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学习提示：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课文是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可靠资料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吗？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结合课本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50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页的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学习提示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55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页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单元学习任务二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的提示说明，为人物通讯下定义。</a:t>
            </a: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你还可以从哪些方面去搜集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可靠资料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学习活动二：解读被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塑造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的袁隆平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活动：请你阅读课文，谈谈作者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沈英甲将袁隆平塑造成了一个怎样的形象，又是如何塑造这种形象的。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406400" y="977265"/>
          <a:ext cx="11379200" cy="397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0"/>
                <a:gridCol w="5689600"/>
              </a:tblGrid>
              <a:tr h="58102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小标题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81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原文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修改后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80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实践是他发现真理的途径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曾记否，到中流击水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创新是他的灵魂和本质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创新是科学家的灵魂和本质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实事求是是他的立场和态度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事实是科学家的空气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1069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引领</a:t>
                      </a:r>
                      <a:r>
                        <a:rPr lang="en-US" altLang="zh-CN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</a:t>
                      </a: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绿色革命</a:t>
                      </a:r>
                      <a:r>
                        <a:rPr lang="en-US" altLang="zh-CN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”</a:t>
                      </a: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是他的心愿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饥饿的威胁在退却</a:t>
                      </a:r>
                      <a:endParaRPr lang="zh-CN" altLang="en-US" sz="32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9600" y="507365"/>
            <a:ext cx="4404995" cy="5373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758825"/>
            <a:ext cx="6336030" cy="487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学习活动三：打开评判人物的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正确方式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活动：阅读下列材料，再谈谈你对袁隆平的评价。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6585" y="323850"/>
            <a:ext cx="10737215" cy="5853430"/>
          </a:xfrm>
        </p:spPr>
        <p:txBody>
          <a:bodyPr>
            <a:normAutofit lnSpcReduction="10000"/>
          </a:bodyPr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杂交水稻研究过程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1965年袁隆平提出用三系法培育杂交水稻的理论，但一直没找到合适的母本；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1970年袁隆平的助手李必湖找到了至关重要的母本“野败”，“野败”被分发给各个团队，是杂交水稻的始祖；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1972年颜龙安最早培育出杂交水稻成品“珍汕97”；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1980年谢华安培育出“明恢63”；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1981年“明恢63”与“珍汕97”杂交，生产出“汕优63”，这是中国种植面积最广的杂交水稻品种。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中国三大主粮：小麦，水稻，玉米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影响产量的因素：化肥，农药，水利，种子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0265" y="1196975"/>
            <a:ext cx="10503535" cy="521398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你知道吗：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中国小麦远缘杂交之父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中国紧凑型杂交玉米之父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化肥之父？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4585" y="2368550"/>
            <a:ext cx="454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李振声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74585" y="3126740"/>
            <a:ext cx="3128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李登海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64095" y="4026535"/>
            <a:ext cx="3558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弗里茨•哈伯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TABLE_ENDDRAG_ORIGIN_RECT" val="895*312"/>
  <p:tag name="TABLE_ENDDRAG_RECT" val="17*76*896*312"/>
</p:tagLst>
</file>

<file path=ppt/tags/tag4.xml><?xml version="1.0" encoding="utf-8"?>
<p:tagLst xmlns:p="http://schemas.openxmlformats.org/presentationml/2006/main">
  <p:tag name="commondata" val="eyJoZGlkIjoiNTE5MTJkNGJiZTgzYjI4MDMzZmFjODYxNWRkMTcwO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WPS 演示</Application>
  <PresentationFormat>宽屏</PresentationFormat>
  <Paragraphs>79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楷体</vt:lpstr>
      <vt:lpstr>仿宋</vt:lpstr>
      <vt:lpstr>微软雅黑</vt:lpstr>
      <vt:lpstr>Calibri</vt:lpstr>
      <vt:lpstr>Arial Unicode MS</vt:lpstr>
      <vt:lpstr>WPS</vt:lpstr>
      <vt:lpstr>喜看稻菽千重浪</vt:lpstr>
      <vt:lpstr>学习任务</vt:lpstr>
      <vt:lpstr>学习活动一：还原真实的袁隆平</vt:lpstr>
      <vt:lpstr>学习活动二：解读被“塑造”的袁隆平</vt:lpstr>
      <vt:lpstr>PowerPoint 演示文稿</vt:lpstr>
      <vt:lpstr>PowerPoint 演示文稿</vt:lpstr>
      <vt:lpstr>学习活动三：打开评判人物的“正确方式”</vt:lpstr>
      <vt:lpstr>PowerPoint 演示文稿</vt:lpstr>
      <vt:lpstr>PowerPoint 演示文稿</vt:lpstr>
      <vt:lpstr>PowerPoint 演示文稿</vt:lpstr>
      <vt:lpstr>PowerPoint 演示文稿</vt:lpstr>
      <vt:lpstr>课后作业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</cp:revision>
  <dcterms:created xsi:type="dcterms:W3CDTF">2023-10-20T08:48:00Z</dcterms:created>
  <dcterms:modified xsi:type="dcterms:W3CDTF">2023-11-09T02:41:01Z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41E71F38471C4B7D8B50D91793750293_12</vt:lpwstr>
  </property>
  <property fmtid="{D5CDD505-2E9C-101B-9397-08002B2CF9AE}" pid="3" name="KSOProductBuildVer">
    <vt:lpwstr>2052-12.1.0.15712</vt:lpwstr>
  </property>
</Properties>
</file>