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18"/>
  </p:handoutMasterIdLst>
  <p:sldIdLst>
    <p:sldId id="257" r:id="rId4"/>
    <p:sldId id="260" r:id="rId6"/>
    <p:sldId id="296" r:id="rId7"/>
    <p:sldId id="272" r:id="rId8"/>
    <p:sldId id="273" r:id="rId9"/>
    <p:sldId id="275" r:id="rId10"/>
    <p:sldId id="286" r:id="rId11"/>
    <p:sldId id="289" r:id="rId12"/>
    <p:sldId id="274" r:id="rId13"/>
    <p:sldId id="276" r:id="rId14"/>
    <p:sldId id="277" r:id="rId15"/>
    <p:sldId id="281" r:id="rId16"/>
    <p:sldId id="271" r:id="rId17"/>
  </p:sldIdLst>
  <p:sldSz cx="12192000" cy="6858000"/>
  <p:notesSz cx="7103745" cy="10234295"/>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1"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9647"/>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221"/>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gs" Target="tags/tag220.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81.xml"/><Relationship Id="rId7" Type="http://schemas.openxmlformats.org/officeDocument/2006/relationships/tags" Target="../tags/tag80.xml"/><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tags" Target="../tags/tag90.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0" Type="http://schemas.openxmlformats.org/officeDocument/2006/relationships/tags" Target="../tags/tag9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0" Type="http://schemas.openxmlformats.org/officeDocument/2006/relationships/tags" Target="../tags/tag11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274320" y="321260"/>
            <a:ext cx="11683455" cy="39305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8" name="任意形状 8"/>
          <p:cNvSpPr/>
          <p:nvPr userDrawn="1">
            <p:custDataLst>
              <p:tags r:id="rId3"/>
            </p:custDataLst>
          </p:nvPr>
        </p:nvSpPr>
        <p:spPr>
          <a:xfrm>
            <a:off x="9490237" y="321259"/>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99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9" name="任意形状 9"/>
          <p:cNvSpPr/>
          <p:nvPr userDrawn="1">
            <p:custDataLst>
              <p:tags r:id="rId4"/>
            </p:custDataLst>
          </p:nvPr>
        </p:nvSpPr>
        <p:spPr>
          <a:xfrm rot="10800000">
            <a:off x="261015" y="2411670"/>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矩形 9"/>
          <p:cNvSpPr/>
          <p:nvPr userDrawn="1">
            <p:custDataLst>
              <p:tags r:id="rId5"/>
            </p:custDataLst>
          </p:nvPr>
        </p:nvSpPr>
        <p:spPr>
          <a:xfrm>
            <a:off x="9471025" y="6254750"/>
            <a:ext cx="180022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6"/>
            </p:custDataLst>
          </p:nvPr>
        </p:nvSpPr>
        <p:spPr>
          <a:xfrm flipV="1">
            <a:off x="750570" y="6305550"/>
            <a:ext cx="71564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1555115" y="6306820"/>
            <a:ext cx="88900"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8"/>
            </p:custDataLst>
          </p:nvPr>
        </p:nvSpPr>
        <p:spPr>
          <a:xfrm>
            <a:off x="1731010" y="6306820"/>
            <a:ext cx="25336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883644" y="809127"/>
            <a:ext cx="9144000" cy="1896745"/>
          </a:xfrm>
        </p:spPr>
        <p:txBody>
          <a:bodyPr lIns="91440" tIns="45720" rIns="91440" bIns="0" anchor="b" anchorCtr="0">
            <a:normAutofit/>
          </a:bodyPr>
          <a:lstStyle>
            <a:lvl1pPr algn="l">
              <a:defRPr sz="6600" b="1" spc="600" baseline="0">
                <a:latin typeface="Arial" panose="020B0604020202020204" pitchFamily="34" charset="0"/>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13"/>
            </p:custDataLst>
          </p:nvPr>
        </p:nvSpPr>
        <p:spPr>
          <a:xfrm>
            <a:off x="883643" y="3017520"/>
            <a:ext cx="9144000" cy="890270"/>
          </a:xfrm>
        </p:spPr>
        <p:txBody>
          <a:bodyPr lIns="91440" tIns="0" rIns="91440" bIns="45720">
            <a:normAutofit/>
          </a:bodyPr>
          <a:lstStyle>
            <a:lvl1pPr marL="0" indent="0" algn="l" eaLnBrk="1" fontAlgn="auto" latinLnBrk="0" hangingPunct="1">
              <a:lnSpc>
                <a:spcPct val="100000"/>
              </a:lnSpc>
              <a:buNone/>
              <a:defRPr sz="2400" u="none" strike="noStrike" kern="1200" cap="none" spc="200" normalizeH="0" baseline="0">
                <a:solidFill>
                  <a:schemeClr val="tx1">
                    <a:lumMod val="75000"/>
                    <a:lumOff val="2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883644" y="5050433"/>
            <a:ext cx="3365430" cy="579657"/>
          </a:xfrm>
        </p:spPr>
        <p:txBody>
          <a:bodyPr lIns="91440" tIns="45720" rIns="91440" bIns="45720">
            <a:normAutofit/>
          </a:bodyPr>
          <a:lstStyle>
            <a:lvl1pPr marL="0" indent="0">
              <a:buNone/>
              <a:defRPr sz="2400" baseline="0">
                <a:solidFill>
                  <a:schemeClr val="accent1"/>
                </a:solidFill>
                <a:latin typeface="Arial" panose="020B0604020202020204" pitchFamily="34" charset="0"/>
              </a:defRPr>
            </a:lvl1pPr>
          </a:lstStyle>
          <a:p>
            <a:pPr lvl="0"/>
            <a:r>
              <a:rPr lang="zh-CN" altLang="en-US" dirty="0"/>
              <a:t>编辑文本</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6474460"/>
            <a:ext cx="12249150" cy="3835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2" name="标题 1"/>
          <p:cNvSpPr>
            <a:spLocks noGrp="1"/>
          </p:cNvSpPr>
          <p:nvPr>
            <p:ph type="title" hasCustomPrompt="1"/>
            <p:custDataLst>
              <p:tags r:id="rId3"/>
            </p:custDataLst>
          </p:nvPr>
        </p:nvSpPr>
        <p:spPr>
          <a:xfrm>
            <a:off x="4676775" y="2059757"/>
            <a:ext cx="6243774" cy="922021"/>
          </a:xfrm>
        </p:spPr>
        <p:txBody>
          <a:bodyPr lIns="91440" tIns="45720" rIns="91440" bIns="0" anchor="b" anchorCtr="0">
            <a:normAutofit/>
          </a:bodyPr>
          <a:lstStyle>
            <a:lvl1pPr>
              <a:defRPr sz="5400" u="none" strike="noStrike" kern="1200" cap="none" spc="300" normalizeH="0" baseline="0">
                <a:solidFill>
                  <a:schemeClr val="accent1"/>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4"/>
            </p:custDataLst>
          </p:nvPr>
        </p:nvSpPr>
        <p:spPr>
          <a:xfrm>
            <a:off x="4676775" y="3102596"/>
            <a:ext cx="6243774" cy="1401006"/>
          </a:xfrm>
        </p:spPr>
        <p:txBody>
          <a:bodyPr lIns="91440" tIns="0" rIns="91440" bIns="45720">
            <a:normAutofit/>
          </a:bodyPr>
          <a:lstStyle>
            <a:lvl1pPr marL="0" indent="0" eaLnBrk="1" fontAlgn="auto" latinLnBrk="0" hangingPunct="1">
              <a:buNone/>
              <a:defRPr kumimoji="0" lang="zh-CN" altLang="en-US" sz="1800" b="0" i="0" u="none" strike="noStrike" kern="1200" cap="none" spc="150" normalizeH="0" baseline="0" noProof="1">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7628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45227" y="952508"/>
            <a:ext cx="5283242" cy="5388907"/>
          </a:xfrm>
        </p:spPr>
        <p:txBody>
          <a:bodyPr>
            <a:noAutofit/>
          </a:bodyPr>
          <a:lstStyle>
            <a:lvl1pPr>
              <a:defRPr sz="1600" baseline="0">
                <a:solidFill>
                  <a:schemeClr val="tx1">
                    <a:lumMod val="75000"/>
                    <a:lumOff val="25000"/>
                  </a:schemeClr>
                </a:solidFill>
                <a:latin typeface="Arial" panose="020B0604020202020204" pitchFamily="34" charset="0"/>
                <a:ea typeface="微软雅黑" panose="020B0503020204020204" charset="-122"/>
              </a:defRPr>
            </a:lvl1pPr>
            <a:lvl2pPr>
              <a:defRPr sz="1600" baseline="0">
                <a:solidFill>
                  <a:schemeClr val="tx1">
                    <a:lumMod val="75000"/>
                    <a:lumOff val="25000"/>
                  </a:schemeClr>
                </a:solidFill>
                <a:latin typeface="Arial" panose="020B0604020202020204" pitchFamily="34" charset="0"/>
                <a:ea typeface="微软雅黑" panose="020B0503020204020204" charset="-122"/>
              </a:defRPr>
            </a:lvl2pPr>
            <a:lvl3pPr>
              <a:defRPr sz="1600" baseline="0">
                <a:solidFill>
                  <a:schemeClr val="tx1">
                    <a:lumMod val="75000"/>
                    <a:lumOff val="25000"/>
                  </a:schemeClr>
                </a:solidFill>
                <a:latin typeface="Arial" panose="020B0604020202020204" pitchFamily="34" charset="0"/>
                <a:ea typeface="微软雅黑" panose="020B0503020204020204" charset="-122"/>
              </a:defRPr>
            </a:lvl3pPr>
            <a:lvl4pPr>
              <a:defRPr sz="1600" baseline="0">
                <a:solidFill>
                  <a:schemeClr val="tx1">
                    <a:lumMod val="75000"/>
                    <a:lumOff val="25000"/>
                  </a:schemeClr>
                </a:solidFill>
                <a:latin typeface="Arial" panose="020B0604020202020204" pitchFamily="34" charset="0"/>
                <a:ea typeface="微软雅黑" panose="020B0503020204020204" charset="-122"/>
              </a:defRPr>
            </a:lvl4pPr>
            <a:lvl5pPr>
              <a:defRPr sz="1600"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baseline="0">
                <a:solidFill>
                  <a:schemeClr val="tx1">
                    <a:lumMod val="75000"/>
                    <a:lumOff val="25000"/>
                  </a:schemeClr>
                </a:solidFill>
                <a:latin typeface="Arial" panose="020B0604020202020204" pitchFamily="34" charset="0"/>
              </a:defRPr>
            </a:lvl1pPr>
            <a:lvl2pPr>
              <a:defRPr baseline="0">
                <a:solidFill>
                  <a:schemeClr val="tx1">
                    <a:lumMod val="75000"/>
                    <a:lumOff val="25000"/>
                  </a:schemeClr>
                </a:solidFill>
                <a:latin typeface="Arial" panose="020B0604020202020204" pitchFamily="34" charset="0"/>
              </a:defRPr>
            </a:lvl2pPr>
            <a:lvl3pPr>
              <a:defRPr baseline="0">
                <a:solidFill>
                  <a:schemeClr val="tx1">
                    <a:lumMod val="75000"/>
                    <a:lumOff val="25000"/>
                  </a:schemeClr>
                </a:solidFill>
                <a:latin typeface="Arial" panose="020B0604020202020204" pitchFamily="34" charset="0"/>
              </a:defRPr>
            </a:lvl3pPr>
            <a:lvl4pPr>
              <a:defRPr baseline="0">
                <a:solidFill>
                  <a:schemeClr val="tx1">
                    <a:lumMod val="75000"/>
                    <a:lumOff val="25000"/>
                  </a:schemeClr>
                </a:solidFill>
                <a:latin typeface="Arial" panose="020B0604020202020204" pitchFamily="34" charset="0"/>
              </a:defRPr>
            </a:lvl4pPr>
            <a:lvl5pPr>
              <a:defRPr baseline="0">
                <a:solidFill>
                  <a:schemeClr val="tx1">
                    <a:lumMod val="75000"/>
                    <a:lumOff val="2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266065" y="313690"/>
            <a:ext cx="11683365" cy="5634990"/>
          </a:xfrm>
          <a:prstGeom prst="rect">
            <a:avLst/>
          </a:prstGeom>
          <a:solidFill>
            <a:schemeClr val="tx2"/>
          </a:solidFill>
          <a:ln w="285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9" name="矩形 8"/>
          <p:cNvSpPr/>
          <p:nvPr userDrawn="1">
            <p:custDataLst>
              <p:tags r:id="rId3"/>
            </p:custDataLst>
          </p:nvPr>
        </p:nvSpPr>
        <p:spPr>
          <a:xfrm>
            <a:off x="1422400" y="4064000"/>
            <a:ext cx="5283200" cy="12700"/>
          </a:xfrm>
          <a:prstGeom prst="rect">
            <a:avLst/>
          </a:prstGeom>
          <a:solidFill>
            <a:schemeClr val="accent1">
              <a:lumMod val="50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形状 8"/>
          <p:cNvSpPr/>
          <p:nvPr userDrawn="1">
            <p:custDataLst>
              <p:tags r:id="rId4"/>
            </p:custDataLst>
          </p:nvPr>
        </p:nvSpPr>
        <p:spPr>
          <a:xfrm>
            <a:off x="9480712" y="313004"/>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8" name="任意形状 9"/>
          <p:cNvSpPr/>
          <p:nvPr userDrawn="1">
            <p:custDataLst>
              <p:tags r:id="rId5"/>
            </p:custDataLst>
          </p:nvPr>
        </p:nvSpPr>
        <p:spPr>
          <a:xfrm rot="10800000">
            <a:off x="261015" y="4113028"/>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99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6"/>
            </p:custDataLst>
          </p:nvPr>
        </p:nvSpPr>
        <p:spPr>
          <a:xfrm>
            <a:off x="1320799" y="2376714"/>
            <a:ext cx="6653601" cy="1607337"/>
          </a:xfrm>
        </p:spPr>
        <p:txBody>
          <a:bodyPr vert="horz" lIns="91440" tIns="45720" rIns="91440" bIns="0" rtlCol="0" anchor="b" anchorCtr="0">
            <a:normAutofit/>
          </a:bodyPr>
          <a:lstStyle>
            <a:lvl1pPr marL="0" marR="0" algn="l" defTabSz="914400" rtl="0" eaLnBrk="1" fontAlgn="auto" latinLnBrk="0" hangingPunct="1">
              <a:lnSpc>
                <a:spcPct val="100000"/>
              </a:lnSpc>
              <a:buNone/>
              <a:defRPr kumimoji="0" lang="zh-CN" altLang="en-US" sz="9600" b="1" i="0" u="none" strike="noStrike" kern="1200" cap="none" spc="6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2"/>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3"/>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p:txBody>
          <a:bodyPr>
            <a:normAutofit/>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63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4"/>
            </p:custDataLst>
          </p:nvPr>
        </p:nvSpPr>
        <p:spPr>
          <a:xfrm>
            <a:off x="1281600" y="1249200"/>
            <a:ext cx="9626400" cy="723600"/>
          </a:xfrm>
        </p:spPr>
        <p:txBody>
          <a:bodyPr anchor="ctr">
            <a:normAutofit/>
          </a:bodyPr>
          <a:lstStyle>
            <a:lvl1pP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5"/>
            </p:custDataLst>
          </p:nvPr>
        </p:nvSpPr>
        <p:spPr>
          <a:xfrm>
            <a:off x="1281113" y="2163600"/>
            <a:ext cx="9626600" cy="3445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6" name="任意形状 8"/>
          <p:cNvSpPr/>
          <p:nvPr userDrawn="1">
            <p:custDataLst>
              <p:tags r:id="rId3"/>
            </p:custDataLst>
          </p:nvPr>
        </p:nvSpPr>
        <p:spPr>
          <a:xfrm rot="16200000">
            <a:off x="-21591" y="25773"/>
            <a:ext cx="1741805" cy="169862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任意形状 9"/>
          <p:cNvSpPr/>
          <p:nvPr userDrawn="1">
            <p:custDataLst>
              <p:tags r:id="rId4"/>
            </p:custDataLst>
          </p:nvPr>
        </p:nvSpPr>
        <p:spPr>
          <a:xfrm rot="10800000">
            <a:off x="0" y="5913755"/>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5"/>
            </p:custDataLst>
          </p:nvPr>
        </p:nvSpPr>
        <p:spPr>
          <a:xfrm>
            <a:off x="583200" y="770400"/>
            <a:ext cx="3960000" cy="882000"/>
          </a:xfrm>
        </p:spPr>
        <p:txBody>
          <a:bodyPr anchor="ctr">
            <a:normAutofit/>
          </a:bodyPr>
          <a:lstStyle>
            <a:lvl1pPr>
              <a:defRPr sz="3600" baseline="0">
                <a:solidFill>
                  <a:schemeClr val="accent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3825"/>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8" name="任意形状 9"/>
          <p:cNvSpPr/>
          <p:nvPr userDrawn="1">
            <p:custDataLst>
              <p:tags r:id="rId3"/>
            </p:custDataLst>
          </p:nvPr>
        </p:nvSpPr>
        <p:spPr>
          <a:xfrm rot="16200000">
            <a:off x="-18383" y="15240"/>
            <a:ext cx="1243965" cy="121348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4"/>
            </p:custDataLst>
          </p:nvPr>
        </p:nvSpPr>
        <p:spPr>
          <a:xfrm>
            <a:off x="10344785" y="0"/>
            <a:ext cx="1847215" cy="180149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100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5"/>
            </p:custDataLst>
          </p:nvPr>
        </p:nvSpPr>
        <p:spPr>
          <a:xfrm>
            <a:off x="612000" y="781200"/>
            <a:ext cx="10976400" cy="626400"/>
          </a:xfrm>
        </p:spPr>
        <p:txBody>
          <a:bodyPr anchor="ctr">
            <a:normAutofit/>
          </a:bodyPr>
          <a:lstStyle>
            <a:lvl1pPr algn="ctr">
              <a:defRPr sz="36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3810" y="5029201"/>
            <a:ext cx="12192000" cy="1828799"/>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0" name="任意形状 9"/>
          <p:cNvSpPr/>
          <p:nvPr userDrawn="1">
            <p:custDataLst>
              <p:tags r:id="rId3"/>
            </p:custDataLst>
          </p:nvPr>
        </p:nvSpPr>
        <p:spPr>
          <a:xfrm rot="10800000">
            <a:off x="3810" y="5905500"/>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0000"/>
                  <a:alpha val="24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8"/>
            </p:custDataLst>
          </p:nvPr>
        </p:nvSpPr>
        <p:spPr>
          <a:xfrm>
            <a:off x="604837" y="1681200"/>
            <a:ext cx="10990800" cy="321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9"/>
            </p:custDataLst>
          </p:nvPr>
        </p:nvSpPr>
        <p:spPr>
          <a:xfrm>
            <a:off x="594000" y="5180400"/>
            <a:ext cx="11001600" cy="10116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3492"/>
            <a:ext cx="12192000" cy="914400"/>
          </a:xfrm>
          <a:prstGeom prst="rect">
            <a:avLst/>
          </a:prstGeom>
          <a:solidFill>
            <a:schemeClr val="tx2">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755" y="193040"/>
            <a:ext cx="11037570" cy="521335"/>
          </a:xfrm>
        </p:spPr>
        <p:txBody>
          <a:bodyPr>
            <a:noAutofit/>
          </a:bodyPr>
          <a:lstStyle>
            <a:lvl1pPr>
              <a:defRPr sz="28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vl2pPr>
              <a:defRPr baseline="0">
                <a:solidFill>
                  <a:schemeClr val="tx1">
                    <a:lumMod val="75000"/>
                    <a:lumOff val="25000"/>
                  </a:schemeClr>
                </a:solidFill>
                <a:latin typeface="Arial" panose="020B0604020202020204" pitchFamily="34" charset="0"/>
                <a:ea typeface="微软雅黑" panose="020B0503020204020204" charset="-122"/>
              </a:defRPr>
            </a:lvl2pPr>
            <a:lvl3pPr>
              <a:defRPr baseline="0">
                <a:solidFill>
                  <a:schemeClr val="tx1">
                    <a:lumMod val="75000"/>
                    <a:lumOff val="25000"/>
                  </a:schemeClr>
                </a:solidFill>
                <a:latin typeface="Arial" panose="020B0604020202020204" pitchFamily="34" charset="0"/>
                <a:ea typeface="微软雅黑" panose="020B0503020204020204" charset="-122"/>
              </a:defRPr>
            </a:lvl3pPr>
            <a:lvl4pPr>
              <a:defRPr baseline="0">
                <a:solidFill>
                  <a:schemeClr val="tx1">
                    <a:lumMod val="75000"/>
                    <a:lumOff val="25000"/>
                  </a:schemeClr>
                </a:solidFill>
                <a:latin typeface="Arial" panose="020B0604020202020204" pitchFamily="34" charset="0"/>
                <a:ea typeface="微软雅黑" panose="020B0503020204020204" charset="-122"/>
              </a:defRPr>
            </a:lvl4pPr>
            <a:lvl5pPr>
              <a:defRPr baseline="0">
                <a:solidFill>
                  <a:schemeClr val="tx1">
                    <a:lumMod val="75000"/>
                    <a:lumOff val="2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normAutofit/>
          </a:bodyPr>
          <a:lstStyle>
            <a:lvl1pPr algn="ctr">
              <a:defRPr sz="60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75000"/>
                    <a:lumOff val="2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28.xml"/><Relationship Id="rId23" Type="http://schemas.openxmlformats.org/officeDocument/2006/relationships/tags" Target="../tags/tag127.xml"/><Relationship Id="rId22" Type="http://schemas.openxmlformats.org/officeDocument/2006/relationships/tags" Target="../tags/tag126.xml"/><Relationship Id="rId21" Type="http://schemas.openxmlformats.org/officeDocument/2006/relationships/tags" Target="../tags/tag125.xml"/><Relationship Id="rId20" Type="http://schemas.openxmlformats.org/officeDocument/2006/relationships/tags" Target="../tags/tag124.xml"/><Relationship Id="rId2" Type="http://schemas.openxmlformats.org/officeDocument/2006/relationships/slideLayout" Target="../slideLayouts/slideLayout12.xml"/><Relationship Id="rId19" Type="http://schemas.openxmlformats.org/officeDocument/2006/relationships/tags" Target="../tags/tag123.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accent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1.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7.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 Type="http://schemas.openxmlformats.org/officeDocument/2006/relationships/tags" Target="../tags/tag200.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17.xml"/><Relationship Id="rId5" Type="http://schemas.openxmlformats.org/officeDocument/2006/relationships/tags" Target="../tags/tag209.xml"/><Relationship Id="rId4" Type="http://schemas.openxmlformats.org/officeDocument/2006/relationships/tags" Target="../tags/tag208.xml"/><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s>
</file>

<file path=ppt/slides/_rels/slide12.xml.rels><?xml version="1.0" encoding="UTF-8" standalone="yes"?>
<Relationships xmlns="http://schemas.openxmlformats.org/package/2006/relationships"><Relationship Id="rId9" Type="http://schemas.openxmlformats.org/officeDocument/2006/relationships/tags" Target="../tags/tag216.xml"/><Relationship Id="rId8" Type="http://schemas.openxmlformats.org/officeDocument/2006/relationships/image" Target="../media/image9.png"/><Relationship Id="rId7" Type="http://schemas.openxmlformats.org/officeDocument/2006/relationships/tags" Target="../tags/tag215.xml"/><Relationship Id="rId6" Type="http://schemas.openxmlformats.org/officeDocument/2006/relationships/image" Target="../media/image8.png"/><Relationship Id="rId5" Type="http://schemas.openxmlformats.org/officeDocument/2006/relationships/tags" Target="../tags/tag214.xml"/><Relationship Id="rId4" Type="http://schemas.openxmlformats.org/officeDocument/2006/relationships/tags" Target="../tags/tag213.xml"/><Relationship Id="rId3" Type="http://schemas.openxmlformats.org/officeDocument/2006/relationships/tags" Target="../tags/tag212.xml"/><Relationship Id="rId2" Type="http://schemas.openxmlformats.org/officeDocument/2006/relationships/tags" Target="../tags/tag211.xml"/><Relationship Id="rId10" Type="http://schemas.openxmlformats.org/officeDocument/2006/relationships/slideLayout" Target="../slideLayouts/slideLayout17.xml"/><Relationship Id="rId1" Type="http://schemas.openxmlformats.org/officeDocument/2006/relationships/tags" Target="../tags/tag210.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1.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7.xml"/><Relationship Id="rId7" Type="http://schemas.openxmlformats.org/officeDocument/2006/relationships/tags" Target="../tags/tag137.xml"/><Relationship Id="rId6" Type="http://schemas.openxmlformats.org/officeDocument/2006/relationships/image" Target="../media/image1.jpeg"/><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s>
</file>

<file path=ppt/slides/_rels/slide3.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image" Target="../media/image2.jpeg"/><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s>
</file>

<file path=ppt/slides/_rels/slide4.xml.rels><?xml version="1.0" encoding="UTF-8" standalone="yes"?>
<Relationships xmlns="http://schemas.openxmlformats.org/package/2006/relationships"><Relationship Id="rId9" Type="http://schemas.openxmlformats.org/officeDocument/2006/relationships/tags" Target="../tags/tag153.xml"/><Relationship Id="rId8" Type="http://schemas.openxmlformats.org/officeDocument/2006/relationships/tags" Target="../tags/tag152.xml"/><Relationship Id="rId7" Type="http://schemas.openxmlformats.org/officeDocument/2006/relationships/tags" Target="../tags/tag151.xml"/><Relationship Id="rId6" Type="http://schemas.openxmlformats.org/officeDocument/2006/relationships/tags" Target="../tags/tag150.xml"/><Relationship Id="rId5" Type="http://schemas.openxmlformats.org/officeDocument/2006/relationships/tags" Target="../tags/tag149.xml"/><Relationship Id="rId4" Type="http://schemas.openxmlformats.org/officeDocument/2006/relationships/tags" Target="../tags/tag148.xml"/><Relationship Id="rId3" Type="http://schemas.openxmlformats.org/officeDocument/2006/relationships/tags" Target="../tags/tag147.xml"/><Relationship Id="rId2" Type="http://schemas.openxmlformats.org/officeDocument/2006/relationships/tags" Target="../tags/tag146.xml"/><Relationship Id="rId13" Type="http://schemas.openxmlformats.org/officeDocument/2006/relationships/slideLayout" Target="../slideLayouts/slideLayout17.xml"/><Relationship Id="rId12" Type="http://schemas.openxmlformats.org/officeDocument/2006/relationships/tags" Target="../tags/tag155.xml"/><Relationship Id="rId11" Type="http://schemas.openxmlformats.org/officeDocument/2006/relationships/image" Target="../media/image3.png"/><Relationship Id="rId10" Type="http://schemas.openxmlformats.org/officeDocument/2006/relationships/tags" Target="../tags/tag154.xml"/><Relationship Id="rId1" Type="http://schemas.openxmlformats.org/officeDocument/2006/relationships/tags" Target="../tags/tag145.xml"/></Relationships>
</file>

<file path=ppt/slides/_rels/slide5.xml.rels><?xml version="1.0" encoding="UTF-8" standalone="yes"?>
<Relationships xmlns="http://schemas.openxmlformats.org/package/2006/relationships"><Relationship Id="rId9" Type="http://schemas.openxmlformats.org/officeDocument/2006/relationships/tags" Target="../tags/tag164.xml"/><Relationship Id="rId8" Type="http://schemas.openxmlformats.org/officeDocument/2006/relationships/tags" Target="../tags/tag163.xml"/><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5" Type="http://schemas.openxmlformats.org/officeDocument/2006/relationships/slideLayout" Target="../slideLayouts/slideLayout17.xml"/><Relationship Id="rId14" Type="http://schemas.openxmlformats.org/officeDocument/2006/relationships/tags" Target="../tags/tag167.xml"/><Relationship Id="rId13" Type="http://schemas.openxmlformats.org/officeDocument/2006/relationships/image" Target="../media/image5.png"/><Relationship Id="rId12" Type="http://schemas.openxmlformats.org/officeDocument/2006/relationships/tags" Target="../tags/tag166.xml"/><Relationship Id="rId11" Type="http://schemas.openxmlformats.org/officeDocument/2006/relationships/image" Target="../media/image4.png"/><Relationship Id="rId10" Type="http://schemas.openxmlformats.org/officeDocument/2006/relationships/tags" Target="../tags/tag165.xml"/><Relationship Id="rId1" Type="http://schemas.openxmlformats.org/officeDocument/2006/relationships/tags" Target="../tags/tag156.xml"/></Relationships>
</file>

<file path=ppt/slides/_rels/slide6.xml.rels><?xml version="1.0" encoding="UTF-8" standalone="yes"?>
<Relationships xmlns="http://schemas.openxmlformats.org/package/2006/relationships"><Relationship Id="rId9" Type="http://schemas.openxmlformats.org/officeDocument/2006/relationships/tags" Target="../tags/tag176.xml"/><Relationship Id="rId8" Type="http://schemas.openxmlformats.org/officeDocument/2006/relationships/tags" Target="../tags/tag175.xml"/><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3" Type="http://schemas.openxmlformats.org/officeDocument/2006/relationships/slideLayout" Target="../slideLayouts/slideLayout17.xml"/><Relationship Id="rId12" Type="http://schemas.openxmlformats.org/officeDocument/2006/relationships/tags" Target="../tags/tag178.xml"/><Relationship Id="rId11" Type="http://schemas.openxmlformats.org/officeDocument/2006/relationships/image" Target="../media/image4.png"/><Relationship Id="rId10" Type="http://schemas.openxmlformats.org/officeDocument/2006/relationships/tags" Target="../tags/tag177.xml"/><Relationship Id="rId1" Type="http://schemas.openxmlformats.org/officeDocument/2006/relationships/tags" Target="../tags/tag168.xml"/></Relationships>
</file>

<file path=ppt/slides/_rels/slide7.xml.rels><?xml version="1.0" encoding="UTF-8" standalone="yes"?>
<Relationships xmlns="http://schemas.openxmlformats.org/package/2006/relationships"><Relationship Id="rId9" Type="http://schemas.openxmlformats.org/officeDocument/2006/relationships/tags" Target="../tags/tag187.xml"/><Relationship Id="rId8" Type="http://schemas.openxmlformats.org/officeDocument/2006/relationships/tags" Target="../tags/tag186.xml"/><Relationship Id="rId7" Type="http://schemas.openxmlformats.org/officeDocument/2006/relationships/tags" Target="../tags/tag185.xml"/><Relationship Id="rId6" Type="http://schemas.openxmlformats.org/officeDocument/2006/relationships/tags" Target="../tags/tag184.xml"/><Relationship Id="rId5" Type="http://schemas.openxmlformats.org/officeDocument/2006/relationships/tags" Target="../tags/tag183.xml"/><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1" Type="http://schemas.openxmlformats.org/officeDocument/2006/relationships/slideLayout" Target="../slideLayouts/slideLayout17.xml"/><Relationship Id="rId10" Type="http://schemas.openxmlformats.org/officeDocument/2006/relationships/tags" Target="../tags/tag188.xml"/><Relationship Id="rId1" Type="http://schemas.openxmlformats.org/officeDocument/2006/relationships/tags" Target="../tags/tag179.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17.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image" Target="../media/image7.jpeg"/><Relationship Id="rId3" Type="http://schemas.openxmlformats.org/officeDocument/2006/relationships/tags" Target="../tags/tag190.xml"/><Relationship Id="rId2" Type="http://schemas.openxmlformats.org/officeDocument/2006/relationships/image" Target="../media/image6.png"/><Relationship Id="rId1" Type="http://schemas.openxmlformats.org/officeDocument/2006/relationships/tags" Target="../tags/tag189.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7.xml"/><Relationship Id="rId7" Type="http://schemas.openxmlformats.org/officeDocument/2006/relationships/tags" Target="../tags/tag199.xml"/><Relationship Id="rId6" Type="http://schemas.openxmlformats.org/officeDocument/2006/relationships/tags" Target="../tags/tag198.xml"/><Relationship Id="rId5" Type="http://schemas.openxmlformats.org/officeDocument/2006/relationships/tags" Target="../tags/tag197.xml"/><Relationship Id="rId4" Type="http://schemas.openxmlformats.org/officeDocument/2006/relationships/tags" Target="../tags/tag196.xml"/><Relationship Id="rId3" Type="http://schemas.openxmlformats.org/officeDocument/2006/relationships/tags" Target="../tags/tag195.xml"/><Relationship Id="rId2" Type="http://schemas.openxmlformats.org/officeDocument/2006/relationships/tags" Target="../tags/tag194.xml"/><Relationship Id="rId1" Type="http://schemas.openxmlformats.org/officeDocument/2006/relationships/tags" Target="../tags/tag1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38175" y="1772285"/>
            <a:ext cx="10958195" cy="1896745"/>
          </a:xfrm>
        </p:spPr>
        <p:txBody>
          <a:bodyPr>
            <a:normAutofit fontScale="90000"/>
          </a:bodyPr>
          <a:lstStyle/>
          <a:p>
            <a:pPr algn="ctr"/>
            <a:r>
              <a:rPr lang="zh-CN" altLang="en-US" sz="6555" dirty="0">
                <a:solidFill>
                  <a:schemeClr val="accent1"/>
                </a:solidFill>
                <a:sym typeface="Arial" panose="020B0604020202020204" pitchFamily="34" charset="0"/>
              </a:rPr>
              <a:t>基于污水处理的</a:t>
            </a:r>
            <a:br>
              <a:rPr lang="zh-CN" altLang="en-US" sz="6555" dirty="0">
                <a:solidFill>
                  <a:schemeClr val="accent1"/>
                </a:solidFill>
                <a:sym typeface="Arial" panose="020B0604020202020204" pitchFamily="34" charset="0"/>
              </a:rPr>
            </a:br>
            <a:r>
              <a:rPr lang="en-US" altLang="zh-CN" sz="6555" dirty="0">
                <a:solidFill>
                  <a:schemeClr val="accent1"/>
                </a:solidFill>
                <a:sym typeface="Arial" panose="020B0604020202020204" pitchFamily="34" charset="0"/>
              </a:rPr>
              <a:t>“</a:t>
            </a:r>
            <a:r>
              <a:rPr lang="zh-CN" altLang="en-US" sz="6555" dirty="0">
                <a:solidFill>
                  <a:schemeClr val="accent1"/>
                </a:solidFill>
                <a:sym typeface="Arial" panose="020B0604020202020204" pitchFamily="34" charset="0"/>
              </a:rPr>
              <a:t>水溶液中的离子反应与平衡</a:t>
            </a:r>
            <a:r>
              <a:rPr lang="en-US" altLang="zh-CN" sz="6555" dirty="0">
                <a:solidFill>
                  <a:schemeClr val="accent1"/>
                </a:solidFill>
                <a:sym typeface="Arial" panose="020B0604020202020204" pitchFamily="34" charset="0"/>
              </a:rPr>
              <a:t>”</a:t>
            </a:r>
            <a:r>
              <a:rPr lang="zh-CN" altLang="en-US" sz="6555" dirty="0">
                <a:solidFill>
                  <a:schemeClr val="accent1"/>
                </a:solidFill>
                <a:sym typeface="Arial" panose="020B0604020202020204" pitchFamily="34" charset="0"/>
              </a:rPr>
              <a:t>单元复习</a:t>
            </a:r>
            <a:endParaRPr lang="zh-CN" altLang="en-US" sz="4445" dirty="0">
              <a:solidFill>
                <a:schemeClr val="accent1"/>
              </a:solidFill>
              <a:sym typeface="Arial" panose="020B0604020202020204" pitchFamily="34" charset="0"/>
            </a:endParaRPr>
          </a:p>
        </p:txBody>
      </p:sp>
      <p:sp>
        <p:nvSpPr>
          <p:cNvPr id="4" name="文本占位符 3"/>
          <p:cNvSpPr>
            <a:spLocks noGrp="1"/>
          </p:cNvSpPr>
          <p:nvPr>
            <p:ph type="body" sz="quarter" idx="13"/>
            <p:custDataLst>
              <p:tags r:id="rId2"/>
            </p:custDataLst>
          </p:nvPr>
        </p:nvSpPr>
        <p:spPr>
          <a:xfrm>
            <a:off x="4319905" y="4918075"/>
            <a:ext cx="3365500" cy="1209040"/>
          </a:xfrm>
        </p:spPr>
        <p:txBody>
          <a:bodyPr>
            <a:noAutofit/>
          </a:bodyPr>
          <a:lstStyle/>
          <a:p>
            <a:pPr algn="ctr">
              <a:lnSpc>
                <a:spcPct val="100000"/>
              </a:lnSpc>
            </a:pPr>
            <a:r>
              <a:rPr lang="zh-CN" altLang="en-US" sz="2300" dirty="0">
                <a:solidFill>
                  <a:schemeClr val="accent1"/>
                </a:solidFill>
                <a:sym typeface="Arial" panose="020B0604020202020204" pitchFamily="34" charset="0"/>
              </a:rPr>
              <a:t>赵梦莎</a:t>
            </a:r>
            <a:endParaRPr lang="zh-CN" altLang="en-US" sz="2300" dirty="0">
              <a:solidFill>
                <a:schemeClr val="accent1"/>
              </a:solidFill>
              <a:sym typeface="Arial" panose="020B0604020202020204" pitchFamily="34" charset="0"/>
            </a:endParaRPr>
          </a:p>
          <a:p>
            <a:pPr algn="ctr">
              <a:lnSpc>
                <a:spcPct val="100000"/>
              </a:lnSpc>
            </a:pPr>
            <a:r>
              <a:rPr lang="zh-CN" altLang="en-US" sz="2300" dirty="0">
                <a:solidFill>
                  <a:schemeClr val="accent1"/>
                </a:solidFill>
                <a:sym typeface="Arial" panose="020B0604020202020204" pitchFamily="34" charset="0"/>
              </a:rPr>
              <a:t>秦淮高级中学</a:t>
            </a:r>
            <a:endParaRPr lang="zh-CN" altLang="en-US" sz="2300" dirty="0">
              <a:solidFill>
                <a:schemeClr val="accent1"/>
              </a:solidFill>
              <a:sym typeface="Arial" panose="020B0604020202020204" pitchFamily="34" charset="0"/>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sz="3555" dirty="0" err="1">
                <a:solidFill>
                  <a:schemeClr val="dk1"/>
                </a:solidFill>
                <a:latin typeface="微软雅黑" panose="020B0503020204020204" charset="-122"/>
                <a:ea typeface="微软雅黑" panose="020B0503020204020204" charset="-122"/>
                <a:sym typeface="微软雅黑" panose="020B0503020204020204" charset="-122"/>
              </a:rPr>
              <a:t>任务二：含镉</a:t>
            </a:r>
            <a:r>
              <a:rPr lang="en-US" altLang="zh-CN" sz="3555" dirty="0" err="1">
                <a:solidFill>
                  <a:schemeClr val="dk1"/>
                </a:solidFill>
                <a:sym typeface="微软雅黑" panose="020B0503020204020204" charset="-122"/>
              </a:rPr>
              <a:t>/</a:t>
            </a:r>
            <a:r>
              <a:rPr lang="zh-CN" altLang="en-US" sz="3555" dirty="0" err="1">
                <a:solidFill>
                  <a:schemeClr val="dk1"/>
                </a:solidFill>
                <a:sym typeface="微软雅黑" panose="020B0503020204020204" charset="-122"/>
              </a:rPr>
              <a:t>铬</a:t>
            </a:r>
            <a:r>
              <a:rPr lang="zh-CN" sz="3555" dirty="0" err="1">
                <a:solidFill>
                  <a:schemeClr val="dk1"/>
                </a:solidFill>
                <a:latin typeface="微软雅黑" panose="020B0503020204020204" charset="-122"/>
                <a:ea typeface="微软雅黑" panose="020B0503020204020204" charset="-122"/>
                <a:sym typeface="微软雅黑" panose="020B0503020204020204" charset="-122"/>
              </a:rPr>
              <a:t>废水处理（氢氧化物沉淀法和硫化物沉淀法）</a:t>
            </a:r>
            <a:endParaRPr lang="zh-CN" sz="3555"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5" name="文本框 4"/>
          <p:cNvSpPr txBox="1"/>
          <p:nvPr/>
        </p:nvSpPr>
        <p:spPr>
          <a:xfrm>
            <a:off x="989330" y="1014730"/>
            <a:ext cx="10471785" cy="2453640"/>
          </a:xfrm>
          <a:prstGeom prst="rect">
            <a:avLst/>
          </a:prstGeom>
          <a:noFill/>
        </p:spPr>
        <p:txBody>
          <a:bodyPr wrap="square" rtlCol="0" anchor="t">
            <a:spAutoFit/>
          </a:bodyPr>
          <a:p>
            <a:pPr>
              <a:lnSpc>
                <a:spcPct val="120000"/>
              </a:lnSpc>
              <a:spcBef>
                <a:spcPts val="0"/>
              </a:spcBef>
              <a:spcAft>
                <a:spcPts val="0"/>
              </a:spcAft>
            </a:pPr>
            <a:r>
              <a:rPr lang="zh-CN" altLang="en-US" sz="3200" b="1"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活动</a:t>
            </a:r>
            <a:r>
              <a:rPr lang="en-US" altLang="zh-CN" sz="3200" b="1"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zh-CN" altLang="en-US" sz="3200" b="1"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我国规定生活用水中镉排放的最大允许浓度为</a:t>
            </a:r>
            <a:r>
              <a:rPr lang="zh-CN" altLang="en-US" sz="3200" spc="100">
                <a:solidFill>
                  <a:srgbClr val="FF0000"/>
                </a:solidFill>
                <a:latin typeface="微软雅黑" panose="020B0503020204020204" charset="-122"/>
                <a:ea typeface="微软雅黑" panose="020B0503020204020204" charset="-122"/>
                <a:cs typeface="微软雅黑" panose="020B0503020204020204" charset="-122"/>
                <a:sym typeface="+mn-ea"/>
              </a:rPr>
              <a:t>0.005mg/L</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。在某含镉废水中加入Na</a:t>
            </a:r>
            <a:r>
              <a:rPr lang="zh-CN" altLang="en-US" sz="3200" spc="100" baseline="-250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S，当S</a:t>
            </a:r>
            <a:r>
              <a:rPr lang="zh-CN" altLang="en-US" sz="3200" spc="100" baseline="300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浓度达到</a:t>
            </a:r>
            <a:r>
              <a:rPr lang="zh-CN" altLang="en-US" sz="3200" spc="100">
                <a:solidFill>
                  <a:srgbClr val="FF0000"/>
                </a:solidFill>
                <a:latin typeface="微软雅黑" panose="020B0503020204020204" charset="-122"/>
                <a:ea typeface="微软雅黑" panose="020B0503020204020204" charset="-122"/>
                <a:cs typeface="微软雅黑" panose="020B0503020204020204" charset="-122"/>
                <a:sym typeface="+mn-ea"/>
              </a:rPr>
              <a:t>7.9×10</a:t>
            </a:r>
            <a:r>
              <a:rPr lang="zh-CN" altLang="en-US"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rPr>
              <a:t>-8</a:t>
            </a:r>
            <a:r>
              <a:rPr lang="zh-CN" altLang="en-US" sz="3200" spc="100">
                <a:solidFill>
                  <a:srgbClr val="FF0000"/>
                </a:solidFill>
                <a:latin typeface="微软雅黑" panose="020B0503020204020204" charset="-122"/>
                <a:ea typeface="微软雅黑" panose="020B0503020204020204" charset="-122"/>
                <a:cs typeface="微软雅黑" panose="020B0503020204020204" charset="-122"/>
                <a:sym typeface="+mn-ea"/>
              </a:rPr>
              <a:t>mol•L</a:t>
            </a:r>
            <a:r>
              <a:rPr lang="en-US" altLang="zh-CN"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rPr>
              <a:t>1</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时，水体中Cd</a:t>
            </a:r>
            <a:r>
              <a:rPr lang="zh-CN" altLang="en-US" sz="3200" spc="100" baseline="300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浓度是否符合水源标准？（已知</a:t>
            </a:r>
            <a:r>
              <a:rPr lang="en-US" altLang="zh-CN"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M</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(Cd)=112</a:t>
            </a:r>
            <a:r>
              <a:rPr lang="en-US" altLang="zh-CN"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g/mol</a:t>
            </a:r>
            <a:r>
              <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a:t>
            </a:r>
            <a:endParaRPr lang="zh-CN" altLang="en-US"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8" name="文本框 7"/>
          <p:cNvSpPr txBox="1"/>
          <p:nvPr/>
        </p:nvSpPr>
        <p:spPr>
          <a:xfrm>
            <a:off x="2715895" y="3676650"/>
            <a:ext cx="5685155" cy="583565"/>
          </a:xfrm>
          <a:prstGeom prst="rect">
            <a:avLst/>
          </a:prstGeom>
          <a:noFill/>
        </p:spPr>
        <p:txBody>
          <a:bodyPr wrap="square" rtlCol="0">
            <a:spAutoFit/>
          </a:bodyPr>
          <a:p>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c(Cd</a:t>
            </a:r>
            <a:r>
              <a:rPr lang="en-US" sz="3200" spc="100" baseline="30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3200">
                <a:solidFill>
                  <a:srgbClr val="FF0000"/>
                </a:solidFill>
                <a:latin typeface="微软雅黑" panose="020B0503020204020204" charset="-122"/>
                <a:ea typeface="微软雅黑" panose="020B0503020204020204" charset="-122"/>
              </a:rPr>
              <a:t>1x10</a:t>
            </a:r>
            <a:r>
              <a:rPr lang="en-US" altLang="zh-CN" sz="3200" baseline="30000">
                <a:solidFill>
                  <a:srgbClr val="FF0000"/>
                </a:solidFill>
                <a:latin typeface="微软雅黑" panose="020B0503020204020204" charset="-122"/>
                <a:ea typeface="微软雅黑" panose="020B0503020204020204" charset="-122"/>
              </a:rPr>
              <a:t>-19</a:t>
            </a:r>
            <a:r>
              <a:rPr lang="zh-CN" altLang="en-US" sz="3200" spc="100">
                <a:solidFill>
                  <a:srgbClr val="FF0000"/>
                </a:solidFill>
                <a:latin typeface="微软雅黑" panose="020B0503020204020204" charset="-122"/>
                <a:ea typeface="微软雅黑" panose="020B0503020204020204" charset="-122"/>
                <a:cs typeface="微软雅黑" panose="020B0503020204020204" charset="-122"/>
                <a:sym typeface="+mn-ea"/>
              </a:rPr>
              <a:t>mol•L</a:t>
            </a:r>
            <a:r>
              <a:rPr lang="en-US" altLang="zh-CN"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rPr>
              <a:t>1</a:t>
            </a:r>
            <a:endParaRPr lang="zh-CN" altLang="en-US" sz="3200" spc="100" baseline="3000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12" name="文本框 11"/>
          <p:cNvSpPr txBox="1"/>
          <p:nvPr/>
        </p:nvSpPr>
        <p:spPr>
          <a:xfrm>
            <a:off x="2715895" y="4454525"/>
            <a:ext cx="9018905" cy="583565"/>
          </a:xfrm>
          <a:prstGeom prst="rect">
            <a:avLst/>
          </a:prstGeom>
          <a:noFill/>
        </p:spPr>
        <p:txBody>
          <a:bodyPr wrap="square" rtlCol="0" anchor="t">
            <a:spAutoFit/>
          </a:bodyPr>
          <a:p>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c(Cd</a:t>
            </a:r>
            <a:r>
              <a:rPr lang="en-US" sz="3200" spc="100" baseline="30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2+</a:t>
            </a:r>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a:t>
            </a:r>
            <a:r>
              <a:rPr lang="en-US" altLang="zh-CN" sz="3200">
                <a:solidFill>
                  <a:srgbClr val="FF0000"/>
                </a:solidFill>
                <a:latin typeface="微软雅黑" panose="020B0503020204020204" charset="-122"/>
                <a:ea typeface="微软雅黑" panose="020B0503020204020204" charset="-122"/>
                <a:sym typeface="+mn-ea"/>
              </a:rPr>
              <a:t>10</a:t>
            </a:r>
            <a:r>
              <a:rPr lang="en-US" altLang="zh-CN" sz="3200" baseline="30000">
                <a:solidFill>
                  <a:srgbClr val="FF0000"/>
                </a:solidFill>
                <a:latin typeface="微软雅黑" panose="020B0503020204020204" charset="-122"/>
                <a:ea typeface="微软雅黑" panose="020B0503020204020204" charset="-122"/>
                <a:sym typeface="+mn-ea"/>
              </a:rPr>
              <a:t>-19</a:t>
            </a:r>
            <a:r>
              <a:rPr lang="en-US" altLang="zh-CN" sz="3200">
                <a:solidFill>
                  <a:srgbClr val="FF0000"/>
                </a:solidFill>
                <a:latin typeface="微软雅黑" panose="020B0503020204020204" charset="-122"/>
                <a:ea typeface="微软雅黑" panose="020B0503020204020204" charset="-122"/>
                <a:sym typeface="+mn-ea"/>
              </a:rPr>
              <a:t>x112x10</a:t>
            </a:r>
            <a:r>
              <a:rPr lang="en-US" altLang="zh-CN" sz="3200" baseline="30000">
                <a:solidFill>
                  <a:srgbClr val="FF0000"/>
                </a:solidFill>
                <a:latin typeface="微软雅黑" panose="020B0503020204020204" charset="-122"/>
                <a:ea typeface="微软雅黑" panose="020B0503020204020204" charset="-122"/>
                <a:sym typeface="+mn-ea"/>
              </a:rPr>
              <a:t>3</a:t>
            </a:r>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mg</a:t>
            </a:r>
            <a:r>
              <a:rPr lang="en-US" altLang="zh-CN"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·L</a:t>
            </a:r>
            <a:r>
              <a:rPr lang="en-US" altLang="zh-CN" sz="3200" spc="100" baseline="300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-1</a:t>
            </a:r>
            <a:r>
              <a:rPr lang="en-US" sz="3200" spc="1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&lt;0.005mg</a:t>
            </a:r>
            <a:r>
              <a:rPr lang="en-US" altLang="zh-CN" sz="3200" spc="1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·L</a:t>
            </a:r>
            <a:r>
              <a:rPr lang="en-US" altLang="zh-CN" sz="3200" spc="100" baseline="3000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-1</a:t>
            </a:r>
            <a:endParaRPr lang="en-US" altLang="zh-CN" sz="3200" spc="100" baseline="30000"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5"/>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2" grpId="0"/>
      <p:bldP spid="12"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sym typeface="微软雅黑" panose="020B0503020204020204" charset="-122"/>
              </a:rPr>
              <a:t>任务二：含镉</a:t>
            </a:r>
            <a:r>
              <a:rPr lang="en-US" altLang="zh-CN" dirty="0" err="1">
                <a:solidFill>
                  <a:schemeClr val="dk1"/>
                </a:solidFill>
                <a:sym typeface="微软雅黑" panose="020B0503020204020204" charset="-122"/>
              </a:rPr>
              <a:t>/</a:t>
            </a:r>
            <a:r>
              <a:rPr lang="zh-CN" altLang="en-US" dirty="0" err="1">
                <a:solidFill>
                  <a:schemeClr val="dk1"/>
                </a:solidFill>
                <a:sym typeface="微软雅黑" panose="020B0503020204020204" charset="-122"/>
              </a:rPr>
              <a:t>铬</a:t>
            </a:r>
            <a:r>
              <a:rPr lang="zh-CN" dirty="0" err="1">
                <a:solidFill>
                  <a:schemeClr val="dk1"/>
                </a:solidFill>
                <a:sym typeface="微软雅黑" panose="020B0503020204020204" charset="-122"/>
              </a:rPr>
              <a:t>废水处理（氢氧化物沉淀法和硫化物沉淀法）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101" name="文本框 100"/>
          <p:cNvSpPr txBox="1"/>
          <p:nvPr/>
        </p:nvSpPr>
        <p:spPr>
          <a:xfrm>
            <a:off x="645160" y="1079500"/>
            <a:ext cx="10636885" cy="2216150"/>
          </a:xfrm>
          <a:prstGeom prst="rect">
            <a:avLst/>
          </a:prstGeom>
          <a:noFill/>
          <a:ln w="9525">
            <a:noFill/>
          </a:ln>
        </p:spPr>
        <p:txBody>
          <a:bodyPr>
            <a:noAutofit/>
          </a:bodyPr>
          <a:p>
            <a:pPr indent="0">
              <a:lnSpc>
                <a:spcPct val="120000"/>
              </a:lnSpc>
              <a:spcBef>
                <a:spcPts val="0"/>
              </a:spcBef>
              <a:spcAft>
                <a:spcPts val="0"/>
              </a:spcAft>
            </a:pPr>
            <a:r>
              <a:rPr lang="zh-CN" sz="3200" b="1">
                <a:latin typeface="微软雅黑" panose="020B0503020204020204" charset="-122"/>
                <a:ea typeface="微软雅黑" panose="020B0503020204020204" charset="-122"/>
                <a:cs typeface="微软雅黑" panose="020B0503020204020204" charset="-122"/>
              </a:rPr>
              <a:t>活动3：</a:t>
            </a:r>
            <a:r>
              <a:rPr lang="zh-CN" sz="3200" b="0">
                <a:latin typeface="微软雅黑" panose="020B0503020204020204" charset="-122"/>
                <a:ea typeface="微软雅黑" panose="020B0503020204020204" charset="-122"/>
                <a:cs typeface="微软雅黑" panose="020B0503020204020204" charset="-122"/>
              </a:rPr>
              <a:t>工业上常用钡盐沉淀法处理含有Cr(Ⅵ)的废水并回收重铬酸。在此过程中常加入</a:t>
            </a:r>
            <a:r>
              <a:rPr sz="3200" b="0">
                <a:latin typeface="微软雅黑" panose="020B0503020204020204" charset="-122"/>
                <a:ea typeface="微软雅黑" panose="020B0503020204020204" charset="-122"/>
                <a:cs typeface="微软雅黑" panose="020B0503020204020204" charset="-122"/>
              </a:rPr>
              <a:t>SO</a:t>
            </a:r>
            <a:r>
              <a:rPr sz="3200" b="0" baseline="-25000">
                <a:latin typeface="微软雅黑" panose="020B0503020204020204" charset="-122"/>
                <a:ea typeface="微软雅黑" panose="020B0503020204020204" charset="-122"/>
                <a:cs typeface="微软雅黑" panose="020B0503020204020204" charset="-122"/>
              </a:rPr>
              <a:t>4</a:t>
            </a:r>
            <a:r>
              <a:rPr sz="3200" b="0" baseline="30000">
                <a:latin typeface="微软雅黑" panose="020B0503020204020204" charset="-122"/>
                <a:ea typeface="微软雅黑" panose="020B0503020204020204" charset="-122"/>
                <a:cs typeface="微软雅黑" panose="020B0503020204020204" charset="-122"/>
              </a:rPr>
              <a:t>2-</a:t>
            </a:r>
            <a:r>
              <a:rPr sz="3200" b="0">
                <a:latin typeface="微软雅黑" panose="020B0503020204020204" charset="-122"/>
                <a:ea typeface="微软雅黑" panose="020B0503020204020204" charset="-122"/>
                <a:cs typeface="微软雅黑" panose="020B0503020204020204" charset="-122"/>
              </a:rPr>
              <a:t>使BaCrO</a:t>
            </a:r>
            <a:r>
              <a:rPr sz="3200" b="0" baseline="-25000">
                <a:latin typeface="微软雅黑" panose="020B0503020204020204" charset="-122"/>
                <a:ea typeface="微软雅黑" panose="020B0503020204020204" charset="-122"/>
                <a:cs typeface="微软雅黑" panose="020B0503020204020204" charset="-122"/>
              </a:rPr>
              <a:t>4</a:t>
            </a:r>
            <a:r>
              <a:rPr sz="3200" b="0">
                <a:latin typeface="微软雅黑" panose="020B0503020204020204" charset="-122"/>
                <a:ea typeface="微软雅黑" panose="020B0503020204020204" charset="-122"/>
                <a:cs typeface="微软雅黑" panose="020B0503020204020204" charset="-122"/>
              </a:rPr>
              <a:t>转化为BaSO</a:t>
            </a:r>
            <a:r>
              <a:rPr sz="3200" b="0" baseline="-25000">
                <a:latin typeface="微软雅黑" panose="020B0503020204020204" charset="-122"/>
                <a:ea typeface="微软雅黑" panose="020B0503020204020204" charset="-122"/>
                <a:cs typeface="微软雅黑" panose="020B0503020204020204" charset="-122"/>
              </a:rPr>
              <a:t>4</a:t>
            </a:r>
            <a:r>
              <a:rPr lang="zh-CN" sz="3200" b="0">
                <a:latin typeface="微软雅黑" panose="020B0503020204020204" charset="-122"/>
                <a:ea typeface="微软雅黑" panose="020B0503020204020204" charset="-122"/>
                <a:cs typeface="微软雅黑" panose="020B0503020204020204" charset="-122"/>
              </a:rPr>
              <a:t>，</a:t>
            </a:r>
            <a:r>
              <a:rPr sz="3200" b="0">
                <a:latin typeface="微软雅黑" panose="020B0503020204020204" charset="-122"/>
                <a:ea typeface="微软雅黑" panose="020B0503020204020204" charset="-122"/>
                <a:cs typeface="微软雅黑" panose="020B0503020204020204" charset="-122"/>
              </a:rPr>
              <a:t>释放出CrO</a:t>
            </a:r>
            <a:r>
              <a:rPr sz="3200" b="0" baseline="-25000">
                <a:latin typeface="微软雅黑" panose="020B0503020204020204" charset="-122"/>
                <a:ea typeface="微软雅黑" panose="020B0503020204020204" charset="-122"/>
                <a:cs typeface="微软雅黑" panose="020B0503020204020204" charset="-122"/>
              </a:rPr>
              <a:t>4</a:t>
            </a:r>
            <a:r>
              <a:rPr sz="3200" b="0" baseline="30000">
                <a:latin typeface="微软雅黑" panose="020B0503020204020204" charset="-122"/>
                <a:ea typeface="微软雅黑" panose="020B0503020204020204" charset="-122"/>
                <a:cs typeface="微软雅黑" panose="020B0503020204020204" charset="-122"/>
              </a:rPr>
              <a:t>2-</a:t>
            </a:r>
            <a:r>
              <a:rPr lang="zh-CN" sz="3200" b="0">
                <a:latin typeface="微软雅黑" panose="020B0503020204020204" charset="-122"/>
                <a:ea typeface="微软雅黑" panose="020B0503020204020204" charset="-122"/>
                <a:cs typeface="微软雅黑" panose="020B0503020204020204" charset="-122"/>
              </a:rPr>
              <a:t>，请写出该沉淀转化的离子方程式；</a:t>
            </a:r>
            <a:endParaRPr lang="zh-CN" altLang="en-US" sz="3200" b="0">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645160" y="3734435"/>
            <a:ext cx="10636885" cy="2216150"/>
          </a:xfrm>
          <a:prstGeom prst="rect">
            <a:avLst/>
          </a:prstGeom>
          <a:noFill/>
          <a:ln w="9525">
            <a:noFill/>
          </a:ln>
        </p:spPr>
        <p:txBody>
          <a:bodyPr>
            <a:noAutofit/>
          </a:bodyPr>
          <a:p>
            <a:pPr indent="0">
              <a:lnSpc>
                <a:spcPct val="120000"/>
              </a:lnSpc>
              <a:spcBef>
                <a:spcPts val="0"/>
              </a:spcBef>
              <a:spcAft>
                <a:spcPts val="0"/>
              </a:spcAft>
            </a:pPr>
            <a:r>
              <a:rPr lang="zh-CN" sz="3200" b="0">
                <a:latin typeface="微软雅黑" panose="020B0503020204020204" charset="-122"/>
                <a:ea typeface="微软雅黑" panose="020B0503020204020204" charset="-122"/>
                <a:cs typeface="微软雅黑" panose="020B0503020204020204" charset="-122"/>
              </a:rPr>
              <a:t>当</a:t>
            </a:r>
            <a:r>
              <a:rPr lang="zh-CN" sz="3200" b="0">
                <a:solidFill>
                  <a:srgbClr val="FF0000"/>
                </a:solidFill>
                <a:latin typeface="微软雅黑" panose="020B0503020204020204" charset="-122"/>
                <a:ea typeface="微软雅黑" panose="020B0503020204020204" charset="-122"/>
                <a:cs typeface="微软雅黑" panose="020B0503020204020204" charset="-122"/>
              </a:rPr>
              <a:t>c(CrO</a:t>
            </a:r>
            <a:r>
              <a:rPr lang="zh-CN" sz="3200" b="0" baseline="-25000">
                <a:solidFill>
                  <a:srgbClr val="FF0000"/>
                </a:solidFill>
                <a:latin typeface="微软雅黑" panose="020B0503020204020204" charset="-122"/>
                <a:ea typeface="微软雅黑" panose="020B0503020204020204" charset="-122"/>
                <a:cs typeface="微软雅黑" panose="020B0503020204020204" charset="-122"/>
              </a:rPr>
              <a:t>4</a:t>
            </a:r>
            <a:r>
              <a:rPr lang="zh-CN" sz="3200" b="0" baseline="30000">
                <a:solidFill>
                  <a:srgbClr val="FF0000"/>
                </a:solidFill>
                <a:latin typeface="微软雅黑" panose="020B0503020204020204" charset="-122"/>
                <a:ea typeface="微软雅黑" panose="020B0503020204020204" charset="-122"/>
                <a:cs typeface="微软雅黑" panose="020B0503020204020204" charset="-122"/>
              </a:rPr>
              <a:t>2-</a:t>
            </a:r>
            <a:r>
              <a:rPr lang="zh-CN" sz="3200" b="0">
                <a:solidFill>
                  <a:srgbClr val="FF0000"/>
                </a:solidFill>
                <a:latin typeface="微软雅黑" panose="020B0503020204020204" charset="-122"/>
                <a:ea typeface="微软雅黑" panose="020B0503020204020204" charset="-122"/>
                <a:cs typeface="微软雅黑" panose="020B0503020204020204" charset="-122"/>
              </a:rPr>
              <a:t>)/c(SO</a:t>
            </a:r>
            <a:r>
              <a:rPr lang="zh-CN" sz="3200" b="0" baseline="-25000">
                <a:solidFill>
                  <a:srgbClr val="FF0000"/>
                </a:solidFill>
                <a:latin typeface="微软雅黑" panose="020B0503020204020204" charset="-122"/>
                <a:ea typeface="微软雅黑" panose="020B0503020204020204" charset="-122"/>
                <a:cs typeface="微软雅黑" panose="020B0503020204020204" charset="-122"/>
              </a:rPr>
              <a:t>4</a:t>
            </a:r>
            <a:r>
              <a:rPr lang="zh-CN" sz="3200" b="0" baseline="30000">
                <a:solidFill>
                  <a:srgbClr val="FF0000"/>
                </a:solidFill>
                <a:latin typeface="微软雅黑" panose="020B0503020204020204" charset="-122"/>
                <a:ea typeface="微软雅黑" panose="020B0503020204020204" charset="-122"/>
                <a:cs typeface="微软雅黑" panose="020B0503020204020204" charset="-122"/>
              </a:rPr>
              <a:t>2-</a:t>
            </a:r>
            <a:r>
              <a:rPr lang="zh-CN" sz="3200" b="0">
                <a:solidFill>
                  <a:srgbClr val="FF0000"/>
                </a:solidFill>
                <a:latin typeface="微软雅黑" panose="020B0503020204020204" charset="-122"/>
                <a:ea typeface="微软雅黑" panose="020B0503020204020204" charset="-122"/>
                <a:cs typeface="微软雅黑" panose="020B0503020204020204" charset="-122"/>
              </a:rPr>
              <a:t>)</a:t>
            </a:r>
            <a:r>
              <a:rPr lang="zh-CN" sz="3200" b="0">
                <a:latin typeface="微软雅黑" panose="020B0503020204020204" charset="-122"/>
                <a:ea typeface="微软雅黑" panose="020B0503020204020204" charset="-122"/>
                <a:cs typeface="微软雅黑" panose="020B0503020204020204" charset="-122"/>
              </a:rPr>
              <a:t>满足什么关系时，该沉淀转化得以正向进行？（已知</a:t>
            </a:r>
            <a:r>
              <a:rPr lang="en-US" sz="3200" b="0">
                <a:latin typeface="微软雅黑" panose="020B0503020204020204" charset="-122"/>
                <a:ea typeface="微软雅黑" panose="020B0503020204020204" charset="-122"/>
                <a:cs typeface="微软雅黑" panose="020B0503020204020204" charset="-122"/>
              </a:rPr>
              <a:t>K</a:t>
            </a:r>
            <a:r>
              <a:rPr lang="en-US" sz="3200" b="0" baseline="-25000">
                <a:latin typeface="微软雅黑" panose="020B0503020204020204" charset="-122"/>
                <a:ea typeface="微软雅黑" panose="020B0503020204020204" charset="-122"/>
                <a:cs typeface="微软雅黑" panose="020B0503020204020204" charset="-122"/>
              </a:rPr>
              <a:t>sp</a:t>
            </a:r>
            <a:r>
              <a:rPr lang="en-US" sz="3200" b="0">
                <a:latin typeface="微软雅黑" panose="020B0503020204020204" charset="-122"/>
                <a:ea typeface="微软雅黑" panose="020B0503020204020204" charset="-122"/>
                <a:cs typeface="微软雅黑" panose="020B0503020204020204" charset="-122"/>
              </a:rPr>
              <a:t>(BaCrO</a:t>
            </a:r>
            <a:r>
              <a:rPr lang="en-US" sz="3200" b="0" baseline="-25000">
                <a:latin typeface="微软雅黑" panose="020B0503020204020204" charset="-122"/>
                <a:ea typeface="微软雅黑" panose="020B0503020204020204" charset="-122"/>
                <a:cs typeface="微软雅黑" panose="020B0503020204020204" charset="-122"/>
              </a:rPr>
              <a:t>4</a:t>
            </a:r>
            <a:r>
              <a:rPr lang="zh-CN" sz="3200" b="0">
                <a:latin typeface="微软雅黑" panose="020B0503020204020204" charset="-122"/>
                <a:ea typeface="微软雅黑" panose="020B0503020204020204" charset="-122"/>
                <a:cs typeface="微软雅黑" panose="020B0503020204020204" charset="-122"/>
              </a:rPr>
              <a:t>）</a:t>
            </a:r>
            <a:r>
              <a:rPr lang="en-US" sz="3200" b="0">
                <a:latin typeface="微软雅黑" panose="020B0503020204020204" charset="-122"/>
                <a:ea typeface="微软雅黑" panose="020B0503020204020204" charset="-122"/>
                <a:cs typeface="微软雅黑" panose="020B0503020204020204" charset="-122"/>
              </a:rPr>
              <a:t>=1.2x10</a:t>
            </a:r>
            <a:r>
              <a:rPr lang="en-US" sz="3200" b="0" baseline="30000">
                <a:latin typeface="微软雅黑" panose="020B0503020204020204" charset="-122"/>
                <a:ea typeface="微软雅黑" panose="020B0503020204020204" charset="-122"/>
                <a:cs typeface="微软雅黑" panose="020B0503020204020204" charset="-122"/>
              </a:rPr>
              <a:t>-10</a:t>
            </a:r>
            <a:r>
              <a:rPr lang="zh-CN" sz="3200" b="0">
                <a:latin typeface="微软雅黑" panose="020B0503020204020204" charset="-122"/>
                <a:ea typeface="微软雅黑" panose="020B0503020204020204" charset="-122"/>
                <a:cs typeface="微软雅黑" panose="020B0503020204020204" charset="-122"/>
              </a:rPr>
              <a:t>，</a:t>
            </a:r>
            <a:r>
              <a:rPr lang="en-US" sz="3200" b="0">
                <a:latin typeface="微软雅黑" panose="020B0503020204020204" charset="-122"/>
                <a:ea typeface="微软雅黑" panose="020B0503020204020204" charset="-122"/>
                <a:cs typeface="微软雅黑" panose="020B0503020204020204" charset="-122"/>
              </a:rPr>
              <a:t>K</a:t>
            </a:r>
            <a:r>
              <a:rPr lang="en-US" sz="3200" b="0" baseline="-25000">
                <a:latin typeface="微软雅黑" panose="020B0503020204020204" charset="-122"/>
                <a:ea typeface="微软雅黑" panose="020B0503020204020204" charset="-122"/>
                <a:cs typeface="微软雅黑" panose="020B0503020204020204" charset="-122"/>
              </a:rPr>
              <a:t>sp</a:t>
            </a:r>
            <a:r>
              <a:rPr lang="en-US" sz="3200" b="0">
                <a:latin typeface="微软雅黑" panose="020B0503020204020204" charset="-122"/>
                <a:ea typeface="微软雅黑" panose="020B0503020204020204" charset="-122"/>
                <a:cs typeface="微软雅黑" panose="020B0503020204020204" charset="-122"/>
              </a:rPr>
              <a:t>(BaSO</a:t>
            </a:r>
            <a:r>
              <a:rPr lang="en-US" sz="3200" b="0" baseline="-25000">
                <a:latin typeface="微软雅黑" panose="020B0503020204020204" charset="-122"/>
                <a:ea typeface="微软雅黑" panose="020B0503020204020204" charset="-122"/>
                <a:cs typeface="微软雅黑" panose="020B0503020204020204" charset="-122"/>
              </a:rPr>
              <a:t>4</a:t>
            </a:r>
            <a:r>
              <a:rPr lang="zh-CN" sz="3200" b="0">
                <a:latin typeface="微软雅黑" panose="020B0503020204020204" charset="-122"/>
                <a:ea typeface="微软雅黑" panose="020B0503020204020204" charset="-122"/>
                <a:cs typeface="微软雅黑" panose="020B0503020204020204" charset="-122"/>
              </a:rPr>
              <a:t>）</a:t>
            </a:r>
            <a:r>
              <a:rPr lang="en-US" sz="3200" b="0">
                <a:latin typeface="微软雅黑" panose="020B0503020204020204" charset="-122"/>
                <a:ea typeface="微软雅黑" panose="020B0503020204020204" charset="-122"/>
                <a:cs typeface="微软雅黑" panose="020B0503020204020204" charset="-122"/>
              </a:rPr>
              <a:t>=1.1x10</a:t>
            </a:r>
            <a:r>
              <a:rPr lang="en-US" sz="3200" b="0" baseline="30000">
                <a:latin typeface="微软雅黑" panose="020B0503020204020204" charset="-122"/>
                <a:ea typeface="微软雅黑" panose="020B0503020204020204" charset="-122"/>
                <a:cs typeface="微软雅黑" panose="020B0503020204020204" charset="-122"/>
              </a:rPr>
              <a:t>-10</a:t>
            </a:r>
            <a:r>
              <a:rPr lang="zh-CN" sz="3200" b="0">
                <a:latin typeface="微软雅黑" panose="020B0503020204020204" charset="-122"/>
                <a:ea typeface="微软雅黑" panose="020B0503020204020204" charset="-122"/>
                <a:cs typeface="微软雅黑" panose="020B0503020204020204" charset="-122"/>
              </a:rPr>
              <a:t>）</a:t>
            </a:r>
            <a:endParaRPr lang="zh-CN" altLang="en-US" sz="3200" b="0">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sym typeface="微软雅黑" panose="020B0503020204020204" charset="-122"/>
              </a:rPr>
              <a:t>【学习评价】</a:t>
            </a:r>
            <a:endParaRPr lang="zh-CN" dirty="0" err="1">
              <a:solidFill>
                <a:schemeClr val="dk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pic>
        <p:nvPicPr>
          <p:cNvPr id="5" name="图片 4" descr="/data/temp/129c7d14-78b5-11ee-bcb5-be9006b8249b.jpg129c7d14-78b5-11ee-bcb5-be9006b8249b"/>
          <p:cNvPicPr>
            <a:picLocks noChangeAspect="1"/>
          </p:cNvPicPr>
          <p:nvPr>
            <p:custDataLst>
              <p:tags r:id="rId5"/>
            </p:custDataLst>
          </p:nvPr>
        </p:nvPicPr>
        <p:blipFill rotWithShape="1">
          <a:blip r:embed="rId6"/>
          <a:srcRect/>
          <a:stretch>
            <a:fillRect/>
          </a:stretch>
        </p:blipFill>
        <p:spPr>
          <a:xfrm>
            <a:off x="1412885" y="1129689"/>
            <a:ext cx="9159042" cy="1792586"/>
          </a:xfrm>
          <a:custGeom>
            <a:avLst/>
            <a:gdLst/>
            <a:ahLst/>
            <a:cxnLst>
              <a:cxn ang="3">
                <a:pos x="hc" y="t"/>
              </a:cxn>
              <a:cxn ang="cd2">
                <a:pos x="l" y="vc"/>
              </a:cxn>
              <a:cxn ang="cd4">
                <a:pos x="hc" y="b"/>
              </a:cxn>
              <a:cxn ang="0">
                <a:pos x="r" y="vc"/>
              </a:cxn>
            </a:cxnLst>
            <a:rect l="l" t="t" r="r" b="b"/>
            <a:pathLst>
              <a:path w="8640" h="5280">
                <a:moveTo>
                  <a:pt x="0" y="0"/>
                </a:moveTo>
                <a:lnTo>
                  <a:pt x="8640" y="0"/>
                </a:lnTo>
                <a:lnTo>
                  <a:pt x="8640" y="5280"/>
                </a:lnTo>
                <a:lnTo>
                  <a:pt x="0" y="5280"/>
                </a:lnTo>
                <a:lnTo>
                  <a:pt x="0" y="0"/>
                </a:lnTo>
                <a:close/>
              </a:path>
            </a:pathLst>
          </a:custGeom>
        </p:spPr>
      </p:pic>
      <p:pic>
        <p:nvPicPr>
          <p:cNvPr id="8" name="图片 7" descr="/data/temp/12ae91fc-78b5-11ee-8df9-2695abecdf37.jpg12ae91fc-78b5-11ee-8df9-2695abecdf37"/>
          <p:cNvPicPr>
            <a:picLocks noChangeAspect="1"/>
          </p:cNvPicPr>
          <p:nvPr>
            <p:custDataLst>
              <p:tags r:id="rId7"/>
            </p:custDataLst>
          </p:nvPr>
        </p:nvPicPr>
        <p:blipFill rotWithShape="1">
          <a:blip r:embed="rId8"/>
          <a:srcRect/>
          <a:stretch>
            <a:fillRect/>
          </a:stretch>
        </p:blipFill>
        <p:spPr>
          <a:xfrm>
            <a:off x="1331595" y="3124835"/>
            <a:ext cx="10284460" cy="3449955"/>
          </a:xfrm>
          <a:custGeom>
            <a:avLst/>
            <a:gdLst/>
            <a:ahLst/>
            <a:cxnLst>
              <a:cxn ang="3">
                <a:pos x="hc" y="t"/>
              </a:cxn>
              <a:cxn ang="cd2">
                <a:pos x="l" y="vc"/>
              </a:cxn>
              <a:cxn ang="cd4">
                <a:pos x="hc" y="b"/>
              </a:cxn>
              <a:cxn ang="0">
                <a:pos x="r" y="vc"/>
              </a:cxn>
            </a:cxnLst>
            <a:rect l="l" t="t" r="r" b="b"/>
            <a:pathLst>
              <a:path w="19201" h="6476">
                <a:moveTo>
                  <a:pt x="0" y="0"/>
                </a:moveTo>
                <a:lnTo>
                  <a:pt x="19201" y="0"/>
                </a:lnTo>
                <a:lnTo>
                  <a:pt x="19201" y="6476"/>
                </a:lnTo>
                <a:lnTo>
                  <a:pt x="0" y="6476"/>
                </a:lnTo>
                <a:lnTo>
                  <a:pt x="0" y="0"/>
                </a:lnTo>
                <a:close/>
              </a:path>
            </a:pathLst>
          </a:custGeom>
        </p:spPr>
      </p:pic>
    </p:spTree>
    <p:custDataLst>
      <p:tags r:id="rId9"/>
    </p:custData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4745990" y="1758315"/>
            <a:ext cx="3032760" cy="1607185"/>
          </a:xfrm>
        </p:spPr>
        <p:txBody>
          <a:bodyPr>
            <a:normAutofit fontScale="90000"/>
          </a:bodyPr>
          <a:lstStyle/>
          <a:p>
            <a:r>
              <a:rPr lang="en-US" altLang="zh-CN">
                <a:solidFill>
                  <a:schemeClr val="accent1"/>
                </a:solidFill>
              </a:rPr>
              <a:t>谢谢</a:t>
            </a:r>
            <a:endParaRPr lang="en-US" altLang="zh-CN">
              <a:solidFill>
                <a:schemeClr val="accent1"/>
              </a:solidFill>
            </a:endParaRPr>
          </a:p>
        </p:txBody>
      </p:sp>
      <p:sp>
        <p:nvSpPr>
          <p:cNvPr id="4" name="文本占位符 3"/>
          <p:cNvSpPr>
            <a:spLocks noGrp="1"/>
          </p:cNvSpPr>
          <p:nvPr>
            <p:ph type="body" sz="quarter" idx="13"/>
            <p:custDataLst>
              <p:tags r:id="rId2"/>
            </p:custDataLst>
          </p:nvPr>
        </p:nvSpPr>
        <p:spPr>
          <a:xfrm>
            <a:off x="4413250" y="4714240"/>
            <a:ext cx="3365500" cy="1209040"/>
          </a:xfrm>
        </p:spPr>
        <p:txBody>
          <a:bodyPr>
            <a:noAutofit/>
          </a:bodyPr>
          <a:p>
            <a:pPr marL="0" indent="0" algn="ctr">
              <a:lnSpc>
                <a:spcPct val="100000"/>
              </a:lnSpc>
              <a:buNone/>
            </a:pPr>
            <a:r>
              <a:rPr lang="zh-CN" altLang="en-US" sz="2300" dirty="0">
                <a:solidFill>
                  <a:schemeClr val="accent1"/>
                </a:solidFill>
                <a:sym typeface="Arial" panose="020B0604020202020204" pitchFamily="34" charset="0"/>
              </a:rPr>
              <a:t>赵梦莎</a:t>
            </a:r>
            <a:endParaRPr lang="zh-CN" altLang="en-US" sz="2300" dirty="0">
              <a:solidFill>
                <a:schemeClr val="accent1"/>
              </a:solidFill>
              <a:sym typeface="Arial" panose="020B0604020202020204" pitchFamily="34" charset="0"/>
            </a:endParaRPr>
          </a:p>
          <a:p>
            <a:pPr marL="0" indent="0" algn="ctr">
              <a:lnSpc>
                <a:spcPct val="100000"/>
              </a:lnSpc>
              <a:buNone/>
            </a:pPr>
            <a:r>
              <a:rPr lang="zh-CN" altLang="en-US" sz="2300" dirty="0">
                <a:solidFill>
                  <a:schemeClr val="accent1"/>
                </a:solidFill>
                <a:sym typeface="Arial" panose="020B0604020202020204" pitchFamily="34" charset="0"/>
              </a:rPr>
              <a:t>秦淮高级中学</a:t>
            </a:r>
            <a:endParaRPr lang="zh-CN" altLang="en-US" sz="2300" dirty="0">
              <a:solidFill>
                <a:schemeClr val="accent1"/>
              </a:solidFill>
              <a:sym typeface="Arial" panose="020B0604020202020204" pitchFamily="34" charset="0"/>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gn="ct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日本核污水排海</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pic>
        <p:nvPicPr>
          <p:cNvPr id="2" name="图片 1"/>
          <p:cNvPicPr/>
          <p:nvPr>
            <p:custDataLst>
              <p:tags r:id="rId5"/>
            </p:custDataLst>
          </p:nvPr>
        </p:nvPicPr>
        <p:blipFill>
          <a:blip r:embed="rId6"/>
          <a:stretch>
            <a:fillRect/>
          </a:stretch>
        </p:blipFill>
        <p:spPr>
          <a:xfrm>
            <a:off x="1696720" y="1079500"/>
            <a:ext cx="9017635" cy="5518150"/>
          </a:xfrm>
          <a:prstGeom prst="rect">
            <a:avLst/>
          </a:prstGeom>
          <a:noFill/>
          <a:ln w="9525">
            <a:noFill/>
          </a:ln>
        </p:spPr>
      </p:pic>
    </p:spTree>
    <p:custDataLst>
      <p:tags r:id="rId7"/>
    </p:custData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【情境创设】</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pic>
        <p:nvPicPr>
          <p:cNvPr id="100" name="图片 99"/>
          <p:cNvPicPr/>
          <p:nvPr>
            <p:custDataLst>
              <p:tags r:id="rId5"/>
            </p:custDataLst>
          </p:nvPr>
        </p:nvPicPr>
        <p:blipFill>
          <a:blip r:embed="rId6"/>
          <a:stretch>
            <a:fillRect/>
          </a:stretch>
        </p:blipFill>
        <p:spPr>
          <a:xfrm>
            <a:off x="6367780" y="2148205"/>
            <a:ext cx="5309870" cy="3536315"/>
          </a:xfrm>
          <a:prstGeom prst="rect">
            <a:avLst/>
          </a:prstGeom>
          <a:noFill/>
          <a:ln w="9525">
            <a:noFill/>
          </a:ln>
        </p:spPr>
      </p:pic>
      <p:sp>
        <p:nvSpPr>
          <p:cNvPr id="11" name="Title 6"/>
          <p:cNvSpPr txBox="1"/>
          <p:nvPr>
            <p:custDataLst>
              <p:tags r:id="rId7"/>
            </p:custDataLst>
          </p:nvPr>
        </p:nvSpPr>
        <p:spPr>
          <a:xfrm>
            <a:off x="895985" y="1681480"/>
            <a:ext cx="5200015" cy="446913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Bef>
                <a:spcPts val="0"/>
              </a:spcBef>
              <a:spcAft>
                <a:spcPts val="800"/>
              </a:spcAft>
            </a:pPr>
            <a:r>
              <a:rPr altLang="zh-CN" sz="23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lang="zh-CN" altLang="en-US"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环境问题是全球化所面临的核心问题之一。含</a:t>
            </a:r>
            <a:r>
              <a:rPr lang="zh-CN" altLang="en-US" sz="3200" spc="100" dirty="0">
                <a:ln w="3175">
                  <a:noFill/>
                  <a:prstDash val="dash"/>
                </a:ln>
                <a:solidFill>
                  <a:srgbClr val="FF0000"/>
                </a:solidFill>
                <a:uFillTx/>
                <a:latin typeface="微软雅黑" panose="020B0503020204020204" charset="-122"/>
                <a:ea typeface="微软雅黑" panose="020B0503020204020204" charset="-122"/>
                <a:cs typeface="微软雅黑" panose="020B0503020204020204" charset="-122"/>
              </a:rPr>
              <a:t>Cr、Cd、Se、As</a:t>
            </a:r>
            <a:r>
              <a:rPr lang="zh-CN" altLang="en-US"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等元素的污水常会造成环境问题，威胁着动植物的生命和人类的身体健康。</a:t>
            </a:r>
            <a:endParaRPr lang="zh-CN" altLang="en-US" sz="23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Bef>
                <a:spcPts val="0"/>
              </a:spcBef>
              <a:spcAft>
                <a:spcPts val="800"/>
              </a:spcAft>
            </a:pPr>
            <a:r>
              <a:rPr altLang="zh-CN" sz="3200" spc="100" dirty="0">
                <a:ln w="3175">
                  <a:noFill/>
                  <a:prstDash val="dash"/>
                </a:ln>
                <a:solidFill>
                  <a:srgbClr val="FF0000"/>
                </a:solidFill>
                <a:uFillTx/>
                <a:latin typeface="微软雅黑" panose="020B0503020204020204" charset="-122"/>
                <a:ea typeface="微软雅黑" panose="020B0503020204020204" charset="-122"/>
                <a:cs typeface="微软雅黑" panose="020B0503020204020204" charset="-122"/>
              </a:rPr>
              <a:t>    </a:t>
            </a:r>
            <a:r>
              <a:rPr lang="zh-CN" altLang="en-US" sz="3200" spc="100" dirty="0">
                <a:ln w="3175">
                  <a:noFill/>
                  <a:prstDash val="dash"/>
                </a:ln>
                <a:solidFill>
                  <a:srgbClr val="FF0000"/>
                </a:solidFill>
                <a:uFillTx/>
                <a:latin typeface="微软雅黑" panose="020B0503020204020204" charset="-122"/>
                <a:ea typeface="微软雅黑" panose="020B0503020204020204" charset="-122"/>
                <a:cs typeface="微软雅黑" panose="020B0503020204020204" charset="-122"/>
              </a:rPr>
              <a:t>化学沉淀法</a:t>
            </a:r>
            <a:r>
              <a:rPr lang="zh-CN" altLang="en-US"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是利用离子水解或难溶盐沉淀进行溶液组分分离和富集的传统水处理方法，具有操作简单，沉淀效率高的特点。</a:t>
            </a:r>
            <a:endParaRPr lang="zh-CN" altLang="en-US"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8"/>
    </p:custData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任务一：含硒污水处理（混凝沉淀法）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 name="矩形 1"/>
          <p:cNvSpPr/>
          <p:nvPr>
            <p:custDataLst>
              <p:tags r:id="rId5"/>
            </p:custDataLst>
          </p:nvPr>
        </p:nvSpPr>
        <p:spPr>
          <a:xfrm>
            <a:off x="1626235" y="1404620"/>
            <a:ext cx="8916035" cy="2872105"/>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cxnSp>
        <p:nvCxnSpPr>
          <p:cNvPr id="10" name="直接连接符 9"/>
          <p:cNvCxnSpPr/>
          <p:nvPr>
            <p:custDataLst>
              <p:tags r:id="rId6"/>
            </p:custDataLst>
          </p:nvPr>
        </p:nvCxnSpPr>
        <p:spPr>
          <a:xfrm>
            <a:off x="1772264" y="12189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1626210" y="12877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0143319" y="411539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9997265" y="4184190"/>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itle 6"/>
          <p:cNvSpPr txBox="1"/>
          <p:nvPr>
            <p:custDataLst>
              <p:tags r:id="rId10"/>
            </p:custDataLst>
          </p:nvPr>
        </p:nvSpPr>
        <p:spPr>
          <a:xfrm>
            <a:off x="1905000" y="1665605"/>
            <a:ext cx="8382635" cy="24257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27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altLang="zh-CN"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在纯硒的制备中，在铝电解着色工艺中都会产生大量的含硒废水。若人体吸收的硒过量，会导致中毒，引起胃肠功能紊乱。污水中亚硒酸根离子（SeO</a:t>
            </a:r>
            <a:r>
              <a:rPr sz="28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a:t>
            </a:r>
            <a:r>
              <a:rPr sz="2800" spc="100" baseline="30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a:t>
            </a:r>
            <a:r>
              <a:rPr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）可用三氯化铁或三氯化铝（絮凝剂）沉淀去除，去除率达95%以上。</a:t>
            </a:r>
            <a:endParaRPr sz="2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2171065" y="1079500"/>
            <a:ext cx="1671955" cy="521970"/>
          </a:xfrm>
          <a:prstGeom prst="rect">
            <a:avLst/>
          </a:prstGeom>
          <a:solidFill>
            <a:srgbClr val="FFC000"/>
          </a:solidFill>
        </p:spPr>
        <p:txBody>
          <a:bodyPr wrap="square" rtlCol="0">
            <a:spAutoFit/>
          </a:bodyPr>
          <a:p>
            <a:r>
              <a:rPr lang="zh-CN" altLang="en-US" sz="2800"/>
              <a:t>资料卡片</a:t>
            </a:r>
            <a:endParaRPr lang="zh-CN" altLang="en-US" sz="2800"/>
          </a:p>
        </p:txBody>
      </p:sp>
      <p:sp>
        <p:nvSpPr>
          <p:cNvPr id="8" name="文本框 7"/>
          <p:cNvSpPr txBox="1"/>
          <p:nvPr/>
        </p:nvSpPr>
        <p:spPr>
          <a:xfrm>
            <a:off x="1499235" y="4538345"/>
            <a:ext cx="9521825" cy="1076325"/>
          </a:xfrm>
          <a:prstGeom prst="rect">
            <a:avLst/>
          </a:prstGeom>
          <a:noFill/>
        </p:spPr>
        <p:txBody>
          <a:bodyPr wrap="square" rtlCol="0">
            <a:spAutoFit/>
          </a:bodyPr>
          <a:p>
            <a:r>
              <a:rPr lang="zh-CN" altLang="en-US" sz="3200" b="1">
                <a:latin typeface="微软雅黑" panose="020B0503020204020204" charset="-122"/>
                <a:ea typeface="微软雅黑" panose="020B0503020204020204" charset="-122"/>
                <a:cs typeface="微软雅黑" panose="020B0503020204020204" charset="-122"/>
              </a:rPr>
              <a:t>活动</a:t>
            </a:r>
            <a:r>
              <a:rPr lang="en-US" altLang="zh-CN" sz="3200" b="1">
                <a:latin typeface="微软雅黑" panose="020B0503020204020204" charset="-122"/>
                <a:ea typeface="微软雅黑" panose="020B0503020204020204" charset="-122"/>
                <a:cs typeface="微软雅黑" panose="020B0503020204020204" charset="-122"/>
              </a:rPr>
              <a:t>1</a:t>
            </a:r>
            <a:r>
              <a:rPr lang="zh-CN" altLang="en-US" sz="3200" b="1">
                <a:latin typeface="微软雅黑" panose="020B0503020204020204" charset="-122"/>
                <a:ea typeface="微软雅黑" panose="020B0503020204020204" charset="-122"/>
                <a:cs typeface="微软雅黑" panose="020B0503020204020204" charset="-122"/>
              </a:rPr>
              <a:t>：</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三氯化铁或三氯化铝为什么可以作絮凝剂，请用方程式表示出其原理？</a:t>
            </a:r>
            <a:endParaRPr lang="zh-CN" altLang="en-US" sz="3200" b="1">
              <a:latin typeface="微软雅黑" panose="020B0503020204020204" charset="-122"/>
              <a:ea typeface="微软雅黑" panose="020B0503020204020204" charset="-122"/>
              <a:cs typeface="微软雅黑" panose="020B0503020204020204" charset="-122"/>
            </a:endParaRPr>
          </a:p>
        </p:txBody>
      </p:sp>
      <mc:AlternateContent xmlns:mc="http://schemas.openxmlformats.org/markup-compatibility/2006">
        <mc:Choice xmlns:a14="http://schemas.microsoft.com/office/drawing/2010/main" Requires="a14">
          <p:sp>
            <p:nvSpPr>
              <p:cNvPr id="14" name="文本框 13"/>
              <p:cNvSpPr txBox="1"/>
              <p:nvPr/>
            </p:nvSpPr>
            <p:spPr>
              <a:xfrm>
                <a:off x="3371850" y="5638800"/>
                <a:ext cx="6968490" cy="645160"/>
              </a:xfrm>
              <a:prstGeom prst="rect">
                <a:avLst/>
              </a:prstGeom>
              <a:noFill/>
            </p:spPr>
            <p:txBody>
              <a:bodyPr wrap="square" rtlCol="0">
                <a:spAutoFit/>
              </a:bodyPr>
              <a:p>
                <a:r>
                  <a:rPr lang="en-US" altLang="zh-CN" sz="3200">
                    <a:solidFill>
                      <a:srgbClr val="FF0000"/>
                    </a:solidFill>
                    <a:latin typeface="微软雅黑" panose="020B0503020204020204" charset="-122"/>
                    <a:ea typeface="微软雅黑" panose="020B0503020204020204" charset="-122"/>
                  </a:rPr>
                  <a:t>FeCl</a:t>
                </a:r>
                <a:r>
                  <a:rPr lang="en-US" altLang="zh-CN" sz="3200" baseline="-25000">
                    <a:solidFill>
                      <a:srgbClr val="FF0000"/>
                    </a:solidFill>
                    <a:latin typeface="微软雅黑" panose="020B0503020204020204" charset="-122"/>
                    <a:ea typeface="微软雅黑" panose="020B0503020204020204" charset="-122"/>
                  </a:rPr>
                  <a:t>3</a:t>
                </a:r>
                <a:r>
                  <a:rPr lang="en-US" altLang="zh-CN" sz="3200">
                    <a:solidFill>
                      <a:srgbClr val="FF0000"/>
                    </a:solidFill>
                    <a:latin typeface="微软雅黑" panose="020B0503020204020204" charset="-122"/>
                    <a:ea typeface="微软雅黑" panose="020B0503020204020204" charset="-122"/>
                  </a:rPr>
                  <a:t>+H</a:t>
                </a:r>
                <a:r>
                  <a:rPr lang="en-US" altLang="zh-CN" sz="3200" baseline="-25000">
                    <a:solidFill>
                      <a:srgbClr val="FF0000"/>
                    </a:solidFill>
                    <a:latin typeface="微软雅黑" panose="020B0503020204020204" charset="-122"/>
                    <a:ea typeface="微软雅黑" panose="020B0503020204020204" charset="-122"/>
                  </a:rPr>
                  <a:t>2</a:t>
                </a:r>
                <a:r>
                  <a:rPr lang="en-US" altLang="zh-CN" sz="3200">
                    <a:solidFill>
                      <a:srgbClr val="FF0000"/>
                    </a:solidFill>
                    <a:latin typeface="微软雅黑" panose="020B0503020204020204" charset="-122"/>
                    <a:ea typeface="微软雅黑" panose="020B0503020204020204" charset="-122"/>
                  </a:rPr>
                  <a:t>O</a:t>
                </a:r>
                <a14:m>
                  <m:oMath xmlns:m="http://schemas.openxmlformats.org/officeDocument/2006/math">
                    <m:r>
                      <a:rPr lang="en-US" altLang="zh-CN" sz="3600">
                        <a:solidFill>
                          <a:srgbClr val="FF0000"/>
                        </a:solidFill>
                        <a:latin typeface="Cambria Math" panose="02040503050406030204" charset="0"/>
                        <a:ea typeface="MS Mincho" charset="0"/>
                        <a:cs typeface="Cambria Math" panose="02040503050406030204" charset="0"/>
                      </a:rPr>
                      <m:t> ⇋ </m:t>
                    </m:r>
                  </m:oMath>
                </a14:m>
                <a:r>
                  <a:rPr lang="en-US" altLang="zh-CN" sz="3200">
                    <a:solidFill>
                      <a:srgbClr val="FF0000"/>
                    </a:solidFill>
                    <a:latin typeface="微软雅黑" panose="020B0503020204020204" charset="-122"/>
                    <a:ea typeface="微软雅黑" panose="020B0503020204020204" charset="-122"/>
                  </a:rPr>
                  <a:t>Fe(OH)</a:t>
                </a:r>
                <a:r>
                  <a:rPr lang="en-US" altLang="zh-CN" sz="3200" baseline="-25000">
                    <a:solidFill>
                      <a:srgbClr val="FF0000"/>
                    </a:solidFill>
                    <a:latin typeface="微软雅黑" panose="020B0503020204020204" charset="-122"/>
                    <a:ea typeface="微软雅黑" panose="020B0503020204020204" charset="-122"/>
                  </a:rPr>
                  <a:t>3</a:t>
                </a:r>
                <a:r>
                  <a:rPr lang="en-US" altLang="zh-CN" sz="3200">
                    <a:solidFill>
                      <a:srgbClr val="FF0000"/>
                    </a:solidFill>
                    <a:latin typeface="微软雅黑" panose="020B0503020204020204" charset="-122"/>
                    <a:ea typeface="微软雅黑" panose="020B0503020204020204" charset="-122"/>
                  </a:rPr>
                  <a:t>+HCl</a:t>
                </a:r>
                <a:endParaRPr lang="en-US" altLang="zh-CN" sz="3200">
                  <a:solidFill>
                    <a:srgbClr val="FF0000"/>
                  </a:solidFill>
                  <a:latin typeface="微软雅黑" panose="020B0503020204020204" charset="-122"/>
                  <a:ea typeface="微软雅黑" panose="020B0503020204020204" charset="-122"/>
                </a:endParaRPr>
              </a:p>
            </p:txBody>
          </p:sp>
        </mc:Choice>
        <mc:Fallback>
          <p:sp>
            <p:nvSpPr>
              <p:cNvPr id="14" name="文本框 13"/>
              <p:cNvSpPr txBox="1">
                <a:spLocks noRot="1" noChangeAspect="1" noMove="1" noResize="1" noEditPoints="1" noAdjustHandles="1" noChangeArrowheads="1" noChangeShapeType="1" noTextEdit="1"/>
              </p:cNvSpPr>
              <p:nvPr/>
            </p:nvSpPr>
            <p:spPr>
              <a:xfrm>
                <a:off x="3371850" y="5638800"/>
                <a:ext cx="6968490" cy="645160"/>
              </a:xfrm>
              <a:prstGeom prst="rect">
                <a:avLst/>
              </a:prstGeom>
              <a:blipFill rotWithShape="1">
                <a:blip r:embed="rId11"/>
                <a:stretch>
                  <a:fillRect b="-4724"/>
                </a:stretch>
              </a:blipFill>
            </p:spPr>
            <p:txBody>
              <a:bodyPr/>
              <a:lstStyle/>
              <a:p>
                <a:r>
                  <a:rPr lang="zh-CN" altLang="en-US">
                    <a:noFill/>
                  </a:rPr>
                  <a:t> </a:t>
                </a:r>
              </a:p>
            </p:txBody>
          </p:sp>
        </mc:Fallback>
      </mc:AlternateContent>
    </p:spTree>
    <p:custDataLst>
      <p:tags r:id="rId12"/>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任务一：含硒废水处理（混凝沉淀法）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sp>
        <p:nvSpPr>
          <p:cNvPr id="22" name="椭圆 21"/>
          <p:cNvSpPr/>
          <p:nvPr>
            <p:custDataLst>
              <p:tags r:id="rId5"/>
            </p:custDataLst>
          </p:nvPr>
        </p:nvSpPr>
        <p:spPr>
          <a:xfrm>
            <a:off x="10007419" y="1219204"/>
            <a:ext cx="260727" cy="26072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3" name="椭圆 22"/>
          <p:cNvSpPr/>
          <p:nvPr>
            <p:custDataLst>
              <p:tags r:id="rId6"/>
            </p:custDataLst>
          </p:nvPr>
        </p:nvSpPr>
        <p:spPr>
          <a:xfrm>
            <a:off x="10397420" y="1219204"/>
            <a:ext cx="260727" cy="26072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4" name="椭圆 23"/>
          <p:cNvSpPr/>
          <p:nvPr>
            <p:custDataLst>
              <p:tags r:id="rId7"/>
            </p:custDataLst>
          </p:nvPr>
        </p:nvSpPr>
        <p:spPr>
          <a:xfrm>
            <a:off x="10789594" y="1219204"/>
            <a:ext cx="260727" cy="26072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5" name="任意多边形 24"/>
          <p:cNvSpPr/>
          <p:nvPr>
            <p:custDataLst>
              <p:tags r:id="rId8"/>
            </p:custDataLst>
          </p:nvPr>
        </p:nvSpPr>
        <p:spPr>
          <a:xfrm>
            <a:off x="1141681" y="5165925"/>
            <a:ext cx="1580102" cy="1387818"/>
          </a:xfrm>
          <a:custGeom>
            <a:avLst/>
            <a:gdLst/>
            <a:ahLst/>
            <a:cxnLst>
              <a:cxn ang="3">
                <a:pos x="hc" y="t"/>
              </a:cxn>
              <a:cxn ang="cd2">
                <a:pos x="l" y="vc"/>
              </a:cxn>
              <a:cxn ang="cd4">
                <a:pos x="hc" y="b"/>
              </a:cxn>
              <a:cxn ang="0">
                <a:pos x="r" y="vc"/>
              </a:cxn>
            </a:cxnLst>
            <a:rect l="l" t="t" r="r" b="b"/>
            <a:pathLst>
              <a:path w="2858" h="2510">
                <a:moveTo>
                  <a:pt x="780" y="0"/>
                </a:moveTo>
                <a:cubicBezTo>
                  <a:pt x="1927" y="0"/>
                  <a:pt x="2858" y="931"/>
                  <a:pt x="2858" y="2079"/>
                </a:cubicBezTo>
                <a:cubicBezTo>
                  <a:pt x="2858" y="2222"/>
                  <a:pt x="2843" y="2362"/>
                  <a:pt x="2816" y="2497"/>
                </a:cubicBezTo>
                <a:lnTo>
                  <a:pt x="2813" y="2510"/>
                </a:lnTo>
                <a:lnTo>
                  <a:pt x="0" y="2510"/>
                </a:lnTo>
                <a:lnTo>
                  <a:pt x="0" y="151"/>
                </a:lnTo>
                <a:lnTo>
                  <a:pt x="17" y="144"/>
                </a:lnTo>
                <a:cubicBezTo>
                  <a:pt x="253" y="51"/>
                  <a:pt x="510" y="0"/>
                  <a:pt x="780" y="0"/>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1" name="Title 6"/>
          <p:cNvSpPr txBox="1"/>
          <p:nvPr>
            <p:custDataLst>
              <p:tags r:id="rId9"/>
            </p:custDataLst>
          </p:nvPr>
        </p:nvSpPr>
        <p:spPr>
          <a:xfrm>
            <a:off x="2945130" y="5019675"/>
            <a:ext cx="8202930" cy="1533525"/>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活动2：</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如何调节溶液pH？请解释原因。</a:t>
            </a:r>
            <a:endPar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4" name="图片 3" descr="/data/temp/75553898-77fd-11ee-bcb5-be9006b8249b.jpg75553898-77fd-11ee-bcb5-be9006b8249b"/>
          <p:cNvPicPr>
            <a:picLocks noChangeAspect="1"/>
          </p:cNvPicPr>
          <p:nvPr>
            <p:custDataLst>
              <p:tags r:id="rId10"/>
            </p:custDataLst>
          </p:nvPr>
        </p:nvPicPr>
        <p:blipFill rotWithShape="1">
          <a:blip r:embed="rId11"/>
          <a:srcRect r="3490"/>
          <a:stretch>
            <a:fillRect/>
          </a:stretch>
        </p:blipFill>
        <p:spPr>
          <a:xfrm>
            <a:off x="5524500" y="1823085"/>
            <a:ext cx="6146800" cy="3342640"/>
          </a:xfrm>
          <a:custGeom>
            <a:avLst/>
            <a:gdLst/>
            <a:ahLst/>
            <a:cxnLst>
              <a:cxn ang="3">
                <a:pos x="hc" y="t"/>
              </a:cxn>
              <a:cxn ang="cd2">
                <a:pos x="l" y="vc"/>
              </a:cxn>
              <a:cxn ang="cd4">
                <a:pos x="hc" y="b"/>
              </a:cxn>
              <a:cxn ang="0">
                <a:pos x="r" y="vc"/>
              </a:cxn>
            </a:cxnLst>
            <a:rect l="l" t="t" r="r" b="b"/>
            <a:pathLst>
              <a:path w="10560" h="7200">
                <a:moveTo>
                  <a:pt x="0" y="0"/>
                </a:moveTo>
                <a:lnTo>
                  <a:pt x="10560" y="0"/>
                </a:lnTo>
                <a:lnTo>
                  <a:pt x="10560" y="7200"/>
                </a:lnTo>
                <a:lnTo>
                  <a:pt x="0" y="7200"/>
                </a:lnTo>
                <a:lnTo>
                  <a:pt x="0" y="0"/>
                </a:lnTo>
                <a:close/>
              </a:path>
            </a:pathLst>
          </a:custGeom>
          <a:ln>
            <a:noFill/>
          </a:ln>
        </p:spPr>
      </p:pic>
      <p:pic>
        <p:nvPicPr>
          <p:cNvPr id="2" name="图片 1"/>
          <p:cNvPicPr>
            <a:picLocks noChangeAspect="1"/>
          </p:cNvPicPr>
          <p:nvPr>
            <p:custDataLst>
              <p:tags r:id="rId12"/>
            </p:custDataLst>
          </p:nvPr>
        </p:nvPicPr>
        <p:blipFill>
          <a:blip r:embed="rId13"/>
          <a:stretch>
            <a:fillRect/>
          </a:stretch>
        </p:blipFill>
        <p:spPr>
          <a:xfrm>
            <a:off x="782955" y="1718310"/>
            <a:ext cx="4673600" cy="3447415"/>
          </a:xfrm>
          <a:prstGeom prst="rect">
            <a:avLst/>
          </a:prstGeom>
        </p:spPr>
      </p:pic>
    </p:spTree>
    <p:custDataLst>
      <p:tags r:id="rId14"/>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Title 6"/>
          <p:cNvSpPr txBox="1"/>
          <p:nvPr>
            <p:custDataLst>
              <p:tags r:id="rId1"/>
            </p:custDataLst>
          </p:nvPr>
        </p:nvSpPr>
        <p:spPr>
          <a:xfrm>
            <a:off x="1222375" y="1079500"/>
            <a:ext cx="9485630" cy="153352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活动</a:t>
            </a:r>
            <a:r>
              <a:rPr altLang="zh-CN"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a:t>
            </a: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请根据图2，从定量的角度分析NaHSeO</a:t>
            </a:r>
            <a:r>
              <a:rPr lang="zh-CN" altLang="en-US" sz="32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溶液呈酸性还是碱性？0.1mol·L</a:t>
            </a:r>
            <a:r>
              <a:rPr lang="zh-CN" altLang="en-US" sz="3200" spc="100" baseline="30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-1</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NaHSeO</a:t>
            </a:r>
            <a:r>
              <a:rPr lang="zh-CN" altLang="en-US" sz="32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溶液中，主要离子浓度由大到小的顺序为？</a:t>
            </a:r>
            <a:endPar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7" name="任意形状 8"/>
          <p:cNvSpPr/>
          <p:nvPr userDrawn="1">
            <p:custDataLst>
              <p:tags r:id="rId2"/>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3"/>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4"/>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5"/>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任务一：含硒废水处理（混凝沉淀法）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cxnSp>
        <p:nvCxnSpPr>
          <p:cNvPr id="10" name="直接连接符 9"/>
          <p:cNvCxnSpPr/>
          <p:nvPr>
            <p:custDataLst>
              <p:tags r:id="rId6"/>
            </p:custDataLst>
          </p:nvPr>
        </p:nvCxnSpPr>
        <p:spPr>
          <a:xfrm>
            <a:off x="392409" y="10792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7"/>
            </p:custDataLst>
          </p:nvPr>
        </p:nvCxnSpPr>
        <p:spPr>
          <a:xfrm>
            <a:off x="246355" y="11480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11606359" y="6338532"/>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11460305" y="640732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1" name="图片 10" descr="/data/temp/75553898-77fd-11ee-bcb5-be9006b8249b.jpg75553898-77fd-11ee-bcb5-be9006b8249b"/>
          <p:cNvPicPr>
            <a:picLocks noChangeAspect="1"/>
          </p:cNvPicPr>
          <p:nvPr>
            <p:custDataLst>
              <p:tags r:id="rId10"/>
            </p:custDataLst>
          </p:nvPr>
        </p:nvPicPr>
        <p:blipFill rotWithShape="1">
          <a:blip r:embed="rId11"/>
          <a:srcRect r="3490"/>
          <a:stretch>
            <a:fillRect/>
          </a:stretch>
        </p:blipFill>
        <p:spPr>
          <a:xfrm>
            <a:off x="5459730" y="2930525"/>
            <a:ext cx="6146800" cy="3342640"/>
          </a:xfrm>
          <a:custGeom>
            <a:avLst/>
            <a:gdLst/>
            <a:ahLst/>
            <a:cxnLst>
              <a:cxn ang="3">
                <a:pos x="hc" y="t"/>
              </a:cxn>
              <a:cxn ang="cd2">
                <a:pos x="l" y="vc"/>
              </a:cxn>
              <a:cxn ang="cd4">
                <a:pos x="hc" y="b"/>
              </a:cxn>
              <a:cxn ang="0">
                <a:pos x="r" y="vc"/>
              </a:cxn>
            </a:cxnLst>
            <a:rect l="l" t="t" r="r" b="b"/>
            <a:pathLst>
              <a:path w="10560" h="7200">
                <a:moveTo>
                  <a:pt x="0" y="0"/>
                </a:moveTo>
                <a:lnTo>
                  <a:pt x="10560" y="0"/>
                </a:lnTo>
                <a:lnTo>
                  <a:pt x="10560" y="7200"/>
                </a:lnTo>
                <a:lnTo>
                  <a:pt x="0" y="7200"/>
                </a:lnTo>
                <a:lnTo>
                  <a:pt x="0" y="0"/>
                </a:lnTo>
                <a:close/>
              </a:path>
            </a:pathLst>
          </a:custGeom>
          <a:ln>
            <a:noFill/>
          </a:ln>
        </p:spPr>
      </p:pic>
      <p:sp>
        <p:nvSpPr>
          <p:cNvPr id="18" name="文本框 17"/>
          <p:cNvSpPr txBox="1"/>
          <p:nvPr/>
        </p:nvSpPr>
        <p:spPr>
          <a:xfrm>
            <a:off x="1001395" y="3519805"/>
            <a:ext cx="5619750" cy="1053465"/>
          </a:xfrm>
          <a:prstGeom prst="rect">
            <a:avLst/>
          </a:prstGeom>
          <a:noFill/>
        </p:spPr>
        <p:txBody>
          <a:bodyPr wrap="square" rtlCol="0" anchor="t">
            <a:noAutofit/>
          </a:bodyPr>
          <a:p>
            <a:pPr>
              <a:lnSpc>
                <a:spcPct val="150000"/>
              </a:lnSpc>
            </a:pPr>
            <a:r>
              <a:rPr lang="en-US" altLang="zh-CN" sz="3200">
                <a:solidFill>
                  <a:srgbClr val="FF0000"/>
                </a:solidFill>
                <a:sym typeface="+mn-ea"/>
              </a:rPr>
              <a:t>c</a:t>
            </a:r>
            <a:r>
              <a:rPr lang="zh-CN" altLang="en-US" sz="3200">
                <a:solidFill>
                  <a:srgbClr val="FF0000"/>
                </a:solidFill>
                <a:sym typeface="+mn-ea"/>
              </a:rPr>
              <a:t>(Na</a:t>
            </a:r>
            <a:r>
              <a:rPr lang="zh-CN" altLang="en-US" sz="3200" baseline="30000">
                <a:solidFill>
                  <a:srgbClr val="FF0000"/>
                </a:solidFill>
                <a:sym typeface="+mn-ea"/>
              </a:rPr>
              <a:t>+</a:t>
            </a:r>
            <a:r>
              <a:rPr lang="zh-CN" altLang="en-US" sz="3200">
                <a:solidFill>
                  <a:srgbClr val="FF0000"/>
                </a:solidFill>
                <a:sym typeface="+mn-ea"/>
              </a:rPr>
              <a:t>)</a:t>
            </a:r>
            <a:r>
              <a:rPr lang="zh-CN" altLang="en-US" sz="3200">
                <a:solidFill>
                  <a:srgbClr val="FF0000"/>
                </a:solidFill>
                <a:latin typeface="微软雅黑" panose="020B0503020204020204" charset="-122"/>
                <a:ea typeface="微软雅黑" panose="020B0503020204020204" charset="-122"/>
                <a:sym typeface="+mn-ea"/>
              </a:rPr>
              <a:t>&gt;</a:t>
            </a:r>
            <a:r>
              <a:rPr lang="en-US" altLang="zh-CN" sz="3200">
                <a:solidFill>
                  <a:srgbClr val="FF0000"/>
                </a:solidFill>
                <a:sym typeface="+mn-ea"/>
              </a:rPr>
              <a:t>c</a:t>
            </a:r>
            <a:r>
              <a:rPr lang="zh-CN" altLang="en-US" sz="3200">
                <a:solidFill>
                  <a:srgbClr val="FF0000"/>
                </a:solidFill>
                <a:sym typeface="+mn-ea"/>
              </a:rPr>
              <a:t>(H</a:t>
            </a:r>
            <a:r>
              <a:rPr lang="en-US" altLang="zh-CN" sz="3200">
                <a:solidFill>
                  <a:srgbClr val="FF0000"/>
                </a:solidFill>
                <a:sym typeface="+mn-ea"/>
              </a:rPr>
              <a:t>Se</a:t>
            </a:r>
            <a:r>
              <a:rPr lang="zh-CN" altLang="en-US" sz="3200">
                <a:solidFill>
                  <a:srgbClr val="FF0000"/>
                </a:solidFill>
                <a:sym typeface="+mn-ea"/>
              </a:rPr>
              <a:t>O</a:t>
            </a:r>
            <a:r>
              <a:rPr lang="en-US" altLang="zh-CN" sz="3200" baseline="-25000">
                <a:solidFill>
                  <a:srgbClr val="FF0000"/>
                </a:solidFill>
                <a:sym typeface="+mn-ea"/>
              </a:rPr>
              <a:t>3</a:t>
            </a:r>
            <a:r>
              <a:rPr lang="en-US" altLang="zh-CN" sz="3200" baseline="30000">
                <a:solidFill>
                  <a:srgbClr val="FF0000"/>
                </a:solidFill>
                <a:sym typeface="+mn-ea"/>
              </a:rPr>
              <a:t>-</a:t>
            </a:r>
            <a:r>
              <a:rPr lang="zh-CN" altLang="en-US" sz="3200">
                <a:solidFill>
                  <a:srgbClr val="FF0000"/>
                </a:solidFill>
                <a:sym typeface="+mn-ea"/>
              </a:rPr>
              <a:t>)</a:t>
            </a:r>
            <a:endParaRPr lang="zh-CN" altLang="en-US" sz="3200">
              <a:solidFill>
                <a:srgbClr val="FF0000"/>
              </a:solidFill>
              <a:sym typeface="+mn-ea"/>
            </a:endParaRPr>
          </a:p>
          <a:p>
            <a:pPr>
              <a:lnSpc>
                <a:spcPct val="150000"/>
              </a:lnSpc>
            </a:pPr>
            <a:r>
              <a:rPr lang="zh-CN" altLang="en-US" sz="3200">
                <a:solidFill>
                  <a:srgbClr val="FF0000"/>
                </a:solidFill>
                <a:latin typeface="微软雅黑" panose="020B0503020204020204" charset="-122"/>
                <a:ea typeface="微软雅黑" panose="020B0503020204020204" charset="-122"/>
                <a:sym typeface="+mn-ea"/>
              </a:rPr>
              <a:t>&gt;</a:t>
            </a:r>
            <a:r>
              <a:rPr lang="en-US" altLang="zh-CN" sz="3200">
                <a:solidFill>
                  <a:srgbClr val="FF0000"/>
                </a:solidFill>
                <a:sym typeface="+mn-ea"/>
              </a:rPr>
              <a:t>c</a:t>
            </a:r>
            <a:r>
              <a:rPr lang="zh-CN" altLang="en-US" sz="3200">
                <a:solidFill>
                  <a:srgbClr val="FF0000"/>
                </a:solidFill>
                <a:sym typeface="+mn-ea"/>
              </a:rPr>
              <a:t>(H</a:t>
            </a:r>
            <a:r>
              <a:rPr lang="zh-CN" altLang="en-US" sz="3200" baseline="30000">
                <a:solidFill>
                  <a:srgbClr val="FF0000"/>
                </a:solidFill>
                <a:sym typeface="+mn-ea"/>
              </a:rPr>
              <a:t>+</a:t>
            </a:r>
            <a:r>
              <a:rPr lang="zh-CN" altLang="en-US" sz="3200">
                <a:solidFill>
                  <a:srgbClr val="FF0000"/>
                </a:solidFill>
                <a:sym typeface="+mn-ea"/>
              </a:rPr>
              <a:t>)</a:t>
            </a:r>
            <a:r>
              <a:rPr lang="zh-CN" altLang="en-US" sz="3200">
                <a:solidFill>
                  <a:srgbClr val="FF0000"/>
                </a:solidFill>
                <a:latin typeface="微软雅黑" panose="020B0503020204020204" charset="-122"/>
                <a:ea typeface="微软雅黑" panose="020B0503020204020204" charset="-122"/>
                <a:sym typeface="+mn-ea"/>
              </a:rPr>
              <a:t>&gt;</a:t>
            </a:r>
            <a:r>
              <a:rPr lang="en-US" altLang="zh-CN" sz="3200">
                <a:solidFill>
                  <a:srgbClr val="FF0000"/>
                </a:solidFill>
                <a:sym typeface="+mn-ea"/>
              </a:rPr>
              <a:t>c</a:t>
            </a:r>
            <a:r>
              <a:rPr lang="zh-CN" altLang="en-US" sz="3200">
                <a:solidFill>
                  <a:srgbClr val="FF0000"/>
                </a:solidFill>
                <a:sym typeface="+mn-ea"/>
              </a:rPr>
              <a:t>(</a:t>
            </a:r>
            <a:r>
              <a:rPr lang="en-US" altLang="zh-CN" sz="3200">
                <a:solidFill>
                  <a:srgbClr val="FF0000"/>
                </a:solidFill>
                <a:sym typeface="+mn-ea"/>
              </a:rPr>
              <a:t>Se</a:t>
            </a:r>
            <a:r>
              <a:rPr lang="zh-CN" altLang="en-US" sz="3200">
                <a:solidFill>
                  <a:srgbClr val="FF0000"/>
                </a:solidFill>
                <a:sym typeface="+mn-ea"/>
              </a:rPr>
              <a:t>O</a:t>
            </a:r>
            <a:r>
              <a:rPr lang="zh-CN" altLang="en-US" sz="3200" baseline="-25000">
                <a:solidFill>
                  <a:srgbClr val="FF0000"/>
                </a:solidFill>
                <a:sym typeface="+mn-ea"/>
              </a:rPr>
              <a:t>3</a:t>
            </a:r>
            <a:r>
              <a:rPr lang="zh-CN" altLang="en-US" sz="3200" baseline="30000">
                <a:solidFill>
                  <a:srgbClr val="FF0000"/>
                </a:solidFill>
                <a:sym typeface="+mn-ea"/>
              </a:rPr>
              <a:t>2-</a:t>
            </a:r>
            <a:r>
              <a:rPr lang="zh-CN" altLang="en-US" sz="3200">
                <a:solidFill>
                  <a:srgbClr val="FF0000"/>
                </a:solidFill>
                <a:sym typeface="+mn-ea"/>
              </a:rPr>
              <a:t>)</a:t>
            </a:r>
            <a:r>
              <a:rPr lang="zh-CN" altLang="en-US" sz="3200">
                <a:solidFill>
                  <a:srgbClr val="FF0000"/>
                </a:solidFill>
                <a:latin typeface="微软雅黑" panose="020B0503020204020204" charset="-122"/>
                <a:ea typeface="微软雅黑" panose="020B0503020204020204" charset="-122"/>
                <a:sym typeface="+mn-ea"/>
              </a:rPr>
              <a:t>&gt;</a:t>
            </a:r>
            <a:r>
              <a:rPr lang="en-US" altLang="zh-CN" sz="3200">
                <a:solidFill>
                  <a:srgbClr val="FF0000"/>
                </a:solidFill>
                <a:sym typeface="+mn-ea"/>
              </a:rPr>
              <a:t>c</a:t>
            </a:r>
            <a:r>
              <a:rPr lang="zh-CN" altLang="en-US" sz="3200">
                <a:solidFill>
                  <a:srgbClr val="FF0000"/>
                </a:solidFill>
                <a:sym typeface="+mn-ea"/>
              </a:rPr>
              <a:t>(OH</a:t>
            </a:r>
            <a:r>
              <a:rPr lang="zh-CN" altLang="en-US" sz="3200" baseline="30000">
                <a:solidFill>
                  <a:srgbClr val="FF0000"/>
                </a:solidFill>
                <a:sym typeface="+mn-ea"/>
              </a:rPr>
              <a:t>-</a:t>
            </a:r>
            <a:r>
              <a:rPr lang="zh-CN" altLang="en-US" sz="3200">
                <a:solidFill>
                  <a:srgbClr val="FF0000"/>
                </a:solidFill>
                <a:sym typeface="+mn-ea"/>
              </a:rPr>
              <a:t>)</a:t>
            </a:r>
            <a:endParaRPr lang="zh-CN" altLang="en-US" sz="3200"/>
          </a:p>
        </p:txBody>
      </p:sp>
    </p:spTree>
    <p:custDataLst>
      <p:tags r:id="rId12"/>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1"/>
      <p:bldP spid="18" grpId="0"/>
      <p:bldP spid="18"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微软雅黑" panose="020B0503020204020204" charset="-122"/>
                <a:ea typeface="微软雅黑" panose="020B0503020204020204" charset="-122"/>
                <a:sym typeface="微软雅黑" panose="020B0503020204020204" charset="-122"/>
              </a:rPr>
              <a:t>任务一：含硒废水处理（混凝沉淀法）</a:t>
            </a:r>
            <a:endParaRPr lang="zh-CN" dirty="0" err="1">
              <a:solidFill>
                <a:schemeClr val="dk1"/>
              </a:solidFill>
              <a:latin typeface="微软雅黑" panose="020B0503020204020204" charset="-122"/>
              <a:ea typeface="微软雅黑" panose="020B0503020204020204" charset="-122"/>
              <a:sym typeface="微软雅黑" panose="020B0503020204020204" charset="-122"/>
            </a:endParaRPr>
          </a:p>
        </p:txBody>
      </p:sp>
      <p:cxnSp>
        <p:nvCxnSpPr>
          <p:cNvPr id="10" name="直接连接符 9"/>
          <p:cNvCxnSpPr/>
          <p:nvPr>
            <p:custDataLst>
              <p:tags r:id="rId5"/>
            </p:custDataLst>
          </p:nvPr>
        </p:nvCxnSpPr>
        <p:spPr>
          <a:xfrm>
            <a:off x="392409" y="107929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6"/>
            </p:custDataLst>
          </p:nvPr>
        </p:nvCxnSpPr>
        <p:spPr>
          <a:xfrm>
            <a:off x="246355" y="1148087"/>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a:off x="11606359" y="6338532"/>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a:off x="11460305" y="6407325"/>
            <a:ext cx="398934" cy="398934"/>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9" name="Title 6"/>
          <p:cNvSpPr txBox="1"/>
          <p:nvPr>
            <p:custDataLst>
              <p:tags r:id="rId9"/>
            </p:custDataLst>
          </p:nvPr>
        </p:nvSpPr>
        <p:spPr>
          <a:xfrm>
            <a:off x="1233170" y="647065"/>
            <a:ext cx="9084310" cy="189865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活动</a:t>
            </a:r>
            <a:r>
              <a:rPr altLang="zh-CN"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4</a:t>
            </a: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：请写出NaHSeO</a:t>
            </a:r>
            <a:r>
              <a:rPr lang="zh-CN" altLang="en-US" sz="3200" b="1"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3</a:t>
            </a:r>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溶液的三大守恒关系式。</a:t>
            </a:r>
            <a:endPar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11" name="文本框 10"/>
          <p:cNvSpPr txBox="1"/>
          <p:nvPr/>
        </p:nvSpPr>
        <p:spPr>
          <a:xfrm>
            <a:off x="1254760" y="2584450"/>
            <a:ext cx="10351135" cy="583565"/>
          </a:xfrm>
          <a:prstGeom prst="rect">
            <a:avLst/>
          </a:prstGeom>
          <a:noFill/>
        </p:spPr>
        <p:txBody>
          <a:bodyPr wrap="square" rtlCol="0" anchor="t">
            <a:spAutoFit/>
          </a:bodyPr>
          <a:p>
            <a:r>
              <a:rPr lang="zh-CN" altLang="en-US" sz="3200"/>
              <a:t>电荷守恒：</a:t>
            </a:r>
            <a:r>
              <a:rPr lang="en-US" altLang="zh-CN" sz="3200">
                <a:solidFill>
                  <a:srgbClr val="FF0000"/>
                </a:solidFill>
              </a:rPr>
              <a:t>c</a:t>
            </a:r>
            <a:r>
              <a:rPr lang="zh-CN" altLang="en-US" sz="3200">
                <a:solidFill>
                  <a:srgbClr val="FF0000"/>
                </a:solidFill>
              </a:rPr>
              <a:t>(Na</a:t>
            </a:r>
            <a:r>
              <a:rPr lang="zh-CN" altLang="en-US" sz="3200" baseline="30000">
                <a:solidFill>
                  <a:srgbClr val="FF0000"/>
                </a:solidFill>
              </a:rPr>
              <a:t>+</a:t>
            </a:r>
            <a:r>
              <a:rPr lang="zh-CN" altLang="en-US" sz="3200">
                <a:solidFill>
                  <a:srgbClr val="FF0000"/>
                </a:solidFill>
              </a:rPr>
              <a:t>)+</a:t>
            </a:r>
            <a:r>
              <a:rPr lang="en-US" altLang="zh-CN" sz="3200">
                <a:solidFill>
                  <a:srgbClr val="FF0000"/>
                </a:solidFill>
              </a:rPr>
              <a:t>c</a:t>
            </a:r>
            <a:r>
              <a:rPr lang="zh-CN" altLang="en-US" sz="3200">
                <a:solidFill>
                  <a:srgbClr val="FF0000"/>
                </a:solidFill>
              </a:rPr>
              <a:t>(H</a:t>
            </a:r>
            <a:r>
              <a:rPr lang="zh-CN" altLang="en-US" sz="3200" baseline="30000">
                <a:solidFill>
                  <a:srgbClr val="FF0000"/>
                </a:solidFill>
              </a:rPr>
              <a:t>+</a:t>
            </a:r>
            <a:r>
              <a:rPr lang="zh-CN" altLang="en-US" sz="3200">
                <a:solidFill>
                  <a:srgbClr val="FF0000"/>
                </a:solidFill>
              </a:rPr>
              <a:t>)=2</a:t>
            </a:r>
            <a:r>
              <a:rPr lang="en-US" altLang="zh-CN" sz="3200">
                <a:solidFill>
                  <a:srgbClr val="FF0000"/>
                </a:solidFill>
              </a:rPr>
              <a:t>c</a:t>
            </a:r>
            <a:r>
              <a:rPr lang="zh-CN" altLang="en-US" sz="3200">
                <a:solidFill>
                  <a:srgbClr val="FF0000"/>
                </a:solidFill>
              </a:rPr>
              <a:t>(</a:t>
            </a:r>
            <a:r>
              <a:rPr lang="en-US" altLang="zh-CN" sz="3200">
                <a:solidFill>
                  <a:srgbClr val="FF0000"/>
                </a:solidFill>
              </a:rPr>
              <a:t>Se</a:t>
            </a:r>
            <a:r>
              <a:rPr lang="zh-CN" altLang="en-US" sz="3200">
                <a:solidFill>
                  <a:srgbClr val="FF0000"/>
                </a:solidFill>
              </a:rPr>
              <a:t>O</a:t>
            </a:r>
            <a:r>
              <a:rPr lang="zh-CN" altLang="en-US" sz="3200" baseline="-25000">
                <a:solidFill>
                  <a:srgbClr val="FF0000"/>
                </a:solidFill>
              </a:rPr>
              <a:t>3</a:t>
            </a:r>
            <a:r>
              <a:rPr lang="zh-CN" altLang="en-US" sz="3200" baseline="30000">
                <a:solidFill>
                  <a:srgbClr val="FF0000"/>
                </a:solidFill>
              </a:rPr>
              <a:t>2-</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(H</a:t>
            </a:r>
            <a:r>
              <a:rPr lang="en-US" altLang="zh-CN" sz="3200">
                <a:solidFill>
                  <a:srgbClr val="FF0000"/>
                </a:solidFill>
              </a:rPr>
              <a:t>Se</a:t>
            </a:r>
            <a:r>
              <a:rPr lang="zh-CN" altLang="en-US" sz="3200">
                <a:solidFill>
                  <a:srgbClr val="FF0000"/>
                </a:solidFill>
              </a:rPr>
              <a:t>O</a:t>
            </a:r>
            <a:r>
              <a:rPr lang="en-US" altLang="zh-CN" sz="3200" baseline="-25000">
                <a:solidFill>
                  <a:srgbClr val="FF0000"/>
                </a:solidFill>
              </a:rPr>
              <a:t>3</a:t>
            </a:r>
            <a:r>
              <a:rPr lang="zh-CN" altLang="en-US" sz="3200" baseline="30000">
                <a:solidFill>
                  <a:srgbClr val="FF0000"/>
                </a:solidFill>
              </a:rPr>
              <a:t>-</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(OH</a:t>
            </a:r>
            <a:r>
              <a:rPr lang="zh-CN" altLang="en-US" sz="3200" baseline="30000">
                <a:solidFill>
                  <a:srgbClr val="FF0000"/>
                </a:solidFill>
              </a:rPr>
              <a:t>-</a:t>
            </a:r>
            <a:r>
              <a:rPr lang="zh-CN" altLang="en-US" sz="3200">
                <a:solidFill>
                  <a:srgbClr val="FF0000"/>
                </a:solidFill>
              </a:rPr>
              <a:t>)</a:t>
            </a:r>
            <a:endParaRPr lang="zh-CN" altLang="en-US" sz="3200">
              <a:solidFill>
                <a:srgbClr val="FF0000"/>
              </a:solidFill>
            </a:endParaRPr>
          </a:p>
        </p:txBody>
      </p:sp>
      <p:sp>
        <p:nvSpPr>
          <p:cNvPr id="16" name="文本框 15"/>
          <p:cNvSpPr txBox="1"/>
          <p:nvPr/>
        </p:nvSpPr>
        <p:spPr>
          <a:xfrm>
            <a:off x="1254760" y="4467860"/>
            <a:ext cx="9777095" cy="583565"/>
          </a:xfrm>
          <a:prstGeom prst="rect">
            <a:avLst/>
          </a:prstGeom>
          <a:noFill/>
        </p:spPr>
        <p:txBody>
          <a:bodyPr wrap="square" rtlCol="0" anchor="t">
            <a:spAutoFit/>
          </a:bodyPr>
          <a:p>
            <a:r>
              <a:rPr lang="zh-CN" altLang="en-US" sz="3200"/>
              <a:t>物料守恒：</a:t>
            </a:r>
            <a:r>
              <a:rPr lang="en-US" altLang="zh-CN" sz="3200">
                <a:solidFill>
                  <a:srgbClr val="FF0000"/>
                </a:solidFill>
                <a:sym typeface="+mn-ea"/>
              </a:rPr>
              <a:t>c</a:t>
            </a:r>
            <a:r>
              <a:rPr lang="zh-CN" altLang="en-US" sz="3200">
                <a:solidFill>
                  <a:srgbClr val="FF0000"/>
                </a:solidFill>
              </a:rPr>
              <a:t>(Na</a:t>
            </a:r>
            <a:r>
              <a:rPr lang="zh-CN" altLang="en-US" sz="3200" baseline="30000">
                <a:solidFill>
                  <a:srgbClr val="FF0000"/>
                </a:solidFill>
              </a:rPr>
              <a:t>+</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a:t>
            </a:r>
            <a:r>
              <a:rPr lang="en-US" altLang="zh-CN" sz="3200">
                <a:solidFill>
                  <a:srgbClr val="FF0000"/>
                </a:solidFill>
                <a:sym typeface="+mn-ea"/>
              </a:rPr>
              <a:t>SeO</a:t>
            </a:r>
            <a:r>
              <a:rPr lang="zh-CN" altLang="en-US" sz="3200" baseline="-25000">
                <a:solidFill>
                  <a:srgbClr val="FF0000"/>
                </a:solidFill>
              </a:rPr>
              <a:t>3</a:t>
            </a:r>
            <a:r>
              <a:rPr lang="zh-CN" altLang="en-US" sz="3200" baseline="30000">
                <a:solidFill>
                  <a:srgbClr val="FF0000"/>
                </a:solidFill>
              </a:rPr>
              <a:t>2-</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(H</a:t>
            </a:r>
            <a:r>
              <a:rPr lang="en-US" altLang="zh-CN" sz="3200">
                <a:solidFill>
                  <a:srgbClr val="FF0000"/>
                </a:solidFill>
                <a:sym typeface="+mn-ea"/>
              </a:rPr>
              <a:t>Se</a:t>
            </a:r>
            <a:r>
              <a:rPr lang="zh-CN" altLang="en-US" sz="3200">
                <a:solidFill>
                  <a:srgbClr val="FF0000"/>
                </a:solidFill>
              </a:rPr>
              <a:t>O</a:t>
            </a:r>
            <a:r>
              <a:rPr lang="zh-CN" altLang="en-US" sz="3200" baseline="-25000">
                <a:solidFill>
                  <a:srgbClr val="FF0000"/>
                </a:solidFill>
              </a:rPr>
              <a:t>3</a:t>
            </a:r>
            <a:r>
              <a:rPr lang="zh-CN" altLang="en-US" sz="3200" baseline="30000">
                <a:solidFill>
                  <a:srgbClr val="FF0000"/>
                </a:solidFill>
              </a:rPr>
              <a:t>-</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(H</a:t>
            </a:r>
            <a:r>
              <a:rPr lang="zh-CN" altLang="en-US" sz="3200" baseline="-25000">
                <a:solidFill>
                  <a:srgbClr val="FF0000"/>
                </a:solidFill>
              </a:rPr>
              <a:t>2</a:t>
            </a:r>
            <a:r>
              <a:rPr lang="en-US" altLang="zh-CN" sz="3200">
                <a:solidFill>
                  <a:srgbClr val="FF0000"/>
                </a:solidFill>
                <a:sym typeface="+mn-ea"/>
              </a:rPr>
              <a:t>SeO</a:t>
            </a:r>
            <a:r>
              <a:rPr lang="zh-CN" altLang="en-US" sz="3200" baseline="-25000">
                <a:solidFill>
                  <a:srgbClr val="FF0000"/>
                </a:solidFill>
              </a:rPr>
              <a:t>3</a:t>
            </a:r>
            <a:r>
              <a:rPr lang="zh-CN" altLang="en-US" sz="3200">
                <a:solidFill>
                  <a:srgbClr val="FF0000"/>
                </a:solidFill>
              </a:rPr>
              <a:t>)</a:t>
            </a:r>
            <a:endParaRPr lang="zh-CN" altLang="en-US" sz="3200">
              <a:solidFill>
                <a:srgbClr val="FF0000"/>
              </a:solidFill>
            </a:endParaRPr>
          </a:p>
        </p:txBody>
      </p:sp>
      <p:sp>
        <p:nvSpPr>
          <p:cNvPr id="20" name="文本框 19"/>
          <p:cNvSpPr txBox="1"/>
          <p:nvPr/>
        </p:nvSpPr>
        <p:spPr>
          <a:xfrm>
            <a:off x="1254760" y="3526155"/>
            <a:ext cx="9777095" cy="583565"/>
          </a:xfrm>
          <a:prstGeom prst="rect">
            <a:avLst/>
          </a:prstGeom>
          <a:noFill/>
        </p:spPr>
        <p:txBody>
          <a:bodyPr wrap="square" rtlCol="0" anchor="t">
            <a:spAutoFit/>
          </a:bodyPr>
          <a:p>
            <a:r>
              <a:rPr lang="zh-CN" altLang="en-US" sz="3200"/>
              <a:t>质子守恒：</a:t>
            </a:r>
            <a:r>
              <a:rPr lang="en-US" altLang="zh-CN" sz="3200">
                <a:solidFill>
                  <a:srgbClr val="FF0000"/>
                </a:solidFill>
                <a:sym typeface="+mn-ea"/>
              </a:rPr>
              <a:t>c</a:t>
            </a:r>
            <a:r>
              <a:rPr lang="zh-CN" altLang="en-US" sz="3200">
                <a:solidFill>
                  <a:srgbClr val="FF0000"/>
                </a:solidFill>
              </a:rPr>
              <a:t>(OH</a:t>
            </a:r>
            <a:r>
              <a:rPr lang="zh-CN" altLang="en-US" sz="3200" baseline="30000">
                <a:solidFill>
                  <a:srgbClr val="FF0000"/>
                </a:solidFill>
              </a:rPr>
              <a:t>-</a:t>
            </a:r>
            <a:r>
              <a:rPr lang="zh-CN" altLang="en-US" sz="3200">
                <a:solidFill>
                  <a:srgbClr val="FF0000"/>
                </a:solidFill>
              </a:rPr>
              <a:t>)</a:t>
            </a:r>
            <a:r>
              <a:rPr lang="zh-CN" altLang="en-US" sz="3200">
                <a:solidFill>
                  <a:srgbClr val="FF0000"/>
                </a:solidFill>
                <a:sym typeface="+mn-ea"/>
              </a:rPr>
              <a:t>+</a:t>
            </a:r>
            <a:r>
              <a:rPr lang="en-US" altLang="zh-CN" sz="3200">
                <a:solidFill>
                  <a:srgbClr val="FF0000"/>
                </a:solidFill>
                <a:sym typeface="+mn-ea"/>
              </a:rPr>
              <a:t>c</a:t>
            </a:r>
            <a:r>
              <a:rPr lang="zh-CN" altLang="en-US" sz="3200">
                <a:solidFill>
                  <a:srgbClr val="FF0000"/>
                </a:solidFill>
                <a:sym typeface="+mn-ea"/>
              </a:rPr>
              <a:t>(</a:t>
            </a:r>
            <a:r>
              <a:rPr lang="en-US" altLang="zh-CN" sz="3200">
                <a:solidFill>
                  <a:srgbClr val="FF0000"/>
                </a:solidFill>
                <a:sym typeface="+mn-ea"/>
              </a:rPr>
              <a:t>Se</a:t>
            </a:r>
            <a:r>
              <a:rPr lang="zh-CN" altLang="en-US" sz="3200">
                <a:solidFill>
                  <a:srgbClr val="FF0000"/>
                </a:solidFill>
                <a:sym typeface="+mn-ea"/>
              </a:rPr>
              <a:t>O</a:t>
            </a:r>
            <a:r>
              <a:rPr lang="zh-CN" altLang="en-US" sz="3200" baseline="-25000">
                <a:solidFill>
                  <a:srgbClr val="FF0000"/>
                </a:solidFill>
                <a:sym typeface="+mn-ea"/>
              </a:rPr>
              <a:t>3</a:t>
            </a:r>
            <a:r>
              <a:rPr lang="en-US" altLang="zh-CN" sz="3200" baseline="30000">
                <a:solidFill>
                  <a:srgbClr val="FF0000"/>
                </a:solidFill>
                <a:sym typeface="+mn-ea"/>
              </a:rPr>
              <a:t>2</a:t>
            </a:r>
            <a:r>
              <a:rPr lang="zh-CN" altLang="en-US" sz="3200" baseline="30000">
                <a:solidFill>
                  <a:srgbClr val="FF0000"/>
                </a:solidFill>
                <a:sym typeface="+mn-ea"/>
              </a:rPr>
              <a:t>-</a:t>
            </a:r>
            <a:r>
              <a:rPr lang="zh-CN" altLang="en-US" sz="3200">
                <a:solidFill>
                  <a:srgbClr val="FF0000"/>
                </a:solidFill>
                <a:sym typeface="+mn-ea"/>
              </a:rPr>
              <a:t>)</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(H</a:t>
            </a:r>
            <a:r>
              <a:rPr lang="zh-CN" altLang="en-US" sz="3200" baseline="30000">
                <a:solidFill>
                  <a:srgbClr val="FF0000"/>
                </a:solidFill>
              </a:rPr>
              <a:t>+</a:t>
            </a:r>
            <a:r>
              <a:rPr lang="zh-CN" altLang="en-US" sz="3200">
                <a:solidFill>
                  <a:srgbClr val="FF0000"/>
                </a:solidFill>
              </a:rPr>
              <a:t>)+</a:t>
            </a:r>
            <a:r>
              <a:rPr lang="en-US" altLang="zh-CN" sz="3200">
                <a:solidFill>
                  <a:srgbClr val="FF0000"/>
                </a:solidFill>
                <a:sym typeface="+mn-ea"/>
              </a:rPr>
              <a:t>c</a:t>
            </a:r>
            <a:r>
              <a:rPr lang="zh-CN" altLang="en-US" sz="3200">
                <a:solidFill>
                  <a:srgbClr val="FF0000"/>
                </a:solidFill>
              </a:rPr>
              <a:t>(H</a:t>
            </a:r>
            <a:r>
              <a:rPr lang="zh-CN" altLang="en-US" sz="3200" baseline="-25000">
                <a:solidFill>
                  <a:srgbClr val="FF0000"/>
                </a:solidFill>
              </a:rPr>
              <a:t>2</a:t>
            </a:r>
            <a:r>
              <a:rPr lang="en-US" altLang="zh-CN" sz="3200">
                <a:solidFill>
                  <a:srgbClr val="FF0000"/>
                </a:solidFill>
              </a:rPr>
              <a:t>Se</a:t>
            </a:r>
            <a:r>
              <a:rPr lang="zh-CN" altLang="en-US" sz="3200">
                <a:solidFill>
                  <a:srgbClr val="FF0000"/>
                </a:solidFill>
              </a:rPr>
              <a:t>O</a:t>
            </a:r>
            <a:r>
              <a:rPr lang="zh-CN" altLang="en-US" sz="3200" baseline="-25000">
                <a:solidFill>
                  <a:srgbClr val="FF0000"/>
                </a:solidFill>
              </a:rPr>
              <a:t>3</a:t>
            </a:r>
            <a:r>
              <a:rPr lang="zh-CN" altLang="en-US" sz="3200">
                <a:solidFill>
                  <a:srgbClr val="FF0000"/>
                </a:solidFill>
              </a:rPr>
              <a:t>)</a:t>
            </a:r>
            <a:endParaRPr lang="zh-CN" altLang="en-US" sz="3200">
              <a:solidFill>
                <a:srgbClr val="FF0000"/>
              </a:solidFill>
            </a:endParaRPr>
          </a:p>
        </p:txBody>
      </p:sp>
    </p:spTree>
    <p:custDataLst>
      <p:tags r:id="rId10"/>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1"/>
      <p:bldP spid="11" grpId="0"/>
      <p:bldP spid="20" grpId="0"/>
      <p:bldP spid="16" grpId="0"/>
      <p:bldP spid="11" grpId="1"/>
      <p:bldP spid="20" grpId="1"/>
      <p:bldP spid="1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 name="图片 101"/>
          <p:cNvPicPr/>
          <p:nvPr>
            <p:custDataLst>
              <p:tags r:id="rId1"/>
            </p:custDataLst>
          </p:nvPr>
        </p:nvPicPr>
        <p:blipFill>
          <a:blip r:embed="rId2"/>
          <a:stretch>
            <a:fillRect/>
          </a:stretch>
        </p:blipFill>
        <p:spPr>
          <a:xfrm>
            <a:off x="0" y="0"/>
            <a:ext cx="9732645" cy="6858000"/>
          </a:xfrm>
          <a:prstGeom prst="rect">
            <a:avLst/>
          </a:prstGeom>
          <a:noFill/>
          <a:ln w="9525">
            <a:noFill/>
          </a:ln>
        </p:spPr>
      </p:pic>
      <p:pic>
        <p:nvPicPr>
          <p:cNvPr id="4" name="图片 3" descr="t0125518d923329c53f"/>
          <p:cNvPicPr>
            <a:picLocks noChangeAspect="1"/>
          </p:cNvPicPr>
          <p:nvPr>
            <p:custDataLst>
              <p:tags r:id="rId3"/>
            </p:custDataLst>
          </p:nvPr>
        </p:nvPicPr>
        <p:blipFill>
          <a:blip r:embed="rId4"/>
          <a:srcRect r="52084"/>
          <a:stretch>
            <a:fillRect/>
          </a:stretch>
        </p:blipFill>
        <p:spPr>
          <a:xfrm>
            <a:off x="5615305" y="184785"/>
            <a:ext cx="4329430" cy="6347460"/>
          </a:xfrm>
          <a:prstGeom prst="rect">
            <a:avLst/>
          </a:prstGeom>
        </p:spPr>
      </p:pic>
      <p:pic>
        <p:nvPicPr>
          <p:cNvPr id="5" name="图片 4" descr="t0125518d923329c53f"/>
          <p:cNvPicPr>
            <a:picLocks noChangeAspect="1"/>
          </p:cNvPicPr>
          <p:nvPr>
            <p:custDataLst>
              <p:tags r:id="rId5"/>
            </p:custDataLst>
          </p:nvPr>
        </p:nvPicPr>
        <p:blipFill>
          <a:blip r:embed="rId4"/>
          <a:srcRect l="49016" t="2791" r="4961"/>
          <a:stretch>
            <a:fillRect/>
          </a:stretch>
        </p:blipFill>
        <p:spPr>
          <a:xfrm>
            <a:off x="9006205" y="1852295"/>
            <a:ext cx="2880995" cy="4275455"/>
          </a:xfrm>
          <a:prstGeom prst="rect">
            <a:avLst/>
          </a:prstGeom>
        </p:spPr>
      </p:pic>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任意形状 8"/>
          <p:cNvSpPr/>
          <p:nvPr userDrawn="1">
            <p:custDataLst>
              <p:tags r:id="rId1"/>
            </p:custDataLst>
          </p:nvPr>
        </p:nvSpPr>
        <p:spPr>
          <a:xfrm>
            <a:off x="9727092" y="-51"/>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sp>
        <p:nvSpPr>
          <p:cNvPr id="6" name="任意形状 8"/>
          <p:cNvSpPr/>
          <p:nvPr userDrawn="1">
            <p:custDataLst>
              <p:tags r:id="rId2"/>
            </p:custDataLst>
          </p:nvPr>
        </p:nvSpPr>
        <p:spPr>
          <a:xfrm rot="10800000">
            <a:off x="0" y="5480050"/>
            <a:ext cx="1412875" cy="137795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tx2">
                  <a:lumMod val="90000"/>
                  <a:alpha val="2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kumimoji="1" lang="zh-CN" altLang="en-US" dirty="0">
              <a:solidFill>
                <a:schemeClr val="lt1"/>
              </a:solidFill>
              <a:highlight>
                <a:srgbClr val="1171F1"/>
              </a:highlight>
              <a:latin typeface="微软雅黑" panose="020B0503020204020204" charset="-122"/>
              <a:ea typeface="微软雅黑" panose="020B0503020204020204" charset="-122"/>
            </a:endParaRPr>
          </a:p>
        </p:txBody>
      </p:sp>
      <p:cxnSp>
        <p:nvCxnSpPr>
          <p:cNvPr id="3" name="直接连接符 2"/>
          <p:cNvCxnSpPr/>
          <p:nvPr>
            <p:custDataLst>
              <p:tags r:id="rId3"/>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4"/>
            </p:custDataLst>
          </p:nvPr>
        </p:nvSpPr>
        <p:spPr>
          <a:xfrm>
            <a:off x="457200" y="152400"/>
            <a:ext cx="11277600" cy="609600"/>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sz="3555" dirty="0" err="1">
                <a:solidFill>
                  <a:schemeClr val="dk1"/>
                </a:solidFill>
                <a:latin typeface="微软雅黑" panose="020B0503020204020204" charset="-122"/>
                <a:ea typeface="微软雅黑" panose="020B0503020204020204" charset="-122"/>
                <a:sym typeface="微软雅黑" panose="020B0503020204020204" charset="-122"/>
              </a:rPr>
              <a:t>任务二：含镉</a:t>
            </a:r>
            <a:r>
              <a:rPr lang="en-US" altLang="zh-CN" sz="3555" dirty="0" err="1">
                <a:solidFill>
                  <a:schemeClr val="dk1"/>
                </a:solidFill>
                <a:sym typeface="微软雅黑" panose="020B0503020204020204" charset="-122"/>
              </a:rPr>
              <a:t>/</a:t>
            </a:r>
            <a:r>
              <a:rPr lang="zh-CN" altLang="en-US" sz="3555" dirty="0" err="1">
                <a:solidFill>
                  <a:schemeClr val="dk1"/>
                </a:solidFill>
                <a:sym typeface="微软雅黑" panose="020B0503020204020204" charset="-122"/>
              </a:rPr>
              <a:t>铬</a:t>
            </a:r>
            <a:r>
              <a:rPr lang="zh-CN" sz="3555" dirty="0" err="1">
                <a:solidFill>
                  <a:schemeClr val="dk1"/>
                </a:solidFill>
                <a:latin typeface="微软雅黑" panose="020B0503020204020204" charset="-122"/>
                <a:ea typeface="微软雅黑" panose="020B0503020204020204" charset="-122"/>
                <a:sym typeface="微软雅黑" panose="020B0503020204020204" charset="-122"/>
              </a:rPr>
              <a:t>废水处理（氢氧化物沉淀法和硫化物沉淀法）</a:t>
            </a:r>
            <a:endParaRPr lang="zh-CN" sz="3555" dirty="0" err="1">
              <a:solidFill>
                <a:schemeClr val="dk1"/>
              </a:solidFill>
              <a:latin typeface="微软雅黑" panose="020B0503020204020204" charset="-122"/>
              <a:ea typeface="微软雅黑" panose="020B0503020204020204" charset="-122"/>
              <a:sym typeface="微软雅黑" panose="020B0503020204020204" charset="-122"/>
            </a:endParaRPr>
          </a:p>
        </p:txBody>
      </p:sp>
      <p:graphicFrame>
        <p:nvGraphicFramePr>
          <p:cNvPr id="2" name="表格 1"/>
          <p:cNvGraphicFramePr/>
          <p:nvPr>
            <p:custDataLst>
              <p:tags r:id="rId5"/>
            </p:custDataLst>
          </p:nvPr>
        </p:nvGraphicFramePr>
        <p:xfrm>
          <a:off x="3230245" y="1622425"/>
          <a:ext cx="7348220" cy="1671320"/>
        </p:xfrm>
        <a:graphic>
          <a:graphicData uri="http://schemas.openxmlformats.org/drawingml/2006/table">
            <a:tbl>
              <a:tblPr/>
              <a:tblGrid>
                <a:gridCol w="1790065"/>
                <a:gridCol w="1790065"/>
                <a:gridCol w="1743075"/>
              </a:tblGrid>
              <a:tr h="780415">
                <a:tc>
                  <a:txBody>
                    <a:bodyPr/>
                    <a:p>
                      <a:pPr indent="0">
                        <a:buNone/>
                      </a:pPr>
                      <a:r>
                        <a:rPr lang="en-US" sz="2800" b="0">
                          <a:latin typeface="微软雅黑" panose="020B0503020204020204" charset="-122"/>
                          <a:ea typeface="微软雅黑" panose="020B0503020204020204" charset="-122"/>
                          <a:cs typeface="宋体" panose="02010600030101010101" pitchFamily="2" charset="-122"/>
                        </a:rPr>
                        <a:t>CdS</a:t>
                      </a:r>
                      <a:endParaRPr lang="en-US" altLang="en-US" sz="2800" b="0">
                        <a:latin typeface="微软雅黑" panose="020B0503020204020204" charset="-122"/>
                        <a:ea typeface="微软雅黑" panose="020B0503020204020204" charset="-122"/>
                        <a:cs typeface="宋体" panose="02010600030101010101" pitchFamily="2"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lang="en-US" sz="2800" b="0">
                          <a:latin typeface="微软雅黑" panose="020B0503020204020204" charset="-122"/>
                          <a:ea typeface="微软雅黑" panose="020B0503020204020204" charset="-122"/>
                          <a:cs typeface="宋体" panose="02010600030101010101" pitchFamily="2" charset="-122"/>
                        </a:rPr>
                        <a:t>Cd(OH)</a:t>
                      </a:r>
                      <a:r>
                        <a:rPr lang="en-US" sz="2800" b="0" baseline="-25000">
                          <a:latin typeface="微软雅黑" panose="020B0503020204020204" charset="-122"/>
                          <a:ea typeface="微软雅黑" panose="020B0503020204020204" charset="-122"/>
                          <a:cs typeface="宋体" panose="02010600030101010101" pitchFamily="2" charset="-122"/>
                        </a:rPr>
                        <a:t>2</a:t>
                      </a:r>
                      <a:endParaRPr lang="en-US" altLang="en-US" sz="2800" b="0">
                        <a:latin typeface="微软雅黑" panose="020B0503020204020204" charset="-122"/>
                        <a:ea typeface="微软雅黑" panose="020B0503020204020204" charset="-122"/>
                        <a:cs typeface="宋体" panose="02010600030101010101" pitchFamily="2"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lang="en-US" sz="2800" b="0">
                          <a:latin typeface="微软雅黑" panose="020B0503020204020204" charset="-122"/>
                          <a:ea typeface="微软雅黑" panose="020B0503020204020204" charset="-122"/>
                          <a:cs typeface="宋体" panose="02010600030101010101" pitchFamily="2" charset="-122"/>
                        </a:rPr>
                        <a:t>CdCO</a:t>
                      </a:r>
                      <a:r>
                        <a:rPr lang="en-US" sz="2800" b="0" baseline="-25000">
                          <a:latin typeface="微软雅黑" panose="020B0503020204020204" charset="-122"/>
                          <a:ea typeface="微软雅黑" panose="020B0503020204020204" charset="-122"/>
                          <a:cs typeface="宋体" panose="02010600030101010101" pitchFamily="2" charset="-122"/>
                        </a:rPr>
                        <a:t>3</a:t>
                      </a:r>
                      <a:endParaRPr lang="en-US" altLang="en-US" sz="2800" b="0">
                        <a:latin typeface="微软雅黑" panose="020B0503020204020204" charset="-122"/>
                        <a:ea typeface="微软雅黑" panose="020B0503020204020204" charset="-122"/>
                        <a:cs typeface="宋体" panose="02010600030101010101" pitchFamily="2"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r>
              <a:tr h="890905">
                <a:tc>
                  <a:txBody>
                    <a:bodyPr/>
                    <a:p>
                      <a:pPr indent="0">
                        <a:buNone/>
                      </a:pPr>
                      <a:r>
                        <a:rPr lang="en-US" sz="2800" b="0">
                          <a:latin typeface="微软雅黑" panose="020B0503020204020204" charset="-122"/>
                          <a:ea typeface="微软雅黑" panose="020B0503020204020204" charset="-122"/>
                          <a:cs typeface="微软雅黑" panose="020B0503020204020204" charset="-122"/>
                        </a:rPr>
                        <a:t>7.9×10</a:t>
                      </a:r>
                      <a:r>
                        <a:rPr lang="en-US" sz="2800" b="0" baseline="30000">
                          <a:latin typeface="微软雅黑" panose="020B0503020204020204" charset="-122"/>
                          <a:ea typeface="微软雅黑" panose="020B0503020204020204" charset="-122"/>
                          <a:cs typeface="微软雅黑" panose="020B0503020204020204" charset="-122"/>
                        </a:rPr>
                        <a:t>-27</a:t>
                      </a:r>
                      <a:endParaRPr lang="en-US" altLang="en-US" sz="2800" b="0">
                        <a:latin typeface="微软雅黑" panose="020B0503020204020204" charset="-122"/>
                        <a:ea typeface="微软雅黑" panose="020B0503020204020204" charset="-122"/>
                        <a:cs typeface="微软雅黑" panose="020B0503020204020204"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lang="en-US" sz="2800" b="0">
                          <a:latin typeface="微软雅黑" panose="020B0503020204020204" charset="-122"/>
                          <a:ea typeface="微软雅黑" panose="020B0503020204020204" charset="-122"/>
                          <a:cs typeface="微软雅黑" panose="020B0503020204020204" charset="-122"/>
                        </a:rPr>
                        <a:t>3.2×10</a:t>
                      </a:r>
                      <a:r>
                        <a:rPr lang="en-US" sz="2800" b="0" baseline="30000">
                          <a:latin typeface="微软雅黑" panose="020B0503020204020204" charset="-122"/>
                          <a:ea typeface="微软雅黑" panose="020B0503020204020204" charset="-122"/>
                          <a:cs typeface="微软雅黑" panose="020B0503020204020204" charset="-122"/>
                        </a:rPr>
                        <a:t>-14</a:t>
                      </a:r>
                      <a:endParaRPr lang="en-US" altLang="en-US" sz="2800" b="0">
                        <a:latin typeface="微软雅黑" panose="020B0503020204020204" charset="-122"/>
                        <a:ea typeface="微软雅黑" panose="020B0503020204020204" charset="-122"/>
                        <a:cs typeface="微软雅黑" panose="020B0503020204020204"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c>
                  <a:txBody>
                    <a:bodyPr/>
                    <a:p>
                      <a:pPr indent="0">
                        <a:buNone/>
                      </a:pPr>
                      <a:r>
                        <a:rPr lang="en-US" sz="2800" b="0">
                          <a:latin typeface="微软雅黑" panose="020B0503020204020204" charset="-122"/>
                          <a:ea typeface="微软雅黑" panose="020B0503020204020204" charset="-122"/>
                          <a:cs typeface="微软雅黑" panose="020B0503020204020204" charset="-122"/>
                        </a:rPr>
                        <a:t>4.0×10</a:t>
                      </a:r>
                      <a:r>
                        <a:rPr lang="en-US" sz="2800" b="0" baseline="30000">
                          <a:latin typeface="微软雅黑" panose="020B0503020204020204" charset="-122"/>
                          <a:ea typeface="微软雅黑" panose="020B0503020204020204" charset="-122"/>
                          <a:cs typeface="微软雅黑" panose="020B0503020204020204" charset="-122"/>
                        </a:rPr>
                        <a:t>-12</a:t>
                      </a:r>
                      <a:endParaRPr lang="en-US" altLang="en-US" sz="2800" b="0">
                        <a:latin typeface="微软雅黑" panose="020B0503020204020204" charset="-122"/>
                        <a:ea typeface="微软雅黑" panose="020B0503020204020204" charset="-122"/>
                        <a:cs typeface="微软雅黑" panose="020B0503020204020204" charset="-122"/>
                      </a:endParaRPr>
                    </a:p>
                  </a:txBody>
                  <a:tcPr marL="76200" marR="76200" marT="47625" marB="47625"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6">
                        <a:lumMod val="40000"/>
                        <a:lumOff val="60000"/>
                      </a:schemeClr>
                    </a:solidFill>
                  </a:tcPr>
                </a:tc>
              </a:tr>
            </a:tbl>
          </a:graphicData>
        </a:graphic>
      </p:graphicFrame>
      <p:sp>
        <p:nvSpPr>
          <p:cNvPr id="5" name="文本框 4"/>
          <p:cNvSpPr txBox="1"/>
          <p:nvPr/>
        </p:nvSpPr>
        <p:spPr>
          <a:xfrm>
            <a:off x="1332865" y="3652520"/>
            <a:ext cx="9627870" cy="583565"/>
          </a:xfrm>
          <a:prstGeom prst="rect">
            <a:avLst/>
          </a:prstGeom>
          <a:noFill/>
        </p:spPr>
        <p:txBody>
          <a:bodyPr wrap="square" rtlCol="0" anchor="t">
            <a:spAutoFit/>
          </a:bodyPr>
          <a:p>
            <a:r>
              <a:rPr lang="zh-CN" altLang="en-US" sz="3200" b="1"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活动1：</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对比含镉难溶物的K</a:t>
            </a:r>
            <a:r>
              <a:rPr lang="zh-CN" altLang="en-US" sz="32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sp</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，如何选择沉淀剂？</a:t>
            </a:r>
            <a:endPar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6"/>
            </p:custDataLst>
          </p:nvPr>
        </p:nvSpPr>
        <p:spPr>
          <a:xfrm>
            <a:off x="1332865" y="4373880"/>
            <a:ext cx="10401935" cy="583565"/>
          </a:xfrm>
          <a:prstGeom prst="rect">
            <a:avLst/>
          </a:prstGeom>
          <a:noFill/>
        </p:spPr>
        <p:txBody>
          <a:bodyPr wrap="square" rtlCol="0" anchor="t">
            <a:spAutoFit/>
          </a:bodyPr>
          <a:p>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请根据K</a:t>
            </a:r>
            <a:r>
              <a:rPr lang="zh-CN" altLang="en-US" sz="32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sp</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分别计算CdS和Cd(OH)</a:t>
            </a:r>
            <a:r>
              <a:rPr lang="zh-CN" altLang="en-US" sz="3200" spc="100" baseline="-25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2</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的溶解度[c(Cd</a:t>
            </a:r>
            <a:r>
              <a:rPr lang="zh-CN" altLang="en-US" sz="3200" spc="100" baseline="300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2+</a:t>
            </a:r>
            <a:r>
              <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a:t>
            </a:r>
            <a:endParaRPr lang="zh-CN" altLang="en-US" sz="3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7"/>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4" grpId="0"/>
      <p:bldP spid="4" grpId="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7"/>
  <p:tag name="KSO_WM_UNIT_LAYERLEVEL" val="1"/>
  <p:tag name="KSO_WM_TAG_VERSION" val="1.0"/>
  <p:tag name="KSO_WM_BEAUTIFY_FLAG" val="#wm#"/>
  <p:tag name="KSO_WM_UNIT_TYPE" val="y"/>
  <p:tag name="KSO_WM_UNIT_INDEX" val="7"/>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0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5"/>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5"/>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8.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6915"/>
  <p:tag name="KSO_WM_TEMPLATE_MASTER_THUMB_INDEX" val="12"/>
  <p:tag name="KSO_WM_TEMPLATE_THUMBS_INDEX" val="1、4、7、8、10、11、12、13、15"/>
</p:tagLst>
</file>

<file path=ppt/tags/tag129.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6915_1*a*1"/>
  <p:tag name="KSO_WM_TEMPLATE_CATEGORY" val="custom"/>
  <p:tag name="KSO_WM_TEMPLATE_INDEX" val="20206915"/>
  <p:tag name="KSO_WM_UNIT_LAYERLEVEL" val="1"/>
  <p:tag name="KSO_WM_TAG_VERSION" val="1.0"/>
  <p:tag name="KSO_WM_BEAUTIFY_FLAG" val="#wm#"/>
  <p:tag name="KSO_WM_UNIT_PRESET_TEXT" val="空白演示经典风格"/>
  <p:tag name="KSO_WM_UNIT_TEXT_FILL_FORE_SCHEMECOLOR_INDEX_BRIGHTNESS" val="0"/>
  <p:tag name="KSO_WM_UNIT_TEXT_FILL_FORE_SCHEMECOLOR_INDEX" val="5"/>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5_1*f*1"/>
  <p:tag name="KSO_WM_TEMPLATE_CATEGORY" val="custom"/>
  <p:tag name="KSO_WM_TEMPLATE_INDEX" val="20206915"/>
  <p:tag name="KSO_WM_UNIT_LAYERLEVEL" val="1"/>
  <p:tag name="KSO_WM_TAG_VERSION" val="1.0"/>
  <p:tag name="KSO_WM_BEAUTIFY_FLAG" val="#wm#"/>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131.xml><?xml version="1.0" encoding="utf-8"?>
<p:tagLst xmlns:p="http://schemas.openxmlformats.org/presentationml/2006/main">
  <p:tag name="KSO_WM_SLIDE_ID" val="custom2020691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6915"/>
  <p:tag name="KSO_WM_SLIDE_LAYOUT" val="a_b_f"/>
  <p:tag name="KSO_WM_SLIDE_LAYOUT_CNT" val="1_1_1"/>
  <p:tag name="KSO_WM_TEMPLATE_MASTER_THUMB_INDEX" val="12"/>
  <p:tag name="KSO_WM_TEMPLATE_THUMBS_INDEX" val="1、4、7、8、10、11、12、13、15"/>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35.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41.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144.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48.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49.xml><?xml version="1.0" encoding="utf-8"?>
<p:tagLst xmlns:p="http://schemas.openxmlformats.org/presentationml/2006/main">
  <p:tag name="KSO_WM_TAG_VERSION" val="1.0"/>
  <p:tag name="KSO_WM_BEAUTIFY_FLAG" val="#wm#"/>
  <p:tag name="KSO_WM_UNIT_TYPE" val="i"/>
  <p:tag name="KSO_WM_UNIT_ID" val="diagram20208604_1*i*1"/>
  <p:tag name="KSO_WM_TEMPLATE_CATEGORY" val="diagram"/>
  <p:tag name="KSO_WM_TEMPLATE_INDEX" val="20208604"/>
  <p:tag name="KSO_WM_UNIT_INDEX" val="1"/>
  <p:tag name="KSO_WM_UNIT_HIGHLIGHT" val="0"/>
  <p:tag name="KSO_WM_UNIT_COMPATIBLE" val="0"/>
  <p:tag name="KSO_WM_UNIT_DIAGRAM_ISNUMVISUAL" val="0"/>
  <p:tag name="KSO_WM_UNIT_DIAGRAM_ISREFERUNIT" val="0"/>
  <p:tag name="KSO_WM_UNIT_LAYERLEVEL" val="1"/>
  <p:tag name="KSO_WM_UNIT_BLOCK" val="0"/>
  <p:tag name="KSO_WM_UNIT_SM_LIMIT_TYPE" val="2"/>
  <p:tag name="KSO_WM_UNIT_DEC_AREA_ID" val="e352ecb8f5b840f19a3cb857467d0e4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 name="KSO_WM_UNIT_VALUE" val="864"/>
  <p:tag name="KSO_WM_TEMPLATE_ASSEMBLE_XID" val="60656e7a4054ed1e2fb7f9a0"/>
  <p:tag name="KSO_WM_TEMPLATE_ASSEMBLE_GROUPID" val="60656e7a4054ed1e2fb7f9a0"/>
  <p:tag name="WM_BEAUTIFY_ZORDER_FLAG_TAG" val="3"/>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TAG_VERSION" val="1.0"/>
  <p:tag name="KSO_WM_BEAUTIFY_FLAG" val="#wm#"/>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51.xml><?xml version="1.0" encoding="utf-8"?>
<p:tagLst xmlns:p="http://schemas.openxmlformats.org/presentationml/2006/main">
  <p:tag name="KSO_WM_TAG_VERSION" val="1.0"/>
  <p:tag name="KSO_WM_BEAUTIFY_FLAG" val="#wm#"/>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52.xml><?xml version="1.0" encoding="utf-8"?>
<p:tagLst xmlns:p="http://schemas.openxmlformats.org/presentationml/2006/main">
  <p:tag name="KSO_WM_TAG_VERSION" val="1.0"/>
  <p:tag name="KSO_WM_BEAUTIFY_FLAG" val="#wm#"/>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53.xml><?xml version="1.0" encoding="utf-8"?>
<p:tagLst xmlns:p="http://schemas.openxmlformats.org/presentationml/2006/main">
  <p:tag name="KSO_WM_TAG_VERSION" val="1.0"/>
  <p:tag name="KSO_WM_BEAUTIFY_FLAG" val="#wm#"/>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5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需要用更多的文字来表述；但请您尽可能提炼思想的精髓。"/>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4_1*f*1"/>
  <p:tag name="KSO_WM_TEMPLATE_CATEGORY" val="diagram"/>
  <p:tag name="KSO_WM_TEMPLATE_INDEX" val="20208604"/>
  <p:tag name="KSO_WM_UNIT_LAYERLEVEL" val="1"/>
  <p:tag name="KSO_WM_TAG_VERSION" val="1.0"/>
  <p:tag name="KSO_WM_BEAUTIFY_FLAG" val="#wm#"/>
  <p:tag name="KSO_WM_UNIT_DEFAULT_FONT" val="14;20;2"/>
  <p:tag name="KSO_WM_UNIT_BLOCK" val="0"/>
  <p:tag name="KSO_WM_UNIT_VALUE" val="588"/>
  <p:tag name="KSO_WM_UNIT_SHOW_EDIT_AREA_INDICATION" val="1"/>
  <p:tag name="KSO_WM_CHIP_GROUPID" val="5e6b05596848fb12bee65ac8"/>
  <p:tag name="KSO_WM_CHIP_XID" val="5e6b05596848fb12bee65aca"/>
  <p:tag name="KSO_WM_UNIT_DEC_AREA_ID" val="5557aaf2e9bc4b2499ccf5d271336ab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7d2160ef064691979e787d147d2e4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7a4054ed1e2fb7f9a0"/>
  <p:tag name="KSO_WM_TEMPLATE_ASSEMBLE_GROUPID" val="60656e7a4054ed1e2fb7f9a0"/>
  <p:tag name="WM_BEAUTIFY_ZORDER_FLAG_TAG" val="8"/>
</p:tagLst>
</file>

<file path=ppt/tags/tag155.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59.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687_1*i*1"/>
  <p:tag name="KSO_WM_TEMPLATE_CATEGORY" val="diagram"/>
  <p:tag name="KSO_WM_TEMPLATE_INDEX" val="20212687"/>
  <p:tag name="KSO_WM_UNIT_LAYERLEVEL" val="1"/>
  <p:tag name="KSO_WM_TAG_VERSION" val="1.0"/>
  <p:tag name="KSO_WM_BEAUTIFY_FLAG" val="#wm#"/>
  <p:tag name="KSO_WM_UNIT_BLOCK" val="0"/>
  <p:tag name="KSO_WM_UNIT_SM_LIMIT_TYPE" val="2"/>
  <p:tag name="KSO_WM_UNIT_DEC_AREA_ID" val="3c4afa0b5caa43f38b74808b5513ba5f"/>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6"/>
  <p:tag name="KSO_WM_TEMPLATE_ASSEMBLE_GROUPID" val="60656f654054ed1e2fb80946"/>
  <p:tag name="WM_BEAUTIFY_ZORDER_FLAG_TAG" val="3"/>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2687_1*i*2"/>
  <p:tag name="KSO_WM_TEMPLATE_CATEGORY" val="diagram"/>
  <p:tag name="KSO_WM_TEMPLATE_INDEX" val="20212687"/>
  <p:tag name="KSO_WM_UNIT_LAYERLEVEL" val="1"/>
  <p:tag name="KSO_WM_TAG_VERSION" val="1.0"/>
  <p:tag name="KSO_WM_BEAUTIFY_FLAG" val="#wm#"/>
  <p:tag name="KSO_WM_UNIT_BLOCK" val="0"/>
  <p:tag name="KSO_WM_UNIT_SM_LIMIT_TYPE" val="2"/>
  <p:tag name="KSO_WM_UNIT_DEC_AREA_ID" val="15e80c0773834399a13599e79356248b"/>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6"/>
  <p:tag name="KSO_WM_TEMPLATE_ASSEMBLE_GROUPID" val="60656f654054ed1e2fb80946"/>
  <p:tag name="WM_BEAUTIFY_ZORDER_FLAG_TAG" val="4"/>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2687_1*i*3"/>
  <p:tag name="KSO_WM_TEMPLATE_CATEGORY" val="diagram"/>
  <p:tag name="KSO_WM_TEMPLATE_INDEX" val="20212687"/>
  <p:tag name="KSO_WM_UNIT_LAYERLEVEL" val="1"/>
  <p:tag name="KSO_WM_TAG_VERSION" val="1.0"/>
  <p:tag name="KSO_WM_BEAUTIFY_FLAG" val="#wm#"/>
  <p:tag name="KSO_WM_UNIT_BLOCK" val="0"/>
  <p:tag name="KSO_WM_UNIT_SM_LIMIT_TYPE" val="2"/>
  <p:tag name="KSO_WM_UNIT_DEC_AREA_ID" val="e2649454f1f349029e6f455142f4ee7e"/>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TEMPLATE_ASSEMBLE_XID" val="60656f654054ed1e2fb80946"/>
  <p:tag name="KSO_WM_TEMPLATE_ASSEMBLE_GROUPID" val="60656f654054ed1e2fb80946"/>
  <p:tag name="WM_BEAUTIFY_ZORDER_FLAG_TAG" val="5"/>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2687_1*i*4"/>
  <p:tag name="KSO_WM_TEMPLATE_CATEGORY" val="diagram"/>
  <p:tag name="KSO_WM_TEMPLATE_INDEX" val="20212687"/>
  <p:tag name="KSO_WM_UNIT_LAYERLEVEL" val="1"/>
  <p:tag name="KSO_WM_TAG_VERSION" val="1.0"/>
  <p:tag name="KSO_WM_BEAUTIFY_FLAG" val="#wm#"/>
  <p:tag name="KSO_WM_UNIT_BLOCK" val="0"/>
  <p:tag name="KSO_WM_UNIT_SM_LIMIT_TYPE" val="2"/>
  <p:tag name="KSO_WM_UNIT_DEC_AREA_ID" val="eb7849fb6e2d4740bbea23af99150873"/>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1}"/>
  <p:tag name="KSO_WM_CHIP_GROUPID" val="5f71a4e3747e3ea6e293b256"/>
  <p:tag name="KSO_WM_CHIP_XID" val="5f71a4e3747e3ea6e293b257"/>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48"/>
  <p:tag name="KSO_WM_TEMPLATE_ASSEMBLE_XID" val="60656f654054ed1e2fb80946"/>
  <p:tag name="KSO_WM_TEMPLATE_ASSEMBLE_GROUPID" val="60656f654054ed1e2fb80946"/>
  <p:tag name="WM_BEAUTIFY_ZORDER_FLAG_TAG" val="6"/>
</p:tagLst>
</file>

<file path=ppt/tags/tag16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
  <p:tag name="KSO_WM_UNIT_NOCLEAR" val="0"/>
  <p:tag name="KSO_WM_UNIT_HIGHLIGHT" val="0"/>
  <p:tag name="KSO_WM_UNIT_COMPATIBLE" val="0"/>
  <p:tag name="KSO_WM_UNIT_DIAGRAM_ISNUMVISUAL" val="0"/>
  <p:tag name="KSO_WM_UNIT_DIAGRAM_ISREFERUNIT" val="0"/>
  <p:tag name="KSO_WM_UNIT_ID" val="diagram20212687_1*f*1"/>
  <p:tag name="KSO_WM_TEMPLATE_CATEGORY" val="diagram"/>
  <p:tag name="KSO_WM_TEMPLATE_INDEX" val="20212687"/>
  <p:tag name="KSO_WM_UNIT_LAYERLEVEL" val="1"/>
  <p:tag name="KSO_WM_TAG_VERSION" val="1.0"/>
  <p:tag name="KSO_WM_UNIT_DEFAULT_FONT" val="14;20;2"/>
  <p:tag name="KSO_WM_UNIT_BLOCK" val="0"/>
  <p:tag name="KSO_WM_UNIT_VALUE" val="64"/>
  <p:tag name="KSO_WM_UNIT_SHOW_EDIT_AREA_INDICATION" val="1"/>
  <p:tag name="KSO_WM_CHIP_GROUPID" val="5e6b05596848fb12bee65ac8"/>
  <p:tag name="KSO_WM_CHIP_XID" val="5e6b05596848fb12bee65aca"/>
  <p:tag name="KSO_WM_UNIT_DEC_AREA_ID" val="2f65476610884515a783e28ff726962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a6b42b278f644c11948fd074fdb9ea30"/>
  <p:tag name="KSO_WM_UNIT_TEXT_FILL_FORE_SCHEMECOLOR_INDEX_BRIGHTNESS" val="0.25"/>
  <p:tag name="KSO_WM_UNIT_TEXT_FILL_FORE_SCHEMECOLOR_INDEX" val="13"/>
  <p:tag name="KSO_WM_UNIT_TEXT_FILL_TYPE" val="1"/>
  <p:tag name="KSO_WM_TEMPLATE_ASSEMBLE_XID" val="60656f654054ed1e2fb80946"/>
  <p:tag name="KSO_WM_TEMPLATE_ASSEMBLE_GROUPID" val="60656f654054ed1e2fb80946"/>
  <p:tag name="WM_BEAUTIFY_ZORDER_FLAG_TAG" val="9"/>
</p:tagLst>
</file>

<file path=ppt/tags/tag165.xml><?xml version="1.0" encoding="utf-8"?>
<p:tagLst xmlns:p="http://schemas.openxmlformats.org/presentationml/2006/main">
  <p:tag name="KSO_WM_UNIT_VALUE" val="1269*1861"/>
  <p:tag name="KSO_WM_UNIT_HIGHLIGHT" val="0"/>
  <p:tag name="KSO_WM_UNIT_COMPATIBLE" val="1"/>
  <p:tag name="KSO_WM_UNIT_DIAGRAM_ISNUMVISUAL" val="0"/>
  <p:tag name="KSO_WM_UNIT_DIAGRAM_ISREFERUNIT" val="0"/>
  <p:tag name="KSO_WM_UNIT_TYPE" val="d"/>
  <p:tag name="KSO_WM_UNIT_INDEX" val="1"/>
  <p:tag name="KSO_WM_UNIT_ID" val="diagram20212687_1*d*1"/>
  <p:tag name="KSO_WM_TEMPLATE_CATEGORY" val="diagram"/>
  <p:tag name="KSO_WM_TEMPLATE_INDEX" val="20212687"/>
  <p:tag name="KSO_WM_UNIT_LAYERLEVEL" val="1"/>
  <p:tag name="KSO_WM_TAG_VERSION" val="1.0"/>
  <p:tag name="KSO_WM_BEAUTIFY_FLAG" val="#wm#"/>
  <p:tag name="KSO_WM_CHIP_GROUPID" val="5e7310da9a230a26b9e88a19"/>
  <p:tag name="KSO_WM_CHIP_XID" val="5e7310da9a230a26b9e88a1a"/>
  <p:tag name="KSO_WM_UNIT_DEC_AREA_ID" val="4f32891c5d7044819ad56211a40528d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e076d9698aa4f0c9c68551b572f3e25"/>
  <p:tag name="KSO_WM_UNIT_PLACING_PICTURE" val="de076d9698aa4f0c9c68551b572f3e25"/>
  <p:tag name="KSO_WM_UNIT_SUPPORT_UNIT_TYPE" val="[&quot;l&quot;,&quot;m&quot;,&quot;n&quot;,&quot;o&quot;,&quot;p&quot;,&quot;q&quot;,&quot;r&quot;,&quot;δ&quot;,&quot;ε&quot;,&quot;ζ&quot;,&quot;η&quot;,&quot;d&quot;,&quot;α&quot;,&quot;β&quot;,&quot;θ&quot;]"/>
  <p:tag name="KSO_WM_TEMPLATE_ASSEMBLE_XID" val="60656f654054ed1e2fb80946"/>
  <p:tag name="KSO_WM_TEMPLATE_ASSEMBLE_GROUPID" val="60656f654054ed1e2fb80946"/>
  <p:tag name="WM_BEAUTIFY_ZORDER_FLAG_TAG" val="10"/>
  <p:tag name="KSO_WM_UNIT_PLACING_PICTURE_INFO" val="{&quot;code&quot;:&quot;&quot;,&quot;full_picture&quot;:false,&quot;scheme&quot;:&quot;&quot;,&quot;spacing&quot;:5}"/>
  <p:tag name="KSO_WM_UNIT_PLACING_PICTURE_COLLAGE_VIEWPORT" val="{&quot;height&quot;:4712.826771653544,&quot;width&quot;:9645.526265197816}"/>
  <p:tag name="KSO_WM_UNIT_PLACING_PICTURE_USER_VIEWPORT" val="{&quot;height&quot;:5264,&quot;width&quot;:9680}"/>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6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
  <p:tag name="KSO_WM_UNIT_NOCLEAR" val="0"/>
  <p:tag name="KSO_WM_UNIT_HIGHLIGHT" val="0"/>
  <p:tag name="KSO_WM_UNIT_COMPATIBLE" val="0"/>
  <p:tag name="KSO_WM_UNIT_DIAGRAM_ISNUMVISUAL" val="0"/>
  <p:tag name="KSO_WM_UNIT_DIAGRAM_ISREFERUNIT" val="0"/>
  <p:tag name="KSO_WM_UNIT_ID" val="diagram20212687_1*f*1"/>
  <p:tag name="KSO_WM_TEMPLATE_CATEGORY" val="diagram"/>
  <p:tag name="KSO_WM_TEMPLATE_INDEX" val="20212687"/>
  <p:tag name="KSO_WM_UNIT_LAYERLEVEL" val="1"/>
  <p:tag name="KSO_WM_TAG_VERSION" val="1.0"/>
  <p:tag name="KSO_WM_UNIT_DEFAULT_FONT" val="14;20;2"/>
  <p:tag name="KSO_WM_UNIT_BLOCK" val="0"/>
  <p:tag name="KSO_WM_UNIT_VALUE" val="64"/>
  <p:tag name="KSO_WM_UNIT_SHOW_EDIT_AREA_INDICATION" val="1"/>
  <p:tag name="KSO_WM_CHIP_GROUPID" val="5e6b05596848fb12bee65ac8"/>
  <p:tag name="KSO_WM_CHIP_XID" val="5e6b05596848fb12bee65aca"/>
  <p:tag name="KSO_WM_UNIT_DEC_AREA_ID" val="2f65476610884515a783e28ff726962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a6b42b278f644c11948fd074fdb9ea30"/>
  <p:tag name="KSO_WM_UNIT_TEXT_FILL_FORE_SCHEMECOLOR_INDEX_BRIGHTNESS" val="0.25"/>
  <p:tag name="KSO_WM_UNIT_TEXT_FILL_FORE_SCHEMECOLOR_INDEX" val="13"/>
  <p:tag name="KSO_WM_UNIT_TEXT_FILL_TYPE" val="1"/>
  <p:tag name="KSO_WM_TEMPLATE_ASSEMBLE_XID" val="60656f654054ed1e2fb80946"/>
  <p:tag name="KSO_WM_TEMPLATE_ASSEMBLE_GROUPID" val="60656f654054ed1e2fb80946"/>
  <p:tag name="WM_BEAUTIFY_ZORDER_FLAG_TAG" val="9"/>
  <p:tag name="KSO_WM_BEAUTIFY_FLAG" val=""/>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7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73.xml><?xml version="1.0" encoding="utf-8"?>
<p:tagLst xmlns:p="http://schemas.openxmlformats.org/presentationml/2006/main">
  <p:tag name="KSO_WM_TAG_VERSION" val="1.0"/>
  <p:tag name="KSO_WM_BEAUTIFY_FLAG" val=""/>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74.xml><?xml version="1.0" encoding="utf-8"?>
<p:tagLst xmlns:p="http://schemas.openxmlformats.org/presentationml/2006/main">
  <p:tag name="KSO_WM_TAG_VERSION" val="1.0"/>
  <p:tag name="KSO_WM_BEAUTIFY_FLAG" val=""/>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75.xml><?xml version="1.0" encoding="utf-8"?>
<p:tagLst xmlns:p="http://schemas.openxmlformats.org/presentationml/2006/main">
  <p:tag name="KSO_WM_TAG_VERSION" val="1.0"/>
  <p:tag name="KSO_WM_BEAUTIFY_FLAG" val=""/>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76.xml><?xml version="1.0" encoding="utf-8"?>
<p:tagLst xmlns:p="http://schemas.openxmlformats.org/presentationml/2006/main">
  <p:tag name="KSO_WM_TAG_VERSION" val="1.0"/>
  <p:tag name="KSO_WM_BEAUTIFY_FLAG" val=""/>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77.xml><?xml version="1.0" encoding="utf-8"?>
<p:tagLst xmlns:p="http://schemas.openxmlformats.org/presentationml/2006/main">
  <p:tag name="KSO_WM_UNIT_VALUE" val="1269*1861"/>
  <p:tag name="KSO_WM_UNIT_HIGHLIGHT" val="0"/>
  <p:tag name="KSO_WM_UNIT_COMPATIBLE" val="1"/>
  <p:tag name="KSO_WM_UNIT_DIAGRAM_ISNUMVISUAL" val="0"/>
  <p:tag name="KSO_WM_UNIT_DIAGRAM_ISREFERUNIT" val="0"/>
  <p:tag name="KSO_WM_UNIT_TYPE" val="d"/>
  <p:tag name="KSO_WM_UNIT_INDEX" val="1"/>
  <p:tag name="KSO_WM_UNIT_ID" val="diagram20212687_1*d*1"/>
  <p:tag name="KSO_WM_TEMPLATE_CATEGORY" val="diagram"/>
  <p:tag name="KSO_WM_TEMPLATE_INDEX" val="20212687"/>
  <p:tag name="KSO_WM_UNIT_LAYERLEVEL" val="1"/>
  <p:tag name="KSO_WM_TAG_VERSION" val="1.0"/>
  <p:tag name="KSO_WM_BEAUTIFY_FLAG" val=""/>
  <p:tag name="KSO_WM_CHIP_GROUPID" val="5e7310da9a230a26b9e88a19"/>
  <p:tag name="KSO_WM_CHIP_XID" val="5e7310da9a230a26b9e88a1a"/>
  <p:tag name="KSO_WM_UNIT_DEC_AREA_ID" val="4f32891c5d7044819ad56211a40528d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e076d9698aa4f0c9c68551b572f3e25"/>
  <p:tag name="KSO_WM_UNIT_PLACING_PICTURE" val="de076d9698aa4f0c9c68551b572f3e25"/>
  <p:tag name="KSO_WM_UNIT_SUPPORT_UNIT_TYPE" val="[&quot;l&quot;,&quot;m&quot;,&quot;n&quot;,&quot;o&quot;,&quot;p&quot;,&quot;q&quot;,&quot;r&quot;,&quot;δ&quot;,&quot;ε&quot;,&quot;ζ&quot;,&quot;η&quot;,&quot;d&quot;,&quot;α&quot;,&quot;β&quot;,&quot;θ&quot;]"/>
  <p:tag name="KSO_WM_TEMPLATE_ASSEMBLE_XID" val="60656f654054ed1e2fb80946"/>
  <p:tag name="KSO_WM_TEMPLATE_ASSEMBLE_GROUPID" val="60656f654054ed1e2fb80946"/>
  <p:tag name="WM_BEAUTIFY_ZORDER_FLAG_TAG" val="10"/>
  <p:tag name="KSO_WM_UNIT_PLACING_PICTURE_INFO" val="{&quot;code&quot;:&quot;&quot;,&quot;full_picture&quot;:false,&quot;scheme&quot;:&quot;&quot;,&quot;spacing&quot;:5}"/>
  <p:tag name="KSO_WM_UNIT_PLACING_PICTURE_COLLAGE_VIEWPORT" val="{&quot;height&quot;:4712.826771653544,&quot;width&quot;:9645.526265197816}"/>
</p:tagLst>
</file>

<file path=ppt/tags/tag178.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8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83.xml><?xml version="1.0" encoding="utf-8"?>
<p:tagLst xmlns:p="http://schemas.openxmlformats.org/presentationml/2006/main">
  <p:tag name="KSO_WM_TAG_VERSION" val="1.0"/>
  <p:tag name="KSO_WM_BEAUTIFY_FLAG" val=""/>
  <p:tag name="KSO_WM_UNIT_TYPE" val="i"/>
  <p:tag name="KSO_WM_UNIT_ID" val="diagram20208604_1*i*2"/>
  <p:tag name="KSO_WM_TEMPLATE_CATEGORY" val="diagram"/>
  <p:tag name="KSO_WM_TEMPLATE_INDEX" val="20208604"/>
  <p:tag name="KSO_WM_UNIT_INDEX" val="2"/>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65248d0e2eac4a16859a1c0559d33ac9"/>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4"/>
</p:tagLst>
</file>

<file path=ppt/tags/tag184.xml><?xml version="1.0" encoding="utf-8"?>
<p:tagLst xmlns:p="http://schemas.openxmlformats.org/presentationml/2006/main">
  <p:tag name="KSO_WM_TAG_VERSION" val="1.0"/>
  <p:tag name="KSO_WM_BEAUTIFY_FLAG" val=""/>
  <p:tag name="KSO_WM_UNIT_TYPE" val="i"/>
  <p:tag name="KSO_WM_UNIT_ID" val="diagram20208604_1*i*3"/>
  <p:tag name="KSO_WM_TEMPLATE_CATEGORY" val="diagram"/>
  <p:tag name="KSO_WM_TEMPLATE_INDEX" val="20208604"/>
  <p:tag name="KSO_WM_UNIT_INDEX" val="3"/>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d26b32aaa4d84b0dbd1030a6cabd7a68"/>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5"/>
</p:tagLst>
</file>

<file path=ppt/tags/tag185.xml><?xml version="1.0" encoding="utf-8"?>
<p:tagLst xmlns:p="http://schemas.openxmlformats.org/presentationml/2006/main">
  <p:tag name="KSO_WM_TAG_VERSION" val="1.0"/>
  <p:tag name="KSO_WM_BEAUTIFY_FLAG" val=""/>
  <p:tag name="KSO_WM_UNIT_TYPE" val="i"/>
  <p:tag name="KSO_WM_UNIT_ID" val="diagram20208604_1*i*4"/>
  <p:tag name="KSO_WM_TEMPLATE_CATEGORY" val="diagram"/>
  <p:tag name="KSO_WM_TEMPLATE_INDEX" val="20208604"/>
  <p:tag name="KSO_WM_UNIT_INDEX" val="4"/>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808fb1adb4d744cc9d369074d0507e4f"/>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6"/>
</p:tagLst>
</file>

<file path=ppt/tags/tag186.xml><?xml version="1.0" encoding="utf-8"?>
<p:tagLst xmlns:p="http://schemas.openxmlformats.org/presentationml/2006/main">
  <p:tag name="KSO_WM_TAG_VERSION" val="1.0"/>
  <p:tag name="KSO_WM_BEAUTIFY_FLAG" val=""/>
  <p:tag name="KSO_WM_UNIT_TYPE" val="i"/>
  <p:tag name="KSO_WM_UNIT_ID" val="diagram20208604_1*i*5"/>
  <p:tag name="KSO_WM_TEMPLATE_CATEGORY" val="diagram"/>
  <p:tag name="KSO_WM_TEMPLATE_INDEX" val="20208604"/>
  <p:tag name="KSO_WM_UNIT_INDEX" val="5"/>
  <p:tag name="KSO_WM_UNIT_HIGHLIGHT" val="0"/>
  <p:tag name="KSO_WM_UNIT_COMPATIBLE" val="0"/>
  <p:tag name="KSO_WM_UNIT_DIAGRAM_ISNUMVISUAL" val="0"/>
  <p:tag name="KSO_WM_UNIT_DIAGRAM_ISREFERUNIT" val="0"/>
  <p:tag name="KSO_WM_UNIT_LAYERLEVEL" val="1"/>
  <p:tag name="KSO_WM_UNIT_BLOCK" val="0"/>
  <p:tag name="KSO_WM_UNIT_SM_LIMIT_TYPE" val="1"/>
  <p:tag name="KSO_WM_UNIT_DEC_AREA_ID" val="060ccbb9a83241f2a52575c4e4f76136"/>
  <p:tag name="KSO_WM_UNIT_DECORATE_INFO" val="{&quot;ReferentInfo&quot;:{&quot;Id&quot;:&quot;slide&quot;,&quot;X&quot;:{&quot;Pos&quot;:1},&quot;Y&quot;:{&quot;Pos&quot;:1}},&quot;DecorateInfoX&quot;:{&quot;Pos&quot;:1,&quot;IsAbs&quot;:true},&quot;DecorateInfoY&quot;:{&quot;Pos&quot;:1,&quot;IsAbs&quot;:true},&quot;DecorateInfoW&quot;:{&quot;IsAbs&quot;:true},&quot;DecorateInfoH&quot;:{&quot;IsAbs&quot;:true},&quot;whChangeMode&quot;:0}"/>
  <p:tag name="KSO_WM_CHIP_GROUPID" val="5ef20c07a491bb0086638b14"/>
  <p:tag name="KSO_WM_CHIP_XID" val="5ef20c07a491bb0086638b15"/>
  <p:tag name="KSO_WM_UNIT_LINE_FORE_SCHEMECOLOR_INDEX_BRIGHTNESS" val="0"/>
  <p:tag name="KSO_WM_UNIT_LINE_FORE_SCHEMECOLOR_INDEX" val="10"/>
  <p:tag name="KSO_WM_UNIT_LINE_FILL_TYPE" val="2"/>
  <p:tag name="KSO_WM_TEMPLATE_ASSEMBLE_XID" val="60656e7a4054ed1e2fb7f9a0"/>
  <p:tag name="KSO_WM_TEMPLATE_ASSEMBLE_GROUPID" val="60656e7a4054ed1e2fb7f9a0"/>
  <p:tag name="WM_BEAUTIFY_ZORDER_FLAG_TAG" val="7"/>
</p:tagLst>
</file>

<file path=ppt/tags/tag187.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
  <p:tag name="KSO_WM_UNIT_NOCLEAR" val="0"/>
  <p:tag name="KSO_WM_UNIT_HIGHLIGHT" val="0"/>
  <p:tag name="KSO_WM_UNIT_COMPATIBLE" val="0"/>
  <p:tag name="KSO_WM_UNIT_DIAGRAM_ISNUMVISUAL" val="0"/>
  <p:tag name="KSO_WM_UNIT_DIAGRAM_ISREFERUNIT" val="0"/>
  <p:tag name="KSO_WM_UNIT_ID" val="diagram20212687_1*f*1"/>
  <p:tag name="KSO_WM_TEMPLATE_CATEGORY" val="diagram"/>
  <p:tag name="KSO_WM_TEMPLATE_INDEX" val="20212687"/>
  <p:tag name="KSO_WM_UNIT_LAYERLEVEL" val="1"/>
  <p:tag name="KSO_WM_TAG_VERSION" val="1.0"/>
  <p:tag name="KSO_WM_UNIT_DEFAULT_FONT" val="14;20;2"/>
  <p:tag name="KSO_WM_UNIT_BLOCK" val="0"/>
  <p:tag name="KSO_WM_UNIT_VALUE" val="64"/>
  <p:tag name="KSO_WM_UNIT_SHOW_EDIT_AREA_INDICATION" val="1"/>
  <p:tag name="KSO_WM_CHIP_GROUPID" val="5e6b05596848fb12bee65ac8"/>
  <p:tag name="KSO_WM_CHIP_XID" val="5e6b05596848fb12bee65aca"/>
  <p:tag name="KSO_WM_UNIT_DEC_AREA_ID" val="2f65476610884515a783e28ff726962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a6b42b278f644c11948fd074fdb9ea30"/>
  <p:tag name="KSO_WM_UNIT_TEXT_FILL_FORE_SCHEMECOLOR_INDEX_BRIGHTNESS" val="0.25"/>
  <p:tag name="KSO_WM_UNIT_TEXT_FILL_FORE_SCHEMECOLOR_INDEX" val="13"/>
  <p:tag name="KSO_WM_UNIT_TEXT_FILL_TYPE" val="1"/>
  <p:tag name="KSO_WM_TEMPLATE_ASSEMBLE_XID" val="60656f654054ed1e2fb80946"/>
  <p:tag name="KSO_WM_TEMPLATE_ASSEMBLE_GROUPID" val="60656f654054ed1e2fb80946"/>
  <p:tag name="WM_BEAUTIFY_ZORDER_FLAG_TAG" val="9"/>
  <p:tag name="KSO_WM_BEAUTIFY_FLAG" val=""/>
</p:tagLst>
</file>

<file path=ppt/tags/tag188.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wm#"/>
  <p:tag name="KSO_WM_TEMPLATE_CATEGORY" val="diagram"/>
  <p:tag name="KSO_WM_TEMPLATE_INDEX" val="20220058"/>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196.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197.xml><?xml version="1.0" encoding="utf-8"?>
<p:tagLst xmlns:p="http://schemas.openxmlformats.org/presentationml/2006/main">
  <p:tag name="KSO_WM_UNIT_TABLE_BEAUTIFY" val="smartTable{6819a818-1ce1-4791-bca1-81f46e5076f7}"/>
  <p:tag name="TABLE_ENDDRAG_ORIGIN_RECT" val="492*210"/>
  <p:tag name="TABLE_ENDDRAG_RECT" val="403*124*492*210"/>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03.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04.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08.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0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0-31T22:54:57&quot;,&quot;maxSize&quot;:{&quot;size1&quot;:20},&quot;minSize&quot;:{&quot;size1&quot;:11.2},&quot;normalSize&quot;:{&quot;size1&quot;:11.2},&quot;subLayout&quot;:[{&quot;id&quot;:&quot;2023-10-31T22:54:57&quot;,&quot;margin&quot;:{&quot;bottom&quot;:0.025999998673796654,&quot;left&quot;:1.2699999809265137,&quot;right&quot;:1.2699999809265137,&quot;top&quot;:0.4230000376701355},&quot;type&quot;:0},{&quot;id&quot;:&quot;2023-10-31T22:54:57&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UNIT_TYPE" val="i"/>
  <p:tag name="KSO_WM_UNIT_FILL_FORE_SCHEMECOLOR_INDEX_1_BRIGHTNESS" val="0"/>
  <p:tag name="KSO_WM_UNIT_FILL_FORE_SCHEMECOLOR_INDEX_1" val="16"/>
  <p:tag name="KSO_WM_UNIT_FILL_FORE_SCHEMECOLOR_INDEX_1_POS" val="0"/>
  <p:tag name="KSO_WM_UNIT_FILL_FORE_SCHEMECOLOR_INDEX_1_TRANS" val="0.9"/>
  <p:tag name="KSO_WM_UNIT_FILL_FORE_SCHEMECOLOR_INDEX_2_BRIGHTNESS" val="-0.1"/>
  <p:tag name="KSO_WM_UNIT_FILL_FORE_SCHEMECOLOR_INDEX_2" val="15"/>
  <p:tag name="KSO_WM_UNIT_FILL_FORE_SCHEMECOLOR_INDEX_2_POS" val="1"/>
  <p:tag name="KSO_WM_UNIT_FILL_FORE_SCHEMECOLOR_INDEX_2_TRANS" val="0.76"/>
  <p:tag name="KSO_WM_UNIT_FILL_GRADIENT_TYPE" val="0"/>
  <p:tag name="KSO_WM_UNIT_FILL_GRADIENT_ANGLE" val="90"/>
  <p:tag name="KSO_WM_UNIT_FILL_GRADIENT_Direction" val="1"/>
  <p:tag name="KSO_WM_UNIT_FILL_TYPE" val="3"/>
  <p:tag name="KSO_WM_UNIT_TEXT_FILL_FORE_SCHEMECOLOR_INDEX_BRIGHTNESS" val="0"/>
  <p:tag name="KSO_WM_UNIT_TEXT_FILL_FORE_SCHEMECOLOR_INDEX" val="2"/>
  <p:tag name="KSO_WM_UNIT_TEXT_FILL_TYPE" val="1"/>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13.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14.xml><?xml version="1.0" encoding="utf-8"?>
<p:tagLst xmlns:p="http://schemas.openxmlformats.org/presentationml/2006/main">
  <p:tag name="KSO_WM_UNIT_VALUE" val="931*1523"/>
  <p:tag name="KSO_WM_UNIT_HIGHLIGHT" val="0"/>
  <p:tag name="KSO_WM_UNIT_COMPATIBLE" val="1"/>
  <p:tag name="KSO_WM_UNIT_DIAGRAM_ISNUMVISUAL" val="0"/>
  <p:tag name="KSO_WM_UNIT_DIAGRAM_ISREFERUNIT" val="0"/>
  <p:tag name="KSO_WM_UNIT_TYPE" val="d"/>
  <p:tag name="KSO_WM_UNIT_INDEX" val="1"/>
  <p:tag name="KSO_WM_UNIT_ID" val="diagram20211008_1*d*1"/>
  <p:tag name="KSO_WM_TEMPLATE_CATEGORY" val="diagram"/>
  <p:tag name="KSO_WM_TEMPLATE_INDEX" val="20211008"/>
  <p:tag name="KSO_WM_UNIT_LAYERLEVEL" val="1"/>
  <p:tag name="KSO_WM_TAG_VERSION" val="1.0"/>
  <p:tag name="KSO_WM_BEAUTIFY_FLAG" val=""/>
  <p:tag name="KSO_WM_CHIP_GROUPID" val="5e7310da9a230a26b9e88a19"/>
  <p:tag name="KSO_WM_CHIP_XID" val="5e7310da9a230a26b9e88a1a"/>
  <p:tag name="KSO_WM_UNIT_DEC_AREA_ID" val="bbdd324361f642f5ac29827d9a82440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af17e483a774b2c871eee8c5f51145e"/>
  <p:tag name="KSO_WM_UNIT_PLACING_PICTURE" val="faf17e483a774b2c871eee8c5f51145e"/>
  <p:tag name="KSO_WM_TEMPLATE_ASSEMBLE_XID" val="60656ea04054ed1e2fb7fcbc"/>
  <p:tag name="KSO_WM_TEMPLATE_ASSEMBLE_GROUPID" val="60656ea04054ed1e2fb7fcbc"/>
  <p:tag name="WM_BEAUTIFY_ZORDER_FLAG_TAG" val="4"/>
  <p:tag name="KSO_WM_UNIT_PLACING_PICTURE_INFO" val="{&quot;code&quot;:&quot;&quot;,&quot;full_picture&quot;:false,&quot;scheme&quot;:&quot;&quot;,&quot;spacing&quot;:5}"/>
  <p:tag name="KSO_WM_UNIT_PLACING_PICTURE_COLLAGE_VIEWPORT" val="{&quot;height&quot;:2822.970078740157,&quot;width&quot;:14423.687668933628}"/>
</p:tagLst>
</file>

<file path=ppt/tags/tag215.xml><?xml version="1.0" encoding="utf-8"?>
<p:tagLst xmlns:p="http://schemas.openxmlformats.org/presentationml/2006/main">
  <p:tag name="KSO_WM_UNIT_VALUE" val="1141*3384"/>
  <p:tag name="KSO_WM_UNIT_HIGHLIGHT" val="0"/>
  <p:tag name="KSO_WM_UNIT_COMPATIBLE" val="1"/>
  <p:tag name="KSO_WM_UNIT_DIAGRAM_ISNUMVISUAL" val="0"/>
  <p:tag name="KSO_WM_UNIT_DIAGRAM_ISREFERUNIT" val="0"/>
  <p:tag name="KSO_WM_UNIT_TYPE" val="d"/>
  <p:tag name="KSO_WM_UNIT_INDEX" val="1"/>
  <p:tag name="KSO_WM_UNIT_ID" val="diagram20217042_1*d*1"/>
  <p:tag name="KSO_WM_TEMPLATE_CATEGORY" val="diagram"/>
  <p:tag name="KSO_WM_TEMPLATE_INDEX" val="20217042"/>
  <p:tag name="KSO_WM_UNIT_LAYERLEVEL" val="1"/>
  <p:tag name="KSO_WM_TAG_VERSION" val="1.0"/>
  <p:tag name="KSO_WM_BEAUTIFY_FLAG" val=""/>
  <p:tag name="KSO_WM_CHIP_GROUPID" val="5e7310da9a230a26b9e88a19"/>
  <p:tag name="KSO_WM_CHIP_XID" val="5e7310da9a230a26b9e88a1a"/>
  <p:tag name="KSO_WM_UNIT_DEC_AREA_ID" val="28dc7bc9224144baa61b83ee425b48c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UNIT_PICTURE_TOWARD" val="1"/>
  <p:tag name="KSO_WM_UNIT_PICTURE_DOCKSIDE" val="ct,lm,rm"/>
  <p:tag name="KSO_WM_ASSEMBLE_CHIP_INDEX" val="ddf0fc5c33844388b9929869edc73e87"/>
  <p:tag name="KSO_WM_UNIT_PLACING_PICTURE" val="ddf0fc5c33844388b9929869edc73e87"/>
  <p:tag name="KSO_WM_TEMPLATE_ASSEMBLE_XID" val="6065703f4054ed1e2fb8149d"/>
  <p:tag name="KSO_WM_TEMPLATE_ASSEMBLE_GROUPID" val="6065703f4054ed1e2fb8149d"/>
  <p:tag name="WM_BEAUTIFY_ZORDER_FLAG_TAG" val="3"/>
</p:tagLst>
</file>

<file path=ppt/tags/tag216.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3-11-01T20:49:19&quot;,&quot;maxSize&quot;:{&quot;size1&quot;:20},&quot;minSize&quot;:{&quot;size1&quot;:11.2},&quot;normalSize&quot;:{&quot;size1&quot;:11.2},&quot;subLayout&quot;:[{&quot;id&quot;:&quot;2023-11-01T20:49:19&quot;,&quot;margin&quot;:{&quot;bottom&quot;:0.025999998673796654,&quot;left&quot;:1.2699999809265137,&quot;right&quot;:1.2699999809265137,&quot;top&quot;:0.4230000376701355},&quot;type&quot;:0},{&quot;id&quot;:&quot;2023-11-01T20:49:19&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6915_15*a*1"/>
  <p:tag name="KSO_WM_TEMPLATE_CATEGORY" val="custom"/>
  <p:tag name="KSO_WM_TEMPLATE_INDEX" val="20206915"/>
  <p:tag name="KSO_WM_UNIT_LAYERLEVEL" val="1"/>
  <p:tag name="KSO_WM_TAG_VERSION" val="1.0"/>
  <p:tag name="KSO_WM_BEAUTIFY_FLAG" val="#wm#"/>
  <p:tag name="KSO_WM_UNIT_ISCONTENTSTITLE" val="0"/>
  <p:tag name="KSO_WM_UNIT_ISNUMDGMTITLE" val="0"/>
  <p:tag name="KSO_WM_UNIT_NOCLEAR" val="1"/>
  <p:tag name="KSO_WM_UNIT_TYPE" val="a"/>
  <p:tag name="KSO_WM_UNIT_INDEX" val="1"/>
  <p:tag name="KSO_WM_UNIT_PRESET_TEXT" val="THANKS"/>
  <p:tag name="KSO_WM_UNIT_TEXT_FILL_FORE_SCHEMECOLOR_INDEX_BRIGHTNESS" val="0"/>
  <p:tag name="KSO_WM_UNIT_TEXT_FILL_FORE_SCHEMECOLOR_INDEX" val="5"/>
  <p:tag name="KSO_WM_UNIT_TEXT_FILL_TYPE" val="1"/>
</p:tagLst>
</file>

<file path=ppt/tags/tag218.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5_1*f*1"/>
  <p:tag name="KSO_WM_TEMPLATE_CATEGORY" val="custom"/>
  <p:tag name="KSO_WM_TEMPLATE_INDEX" val="20206915"/>
  <p:tag name="KSO_WM_UNIT_LAYERLEVEL" val="1"/>
  <p:tag name="KSO_WM_TAG_VERSION" val="1.0"/>
  <p:tag name="KSO_WM_BEAUTIFY_FLAG" val=""/>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219.xml><?xml version="1.0" encoding="utf-8"?>
<p:tagLst xmlns:p="http://schemas.openxmlformats.org/presentationml/2006/main">
  <p:tag name="KSO_WM_SLIDE_ID" val="custom20206915_15"/>
  <p:tag name="KSO_WM_TEMPLATE_SUBCATEGORY" val="0"/>
  <p:tag name="KSO_WM_TEMPLATE_MASTER_TYPE" val="1"/>
  <p:tag name="KSO_WM_TEMPLATE_COLOR_TYPE" val="1"/>
  <p:tag name="KSO_WM_SLIDE_ITEM_CNT" val="0"/>
  <p:tag name="KSO_WM_SLIDE_INDEX" val="15"/>
  <p:tag name="KSO_WM_TAG_VERSION" val="1.0"/>
  <p:tag name="KSO_WM_BEAUTIFY_FLAG" val="#wm#"/>
  <p:tag name="KSO_WM_TEMPLATE_CATEGORY" val="custom"/>
  <p:tag name="KSO_WM_TEMPLATE_INDEX" val="20206915"/>
  <p:tag name="KSO_WM_SLIDE_TYPE" val="endPage"/>
  <p:tag name="KSO_WM_SLIDE_SUBTYPE" val="pureTxt"/>
  <p:tag name="KSO_WM_SLIDE_LAYOUT" val="a"/>
  <p:tag name="KSO_WM_SLIDE_LAYOUT_CNT"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PP_MARK_KEY" val="27dc924a-47c6-4af7-a4de-4df299d617c6"/>
  <p:tag name="COMMONDATA" val="eyJoZGlkIjoiN2YzNjBkOTgyNWQ1YTMxYzM3MzMwNWFiODNmOWIzYWMifQ=="/>
  <p:tag name="commondata" val="eyJoZGlkIjoiOWQ3ZTk0MDI5MDA3YmNkYWI3YzQ0MmNmODllOTA3ZGIifQ=="/>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6"/>
  <p:tag name="KSO_WM_UNIT_LAYERLEVEL" val="1"/>
  <p:tag name="KSO_WM_TAG_VERSION" val="1.0"/>
  <p:tag name="KSO_WM_BEAUTIFY_FLAG" val="#wm#"/>
  <p:tag name="KSO_WM_UNIT_TYPE" val="y"/>
  <p:tag name="KSO_WM_UNIT_INDEX" val="6"/>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 name="KSO_WM_UNIT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8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9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SM 预置配色-浅色">
      <a:dk1>
        <a:srgbClr val="000000"/>
      </a:dk1>
      <a:lt1>
        <a:srgbClr val="FFFFFF"/>
      </a:lt1>
      <a:dk2>
        <a:srgbClr val="F5F5F8"/>
      </a:dk2>
      <a:lt2>
        <a:srgbClr val="FFFFFF"/>
      </a:lt2>
      <a:accent1>
        <a:srgbClr val="577CCE"/>
      </a:accent1>
      <a:accent2>
        <a:srgbClr val="5999AF"/>
      </a:accent2>
      <a:accent3>
        <a:srgbClr val="5BA080"/>
      </a:accent3>
      <a:accent4>
        <a:srgbClr val="8BAA69"/>
      </a:accent4>
      <a:accent5>
        <a:srgbClr val="D6B250"/>
      </a:accent5>
      <a:accent6>
        <a:srgbClr val="E79647"/>
      </a:accent6>
      <a:hlink>
        <a:srgbClr val="0000FF"/>
      </a:hlink>
      <a:folHlink>
        <a:srgbClr val="FF00FF"/>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1230</Words>
  <Application>WPS 演示</Application>
  <PresentationFormat>宽屏</PresentationFormat>
  <Paragraphs>82</Paragraphs>
  <Slides>13</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13</vt:i4>
      </vt:variant>
    </vt:vector>
  </HeadingPairs>
  <TitlesOfParts>
    <vt:vector size="26" baseType="lpstr">
      <vt:lpstr>Arial</vt:lpstr>
      <vt:lpstr>宋体</vt:lpstr>
      <vt:lpstr>Wingdings</vt:lpstr>
      <vt:lpstr>微软雅黑</vt:lpstr>
      <vt:lpstr>Segoe UI</vt:lpstr>
      <vt:lpstr>Cambria Math</vt:lpstr>
      <vt:lpstr>MS Mincho</vt:lpstr>
      <vt:lpstr>ksdb</vt:lpstr>
      <vt:lpstr>Arial Unicode MS</vt:lpstr>
      <vt:lpstr>Arial Black</vt:lpstr>
      <vt:lpstr>Calibri</vt:lpstr>
      <vt:lpstr>Office 主题​​</vt:lpstr>
      <vt:lpstr>1_Office 主题​​</vt:lpstr>
      <vt:lpstr>基于污水处理的 “水溶液中的离子反应与平衡”单元复习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13890775117</cp:lastModifiedBy>
  <cp:revision>57</cp:revision>
  <dcterms:created xsi:type="dcterms:W3CDTF">2023-10-31T14:55:00Z</dcterms:created>
  <dcterms:modified xsi:type="dcterms:W3CDTF">2023-11-06T11:56:34Z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
  </property>
</Properties>
</file>