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5"/>
  </p:notesMasterIdLst>
  <p:handoutMasterIdLst>
    <p:handoutMasterId r:id="rId18"/>
  </p:handoutMasterIdLst>
  <p:sldIdLst>
    <p:sldId id="257" r:id="rId4"/>
    <p:sldId id="260" r:id="rId6"/>
    <p:sldId id="296" r:id="rId7"/>
    <p:sldId id="272" r:id="rId8"/>
    <p:sldId id="273" r:id="rId9"/>
    <p:sldId id="275" r:id="rId10"/>
    <p:sldId id="286" r:id="rId11"/>
    <p:sldId id="289" r:id="rId12"/>
    <p:sldId id="274" r:id="rId13"/>
    <p:sldId id="276" r:id="rId14"/>
    <p:sldId id="277" r:id="rId15"/>
    <p:sldId id="281" r:id="rId16"/>
    <p:sldId id="271" r:id="rId17"/>
  </p:sldIdLst>
  <p:sldSz cx="12192000" cy="6858000"/>
  <p:notesSz cx="7103745" cy="10234295"/>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1"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9647"/>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221"/>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gs" Target="tags/tag220.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74.xml"/><Relationship Id="rId6" Type="http://schemas.openxmlformats.org/officeDocument/2006/relationships/tags" Target="../tags/tag73.xml"/><Relationship Id="rId5" Type="http://schemas.openxmlformats.org/officeDocument/2006/relationships/tags" Target="../tags/tag72.xml"/><Relationship Id="rId4" Type="http://schemas.openxmlformats.org/officeDocument/2006/relationships/tags" Target="../tags/tag71.xml"/><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81.xml"/><Relationship Id="rId7" Type="http://schemas.openxmlformats.org/officeDocument/2006/relationships/tags" Target="../tags/tag80.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89.xml"/><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tags" Target="../tags/tag90.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tags" Target="../tags/tag92.xml"/><Relationship Id="rId2" Type="http://schemas.openxmlformats.org/officeDocument/2006/relationships/tags" Target="../tags/tag91.xml"/><Relationship Id="rId10" Type="http://schemas.openxmlformats.org/officeDocument/2006/relationships/tags" Target="../tags/tag99.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tags" Target="../tags/tag114.xml"/><Relationship Id="rId7" Type="http://schemas.openxmlformats.org/officeDocument/2006/relationships/tags" Target="../tags/tag113.xml"/><Relationship Id="rId6" Type="http://schemas.openxmlformats.org/officeDocument/2006/relationships/tags" Target="../tags/tag112.xml"/><Relationship Id="rId5" Type="http://schemas.openxmlformats.org/officeDocument/2006/relationships/tags" Target="../tags/tag111.xml"/><Relationship Id="rId4" Type="http://schemas.openxmlformats.org/officeDocument/2006/relationships/tags" Target="../tags/tag110.xml"/><Relationship Id="rId3" Type="http://schemas.openxmlformats.org/officeDocument/2006/relationships/tags" Target="../tags/tag109.xml"/><Relationship Id="rId2" Type="http://schemas.openxmlformats.org/officeDocument/2006/relationships/tags" Target="../tags/tag108.xml"/><Relationship Id="rId10" Type="http://schemas.openxmlformats.org/officeDocument/2006/relationships/tags" Target="../tags/tag116.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7" Type="http://schemas.openxmlformats.org/officeDocument/2006/relationships/tags" Target="../tags/tag122.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274320" y="321260"/>
            <a:ext cx="11683455" cy="39305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8" name="任意形状 8"/>
          <p:cNvSpPr/>
          <p:nvPr userDrawn="1">
            <p:custDataLst>
              <p:tags r:id="rId3"/>
            </p:custDataLst>
          </p:nvPr>
        </p:nvSpPr>
        <p:spPr>
          <a:xfrm>
            <a:off x="9490237" y="321259"/>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99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9" name="任意形状 9"/>
          <p:cNvSpPr/>
          <p:nvPr userDrawn="1">
            <p:custDataLst>
              <p:tags r:id="rId4"/>
            </p:custDataLst>
          </p:nvPr>
        </p:nvSpPr>
        <p:spPr>
          <a:xfrm rot="10800000">
            <a:off x="261015" y="2411670"/>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矩形 9"/>
          <p:cNvSpPr/>
          <p:nvPr userDrawn="1">
            <p:custDataLst>
              <p:tags r:id="rId5"/>
            </p:custDataLst>
          </p:nvPr>
        </p:nvSpPr>
        <p:spPr>
          <a:xfrm>
            <a:off x="9471025" y="6254750"/>
            <a:ext cx="180022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6"/>
            </p:custDataLst>
          </p:nvPr>
        </p:nvSpPr>
        <p:spPr>
          <a:xfrm flipV="1">
            <a:off x="750570" y="6305550"/>
            <a:ext cx="71564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1555115" y="6306820"/>
            <a:ext cx="88900"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8"/>
            </p:custDataLst>
          </p:nvPr>
        </p:nvSpPr>
        <p:spPr>
          <a:xfrm>
            <a:off x="1731010" y="6306820"/>
            <a:ext cx="253365" cy="762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日期占位符 15"/>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0"/>
            </p:custDataLst>
          </p:nvPr>
        </p:nvSpPr>
        <p:spPr/>
        <p:txBody>
          <a:bodyPr/>
          <a:lstStyle/>
          <a:p>
            <a:endParaRPr lang="zh-CN" altLang="en-US" dirty="0"/>
          </a:p>
        </p:txBody>
      </p:sp>
      <p:sp>
        <p:nvSpPr>
          <p:cNvPr id="18" name="灯片编号占位符 17"/>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dirty="0"/>
          </a:p>
        </p:txBody>
      </p:sp>
      <p:sp>
        <p:nvSpPr>
          <p:cNvPr id="2" name="标题 1"/>
          <p:cNvSpPr>
            <a:spLocks noGrp="1"/>
          </p:cNvSpPr>
          <p:nvPr>
            <p:ph type="ctrTitle" hasCustomPrompt="1"/>
            <p:custDataLst>
              <p:tags r:id="rId12"/>
            </p:custDataLst>
          </p:nvPr>
        </p:nvSpPr>
        <p:spPr>
          <a:xfrm>
            <a:off x="883644" y="809127"/>
            <a:ext cx="9144000" cy="1896745"/>
          </a:xfrm>
        </p:spPr>
        <p:txBody>
          <a:bodyPr lIns="91440" tIns="45720" rIns="91440" bIns="0" anchor="b" anchorCtr="0">
            <a:normAutofit/>
          </a:bodyPr>
          <a:lstStyle>
            <a:lvl1pPr algn="l">
              <a:defRPr sz="6600" b="1" spc="600" baseline="0">
                <a:latin typeface="Arial" panose="020B0604020202020204" pitchFamily="34" charset="0"/>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13"/>
            </p:custDataLst>
          </p:nvPr>
        </p:nvSpPr>
        <p:spPr>
          <a:xfrm>
            <a:off x="883643" y="3017520"/>
            <a:ext cx="9144000" cy="890270"/>
          </a:xfrm>
        </p:spPr>
        <p:txBody>
          <a:bodyPr lIns="91440" tIns="0" rIns="91440" bIns="45720">
            <a:normAutofit/>
          </a:bodyPr>
          <a:lstStyle>
            <a:lvl1pPr marL="0" indent="0" algn="l" eaLnBrk="1" fontAlgn="auto" latinLnBrk="0" hangingPunct="1">
              <a:lnSpc>
                <a:spcPct val="100000"/>
              </a:lnSpc>
              <a:buNone/>
              <a:defRPr sz="2400" u="none" strike="noStrike" kern="1200" cap="none" spc="200" normalizeH="0" baseline="0">
                <a:solidFill>
                  <a:schemeClr val="tx1">
                    <a:lumMod val="75000"/>
                    <a:lumOff val="25000"/>
                  </a:schemeClr>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5" name="文本占位符 4"/>
          <p:cNvSpPr>
            <a:spLocks noGrp="1"/>
          </p:cNvSpPr>
          <p:nvPr>
            <p:ph type="body" sz="quarter" idx="13" hasCustomPrompt="1"/>
            <p:custDataLst>
              <p:tags r:id="rId14"/>
            </p:custDataLst>
          </p:nvPr>
        </p:nvSpPr>
        <p:spPr>
          <a:xfrm>
            <a:off x="883644" y="5050433"/>
            <a:ext cx="3365430" cy="579657"/>
          </a:xfrm>
        </p:spPr>
        <p:txBody>
          <a:bodyPr lIns="91440" tIns="45720" rIns="91440" bIns="45720">
            <a:normAutofit/>
          </a:bodyPr>
          <a:lstStyle>
            <a:lvl1pPr marL="0" indent="0">
              <a:buNone/>
              <a:defRPr sz="2400" baseline="0">
                <a:solidFill>
                  <a:schemeClr val="accent1"/>
                </a:solidFill>
                <a:latin typeface="Arial" panose="020B0604020202020204" pitchFamily="34" charset="0"/>
              </a:defRPr>
            </a:lvl1pPr>
          </a:lstStyle>
          <a:p>
            <a:pPr lvl="0"/>
            <a:r>
              <a:rPr lang="zh-CN" altLang="en-US" dirty="0"/>
              <a:t>编辑文本</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6474460"/>
            <a:ext cx="12249150" cy="3835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2" name="标题 1"/>
          <p:cNvSpPr>
            <a:spLocks noGrp="1"/>
          </p:cNvSpPr>
          <p:nvPr>
            <p:ph type="title" hasCustomPrompt="1"/>
            <p:custDataLst>
              <p:tags r:id="rId3"/>
            </p:custDataLst>
          </p:nvPr>
        </p:nvSpPr>
        <p:spPr>
          <a:xfrm>
            <a:off x="4676775" y="2059757"/>
            <a:ext cx="6243774" cy="922021"/>
          </a:xfrm>
        </p:spPr>
        <p:txBody>
          <a:bodyPr lIns="91440" tIns="45720" rIns="91440" bIns="0" anchor="b" anchorCtr="0">
            <a:normAutofit/>
          </a:bodyPr>
          <a:lstStyle>
            <a:lvl1pPr>
              <a:defRPr sz="5400" u="none" strike="noStrike" kern="1200" cap="none" spc="300" normalizeH="0" baseline="0">
                <a:solidFill>
                  <a:schemeClr val="accent1"/>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4"/>
            </p:custDataLst>
          </p:nvPr>
        </p:nvSpPr>
        <p:spPr>
          <a:xfrm>
            <a:off x="4676775" y="3102596"/>
            <a:ext cx="6243774" cy="1401006"/>
          </a:xfrm>
        </p:spPr>
        <p:txBody>
          <a:bodyPr lIns="91440" tIns="0" rIns="91440" bIns="45720">
            <a:normAutofit/>
          </a:bodyPr>
          <a:lstStyle>
            <a:lvl1pPr marL="0" indent="0" eaLnBrk="1" fontAlgn="auto" latinLnBrk="0" hangingPunct="1">
              <a:buNone/>
              <a:defRPr kumimoji="0" lang="zh-CN" altLang="en-US" sz="1800" b="0" i="0" u="none" strike="noStrike" kern="1200" cap="none" spc="150" normalizeH="0" baseline="0" noProof="1">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lstStyle/>
          <a:p>
            <a:endParaRPr lang="zh-CN" altLang="en-US"/>
          </a:p>
        </p:txBody>
      </p:sp>
      <p:sp>
        <p:nvSpPr>
          <p:cNvPr id="6" name="灯片编号占位符 5"/>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7628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45227" y="952508"/>
            <a:ext cx="5283242" cy="5388907"/>
          </a:xfrm>
        </p:spPr>
        <p:txBody>
          <a:bodyPr>
            <a:noAutofit/>
          </a:bodyPr>
          <a:lstStyle>
            <a:lvl1pPr>
              <a:defRPr sz="1600" baseline="0">
                <a:solidFill>
                  <a:schemeClr val="tx1">
                    <a:lumMod val="75000"/>
                    <a:lumOff val="25000"/>
                  </a:schemeClr>
                </a:solidFill>
                <a:latin typeface="Arial" panose="020B0604020202020204" pitchFamily="34" charset="0"/>
                <a:ea typeface="微软雅黑" panose="020B0503020204020204" charset="-122"/>
              </a:defRPr>
            </a:lvl1pPr>
            <a:lvl2pPr>
              <a:defRPr sz="1600" baseline="0">
                <a:solidFill>
                  <a:schemeClr val="tx1">
                    <a:lumMod val="75000"/>
                    <a:lumOff val="25000"/>
                  </a:schemeClr>
                </a:solidFill>
                <a:latin typeface="Arial" panose="020B0604020202020204" pitchFamily="34" charset="0"/>
                <a:ea typeface="微软雅黑" panose="020B0503020204020204" charset="-122"/>
              </a:defRPr>
            </a:lvl2pPr>
            <a:lvl3pPr>
              <a:defRPr sz="1600" baseline="0">
                <a:solidFill>
                  <a:schemeClr val="tx1">
                    <a:lumMod val="75000"/>
                    <a:lumOff val="25000"/>
                  </a:schemeClr>
                </a:solidFill>
                <a:latin typeface="Arial" panose="020B0604020202020204" pitchFamily="34" charset="0"/>
                <a:ea typeface="微软雅黑" panose="020B0503020204020204" charset="-122"/>
              </a:defRPr>
            </a:lvl3pPr>
            <a:lvl4pPr>
              <a:defRPr sz="1600" baseline="0">
                <a:solidFill>
                  <a:schemeClr val="tx1">
                    <a:lumMod val="75000"/>
                    <a:lumOff val="25000"/>
                  </a:schemeClr>
                </a:solidFill>
                <a:latin typeface="Arial" panose="020B0604020202020204" pitchFamily="34" charset="0"/>
                <a:ea typeface="微软雅黑" panose="020B0503020204020204" charset="-122"/>
              </a:defRPr>
            </a:lvl4pPr>
            <a:lvl5pPr>
              <a:defRPr sz="1600"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solidFill>
                  <a:schemeClr val="tx1">
                    <a:lumMod val="75000"/>
                    <a:lumOff val="25000"/>
                  </a:schemeClr>
                </a:solidFill>
                <a:latin typeface="Arial" panose="020B0604020202020204" pitchFamily="34" charset="0"/>
              </a:defRPr>
            </a:lvl1pPr>
            <a:lvl2pPr>
              <a:defRPr baseline="0">
                <a:solidFill>
                  <a:schemeClr val="tx1">
                    <a:lumMod val="75000"/>
                    <a:lumOff val="25000"/>
                  </a:schemeClr>
                </a:solidFill>
                <a:latin typeface="Arial" panose="020B0604020202020204" pitchFamily="34" charset="0"/>
              </a:defRPr>
            </a:lvl2pPr>
            <a:lvl3pPr>
              <a:defRPr baseline="0">
                <a:solidFill>
                  <a:schemeClr val="tx1">
                    <a:lumMod val="75000"/>
                    <a:lumOff val="25000"/>
                  </a:schemeClr>
                </a:solidFill>
                <a:latin typeface="Arial" panose="020B0604020202020204" pitchFamily="34" charset="0"/>
              </a:defRPr>
            </a:lvl3pPr>
            <a:lvl4pPr>
              <a:defRPr baseline="0">
                <a:solidFill>
                  <a:schemeClr val="tx1">
                    <a:lumMod val="75000"/>
                    <a:lumOff val="25000"/>
                  </a:schemeClr>
                </a:solidFill>
                <a:latin typeface="Arial" panose="020B0604020202020204" pitchFamily="34" charset="0"/>
              </a:defRPr>
            </a:lvl4pPr>
            <a:lvl5pPr>
              <a:defRPr baseline="0">
                <a:solidFill>
                  <a:schemeClr val="tx1">
                    <a:lumMod val="75000"/>
                    <a:lumOff val="2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266065" y="313690"/>
            <a:ext cx="11683365" cy="5634990"/>
          </a:xfrm>
          <a:prstGeom prst="rect">
            <a:avLst/>
          </a:prstGeom>
          <a:solidFill>
            <a:schemeClr val="tx2"/>
          </a:solidFill>
          <a:ln w="28575" cmpd="sng">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highlight>
                <a:srgbClr val="1171F1"/>
              </a:highlight>
            </a:endParaRPr>
          </a:p>
        </p:txBody>
      </p:sp>
      <p:sp>
        <p:nvSpPr>
          <p:cNvPr id="9" name="矩形 8"/>
          <p:cNvSpPr/>
          <p:nvPr userDrawn="1">
            <p:custDataLst>
              <p:tags r:id="rId3"/>
            </p:custDataLst>
          </p:nvPr>
        </p:nvSpPr>
        <p:spPr>
          <a:xfrm>
            <a:off x="1422400" y="4064000"/>
            <a:ext cx="5283200" cy="12700"/>
          </a:xfrm>
          <a:prstGeom prst="rect">
            <a:avLst/>
          </a:prstGeom>
          <a:solidFill>
            <a:schemeClr val="accent1">
              <a:lumMod val="50000"/>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形状 8"/>
          <p:cNvSpPr/>
          <p:nvPr userDrawn="1">
            <p:custDataLst>
              <p:tags r:id="rId4"/>
            </p:custDataLst>
          </p:nvPr>
        </p:nvSpPr>
        <p:spPr>
          <a:xfrm>
            <a:off x="9480712" y="313004"/>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8" name="任意形状 9"/>
          <p:cNvSpPr/>
          <p:nvPr userDrawn="1">
            <p:custDataLst>
              <p:tags r:id="rId5"/>
            </p:custDataLst>
          </p:nvPr>
        </p:nvSpPr>
        <p:spPr>
          <a:xfrm rot="10800000">
            <a:off x="261015" y="4113028"/>
            <a:ext cx="1887415" cy="184012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99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6"/>
            </p:custDataLst>
          </p:nvPr>
        </p:nvSpPr>
        <p:spPr>
          <a:xfrm>
            <a:off x="1320799" y="2376714"/>
            <a:ext cx="6653601" cy="1607337"/>
          </a:xfrm>
        </p:spPr>
        <p:txBody>
          <a:bodyPr vert="horz" lIns="91440" tIns="45720" rIns="91440" bIns="0" rtlCol="0" anchor="b" anchorCtr="0">
            <a:normAutofit/>
          </a:bodyPr>
          <a:lstStyle>
            <a:lvl1pPr marL="0" marR="0" algn="l" defTabSz="914400" rtl="0" eaLnBrk="1" fontAlgn="auto" latinLnBrk="0" hangingPunct="1">
              <a:lnSpc>
                <a:spcPct val="100000"/>
              </a:lnSpc>
              <a:buNone/>
              <a:defRPr kumimoji="0" lang="zh-CN" altLang="en-US" sz="9600" b="1" i="0" u="none" strike="noStrike" kern="1200" cap="none" spc="600" normalizeH="0" baseline="0" noProof="1" dirty="0">
                <a:solidFill>
                  <a:schemeClr val="accent1"/>
                </a:solidFill>
                <a:uFillTx/>
                <a:latin typeface="Arial" panose="020B0604020202020204" pitchFamily="34" charset="0"/>
                <a:ea typeface="微软雅黑" panose="020B0503020204020204"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2"/>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3"/>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p:txBody>
          <a:bodyPr>
            <a:normAutofit/>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63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4"/>
            </p:custDataLst>
          </p:nvPr>
        </p:nvSpPr>
        <p:spPr>
          <a:xfrm>
            <a:off x="1281600" y="1249200"/>
            <a:ext cx="9626400" cy="723600"/>
          </a:xfrm>
        </p:spPr>
        <p:txBody>
          <a:bodyPr anchor="ctr">
            <a:normAutofit/>
          </a:bodyPr>
          <a:lstStyle>
            <a:lvl1pP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5"/>
            </p:custDataLst>
          </p:nvPr>
        </p:nvSpPr>
        <p:spPr>
          <a:xfrm>
            <a:off x="1281113" y="2163600"/>
            <a:ext cx="9626600" cy="3445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6" name="任意形状 8"/>
          <p:cNvSpPr/>
          <p:nvPr userDrawn="1">
            <p:custDataLst>
              <p:tags r:id="rId3"/>
            </p:custDataLst>
          </p:nvPr>
        </p:nvSpPr>
        <p:spPr>
          <a:xfrm rot="16200000">
            <a:off x="-21591" y="25773"/>
            <a:ext cx="1741805" cy="169862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10" name="任意形状 9"/>
          <p:cNvSpPr/>
          <p:nvPr userDrawn="1">
            <p:custDataLst>
              <p:tags r:id="rId4"/>
            </p:custDataLst>
          </p:nvPr>
        </p:nvSpPr>
        <p:spPr>
          <a:xfrm rot="10800000">
            <a:off x="0" y="5913755"/>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hasCustomPrompt="1"/>
            <p:custDataLst>
              <p:tags r:id="rId5"/>
            </p:custDataLst>
          </p:nvPr>
        </p:nvSpPr>
        <p:spPr>
          <a:xfrm>
            <a:off x="583200" y="770400"/>
            <a:ext cx="3960000" cy="882000"/>
          </a:xfrm>
        </p:spPr>
        <p:txBody>
          <a:bodyPr anchor="ctr">
            <a:normAutofit/>
          </a:bodyPr>
          <a:lstStyle>
            <a:lvl1pPr>
              <a:defRPr sz="3600" baseline="0">
                <a:solidFill>
                  <a:schemeClr val="accent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3825"/>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8" name="任意形状 9"/>
          <p:cNvSpPr/>
          <p:nvPr userDrawn="1">
            <p:custDataLst>
              <p:tags r:id="rId3"/>
            </p:custDataLst>
          </p:nvPr>
        </p:nvSpPr>
        <p:spPr>
          <a:xfrm rot="16200000">
            <a:off x="-18383" y="15240"/>
            <a:ext cx="1243965" cy="121348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6" name="任意形状 8"/>
          <p:cNvSpPr/>
          <p:nvPr userDrawn="1">
            <p:custDataLst>
              <p:tags r:id="rId4"/>
            </p:custDataLst>
          </p:nvPr>
        </p:nvSpPr>
        <p:spPr>
          <a:xfrm>
            <a:off x="10344785" y="0"/>
            <a:ext cx="1847215" cy="1801495"/>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gs>
              <a:gs pos="100000">
                <a:schemeClr val="tx2">
                  <a:lumMod val="90000"/>
                  <a:alpha val="24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5"/>
            </p:custDataLst>
          </p:nvPr>
        </p:nvSpPr>
        <p:spPr>
          <a:xfrm>
            <a:off x="612000" y="781200"/>
            <a:ext cx="10976400" cy="626400"/>
          </a:xfrm>
        </p:spPr>
        <p:txBody>
          <a:bodyPr anchor="ctr">
            <a:normAutofit/>
          </a:bodyPr>
          <a:lstStyle>
            <a:lvl1pPr algn="ctr">
              <a:defRPr sz="36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612000" y="1659600"/>
            <a:ext cx="10975975" cy="828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0"/>
            </p:custDataLst>
          </p:nvPr>
        </p:nvSpPr>
        <p:spPr>
          <a:xfrm>
            <a:off x="612775" y="2808000"/>
            <a:ext cx="10965600" cy="34308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3810" y="5029201"/>
            <a:ext cx="12192000" cy="1828799"/>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10" name="任意形状 9"/>
          <p:cNvSpPr/>
          <p:nvPr userDrawn="1">
            <p:custDataLst>
              <p:tags r:id="rId3"/>
            </p:custDataLst>
          </p:nvPr>
        </p:nvSpPr>
        <p:spPr>
          <a:xfrm rot="10800000">
            <a:off x="3810" y="5905500"/>
            <a:ext cx="976630" cy="95250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tx2">
                  <a:lumMod val="90000"/>
                  <a:alpha val="24000"/>
                </a:schemeClr>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zh-CN" altLang="en-US" dirty="0">
              <a:highlight>
                <a:srgbClr val="1171F1"/>
              </a:highlight>
            </a:endParaRPr>
          </a:p>
        </p:txBody>
      </p:sp>
      <p:sp>
        <p:nvSpPr>
          <p:cNvPr id="2" name="标题 1"/>
          <p:cNvSpPr>
            <a:spLocks noGrp="1"/>
          </p:cNvSpPr>
          <p:nvPr>
            <p:ph type="title"/>
            <p:custDataLst>
              <p:tags r:id="rId4"/>
            </p:custDataLst>
          </p:nvPr>
        </p:nvSpPr>
        <p:spPr>
          <a:xfrm>
            <a:off x="604800" y="669600"/>
            <a:ext cx="10976400" cy="565200"/>
          </a:xfrm>
        </p:spPr>
        <p:txBody>
          <a:bodyPr anchor="ctr">
            <a:normAutofit/>
          </a:bodyPr>
          <a:lstStyle>
            <a:lvl1pPr algn="ctr">
              <a:defRPr sz="32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8"/>
            </p:custDataLst>
          </p:nvPr>
        </p:nvSpPr>
        <p:spPr>
          <a:xfrm>
            <a:off x="604837" y="1681200"/>
            <a:ext cx="10990800" cy="321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9"/>
            </p:custDataLst>
          </p:nvPr>
        </p:nvSpPr>
        <p:spPr>
          <a:xfrm>
            <a:off x="594000" y="5180400"/>
            <a:ext cx="11001600" cy="10116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3492"/>
            <a:ext cx="12192000" cy="914400"/>
          </a:xfrm>
          <a:prstGeom prst="rect">
            <a:avLst/>
          </a:prstGeom>
          <a:solidFill>
            <a:schemeClr val="tx2">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579755" y="193040"/>
            <a:ext cx="11037570" cy="521335"/>
          </a:xfrm>
        </p:spPr>
        <p:txBody>
          <a:bodyPr>
            <a:noAutofit/>
          </a:bodyPr>
          <a:lstStyle>
            <a:lvl1pPr>
              <a:defRPr sz="2800" baseline="0">
                <a:solidFill>
                  <a:schemeClr val="accent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vl2pPr>
              <a:defRPr baseline="0">
                <a:solidFill>
                  <a:schemeClr val="tx1">
                    <a:lumMod val="75000"/>
                    <a:lumOff val="25000"/>
                  </a:schemeClr>
                </a:solidFill>
                <a:latin typeface="Arial" panose="020B0604020202020204" pitchFamily="34" charset="0"/>
                <a:ea typeface="微软雅黑" panose="020B0503020204020204" charset="-122"/>
              </a:defRPr>
            </a:lvl2pPr>
            <a:lvl3pPr>
              <a:defRPr baseline="0">
                <a:solidFill>
                  <a:schemeClr val="tx1">
                    <a:lumMod val="75000"/>
                    <a:lumOff val="25000"/>
                  </a:schemeClr>
                </a:solidFill>
                <a:latin typeface="Arial" panose="020B0604020202020204" pitchFamily="34" charset="0"/>
                <a:ea typeface="微软雅黑" panose="020B0503020204020204" charset="-122"/>
              </a:defRPr>
            </a:lvl3pPr>
            <a:lvl4pPr>
              <a:defRPr baseline="0">
                <a:solidFill>
                  <a:schemeClr val="tx1">
                    <a:lumMod val="75000"/>
                    <a:lumOff val="25000"/>
                  </a:schemeClr>
                </a:solidFill>
                <a:latin typeface="Arial" panose="020B0604020202020204" pitchFamily="34" charset="0"/>
                <a:ea typeface="微软雅黑" panose="020B0503020204020204" charset="-122"/>
              </a:defRPr>
            </a:lvl4pPr>
            <a:lvl5pPr>
              <a:defRPr baseline="0">
                <a:solidFill>
                  <a:schemeClr val="tx1">
                    <a:lumMod val="75000"/>
                    <a:lumOff val="2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3"/>
            </p:custDataLst>
          </p:nvPr>
        </p:nvSpPr>
        <p:spPr>
          <a:xfrm>
            <a:off x="1522800" y="1339200"/>
            <a:ext cx="9144000" cy="2386800"/>
          </a:xfrm>
        </p:spPr>
        <p:txBody>
          <a:bodyPr anchor="b">
            <a:normAutofit/>
          </a:bodyPr>
          <a:lstStyle>
            <a:lvl1pPr algn="ctr">
              <a:defRPr sz="6000" baseline="0">
                <a:solidFill>
                  <a:schemeClr val="accent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75000"/>
                    <a:lumOff val="2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5" Type="http://schemas.openxmlformats.org/officeDocument/2006/relationships/theme" Target="../theme/theme2.xml"/><Relationship Id="rId24" Type="http://schemas.openxmlformats.org/officeDocument/2006/relationships/tags" Target="../tags/tag128.xml"/><Relationship Id="rId23" Type="http://schemas.openxmlformats.org/officeDocument/2006/relationships/tags" Target="../tags/tag127.xml"/><Relationship Id="rId22" Type="http://schemas.openxmlformats.org/officeDocument/2006/relationships/tags" Target="../tags/tag126.xml"/><Relationship Id="rId21" Type="http://schemas.openxmlformats.org/officeDocument/2006/relationships/tags" Target="../tags/tag125.xml"/><Relationship Id="rId20" Type="http://schemas.openxmlformats.org/officeDocument/2006/relationships/tags" Target="../tags/tag124.xml"/><Relationship Id="rId2" Type="http://schemas.openxmlformats.org/officeDocument/2006/relationships/slideLayout" Target="../slideLayouts/slideLayout12.xml"/><Relationship Id="rId19" Type="http://schemas.openxmlformats.org/officeDocument/2006/relationships/tags" Target="../tags/tag123.xml"/><Relationship Id="rId18" Type="http://schemas.openxmlformats.org/officeDocument/2006/relationships/slideLayout" Target="../slideLayouts/slideLayout28.xml"/><Relationship Id="rId17" Type="http://schemas.openxmlformats.org/officeDocument/2006/relationships/slideLayout" Target="../slideLayouts/slideLayout27.xml"/><Relationship Id="rId16" Type="http://schemas.openxmlformats.org/officeDocument/2006/relationships/slideLayout" Target="../slideLayouts/slideLayout26.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1" Type="http://schemas.openxmlformats.org/officeDocument/2006/relationships/slideLayout" Target="../slideLayouts/slideLayout21.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accent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75000"/>
              <a:lumOff val="2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1.xml"/><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209.xml"/><Relationship Id="rId4" Type="http://schemas.openxmlformats.org/officeDocument/2006/relationships/tags" Target="../tags/tag208.xml"/><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s>
</file>

<file path=ppt/slides/_rels/slide12.xml.rels><?xml version="1.0" encoding="UTF-8" standalone="yes"?>
<Relationships xmlns="http://schemas.openxmlformats.org/package/2006/relationships"><Relationship Id="rId9" Type="http://schemas.openxmlformats.org/officeDocument/2006/relationships/tags" Target="../tags/tag216.xml"/><Relationship Id="rId8" Type="http://schemas.openxmlformats.org/officeDocument/2006/relationships/image" Target="../media/image9.png"/><Relationship Id="rId7" Type="http://schemas.openxmlformats.org/officeDocument/2006/relationships/tags" Target="../tags/tag215.xml"/><Relationship Id="rId6" Type="http://schemas.openxmlformats.org/officeDocument/2006/relationships/image" Target="../media/image8.png"/><Relationship Id="rId5" Type="http://schemas.openxmlformats.org/officeDocument/2006/relationships/tags" Target="../tags/tag214.xml"/><Relationship Id="rId4" Type="http://schemas.openxmlformats.org/officeDocument/2006/relationships/tags" Target="../tags/tag213.xml"/><Relationship Id="rId3" Type="http://schemas.openxmlformats.org/officeDocument/2006/relationships/tags" Target="../tags/tag212.xml"/><Relationship Id="rId2" Type="http://schemas.openxmlformats.org/officeDocument/2006/relationships/tags" Target="../tags/tag211.xml"/><Relationship Id="rId10" Type="http://schemas.openxmlformats.org/officeDocument/2006/relationships/slideLayout" Target="../slideLayouts/slideLayout17.xml"/><Relationship Id="rId1" Type="http://schemas.openxmlformats.org/officeDocument/2006/relationships/tags" Target="../tags/tag210.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1.xml"/><Relationship Id="rId3" Type="http://schemas.openxmlformats.org/officeDocument/2006/relationships/tags" Target="../tags/tag219.xml"/><Relationship Id="rId2" Type="http://schemas.openxmlformats.org/officeDocument/2006/relationships/tags" Target="../tags/tag218.xml"/><Relationship Id="rId1" Type="http://schemas.openxmlformats.org/officeDocument/2006/relationships/tags" Target="../tags/tag21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137.xml"/><Relationship Id="rId6" Type="http://schemas.openxmlformats.org/officeDocument/2006/relationships/image" Target="../media/image1.jpeg"/><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tags" Target="../tags/tag132.xm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ags" Target="../tags/tag144.xml"/><Relationship Id="rId7" Type="http://schemas.openxmlformats.org/officeDocument/2006/relationships/tags" Target="../tags/tag143.xml"/><Relationship Id="rId6" Type="http://schemas.openxmlformats.org/officeDocument/2006/relationships/image" Target="../media/image2.jpeg"/><Relationship Id="rId5" Type="http://schemas.openxmlformats.org/officeDocument/2006/relationships/tags" Target="../tags/tag142.xml"/><Relationship Id="rId4" Type="http://schemas.openxmlformats.org/officeDocument/2006/relationships/tags" Target="../tags/tag141.xml"/><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s>
</file>

<file path=ppt/slides/_rels/slide4.xml.rels><?xml version="1.0" encoding="UTF-8" standalone="yes"?>
<Relationships xmlns="http://schemas.openxmlformats.org/package/2006/relationships"><Relationship Id="rId9" Type="http://schemas.openxmlformats.org/officeDocument/2006/relationships/tags" Target="../tags/tag153.xml"/><Relationship Id="rId8" Type="http://schemas.openxmlformats.org/officeDocument/2006/relationships/tags" Target="../tags/tag152.xml"/><Relationship Id="rId7" Type="http://schemas.openxmlformats.org/officeDocument/2006/relationships/tags" Target="../tags/tag151.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tags" Target="../tags/tag146.xml"/><Relationship Id="rId13" Type="http://schemas.openxmlformats.org/officeDocument/2006/relationships/slideLayout" Target="../slideLayouts/slideLayout17.xml"/><Relationship Id="rId12" Type="http://schemas.openxmlformats.org/officeDocument/2006/relationships/tags" Target="../tags/tag155.xml"/><Relationship Id="rId11" Type="http://schemas.openxmlformats.org/officeDocument/2006/relationships/image" Target="../media/image3.png"/><Relationship Id="rId10" Type="http://schemas.openxmlformats.org/officeDocument/2006/relationships/tags" Target="../tags/tag154.xml"/><Relationship Id="rId1" Type="http://schemas.openxmlformats.org/officeDocument/2006/relationships/tags" Target="../tags/tag145.xml"/></Relationships>
</file>

<file path=ppt/slides/_rels/slide5.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5" Type="http://schemas.openxmlformats.org/officeDocument/2006/relationships/slideLayout" Target="../slideLayouts/slideLayout17.xml"/><Relationship Id="rId14" Type="http://schemas.openxmlformats.org/officeDocument/2006/relationships/tags" Target="../tags/tag167.xml"/><Relationship Id="rId13" Type="http://schemas.openxmlformats.org/officeDocument/2006/relationships/image" Target="../media/image5.png"/><Relationship Id="rId12" Type="http://schemas.openxmlformats.org/officeDocument/2006/relationships/tags" Target="../tags/tag166.xml"/><Relationship Id="rId11" Type="http://schemas.openxmlformats.org/officeDocument/2006/relationships/image" Target="../media/image4.png"/><Relationship Id="rId10" Type="http://schemas.openxmlformats.org/officeDocument/2006/relationships/tags" Target="../tags/tag165.xml"/><Relationship Id="rId1" Type="http://schemas.openxmlformats.org/officeDocument/2006/relationships/tags" Target="../tags/tag156.xml"/></Relationships>
</file>

<file path=ppt/slides/_rels/slide6.xml.rels><?xml version="1.0" encoding="UTF-8" standalone="yes"?>
<Relationships xmlns="http://schemas.openxmlformats.org/package/2006/relationships"><Relationship Id="rId9" Type="http://schemas.openxmlformats.org/officeDocument/2006/relationships/tags" Target="../tags/tag176.xml"/><Relationship Id="rId8" Type="http://schemas.openxmlformats.org/officeDocument/2006/relationships/tags" Target="../tags/tag175.xml"/><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3" Type="http://schemas.openxmlformats.org/officeDocument/2006/relationships/slideLayout" Target="../slideLayouts/slideLayout17.xml"/><Relationship Id="rId12" Type="http://schemas.openxmlformats.org/officeDocument/2006/relationships/tags" Target="../tags/tag178.xml"/><Relationship Id="rId11" Type="http://schemas.openxmlformats.org/officeDocument/2006/relationships/image" Target="../media/image4.png"/><Relationship Id="rId10" Type="http://schemas.openxmlformats.org/officeDocument/2006/relationships/tags" Target="../tags/tag177.xml"/><Relationship Id="rId1" Type="http://schemas.openxmlformats.org/officeDocument/2006/relationships/tags" Target="../tags/tag168.xml"/></Relationships>
</file>

<file path=ppt/slides/_rels/slide7.xml.rels><?xml version="1.0" encoding="UTF-8" standalone="yes"?>
<Relationships xmlns="http://schemas.openxmlformats.org/package/2006/relationships"><Relationship Id="rId9" Type="http://schemas.openxmlformats.org/officeDocument/2006/relationships/tags" Target="../tags/tag187.xml"/><Relationship Id="rId8" Type="http://schemas.openxmlformats.org/officeDocument/2006/relationships/tags" Target="../tags/tag186.xml"/><Relationship Id="rId7" Type="http://schemas.openxmlformats.org/officeDocument/2006/relationships/tags" Target="../tags/tag185.xml"/><Relationship Id="rId6" Type="http://schemas.openxmlformats.org/officeDocument/2006/relationships/tags" Target="../tags/tag184.xml"/><Relationship Id="rId5" Type="http://schemas.openxmlformats.org/officeDocument/2006/relationships/tags" Target="../tags/tag183.xml"/><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1" Type="http://schemas.openxmlformats.org/officeDocument/2006/relationships/slideLayout" Target="../slideLayouts/slideLayout17.xml"/><Relationship Id="rId10" Type="http://schemas.openxmlformats.org/officeDocument/2006/relationships/tags" Target="../tags/tag188.xml"/><Relationship Id="rId1" Type="http://schemas.openxmlformats.org/officeDocument/2006/relationships/tags" Target="../tags/tag179.xml"/></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7.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image" Target="../media/image7.jpeg"/><Relationship Id="rId3" Type="http://schemas.openxmlformats.org/officeDocument/2006/relationships/tags" Target="../tags/tag190.xml"/><Relationship Id="rId2" Type="http://schemas.openxmlformats.org/officeDocument/2006/relationships/image" Target="../media/image6.png"/><Relationship Id="rId1" Type="http://schemas.openxmlformats.org/officeDocument/2006/relationships/tags" Target="../tags/tag189.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17.xml"/><Relationship Id="rId7" Type="http://schemas.openxmlformats.org/officeDocument/2006/relationships/tags" Target="../tags/tag199.xml"/><Relationship Id="rId6" Type="http://schemas.openxmlformats.org/officeDocument/2006/relationships/tags" Target="../tags/tag198.xml"/><Relationship Id="rId5" Type="http://schemas.openxmlformats.org/officeDocument/2006/relationships/tags" Target="../tags/tag197.xml"/><Relationship Id="rId4" Type="http://schemas.openxmlformats.org/officeDocument/2006/relationships/tags" Target="../tags/tag196.xml"/><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tags" Target="../tags/tag19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638175" y="1772285"/>
            <a:ext cx="10958195" cy="1896745"/>
          </a:xfrm>
        </p:spPr>
        <p:txBody>
          <a:bodyPr>
            <a:normAutofit fontScale="90000"/>
          </a:bodyPr>
          <a:lstStyle/>
          <a:p>
            <a:pPr algn="ctr"/>
            <a:r>
              <a:rPr lang="zh-CN" altLang="en-US" sz="6555" dirty="0">
                <a:solidFill>
                  <a:schemeClr val="accent1"/>
                </a:solidFill>
                <a:sym typeface="Arial" panose="020B0604020202020204" pitchFamily="34" charset="0"/>
              </a:rPr>
              <a:t>基于污水处理的</a:t>
            </a:r>
            <a:br>
              <a:rPr lang="zh-CN" altLang="en-US" sz="6555" dirty="0">
                <a:solidFill>
                  <a:schemeClr val="accent1"/>
                </a:solidFill>
                <a:sym typeface="Arial" panose="020B0604020202020204" pitchFamily="34" charset="0"/>
              </a:rPr>
            </a:br>
            <a:r>
              <a:rPr lang="en-US" altLang="zh-CN" sz="6555" dirty="0">
                <a:solidFill>
                  <a:schemeClr val="accent1"/>
                </a:solidFill>
                <a:sym typeface="Arial" panose="020B0604020202020204" pitchFamily="34" charset="0"/>
              </a:rPr>
              <a:t>“</a:t>
            </a:r>
            <a:r>
              <a:rPr lang="zh-CN" altLang="en-US" sz="6555" dirty="0">
                <a:solidFill>
                  <a:schemeClr val="accent1"/>
                </a:solidFill>
                <a:sym typeface="Arial" panose="020B0604020202020204" pitchFamily="34" charset="0"/>
              </a:rPr>
              <a:t>水溶液中的离子反应与平衡</a:t>
            </a:r>
            <a:r>
              <a:rPr lang="en-US" altLang="zh-CN" sz="6555" dirty="0">
                <a:solidFill>
                  <a:schemeClr val="accent1"/>
                </a:solidFill>
                <a:sym typeface="Arial" panose="020B0604020202020204" pitchFamily="34" charset="0"/>
              </a:rPr>
              <a:t>”</a:t>
            </a:r>
            <a:r>
              <a:rPr lang="zh-CN" altLang="en-US" sz="6555" dirty="0">
                <a:solidFill>
                  <a:schemeClr val="accent1"/>
                </a:solidFill>
                <a:sym typeface="Arial" panose="020B0604020202020204" pitchFamily="34" charset="0"/>
              </a:rPr>
              <a:t>单元复习</a:t>
            </a:r>
            <a:endParaRPr lang="zh-CN" altLang="en-US" sz="4445" dirty="0">
              <a:solidFill>
                <a:schemeClr val="accent1"/>
              </a:solidFill>
              <a:sym typeface="Arial" panose="020B0604020202020204" pitchFamily="34" charset="0"/>
            </a:endParaRPr>
          </a:p>
        </p:txBody>
      </p:sp>
      <p:sp>
        <p:nvSpPr>
          <p:cNvPr id="4" name="文本占位符 3"/>
          <p:cNvSpPr>
            <a:spLocks noGrp="1"/>
          </p:cNvSpPr>
          <p:nvPr>
            <p:ph type="body" sz="quarter" idx="13"/>
            <p:custDataLst>
              <p:tags r:id="rId2"/>
            </p:custDataLst>
          </p:nvPr>
        </p:nvSpPr>
        <p:spPr>
          <a:xfrm>
            <a:off x="4319905" y="4918075"/>
            <a:ext cx="3365500" cy="1209040"/>
          </a:xfrm>
        </p:spPr>
        <p:txBody>
          <a:bodyPr>
            <a:noAutofit/>
          </a:bodyPr>
          <a:lstStyle/>
          <a:p>
            <a:pPr algn="ctr">
              <a:lnSpc>
                <a:spcPct val="100000"/>
              </a:lnSpc>
            </a:pPr>
            <a:r>
              <a:rPr lang="zh-CN" altLang="en-US" sz="2300" dirty="0">
                <a:solidFill>
                  <a:schemeClr val="accent1"/>
                </a:solidFill>
                <a:sym typeface="Arial" panose="020B0604020202020204" pitchFamily="34" charset="0"/>
              </a:rPr>
              <a:t>赵梦莎</a:t>
            </a:r>
            <a:endParaRPr lang="zh-CN" altLang="en-US" sz="2300" dirty="0">
              <a:solidFill>
                <a:schemeClr val="accent1"/>
              </a:solidFill>
              <a:sym typeface="Arial" panose="020B0604020202020204" pitchFamily="34" charset="0"/>
            </a:endParaRPr>
          </a:p>
          <a:p>
            <a:pPr algn="ctr">
              <a:lnSpc>
                <a:spcPct val="100000"/>
              </a:lnSpc>
            </a:pPr>
            <a:r>
              <a:rPr lang="zh-CN" altLang="en-US" sz="2300" dirty="0">
                <a:solidFill>
                  <a:schemeClr val="accent1"/>
                </a:solidFill>
                <a:sym typeface="Arial" panose="020B0604020202020204" pitchFamily="34" charset="0"/>
              </a:rPr>
              <a:t>秦淮高级中学</a:t>
            </a:r>
            <a:endParaRPr lang="zh-CN" altLang="en-US" sz="2300" dirty="0">
              <a:solidFill>
                <a:schemeClr val="accent1"/>
              </a:solidFill>
              <a:sym typeface="Arial" panose="020B0604020202020204" pitchFamily="34" charset="0"/>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sz="3555" dirty="0" err="1">
                <a:solidFill>
                  <a:schemeClr val="dk1"/>
                </a:solidFill>
                <a:latin typeface="微软雅黑" panose="020B0503020204020204" charset="-122"/>
                <a:ea typeface="微软雅黑" panose="020B0503020204020204" charset="-122"/>
                <a:sym typeface="微软雅黑" panose="020B0503020204020204" charset="-122"/>
              </a:rPr>
              <a:t>任务二：含镉</a:t>
            </a:r>
            <a:r>
              <a:rPr lang="en-US" altLang="zh-CN" sz="3555" dirty="0" err="1">
                <a:solidFill>
                  <a:schemeClr val="dk1"/>
                </a:solidFill>
                <a:sym typeface="微软雅黑" panose="020B0503020204020204" charset="-122"/>
              </a:rPr>
              <a:t>/</a:t>
            </a:r>
            <a:r>
              <a:rPr lang="zh-CN" altLang="en-US" sz="3555" dirty="0" err="1">
                <a:solidFill>
                  <a:schemeClr val="dk1"/>
                </a:solidFill>
                <a:sym typeface="微软雅黑" panose="020B0503020204020204" charset="-122"/>
              </a:rPr>
              <a:t>铬</a:t>
            </a:r>
            <a:r>
              <a:rPr lang="zh-CN" sz="3555" dirty="0" err="1">
                <a:solidFill>
                  <a:schemeClr val="dk1"/>
                </a:solidFill>
                <a:latin typeface="微软雅黑" panose="020B0503020204020204" charset="-122"/>
                <a:ea typeface="微软雅黑" panose="020B0503020204020204" charset="-122"/>
                <a:sym typeface="微软雅黑" panose="020B0503020204020204" charset="-122"/>
              </a:rPr>
              <a:t>废水处理（氢氧化物沉淀法和硫化物沉淀法）</a:t>
            </a:r>
            <a:endParaRPr lang="zh-CN" sz="3555"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5" name="文本框 4"/>
          <p:cNvSpPr txBox="1"/>
          <p:nvPr/>
        </p:nvSpPr>
        <p:spPr>
          <a:xfrm>
            <a:off x="989330" y="1014730"/>
            <a:ext cx="10471785" cy="2453640"/>
          </a:xfrm>
          <a:prstGeom prst="rect">
            <a:avLst/>
          </a:prstGeom>
          <a:noFill/>
        </p:spPr>
        <p:txBody>
          <a:bodyPr wrap="square" rtlCol="0" anchor="t">
            <a:spAutoFit/>
          </a:bodyPr>
          <a:p>
            <a:pPr>
              <a:lnSpc>
                <a:spcPct val="120000"/>
              </a:lnSpc>
              <a:spcBef>
                <a:spcPts val="0"/>
              </a:spcBef>
              <a:spcAft>
                <a:spcPts val="0"/>
              </a:spcAft>
            </a:pPr>
            <a:r>
              <a:rPr lang="zh-CN" altLang="en-US" sz="3200" b="1"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活动</a:t>
            </a:r>
            <a:r>
              <a:rPr lang="en-US" altLang="zh-CN" sz="3200" b="1"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zh-CN" altLang="en-US" sz="3200" b="1"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我国规定生活用水中镉排放的最大允许浓度为</a:t>
            </a:r>
            <a:r>
              <a:rPr lang="zh-CN" altLang="en-US" sz="3200" spc="100">
                <a:solidFill>
                  <a:srgbClr val="FF0000"/>
                </a:solidFill>
                <a:latin typeface="微软雅黑" panose="020B0503020204020204" charset="-122"/>
                <a:ea typeface="微软雅黑" panose="020B0503020204020204" charset="-122"/>
                <a:cs typeface="微软雅黑" panose="020B0503020204020204" charset="-122"/>
                <a:sym typeface="+mn-ea"/>
              </a:rPr>
              <a:t>0.005mg/L</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。在某含镉废水中加入Na</a:t>
            </a:r>
            <a:r>
              <a:rPr lang="zh-CN" altLang="en-US" sz="3200" spc="100" baseline="-250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S，当S</a:t>
            </a:r>
            <a:r>
              <a:rPr lang="zh-CN" altLang="en-US" sz="3200" spc="100" baseline="300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浓度达到</a:t>
            </a:r>
            <a:r>
              <a:rPr lang="zh-CN" altLang="en-US" sz="3200" spc="100">
                <a:solidFill>
                  <a:srgbClr val="FF0000"/>
                </a:solidFill>
                <a:latin typeface="微软雅黑" panose="020B0503020204020204" charset="-122"/>
                <a:ea typeface="微软雅黑" panose="020B0503020204020204" charset="-122"/>
                <a:cs typeface="微软雅黑" panose="020B0503020204020204" charset="-122"/>
                <a:sym typeface="+mn-ea"/>
              </a:rPr>
              <a:t>7.9×10</a:t>
            </a:r>
            <a:r>
              <a:rPr lang="zh-CN" altLang="en-US"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rPr>
              <a:t>-8</a:t>
            </a:r>
            <a:r>
              <a:rPr lang="zh-CN" altLang="en-US" sz="3200" spc="100">
                <a:solidFill>
                  <a:srgbClr val="FF0000"/>
                </a:solidFill>
                <a:latin typeface="微软雅黑" panose="020B0503020204020204" charset="-122"/>
                <a:ea typeface="微软雅黑" panose="020B0503020204020204" charset="-122"/>
                <a:cs typeface="微软雅黑" panose="020B0503020204020204" charset="-122"/>
                <a:sym typeface="+mn-ea"/>
              </a:rPr>
              <a:t>mol•L</a:t>
            </a:r>
            <a:r>
              <a:rPr lang="en-US" altLang="zh-CN"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rPr>
              <a:t>1</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时，水体中Cd</a:t>
            </a:r>
            <a:r>
              <a:rPr lang="zh-CN" altLang="en-US" sz="3200" spc="100" baseline="300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浓度是否符合水源标准？（已知</a:t>
            </a:r>
            <a:r>
              <a:rPr lang="en-US" altLang="zh-CN"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M</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(Cd)=112</a:t>
            </a:r>
            <a:r>
              <a:rPr lang="en-US" altLang="zh-CN"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g/mol</a:t>
            </a:r>
            <a:r>
              <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a:t>
            </a:r>
            <a:endParaRPr lang="zh-CN" altLang="en-US"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8" name="文本框 7"/>
          <p:cNvSpPr txBox="1"/>
          <p:nvPr/>
        </p:nvSpPr>
        <p:spPr>
          <a:xfrm>
            <a:off x="2715895" y="3676650"/>
            <a:ext cx="5685155" cy="583565"/>
          </a:xfrm>
          <a:prstGeom prst="rect">
            <a:avLst/>
          </a:prstGeom>
          <a:noFill/>
        </p:spPr>
        <p:txBody>
          <a:bodyPr wrap="square" rtlCol="0">
            <a:spAutoFit/>
          </a:bodyPr>
          <a:p>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c(Cd</a:t>
            </a:r>
            <a:r>
              <a:rPr lang="en-US" sz="3200" spc="100" baseline="300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3200">
                <a:solidFill>
                  <a:srgbClr val="FF0000"/>
                </a:solidFill>
                <a:latin typeface="微软雅黑" panose="020B0503020204020204" charset="-122"/>
                <a:ea typeface="微软雅黑" panose="020B0503020204020204" charset="-122"/>
              </a:rPr>
              <a:t>1x10</a:t>
            </a:r>
            <a:r>
              <a:rPr lang="en-US" altLang="zh-CN" sz="3200" baseline="30000">
                <a:solidFill>
                  <a:srgbClr val="FF0000"/>
                </a:solidFill>
                <a:latin typeface="微软雅黑" panose="020B0503020204020204" charset="-122"/>
                <a:ea typeface="微软雅黑" panose="020B0503020204020204" charset="-122"/>
              </a:rPr>
              <a:t>-19</a:t>
            </a:r>
            <a:r>
              <a:rPr lang="zh-CN" altLang="en-US" sz="3200" spc="100">
                <a:solidFill>
                  <a:srgbClr val="FF0000"/>
                </a:solidFill>
                <a:latin typeface="微软雅黑" panose="020B0503020204020204" charset="-122"/>
                <a:ea typeface="微软雅黑" panose="020B0503020204020204" charset="-122"/>
                <a:cs typeface="微软雅黑" panose="020B0503020204020204" charset="-122"/>
                <a:sym typeface="+mn-ea"/>
              </a:rPr>
              <a:t>mol•L</a:t>
            </a:r>
            <a:r>
              <a:rPr lang="en-US" altLang="zh-CN"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rPr>
              <a:t>-</a:t>
            </a:r>
            <a:r>
              <a:rPr lang="zh-CN" altLang="en-US"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rPr>
              <a:t>1</a:t>
            </a:r>
            <a:endParaRPr lang="zh-CN" altLang="en-US" sz="3200" spc="100" baseline="3000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12" name="文本框 11"/>
          <p:cNvSpPr txBox="1"/>
          <p:nvPr/>
        </p:nvSpPr>
        <p:spPr>
          <a:xfrm>
            <a:off x="2715895" y="4454525"/>
            <a:ext cx="9018905" cy="583565"/>
          </a:xfrm>
          <a:prstGeom prst="rect">
            <a:avLst/>
          </a:prstGeom>
          <a:noFill/>
        </p:spPr>
        <p:txBody>
          <a:bodyPr wrap="square" rtlCol="0" anchor="t">
            <a:spAutoFit/>
          </a:bodyPr>
          <a:p>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c(Cd</a:t>
            </a:r>
            <a:r>
              <a:rPr lang="en-US" sz="3200" spc="100" baseline="300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2+</a:t>
            </a:r>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a:t>
            </a:r>
            <a:r>
              <a:rPr lang="en-US" altLang="zh-CN" sz="3200">
                <a:solidFill>
                  <a:srgbClr val="FF0000"/>
                </a:solidFill>
                <a:latin typeface="微软雅黑" panose="020B0503020204020204" charset="-122"/>
                <a:ea typeface="微软雅黑" panose="020B0503020204020204" charset="-122"/>
                <a:sym typeface="+mn-ea"/>
              </a:rPr>
              <a:t>10</a:t>
            </a:r>
            <a:r>
              <a:rPr lang="en-US" altLang="zh-CN" sz="3200" baseline="30000">
                <a:solidFill>
                  <a:srgbClr val="FF0000"/>
                </a:solidFill>
                <a:latin typeface="微软雅黑" panose="020B0503020204020204" charset="-122"/>
                <a:ea typeface="微软雅黑" panose="020B0503020204020204" charset="-122"/>
                <a:sym typeface="+mn-ea"/>
              </a:rPr>
              <a:t>-19</a:t>
            </a:r>
            <a:r>
              <a:rPr lang="en-US" altLang="zh-CN" sz="3200">
                <a:solidFill>
                  <a:srgbClr val="FF0000"/>
                </a:solidFill>
                <a:latin typeface="微软雅黑" panose="020B0503020204020204" charset="-122"/>
                <a:ea typeface="微软雅黑" panose="020B0503020204020204" charset="-122"/>
                <a:sym typeface="+mn-ea"/>
              </a:rPr>
              <a:t>x112x10</a:t>
            </a:r>
            <a:r>
              <a:rPr lang="en-US" altLang="zh-CN" sz="3200" baseline="30000">
                <a:solidFill>
                  <a:srgbClr val="FF0000"/>
                </a:solidFill>
                <a:latin typeface="微软雅黑" panose="020B0503020204020204" charset="-122"/>
                <a:ea typeface="微软雅黑" panose="020B0503020204020204" charset="-122"/>
                <a:sym typeface="+mn-ea"/>
              </a:rPr>
              <a:t>3</a:t>
            </a:r>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mg</a:t>
            </a:r>
            <a:r>
              <a:rPr lang="en-US" altLang="zh-CN"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·L</a:t>
            </a:r>
            <a:r>
              <a:rPr lang="en-US" altLang="zh-CN" sz="3200" spc="100" baseline="300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-1</a:t>
            </a:r>
            <a:r>
              <a:rPr lang="en-US" sz="3200" spc="100" dirty="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&lt;0.005mg</a:t>
            </a:r>
            <a:r>
              <a:rPr lang="en-US" altLang="zh-CN" sz="3200" spc="1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·L</a:t>
            </a:r>
            <a:r>
              <a:rPr lang="en-US" altLang="zh-CN" sz="3200" spc="100" baseline="30000">
                <a:solidFill>
                  <a:schemeClr val="dk1">
                    <a:lumMod val="75000"/>
                    <a:lumOff val="25000"/>
                  </a:schemeClr>
                </a:solidFill>
                <a:latin typeface="微软雅黑" panose="020B0503020204020204" charset="-122"/>
                <a:ea typeface="微软雅黑" panose="020B0503020204020204" charset="-122"/>
                <a:cs typeface="微软雅黑" panose="020B0503020204020204" charset="-122"/>
                <a:sym typeface="+mn-ea"/>
              </a:rPr>
              <a:t>-1</a:t>
            </a:r>
            <a:endParaRPr lang="en-US" altLang="zh-CN" sz="3200" spc="100" baseline="30000" dirty="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Tree>
    <p:custDataLst>
      <p:tags r:id="rId5"/>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2" grpId="0"/>
      <p:bldP spid="12"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sym typeface="微软雅黑" panose="020B0503020204020204" charset="-122"/>
              </a:rPr>
              <a:t>任务二：含镉</a:t>
            </a:r>
            <a:r>
              <a:rPr lang="en-US" altLang="zh-CN" dirty="0" err="1">
                <a:solidFill>
                  <a:schemeClr val="dk1"/>
                </a:solidFill>
                <a:sym typeface="微软雅黑" panose="020B0503020204020204" charset="-122"/>
              </a:rPr>
              <a:t>/</a:t>
            </a:r>
            <a:r>
              <a:rPr lang="zh-CN" altLang="en-US" dirty="0" err="1">
                <a:solidFill>
                  <a:schemeClr val="dk1"/>
                </a:solidFill>
                <a:sym typeface="微软雅黑" panose="020B0503020204020204" charset="-122"/>
              </a:rPr>
              <a:t>铬</a:t>
            </a:r>
            <a:r>
              <a:rPr lang="zh-CN" dirty="0" err="1">
                <a:solidFill>
                  <a:schemeClr val="dk1"/>
                </a:solidFill>
                <a:sym typeface="微软雅黑" panose="020B0503020204020204" charset="-122"/>
              </a:rPr>
              <a:t>废水处理（氢氧化物沉淀法和硫化物沉淀法）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101" name="文本框 100"/>
          <p:cNvSpPr txBox="1"/>
          <p:nvPr/>
        </p:nvSpPr>
        <p:spPr>
          <a:xfrm>
            <a:off x="645160" y="1079500"/>
            <a:ext cx="10636885" cy="2216150"/>
          </a:xfrm>
          <a:prstGeom prst="rect">
            <a:avLst/>
          </a:prstGeom>
          <a:noFill/>
          <a:ln w="9525">
            <a:noFill/>
          </a:ln>
        </p:spPr>
        <p:txBody>
          <a:bodyPr>
            <a:noAutofit/>
          </a:bodyPr>
          <a:p>
            <a:pPr indent="0">
              <a:lnSpc>
                <a:spcPct val="120000"/>
              </a:lnSpc>
              <a:spcBef>
                <a:spcPts val="0"/>
              </a:spcBef>
              <a:spcAft>
                <a:spcPts val="0"/>
              </a:spcAft>
            </a:pPr>
            <a:r>
              <a:rPr lang="zh-CN" sz="3200" b="1">
                <a:latin typeface="微软雅黑" panose="020B0503020204020204" charset="-122"/>
                <a:ea typeface="微软雅黑" panose="020B0503020204020204" charset="-122"/>
                <a:cs typeface="微软雅黑" panose="020B0503020204020204" charset="-122"/>
              </a:rPr>
              <a:t>活动3：</a:t>
            </a:r>
            <a:r>
              <a:rPr lang="zh-CN" sz="3200" b="0">
                <a:latin typeface="微软雅黑" panose="020B0503020204020204" charset="-122"/>
                <a:ea typeface="微软雅黑" panose="020B0503020204020204" charset="-122"/>
                <a:cs typeface="微软雅黑" panose="020B0503020204020204" charset="-122"/>
              </a:rPr>
              <a:t>工业上常用钡盐沉淀法处理含有Cr(Ⅵ)的废水并回收重铬酸。在此过程中常加入</a:t>
            </a:r>
            <a:r>
              <a:rPr sz="3200" b="0">
                <a:latin typeface="微软雅黑" panose="020B0503020204020204" charset="-122"/>
                <a:ea typeface="微软雅黑" panose="020B0503020204020204" charset="-122"/>
                <a:cs typeface="微软雅黑" panose="020B0503020204020204" charset="-122"/>
              </a:rPr>
              <a:t>SO</a:t>
            </a:r>
            <a:r>
              <a:rPr sz="3200" b="0" baseline="-25000">
                <a:latin typeface="微软雅黑" panose="020B0503020204020204" charset="-122"/>
                <a:ea typeface="微软雅黑" panose="020B0503020204020204" charset="-122"/>
                <a:cs typeface="微软雅黑" panose="020B0503020204020204" charset="-122"/>
              </a:rPr>
              <a:t>4</a:t>
            </a:r>
            <a:r>
              <a:rPr sz="3200" b="0" baseline="30000">
                <a:latin typeface="微软雅黑" panose="020B0503020204020204" charset="-122"/>
                <a:ea typeface="微软雅黑" panose="020B0503020204020204" charset="-122"/>
                <a:cs typeface="微软雅黑" panose="020B0503020204020204" charset="-122"/>
              </a:rPr>
              <a:t>2-</a:t>
            </a:r>
            <a:r>
              <a:rPr sz="3200" b="0">
                <a:latin typeface="微软雅黑" panose="020B0503020204020204" charset="-122"/>
                <a:ea typeface="微软雅黑" panose="020B0503020204020204" charset="-122"/>
                <a:cs typeface="微软雅黑" panose="020B0503020204020204" charset="-122"/>
              </a:rPr>
              <a:t>使BaCrO</a:t>
            </a:r>
            <a:r>
              <a:rPr sz="3200" b="0" baseline="-25000">
                <a:latin typeface="微软雅黑" panose="020B0503020204020204" charset="-122"/>
                <a:ea typeface="微软雅黑" panose="020B0503020204020204" charset="-122"/>
                <a:cs typeface="微软雅黑" panose="020B0503020204020204" charset="-122"/>
              </a:rPr>
              <a:t>4</a:t>
            </a:r>
            <a:r>
              <a:rPr sz="3200" b="0">
                <a:latin typeface="微软雅黑" panose="020B0503020204020204" charset="-122"/>
                <a:ea typeface="微软雅黑" panose="020B0503020204020204" charset="-122"/>
                <a:cs typeface="微软雅黑" panose="020B0503020204020204" charset="-122"/>
              </a:rPr>
              <a:t>转化为BaSO</a:t>
            </a:r>
            <a:r>
              <a:rPr sz="3200" b="0" baseline="-25000">
                <a:latin typeface="微软雅黑" panose="020B0503020204020204" charset="-122"/>
                <a:ea typeface="微软雅黑" panose="020B0503020204020204" charset="-122"/>
                <a:cs typeface="微软雅黑" panose="020B0503020204020204" charset="-122"/>
              </a:rPr>
              <a:t>4</a:t>
            </a:r>
            <a:r>
              <a:rPr lang="zh-CN" sz="3200" b="0">
                <a:latin typeface="微软雅黑" panose="020B0503020204020204" charset="-122"/>
                <a:ea typeface="微软雅黑" panose="020B0503020204020204" charset="-122"/>
                <a:cs typeface="微软雅黑" panose="020B0503020204020204" charset="-122"/>
              </a:rPr>
              <a:t>，</a:t>
            </a:r>
            <a:r>
              <a:rPr sz="3200" b="0">
                <a:latin typeface="微软雅黑" panose="020B0503020204020204" charset="-122"/>
                <a:ea typeface="微软雅黑" panose="020B0503020204020204" charset="-122"/>
                <a:cs typeface="微软雅黑" panose="020B0503020204020204" charset="-122"/>
              </a:rPr>
              <a:t>释放出CrO</a:t>
            </a:r>
            <a:r>
              <a:rPr sz="3200" b="0" baseline="-25000">
                <a:latin typeface="微软雅黑" panose="020B0503020204020204" charset="-122"/>
                <a:ea typeface="微软雅黑" panose="020B0503020204020204" charset="-122"/>
                <a:cs typeface="微软雅黑" panose="020B0503020204020204" charset="-122"/>
              </a:rPr>
              <a:t>4</a:t>
            </a:r>
            <a:r>
              <a:rPr sz="3200" b="0" baseline="30000">
                <a:latin typeface="微软雅黑" panose="020B0503020204020204" charset="-122"/>
                <a:ea typeface="微软雅黑" panose="020B0503020204020204" charset="-122"/>
                <a:cs typeface="微软雅黑" panose="020B0503020204020204" charset="-122"/>
              </a:rPr>
              <a:t>2-</a:t>
            </a:r>
            <a:r>
              <a:rPr lang="zh-CN" sz="3200" b="0">
                <a:latin typeface="微软雅黑" panose="020B0503020204020204" charset="-122"/>
                <a:ea typeface="微软雅黑" panose="020B0503020204020204" charset="-122"/>
                <a:cs typeface="微软雅黑" panose="020B0503020204020204" charset="-122"/>
              </a:rPr>
              <a:t>，请写出该沉淀转化的离子方程式；</a:t>
            </a:r>
            <a:endParaRPr lang="zh-CN" altLang="en-US" sz="3200" b="0">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645160" y="3734435"/>
            <a:ext cx="10636885" cy="2216150"/>
          </a:xfrm>
          <a:prstGeom prst="rect">
            <a:avLst/>
          </a:prstGeom>
          <a:noFill/>
          <a:ln w="9525">
            <a:noFill/>
          </a:ln>
        </p:spPr>
        <p:txBody>
          <a:bodyPr>
            <a:noAutofit/>
          </a:bodyPr>
          <a:p>
            <a:pPr indent="0">
              <a:lnSpc>
                <a:spcPct val="120000"/>
              </a:lnSpc>
              <a:spcBef>
                <a:spcPts val="0"/>
              </a:spcBef>
              <a:spcAft>
                <a:spcPts val="0"/>
              </a:spcAft>
            </a:pPr>
            <a:r>
              <a:rPr lang="zh-CN" sz="3200" b="0">
                <a:latin typeface="微软雅黑" panose="020B0503020204020204" charset="-122"/>
                <a:ea typeface="微软雅黑" panose="020B0503020204020204" charset="-122"/>
                <a:cs typeface="微软雅黑" panose="020B0503020204020204" charset="-122"/>
              </a:rPr>
              <a:t>当</a:t>
            </a:r>
            <a:r>
              <a:rPr lang="zh-CN" sz="3200" b="0">
                <a:solidFill>
                  <a:srgbClr val="FF0000"/>
                </a:solidFill>
                <a:latin typeface="微软雅黑" panose="020B0503020204020204" charset="-122"/>
                <a:ea typeface="微软雅黑" panose="020B0503020204020204" charset="-122"/>
                <a:cs typeface="微软雅黑" panose="020B0503020204020204" charset="-122"/>
              </a:rPr>
              <a:t>c(CrO</a:t>
            </a:r>
            <a:r>
              <a:rPr lang="zh-CN" sz="3200" b="0" baseline="-25000">
                <a:solidFill>
                  <a:srgbClr val="FF0000"/>
                </a:solidFill>
                <a:latin typeface="微软雅黑" panose="020B0503020204020204" charset="-122"/>
                <a:ea typeface="微软雅黑" panose="020B0503020204020204" charset="-122"/>
                <a:cs typeface="微软雅黑" panose="020B0503020204020204" charset="-122"/>
              </a:rPr>
              <a:t>4</a:t>
            </a:r>
            <a:r>
              <a:rPr lang="zh-CN" sz="3200" b="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3200" b="0">
                <a:solidFill>
                  <a:srgbClr val="FF0000"/>
                </a:solidFill>
                <a:latin typeface="微软雅黑" panose="020B0503020204020204" charset="-122"/>
                <a:ea typeface="微软雅黑" panose="020B0503020204020204" charset="-122"/>
                <a:cs typeface="微软雅黑" panose="020B0503020204020204" charset="-122"/>
              </a:rPr>
              <a:t>)/c(SO</a:t>
            </a:r>
            <a:r>
              <a:rPr lang="zh-CN" sz="3200" b="0" baseline="-25000">
                <a:solidFill>
                  <a:srgbClr val="FF0000"/>
                </a:solidFill>
                <a:latin typeface="微软雅黑" panose="020B0503020204020204" charset="-122"/>
                <a:ea typeface="微软雅黑" panose="020B0503020204020204" charset="-122"/>
                <a:cs typeface="微软雅黑" panose="020B0503020204020204" charset="-122"/>
              </a:rPr>
              <a:t>4</a:t>
            </a:r>
            <a:r>
              <a:rPr lang="zh-CN" sz="3200" b="0" baseline="30000">
                <a:solidFill>
                  <a:srgbClr val="FF0000"/>
                </a:solidFill>
                <a:latin typeface="微软雅黑" panose="020B0503020204020204" charset="-122"/>
                <a:ea typeface="微软雅黑" panose="020B0503020204020204" charset="-122"/>
                <a:cs typeface="微软雅黑" panose="020B0503020204020204" charset="-122"/>
              </a:rPr>
              <a:t>2-</a:t>
            </a:r>
            <a:r>
              <a:rPr lang="zh-CN" sz="3200" b="0">
                <a:solidFill>
                  <a:srgbClr val="FF0000"/>
                </a:solidFill>
                <a:latin typeface="微软雅黑" panose="020B0503020204020204" charset="-122"/>
                <a:ea typeface="微软雅黑" panose="020B0503020204020204" charset="-122"/>
                <a:cs typeface="微软雅黑" panose="020B0503020204020204" charset="-122"/>
              </a:rPr>
              <a:t>)</a:t>
            </a:r>
            <a:r>
              <a:rPr lang="zh-CN" sz="3200" b="0">
                <a:latin typeface="微软雅黑" panose="020B0503020204020204" charset="-122"/>
                <a:ea typeface="微软雅黑" panose="020B0503020204020204" charset="-122"/>
                <a:cs typeface="微软雅黑" panose="020B0503020204020204" charset="-122"/>
              </a:rPr>
              <a:t>满足什么关系时，该沉淀转化得以正向进行？（已知</a:t>
            </a:r>
            <a:r>
              <a:rPr lang="en-US" sz="3200" b="0">
                <a:latin typeface="微软雅黑" panose="020B0503020204020204" charset="-122"/>
                <a:ea typeface="微软雅黑" panose="020B0503020204020204" charset="-122"/>
                <a:cs typeface="微软雅黑" panose="020B0503020204020204" charset="-122"/>
              </a:rPr>
              <a:t>K</a:t>
            </a:r>
            <a:r>
              <a:rPr lang="en-US" sz="3200" b="0" baseline="-25000">
                <a:latin typeface="微软雅黑" panose="020B0503020204020204" charset="-122"/>
                <a:ea typeface="微软雅黑" panose="020B0503020204020204" charset="-122"/>
                <a:cs typeface="微软雅黑" panose="020B0503020204020204" charset="-122"/>
              </a:rPr>
              <a:t>sp</a:t>
            </a:r>
            <a:r>
              <a:rPr lang="en-US" sz="3200" b="0">
                <a:latin typeface="微软雅黑" panose="020B0503020204020204" charset="-122"/>
                <a:ea typeface="微软雅黑" panose="020B0503020204020204" charset="-122"/>
                <a:cs typeface="微软雅黑" panose="020B0503020204020204" charset="-122"/>
              </a:rPr>
              <a:t>(BaCrO</a:t>
            </a:r>
            <a:r>
              <a:rPr lang="en-US" sz="3200" b="0" baseline="-25000">
                <a:latin typeface="微软雅黑" panose="020B0503020204020204" charset="-122"/>
                <a:ea typeface="微软雅黑" panose="020B0503020204020204" charset="-122"/>
                <a:cs typeface="微软雅黑" panose="020B0503020204020204" charset="-122"/>
              </a:rPr>
              <a:t>4</a:t>
            </a:r>
            <a:r>
              <a:rPr lang="zh-CN" sz="3200" b="0">
                <a:latin typeface="微软雅黑" panose="020B0503020204020204" charset="-122"/>
                <a:ea typeface="微软雅黑" panose="020B0503020204020204" charset="-122"/>
                <a:cs typeface="微软雅黑" panose="020B0503020204020204" charset="-122"/>
              </a:rPr>
              <a:t>）</a:t>
            </a:r>
            <a:r>
              <a:rPr lang="en-US" sz="3200" b="0">
                <a:latin typeface="微软雅黑" panose="020B0503020204020204" charset="-122"/>
                <a:ea typeface="微软雅黑" panose="020B0503020204020204" charset="-122"/>
                <a:cs typeface="微软雅黑" panose="020B0503020204020204" charset="-122"/>
              </a:rPr>
              <a:t>=1.2x10</a:t>
            </a:r>
            <a:r>
              <a:rPr lang="en-US" sz="3200" b="0" baseline="30000">
                <a:latin typeface="微软雅黑" panose="020B0503020204020204" charset="-122"/>
                <a:ea typeface="微软雅黑" panose="020B0503020204020204" charset="-122"/>
                <a:cs typeface="微软雅黑" panose="020B0503020204020204" charset="-122"/>
              </a:rPr>
              <a:t>-10</a:t>
            </a:r>
            <a:r>
              <a:rPr lang="zh-CN" sz="3200" b="0">
                <a:latin typeface="微软雅黑" panose="020B0503020204020204" charset="-122"/>
                <a:ea typeface="微软雅黑" panose="020B0503020204020204" charset="-122"/>
                <a:cs typeface="微软雅黑" panose="020B0503020204020204" charset="-122"/>
              </a:rPr>
              <a:t>，</a:t>
            </a:r>
            <a:r>
              <a:rPr lang="en-US" sz="3200" b="0">
                <a:latin typeface="微软雅黑" panose="020B0503020204020204" charset="-122"/>
                <a:ea typeface="微软雅黑" panose="020B0503020204020204" charset="-122"/>
                <a:cs typeface="微软雅黑" panose="020B0503020204020204" charset="-122"/>
              </a:rPr>
              <a:t>K</a:t>
            </a:r>
            <a:r>
              <a:rPr lang="en-US" sz="3200" b="0" baseline="-25000">
                <a:latin typeface="微软雅黑" panose="020B0503020204020204" charset="-122"/>
                <a:ea typeface="微软雅黑" panose="020B0503020204020204" charset="-122"/>
                <a:cs typeface="微软雅黑" panose="020B0503020204020204" charset="-122"/>
              </a:rPr>
              <a:t>sp</a:t>
            </a:r>
            <a:r>
              <a:rPr lang="en-US" sz="3200" b="0">
                <a:latin typeface="微软雅黑" panose="020B0503020204020204" charset="-122"/>
                <a:ea typeface="微软雅黑" panose="020B0503020204020204" charset="-122"/>
                <a:cs typeface="微软雅黑" panose="020B0503020204020204" charset="-122"/>
              </a:rPr>
              <a:t>(BaSO</a:t>
            </a:r>
            <a:r>
              <a:rPr lang="en-US" sz="3200" b="0" baseline="-25000">
                <a:latin typeface="微软雅黑" panose="020B0503020204020204" charset="-122"/>
                <a:ea typeface="微软雅黑" panose="020B0503020204020204" charset="-122"/>
                <a:cs typeface="微软雅黑" panose="020B0503020204020204" charset="-122"/>
              </a:rPr>
              <a:t>4</a:t>
            </a:r>
            <a:r>
              <a:rPr lang="zh-CN" sz="3200" b="0">
                <a:latin typeface="微软雅黑" panose="020B0503020204020204" charset="-122"/>
                <a:ea typeface="微软雅黑" panose="020B0503020204020204" charset="-122"/>
                <a:cs typeface="微软雅黑" panose="020B0503020204020204" charset="-122"/>
              </a:rPr>
              <a:t>）</a:t>
            </a:r>
            <a:r>
              <a:rPr lang="en-US" sz="3200" b="0">
                <a:latin typeface="微软雅黑" panose="020B0503020204020204" charset="-122"/>
                <a:ea typeface="微软雅黑" panose="020B0503020204020204" charset="-122"/>
                <a:cs typeface="微软雅黑" panose="020B0503020204020204" charset="-122"/>
              </a:rPr>
              <a:t>=1.1x10</a:t>
            </a:r>
            <a:r>
              <a:rPr lang="en-US" sz="3200" b="0" baseline="30000">
                <a:latin typeface="微软雅黑" panose="020B0503020204020204" charset="-122"/>
                <a:ea typeface="微软雅黑" panose="020B0503020204020204" charset="-122"/>
                <a:cs typeface="微软雅黑" panose="020B0503020204020204" charset="-122"/>
              </a:rPr>
              <a:t>-10</a:t>
            </a:r>
            <a:r>
              <a:rPr lang="zh-CN" sz="3200" b="0">
                <a:latin typeface="微软雅黑" panose="020B0503020204020204" charset="-122"/>
                <a:ea typeface="微软雅黑" panose="020B0503020204020204" charset="-122"/>
                <a:cs typeface="微软雅黑" panose="020B0503020204020204" charset="-122"/>
              </a:rPr>
              <a:t>）</a:t>
            </a:r>
            <a:endParaRPr lang="zh-CN" altLang="en-US" sz="3200" b="0">
              <a:latin typeface="微软雅黑" panose="020B0503020204020204" charset="-122"/>
              <a:ea typeface="微软雅黑" panose="020B0503020204020204" charset="-122"/>
              <a:cs typeface="微软雅黑" panose="020B0503020204020204" charset="-122"/>
            </a:endParaRPr>
          </a:p>
        </p:txBody>
      </p:sp>
    </p:spTree>
    <p:custDataLst>
      <p:tags r:id="rId5"/>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sym typeface="微软雅黑" panose="020B0503020204020204" charset="-122"/>
              </a:rPr>
              <a:t>【学习评价】</a:t>
            </a:r>
            <a:endParaRPr lang="zh-CN" dirty="0" err="1">
              <a:solidFill>
                <a:schemeClr val="dk1"/>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pic>
        <p:nvPicPr>
          <p:cNvPr id="5" name="图片 4" descr="/data/temp/129c7d14-78b5-11ee-bcb5-be9006b8249b.jpg129c7d14-78b5-11ee-bcb5-be9006b8249b"/>
          <p:cNvPicPr>
            <a:picLocks noChangeAspect="1"/>
          </p:cNvPicPr>
          <p:nvPr>
            <p:custDataLst>
              <p:tags r:id="rId5"/>
            </p:custDataLst>
          </p:nvPr>
        </p:nvPicPr>
        <p:blipFill rotWithShape="1">
          <a:blip r:embed="rId6"/>
          <a:srcRect/>
          <a:stretch>
            <a:fillRect/>
          </a:stretch>
        </p:blipFill>
        <p:spPr>
          <a:xfrm>
            <a:off x="1412885" y="1129689"/>
            <a:ext cx="9159042" cy="1792586"/>
          </a:xfrm>
          <a:custGeom>
            <a:avLst/>
            <a:gdLst/>
            <a:ahLst/>
            <a:cxnLst>
              <a:cxn ang="3">
                <a:pos x="hc" y="t"/>
              </a:cxn>
              <a:cxn ang="cd2">
                <a:pos x="l" y="vc"/>
              </a:cxn>
              <a:cxn ang="cd4">
                <a:pos x="hc" y="b"/>
              </a:cxn>
              <a:cxn ang="0">
                <a:pos x="r" y="vc"/>
              </a:cxn>
            </a:cxnLst>
            <a:rect l="l" t="t" r="r" b="b"/>
            <a:pathLst>
              <a:path w="8640" h="5280">
                <a:moveTo>
                  <a:pt x="0" y="0"/>
                </a:moveTo>
                <a:lnTo>
                  <a:pt x="8640" y="0"/>
                </a:lnTo>
                <a:lnTo>
                  <a:pt x="8640" y="5280"/>
                </a:lnTo>
                <a:lnTo>
                  <a:pt x="0" y="5280"/>
                </a:lnTo>
                <a:lnTo>
                  <a:pt x="0" y="0"/>
                </a:lnTo>
                <a:close/>
              </a:path>
            </a:pathLst>
          </a:custGeom>
        </p:spPr>
      </p:pic>
      <p:pic>
        <p:nvPicPr>
          <p:cNvPr id="8" name="图片 7" descr="/data/temp/12ae91fc-78b5-11ee-8df9-2695abecdf37.jpg12ae91fc-78b5-11ee-8df9-2695abecdf37"/>
          <p:cNvPicPr>
            <a:picLocks noChangeAspect="1"/>
          </p:cNvPicPr>
          <p:nvPr>
            <p:custDataLst>
              <p:tags r:id="rId7"/>
            </p:custDataLst>
          </p:nvPr>
        </p:nvPicPr>
        <p:blipFill rotWithShape="1">
          <a:blip r:embed="rId8"/>
          <a:srcRect/>
          <a:stretch>
            <a:fillRect/>
          </a:stretch>
        </p:blipFill>
        <p:spPr>
          <a:xfrm>
            <a:off x="1331595" y="3124835"/>
            <a:ext cx="10284460" cy="3449955"/>
          </a:xfrm>
          <a:custGeom>
            <a:avLst/>
            <a:gdLst/>
            <a:ahLst/>
            <a:cxnLst>
              <a:cxn ang="3">
                <a:pos x="hc" y="t"/>
              </a:cxn>
              <a:cxn ang="cd2">
                <a:pos x="l" y="vc"/>
              </a:cxn>
              <a:cxn ang="cd4">
                <a:pos x="hc" y="b"/>
              </a:cxn>
              <a:cxn ang="0">
                <a:pos x="r" y="vc"/>
              </a:cxn>
            </a:cxnLst>
            <a:rect l="l" t="t" r="r" b="b"/>
            <a:pathLst>
              <a:path w="19201" h="6476">
                <a:moveTo>
                  <a:pt x="0" y="0"/>
                </a:moveTo>
                <a:lnTo>
                  <a:pt x="19201" y="0"/>
                </a:lnTo>
                <a:lnTo>
                  <a:pt x="19201" y="6476"/>
                </a:lnTo>
                <a:lnTo>
                  <a:pt x="0" y="6476"/>
                </a:lnTo>
                <a:lnTo>
                  <a:pt x="0" y="0"/>
                </a:lnTo>
                <a:close/>
              </a:path>
            </a:pathLst>
          </a:custGeom>
        </p:spPr>
      </p:pic>
    </p:spTree>
    <p:custDataLst>
      <p:tags r:id="rId9"/>
    </p:custData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a:xfrm>
            <a:off x="4745990" y="1758315"/>
            <a:ext cx="3032760" cy="1607185"/>
          </a:xfrm>
        </p:spPr>
        <p:txBody>
          <a:bodyPr>
            <a:normAutofit fontScale="90000"/>
          </a:bodyPr>
          <a:lstStyle/>
          <a:p>
            <a:r>
              <a:rPr lang="en-US" altLang="zh-CN">
                <a:solidFill>
                  <a:schemeClr val="accent1"/>
                </a:solidFill>
              </a:rPr>
              <a:t>谢谢</a:t>
            </a:r>
            <a:endParaRPr lang="en-US" altLang="zh-CN">
              <a:solidFill>
                <a:schemeClr val="accent1"/>
              </a:solidFill>
            </a:endParaRPr>
          </a:p>
        </p:txBody>
      </p:sp>
      <p:sp>
        <p:nvSpPr>
          <p:cNvPr id="4" name="文本占位符 3"/>
          <p:cNvSpPr>
            <a:spLocks noGrp="1"/>
          </p:cNvSpPr>
          <p:nvPr>
            <p:ph type="body" sz="quarter" idx="13"/>
            <p:custDataLst>
              <p:tags r:id="rId2"/>
            </p:custDataLst>
          </p:nvPr>
        </p:nvSpPr>
        <p:spPr>
          <a:xfrm>
            <a:off x="4413250" y="4714240"/>
            <a:ext cx="3365500" cy="1209040"/>
          </a:xfrm>
        </p:spPr>
        <p:txBody>
          <a:bodyPr>
            <a:noAutofit/>
          </a:bodyPr>
          <a:p>
            <a:pPr marL="0" indent="0" algn="ctr">
              <a:lnSpc>
                <a:spcPct val="100000"/>
              </a:lnSpc>
              <a:buNone/>
            </a:pPr>
            <a:r>
              <a:rPr lang="zh-CN" altLang="en-US" sz="2300" dirty="0">
                <a:solidFill>
                  <a:schemeClr val="accent1"/>
                </a:solidFill>
                <a:sym typeface="Arial" panose="020B0604020202020204" pitchFamily="34" charset="0"/>
              </a:rPr>
              <a:t>赵梦莎</a:t>
            </a:r>
            <a:endParaRPr lang="zh-CN" altLang="en-US" sz="2300" dirty="0">
              <a:solidFill>
                <a:schemeClr val="accent1"/>
              </a:solidFill>
              <a:sym typeface="Arial" panose="020B0604020202020204" pitchFamily="34" charset="0"/>
            </a:endParaRPr>
          </a:p>
          <a:p>
            <a:pPr marL="0" indent="0" algn="ctr">
              <a:lnSpc>
                <a:spcPct val="100000"/>
              </a:lnSpc>
              <a:buNone/>
            </a:pPr>
            <a:r>
              <a:rPr lang="zh-CN" altLang="en-US" sz="2300" dirty="0">
                <a:solidFill>
                  <a:schemeClr val="accent1"/>
                </a:solidFill>
                <a:sym typeface="Arial" panose="020B0604020202020204" pitchFamily="34" charset="0"/>
              </a:rPr>
              <a:t>秦淮高级中学</a:t>
            </a:r>
            <a:endParaRPr lang="zh-CN" altLang="en-US" sz="2300" dirty="0">
              <a:solidFill>
                <a:schemeClr val="accent1"/>
              </a:solidFill>
              <a:sym typeface="Arial" panose="020B0604020202020204" pitchFamily="34" charset="0"/>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gn="ct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日本核污水排海</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pic>
        <p:nvPicPr>
          <p:cNvPr id="2" name="图片 1"/>
          <p:cNvPicPr/>
          <p:nvPr>
            <p:custDataLst>
              <p:tags r:id="rId5"/>
            </p:custDataLst>
          </p:nvPr>
        </p:nvPicPr>
        <p:blipFill>
          <a:blip r:embed="rId6"/>
          <a:stretch>
            <a:fillRect/>
          </a:stretch>
        </p:blipFill>
        <p:spPr>
          <a:xfrm>
            <a:off x="1696720" y="1079500"/>
            <a:ext cx="9017635" cy="5518150"/>
          </a:xfrm>
          <a:prstGeom prst="rect">
            <a:avLst/>
          </a:prstGeom>
          <a:noFill/>
          <a:ln w="9525">
            <a:noFill/>
          </a:ln>
        </p:spPr>
      </p:pic>
    </p:spTree>
    <p:custDataLst>
      <p:tags r:id="rId7"/>
    </p:custData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【情境创设】</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pic>
        <p:nvPicPr>
          <p:cNvPr id="100" name="图片 99"/>
          <p:cNvPicPr/>
          <p:nvPr>
            <p:custDataLst>
              <p:tags r:id="rId5"/>
            </p:custDataLst>
          </p:nvPr>
        </p:nvPicPr>
        <p:blipFill>
          <a:blip r:embed="rId6"/>
          <a:stretch>
            <a:fillRect/>
          </a:stretch>
        </p:blipFill>
        <p:spPr>
          <a:xfrm>
            <a:off x="6367780" y="2148205"/>
            <a:ext cx="5309870" cy="3536315"/>
          </a:xfrm>
          <a:prstGeom prst="rect">
            <a:avLst/>
          </a:prstGeom>
          <a:noFill/>
          <a:ln w="9525">
            <a:noFill/>
          </a:ln>
        </p:spPr>
      </p:pic>
      <p:sp>
        <p:nvSpPr>
          <p:cNvPr id="11" name="Title 6"/>
          <p:cNvSpPr txBox="1"/>
          <p:nvPr>
            <p:custDataLst>
              <p:tags r:id="rId7"/>
            </p:custDataLst>
          </p:nvPr>
        </p:nvSpPr>
        <p:spPr>
          <a:xfrm>
            <a:off x="895985" y="1681480"/>
            <a:ext cx="5200015" cy="446913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Bef>
                <a:spcPts val="0"/>
              </a:spcBef>
              <a:spcAft>
                <a:spcPts val="800"/>
              </a:spcAft>
            </a:pPr>
            <a:r>
              <a:rPr altLang="zh-CN" sz="23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lang="zh-CN" altLang="en-US"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环境问题是全球化所面临的核心问题之一。含</a:t>
            </a:r>
            <a:r>
              <a:rPr lang="zh-CN" altLang="en-US" sz="3200" spc="100" dirty="0">
                <a:ln w="3175">
                  <a:noFill/>
                  <a:prstDash val="dash"/>
                </a:ln>
                <a:solidFill>
                  <a:srgbClr val="FF0000"/>
                </a:solidFill>
                <a:uFillTx/>
                <a:latin typeface="微软雅黑" panose="020B0503020204020204" charset="-122"/>
                <a:ea typeface="微软雅黑" panose="020B0503020204020204" charset="-122"/>
                <a:cs typeface="微软雅黑" panose="020B0503020204020204" charset="-122"/>
              </a:rPr>
              <a:t>Cr、Cd、Se、As</a:t>
            </a:r>
            <a:r>
              <a:rPr lang="zh-CN" altLang="en-US"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等元素的污水常会造成环境问题，威胁着动植物的生命和人类的身体健康。</a:t>
            </a:r>
            <a:endParaRPr lang="zh-CN" altLang="en-US" sz="23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a:p>
            <a:pPr algn="l" fontAlgn="auto">
              <a:lnSpc>
                <a:spcPct val="120000"/>
              </a:lnSpc>
              <a:spcBef>
                <a:spcPts val="0"/>
              </a:spcBef>
              <a:spcAft>
                <a:spcPts val="800"/>
              </a:spcAft>
            </a:pPr>
            <a:r>
              <a:rPr altLang="zh-CN" sz="3200" spc="100" dirty="0">
                <a:ln w="3175">
                  <a:noFill/>
                  <a:prstDash val="dash"/>
                </a:ln>
                <a:solidFill>
                  <a:srgbClr val="FF0000"/>
                </a:solidFill>
                <a:uFillTx/>
                <a:latin typeface="微软雅黑" panose="020B0503020204020204" charset="-122"/>
                <a:ea typeface="微软雅黑" panose="020B0503020204020204" charset="-122"/>
                <a:cs typeface="微软雅黑" panose="020B0503020204020204" charset="-122"/>
              </a:rPr>
              <a:t>    </a:t>
            </a:r>
            <a:r>
              <a:rPr lang="zh-CN" altLang="en-US" sz="3200" spc="100" dirty="0">
                <a:ln w="3175">
                  <a:noFill/>
                  <a:prstDash val="dash"/>
                </a:ln>
                <a:solidFill>
                  <a:srgbClr val="FF0000"/>
                </a:solidFill>
                <a:uFillTx/>
                <a:latin typeface="微软雅黑" panose="020B0503020204020204" charset="-122"/>
                <a:ea typeface="微软雅黑" panose="020B0503020204020204" charset="-122"/>
                <a:cs typeface="微软雅黑" panose="020B0503020204020204" charset="-122"/>
              </a:rPr>
              <a:t>化学沉淀法</a:t>
            </a:r>
            <a:r>
              <a:rPr lang="zh-CN" altLang="en-US"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是利用离子水解或难溶盐沉淀进行溶液组分分离和富集的传统水处理方法，具有操作简单，沉淀效率高的特点。</a:t>
            </a:r>
            <a:endParaRPr lang="zh-CN" altLang="en-US"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Tree>
    <p:custDataLst>
      <p:tags r:id="rId8"/>
    </p:custData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任务一：含硒污水处理（混凝沉淀法）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 name="矩形 1"/>
          <p:cNvSpPr/>
          <p:nvPr>
            <p:custDataLst>
              <p:tags r:id="rId5"/>
            </p:custDataLst>
          </p:nvPr>
        </p:nvSpPr>
        <p:spPr>
          <a:xfrm>
            <a:off x="1626235" y="1404620"/>
            <a:ext cx="8916035" cy="2872105"/>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lt1"/>
              </a:solidFill>
              <a:latin typeface="微软雅黑" panose="020B0503020204020204" charset="-122"/>
              <a:ea typeface="微软雅黑" panose="020B0503020204020204" charset="-122"/>
              <a:cs typeface="+mn-ea"/>
              <a:sym typeface="+mn-lt"/>
            </a:endParaRPr>
          </a:p>
        </p:txBody>
      </p:sp>
      <p:cxnSp>
        <p:nvCxnSpPr>
          <p:cNvPr id="10" name="直接连接符 9"/>
          <p:cNvCxnSpPr/>
          <p:nvPr>
            <p:custDataLst>
              <p:tags r:id="rId6"/>
            </p:custDataLst>
          </p:nvPr>
        </p:nvCxnSpPr>
        <p:spPr>
          <a:xfrm>
            <a:off x="1772264" y="12189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7"/>
            </p:custDataLst>
          </p:nvPr>
        </p:nvCxnSpPr>
        <p:spPr>
          <a:xfrm>
            <a:off x="1626210" y="12877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0143319" y="411539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9997265" y="4184190"/>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itle 6"/>
          <p:cNvSpPr txBox="1"/>
          <p:nvPr>
            <p:custDataLst>
              <p:tags r:id="rId10"/>
            </p:custDataLst>
          </p:nvPr>
        </p:nvSpPr>
        <p:spPr>
          <a:xfrm>
            <a:off x="1905000" y="1665605"/>
            <a:ext cx="8382635" cy="2425700"/>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altLang="zh-CN" sz="27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altLang="zh-CN"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 </a:t>
            </a:r>
            <a:r>
              <a:rPr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在纯硒的制备中，在铝电解着色工艺中都会产生大量的含硒废水。若人体吸收的硒过量，会导致中毒，引起胃肠功能紊乱。污水中亚硒酸根离子（SeO</a:t>
            </a:r>
            <a:r>
              <a:rPr sz="28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a:t>
            </a:r>
            <a:r>
              <a:rPr sz="2800" spc="100" baseline="30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2-</a:t>
            </a:r>
            <a:r>
              <a:rPr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）可用三氯化铁或三氯化铝（絮凝剂）沉淀去除，去除率达95%以上。</a:t>
            </a:r>
            <a:endParaRPr sz="28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2171065" y="1079500"/>
            <a:ext cx="1671955" cy="521970"/>
          </a:xfrm>
          <a:prstGeom prst="rect">
            <a:avLst/>
          </a:prstGeom>
          <a:solidFill>
            <a:srgbClr val="FFC000"/>
          </a:solidFill>
        </p:spPr>
        <p:txBody>
          <a:bodyPr wrap="square" rtlCol="0">
            <a:spAutoFit/>
          </a:bodyPr>
          <a:p>
            <a:r>
              <a:rPr lang="zh-CN" altLang="en-US" sz="2800"/>
              <a:t>资料卡片</a:t>
            </a:r>
            <a:endParaRPr lang="zh-CN" altLang="en-US" sz="2800"/>
          </a:p>
        </p:txBody>
      </p:sp>
      <p:sp>
        <p:nvSpPr>
          <p:cNvPr id="8" name="文本框 7"/>
          <p:cNvSpPr txBox="1"/>
          <p:nvPr/>
        </p:nvSpPr>
        <p:spPr>
          <a:xfrm>
            <a:off x="1499235" y="4538345"/>
            <a:ext cx="9521825" cy="1076325"/>
          </a:xfrm>
          <a:prstGeom prst="rect">
            <a:avLst/>
          </a:prstGeom>
          <a:noFill/>
        </p:spPr>
        <p:txBody>
          <a:bodyPr wrap="square" rtlCol="0">
            <a:spAutoFit/>
          </a:bodyPr>
          <a:p>
            <a:r>
              <a:rPr lang="zh-CN" altLang="en-US" sz="3200" b="1">
                <a:latin typeface="微软雅黑" panose="020B0503020204020204" charset="-122"/>
                <a:ea typeface="微软雅黑" panose="020B0503020204020204" charset="-122"/>
                <a:cs typeface="微软雅黑" panose="020B0503020204020204" charset="-122"/>
              </a:rPr>
              <a:t>活动</a:t>
            </a:r>
            <a:r>
              <a:rPr lang="en-US" altLang="zh-CN" sz="3200" b="1">
                <a:latin typeface="微软雅黑" panose="020B0503020204020204" charset="-122"/>
                <a:ea typeface="微软雅黑" panose="020B0503020204020204" charset="-122"/>
                <a:cs typeface="微软雅黑" panose="020B0503020204020204" charset="-122"/>
              </a:rPr>
              <a:t>1</a:t>
            </a:r>
            <a:r>
              <a:rPr lang="zh-CN" altLang="en-US" sz="3200" b="1">
                <a:latin typeface="微软雅黑" panose="020B0503020204020204" charset="-122"/>
                <a:ea typeface="微软雅黑" panose="020B0503020204020204" charset="-122"/>
                <a:cs typeface="微软雅黑" panose="020B0503020204020204" charset="-122"/>
              </a:rPr>
              <a:t>：</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三氯化铁或三氯化铝为什么可以作絮凝剂，请用方程式表示出其原理？</a:t>
            </a:r>
            <a:endParaRPr lang="zh-CN" altLang="en-US" sz="3200" b="1">
              <a:latin typeface="微软雅黑" panose="020B0503020204020204" charset="-122"/>
              <a:ea typeface="微软雅黑" panose="020B0503020204020204" charset="-122"/>
              <a:cs typeface="微软雅黑" panose="020B0503020204020204" charset="-122"/>
            </a:endParaRPr>
          </a:p>
        </p:txBody>
      </p:sp>
      <mc:AlternateContent xmlns:mc="http://schemas.openxmlformats.org/markup-compatibility/2006">
        <mc:Choice xmlns:a14="http://schemas.microsoft.com/office/drawing/2010/main" Requires="a14">
          <p:sp>
            <p:nvSpPr>
              <p:cNvPr id="14" name="文本框 13"/>
              <p:cNvSpPr txBox="1"/>
              <p:nvPr/>
            </p:nvSpPr>
            <p:spPr>
              <a:xfrm>
                <a:off x="3371850" y="5638800"/>
                <a:ext cx="6968490" cy="645160"/>
              </a:xfrm>
              <a:prstGeom prst="rect">
                <a:avLst/>
              </a:prstGeom>
              <a:noFill/>
            </p:spPr>
            <p:txBody>
              <a:bodyPr wrap="square" rtlCol="0">
                <a:spAutoFit/>
              </a:bodyPr>
              <a:p>
                <a:r>
                  <a:rPr lang="en-US" altLang="zh-CN" sz="3200">
                    <a:solidFill>
                      <a:srgbClr val="FF0000"/>
                    </a:solidFill>
                    <a:latin typeface="微软雅黑" panose="020B0503020204020204" charset="-122"/>
                    <a:ea typeface="微软雅黑" panose="020B0503020204020204" charset="-122"/>
                  </a:rPr>
                  <a:t>FeCl</a:t>
                </a:r>
                <a:r>
                  <a:rPr lang="en-US" altLang="zh-CN" sz="3200" baseline="-25000">
                    <a:solidFill>
                      <a:srgbClr val="FF0000"/>
                    </a:solidFill>
                    <a:latin typeface="微软雅黑" panose="020B0503020204020204" charset="-122"/>
                    <a:ea typeface="微软雅黑" panose="020B0503020204020204" charset="-122"/>
                  </a:rPr>
                  <a:t>3</a:t>
                </a:r>
                <a:r>
                  <a:rPr lang="en-US" altLang="zh-CN" sz="3200">
                    <a:solidFill>
                      <a:srgbClr val="FF0000"/>
                    </a:solidFill>
                    <a:latin typeface="微软雅黑" panose="020B0503020204020204" charset="-122"/>
                    <a:ea typeface="微软雅黑" panose="020B0503020204020204" charset="-122"/>
                  </a:rPr>
                  <a:t>+H</a:t>
                </a:r>
                <a:r>
                  <a:rPr lang="en-US" altLang="zh-CN" sz="3200" baseline="-25000">
                    <a:solidFill>
                      <a:srgbClr val="FF0000"/>
                    </a:solidFill>
                    <a:latin typeface="微软雅黑" panose="020B0503020204020204" charset="-122"/>
                    <a:ea typeface="微软雅黑" panose="020B0503020204020204" charset="-122"/>
                  </a:rPr>
                  <a:t>2</a:t>
                </a:r>
                <a:r>
                  <a:rPr lang="en-US" altLang="zh-CN" sz="3200">
                    <a:solidFill>
                      <a:srgbClr val="FF0000"/>
                    </a:solidFill>
                    <a:latin typeface="微软雅黑" panose="020B0503020204020204" charset="-122"/>
                    <a:ea typeface="微软雅黑" panose="020B0503020204020204" charset="-122"/>
                  </a:rPr>
                  <a:t>O</a:t>
                </a:r>
                <a14:m>
                  <m:oMath xmlns:m="http://schemas.openxmlformats.org/officeDocument/2006/math">
                    <m:r>
                      <a:rPr lang="en-US" altLang="zh-CN" sz="3600">
                        <a:solidFill>
                          <a:srgbClr val="FF0000"/>
                        </a:solidFill>
                        <a:latin typeface="Cambria Math" panose="02040503050406030204" charset="0"/>
                        <a:ea typeface="MS Mincho" charset="0"/>
                        <a:cs typeface="Cambria Math" panose="02040503050406030204" charset="0"/>
                      </a:rPr>
                      <m:t> ⇋ </m:t>
                    </m:r>
                  </m:oMath>
                </a14:m>
                <a:r>
                  <a:rPr lang="en-US" altLang="zh-CN" sz="3200">
                    <a:solidFill>
                      <a:srgbClr val="FF0000"/>
                    </a:solidFill>
                    <a:latin typeface="微软雅黑" panose="020B0503020204020204" charset="-122"/>
                    <a:ea typeface="微软雅黑" panose="020B0503020204020204" charset="-122"/>
                  </a:rPr>
                  <a:t>Fe(OH)</a:t>
                </a:r>
                <a:r>
                  <a:rPr lang="en-US" altLang="zh-CN" sz="3200" baseline="-25000">
                    <a:solidFill>
                      <a:srgbClr val="FF0000"/>
                    </a:solidFill>
                    <a:latin typeface="微软雅黑" panose="020B0503020204020204" charset="-122"/>
                    <a:ea typeface="微软雅黑" panose="020B0503020204020204" charset="-122"/>
                  </a:rPr>
                  <a:t>3</a:t>
                </a:r>
                <a:r>
                  <a:rPr lang="en-US" altLang="zh-CN" sz="3200">
                    <a:solidFill>
                      <a:srgbClr val="FF0000"/>
                    </a:solidFill>
                    <a:latin typeface="微软雅黑" panose="020B0503020204020204" charset="-122"/>
                    <a:ea typeface="微软雅黑" panose="020B0503020204020204" charset="-122"/>
                  </a:rPr>
                  <a:t>+HCl</a:t>
                </a:r>
                <a:endParaRPr lang="en-US" altLang="zh-CN" sz="3200">
                  <a:solidFill>
                    <a:srgbClr val="FF0000"/>
                  </a:solidFill>
                  <a:latin typeface="微软雅黑" panose="020B0503020204020204" charset="-122"/>
                  <a:ea typeface="微软雅黑" panose="020B0503020204020204" charset="-122"/>
                </a:endParaRPr>
              </a:p>
            </p:txBody>
          </p:sp>
        </mc:Choice>
        <mc:Fallback>
          <p:sp>
            <p:nvSpPr>
              <p:cNvPr id="14" name="文本框 13"/>
              <p:cNvSpPr txBox="1">
                <a:spLocks noRot="1" noChangeAspect="1" noMove="1" noResize="1" noEditPoints="1" noAdjustHandles="1" noChangeArrowheads="1" noChangeShapeType="1" noTextEdit="1"/>
              </p:cNvSpPr>
              <p:nvPr/>
            </p:nvSpPr>
            <p:spPr>
              <a:xfrm>
                <a:off x="3371850" y="5638800"/>
                <a:ext cx="6968490" cy="645160"/>
              </a:xfrm>
              <a:prstGeom prst="rect">
                <a:avLst/>
              </a:prstGeom>
              <a:blipFill rotWithShape="1">
                <a:blip r:embed="rId11"/>
                <a:stretch>
                  <a:fillRect b="-4724"/>
                </a:stretch>
              </a:blipFill>
            </p:spPr>
            <p:txBody>
              <a:bodyPr/>
              <a:lstStyle/>
              <a:p>
                <a:r>
                  <a:rPr lang="zh-CN" altLang="en-US">
                    <a:noFill/>
                  </a:rPr>
                  <a:t> </a:t>
                </a:r>
              </a:p>
            </p:txBody>
          </p:sp>
        </mc:Fallback>
      </mc:AlternateContent>
    </p:spTree>
    <p:custDataLst>
      <p:tags r:id="rId12"/>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4"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任务一：含硒废水处理（混凝沉淀法）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sp>
        <p:nvSpPr>
          <p:cNvPr id="22" name="椭圆 21"/>
          <p:cNvSpPr/>
          <p:nvPr>
            <p:custDataLst>
              <p:tags r:id="rId5"/>
            </p:custDataLst>
          </p:nvPr>
        </p:nvSpPr>
        <p:spPr>
          <a:xfrm>
            <a:off x="10007419" y="1219204"/>
            <a:ext cx="260727" cy="26072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3" name="椭圆 22"/>
          <p:cNvSpPr/>
          <p:nvPr>
            <p:custDataLst>
              <p:tags r:id="rId6"/>
            </p:custDataLst>
          </p:nvPr>
        </p:nvSpPr>
        <p:spPr>
          <a:xfrm>
            <a:off x="10397420" y="1219204"/>
            <a:ext cx="260727" cy="26072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4" name="椭圆 23"/>
          <p:cNvSpPr/>
          <p:nvPr>
            <p:custDataLst>
              <p:tags r:id="rId7"/>
            </p:custDataLst>
          </p:nvPr>
        </p:nvSpPr>
        <p:spPr>
          <a:xfrm>
            <a:off x="10789594" y="1219204"/>
            <a:ext cx="260727" cy="26072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25" name="任意多边形 24"/>
          <p:cNvSpPr/>
          <p:nvPr>
            <p:custDataLst>
              <p:tags r:id="rId8"/>
            </p:custDataLst>
          </p:nvPr>
        </p:nvSpPr>
        <p:spPr>
          <a:xfrm>
            <a:off x="1141681" y="5165925"/>
            <a:ext cx="1580102" cy="1387818"/>
          </a:xfrm>
          <a:custGeom>
            <a:avLst/>
            <a:gdLst/>
            <a:ahLst/>
            <a:cxnLst>
              <a:cxn ang="3">
                <a:pos x="hc" y="t"/>
              </a:cxn>
              <a:cxn ang="cd2">
                <a:pos x="l" y="vc"/>
              </a:cxn>
              <a:cxn ang="cd4">
                <a:pos x="hc" y="b"/>
              </a:cxn>
              <a:cxn ang="0">
                <a:pos x="r" y="vc"/>
              </a:cxn>
            </a:cxnLst>
            <a:rect l="l" t="t" r="r" b="b"/>
            <a:pathLst>
              <a:path w="2858" h="2510">
                <a:moveTo>
                  <a:pt x="780" y="0"/>
                </a:moveTo>
                <a:cubicBezTo>
                  <a:pt x="1927" y="0"/>
                  <a:pt x="2858" y="931"/>
                  <a:pt x="2858" y="2079"/>
                </a:cubicBezTo>
                <a:cubicBezTo>
                  <a:pt x="2858" y="2222"/>
                  <a:pt x="2843" y="2362"/>
                  <a:pt x="2816" y="2497"/>
                </a:cubicBezTo>
                <a:lnTo>
                  <a:pt x="2813" y="2510"/>
                </a:lnTo>
                <a:lnTo>
                  <a:pt x="0" y="2510"/>
                </a:lnTo>
                <a:lnTo>
                  <a:pt x="0" y="151"/>
                </a:lnTo>
                <a:lnTo>
                  <a:pt x="17" y="144"/>
                </a:lnTo>
                <a:cubicBezTo>
                  <a:pt x="253" y="51"/>
                  <a:pt x="510" y="0"/>
                  <a:pt x="780"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lt1"/>
              </a:solidFill>
              <a:latin typeface="微软雅黑" panose="020B0503020204020204" charset="-122"/>
              <a:ea typeface="微软雅黑" panose="020B0503020204020204" charset="-122"/>
            </a:endParaRPr>
          </a:p>
        </p:txBody>
      </p:sp>
      <p:sp>
        <p:nvSpPr>
          <p:cNvPr id="11" name="Title 6"/>
          <p:cNvSpPr txBox="1"/>
          <p:nvPr>
            <p:custDataLst>
              <p:tags r:id="rId9"/>
            </p:custDataLst>
          </p:nvPr>
        </p:nvSpPr>
        <p:spPr>
          <a:xfrm>
            <a:off x="2945130" y="5019675"/>
            <a:ext cx="8202930" cy="1533525"/>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活动2：</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如何调节溶液pH？请解释原因。</a:t>
            </a:r>
            <a:endPar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pic>
        <p:nvPicPr>
          <p:cNvPr id="4" name="图片 3" descr="/data/temp/75553898-77fd-11ee-bcb5-be9006b8249b.jpg75553898-77fd-11ee-bcb5-be9006b8249b"/>
          <p:cNvPicPr>
            <a:picLocks noChangeAspect="1"/>
          </p:cNvPicPr>
          <p:nvPr>
            <p:custDataLst>
              <p:tags r:id="rId10"/>
            </p:custDataLst>
          </p:nvPr>
        </p:nvPicPr>
        <p:blipFill rotWithShape="1">
          <a:blip r:embed="rId11"/>
          <a:srcRect r="3490"/>
          <a:stretch>
            <a:fillRect/>
          </a:stretch>
        </p:blipFill>
        <p:spPr>
          <a:xfrm>
            <a:off x="5524500" y="1823085"/>
            <a:ext cx="6146800" cy="3342640"/>
          </a:xfrm>
          <a:custGeom>
            <a:avLst/>
            <a:gdLst/>
            <a:ahLst/>
            <a:cxnLst>
              <a:cxn ang="3">
                <a:pos x="hc" y="t"/>
              </a:cxn>
              <a:cxn ang="cd2">
                <a:pos x="l" y="vc"/>
              </a:cxn>
              <a:cxn ang="cd4">
                <a:pos x="hc" y="b"/>
              </a:cxn>
              <a:cxn ang="0">
                <a:pos x="r" y="vc"/>
              </a:cxn>
            </a:cxnLst>
            <a:rect l="l" t="t" r="r" b="b"/>
            <a:pathLst>
              <a:path w="10560" h="7200">
                <a:moveTo>
                  <a:pt x="0" y="0"/>
                </a:moveTo>
                <a:lnTo>
                  <a:pt x="10560" y="0"/>
                </a:lnTo>
                <a:lnTo>
                  <a:pt x="10560" y="7200"/>
                </a:lnTo>
                <a:lnTo>
                  <a:pt x="0" y="7200"/>
                </a:lnTo>
                <a:lnTo>
                  <a:pt x="0" y="0"/>
                </a:lnTo>
                <a:close/>
              </a:path>
            </a:pathLst>
          </a:custGeom>
          <a:ln>
            <a:noFill/>
          </a:ln>
        </p:spPr>
      </p:pic>
      <p:pic>
        <p:nvPicPr>
          <p:cNvPr id="2" name="图片 1"/>
          <p:cNvPicPr>
            <a:picLocks noChangeAspect="1"/>
          </p:cNvPicPr>
          <p:nvPr>
            <p:custDataLst>
              <p:tags r:id="rId12"/>
            </p:custDataLst>
          </p:nvPr>
        </p:nvPicPr>
        <p:blipFill>
          <a:blip r:embed="rId13"/>
          <a:stretch>
            <a:fillRect/>
          </a:stretch>
        </p:blipFill>
        <p:spPr>
          <a:xfrm>
            <a:off x="782955" y="1718310"/>
            <a:ext cx="4673600" cy="3447415"/>
          </a:xfrm>
          <a:prstGeom prst="rect">
            <a:avLst/>
          </a:prstGeom>
        </p:spPr>
      </p:pic>
    </p:spTree>
    <p:custDataLst>
      <p:tags r:id="rId14"/>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Title 6"/>
          <p:cNvSpPr txBox="1"/>
          <p:nvPr>
            <p:custDataLst>
              <p:tags r:id="rId1"/>
            </p:custDataLst>
          </p:nvPr>
        </p:nvSpPr>
        <p:spPr>
          <a:xfrm>
            <a:off x="1222375" y="1079500"/>
            <a:ext cx="9485630" cy="1533525"/>
          </a:xfrm>
          <a:prstGeom prst="rect">
            <a:avLst/>
          </a:prstGeom>
          <a:noFill/>
          <a:ln w="3175">
            <a:noFill/>
            <a:prstDash val="dash"/>
          </a:ln>
        </p:spPr>
        <p:txBody>
          <a:bodyPr wrap="square" lIns="63500" tIns="25400" rIns="63500" bIns="25400" anchor="ctr"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活动</a:t>
            </a:r>
            <a:r>
              <a:rPr altLang="zh-CN"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a:t>
            </a: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请根据图2，从定量的角度分析NaHSeO</a:t>
            </a:r>
            <a:r>
              <a:rPr lang="zh-CN" altLang="en-US" sz="32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溶液呈酸性还是碱性？0.1mol·L</a:t>
            </a:r>
            <a:r>
              <a:rPr lang="zh-CN" altLang="en-US" sz="3200" spc="100" baseline="30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-1</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NaHSeO</a:t>
            </a:r>
            <a:r>
              <a:rPr lang="zh-CN" altLang="en-US" sz="32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溶液中，主要离子浓度由大到小的顺序为？</a:t>
            </a:r>
            <a:endPar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7" name="任意形状 8"/>
          <p:cNvSpPr/>
          <p:nvPr userDrawn="1">
            <p:custDataLst>
              <p:tags r:id="rId2"/>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3"/>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4"/>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5"/>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任务一：含硒废水处理（混凝沉淀法）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cxnSp>
        <p:nvCxnSpPr>
          <p:cNvPr id="10" name="直接连接符 9"/>
          <p:cNvCxnSpPr/>
          <p:nvPr>
            <p:custDataLst>
              <p:tags r:id="rId6"/>
            </p:custDataLst>
          </p:nvPr>
        </p:nvCxnSpPr>
        <p:spPr>
          <a:xfrm>
            <a:off x="392409" y="10792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7"/>
            </p:custDataLst>
          </p:nvPr>
        </p:nvCxnSpPr>
        <p:spPr>
          <a:xfrm>
            <a:off x="246355" y="11480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8"/>
            </p:custDataLst>
          </p:nvPr>
        </p:nvCxnSpPr>
        <p:spPr>
          <a:xfrm>
            <a:off x="11606359" y="6338532"/>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9"/>
            </p:custDataLst>
          </p:nvPr>
        </p:nvCxnSpPr>
        <p:spPr>
          <a:xfrm>
            <a:off x="11460305" y="640732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pic>
        <p:nvPicPr>
          <p:cNvPr id="11" name="图片 10" descr="/data/temp/75553898-77fd-11ee-bcb5-be9006b8249b.jpg75553898-77fd-11ee-bcb5-be9006b8249b"/>
          <p:cNvPicPr>
            <a:picLocks noChangeAspect="1"/>
          </p:cNvPicPr>
          <p:nvPr>
            <p:custDataLst>
              <p:tags r:id="rId10"/>
            </p:custDataLst>
          </p:nvPr>
        </p:nvPicPr>
        <p:blipFill rotWithShape="1">
          <a:blip r:embed="rId11"/>
          <a:srcRect r="3490"/>
          <a:stretch>
            <a:fillRect/>
          </a:stretch>
        </p:blipFill>
        <p:spPr>
          <a:xfrm>
            <a:off x="5459730" y="2930525"/>
            <a:ext cx="6146800" cy="3342640"/>
          </a:xfrm>
          <a:custGeom>
            <a:avLst/>
            <a:gdLst/>
            <a:ahLst/>
            <a:cxnLst>
              <a:cxn ang="3">
                <a:pos x="hc" y="t"/>
              </a:cxn>
              <a:cxn ang="cd2">
                <a:pos x="l" y="vc"/>
              </a:cxn>
              <a:cxn ang="cd4">
                <a:pos x="hc" y="b"/>
              </a:cxn>
              <a:cxn ang="0">
                <a:pos x="r" y="vc"/>
              </a:cxn>
            </a:cxnLst>
            <a:rect l="l" t="t" r="r" b="b"/>
            <a:pathLst>
              <a:path w="10560" h="7200">
                <a:moveTo>
                  <a:pt x="0" y="0"/>
                </a:moveTo>
                <a:lnTo>
                  <a:pt x="10560" y="0"/>
                </a:lnTo>
                <a:lnTo>
                  <a:pt x="10560" y="7200"/>
                </a:lnTo>
                <a:lnTo>
                  <a:pt x="0" y="7200"/>
                </a:lnTo>
                <a:lnTo>
                  <a:pt x="0" y="0"/>
                </a:lnTo>
                <a:close/>
              </a:path>
            </a:pathLst>
          </a:custGeom>
          <a:ln>
            <a:noFill/>
          </a:ln>
        </p:spPr>
      </p:pic>
      <p:sp>
        <p:nvSpPr>
          <p:cNvPr id="18" name="文本框 17"/>
          <p:cNvSpPr txBox="1"/>
          <p:nvPr/>
        </p:nvSpPr>
        <p:spPr>
          <a:xfrm>
            <a:off x="1001395" y="3519805"/>
            <a:ext cx="5619750" cy="1053465"/>
          </a:xfrm>
          <a:prstGeom prst="rect">
            <a:avLst/>
          </a:prstGeom>
          <a:noFill/>
        </p:spPr>
        <p:txBody>
          <a:bodyPr wrap="square" rtlCol="0" anchor="t">
            <a:noAutofit/>
          </a:bodyPr>
          <a:p>
            <a:pPr>
              <a:lnSpc>
                <a:spcPct val="150000"/>
              </a:lnSpc>
            </a:pPr>
            <a:r>
              <a:rPr lang="en-US" altLang="zh-CN" sz="3200">
                <a:solidFill>
                  <a:srgbClr val="FF0000"/>
                </a:solidFill>
                <a:sym typeface="+mn-ea"/>
              </a:rPr>
              <a:t>c</a:t>
            </a:r>
            <a:r>
              <a:rPr lang="zh-CN" altLang="en-US" sz="3200">
                <a:solidFill>
                  <a:srgbClr val="FF0000"/>
                </a:solidFill>
                <a:sym typeface="+mn-ea"/>
              </a:rPr>
              <a:t>(Na</a:t>
            </a:r>
            <a:r>
              <a:rPr lang="zh-CN" altLang="en-US" sz="3200" baseline="30000">
                <a:solidFill>
                  <a:srgbClr val="FF0000"/>
                </a:solidFill>
                <a:sym typeface="+mn-ea"/>
              </a:rPr>
              <a:t>+</a:t>
            </a:r>
            <a:r>
              <a:rPr lang="zh-CN" altLang="en-US" sz="3200">
                <a:solidFill>
                  <a:srgbClr val="FF0000"/>
                </a:solidFill>
                <a:sym typeface="+mn-ea"/>
              </a:rPr>
              <a:t>)</a:t>
            </a:r>
            <a:r>
              <a:rPr lang="zh-CN" altLang="en-US" sz="3200">
                <a:solidFill>
                  <a:srgbClr val="FF0000"/>
                </a:solidFill>
                <a:latin typeface="微软雅黑" panose="020B0503020204020204" charset="-122"/>
                <a:ea typeface="微软雅黑" panose="020B0503020204020204" charset="-122"/>
                <a:sym typeface="+mn-ea"/>
              </a:rPr>
              <a:t>&gt;</a:t>
            </a:r>
            <a:r>
              <a:rPr lang="en-US" altLang="zh-CN" sz="3200">
                <a:solidFill>
                  <a:srgbClr val="FF0000"/>
                </a:solidFill>
                <a:sym typeface="+mn-ea"/>
              </a:rPr>
              <a:t>c</a:t>
            </a:r>
            <a:r>
              <a:rPr lang="zh-CN" altLang="en-US" sz="3200">
                <a:solidFill>
                  <a:srgbClr val="FF0000"/>
                </a:solidFill>
                <a:sym typeface="+mn-ea"/>
              </a:rPr>
              <a:t>(H</a:t>
            </a:r>
            <a:r>
              <a:rPr lang="en-US" altLang="zh-CN" sz="3200">
                <a:solidFill>
                  <a:srgbClr val="FF0000"/>
                </a:solidFill>
                <a:sym typeface="+mn-ea"/>
              </a:rPr>
              <a:t>Se</a:t>
            </a:r>
            <a:r>
              <a:rPr lang="zh-CN" altLang="en-US" sz="3200">
                <a:solidFill>
                  <a:srgbClr val="FF0000"/>
                </a:solidFill>
                <a:sym typeface="+mn-ea"/>
              </a:rPr>
              <a:t>O</a:t>
            </a:r>
            <a:r>
              <a:rPr lang="en-US" altLang="zh-CN" sz="3200" baseline="-25000">
                <a:solidFill>
                  <a:srgbClr val="FF0000"/>
                </a:solidFill>
                <a:sym typeface="+mn-ea"/>
              </a:rPr>
              <a:t>3</a:t>
            </a:r>
            <a:r>
              <a:rPr lang="en-US" altLang="zh-CN" sz="3200" baseline="30000">
                <a:solidFill>
                  <a:srgbClr val="FF0000"/>
                </a:solidFill>
                <a:sym typeface="+mn-ea"/>
              </a:rPr>
              <a:t>-</a:t>
            </a:r>
            <a:r>
              <a:rPr lang="zh-CN" altLang="en-US" sz="3200">
                <a:solidFill>
                  <a:srgbClr val="FF0000"/>
                </a:solidFill>
                <a:sym typeface="+mn-ea"/>
              </a:rPr>
              <a:t>)</a:t>
            </a:r>
            <a:endParaRPr lang="zh-CN" altLang="en-US" sz="3200">
              <a:solidFill>
                <a:srgbClr val="FF0000"/>
              </a:solidFill>
              <a:sym typeface="+mn-ea"/>
            </a:endParaRPr>
          </a:p>
          <a:p>
            <a:pPr>
              <a:lnSpc>
                <a:spcPct val="150000"/>
              </a:lnSpc>
            </a:pPr>
            <a:r>
              <a:rPr lang="zh-CN" altLang="en-US" sz="3200">
                <a:solidFill>
                  <a:srgbClr val="FF0000"/>
                </a:solidFill>
                <a:latin typeface="微软雅黑" panose="020B0503020204020204" charset="-122"/>
                <a:ea typeface="微软雅黑" panose="020B0503020204020204" charset="-122"/>
                <a:sym typeface="+mn-ea"/>
              </a:rPr>
              <a:t>&gt;</a:t>
            </a:r>
            <a:r>
              <a:rPr lang="en-US" altLang="zh-CN" sz="3200">
                <a:solidFill>
                  <a:srgbClr val="FF0000"/>
                </a:solidFill>
                <a:sym typeface="+mn-ea"/>
              </a:rPr>
              <a:t>c</a:t>
            </a:r>
            <a:r>
              <a:rPr lang="zh-CN" altLang="en-US" sz="3200">
                <a:solidFill>
                  <a:srgbClr val="FF0000"/>
                </a:solidFill>
                <a:sym typeface="+mn-ea"/>
              </a:rPr>
              <a:t>(H</a:t>
            </a:r>
            <a:r>
              <a:rPr lang="zh-CN" altLang="en-US" sz="3200" baseline="30000">
                <a:solidFill>
                  <a:srgbClr val="FF0000"/>
                </a:solidFill>
                <a:sym typeface="+mn-ea"/>
              </a:rPr>
              <a:t>+</a:t>
            </a:r>
            <a:r>
              <a:rPr lang="zh-CN" altLang="en-US" sz="3200">
                <a:solidFill>
                  <a:srgbClr val="FF0000"/>
                </a:solidFill>
                <a:sym typeface="+mn-ea"/>
              </a:rPr>
              <a:t>)</a:t>
            </a:r>
            <a:r>
              <a:rPr lang="zh-CN" altLang="en-US" sz="3200">
                <a:solidFill>
                  <a:srgbClr val="FF0000"/>
                </a:solidFill>
                <a:latin typeface="微软雅黑" panose="020B0503020204020204" charset="-122"/>
                <a:ea typeface="微软雅黑" panose="020B0503020204020204" charset="-122"/>
                <a:sym typeface="+mn-ea"/>
              </a:rPr>
              <a:t>&gt;</a:t>
            </a:r>
            <a:r>
              <a:rPr lang="en-US" altLang="zh-CN" sz="3200">
                <a:solidFill>
                  <a:srgbClr val="FF0000"/>
                </a:solidFill>
                <a:sym typeface="+mn-ea"/>
              </a:rPr>
              <a:t>c</a:t>
            </a:r>
            <a:r>
              <a:rPr lang="zh-CN" altLang="en-US" sz="3200">
                <a:solidFill>
                  <a:srgbClr val="FF0000"/>
                </a:solidFill>
                <a:sym typeface="+mn-ea"/>
              </a:rPr>
              <a:t>(</a:t>
            </a:r>
            <a:r>
              <a:rPr lang="en-US" altLang="zh-CN" sz="3200">
                <a:solidFill>
                  <a:srgbClr val="FF0000"/>
                </a:solidFill>
                <a:sym typeface="+mn-ea"/>
              </a:rPr>
              <a:t>Se</a:t>
            </a:r>
            <a:r>
              <a:rPr lang="zh-CN" altLang="en-US" sz="3200">
                <a:solidFill>
                  <a:srgbClr val="FF0000"/>
                </a:solidFill>
                <a:sym typeface="+mn-ea"/>
              </a:rPr>
              <a:t>O</a:t>
            </a:r>
            <a:r>
              <a:rPr lang="zh-CN" altLang="en-US" sz="3200" baseline="-25000">
                <a:solidFill>
                  <a:srgbClr val="FF0000"/>
                </a:solidFill>
                <a:sym typeface="+mn-ea"/>
              </a:rPr>
              <a:t>3</a:t>
            </a:r>
            <a:r>
              <a:rPr lang="zh-CN" altLang="en-US" sz="3200" baseline="30000">
                <a:solidFill>
                  <a:srgbClr val="FF0000"/>
                </a:solidFill>
                <a:sym typeface="+mn-ea"/>
              </a:rPr>
              <a:t>2-</a:t>
            </a:r>
            <a:r>
              <a:rPr lang="zh-CN" altLang="en-US" sz="3200">
                <a:solidFill>
                  <a:srgbClr val="FF0000"/>
                </a:solidFill>
                <a:sym typeface="+mn-ea"/>
              </a:rPr>
              <a:t>)</a:t>
            </a:r>
            <a:r>
              <a:rPr lang="zh-CN" altLang="en-US" sz="3200">
                <a:solidFill>
                  <a:srgbClr val="FF0000"/>
                </a:solidFill>
                <a:latin typeface="微软雅黑" panose="020B0503020204020204" charset="-122"/>
                <a:ea typeface="微软雅黑" panose="020B0503020204020204" charset="-122"/>
                <a:sym typeface="+mn-ea"/>
              </a:rPr>
              <a:t>&gt;</a:t>
            </a:r>
            <a:r>
              <a:rPr lang="en-US" altLang="zh-CN" sz="3200">
                <a:solidFill>
                  <a:srgbClr val="FF0000"/>
                </a:solidFill>
                <a:sym typeface="+mn-ea"/>
              </a:rPr>
              <a:t>c</a:t>
            </a:r>
            <a:r>
              <a:rPr lang="zh-CN" altLang="en-US" sz="3200">
                <a:solidFill>
                  <a:srgbClr val="FF0000"/>
                </a:solidFill>
                <a:sym typeface="+mn-ea"/>
              </a:rPr>
              <a:t>(OH</a:t>
            </a:r>
            <a:r>
              <a:rPr lang="zh-CN" altLang="en-US" sz="3200" baseline="30000">
                <a:solidFill>
                  <a:srgbClr val="FF0000"/>
                </a:solidFill>
                <a:sym typeface="+mn-ea"/>
              </a:rPr>
              <a:t>-</a:t>
            </a:r>
            <a:r>
              <a:rPr lang="zh-CN" altLang="en-US" sz="3200">
                <a:solidFill>
                  <a:srgbClr val="FF0000"/>
                </a:solidFill>
                <a:sym typeface="+mn-ea"/>
              </a:rPr>
              <a:t>)</a:t>
            </a:r>
            <a:endParaRPr lang="zh-CN" altLang="en-US" sz="3200"/>
          </a:p>
        </p:txBody>
      </p:sp>
    </p:spTree>
    <p:custDataLst>
      <p:tags r:id="rId12"/>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p:bldP spid="18" grpId="0"/>
      <p:bldP spid="18"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4" y="152401"/>
            <a:ext cx="11277690" cy="609605"/>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dirty="0" err="1">
                <a:solidFill>
                  <a:schemeClr val="dk1"/>
                </a:solidFill>
                <a:latin typeface="微软雅黑" panose="020B0503020204020204" charset="-122"/>
                <a:ea typeface="微软雅黑" panose="020B0503020204020204" charset="-122"/>
                <a:sym typeface="微软雅黑" panose="020B0503020204020204" charset="-122"/>
              </a:rPr>
              <a:t>任务一：含硒废水处理（混凝沉淀法）</a:t>
            </a:r>
            <a:endParaRPr lang="zh-CN" dirty="0" err="1">
              <a:solidFill>
                <a:schemeClr val="dk1"/>
              </a:solidFill>
              <a:latin typeface="微软雅黑" panose="020B0503020204020204" charset="-122"/>
              <a:ea typeface="微软雅黑" panose="020B0503020204020204" charset="-122"/>
              <a:sym typeface="微软雅黑" panose="020B0503020204020204" charset="-122"/>
            </a:endParaRPr>
          </a:p>
        </p:txBody>
      </p:sp>
      <p:cxnSp>
        <p:nvCxnSpPr>
          <p:cNvPr id="10" name="直接连接符 9"/>
          <p:cNvCxnSpPr/>
          <p:nvPr>
            <p:custDataLst>
              <p:tags r:id="rId5"/>
            </p:custDataLst>
          </p:nvPr>
        </p:nvCxnSpPr>
        <p:spPr>
          <a:xfrm>
            <a:off x="392409" y="107929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custDataLst>
              <p:tags r:id="rId6"/>
            </p:custDataLst>
          </p:nvPr>
        </p:nvCxnSpPr>
        <p:spPr>
          <a:xfrm>
            <a:off x="246355" y="1148087"/>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a:off x="11606359" y="6338532"/>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a:off x="11460305" y="6407325"/>
            <a:ext cx="398934" cy="398934"/>
          </a:xfrm>
          <a:prstGeom prst="line">
            <a:avLst/>
          </a:prstGeom>
          <a:ln w="158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Title 6"/>
          <p:cNvSpPr txBox="1"/>
          <p:nvPr>
            <p:custDataLst>
              <p:tags r:id="rId9"/>
            </p:custDataLst>
          </p:nvPr>
        </p:nvSpPr>
        <p:spPr>
          <a:xfrm>
            <a:off x="1233170" y="647065"/>
            <a:ext cx="9084310" cy="1898650"/>
          </a:xfrm>
          <a:prstGeom prst="rect">
            <a:avLst/>
          </a:prstGeom>
          <a:noFill/>
          <a:ln w="3175">
            <a:noFill/>
            <a:prstDash val="dash"/>
          </a:ln>
        </p:spPr>
        <p:txBody>
          <a:bodyPr wrap="square" lIns="63500" tIns="25400" rIns="63500" bIns="25400" anchor="ctr"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algn="l" fontAlgn="auto">
              <a:lnSpc>
                <a:spcPct val="120000"/>
              </a:lnSpc>
              <a:spcAft>
                <a:spcPts val="800"/>
              </a:spcAft>
            </a:pP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活动</a:t>
            </a:r>
            <a:r>
              <a:rPr altLang="zh-CN"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4</a:t>
            </a: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：请写出NaHSeO</a:t>
            </a:r>
            <a:r>
              <a:rPr lang="zh-CN" altLang="en-US" sz="3200" b="1"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3</a:t>
            </a:r>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rPr>
              <a:t>溶液的三大守恒关系式。</a:t>
            </a:r>
            <a:endPar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endParaRPr>
          </a:p>
        </p:txBody>
      </p:sp>
      <p:sp>
        <p:nvSpPr>
          <p:cNvPr id="11" name="文本框 10"/>
          <p:cNvSpPr txBox="1"/>
          <p:nvPr/>
        </p:nvSpPr>
        <p:spPr>
          <a:xfrm>
            <a:off x="1254760" y="2584450"/>
            <a:ext cx="10351135" cy="583565"/>
          </a:xfrm>
          <a:prstGeom prst="rect">
            <a:avLst/>
          </a:prstGeom>
          <a:noFill/>
        </p:spPr>
        <p:txBody>
          <a:bodyPr wrap="square" rtlCol="0" anchor="t">
            <a:spAutoFit/>
          </a:bodyPr>
          <a:p>
            <a:r>
              <a:rPr lang="zh-CN" altLang="en-US" sz="3200"/>
              <a:t>电荷守恒：</a:t>
            </a:r>
            <a:r>
              <a:rPr lang="en-US" altLang="zh-CN" sz="3200">
                <a:solidFill>
                  <a:srgbClr val="FF0000"/>
                </a:solidFill>
              </a:rPr>
              <a:t>c</a:t>
            </a:r>
            <a:r>
              <a:rPr lang="zh-CN" altLang="en-US" sz="3200">
                <a:solidFill>
                  <a:srgbClr val="FF0000"/>
                </a:solidFill>
              </a:rPr>
              <a:t>(Na</a:t>
            </a:r>
            <a:r>
              <a:rPr lang="zh-CN" altLang="en-US" sz="3200" baseline="30000">
                <a:solidFill>
                  <a:srgbClr val="FF0000"/>
                </a:solidFill>
              </a:rPr>
              <a:t>+</a:t>
            </a:r>
            <a:r>
              <a:rPr lang="zh-CN" altLang="en-US" sz="3200">
                <a:solidFill>
                  <a:srgbClr val="FF0000"/>
                </a:solidFill>
              </a:rPr>
              <a:t>)+</a:t>
            </a:r>
            <a:r>
              <a:rPr lang="en-US" altLang="zh-CN" sz="3200">
                <a:solidFill>
                  <a:srgbClr val="FF0000"/>
                </a:solidFill>
              </a:rPr>
              <a:t>c</a:t>
            </a:r>
            <a:r>
              <a:rPr lang="zh-CN" altLang="en-US" sz="3200">
                <a:solidFill>
                  <a:srgbClr val="FF0000"/>
                </a:solidFill>
              </a:rPr>
              <a:t>(H</a:t>
            </a:r>
            <a:r>
              <a:rPr lang="zh-CN" altLang="en-US" sz="3200" baseline="30000">
                <a:solidFill>
                  <a:srgbClr val="FF0000"/>
                </a:solidFill>
              </a:rPr>
              <a:t>+</a:t>
            </a:r>
            <a:r>
              <a:rPr lang="zh-CN" altLang="en-US" sz="3200">
                <a:solidFill>
                  <a:srgbClr val="FF0000"/>
                </a:solidFill>
              </a:rPr>
              <a:t>)=2</a:t>
            </a:r>
            <a:r>
              <a:rPr lang="en-US" altLang="zh-CN" sz="3200">
                <a:solidFill>
                  <a:srgbClr val="FF0000"/>
                </a:solidFill>
              </a:rPr>
              <a:t>c</a:t>
            </a:r>
            <a:r>
              <a:rPr lang="zh-CN" altLang="en-US" sz="3200">
                <a:solidFill>
                  <a:srgbClr val="FF0000"/>
                </a:solidFill>
              </a:rPr>
              <a:t>(</a:t>
            </a:r>
            <a:r>
              <a:rPr lang="en-US" altLang="zh-CN" sz="3200">
                <a:solidFill>
                  <a:srgbClr val="FF0000"/>
                </a:solidFill>
              </a:rPr>
              <a:t>Se</a:t>
            </a:r>
            <a:r>
              <a:rPr lang="zh-CN" altLang="en-US" sz="3200">
                <a:solidFill>
                  <a:srgbClr val="FF0000"/>
                </a:solidFill>
              </a:rPr>
              <a:t>O</a:t>
            </a:r>
            <a:r>
              <a:rPr lang="zh-CN" altLang="en-US" sz="3200" baseline="-25000">
                <a:solidFill>
                  <a:srgbClr val="FF0000"/>
                </a:solidFill>
              </a:rPr>
              <a:t>3</a:t>
            </a:r>
            <a:r>
              <a:rPr lang="zh-CN" altLang="en-US" sz="3200" baseline="30000">
                <a:solidFill>
                  <a:srgbClr val="FF0000"/>
                </a:solidFill>
              </a:rPr>
              <a:t>2-</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(H</a:t>
            </a:r>
            <a:r>
              <a:rPr lang="en-US" altLang="zh-CN" sz="3200">
                <a:solidFill>
                  <a:srgbClr val="FF0000"/>
                </a:solidFill>
              </a:rPr>
              <a:t>Se</a:t>
            </a:r>
            <a:r>
              <a:rPr lang="zh-CN" altLang="en-US" sz="3200">
                <a:solidFill>
                  <a:srgbClr val="FF0000"/>
                </a:solidFill>
              </a:rPr>
              <a:t>O</a:t>
            </a:r>
            <a:r>
              <a:rPr lang="en-US" altLang="zh-CN" sz="3200" baseline="-25000">
                <a:solidFill>
                  <a:srgbClr val="FF0000"/>
                </a:solidFill>
              </a:rPr>
              <a:t>3</a:t>
            </a:r>
            <a:r>
              <a:rPr lang="zh-CN" altLang="en-US" sz="3200" baseline="30000">
                <a:solidFill>
                  <a:srgbClr val="FF0000"/>
                </a:solidFill>
              </a:rPr>
              <a:t>-</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(OH</a:t>
            </a:r>
            <a:r>
              <a:rPr lang="zh-CN" altLang="en-US" sz="3200" baseline="30000">
                <a:solidFill>
                  <a:srgbClr val="FF0000"/>
                </a:solidFill>
              </a:rPr>
              <a:t>-</a:t>
            </a:r>
            <a:r>
              <a:rPr lang="zh-CN" altLang="en-US" sz="3200">
                <a:solidFill>
                  <a:srgbClr val="FF0000"/>
                </a:solidFill>
              </a:rPr>
              <a:t>)</a:t>
            </a:r>
            <a:endParaRPr lang="zh-CN" altLang="en-US" sz="3200">
              <a:solidFill>
                <a:srgbClr val="FF0000"/>
              </a:solidFill>
            </a:endParaRPr>
          </a:p>
        </p:txBody>
      </p:sp>
      <p:sp>
        <p:nvSpPr>
          <p:cNvPr id="16" name="文本框 15"/>
          <p:cNvSpPr txBox="1"/>
          <p:nvPr/>
        </p:nvSpPr>
        <p:spPr>
          <a:xfrm>
            <a:off x="1254760" y="4467860"/>
            <a:ext cx="9777095" cy="583565"/>
          </a:xfrm>
          <a:prstGeom prst="rect">
            <a:avLst/>
          </a:prstGeom>
          <a:noFill/>
        </p:spPr>
        <p:txBody>
          <a:bodyPr wrap="square" rtlCol="0" anchor="t">
            <a:spAutoFit/>
          </a:bodyPr>
          <a:p>
            <a:r>
              <a:rPr lang="zh-CN" altLang="en-US" sz="3200"/>
              <a:t>物料守恒：</a:t>
            </a:r>
            <a:r>
              <a:rPr lang="en-US" altLang="zh-CN" sz="3200">
                <a:solidFill>
                  <a:srgbClr val="FF0000"/>
                </a:solidFill>
                <a:sym typeface="+mn-ea"/>
              </a:rPr>
              <a:t>c</a:t>
            </a:r>
            <a:r>
              <a:rPr lang="zh-CN" altLang="en-US" sz="3200">
                <a:solidFill>
                  <a:srgbClr val="FF0000"/>
                </a:solidFill>
              </a:rPr>
              <a:t>(Na</a:t>
            </a:r>
            <a:r>
              <a:rPr lang="zh-CN" altLang="en-US" sz="3200" baseline="30000">
                <a:solidFill>
                  <a:srgbClr val="FF0000"/>
                </a:solidFill>
              </a:rPr>
              <a:t>+</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a:t>
            </a:r>
            <a:r>
              <a:rPr lang="en-US" altLang="zh-CN" sz="3200">
                <a:solidFill>
                  <a:srgbClr val="FF0000"/>
                </a:solidFill>
                <a:sym typeface="+mn-ea"/>
              </a:rPr>
              <a:t>SeO</a:t>
            </a:r>
            <a:r>
              <a:rPr lang="zh-CN" altLang="en-US" sz="3200" baseline="-25000">
                <a:solidFill>
                  <a:srgbClr val="FF0000"/>
                </a:solidFill>
              </a:rPr>
              <a:t>3</a:t>
            </a:r>
            <a:r>
              <a:rPr lang="zh-CN" altLang="en-US" sz="3200" baseline="30000">
                <a:solidFill>
                  <a:srgbClr val="FF0000"/>
                </a:solidFill>
              </a:rPr>
              <a:t>2-</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(H</a:t>
            </a:r>
            <a:r>
              <a:rPr lang="en-US" altLang="zh-CN" sz="3200">
                <a:solidFill>
                  <a:srgbClr val="FF0000"/>
                </a:solidFill>
                <a:sym typeface="+mn-ea"/>
              </a:rPr>
              <a:t>Se</a:t>
            </a:r>
            <a:r>
              <a:rPr lang="zh-CN" altLang="en-US" sz="3200">
                <a:solidFill>
                  <a:srgbClr val="FF0000"/>
                </a:solidFill>
              </a:rPr>
              <a:t>O</a:t>
            </a:r>
            <a:r>
              <a:rPr lang="zh-CN" altLang="en-US" sz="3200" baseline="-25000">
                <a:solidFill>
                  <a:srgbClr val="FF0000"/>
                </a:solidFill>
              </a:rPr>
              <a:t>3</a:t>
            </a:r>
            <a:r>
              <a:rPr lang="zh-CN" altLang="en-US" sz="3200" baseline="30000">
                <a:solidFill>
                  <a:srgbClr val="FF0000"/>
                </a:solidFill>
              </a:rPr>
              <a:t>-</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(H</a:t>
            </a:r>
            <a:r>
              <a:rPr lang="zh-CN" altLang="en-US" sz="3200" baseline="-25000">
                <a:solidFill>
                  <a:srgbClr val="FF0000"/>
                </a:solidFill>
              </a:rPr>
              <a:t>2</a:t>
            </a:r>
            <a:r>
              <a:rPr lang="en-US" altLang="zh-CN" sz="3200">
                <a:solidFill>
                  <a:srgbClr val="FF0000"/>
                </a:solidFill>
                <a:sym typeface="+mn-ea"/>
              </a:rPr>
              <a:t>SeO</a:t>
            </a:r>
            <a:r>
              <a:rPr lang="zh-CN" altLang="en-US" sz="3200" baseline="-25000">
                <a:solidFill>
                  <a:srgbClr val="FF0000"/>
                </a:solidFill>
              </a:rPr>
              <a:t>3</a:t>
            </a:r>
            <a:r>
              <a:rPr lang="zh-CN" altLang="en-US" sz="3200">
                <a:solidFill>
                  <a:srgbClr val="FF0000"/>
                </a:solidFill>
              </a:rPr>
              <a:t>)</a:t>
            </a:r>
            <a:endParaRPr lang="zh-CN" altLang="en-US" sz="3200">
              <a:solidFill>
                <a:srgbClr val="FF0000"/>
              </a:solidFill>
            </a:endParaRPr>
          </a:p>
        </p:txBody>
      </p:sp>
      <p:sp>
        <p:nvSpPr>
          <p:cNvPr id="20" name="文本框 19"/>
          <p:cNvSpPr txBox="1"/>
          <p:nvPr/>
        </p:nvSpPr>
        <p:spPr>
          <a:xfrm>
            <a:off x="1254760" y="3526155"/>
            <a:ext cx="9777095" cy="583565"/>
          </a:xfrm>
          <a:prstGeom prst="rect">
            <a:avLst/>
          </a:prstGeom>
          <a:noFill/>
        </p:spPr>
        <p:txBody>
          <a:bodyPr wrap="square" rtlCol="0" anchor="t">
            <a:spAutoFit/>
          </a:bodyPr>
          <a:p>
            <a:r>
              <a:rPr lang="zh-CN" altLang="en-US" sz="3200"/>
              <a:t>质子守恒：</a:t>
            </a:r>
            <a:r>
              <a:rPr lang="en-US" altLang="zh-CN" sz="3200">
                <a:solidFill>
                  <a:srgbClr val="FF0000"/>
                </a:solidFill>
                <a:sym typeface="+mn-ea"/>
              </a:rPr>
              <a:t>c</a:t>
            </a:r>
            <a:r>
              <a:rPr lang="zh-CN" altLang="en-US" sz="3200">
                <a:solidFill>
                  <a:srgbClr val="FF0000"/>
                </a:solidFill>
              </a:rPr>
              <a:t>(OH</a:t>
            </a:r>
            <a:r>
              <a:rPr lang="zh-CN" altLang="en-US" sz="3200" baseline="30000">
                <a:solidFill>
                  <a:srgbClr val="FF0000"/>
                </a:solidFill>
              </a:rPr>
              <a:t>-</a:t>
            </a:r>
            <a:r>
              <a:rPr lang="zh-CN" altLang="en-US" sz="3200">
                <a:solidFill>
                  <a:srgbClr val="FF0000"/>
                </a:solidFill>
              </a:rPr>
              <a:t>)</a:t>
            </a:r>
            <a:r>
              <a:rPr lang="zh-CN" altLang="en-US" sz="3200">
                <a:solidFill>
                  <a:srgbClr val="FF0000"/>
                </a:solidFill>
                <a:sym typeface="+mn-ea"/>
              </a:rPr>
              <a:t>+</a:t>
            </a:r>
            <a:r>
              <a:rPr lang="en-US" altLang="zh-CN" sz="3200">
                <a:solidFill>
                  <a:srgbClr val="FF0000"/>
                </a:solidFill>
                <a:sym typeface="+mn-ea"/>
              </a:rPr>
              <a:t>c</a:t>
            </a:r>
            <a:r>
              <a:rPr lang="zh-CN" altLang="en-US" sz="3200">
                <a:solidFill>
                  <a:srgbClr val="FF0000"/>
                </a:solidFill>
                <a:sym typeface="+mn-ea"/>
              </a:rPr>
              <a:t>(</a:t>
            </a:r>
            <a:r>
              <a:rPr lang="en-US" altLang="zh-CN" sz="3200">
                <a:solidFill>
                  <a:srgbClr val="FF0000"/>
                </a:solidFill>
                <a:sym typeface="+mn-ea"/>
              </a:rPr>
              <a:t>Se</a:t>
            </a:r>
            <a:r>
              <a:rPr lang="zh-CN" altLang="en-US" sz="3200">
                <a:solidFill>
                  <a:srgbClr val="FF0000"/>
                </a:solidFill>
                <a:sym typeface="+mn-ea"/>
              </a:rPr>
              <a:t>O</a:t>
            </a:r>
            <a:r>
              <a:rPr lang="zh-CN" altLang="en-US" sz="3200" baseline="-25000">
                <a:solidFill>
                  <a:srgbClr val="FF0000"/>
                </a:solidFill>
                <a:sym typeface="+mn-ea"/>
              </a:rPr>
              <a:t>3</a:t>
            </a:r>
            <a:r>
              <a:rPr lang="en-US" altLang="zh-CN" sz="3200" baseline="30000">
                <a:solidFill>
                  <a:srgbClr val="FF0000"/>
                </a:solidFill>
                <a:sym typeface="+mn-ea"/>
              </a:rPr>
              <a:t>2</a:t>
            </a:r>
            <a:r>
              <a:rPr lang="zh-CN" altLang="en-US" sz="3200" baseline="30000">
                <a:solidFill>
                  <a:srgbClr val="FF0000"/>
                </a:solidFill>
                <a:sym typeface="+mn-ea"/>
              </a:rPr>
              <a:t>-</a:t>
            </a:r>
            <a:r>
              <a:rPr lang="zh-CN" altLang="en-US" sz="3200">
                <a:solidFill>
                  <a:srgbClr val="FF0000"/>
                </a:solidFill>
                <a:sym typeface="+mn-ea"/>
              </a:rPr>
              <a:t>)</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(H</a:t>
            </a:r>
            <a:r>
              <a:rPr lang="zh-CN" altLang="en-US" sz="3200" baseline="30000">
                <a:solidFill>
                  <a:srgbClr val="FF0000"/>
                </a:solidFill>
              </a:rPr>
              <a:t>+</a:t>
            </a:r>
            <a:r>
              <a:rPr lang="zh-CN" altLang="en-US" sz="3200">
                <a:solidFill>
                  <a:srgbClr val="FF0000"/>
                </a:solidFill>
              </a:rPr>
              <a:t>)+</a:t>
            </a:r>
            <a:r>
              <a:rPr lang="en-US" altLang="zh-CN" sz="3200">
                <a:solidFill>
                  <a:srgbClr val="FF0000"/>
                </a:solidFill>
                <a:sym typeface="+mn-ea"/>
              </a:rPr>
              <a:t>c</a:t>
            </a:r>
            <a:r>
              <a:rPr lang="zh-CN" altLang="en-US" sz="3200">
                <a:solidFill>
                  <a:srgbClr val="FF0000"/>
                </a:solidFill>
              </a:rPr>
              <a:t>(H</a:t>
            </a:r>
            <a:r>
              <a:rPr lang="zh-CN" altLang="en-US" sz="3200" baseline="-25000">
                <a:solidFill>
                  <a:srgbClr val="FF0000"/>
                </a:solidFill>
              </a:rPr>
              <a:t>2</a:t>
            </a:r>
            <a:r>
              <a:rPr lang="en-US" altLang="zh-CN" sz="3200">
                <a:solidFill>
                  <a:srgbClr val="FF0000"/>
                </a:solidFill>
              </a:rPr>
              <a:t>Se</a:t>
            </a:r>
            <a:r>
              <a:rPr lang="zh-CN" altLang="en-US" sz="3200">
                <a:solidFill>
                  <a:srgbClr val="FF0000"/>
                </a:solidFill>
              </a:rPr>
              <a:t>O</a:t>
            </a:r>
            <a:r>
              <a:rPr lang="zh-CN" altLang="en-US" sz="3200" baseline="-25000">
                <a:solidFill>
                  <a:srgbClr val="FF0000"/>
                </a:solidFill>
              </a:rPr>
              <a:t>3</a:t>
            </a:r>
            <a:r>
              <a:rPr lang="zh-CN" altLang="en-US" sz="3200">
                <a:solidFill>
                  <a:srgbClr val="FF0000"/>
                </a:solidFill>
              </a:rPr>
              <a:t>)</a:t>
            </a:r>
            <a:endParaRPr lang="zh-CN" altLang="en-US" sz="3200">
              <a:solidFill>
                <a:srgbClr val="FF0000"/>
              </a:solidFill>
            </a:endParaRPr>
          </a:p>
        </p:txBody>
      </p:sp>
    </p:spTree>
    <p:custDataLst>
      <p:tags r:id="rId10"/>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p:bldP spid="11" grpId="0"/>
      <p:bldP spid="20" grpId="0"/>
      <p:bldP spid="16" grpId="0"/>
      <p:bldP spid="11" grpId="1"/>
      <p:bldP spid="20" grpId="1"/>
      <p:bldP spid="1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 name="图片 101"/>
          <p:cNvPicPr/>
          <p:nvPr>
            <p:custDataLst>
              <p:tags r:id="rId1"/>
            </p:custDataLst>
          </p:nvPr>
        </p:nvPicPr>
        <p:blipFill>
          <a:blip r:embed="rId2"/>
          <a:stretch>
            <a:fillRect/>
          </a:stretch>
        </p:blipFill>
        <p:spPr>
          <a:xfrm>
            <a:off x="0" y="0"/>
            <a:ext cx="9732645" cy="6858000"/>
          </a:xfrm>
          <a:prstGeom prst="rect">
            <a:avLst/>
          </a:prstGeom>
          <a:noFill/>
          <a:ln w="9525">
            <a:noFill/>
          </a:ln>
        </p:spPr>
      </p:pic>
      <p:pic>
        <p:nvPicPr>
          <p:cNvPr id="4" name="图片 3" descr="t0125518d923329c53f"/>
          <p:cNvPicPr>
            <a:picLocks noChangeAspect="1"/>
          </p:cNvPicPr>
          <p:nvPr>
            <p:custDataLst>
              <p:tags r:id="rId3"/>
            </p:custDataLst>
          </p:nvPr>
        </p:nvPicPr>
        <p:blipFill>
          <a:blip r:embed="rId4"/>
          <a:srcRect r="52084"/>
          <a:stretch>
            <a:fillRect/>
          </a:stretch>
        </p:blipFill>
        <p:spPr>
          <a:xfrm>
            <a:off x="5615305" y="184785"/>
            <a:ext cx="4329430" cy="6347460"/>
          </a:xfrm>
          <a:prstGeom prst="rect">
            <a:avLst/>
          </a:prstGeom>
        </p:spPr>
      </p:pic>
      <p:pic>
        <p:nvPicPr>
          <p:cNvPr id="5" name="图片 4" descr="t0125518d923329c53f"/>
          <p:cNvPicPr>
            <a:picLocks noChangeAspect="1"/>
          </p:cNvPicPr>
          <p:nvPr>
            <p:custDataLst>
              <p:tags r:id="rId5"/>
            </p:custDataLst>
          </p:nvPr>
        </p:nvPicPr>
        <p:blipFill>
          <a:blip r:embed="rId4"/>
          <a:srcRect l="49016" t="2791" r="4961"/>
          <a:stretch>
            <a:fillRect/>
          </a:stretch>
        </p:blipFill>
        <p:spPr>
          <a:xfrm>
            <a:off x="9006205" y="1852295"/>
            <a:ext cx="2880995" cy="4275455"/>
          </a:xfrm>
          <a:prstGeom prst="rect">
            <a:avLst/>
          </a:prstGeom>
        </p:spPr>
      </p:pic>
    </p:spTree>
    <p:custDataLst>
      <p:tags r:id="rId6"/>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任意形状 8"/>
          <p:cNvSpPr/>
          <p:nvPr userDrawn="1">
            <p:custDataLst>
              <p:tags r:id="rId1"/>
            </p:custDataLst>
          </p:nvPr>
        </p:nvSpPr>
        <p:spPr>
          <a:xfrm>
            <a:off x="9727092" y="-51"/>
            <a:ext cx="2464998" cy="2403231"/>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sp>
        <p:nvSpPr>
          <p:cNvPr id="6" name="任意形状 8"/>
          <p:cNvSpPr/>
          <p:nvPr userDrawn="1">
            <p:custDataLst>
              <p:tags r:id="rId2"/>
            </p:custDataLst>
          </p:nvPr>
        </p:nvSpPr>
        <p:spPr>
          <a:xfrm rot="10800000">
            <a:off x="0" y="5480050"/>
            <a:ext cx="1412875" cy="1377950"/>
          </a:xfrm>
          <a:custGeom>
            <a:avLst/>
            <a:gdLst>
              <a:gd name="connsiteX0" fmla="*/ 361564 w 3507050"/>
              <a:gd name="connsiteY0" fmla="*/ 0 h 3419170"/>
              <a:gd name="connsiteX1" fmla="*/ 3507050 w 3507050"/>
              <a:gd name="connsiteY1" fmla="*/ 0 h 3419170"/>
              <a:gd name="connsiteX2" fmla="*/ 3507050 w 3507050"/>
              <a:gd name="connsiteY2" fmla="*/ 3045349 h 3419170"/>
              <a:gd name="connsiteX3" fmla="*/ 3329322 w 3507050"/>
              <a:gd name="connsiteY3" fmla="*/ 3151539 h 3419170"/>
              <a:gd name="connsiteX4" fmla="*/ 2254631 w 3507050"/>
              <a:gd name="connsiteY4" fmla="*/ 3419170 h 3419170"/>
              <a:gd name="connsiteX5" fmla="*/ 0 w 3507050"/>
              <a:gd name="connsiteY5" fmla="*/ 1201750 h 3419170"/>
              <a:gd name="connsiteX6" fmla="*/ 272122 w 3507050"/>
              <a:gd name="connsiteY6" fmla="*/ 144796 h 341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07050" h="3419170">
                <a:moveTo>
                  <a:pt x="361564" y="0"/>
                </a:moveTo>
                <a:lnTo>
                  <a:pt x="3507050" y="0"/>
                </a:lnTo>
                <a:lnTo>
                  <a:pt x="3507050" y="3045349"/>
                </a:lnTo>
                <a:lnTo>
                  <a:pt x="3329322" y="3151539"/>
                </a:lnTo>
                <a:cubicBezTo>
                  <a:pt x="3009856" y="3322220"/>
                  <a:pt x="2643756" y="3419170"/>
                  <a:pt x="2254631" y="3419170"/>
                </a:cubicBezTo>
                <a:cubicBezTo>
                  <a:pt x="1009433" y="3419170"/>
                  <a:pt x="0" y="2426397"/>
                  <a:pt x="0" y="1201750"/>
                </a:cubicBezTo>
                <a:cubicBezTo>
                  <a:pt x="0" y="819048"/>
                  <a:pt x="98578" y="458990"/>
                  <a:pt x="272122" y="144796"/>
                </a:cubicBezTo>
                <a:close/>
              </a:path>
            </a:pathLst>
          </a:custGeom>
          <a:gradFill>
            <a:gsLst>
              <a:gs pos="0">
                <a:schemeClr val="bg2">
                  <a:alpha val="10000"/>
                </a:schemeClr>
              </a:gs>
              <a:gs pos="100000">
                <a:schemeClr val="tx2">
                  <a:lumMod val="90000"/>
                  <a:alpha val="2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kumimoji="1" lang="zh-CN" altLang="en-US" dirty="0">
              <a:solidFill>
                <a:schemeClr val="lt1"/>
              </a:solidFill>
              <a:highlight>
                <a:srgbClr val="1171F1"/>
              </a:highlight>
              <a:latin typeface="微软雅黑" panose="020B0503020204020204" charset="-122"/>
              <a:ea typeface="微软雅黑" panose="020B0503020204020204" charset="-122"/>
            </a:endParaRPr>
          </a:p>
        </p:txBody>
      </p:sp>
      <p:cxnSp>
        <p:nvCxnSpPr>
          <p:cNvPr id="3" name="直接连接符 2"/>
          <p:cNvCxnSpPr/>
          <p:nvPr>
            <p:custDataLst>
              <p:tags r:id="rId3"/>
            </p:custDataLst>
          </p:nvPr>
        </p:nvCxnSpPr>
        <p:spPr>
          <a:xfrm>
            <a:off x="457204" y="914407"/>
            <a:ext cx="11277690" cy="12700"/>
          </a:xfrm>
          <a:prstGeom prst="line">
            <a:avLst/>
          </a:prstGeom>
          <a:ln w="31750">
            <a:solidFill>
              <a:schemeClr val="accent1"/>
            </a:solidFill>
          </a:ln>
        </p:spPr>
        <p:style>
          <a:lnRef idx="1">
            <a:schemeClr val="dk1"/>
          </a:lnRef>
          <a:fillRef idx="0">
            <a:schemeClr val="dk1"/>
          </a:fillRef>
          <a:effectRef idx="0">
            <a:schemeClr val="dk1"/>
          </a:effectRef>
          <a:fontRef idx="minor">
            <a:schemeClr val="tx1"/>
          </a:fontRef>
        </p:style>
      </p:cxnSp>
      <p:sp>
        <p:nvSpPr>
          <p:cNvPr id="9" name="文本框 6"/>
          <p:cNvSpPr txBox="1"/>
          <p:nvPr>
            <p:custDataLst>
              <p:tags r:id="rId4"/>
            </p:custDataLst>
          </p:nvPr>
        </p:nvSpPr>
        <p:spPr>
          <a:xfrm>
            <a:off x="457200" y="152400"/>
            <a:ext cx="11277600" cy="609600"/>
          </a:xfrm>
          <a:prstGeom prst="rect">
            <a:avLst/>
          </a:prstGeom>
          <a:noFill/>
          <a:ln w="12700">
            <a:miter lim="400000"/>
          </a:ln>
          <a:extLst>
            <a:ext uri="{909E8E84-426E-40DD-AFC4-6F175D3DCCD1}">
              <a14:hiddenFill xmlns:a14="http://schemas.microsoft.com/office/drawing/2010/main">
                <a:solidFill>
                  <a:schemeClr val="accent1"/>
                </a:solidFill>
              </a14:hiddenFill>
            </a:ext>
          </a:extLst>
        </p:spPr>
        <p:txBody>
          <a:bodyPr lIns="0" tIns="0" rIns="0" bIns="0" anchor="ctr" anchorCtr="0">
            <a:normAutofit fontScale="90000"/>
          </a:bodyPr>
          <a:lstStyle>
            <a:defPPr>
              <a:defRPr lang="zh-CN"/>
            </a:defPPr>
            <a:lvl1pPr>
              <a:lnSpc>
                <a:spcPct val="120000"/>
              </a:lnSpc>
              <a:defRPr sz="3600" b="1">
                <a:solidFill>
                  <a:srgbClr val="FFFFFF"/>
                </a:solidFill>
                <a:latin typeface="微软雅黑" panose="020B0503020204020204" charset="-122"/>
                <a:ea typeface="微软雅黑" panose="020B0503020204020204" charset="-122"/>
                <a:cs typeface="微软雅黑" panose="020B0503020204020204" charset="-122"/>
              </a:defRPr>
            </a:lvl1pPr>
          </a:lstStyle>
          <a:p>
            <a:pPr>
              <a:lnSpc>
                <a:spcPct val="100000"/>
              </a:lnSpc>
            </a:pPr>
            <a:r>
              <a:rPr lang="zh-CN" sz="3555" dirty="0" err="1">
                <a:solidFill>
                  <a:schemeClr val="dk1"/>
                </a:solidFill>
                <a:latin typeface="微软雅黑" panose="020B0503020204020204" charset="-122"/>
                <a:ea typeface="微软雅黑" panose="020B0503020204020204" charset="-122"/>
                <a:sym typeface="微软雅黑" panose="020B0503020204020204" charset="-122"/>
              </a:rPr>
              <a:t>任务二：含镉</a:t>
            </a:r>
            <a:r>
              <a:rPr lang="en-US" altLang="zh-CN" sz="3555" dirty="0" err="1">
                <a:solidFill>
                  <a:schemeClr val="dk1"/>
                </a:solidFill>
                <a:sym typeface="微软雅黑" panose="020B0503020204020204" charset="-122"/>
              </a:rPr>
              <a:t>/</a:t>
            </a:r>
            <a:r>
              <a:rPr lang="zh-CN" altLang="en-US" sz="3555" dirty="0" err="1">
                <a:solidFill>
                  <a:schemeClr val="dk1"/>
                </a:solidFill>
                <a:sym typeface="微软雅黑" panose="020B0503020204020204" charset="-122"/>
              </a:rPr>
              <a:t>铬</a:t>
            </a:r>
            <a:r>
              <a:rPr lang="zh-CN" sz="3555" dirty="0" err="1">
                <a:solidFill>
                  <a:schemeClr val="dk1"/>
                </a:solidFill>
                <a:latin typeface="微软雅黑" panose="020B0503020204020204" charset="-122"/>
                <a:ea typeface="微软雅黑" panose="020B0503020204020204" charset="-122"/>
                <a:sym typeface="微软雅黑" panose="020B0503020204020204" charset="-122"/>
              </a:rPr>
              <a:t>废水处理（氢氧化物沉淀法和硫化物沉淀法）</a:t>
            </a:r>
            <a:endParaRPr lang="zh-CN" sz="3555" dirty="0" err="1">
              <a:solidFill>
                <a:schemeClr val="dk1"/>
              </a:solidFill>
              <a:latin typeface="微软雅黑" panose="020B0503020204020204" charset="-122"/>
              <a:ea typeface="微软雅黑" panose="020B0503020204020204" charset="-122"/>
              <a:sym typeface="微软雅黑" panose="020B0503020204020204" charset="-122"/>
            </a:endParaRPr>
          </a:p>
        </p:txBody>
      </p:sp>
      <p:graphicFrame>
        <p:nvGraphicFramePr>
          <p:cNvPr id="2" name="表格 1"/>
          <p:cNvGraphicFramePr/>
          <p:nvPr>
            <p:custDataLst>
              <p:tags r:id="rId5"/>
            </p:custDataLst>
          </p:nvPr>
        </p:nvGraphicFramePr>
        <p:xfrm>
          <a:off x="3230245" y="1622425"/>
          <a:ext cx="7348220" cy="1671320"/>
        </p:xfrm>
        <a:graphic>
          <a:graphicData uri="http://schemas.openxmlformats.org/drawingml/2006/table">
            <a:tbl>
              <a:tblPr/>
              <a:tblGrid>
                <a:gridCol w="1790065"/>
                <a:gridCol w="1790065"/>
                <a:gridCol w="1743075"/>
              </a:tblGrid>
              <a:tr h="780415">
                <a:tc>
                  <a:txBody>
                    <a:bodyPr/>
                    <a:p>
                      <a:pPr indent="0">
                        <a:buNone/>
                      </a:pPr>
                      <a:r>
                        <a:rPr lang="en-US" sz="2800" b="0">
                          <a:latin typeface="微软雅黑" panose="020B0503020204020204" charset="-122"/>
                          <a:ea typeface="微软雅黑" panose="020B0503020204020204" charset="-122"/>
                          <a:cs typeface="宋体" panose="02010600030101010101" pitchFamily="2" charset="-122"/>
                        </a:rPr>
                        <a:t>CdS</a:t>
                      </a:r>
                      <a:endParaRPr lang="en-US" altLang="en-US" sz="2800" b="0">
                        <a:latin typeface="微软雅黑" panose="020B0503020204020204" charset="-122"/>
                        <a:ea typeface="微软雅黑" panose="020B0503020204020204" charset="-122"/>
                        <a:cs typeface="宋体" panose="02010600030101010101" pitchFamily="2"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lang="en-US" sz="2800" b="0">
                          <a:latin typeface="微软雅黑" panose="020B0503020204020204" charset="-122"/>
                          <a:ea typeface="微软雅黑" panose="020B0503020204020204" charset="-122"/>
                          <a:cs typeface="宋体" panose="02010600030101010101" pitchFamily="2" charset="-122"/>
                        </a:rPr>
                        <a:t>Cd(OH)</a:t>
                      </a:r>
                      <a:r>
                        <a:rPr lang="en-US" sz="2800" b="0" baseline="-25000">
                          <a:latin typeface="微软雅黑" panose="020B0503020204020204" charset="-122"/>
                          <a:ea typeface="微软雅黑" panose="020B0503020204020204" charset="-122"/>
                          <a:cs typeface="宋体" panose="02010600030101010101" pitchFamily="2" charset="-122"/>
                        </a:rPr>
                        <a:t>2</a:t>
                      </a:r>
                      <a:endParaRPr lang="en-US" altLang="en-US" sz="2800" b="0">
                        <a:latin typeface="微软雅黑" panose="020B0503020204020204" charset="-122"/>
                        <a:ea typeface="微软雅黑" panose="020B0503020204020204" charset="-122"/>
                        <a:cs typeface="宋体" panose="02010600030101010101" pitchFamily="2"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lang="en-US" sz="2800" b="0">
                          <a:latin typeface="微软雅黑" panose="020B0503020204020204" charset="-122"/>
                          <a:ea typeface="微软雅黑" panose="020B0503020204020204" charset="-122"/>
                          <a:cs typeface="宋体" panose="02010600030101010101" pitchFamily="2" charset="-122"/>
                        </a:rPr>
                        <a:t>CdCO</a:t>
                      </a:r>
                      <a:r>
                        <a:rPr lang="en-US" sz="2800" b="0" baseline="-25000">
                          <a:latin typeface="微软雅黑" panose="020B0503020204020204" charset="-122"/>
                          <a:ea typeface="微软雅黑" panose="020B0503020204020204" charset="-122"/>
                          <a:cs typeface="宋体" panose="02010600030101010101" pitchFamily="2" charset="-122"/>
                        </a:rPr>
                        <a:t>3</a:t>
                      </a:r>
                      <a:endParaRPr lang="en-US" altLang="en-US" sz="2800" b="0">
                        <a:latin typeface="微软雅黑" panose="020B0503020204020204" charset="-122"/>
                        <a:ea typeface="微软雅黑" panose="020B0503020204020204" charset="-122"/>
                        <a:cs typeface="宋体" panose="02010600030101010101" pitchFamily="2"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r>
              <a:tr h="890905">
                <a:tc>
                  <a:txBody>
                    <a:bodyPr/>
                    <a:p>
                      <a:pPr indent="0">
                        <a:buNone/>
                      </a:pPr>
                      <a:r>
                        <a:rPr lang="en-US" sz="2800" b="0">
                          <a:latin typeface="微软雅黑" panose="020B0503020204020204" charset="-122"/>
                          <a:ea typeface="微软雅黑" panose="020B0503020204020204" charset="-122"/>
                          <a:cs typeface="微软雅黑" panose="020B0503020204020204" charset="-122"/>
                        </a:rPr>
                        <a:t>7.9×10</a:t>
                      </a:r>
                      <a:r>
                        <a:rPr lang="en-US" sz="2800" b="0" baseline="30000">
                          <a:latin typeface="微软雅黑" panose="020B0503020204020204" charset="-122"/>
                          <a:ea typeface="微软雅黑" panose="020B0503020204020204" charset="-122"/>
                          <a:cs typeface="微软雅黑" panose="020B0503020204020204" charset="-122"/>
                        </a:rPr>
                        <a:t>-27</a:t>
                      </a:r>
                      <a:endParaRPr lang="en-US" altLang="en-US" sz="2800" b="0">
                        <a:latin typeface="微软雅黑" panose="020B0503020204020204" charset="-122"/>
                        <a:ea typeface="微软雅黑" panose="020B0503020204020204" charset="-122"/>
                        <a:cs typeface="微软雅黑" panose="020B0503020204020204"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lang="en-US" sz="2800" b="0">
                          <a:latin typeface="微软雅黑" panose="020B0503020204020204" charset="-122"/>
                          <a:ea typeface="微软雅黑" panose="020B0503020204020204" charset="-122"/>
                          <a:cs typeface="微软雅黑" panose="020B0503020204020204" charset="-122"/>
                        </a:rPr>
                        <a:t>3.2×10</a:t>
                      </a:r>
                      <a:r>
                        <a:rPr lang="en-US" sz="2800" b="0" baseline="30000">
                          <a:latin typeface="微软雅黑" panose="020B0503020204020204" charset="-122"/>
                          <a:ea typeface="微软雅黑" panose="020B0503020204020204" charset="-122"/>
                          <a:cs typeface="微软雅黑" panose="020B0503020204020204" charset="-122"/>
                        </a:rPr>
                        <a:t>-14</a:t>
                      </a:r>
                      <a:endParaRPr lang="en-US" altLang="en-US" sz="2800" b="0">
                        <a:latin typeface="微软雅黑" panose="020B0503020204020204" charset="-122"/>
                        <a:ea typeface="微软雅黑" panose="020B0503020204020204" charset="-122"/>
                        <a:cs typeface="微软雅黑" panose="020B0503020204020204"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c>
                  <a:txBody>
                    <a:bodyPr/>
                    <a:p>
                      <a:pPr indent="0">
                        <a:buNone/>
                      </a:pPr>
                      <a:r>
                        <a:rPr lang="en-US" sz="2800" b="0">
                          <a:latin typeface="微软雅黑" panose="020B0503020204020204" charset="-122"/>
                          <a:ea typeface="微软雅黑" panose="020B0503020204020204" charset="-122"/>
                          <a:cs typeface="微软雅黑" panose="020B0503020204020204" charset="-122"/>
                        </a:rPr>
                        <a:t>4.0×10</a:t>
                      </a:r>
                      <a:r>
                        <a:rPr lang="en-US" sz="2800" b="0" baseline="30000">
                          <a:latin typeface="微软雅黑" panose="020B0503020204020204" charset="-122"/>
                          <a:ea typeface="微软雅黑" panose="020B0503020204020204" charset="-122"/>
                          <a:cs typeface="微软雅黑" panose="020B0503020204020204" charset="-122"/>
                        </a:rPr>
                        <a:t>-12</a:t>
                      </a:r>
                      <a:endParaRPr lang="en-US" altLang="en-US" sz="2800" b="0">
                        <a:latin typeface="微软雅黑" panose="020B0503020204020204" charset="-122"/>
                        <a:ea typeface="微软雅黑" panose="020B0503020204020204" charset="-122"/>
                        <a:cs typeface="微软雅黑" panose="020B0503020204020204" charset="-122"/>
                      </a:endParaRPr>
                    </a:p>
                  </a:txBody>
                  <a:tcPr marL="76200" marR="76200" marT="47625" marB="47625"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chemeClr val="accent6">
                        <a:lumMod val="40000"/>
                        <a:lumOff val="60000"/>
                      </a:schemeClr>
                    </a:solidFill>
                  </a:tcPr>
                </a:tc>
              </a:tr>
            </a:tbl>
          </a:graphicData>
        </a:graphic>
      </p:graphicFrame>
      <p:sp>
        <p:nvSpPr>
          <p:cNvPr id="5" name="文本框 4"/>
          <p:cNvSpPr txBox="1"/>
          <p:nvPr/>
        </p:nvSpPr>
        <p:spPr>
          <a:xfrm>
            <a:off x="1332865" y="3652520"/>
            <a:ext cx="9627870" cy="583565"/>
          </a:xfrm>
          <a:prstGeom prst="rect">
            <a:avLst/>
          </a:prstGeom>
          <a:noFill/>
        </p:spPr>
        <p:txBody>
          <a:bodyPr wrap="square" rtlCol="0" anchor="t">
            <a:spAutoFit/>
          </a:bodyPr>
          <a:p>
            <a:r>
              <a:rPr lang="zh-CN" altLang="en-US" sz="3200" b="1"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活动1：</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对比含镉难溶物的K</a:t>
            </a:r>
            <a:r>
              <a:rPr lang="zh-CN" altLang="en-US" sz="32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sp</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，如何选择沉淀剂？</a:t>
            </a:r>
            <a:endPar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custDataLst>
              <p:tags r:id="rId6"/>
            </p:custDataLst>
          </p:nvPr>
        </p:nvSpPr>
        <p:spPr>
          <a:xfrm>
            <a:off x="1332865" y="4373880"/>
            <a:ext cx="10401935" cy="583565"/>
          </a:xfrm>
          <a:prstGeom prst="rect">
            <a:avLst/>
          </a:prstGeom>
          <a:noFill/>
        </p:spPr>
        <p:txBody>
          <a:bodyPr wrap="square" rtlCol="0" anchor="t">
            <a:spAutoFit/>
          </a:bodyPr>
          <a:p>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请根据K</a:t>
            </a:r>
            <a:r>
              <a:rPr lang="zh-CN" altLang="en-US" sz="32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sp</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分别计算CdS和Cd(OH)</a:t>
            </a:r>
            <a:r>
              <a:rPr lang="zh-CN" altLang="en-US" sz="3200" spc="100" baseline="-25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2</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的溶解度[c(Cd</a:t>
            </a:r>
            <a:r>
              <a:rPr lang="zh-CN" altLang="en-US" sz="3200" spc="100" baseline="300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2+</a:t>
            </a:r>
            <a:r>
              <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rPr>
              <a:t>)]</a:t>
            </a:r>
            <a:endParaRPr lang="zh-CN" altLang="en-US" sz="3200" spc="100" dirty="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7"/>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4" grpId="0"/>
      <p:bldP spid="4" grpId="1"/>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7"/>
  <p:tag name="KSO_WM_UNIT_LAYERLEVEL" val="1"/>
  <p:tag name="KSO_WM_TAG_VERSION" val="1.0"/>
  <p:tag name="KSO_WM_BEAUTIFY_FLAG" val="#wm#"/>
  <p:tag name="KSO_WM_UNIT_TYPE" val="y"/>
  <p:tag name="KSO_WM_UNIT_INDEX" val="7"/>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0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5"/>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6915"/>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8.xml><?xml version="1.0" encoding="utf-8"?>
<p:tagLst xmlns:p="http://schemas.openxmlformats.org/presentationml/2006/main">
  <p:tag name="KSO_WM_TEMPLATE_SUBCATEGORY" val="0"/>
  <p:tag name="KSO_WM_TEMPLATE_MASTER_TYPE" val="1"/>
  <p:tag name="KSO_WM_TEMPLATE_COLOR_TYPE" val="1"/>
  <p:tag name="KSO_WM_TAG_VERSION" val="1.0"/>
  <p:tag name="KSO_WM_BEAUTIFY_FLAG" val="#wm#"/>
  <p:tag name="KSO_WM_TEMPLATE_CATEGORY" val="custom"/>
  <p:tag name="KSO_WM_TEMPLATE_INDEX" val="20206915"/>
  <p:tag name="KSO_WM_TEMPLATE_MASTER_THUMB_INDEX" val="12"/>
  <p:tag name="KSO_WM_TEMPLATE_THUMBS_INDEX" val="1、4、7、8、10、11、12、13、15"/>
</p:tagLst>
</file>

<file path=ppt/tags/tag129.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6915_1*a*1"/>
  <p:tag name="KSO_WM_TEMPLATE_CATEGORY" val="custom"/>
  <p:tag name="KSO_WM_TEMPLATE_INDEX" val="20206915"/>
  <p:tag name="KSO_WM_UNIT_LAYERLEVEL" val="1"/>
  <p:tag name="KSO_WM_TAG_VERSION" val="1.0"/>
  <p:tag name="KSO_WM_BEAUTIFY_FLAG" val="#wm#"/>
  <p:tag name="KSO_WM_UNIT_PRESET_TEXT" val="空白演示经典风格"/>
  <p:tag name="KSO_WM_UNIT_TEXT_FILL_FORE_SCHEMECOLOR_INDEX_BRIGHTNESS" val="0"/>
  <p:tag name="KSO_WM_UNIT_TEXT_FILL_FORE_SCHEMECOLOR_INDEX" val="5"/>
  <p:tag name="KSO_WM_UNIT_TEXT_FILL_TYPE"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UNIT_TYPE" val="f"/>
  <p:tag name="KSO_WM_UNIT_INDEX" val="1"/>
  <p:tag name="KSO_WM_UNIT_ID" val="custom20206915_1*f*1"/>
  <p:tag name="KSO_WM_TEMPLATE_CATEGORY" val="custom"/>
  <p:tag name="KSO_WM_TEMPLATE_INDEX" val="20206915"/>
  <p:tag name="KSO_WM_UNIT_LAYERLEVEL" val="1"/>
  <p:tag name="KSO_WM_TAG_VERSION" val="1.0"/>
  <p:tag name="KSO_WM_BEAUTIFY_FLAG" val="#wm#"/>
  <p:tag name="KSO_WM_UNIT_ISCONTENTSTITLE" val="0"/>
  <p:tag name="KSO_WM_UNIT_ISNUMDGMTITLE" val="0"/>
  <p:tag name="KSO_WM_UNIT_PRESET_TEXT" val="演讲者："/>
  <p:tag name="KSO_WM_UNIT_SUBTYPE" val="b"/>
  <p:tag name="KSO_WM_UNIT_TEXT_FILL_FORE_SCHEMECOLOR_INDEX_BRIGHTNESS" val="0"/>
  <p:tag name="KSO_WM_UNIT_TEXT_FILL_FORE_SCHEMECOLOR_INDEX" val="5"/>
  <p:tag name="KSO_WM_UNIT_TEXT_FILL_TYPE" val="1"/>
</p:tagLst>
</file>

<file path=ppt/tags/tag131.xml><?xml version="1.0" encoding="utf-8"?>
<p:tagLst xmlns:p="http://schemas.openxmlformats.org/presentationml/2006/main">
  <p:tag name="KSO_WM_SLIDE_ID" val="custom2020691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6915"/>
  <p:tag name="KSO_WM_SLIDE_LAYOUT" val="a_b_f"/>
  <p:tag name="KSO_WM_SLIDE_LAYOUT_CNT" val="1_1_1"/>
  <p:tag name="KSO_WM_TEMPLATE_MASTER_THUMB_INDEX" val="12"/>
  <p:tag name="KSO_WM_TEMPLATE_THUMBS_INDEX" val="1、4、7、8、10、11、12、13、15"/>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35.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41.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7315_1*f*1"/>
  <p:tag name="KSO_WM_TEMPLATE_CATEGORY" val="diagram"/>
  <p:tag name="KSO_WM_TEMPLATE_INDEX" val="20207315"/>
  <p:tag name="KSO_WM_UNIT_LAYERLEVEL" val="1"/>
  <p:tag name="KSO_WM_TAG_VERSION" val="1.0"/>
  <p:tag name="KSO_WM_BEAUTIFY_FLAG" val="#wm#"/>
  <p:tag name="KSO_WM_UNIT_DEFAULT_FONT" val="14;20;2"/>
  <p:tag name="KSO_WM_UNIT_BLOCK" val="0"/>
  <p:tag name="KSO_WM_UNIT_VALUE" val="290"/>
  <p:tag name="KSO_WM_UNIT_SHOW_EDIT_AREA_INDICATION" val="1"/>
  <p:tag name="KSO_WM_CHIP_GROUPID" val="5e6b05596848fb12bee65ac8"/>
  <p:tag name="KSO_WM_CHIP_XID" val="5e6b05596848fb12bee65aca"/>
  <p:tag name="KSO_WM_UNIT_DEC_AREA_ID" val="3462bde237c543c58b90892aede91ea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dc8ab5172452436899286f2808371cac"/>
  <p:tag name="KSO_WM_UNIT_TEXT_FILL_FORE_SCHEMECOLOR_INDEX_BRIGHTNESS" val="0.25"/>
  <p:tag name="KSO_WM_UNIT_TEXT_FILL_FORE_SCHEMECOLOR_INDEX" val="13"/>
  <p:tag name="KSO_WM_UNIT_TEXT_FILL_TYPE" val="1"/>
  <p:tag name="KSO_WM_TEMPLATE_ASSEMBLE_XID" val="6130c4e08b5cc6c91112a571"/>
  <p:tag name="KSO_WM_TEMPLATE_ASSEMBLE_GROUPID" val="6130c4e08b5cc6c91112a571"/>
  <p:tag name="WM_BEAUTIFY_ZORDER_FLAG_TAG" val="4"/>
</p:tagLst>
</file>

<file path=ppt/tags/tag144.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48.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49.xml><?xml version="1.0" encoding="utf-8"?>
<p:tagLst xmlns:p="http://schemas.openxmlformats.org/presentationml/2006/main">
  <p:tag name="KSO_WM_TAG_VERSION" val="1.0"/>
  <p:tag name="KSO_WM_BEAUTIFY_FLAG" val="#wm#"/>
  <p:tag name="KSO_WM_UNIT_TYPE" val="i"/>
  <p:tag name="KSO_WM_UNIT_ID" val="diagram20208604_1*i*1"/>
  <p:tag name="KSO_WM_TEMPLATE_CATEGORY" val="diagram"/>
  <p:tag name="KSO_WM_TEMPLATE_INDEX" val="20208604"/>
  <p:tag name="KSO_WM_UNIT_INDEX" val="1"/>
  <p:tag name="KSO_WM_UNIT_HIGHLIGHT" val="0"/>
  <p:tag name="KSO_WM_UNIT_COMPATIBLE" val="0"/>
  <p:tag name="KSO_WM_UNIT_DIAGRAM_ISNUMVISUAL" val="0"/>
  <p:tag name="KSO_WM_UNIT_DIAGRAM_ISREFERUNIT" val="0"/>
  <p:tag name="KSO_WM_UNIT_LAYERLEVEL" val="1"/>
  <p:tag name="KSO_WM_UNIT_BLOCK" val="0"/>
  <p:tag name="KSO_WM_UNIT_SM_LIMIT_TYPE" val="2"/>
  <p:tag name="KSO_WM_UNIT_DEC_AREA_ID" val="e352ecb8f5b840f19a3cb857467d0e4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UNIT_TEXT_FILL_FORE_SCHEMECOLOR_INDEX_BRIGHTNESS" val="0"/>
  <p:tag name="KSO_WM_UNIT_TEXT_FILL_FORE_SCHEMECOLOR_INDEX" val="2"/>
  <p:tag name="KSO_WM_UNIT_TEXT_FILL_TYPE" val="1"/>
  <p:tag name="KSO_WM_UNIT_VALUE" val="864"/>
  <p:tag name="KSO_WM_TEMPLATE_ASSEMBLE_XID" val="60656e7a4054ed1e2fb7f9a0"/>
  <p:tag name="KSO_WM_TEMPLATE_ASSEMBLE_GROUPID" val="60656e7a4054ed1e2fb7f9a0"/>
  <p:tag name="WM_BEAUTIFY_ZORDER_FLAG_TAG" val="3"/>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TAG_VERSION" val="1.0"/>
  <p:tag name="KSO_WM_BEAUTIFY_FLAG" val="#wm#"/>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51.xml><?xml version="1.0" encoding="utf-8"?>
<p:tagLst xmlns:p="http://schemas.openxmlformats.org/presentationml/2006/main">
  <p:tag name="KSO_WM_TAG_VERSION" val="1.0"/>
  <p:tag name="KSO_WM_BEAUTIFY_FLAG" val="#wm#"/>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52.xml><?xml version="1.0" encoding="utf-8"?>
<p:tagLst xmlns:p="http://schemas.openxmlformats.org/presentationml/2006/main">
  <p:tag name="KSO_WM_TAG_VERSION" val="1.0"/>
  <p:tag name="KSO_WM_BEAUTIFY_FLAG" val="#wm#"/>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53.xml><?xml version="1.0" encoding="utf-8"?>
<p:tagLst xmlns:p="http://schemas.openxmlformats.org/presentationml/2006/main">
  <p:tag name="KSO_WM_TAG_VERSION" val="1.0"/>
  <p:tag name="KSO_WM_BEAUTIFY_FLAG" val="#wm#"/>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5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的表达观点，往往事半功倍。当您的内容到达这个限度时，或许已经不纯粹作用于演示，极大可能运用于阅读领域；无论是传播观点、知识分享还是汇报工作，内容的详尽固然重要，但请一定注意信息框架的清晰，这样才能使内容层次分明，页面简洁易读。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已濒临页面容纳内容的上限，若还有更多内容，请酌情缩小字号，但我们不建议您的文本字号小于14磅，请您务必注意。单击此处添加正文，文字是您思想的提炼，为了演示发布的良好效果，请言简意赅的阐述您的观点。您的内容已经简明扼要，字字珠玑，但信息却千丝万缕、错综复杂，需要用更多的文字来表述；但请您尽可能提炼思想的精髓。"/>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08604_1*f*1"/>
  <p:tag name="KSO_WM_TEMPLATE_CATEGORY" val="diagram"/>
  <p:tag name="KSO_WM_TEMPLATE_INDEX" val="20208604"/>
  <p:tag name="KSO_WM_UNIT_LAYERLEVEL" val="1"/>
  <p:tag name="KSO_WM_TAG_VERSION" val="1.0"/>
  <p:tag name="KSO_WM_BEAUTIFY_FLAG" val="#wm#"/>
  <p:tag name="KSO_WM_UNIT_DEFAULT_FONT" val="14;20;2"/>
  <p:tag name="KSO_WM_UNIT_BLOCK" val="0"/>
  <p:tag name="KSO_WM_UNIT_VALUE" val="588"/>
  <p:tag name="KSO_WM_UNIT_SHOW_EDIT_AREA_INDICATION" val="1"/>
  <p:tag name="KSO_WM_CHIP_GROUPID" val="5e6b05596848fb12bee65ac8"/>
  <p:tag name="KSO_WM_CHIP_XID" val="5e6b05596848fb12bee65aca"/>
  <p:tag name="KSO_WM_UNIT_DEC_AREA_ID" val="5557aaf2e9bc4b2499ccf5d271336a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f7d2160ef064691979e787d147d2e44"/>
  <p:tag name="KSO_WM_UNIT_SUPPORT_UNIT_TYPE" val="[&quot;l&quot;,&quot;m&quot;,&quot;n&quot;,&quot;o&quot;,&quot;p&quot;,&quot;q&quot;,&quot;r&quot;,&quot;δ&quot;,&quot;ε&quot;,&quot;ζ&quot;,&quot;η&quot;,&quot;d&quot;,&quot;α&quot;,&quot;β&quot;,&quot;θ&quot;]"/>
  <p:tag name="KSO_WM_UNIT_TEXT_FILL_FORE_SCHEMECOLOR_INDEX_BRIGHTNESS" val="0.25"/>
  <p:tag name="KSO_WM_UNIT_TEXT_FILL_FORE_SCHEMECOLOR_INDEX" val="13"/>
  <p:tag name="KSO_WM_UNIT_TEXT_FILL_TYPE" val="1"/>
  <p:tag name="KSO_WM_TEMPLATE_ASSEMBLE_XID" val="60656e7a4054ed1e2fb7f9a0"/>
  <p:tag name="KSO_WM_TEMPLATE_ASSEMBLE_GROUPID" val="60656e7a4054ed1e2fb7f9a0"/>
  <p:tag name="WM_BEAUTIFY_ZORDER_FLAG_TAG" val="8"/>
</p:tagLst>
</file>

<file path=ppt/tags/tag155.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59.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2687_1*i*1"/>
  <p:tag name="KSO_WM_TEMPLATE_CATEGORY" val="diagram"/>
  <p:tag name="KSO_WM_TEMPLATE_INDEX" val="20212687"/>
  <p:tag name="KSO_WM_UNIT_LAYERLEVEL" val="1"/>
  <p:tag name="KSO_WM_TAG_VERSION" val="1.0"/>
  <p:tag name="KSO_WM_BEAUTIFY_FLAG" val="#wm#"/>
  <p:tag name="KSO_WM_UNIT_BLOCK" val="0"/>
  <p:tag name="KSO_WM_UNIT_SM_LIMIT_TYPE" val="2"/>
  <p:tag name="KSO_WM_UNIT_DEC_AREA_ID" val="3c4afa0b5caa43f38b74808b5513ba5f"/>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6"/>
  <p:tag name="KSO_WM_TEMPLATE_ASSEMBLE_GROUPID" val="60656f654054ed1e2fb80946"/>
  <p:tag name="WM_BEAUTIFY_ZORDER_FLAG_TAG" val="3"/>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12687_1*i*2"/>
  <p:tag name="KSO_WM_TEMPLATE_CATEGORY" val="diagram"/>
  <p:tag name="KSO_WM_TEMPLATE_INDEX" val="20212687"/>
  <p:tag name="KSO_WM_UNIT_LAYERLEVEL" val="1"/>
  <p:tag name="KSO_WM_TAG_VERSION" val="1.0"/>
  <p:tag name="KSO_WM_BEAUTIFY_FLAG" val="#wm#"/>
  <p:tag name="KSO_WM_UNIT_BLOCK" val="0"/>
  <p:tag name="KSO_WM_UNIT_SM_LIMIT_TYPE" val="2"/>
  <p:tag name="KSO_WM_UNIT_DEC_AREA_ID" val="15e80c0773834399a13599e79356248b"/>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6"/>
  <p:tag name="KSO_WM_TEMPLATE_ASSEMBLE_GROUPID" val="60656f654054ed1e2fb80946"/>
  <p:tag name="WM_BEAUTIFY_ZORDER_FLAG_TAG" val="4"/>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2687_1*i*3"/>
  <p:tag name="KSO_WM_TEMPLATE_CATEGORY" val="diagram"/>
  <p:tag name="KSO_WM_TEMPLATE_INDEX" val="20212687"/>
  <p:tag name="KSO_WM_UNIT_LAYERLEVEL" val="1"/>
  <p:tag name="KSO_WM_TAG_VERSION" val="1.0"/>
  <p:tag name="KSO_WM_BEAUTIFY_FLAG" val="#wm#"/>
  <p:tag name="KSO_WM_UNIT_BLOCK" val="0"/>
  <p:tag name="KSO_WM_UNIT_SM_LIMIT_TYPE" val="2"/>
  <p:tag name="KSO_WM_UNIT_DEC_AREA_ID" val="e2649454f1f349029e6f455142f4ee7e"/>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TEMPLATE_ASSEMBLE_XID" val="60656f654054ed1e2fb80946"/>
  <p:tag name="KSO_WM_TEMPLATE_ASSEMBLE_GROUPID" val="60656f654054ed1e2fb80946"/>
  <p:tag name="WM_BEAUTIFY_ZORDER_FLAG_TAG" val="5"/>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2687_1*i*4"/>
  <p:tag name="KSO_WM_TEMPLATE_CATEGORY" val="diagram"/>
  <p:tag name="KSO_WM_TEMPLATE_INDEX" val="20212687"/>
  <p:tag name="KSO_WM_UNIT_LAYERLEVEL" val="1"/>
  <p:tag name="KSO_WM_TAG_VERSION" val="1.0"/>
  <p:tag name="KSO_WM_BEAUTIFY_FLAG" val="#wm#"/>
  <p:tag name="KSO_WM_UNIT_BLOCK" val="0"/>
  <p:tag name="KSO_WM_UNIT_SM_LIMIT_TYPE" val="2"/>
  <p:tag name="KSO_WM_UNIT_DEC_AREA_ID" val="eb7849fb6e2d4740bbea23af99150873"/>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1}"/>
  <p:tag name="KSO_WM_CHIP_GROUPID" val="5f71a4e3747e3ea6e293b256"/>
  <p:tag name="KSO_WM_CHIP_XID" val="5f71a4e3747e3ea6e293b257"/>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48"/>
  <p:tag name="KSO_WM_TEMPLATE_ASSEMBLE_XID" val="60656f654054ed1e2fb80946"/>
  <p:tag name="KSO_WM_TEMPLATE_ASSEMBLE_GROUPID" val="60656f654054ed1e2fb80946"/>
  <p:tag name="WM_BEAUTIFY_ZORDER_FLAG_TAG" val="6"/>
</p:tagLst>
</file>

<file path=ppt/tags/tag164.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
  <p:tag name="KSO_WM_UNIT_NOCLEAR" val="0"/>
  <p:tag name="KSO_WM_UNIT_HIGHLIGHT" val="0"/>
  <p:tag name="KSO_WM_UNIT_COMPATIBLE" val="0"/>
  <p:tag name="KSO_WM_UNIT_DIAGRAM_ISNUMVISUAL" val="0"/>
  <p:tag name="KSO_WM_UNIT_DIAGRAM_ISREFERUNIT" val="0"/>
  <p:tag name="KSO_WM_UNIT_ID" val="diagram20212687_1*f*1"/>
  <p:tag name="KSO_WM_TEMPLATE_CATEGORY" val="diagram"/>
  <p:tag name="KSO_WM_TEMPLATE_INDEX" val="20212687"/>
  <p:tag name="KSO_WM_UNIT_LAYERLEVEL" val="1"/>
  <p:tag name="KSO_WM_TAG_VERSION" val="1.0"/>
  <p:tag name="KSO_WM_UNIT_DEFAULT_FONT" val="14;20;2"/>
  <p:tag name="KSO_WM_UNIT_BLOCK" val="0"/>
  <p:tag name="KSO_WM_UNIT_VALUE" val="64"/>
  <p:tag name="KSO_WM_UNIT_SHOW_EDIT_AREA_INDICATION" val="1"/>
  <p:tag name="KSO_WM_CHIP_GROUPID" val="5e6b05596848fb12bee65ac8"/>
  <p:tag name="KSO_WM_CHIP_XID" val="5e6b05596848fb12bee65aca"/>
  <p:tag name="KSO_WM_UNIT_DEC_AREA_ID" val="2f65476610884515a783e28ff726962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a6b42b278f644c11948fd074fdb9ea30"/>
  <p:tag name="KSO_WM_UNIT_TEXT_FILL_FORE_SCHEMECOLOR_INDEX_BRIGHTNESS" val="0.25"/>
  <p:tag name="KSO_WM_UNIT_TEXT_FILL_FORE_SCHEMECOLOR_INDEX" val="13"/>
  <p:tag name="KSO_WM_UNIT_TEXT_FILL_TYPE" val="1"/>
  <p:tag name="KSO_WM_TEMPLATE_ASSEMBLE_XID" val="60656f654054ed1e2fb80946"/>
  <p:tag name="KSO_WM_TEMPLATE_ASSEMBLE_GROUPID" val="60656f654054ed1e2fb80946"/>
  <p:tag name="WM_BEAUTIFY_ZORDER_FLAG_TAG" val="9"/>
</p:tagLst>
</file>

<file path=ppt/tags/tag165.xml><?xml version="1.0" encoding="utf-8"?>
<p:tagLst xmlns:p="http://schemas.openxmlformats.org/presentationml/2006/main">
  <p:tag name="KSO_WM_UNIT_VALUE" val="1269*1861"/>
  <p:tag name="KSO_WM_UNIT_HIGHLIGHT" val="0"/>
  <p:tag name="KSO_WM_UNIT_COMPATIBLE" val="1"/>
  <p:tag name="KSO_WM_UNIT_DIAGRAM_ISNUMVISUAL" val="0"/>
  <p:tag name="KSO_WM_UNIT_DIAGRAM_ISREFERUNIT" val="0"/>
  <p:tag name="KSO_WM_UNIT_TYPE" val="d"/>
  <p:tag name="KSO_WM_UNIT_INDEX" val="1"/>
  <p:tag name="KSO_WM_UNIT_ID" val="diagram20212687_1*d*1"/>
  <p:tag name="KSO_WM_TEMPLATE_CATEGORY" val="diagram"/>
  <p:tag name="KSO_WM_TEMPLATE_INDEX" val="20212687"/>
  <p:tag name="KSO_WM_UNIT_LAYERLEVEL" val="1"/>
  <p:tag name="KSO_WM_TAG_VERSION" val="1.0"/>
  <p:tag name="KSO_WM_BEAUTIFY_FLAG" val="#wm#"/>
  <p:tag name="KSO_WM_CHIP_GROUPID" val="5e7310da9a230a26b9e88a19"/>
  <p:tag name="KSO_WM_CHIP_XID" val="5e7310da9a230a26b9e88a1a"/>
  <p:tag name="KSO_WM_UNIT_DEC_AREA_ID" val="4f32891c5d7044819ad56211a40528d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e076d9698aa4f0c9c68551b572f3e25"/>
  <p:tag name="KSO_WM_UNIT_PLACING_PICTURE" val="de076d9698aa4f0c9c68551b572f3e25"/>
  <p:tag name="KSO_WM_UNIT_SUPPORT_UNIT_TYPE" val="[&quot;l&quot;,&quot;m&quot;,&quot;n&quot;,&quot;o&quot;,&quot;p&quot;,&quot;q&quot;,&quot;r&quot;,&quot;δ&quot;,&quot;ε&quot;,&quot;ζ&quot;,&quot;η&quot;,&quot;d&quot;,&quot;α&quot;,&quot;β&quot;,&quot;θ&quot;]"/>
  <p:tag name="KSO_WM_TEMPLATE_ASSEMBLE_XID" val="60656f654054ed1e2fb80946"/>
  <p:tag name="KSO_WM_TEMPLATE_ASSEMBLE_GROUPID" val="60656f654054ed1e2fb80946"/>
  <p:tag name="WM_BEAUTIFY_ZORDER_FLAG_TAG" val="10"/>
  <p:tag name="KSO_WM_UNIT_PLACING_PICTURE_INFO" val="{&quot;code&quot;:&quot;&quot;,&quot;full_picture&quot;:false,&quot;scheme&quot;:&quot;&quot;,&quot;spacing&quot;:5}"/>
  <p:tag name="KSO_WM_UNIT_PLACING_PICTURE_COLLAGE_VIEWPORT" val="{&quot;height&quot;:4712.826771653544,&quot;width&quot;:9645.526265197816}"/>
  <p:tag name="KSO_WM_UNIT_PLACING_PICTURE_USER_VIEWPORT" val="{&quot;height&quot;:5264,&quot;width&quot;:9680}"/>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68.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
  <p:tag name="KSO_WM_UNIT_NOCLEAR" val="0"/>
  <p:tag name="KSO_WM_UNIT_HIGHLIGHT" val="0"/>
  <p:tag name="KSO_WM_UNIT_COMPATIBLE" val="0"/>
  <p:tag name="KSO_WM_UNIT_DIAGRAM_ISNUMVISUAL" val="0"/>
  <p:tag name="KSO_WM_UNIT_DIAGRAM_ISREFERUNIT" val="0"/>
  <p:tag name="KSO_WM_UNIT_ID" val="diagram20212687_1*f*1"/>
  <p:tag name="KSO_WM_TEMPLATE_CATEGORY" val="diagram"/>
  <p:tag name="KSO_WM_TEMPLATE_INDEX" val="20212687"/>
  <p:tag name="KSO_WM_UNIT_LAYERLEVEL" val="1"/>
  <p:tag name="KSO_WM_TAG_VERSION" val="1.0"/>
  <p:tag name="KSO_WM_UNIT_DEFAULT_FONT" val="14;20;2"/>
  <p:tag name="KSO_WM_UNIT_BLOCK" val="0"/>
  <p:tag name="KSO_WM_UNIT_VALUE" val="64"/>
  <p:tag name="KSO_WM_UNIT_SHOW_EDIT_AREA_INDICATION" val="1"/>
  <p:tag name="KSO_WM_CHIP_GROUPID" val="5e6b05596848fb12bee65ac8"/>
  <p:tag name="KSO_WM_CHIP_XID" val="5e6b05596848fb12bee65aca"/>
  <p:tag name="KSO_WM_UNIT_DEC_AREA_ID" val="2f65476610884515a783e28ff726962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a6b42b278f644c11948fd074fdb9ea30"/>
  <p:tag name="KSO_WM_UNIT_TEXT_FILL_FORE_SCHEMECOLOR_INDEX_BRIGHTNESS" val="0.25"/>
  <p:tag name="KSO_WM_UNIT_TEXT_FILL_FORE_SCHEMECOLOR_INDEX" val="13"/>
  <p:tag name="KSO_WM_UNIT_TEXT_FILL_TYPE" val="1"/>
  <p:tag name="KSO_WM_TEMPLATE_ASSEMBLE_XID" val="60656f654054ed1e2fb80946"/>
  <p:tag name="KSO_WM_TEMPLATE_ASSEMBLE_GROUPID" val="60656f654054ed1e2fb80946"/>
  <p:tag name="WM_BEAUTIFY_ZORDER_FLAG_TAG" val="9"/>
  <p:tag name="KSO_WM_BEAUTIFY_FLAG" val=""/>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7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73.xml><?xml version="1.0" encoding="utf-8"?>
<p:tagLst xmlns:p="http://schemas.openxmlformats.org/presentationml/2006/main">
  <p:tag name="KSO_WM_TAG_VERSION" val="1.0"/>
  <p:tag name="KSO_WM_BEAUTIFY_FLAG" val=""/>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74.xml><?xml version="1.0" encoding="utf-8"?>
<p:tagLst xmlns:p="http://schemas.openxmlformats.org/presentationml/2006/main">
  <p:tag name="KSO_WM_TAG_VERSION" val="1.0"/>
  <p:tag name="KSO_WM_BEAUTIFY_FLAG" val=""/>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75.xml><?xml version="1.0" encoding="utf-8"?>
<p:tagLst xmlns:p="http://schemas.openxmlformats.org/presentationml/2006/main">
  <p:tag name="KSO_WM_TAG_VERSION" val="1.0"/>
  <p:tag name="KSO_WM_BEAUTIFY_FLAG" val=""/>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76.xml><?xml version="1.0" encoding="utf-8"?>
<p:tagLst xmlns:p="http://schemas.openxmlformats.org/presentationml/2006/main">
  <p:tag name="KSO_WM_TAG_VERSION" val="1.0"/>
  <p:tag name="KSO_WM_BEAUTIFY_FLAG" val=""/>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77.xml><?xml version="1.0" encoding="utf-8"?>
<p:tagLst xmlns:p="http://schemas.openxmlformats.org/presentationml/2006/main">
  <p:tag name="KSO_WM_UNIT_VALUE" val="1269*1861"/>
  <p:tag name="KSO_WM_UNIT_HIGHLIGHT" val="0"/>
  <p:tag name="KSO_WM_UNIT_COMPATIBLE" val="1"/>
  <p:tag name="KSO_WM_UNIT_DIAGRAM_ISNUMVISUAL" val="0"/>
  <p:tag name="KSO_WM_UNIT_DIAGRAM_ISREFERUNIT" val="0"/>
  <p:tag name="KSO_WM_UNIT_TYPE" val="d"/>
  <p:tag name="KSO_WM_UNIT_INDEX" val="1"/>
  <p:tag name="KSO_WM_UNIT_ID" val="diagram20212687_1*d*1"/>
  <p:tag name="KSO_WM_TEMPLATE_CATEGORY" val="diagram"/>
  <p:tag name="KSO_WM_TEMPLATE_INDEX" val="20212687"/>
  <p:tag name="KSO_WM_UNIT_LAYERLEVEL" val="1"/>
  <p:tag name="KSO_WM_TAG_VERSION" val="1.0"/>
  <p:tag name="KSO_WM_BEAUTIFY_FLAG" val=""/>
  <p:tag name="KSO_WM_CHIP_GROUPID" val="5e7310da9a230a26b9e88a19"/>
  <p:tag name="KSO_WM_CHIP_XID" val="5e7310da9a230a26b9e88a1a"/>
  <p:tag name="KSO_WM_UNIT_DEC_AREA_ID" val="4f32891c5d7044819ad56211a40528d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de076d9698aa4f0c9c68551b572f3e25"/>
  <p:tag name="KSO_WM_UNIT_PLACING_PICTURE" val="de076d9698aa4f0c9c68551b572f3e25"/>
  <p:tag name="KSO_WM_UNIT_SUPPORT_UNIT_TYPE" val="[&quot;l&quot;,&quot;m&quot;,&quot;n&quot;,&quot;o&quot;,&quot;p&quot;,&quot;q&quot;,&quot;r&quot;,&quot;δ&quot;,&quot;ε&quot;,&quot;ζ&quot;,&quot;η&quot;,&quot;d&quot;,&quot;α&quot;,&quot;β&quot;,&quot;θ&quot;]"/>
  <p:tag name="KSO_WM_TEMPLATE_ASSEMBLE_XID" val="60656f654054ed1e2fb80946"/>
  <p:tag name="KSO_WM_TEMPLATE_ASSEMBLE_GROUPID" val="60656f654054ed1e2fb80946"/>
  <p:tag name="WM_BEAUTIFY_ZORDER_FLAG_TAG" val="10"/>
  <p:tag name="KSO_WM_UNIT_PLACING_PICTURE_INFO" val="{&quot;code&quot;:&quot;&quot;,&quot;full_picture&quot;:false,&quot;scheme&quot;:&quot;&quot;,&quot;spacing&quot;:5}"/>
  <p:tag name="KSO_WM_UNIT_PLACING_PICTURE_COLLAGE_VIEWPORT" val="{&quot;height&quot;:4712.826771653544,&quot;width&quot;:9645.526265197816}"/>
</p:tagLst>
</file>

<file path=ppt/tags/tag178.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82.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83.xml><?xml version="1.0" encoding="utf-8"?>
<p:tagLst xmlns:p="http://schemas.openxmlformats.org/presentationml/2006/main">
  <p:tag name="KSO_WM_TAG_VERSION" val="1.0"/>
  <p:tag name="KSO_WM_BEAUTIFY_FLAG" val=""/>
  <p:tag name="KSO_WM_UNIT_TYPE" val="i"/>
  <p:tag name="KSO_WM_UNIT_ID" val="diagram20208604_1*i*2"/>
  <p:tag name="KSO_WM_TEMPLATE_CATEGORY" val="diagram"/>
  <p:tag name="KSO_WM_TEMPLATE_INDEX" val="20208604"/>
  <p:tag name="KSO_WM_UNIT_INDEX" val="2"/>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65248d0e2eac4a16859a1c0559d33ac9"/>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4"/>
</p:tagLst>
</file>

<file path=ppt/tags/tag184.xml><?xml version="1.0" encoding="utf-8"?>
<p:tagLst xmlns:p="http://schemas.openxmlformats.org/presentationml/2006/main">
  <p:tag name="KSO_WM_TAG_VERSION" val="1.0"/>
  <p:tag name="KSO_WM_BEAUTIFY_FLAG" val=""/>
  <p:tag name="KSO_WM_UNIT_TYPE" val="i"/>
  <p:tag name="KSO_WM_UNIT_ID" val="diagram20208604_1*i*3"/>
  <p:tag name="KSO_WM_TEMPLATE_CATEGORY" val="diagram"/>
  <p:tag name="KSO_WM_TEMPLATE_INDEX" val="20208604"/>
  <p:tag name="KSO_WM_UNIT_INDEX" val="3"/>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d26b32aaa4d84b0dbd1030a6cabd7a68"/>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5"/>
</p:tagLst>
</file>

<file path=ppt/tags/tag185.xml><?xml version="1.0" encoding="utf-8"?>
<p:tagLst xmlns:p="http://schemas.openxmlformats.org/presentationml/2006/main">
  <p:tag name="KSO_WM_TAG_VERSION" val="1.0"/>
  <p:tag name="KSO_WM_BEAUTIFY_FLAG" val=""/>
  <p:tag name="KSO_WM_UNIT_TYPE" val="i"/>
  <p:tag name="KSO_WM_UNIT_ID" val="diagram20208604_1*i*4"/>
  <p:tag name="KSO_WM_TEMPLATE_CATEGORY" val="diagram"/>
  <p:tag name="KSO_WM_TEMPLATE_INDEX" val="20208604"/>
  <p:tag name="KSO_WM_UNIT_INDEX" val="4"/>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808fb1adb4d744cc9d369074d0507e4f"/>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6"/>
</p:tagLst>
</file>

<file path=ppt/tags/tag186.xml><?xml version="1.0" encoding="utf-8"?>
<p:tagLst xmlns:p="http://schemas.openxmlformats.org/presentationml/2006/main">
  <p:tag name="KSO_WM_TAG_VERSION" val="1.0"/>
  <p:tag name="KSO_WM_BEAUTIFY_FLAG" val=""/>
  <p:tag name="KSO_WM_UNIT_TYPE" val="i"/>
  <p:tag name="KSO_WM_UNIT_ID" val="diagram20208604_1*i*5"/>
  <p:tag name="KSO_WM_TEMPLATE_CATEGORY" val="diagram"/>
  <p:tag name="KSO_WM_TEMPLATE_INDEX" val="20208604"/>
  <p:tag name="KSO_WM_UNIT_INDEX" val="5"/>
  <p:tag name="KSO_WM_UNIT_HIGHLIGHT" val="0"/>
  <p:tag name="KSO_WM_UNIT_COMPATIBLE" val="0"/>
  <p:tag name="KSO_WM_UNIT_DIAGRAM_ISNUMVISUAL" val="0"/>
  <p:tag name="KSO_WM_UNIT_DIAGRAM_ISREFERUNIT" val="0"/>
  <p:tag name="KSO_WM_UNIT_LAYERLEVEL" val="1"/>
  <p:tag name="KSO_WM_UNIT_BLOCK" val="0"/>
  <p:tag name="KSO_WM_UNIT_SM_LIMIT_TYPE" val="1"/>
  <p:tag name="KSO_WM_UNIT_DEC_AREA_ID" val="060ccbb9a83241f2a52575c4e4f76136"/>
  <p:tag name="KSO_WM_UNIT_DECORATE_INFO" val="{&quot;ReferentInfo&quot;:{&quot;Id&quot;:&quot;slide&quot;,&quot;X&quot;:{&quot;Pos&quot;:1},&quot;Y&quot;:{&quot;Pos&quot;:1}},&quot;DecorateInfoX&quot;:{&quot;Pos&quot;:1,&quot;IsAbs&quot;:true},&quot;DecorateInfoY&quot;:{&quot;Pos&quot;:1,&quot;IsAbs&quot;:true},&quot;DecorateInfoW&quot;:{&quot;IsAbs&quot;:true},&quot;DecorateInfoH&quot;:{&quot;IsAbs&quot;:true},&quot;whChangeMode&quot;:0}"/>
  <p:tag name="KSO_WM_CHIP_GROUPID" val="5ef20c07a491bb0086638b14"/>
  <p:tag name="KSO_WM_CHIP_XID" val="5ef20c07a491bb0086638b15"/>
  <p:tag name="KSO_WM_UNIT_LINE_FORE_SCHEMECOLOR_INDEX_BRIGHTNESS" val="0"/>
  <p:tag name="KSO_WM_UNIT_LINE_FORE_SCHEMECOLOR_INDEX" val="10"/>
  <p:tag name="KSO_WM_UNIT_LINE_FILL_TYPE" val="2"/>
  <p:tag name="KSO_WM_TEMPLATE_ASSEMBLE_XID" val="60656e7a4054ed1e2fb7f9a0"/>
  <p:tag name="KSO_WM_TEMPLATE_ASSEMBLE_GROUPID" val="60656e7a4054ed1e2fb7f9a0"/>
  <p:tag name="WM_BEAUTIFY_ZORDER_FLAG_TAG" val="7"/>
</p:tagLst>
</file>

<file path=ppt/tags/tag187.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的阐述您的观点。您的内容已经简明扼要。"/>
  <p:tag name="KSO_WM_UNIT_NOCLEAR" val="0"/>
  <p:tag name="KSO_WM_UNIT_HIGHLIGHT" val="0"/>
  <p:tag name="KSO_WM_UNIT_COMPATIBLE" val="0"/>
  <p:tag name="KSO_WM_UNIT_DIAGRAM_ISNUMVISUAL" val="0"/>
  <p:tag name="KSO_WM_UNIT_DIAGRAM_ISREFERUNIT" val="0"/>
  <p:tag name="KSO_WM_UNIT_ID" val="diagram20212687_1*f*1"/>
  <p:tag name="KSO_WM_TEMPLATE_CATEGORY" val="diagram"/>
  <p:tag name="KSO_WM_TEMPLATE_INDEX" val="20212687"/>
  <p:tag name="KSO_WM_UNIT_LAYERLEVEL" val="1"/>
  <p:tag name="KSO_WM_TAG_VERSION" val="1.0"/>
  <p:tag name="KSO_WM_UNIT_DEFAULT_FONT" val="14;20;2"/>
  <p:tag name="KSO_WM_UNIT_BLOCK" val="0"/>
  <p:tag name="KSO_WM_UNIT_VALUE" val="64"/>
  <p:tag name="KSO_WM_UNIT_SHOW_EDIT_AREA_INDICATION" val="1"/>
  <p:tag name="KSO_WM_CHIP_GROUPID" val="5e6b05596848fb12bee65ac8"/>
  <p:tag name="KSO_WM_CHIP_XID" val="5e6b05596848fb12bee65aca"/>
  <p:tag name="KSO_WM_UNIT_DEC_AREA_ID" val="2f65476610884515a783e28ff726962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a6b42b278f644c11948fd074fdb9ea30"/>
  <p:tag name="KSO_WM_UNIT_TEXT_FILL_FORE_SCHEMECOLOR_INDEX_BRIGHTNESS" val="0.25"/>
  <p:tag name="KSO_WM_UNIT_TEXT_FILL_FORE_SCHEMECOLOR_INDEX" val="13"/>
  <p:tag name="KSO_WM_UNIT_TEXT_FILL_TYPE" val="1"/>
  <p:tag name="KSO_WM_TEMPLATE_ASSEMBLE_XID" val="60656f654054ed1e2fb80946"/>
  <p:tag name="KSO_WM_TEMPLATE_ASSEMBLE_GROUPID" val="60656f654054ed1e2fb80946"/>
  <p:tag name="WM_BEAUTIFY_ZORDER_FLAG_TAG" val="9"/>
  <p:tag name="KSO_WM_BEAUTIFY_FLAG" val=""/>
</p:tagLst>
</file>

<file path=ppt/tags/tag188.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wm#"/>
  <p:tag name="KSO_WM_TEMPLATE_CATEGORY" val="diagram"/>
  <p:tag name="KSO_WM_TEMPLATE_INDEX" val="20220058"/>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196.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197.xml><?xml version="1.0" encoding="utf-8"?>
<p:tagLst xmlns:p="http://schemas.openxmlformats.org/presentationml/2006/main">
  <p:tag name="KSO_WM_UNIT_TABLE_BEAUTIFY" val="smartTable{6819a818-1ce1-4791-bca1-81f46e5076f7}"/>
  <p:tag name="TABLE_ENDDRAG_ORIGIN_RECT" val="492*210"/>
  <p:tag name="TABLE_ENDDRAG_RECT" val="403*124*492*210"/>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UNIT_TYPE" val="y"/>
  <p:tag name="KSO_WM_UNIT_INDEX"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03.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04.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08.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09.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0-31T22:54:57&quot;,&quot;maxSize&quot;:{&quot;size1&quot;:20},&quot;minSize&quot;:{&quot;size1&quot;:11.2},&quot;normalSize&quot;:{&quot;size1&quot;:11.2},&quot;subLayout&quot;:[{&quot;id&quot;:&quot;2023-10-31T22:54:57&quot;,&quot;margin&quot;:{&quot;bottom&quot;:0.025999998673796654,&quot;left&quot;:1.2699999809265137,&quot;right&quot;:1.2699999809265137,&quot;top&quot;:0.4230000376701355},&quot;type&quot;:0},{&quot;id&quot;:&quot;2023-10-31T22:54:57&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UNIT_TYPE" val="i"/>
  <p:tag name="KSO_WM_UNIT_FILL_FORE_SCHEMECOLOR_INDEX_1_BRIGHTNESS" val="0"/>
  <p:tag name="KSO_WM_UNIT_FILL_FORE_SCHEMECOLOR_INDEX_1" val="16"/>
  <p:tag name="KSO_WM_UNIT_FILL_FORE_SCHEMECOLOR_INDEX_1_POS" val="0"/>
  <p:tag name="KSO_WM_UNIT_FILL_FORE_SCHEMECOLOR_INDEX_1_TRANS" val="0.9"/>
  <p:tag name="KSO_WM_UNIT_FILL_FORE_SCHEMECOLOR_INDEX_2_BRIGHTNESS" val="-0.1"/>
  <p:tag name="KSO_WM_UNIT_FILL_FORE_SCHEMECOLOR_INDEX_2" val="15"/>
  <p:tag name="KSO_WM_UNIT_FILL_FORE_SCHEMECOLOR_INDEX_2_POS" val="1"/>
  <p:tag name="KSO_WM_UNIT_FILL_FORE_SCHEMECOLOR_INDEX_2_TRANS" val="0.76"/>
  <p:tag name="KSO_WM_UNIT_FILL_GRADIENT_TYPE" val="0"/>
  <p:tag name="KSO_WM_UNIT_FILL_GRADIENT_ANGLE" val="90"/>
  <p:tag name="KSO_WM_UNIT_FILL_GRADIENT_Direction" val="1"/>
  <p:tag name="KSO_WM_UNIT_FILL_TYPE" val="3"/>
  <p:tag name="KSO_WM_UNIT_TEXT_FILL_FORE_SCHEMECOLOR_INDEX_BRIGHTNESS" val="0"/>
  <p:tag name="KSO_WM_UNIT_TEXT_FILL_FORE_SCHEMECOLOR_INDEX" val="2"/>
  <p:tag name="KSO_WM_UNIT_TEXT_FILL_TYPE" val="1"/>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20058_1*i*1"/>
  <p:tag name="KSO_WM_TEMPLATE_CATEGORY" val="diagram"/>
  <p:tag name="KSO_WM_TEMPLATE_INDEX" val="20220058"/>
  <p:tag name="KSO_WM_UNIT_LAYERLEVEL" val="1"/>
  <p:tag name="KSO_WM_TAG_VERSION" val="1.0"/>
  <p:tag name="KSO_WM_BEAUTIFY_FLAG" val="#wm#"/>
  <p:tag name="KSO_WM_UNIT_BLOCK" val="0"/>
  <p:tag name="KSO_WM_UNIT_SM_LIMIT_TYPE" val="0"/>
  <p:tag name="KSO_WM_UNIT_DEC_AREA_ID" val="401453a90b9f4fd5b1215058b8a2f2e8"/>
  <p:tag name="KSO_WM_UNIT_DECORATE_INFO" val="{&quot;ReferentInfo&quot;:{&quot;Id&quot;:&quot;2d2094633d9c481aa0d84a95a0159686&quot;,&quot;X&quot;:{&quot;Pos&quot;:1},&quot;Y&quot;:{&quot;Pos&quot;:2}},&quot;DecorateInfoX&quot;:{&quot;Pos&quot;:1,&quot;IsAbs&quot;:true},&quot;DecorateInfoY&quot;:{&quot;Pos&quot;:0,&quot;IsAbs&quot;:true},&quot;DecorateInfoW&quot;:{&quot;IsAbs&quot;:true},&quot;DecorateInfoH&quot;:{&quot;IsAbs&quot;:true},&quot;whChangeMode&quot;:0}"/>
  <p:tag name="KSO_WM_UNIT_LINE_FORE_SCHEMECOLOR_INDEX_BRIGHTNESS" val="0"/>
  <p:tag name="KSO_WM_UNIT_LINE_FORE_SCHEMECOLOR_INDEX" val="5"/>
  <p:tag name="KSO_WM_UNIT_LINE_FILL_TYPE" val="2"/>
  <p:tag name="WM_BEAUTIFY_ZORDER_FLAG_TAG" val="1"/>
</p:tagLst>
</file>

<file path=ppt/tags/tag213.xml><?xml version="1.0" encoding="utf-8"?>
<p:tagLst xmlns:p="http://schemas.openxmlformats.org/presentationml/2006/main">
  <p:tag name="KSO_WM_UNIT_ISCONTENTSTITLE" val="0"/>
  <p:tag name="KSO_WM_UNIT_ISNUMDGMTITLE" val="0"/>
  <p:tag name="KSO_WM_UNIT_PRESET_TEXT" val="线型上下导航版"/>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diagram20220058_1*a*1"/>
  <p:tag name="KSO_WM_TEMPLATE_CATEGORY" val="diagram"/>
  <p:tag name="KSO_WM_TEMPLATE_INDEX" val="20220058"/>
  <p:tag name="KSO_WM_UNIT_LAYERLEVEL" val="1"/>
  <p:tag name="KSO_WM_TAG_VERSION" val="1.0"/>
  <p:tag name="KSO_WM_BEAUTIFY_FLAG" val="#wm#"/>
  <p:tag name="KSO_WM_UNIT_VALUE" val="27"/>
  <p:tag name="KSO_WM_UNIT_BLOCK" val="0"/>
  <p:tag name="KSO_WM_UNIT_SM_LIMIT_TYPE" val="2"/>
  <p:tag name="KSO_WM_UNIT_DEC_AREA_ID" val="2d2094633d9c481aa0d84a95a015968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TEXT_FILL_FORE_SCHEMECOLOR_INDEX_BRIGHTNESS" val="0"/>
  <p:tag name="KSO_WM_UNIT_TEXT_FILL_FORE_SCHEMECOLOR_INDEX" val="13"/>
  <p:tag name="KSO_WM_UNIT_TEXT_FILL_TYPE" val="1"/>
  <p:tag name="WM_BEAUTIFY_ZORDER_FLAG_TAG" val="2"/>
</p:tagLst>
</file>

<file path=ppt/tags/tag214.xml><?xml version="1.0" encoding="utf-8"?>
<p:tagLst xmlns:p="http://schemas.openxmlformats.org/presentationml/2006/main">
  <p:tag name="KSO_WM_UNIT_VALUE" val="931*1523"/>
  <p:tag name="KSO_WM_UNIT_HIGHLIGHT" val="0"/>
  <p:tag name="KSO_WM_UNIT_COMPATIBLE" val="1"/>
  <p:tag name="KSO_WM_UNIT_DIAGRAM_ISNUMVISUAL" val="0"/>
  <p:tag name="KSO_WM_UNIT_DIAGRAM_ISREFERUNIT" val="0"/>
  <p:tag name="KSO_WM_UNIT_TYPE" val="d"/>
  <p:tag name="KSO_WM_UNIT_INDEX" val="1"/>
  <p:tag name="KSO_WM_UNIT_ID" val="diagram20211008_1*d*1"/>
  <p:tag name="KSO_WM_TEMPLATE_CATEGORY" val="diagram"/>
  <p:tag name="KSO_WM_TEMPLATE_INDEX" val="20211008"/>
  <p:tag name="KSO_WM_UNIT_LAYERLEVEL" val="1"/>
  <p:tag name="KSO_WM_TAG_VERSION" val="1.0"/>
  <p:tag name="KSO_WM_BEAUTIFY_FLAG" val=""/>
  <p:tag name="KSO_WM_CHIP_GROUPID" val="5e7310da9a230a26b9e88a19"/>
  <p:tag name="KSO_WM_CHIP_XID" val="5e7310da9a230a26b9e88a1a"/>
  <p:tag name="KSO_WM_UNIT_DEC_AREA_ID" val="bbdd324361f642f5ac29827d9a82440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faf17e483a774b2c871eee8c5f51145e"/>
  <p:tag name="KSO_WM_UNIT_PLACING_PICTURE" val="faf17e483a774b2c871eee8c5f51145e"/>
  <p:tag name="KSO_WM_TEMPLATE_ASSEMBLE_XID" val="60656ea04054ed1e2fb7fcbc"/>
  <p:tag name="KSO_WM_TEMPLATE_ASSEMBLE_GROUPID" val="60656ea04054ed1e2fb7fcbc"/>
  <p:tag name="WM_BEAUTIFY_ZORDER_FLAG_TAG" val="4"/>
  <p:tag name="KSO_WM_UNIT_PLACING_PICTURE_INFO" val="{&quot;code&quot;:&quot;&quot;,&quot;full_picture&quot;:false,&quot;scheme&quot;:&quot;&quot;,&quot;spacing&quot;:5}"/>
  <p:tag name="KSO_WM_UNIT_PLACING_PICTURE_COLLAGE_VIEWPORT" val="{&quot;height&quot;:2822.970078740157,&quot;width&quot;:14423.687668933628}"/>
</p:tagLst>
</file>

<file path=ppt/tags/tag215.xml><?xml version="1.0" encoding="utf-8"?>
<p:tagLst xmlns:p="http://schemas.openxmlformats.org/presentationml/2006/main">
  <p:tag name="KSO_WM_UNIT_VALUE" val="1141*3384"/>
  <p:tag name="KSO_WM_UNIT_HIGHLIGHT" val="0"/>
  <p:tag name="KSO_WM_UNIT_COMPATIBLE" val="1"/>
  <p:tag name="KSO_WM_UNIT_DIAGRAM_ISNUMVISUAL" val="0"/>
  <p:tag name="KSO_WM_UNIT_DIAGRAM_ISREFERUNIT" val="0"/>
  <p:tag name="KSO_WM_UNIT_TYPE" val="d"/>
  <p:tag name="KSO_WM_UNIT_INDEX" val="1"/>
  <p:tag name="KSO_WM_UNIT_ID" val="diagram20217042_1*d*1"/>
  <p:tag name="KSO_WM_TEMPLATE_CATEGORY" val="diagram"/>
  <p:tag name="KSO_WM_TEMPLATE_INDEX" val="20217042"/>
  <p:tag name="KSO_WM_UNIT_LAYERLEVEL" val="1"/>
  <p:tag name="KSO_WM_TAG_VERSION" val="1.0"/>
  <p:tag name="KSO_WM_BEAUTIFY_FLAG" val=""/>
  <p:tag name="KSO_WM_CHIP_GROUPID" val="5e7310da9a230a26b9e88a19"/>
  <p:tag name="KSO_WM_CHIP_XID" val="5e7310da9a230a26b9e88a1a"/>
  <p:tag name="KSO_WM_UNIT_DEC_AREA_ID" val="28dc7bc9224144baa61b83ee425b48c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UNIT_PICTURE_TOWARD" val="1"/>
  <p:tag name="KSO_WM_UNIT_PICTURE_DOCKSIDE" val="ct,lm,rm"/>
  <p:tag name="KSO_WM_ASSEMBLE_CHIP_INDEX" val="ddf0fc5c33844388b9929869edc73e87"/>
  <p:tag name="KSO_WM_UNIT_PLACING_PICTURE" val="ddf0fc5c33844388b9929869edc73e87"/>
  <p:tag name="KSO_WM_TEMPLATE_ASSEMBLE_XID" val="6065703f4054ed1e2fb8149d"/>
  <p:tag name="KSO_WM_TEMPLATE_ASSEMBLE_GROUPID" val="6065703f4054ed1e2fb8149d"/>
  <p:tag name="WM_BEAUTIFY_ZORDER_FLAG_TAG" val="3"/>
</p:tagLst>
</file>

<file path=ppt/tags/tag216.xml><?xml version="1.0" encoding="utf-8"?>
<p:tagLst xmlns:p="http://schemas.openxmlformats.org/presentationml/2006/main">
  <p:tag name="KSO_WM_SLIDE_ID" val="diagram20220058_1"/>
  <p:tag name="KSO_WM_TEMPLATE_SUBCATEGORY" val="25"/>
  <p:tag name="KSO_WM_TEMPLATE_MASTER_TYPE" val="0"/>
  <p:tag name="KSO_WM_TEMPLATE_COLOR_TYPE" val="0"/>
  <p:tag name="KSO_WM_SLIDE_ITEM_CNT" val="0"/>
  <p:tag name="KSO_WM_SLIDE_INDEX" val="1"/>
  <p:tag name="KSO_WM_TAG_VERSION" val="1.0"/>
  <p:tag name="KSO_WM_BEAUTIFY_FLAG" val="#wm#"/>
  <p:tag name="KSO_WM_TEMPLATE_CATEGORY" val="diagram"/>
  <p:tag name="KSO_WM_TEMPLATE_INDEX" val="20220058"/>
  <p:tag name="KSO_WM_SLIDE_LAYOUT" val="a_d"/>
  <p:tag name="KSO_WM_SLIDE_LAYOUT_CNT" val="1_1"/>
  <p:tag name="KSO_WM_SLIDE_TYPE" val="text"/>
  <p:tag name="KSO_WM_SLIDE_SUBTYPE" val="picTxt"/>
  <p:tag name="KSO_WM_SLIDE_LAYOUTTYPE" val="topbottom"/>
  <p:tag name="KSO_WM_SLIDE_SIZE" val="888*504"/>
  <p:tag name="KSO_WM_SLIDE_POSITION" val="36*12"/>
  <p:tag name="KSO_WM_SLIDE_LAYOUT_INFO" val="{&quot;backgroundInfo&quot;:[{&quot;bottom&quot;:0,&quot;bottomAbs&quot;:false,&quot;left&quot;:0,&quot;leftAbs&quot;:false,&quot;right&quot;:0,&quot;rightAbs&quot;:false,&quot;top&quot;:0,&quot;topAbs&quot;:false,&quot;type&quot;:&quot;general&quot;}],&quot;id&quot;:&quot;2023-11-01T20:49:19&quot;,&quot;maxSize&quot;:{&quot;size1&quot;:20},&quot;minSize&quot;:{&quot;size1&quot;:11.2},&quot;normalSize&quot;:{&quot;size1&quot;:11.2},&quot;subLayout&quot;:[{&quot;id&quot;:&quot;2023-11-01T20:49:19&quot;,&quot;margin&quot;:{&quot;bottom&quot;:0.025999998673796654,&quot;left&quot;:1.2699999809265137,&quot;right&quot;:1.2699999809265137,&quot;top&quot;:0.4230000376701355},&quot;type&quot;:0},{&quot;id&quot;:&quot;2023-11-01T20:49:19&quot;,&quot;margin&quot;:{&quot;bottom&quot;:0.847000002861023,&quot;left&quot;:1.2699999809265137,&quot;right&quot;:1.2699999809265137,&quot;top&quot;:1.2699999809265137},&quot;type&quot;:0}],&quot;type&quot;:0}"/>
  <p:tag name="KSO_WM_SLIDE_RATIO" val="1.777778"/>
  <p:tag name="KSO_WM_SLIDE_BACKGROUND" val="[&quot;general&quot;]"/>
  <p:tag name="KSO_WM_SLIDE_BACKGROUND_TYPE" val="general"/>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6915_15*a*1"/>
  <p:tag name="KSO_WM_TEMPLATE_CATEGORY" val="custom"/>
  <p:tag name="KSO_WM_TEMPLATE_INDEX" val="20206915"/>
  <p:tag name="KSO_WM_UNIT_LAYERLEVEL" val="1"/>
  <p:tag name="KSO_WM_TAG_VERSION" val="1.0"/>
  <p:tag name="KSO_WM_BEAUTIFY_FLAG" val="#wm#"/>
  <p:tag name="KSO_WM_UNIT_ISCONTENTSTITLE" val="0"/>
  <p:tag name="KSO_WM_UNIT_ISNUMDGMTITLE" val="0"/>
  <p:tag name="KSO_WM_UNIT_NOCLEAR" val="1"/>
  <p:tag name="KSO_WM_UNIT_TYPE" val="a"/>
  <p:tag name="KSO_WM_UNIT_INDEX" val="1"/>
  <p:tag name="KSO_WM_UNIT_PRESET_TEXT" val="THANKS"/>
  <p:tag name="KSO_WM_UNIT_TEXT_FILL_FORE_SCHEMECOLOR_INDEX_BRIGHTNESS" val="0"/>
  <p:tag name="KSO_WM_UNIT_TEXT_FILL_FORE_SCHEMECOLOR_INDEX" val="5"/>
  <p:tag name="KSO_WM_UNIT_TEXT_FILL_TYPE" val="1"/>
</p:tagLst>
</file>

<file path=ppt/tags/tag218.xml><?xml version="1.0" encoding="utf-8"?>
<p:tagLst xmlns:p="http://schemas.openxmlformats.org/presentationml/2006/main">
  <p:tag name="KSO_WM_UNIT_NOCLEAR" val="0"/>
  <p:tag name="KSO_WM_UNIT_VALUE" val="10"/>
  <p:tag name="KSO_WM_UNIT_HIGHLIGHT" val="0"/>
  <p:tag name="KSO_WM_UNIT_COMPATIBLE" val="0"/>
  <p:tag name="KSO_WM_UNIT_DIAGRAM_ISNUMVISUAL" val="0"/>
  <p:tag name="KSO_WM_UNIT_DIAGRAM_ISREFERUNIT" val="0"/>
  <p:tag name="KSO_WM_UNIT_TYPE" val="f"/>
  <p:tag name="KSO_WM_UNIT_INDEX" val="1"/>
  <p:tag name="KSO_WM_UNIT_ID" val="custom20206915_1*f*1"/>
  <p:tag name="KSO_WM_TEMPLATE_CATEGORY" val="custom"/>
  <p:tag name="KSO_WM_TEMPLATE_INDEX" val="20206915"/>
  <p:tag name="KSO_WM_UNIT_LAYERLEVEL" val="1"/>
  <p:tag name="KSO_WM_TAG_VERSION" val="1.0"/>
  <p:tag name="KSO_WM_BEAUTIFY_FLAG" val=""/>
  <p:tag name="KSO_WM_UNIT_ISCONTENTSTITLE" val="0"/>
  <p:tag name="KSO_WM_UNIT_ISNUMDGMTITLE" val="0"/>
  <p:tag name="KSO_WM_UNIT_PRESET_TEXT" val="演讲者："/>
  <p:tag name="KSO_WM_UNIT_SUBTYPE" val="b"/>
  <p:tag name="KSO_WM_UNIT_TEXT_FILL_FORE_SCHEMECOLOR_INDEX_BRIGHTNESS" val="0"/>
  <p:tag name="KSO_WM_UNIT_TEXT_FILL_FORE_SCHEMECOLOR_INDEX" val="5"/>
  <p:tag name="KSO_WM_UNIT_TEXT_FILL_TYPE" val="1"/>
</p:tagLst>
</file>

<file path=ppt/tags/tag219.xml><?xml version="1.0" encoding="utf-8"?>
<p:tagLst xmlns:p="http://schemas.openxmlformats.org/presentationml/2006/main">
  <p:tag name="KSO_WM_SLIDE_ID" val="custom20206915_15"/>
  <p:tag name="KSO_WM_TEMPLATE_SUBCATEGORY" val="0"/>
  <p:tag name="KSO_WM_TEMPLATE_MASTER_TYPE" val="1"/>
  <p:tag name="KSO_WM_TEMPLATE_COLOR_TYPE" val="1"/>
  <p:tag name="KSO_WM_SLIDE_ITEM_CNT" val="0"/>
  <p:tag name="KSO_WM_SLIDE_INDEX" val="15"/>
  <p:tag name="KSO_WM_TAG_VERSION" val="1.0"/>
  <p:tag name="KSO_WM_BEAUTIFY_FLAG" val="#wm#"/>
  <p:tag name="KSO_WM_TEMPLATE_CATEGORY" val="custom"/>
  <p:tag name="KSO_WM_TEMPLATE_INDEX" val="20206915"/>
  <p:tag name="KSO_WM_SLIDE_TYPE" val="endPage"/>
  <p:tag name="KSO_WM_SLIDE_SUBTYPE" val="pureTxt"/>
  <p:tag name="KSO_WM_SLIDE_LAYOUT" val="a"/>
  <p:tag name="KSO_WM_SLIDE_LAYOUT_CNT" val="1"/>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PP_MARK_KEY" val="27dc924a-47c6-4af7-a4de-4df299d617c6"/>
  <p:tag name="COMMONDATA" val="eyJoZGlkIjoiN2YzNjBkOTgyNWQ1YTMxYzM3MzMwNWFiODNmOWIzYWMifQ=="/>
  <p:tag name="commondata" val="eyJoZGlkIjoiOWQ3ZTk0MDI5MDA3YmNkYWI3YzQ0MmNmODllOTA3ZGIifQ=="/>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UNIT_TYPE" val="y"/>
  <p:tag name="KSO_WM_UNIT_INDEX" val="2"/>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UNIT_TYPE" val="y"/>
  <p:tag name="KSO_WM_UNIT_INDEX" val="4"/>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5"/>
  <p:tag name="KSO_WM_UNIT_LAYERLEVEL" val="1"/>
  <p:tag name="KSO_WM_TAG_VERSION" val="1.0"/>
  <p:tag name="KSO_WM_BEAUTIFY_FLAG" val="#wm#"/>
  <p:tag name="KSO_WM_UNIT_TYPE" val="y"/>
  <p:tag name="KSO_WM_UNIT_INDEX" val="5"/>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6"/>
  <p:tag name="KSO_WM_UNIT_LAYERLEVEL" val="1"/>
  <p:tag name="KSO_WM_TAG_VERSION" val="1.0"/>
  <p:tag name="KSO_WM_BEAUTIFY_FLAG" val="#wm#"/>
  <p:tag name="KSO_WM_UNIT_TYPE" val="y"/>
  <p:tag name="KSO_WM_UNIT_INDEX" val="6"/>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 name="KSO_WM_UNIT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8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9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SM 预置配色-浅色">
      <a:dk1>
        <a:srgbClr val="000000"/>
      </a:dk1>
      <a:lt1>
        <a:srgbClr val="FFFFFF"/>
      </a:lt1>
      <a:dk2>
        <a:srgbClr val="F5F5F8"/>
      </a:dk2>
      <a:lt2>
        <a:srgbClr val="FFFFFF"/>
      </a:lt2>
      <a:accent1>
        <a:srgbClr val="577CCE"/>
      </a:accent1>
      <a:accent2>
        <a:srgbClr val="5999AF"/>
      </a:accent2>
      <a:accent3>
        <a:srgbClr val="5BA080"/>
      </a:accent3>
      <a:accent4>
        <a:srgbClr val="8BAA69"/>
      </a:accent4>
      <a:accent5>
        <a:srgbClr val="D6B250"/>
      </a:accent5>
      <a:accent6>
        <a:srgbClr val="E79647"/>
      </a:accent6>
      <a:hlink>
        <a:srgbClr val="0000FF"/>
      </a:hlink>
      <a:folHlink>
        <a:srgbClr val="FF00FF"/>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1230</Words>
  <Application>WPS 演示</Application>
  <PresentationFormat>宽屏</PresentationFormat>
  <Paragraphs>82</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13</vt:i4>
      </vt:variant>
    </vt:vector>
  </HeadingPairs>
  <TitlesOfParts>
    <vt:vector size="26" baseType="lpstr">
      <vt:lpstr>Arial</vt:lpstr>
      <vt:lpstr>宋体</vt:lpstr>
      <vt:lpstr>Wingdings</vt:lpstr>
      <vt:lpstr>微软雅黑</vt:lpstr>
      <vt:lpstr>Segoe UI</vt:lpstr>
      <vt:lpstr>Cambria Math</vt:lpstr>
      <vt:lpstr>MS Mincho</vt:lpstr>
      <vt:lpstr>ksdb</vt:lpstr>
      <vt:lpstr>Arial Unicode MS</vt:lpstr>
      <vt:lpstr>Arial Black</vt:lpstr>
      <vt:lpstr>Calibri</vt:lpstr>
      <vt:lpstr>Office 主题​​</vt:lpstr>
      <vt:lpstr>1_Office 主题​​</vt:lpstr>
      <vt:lpstr>基于污水处理的 “水溶液中的离子反应与平衡”单元复习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13890775117</cp:lastModifiedBy>
  <cp:revision>57</cp:revision>
  <dcterms:created xsi:type="dcterms:W3CDTF">2023-10-31T14:55:00Z</dcterms:created>
  <dcterms:modified xsi:type="dcterms:W3CDTF">2023-11-06T11:56:34Z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
  </property>
</Properties>
</file>