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09" r:id="rId3"/>
    <p:sldId id="689" r:id="rId5"/>
    <p:sldId id="688" r:id="rId6"/>
    <p:sldId id="690" r:id="rId7"/>
  </p:sldIdLst>
  <p:sldSz cx="12192000" cy="6858000"/>
  <p:notesSz cx="6858000" cy="9144000"/>
  <p:custDataLst>
    <p:tags r:id="rId12"/>
  </p:custDataLst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566"/>
    <p:restoredTop sz="94660"/>
  </p:normalViewPr>
  <p:slideViewPr>
    <p:cSldViewPr showGuides="1">
      <p:cViewPr varScale="1">
        <p:scale>
          <a:sx n="84" d="100"/>
          <a:sy n="84" d="100"/>
        </p:scale>
        <p:origin x="120" y="510"/>
      </p:cViewPr>
      <p:guideLst>
        <p:guide orient="horz" pos="2169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69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8" Type="http://schemas.openxmlformats.org/officeDocument/2006/relationships/image" Target="../media/image12.wmf"/><Relationship Id="rId7" Type="http://schemas.openxmlformats.org/officeDocument/2006/relationships/image" Target="../media/image1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2" Type="http://schemas.openxmlformats.org/officeDocument/2006/relationships/image" Target="../media/image16.wmf"/><Relationship Id="rId11" Type="http://schemas.openxmlformats.org/officeDocument/2006/relationships/image" Target="../media/image15.wmf"/><Relationship Id="rId10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299C996-26B1-4F4D-849F-492C3864E9E5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二级</a:t>
            </a:r>
            <a:endParaRPr lang="zh-CN" altLang="en-US" dirty="0"/>
          </a:p>
          <a:p>
            <a:pPr lvl="2" indent="0"/>
            <a:r>
              <a:rPr lang="zh-CN" altLang="en-US" dirty="0"/>
              <a:t>三级</a:t>
            </a:r>
            <a:endParaRPr lang="zh-CN" altLang="en-US" dirty="0"/>
          </a:p>
          <a:p>
            <a:pPr lvl="3" indent="0"/>
            <a:r>
              <a:rPr lang="zh-CN" altLang="en-US" dirty="0"/>
              <a:t>四级</a:t>
            </a:r>
            <a:endParaRPr lang="zh-CN" altLang="en-US" dirty="0"/>
          </a:p>
          <a:p>
            <a:pPr lvl="4" indent="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等线" panose="02010600030101010101" pitchFamily="2" charset="-122"/>
            </a:endParaRPr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 defTabSz="965200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</a:fld>
            <a:endParaRPr lang="zh-CN" altLang="en-US" sz="12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  <p:custDataLst>
              <p:tags r:id="rId5"/>
            </p:custDataLst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  <p:custDataLst>
              <p:tags r:id="rId5"/>
            </p:custDataLst>
          </p:nvPr>
        </p:nvSpPr>
        <p:spPr/>
        <p:txBody>
          <a:bodyPr/>
          <a:lstStyle/>
          <a:p>
            <a:fld id="{64313FAE-BFF9-467C-9FAC-650000627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gradFill rotWithShape="0">
          <a:gsLst>
            <a:gs pos="0">
              <a:srgbClr val="245828"/>
            </a:gs>
            <a:gs pos="100000">
              <a:srgbClr val="1E4A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3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3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defTabSz="914400">
              <a:defRPr sz="1800" b="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FF648A0-D97B-43D3-BD9B-60657B7C6FDD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defTabSz="914400">
              <a:defRPr sz="1800" b="0">
                <a:solidFill>
                  <a:prstClr val="black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/>
          <a:p>
            <a:pPr algn="r" defTabSz="91440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45828"/>
            </a:gs>
            <a:gs pos="100000">
              <a:srgbClr val="1E4A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695352-3AD3-4A26-85BF-06882680E7C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7" name="Title Placeholder 1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单击此处编辑母版标题样式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Placeholder 2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二级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三级</a:t>
            </a: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四级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五级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ate Placeholder 3"/>
          <p:cNvSpPr txBox="1"/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FCF6D81-D450-4544-978A-2DD3750F7649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8" name="Slide Number Placeholder 5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fld>
            <a:endParaRPr lang="zh-CN" altLang="en-US" sz="1200" dirty="0">
              <a:solidFill>
                <a:srgbClr val="89898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059" name="组合 1"/>
          <p:cNvGrpSpPr/>
          <p:nvPr userDrawn="1"/>
        </p:nvGrpSpPr>
        <p:grpSpPr>
          <a:xfrm>
            <a:off x="0" y="11113"/>
            <a:ext cx="12192000" cy="6858000"/>
            <a:chOff x="0" y="0"/>
            <a:chExt cx="12192000" cy="685800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6096000" cy="6858000"/>
            </a:xfrm>
            <a:prstGeom prst="rect">
              <a:avLst/>
            </a:prstGeom>
            <a:solidFill>
              <a:srgbClr val="D57D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rgbClr val="5992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2550" y="46037"/>
              <a:ext cx="12026900" cy="6765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2063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238" y="176213"/>
            <a:ext cx="609600" cy="700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4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71225" y="6218238"/>
            <a:ext cx="952500" cy="573087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comments" Target="../comments/comment1.xml"/><Relationship Id="rId8" Type="http://schemas.openxmlformats.org/officeDocument/2006/relationships/notesSlide" Target="../notesSlides/notesSlide2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6" Type="http://schemas.openxmlformats.org/officeDocument/2006/relationships/comments" Target="../comments/comment2.xml"/><Relationship Id="rId85" Type="http://schemas.openxmlformats.org/officeDocument/2006/relationships/notesSlide" Target="../notesSlides/notesSlide3.xml"/><Relationship Id="rId84" Type="http://schemas.openxmlformats.org/officeDocument/2006/relationships/vmlDrawing" Target="../drawings/vmlDrawing2.vml"/><Relationship Id="rId83" Type="http://schemas.openxmlformats.org/officeDocument/2006/relationships/slideLayout" Target="../slideLayouts/slideLayout1.xml"/><Relationship Id="rId82" Type="http://schemas.openxmlformats.org/officeDocument/2006/relationships/tags" Target="../tags/tag62.xml"/><Relationship Id="rId81" Type="http://schemas.openxmlformats.org/officeDocument/2006/relationships/tags" Target="../tags/tag61.xml"/><Relationship Id="rId80" Type="http://schemas.openxmlformats.org/officeDocument/2006/relationships/tags" Target="../tags/tag60.xml"/><Relationship Id="rId8" Type="http://schemas.openxmlformats.org/officeDocument/2006/relationships/oleObject" Target="../embeddings/oleObject3.bin"/><Relationship Id="rId79" Type="http://schemas.openxmlformats.org/officeDocument/2006/relationships/tags" Target="../tags/tag59.xml"/><Relationship Id="rId78" Type="http://schemas.openxmlformats.org/officeDocument/2006/relationships/tags" Target="../tags/tag58.xml"/><Relationship Id="rId77" Type="http://schemas.openxmlformats.org/officeDocument/2006/relationships/image" Target="../media/image16.wmf"/><Relationship Id="rId76" Type="http://schemas.openxmlformats.org/officeDocument/2006/relationships/oleObject" Target="../embeddings/oleObject15.bin"/><Relationship Id="rId75" Type="http://schemas.openxmlformats.org/officeDocument/2006/relationships/tags" Target="../tags/tag57.xml"/><Relationship Id="rId74" Type="http://schemas.openxmlformats.org/officeDocument/2006/relationships/image" Target="../media/image15.wmf"/><Relationship Id="rId73" Type="http://schemas.openxmlformats.org/officeDocument/2006/relationships/oleObject" Target="../embeddings/oleObject14.bin"/><Relationship Id="rId72" Type="http://schemas.openxmlformats.org/officeDocument/2006/relationships/tags" Target="../tags/tag56.xml"/><Relationship Id="rId71" Type="http://schemas.openxmlformats.org/officeDocument/2006/relationships/image" Target="../media/image14.wmf"/><Relationship Id="rId70" Type="http://schemas.openxmlformats.org/officeDocument/2006/relationships/oleObject" Target="../embeddings/oleObject13.bin"/><Relationship Id="rId7" Type="http://schemas.openxmlformats.org/officeDocument/2006/relationships/tags" Target="../tags/tag11.xml"/><Relationship Id="rId69" Type="http://schemas.openxmlformats.org/officeDocument/2006/relationships/tags" Target="../tags/tag55.xml"/><Relationship Id="rId68" Type="http://schemas.openxmlformats.org/officeDocument/2006/relationships/image" Target="../media/image13.wmf"/><Relationship Id="rId67" Type="http://schemas.openxmlformats.org/officeDocument/2006/relationships/oleObject" Target="../embeddings/oleObject12.bin"/><Relationship Id="rId66" Type="http://schemas.openxmlformats.org/officeDocument/2006/relationships/tags" Target="../tags/tag54.xml"/><Relationship Id="rId65" Type="http://schemas.openxmlformats.org/officeDocument/2006/relationships/tags" Target="../tags/tag53.xml"/><Relationship Id="rId64" Type="http://schemas.openxmlformats.org/officeDocument/2006/relationships/tags" Target="../tags/tag52.xml"/><Relationship Id="rId63" Type="http://schemas.openxmlformats.org/officeDocument/2006/relationships/oleObject" Target="../embeddings/oleObject11.bin"/><Relationship Id="rId62" Type="http://schemas.openxmlformats.org/officeDocument/2006/relationships/tags" Target="../tags/tag51.xml"/><Relationship Id="rId61" Type="http://schemas.openxmlformats.org/officeDocument/2006/relationships/image" Target="../media/image12.wmf"/><Relationship Id="rId60" Type="http://schemas.openxmlformats.org/officeDocument/2006/relationships/oleObject" Target="../embeddings/oleObject10.bin"/><Relationship Id="rId6" Type="http://schemas.openxmlformats.org/officeDocument/2006/relationships/image" Target="../media/image5.wmf"/><Relationship Id="rId59" Type="http://schemas.openxmlformats.org/officeDocument/2006/relationships/tags" Target="../tags/tag50.xml"/><Relationship Id="rId58" Type="http://schemas.openxmlformats.org/officeDocument/2006/relationships/image" Target="../media/image11.wmf"/><Relationship Id="rId57" Type="http://schemas.openxmlformats.org/officeDocument/2006/relationships/oleObject" Target="../embeddings/oleObject9.bin"/><Relationship Id="rId56" Type="http://schemas.openxmlformats.org/officeDocument/2006/relationships/tags" Target="../tags/tag49.xml"/><Relationship Id="rId55" Type="http://schemas.openxmlformats.org/officeDocument/2006/relationships/image" Target="../media/image10.wmf"/><Relationship Id="rId54" Type="http://schemas.openxmlformats.org/officeDocument/2006/relationships/oleObject" Target="../embeddings/oleObject8.bin"/><Relationship Id="rId53" Type="http://schemas.openxmlformats.org/officeDocument/2006/relationships/tags" Target="../tags/tag48.xml"/><Relationship Id="rId52" Type="http://schemas.openxmlformats.org/officeDocument/2006/relationships/image" Target="../media/image9.wmf"/><Relationship Id="rId51" Type="http://schemas.openxmlformats.org/officeDocument/2006/relationships/oleObject" Target="../embeddings/oleObject7.bin"/><Relationship Id="rId50" Type="http://schemas.openxmlformats.org/officeDocument/2006/relationships/tags" Target="../tags/tag47.xml"/><Relationship Id="rId5" Type="http://schemas.openxmlformats.org/officeDocument/2006/relationships/oleObject" Target="../embeddings/oleObject2.bin"/><Relationship Id="rId49" Type="http://schemas.openxmlformats.org/officeDocument/2006/relationships/image" Target="../media/image8.wmf"/><Relationship Id="rId48" Type="http://schemas.openxmlformats.org/officeDocument/2006/relationships/oleObject" Target="../embeddings/oleObject6.bin"/><Relationship Id="rId47" Type="http://schemas.openxmlformats.org/officeDocument/2006/relationships/tags" Target="../tags/tag46.xml"/><Relationship Id="rId46" Type="http://schemas.openxmlformats.org/officeDocument/2006/relationships/tags" Target="../tags/tag45.xml"/><Relationship Id="rId45" Type="http://schemas.openxmlformats.org/officeDocument/2006/relationships/tags" Target="../tags/tag44.xml"/><Relationship Id="rId44" Type="http://schemas.openxmlformats.org/officeDocument/2006/relationships/tags" Target="../tags/tag43.xml"/><Relationship Id="rId43" Type="http://schemas.openxmlformats.org/officeDocument/2006/relationships/tags" Target="../tags/tag42.xml"/><Relationship Id="rId42" Type="http://schemas.openxmlformats.org/officeDocument/2006/relationships/image" Target="../media/image7.emf"/><Relationship Id="rId41" Type="http://schemas.openxmlformats.org/officeDocument/2006/relationships/oleObject" Target="../embeddings/oleObject5.bin"/><Relationship Id="rId40" Type="http://schemas.openxmlformats.org/officeDocument/2006/relationships/tags" Target="../tags/tag41.xml"/><Relationship Id="rId4" Type="http://schemas.openxmlformats.org/officeDocument/2006/relationships/tags" Target="../tags/tag10.xml"/><Relationship Id="rId39" Type="http://schemas.openxmlformats.org/officeDocument/2006/relationships/tags" Target="../tags/tag40.xml"/><Relationship Id="rId38" Type="http://schemas.openxmlformats.org/officeDocument/2006/relationships/tags" Target="../tags/tag39.xml"/><Relationship Id="rId37" Type="http://schemas.openxmlformats.org/officeDocument/2006/relationships/tags" Target="../tags/tag38.xml"/><Relationship Id="rId36" Type="http://schemas.openxmlformats.org/officeDocument/2006/relationships/tags" Target="../tags/tag37.xml"/><Relationship Id="rId35" Type="http://schemas.openxmlformats.org/officeDocument/2006/relationships/tags" Target="../tags/tag36.xml"/><Relationship Id="rId34" Type="http://schemas.openxmlformats.org/officeDocument/2006/relationships/tags" Target="../tags/tag35.xml"/><Relationship Id="rId33" Type="http://schemas.openxmlformats.org/officeDocument/2006/relationships/tags" Target="../tags/tag34.xml"/><Relationship Id="rId32" Type="http://schemas.openxmlformats.org/officeDocument/2006/relationships/tags" Target="../tags/tag33.xml"/><Relationship Id="rId31" Type="http://schemas.openxmlformats.org/officeDocument/2006/relationships/tags" Target="../tags/tag32.xml"/><Relationship Id="rId30" Type="http://schemas.openxmlformats.org/officeDocument/2006/relationships/tags" Target="../tags/tag31.xml"/><Relationship Id="rId3" Type="http://schemas.openxmlformats.org/officeDocument/2006/relationships/tags" Target="../tags/tag9.xml"/><Relationship Id="rId29" Type="http://schemas.openxmlformats.org/officeDocument/2006/relationships/tags" Target="../tags/tag30.xml"/><Relationship Id="rId28" Type="http://schemas.openxmlformats.org/officeDocument/2006/relationships/tags" Target="../tags/tag29.xml"/><Relationship Id="rId27" Type="http://schemas.openxmlformats.org/officeDocument/2006/relationships/tags" Target="../tags/tag28.xml"/><Relationship Id="rId26" Type="http://schemas.openxmlformats.org/officeDocument/2006/relationships/tags" Target="../tags/tag27.xml"/><Relationship Id="rId25" Type="http://schemas.openxmlformats.org/officeDocument/2006/relationships/tags" Target="../tags/tag26.xml"/><Relationship Id="rId24" Type="http://schemas.openxmlformats.org/officeDocument/2006/relationships/tags" Target="../tags/tag25.xml"/><Relationship Id="rId23" Type="http://schemas.openxmlformats.org/officeDocument/2006/relationships/tags" Target="../tags/tag24.xml"/><Relationship Id="rId22" Type="http://schemas.openxmlformats.org/officeDocument/2006/relationships/tags" Target="../tags/tag23.xml"/><Relationship Id="rId21" Type="http://schemas.openxmlformats.org/officeDocument/2006/relationships/tags" Target="../tags/tag22.xml"/><Relationship Id="rId20" Type="http://schemas.openxmlformats.org/officeDocument/2006/relationships/tags" Target="../tags/tag21.xml"/><Relationship Id="rId2" Type="http://schemas.openxmlformats.org/officeDocument/2006/relationships/tags" Target="../tags/tag8.xml"/><Relationship Id="rId19" Type="http://schemas.openxmlformats.org/officeDocument/2006/relationships/tags" Target="../tags/tag20.xml"/><Relationship Id="rId18" Type="http://schemas.openxmlformats.org/officeDocument/2006/relationships/tags" Target="../tags/tag19.xml"/><Relationship Id="rId17" Type="http://schemas.openxmlformats.org/officeDocument/2006/relationships/tags" Target="../tags/tag18.xml"/><Relationship Id="rId16" Type="http://schemas.openxmlformats.org/officeDocument/2006/relationships/tags" Target="../tags/tag17.xml"/><Relationship Id="rId15" Type="http://schemas.openxmlformats.org/officeDocument/2006/relationships/tags" Target="../tags/tag16.xml"/><Relationship Id="rId14" Type="http://schemas.openxmlformats.org/officeDocument/2006/relationships/tags" Target="../tags/tag15.xml"/><Relationship Id="rId13" Type="http://schemas.openxmlformats.org/officeDocument/2006/relationships/tags" Target="../tags/tag14.xml"/><Relationship Id="rId12" Type="http://schemas.openxmlformats.org/officeDocument/2006/relationships/image" Target="../media/image6.emf"/><Relationship Id="rId11" Type="http://schemas.openxmlformats.org/officeDocument/2006/relationships/oleObject" Target="../embeddings/oleObject4.bin"/><Relationship Id="rId10" Type="http://schemas.openxmlformats.org/officeDocument/2006/relationships/tags" Target="../tags/tag13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image" Target="../media/image19.png"/><Relationship Id="rId7" Type="http://schemas.openxmlformats.org/officeDocument/2006/relationships/image" Target="../media/image18.wmf"/><Relationship Id="rId6" Type="http://schemas.openxmlformats.org/officeDocument/2006/relationships/oleObject" Target="../embeddings/oleObject17.bin"/><Relationship Id="rId5" Type="http://schemas.openxmlformats.org/officeDocument/2006/relationships/tags" Target="../tags/tag68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2" Type="http://schemas.openxmlformats.org/officeDocument/2006/relationships/tags" Target="../tags/tag67.xml"/><Relationship Id="rId12" Type="http://schemas.openxmlformats.org/officeDocument/2006/relationships/vmlDrawing" Target="../drawings/vmlDrawing3.v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21.png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4" name="组合 5"/>
          <p:cNvGrpSpPr/>
          <p:nvPr/>
        </p:nvGrpSpPr>
        <p:grpSpPr>
          <a:xfrm rot="0">
            <a:off x="1905" y="55880"/>
            <a:ext cx="12188825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6095999" cy="6858000"/>
            </a:xfrm>
            <a:prstGeom prst="rect">
              <a:avLst/>
            </a:prstGeom>
            <a:solidFill>
              <a:srgbClr val="D57D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095999" y="0"/>
              <a:ext cx="6096001" cy="6858000"/>
            </a:xfrm>
            <a:prstGeom prst="rect">
              <a:avLst/>
            </a:prstGeom>
            <a:solidFill>
              <a:srgbClr val="5992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2572" y="46037"/>
              <a:ext cx="12026857" cy="6765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8201" name="Picture 11" descr="Knowledge concept illustration Free Vecto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71628" y="1412558"/>
            <a:ext cx="4927600" cy="492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07670" y="836295"/>
            <a:ext cx="97218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4800" b="1">
                <a:cs typeface="Times New Roman" panose="02020603050405020304" pitchFamily="18" charset="0"/>
                <a:sym typeface="+mn-ea"/>
              </a:rPr>
              <a:t>3.2.2</a:t>
            </a:r>
            <a:r>
              <a:rPr lang="zh-CN" altLang="en-US" sz="4800" b="1">
                <a:cs typeface="Times New Roman" panose="02020603050405020304" pitchFamily="18" charset="0"/>
                <a:sym typeface="+mn-ea"/>
              </a:rPr>
              <a:t> 双曲线的几何性质</a:t>
            </a:r>
            <a:r>
              <a:rPr lang="zh-CN" altLang="en-US" sz="4800"/>
              <a:t>（第二课时）</a:t>
            </a:r>
            <a:endParaRPr lang="zh-CN" altLang="en-US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>
            <p:custDataLst>
              <p:tags r:id="rId1"/>
            </p:custDataLst>
          </p:nvPr>
        </p:nvSpPr>
        <p:spPr>
          <a:xfrm>
            <a:off x="911860" y="111125"/>
            <a:ext cx="1635125" cy="52197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一、复习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775460" y="692785"/>
            <a:ext cx="9281160" cy="1555115"/>
            <a:chOff x="2833" y="864"/>
            <a:chExt cx="14616" cy="2449"/>
          </a:xfrm>
        </p:grpSpPr>
        <p:sp>
          <p:nvSpPr>
            <p:cNvPr id="13315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3" y="997"/>
              <a:ext cx="14616" cy="2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600" b="1">
                  <a:solidFill>
                    <a:srgbClr val="000000"/>
                  </a:solidFill>
                </a:rPr>
                <a:t>求双曲线                   </a:t>
              </a:r>
              <a:r>
                <a:rPr lang="zh-CN" altLang="en-US" sz="2600" b="1">
                  <a:solidFill>
                    <a:srgbClr val="000000"/>
                  </a:solidFill>
                  <a:latin typeface="Arial" panose="020B0604020202020204" pitchFamily="34" charset="0"/>
                </a:rPr>
                <a:t>的实轴长、虚轴长、焦点坐标、顶点坐标、</a:t>
              </a:r>
              <a:endParaRPr lang="zh-CN" altLang="en-US" sz="2600" b="1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endParaRPr lang="zh-CN" altLang="en-US" sz="2600" b="1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fontAlgn="base">
                <a:lnSpc>
                  <a:spcPct val="11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600" b="1">
                  <a:solidFill>
                    <a:srgbClr val="000000"/>
                  </a:solidFill>
                  <a:latin typeface="Arial" panose="020B0604020202020204" pitchFamily="34" charset="0"/>
                </a:rPr>
                <a:t>离心率和渐近线方程并画出图像。</a:t>
              </a:r>
              <a:endParaRPr lang="zh-CN" altLang="en-US" sz="26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11" name="Object 59"/>
            <p:cNvGraphicFramePr>
              <a:graphicFrameLocks noChangeAspect="1"/>
            </p:cNvGraphicFramePr>
            <p:nvPr>
              <p:custDataLst>
                <p:tags r:id="rId3"/>
              </p:custDataLst>
            </p:nvPr>
          </p:nvGraphicFramePr>
          <p:xfrm>
            <a:off x="5064" y="864"/>
            <a:ext cx="2382" cy="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" name="Equation" r:id="rId4" imgW="723900" imgH="419100" progId="Equation.DSMT4">
                    <p:embed/>
                  </p:oleObj>
                </mc:Choice>
                <mc:Fallback>
                  <p:oleObj name="Equation" r:id="rId4" imgW="723900" imgH="419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064" y="864"/>
                          <a:ext cx="2382" cy="1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Line 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652839" y="1918970"/>
            <a:ext cx="22637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15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7673975" y="487172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6073775" y="471932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6117" name="Object 5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5940425" y="331597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5" imgW="114300" imgH="215900" progId="Equation.3">
                  <p:embed/>
                </p:oleObj>
              </mc:Choice>
              <mc:Fallback>
                <p:oleObj name="Equation" r:id="rId5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940425" y="331597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18" name="Object 6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067425" y="344297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8" imgW="114300" imgH="215900" progId="Equation.3">
                  <p:embed/>
                </p:oleObj>
              </mc:Choice>
              <mc:Fallback>
                <p:oleObj name="Equation" r:id="rId8" imgW="114300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67425" y="344297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19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04963" y="6681470"/>
            <a:ext cx="8763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6120" name="Object 8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7797800" y="5773420"/>
          <a:ext cx="10922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公式" r:id="rId11" imgW="726440" imgH="481965" progId="Equation.3">
                  <p:embed/>
                </p:oleObj>
              </mc:Choice>
              <mc:Fallback>
                <p:oleObj name="公式" r:id="rId11" imgW="726440" imgH="4819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797800" y="5773420"/>
                        <a:ext cx="10922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21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64050" y="969646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kumimoji="1" lang="en-US" altLang="zh-CN" i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22" name="Line 1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4702176" y="1142684"/>
            <a:ext cx="28575" cy="16779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23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38675" y="1390334"/>
            <a:ext cx="312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24" name="Freeform 12"/>
          <p:cNvSpPr/>
          <p:nvPr>
            <p:custDataLst>
              <p:tags r:id="rId16"/>
            </p:custDataLst>
          </p:nvPr>
        </p:nvSpPr>
        <p:spPr bwMode="auto">
          <a:xfrm>
            <a:off x="4976813" y="1179195"/>
            <a:ext cx="436562" cy="1544638"/>
          </a:xfrm>
          <a:custGeom>
            <a:avLst/>
            <a:gdLst>
              <a:gd name="T0" fmla="*/ 536 w 584"/>
              <a:gd name="T1" fmla="*/ 0 h 2400"/>
              <a:gd name="T2" fmla="*/ 8 w 584"/>
              <a:gd name="T3" fmla="*/ 1152 h 2400"/>
              <a:gd name="T4" fmla="*/ 584 w 584"/>
              <a:gd name="T5" fmla="*/ 2400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400">
                <a:moveTo>
                  <a:pt x="536" y="0"/>
                </a:moveTo>
                <a:cubicBezTo>
                  <a:pt x="268" y="376"/>
                  <a:pt x="0" y="752"/>
                  <a:pt x="8" y="1152"/>
                </a:cubicBezTo>
                <a:cubicBezTo>
                  <a:pt x="16" y="1552"/>
                  <a:pt x="488" y="2192"/>
                  <a:pt x="584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25" name="Freeform 13"/>
          <p:cNvSpPr/>
          <p:nvPr>
            <p:custDataLst>
              <p:tags r:id="rId17"/>
            </p:custDataLst>
          </p:nvPr>
        </p:nvSpPr>
        <p:spPr bwMode="auto">
          <a:xfrm flipH="1">
            <a:off x="4048126" y="1179195"/>
            <a:ext cx="436563" cy="1544638"/>
          </a:xfrm>
          <a:custGeom>
            <a:avLst/>
            <a:gdLst>
              <a:gd name="T0" fmla="*/ 536 w 584"/>
              <a:gd name="T1" fmla="*/ 0 h 2400"/>
              <a:gd name="T2" fmla="*/ 8 w 584"/>
              <a:gd name="T3" fmla="*/ 1152 h 2400"/>
              <a:gd name="T4" fmla="*/ 584 w 584"/>
              <a:gd name="T5" fmla="*/ 2400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400">
                <a:moveTo>
                  <a:pt x="536" y="0"/>
                </a:moveTo>
                <a:cubicBezTo>
                  <a:pt x="268" y="376"/>
                  <a:pt x="0" y="752"/>
                  <a:pt x="8" y="1152"/>
                </a:cubicBezTo>
                <a:cubicBezTo>
                  <a:pt x="16" y="1552"/>
                  <a:pt x="488" y="2192"/>
                  <a:pt x="584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26" name="Text Box 1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94201" y="1852296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27" name="Text Box 1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905376" y="1849121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28" name="Text Box 1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27564" y="2182496"/>
            <a:ext cx="3762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29" name="Text Box 1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788026" y="1769746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kumimoji="1" lang="en-US" altLang="zh-CN" sz="2000" i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0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16438" y="1860234"/>
            <a:ext cx="2651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1" name="Rectangle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78339" y="1596709"/>
            <a:ext cx="503237" cy="6445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2" name="Text Box 2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86350" y="188404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r>
              <a:rPr lang="en-US" altLang="zh-CN" sz="1000" b="1" baseline="-25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1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3" name="Text Box 2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25913" y="188087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r>
              <a:rPr lang="en-US" altLang="zh-CN" sz="1000" b="1" baseline="-25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en-US" altLang="zh-CN" sz="10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4" name="Text Box 2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8993824" y="1973061"/>
            <a:ext cx="492443" cy="20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kumimoji="1" lang="en-US" altLang="zh-CN" sz="2000" i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rot="16200000" flipH="1" flipV="1">
            <a:off x="8253413" y="968058"/>
            <a:ext cx="0" cy="20478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rot="5400000" flipH="1">
            <a:off x="7358856" y="1922939"/>
            <a:ext cx="174148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7" name="Freeform 25"/>
          <p:cNvSpPr/>
          <p:nvPr>
            <p:custDataLst>
              <p:tags r:id="rId29"/>
            </p:custDataLst>
          </p:nvPr>
        </p:nvSpPr>
        <p:spPr bwMode="auto">
          <a:xfrm rot="16200000">
            <a:off x="8112126" y="712471"/>
            <a:ext cx="390525" cy="1724025"/>
          </a:xfrm>
          <a:custGeom>
            <a:avLst/>
            <a:gdLst>
              <a:gd name="T0" fmla="*/ 536 w 584"/>
              <a:gd name="T1" fmla="*/ 0 h 2400"/>
              <a:gd name="T2" fmla="*/ 8 w 584"/>
              <a:gd name="T3" fmla="*/ 1152 h 2400"/>
              <a:gd name="T4" fmla="*/ 584 w 584"/>
              <a:gd name="T5" fmla="*/ 2400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400">
                <a:moveTo>
                  <a:pt x="536" y="0"/>
                </a:moveTo>
                <a:cubicBezTo>
                  <a:pt x="268" y="376"/>
                  <a:pt x="0" y="752"/>
                  <a:pt x="8" y="1152"/>
                </a:cubicBezTo>
                <a:cubicBezTo>
                  <a:pt x="16" y="1552"/>
                  <a:pt x="488" y="2192"/>
                  <a:pt x="584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8" name="Freeform 26"/>
          <p:cNvSpPr/>
          <p:nvPr>
            <p:custDataLst>
              <p:tags r:id="rId30"/>
            </p:custDataLst>
          </p:nvPr>
        </p:nvSpPr>
        <p:spPr bwMode="auto">
          <a:xfrm rot="16200000" flipH="1">
            <a:off x="8112126" y="1544321"/>
            <a:ext cx="390525" cy="1724025"/>
          </a:xfrm>
          <a:custGeom>
            <a:avLst/>
            <a:gdLst>
              <a:gd name="T0" fmla="*/ 536 w 584"/>
              <a:gd name="T1" fmla="*/ 0 h 2400"/>
              <a:gd name="T2" fmla="*/ 8 w 584"/>
              <a:gd name="T3" fmla="*/ 1152 h 2400"/>
              <a:gd name="T4" fmla="*/ 584 w 584"/>
              <a:gd name="T5" fmla="*/ 2400 h 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400">
                <a:moveTo>
                  <a:pt x="536" y="0"/>
                </a:moveTo>
                <a:cubicBezTo>
                  <a:pt x="268" y="376"/>
                  <a:pt x="0" y="752"/>
                  <a:pt x="8" y="1152"/>
                </a:cubicBezTo>
                <a:cubicBezTo>
                  <a:pt x="16" y="1552"/>
                  <a:pt x="488" y="2192"/>
                  <a:pt x="584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39" name="Text Box 2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8531017" y="1949972"/>
            <a:ext cx="338554" cy="22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40" name="Text Box 2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873049" y="1006273"/>
            <a:ext cx="492443" cy="20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kumimoji="1" lang="en-US" altLang="zh-CN" sz="2000" i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41" name="Text Box 2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8102150" y="1872140"/>
            <a:ext cx="32316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9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kumimoji="1" lang="en-US" altLang="zh-CN" sz="9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42" name="Rectangle 3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8046244" y="1630839"/>
            <a:ext cx="450850" cy="71913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43" name="Text Box 3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8145741" y="1479955"/>
            <a:ext cx="369332" cy="24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r>
              <a:rPr lang="en-US" altLang="zh-CN" sz="1200" b="1" baseline="-25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1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44" name="Text Box 3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8145741" y="2284818"/>
            <a:ext cx="369332" cy="24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r>
              <a:rPr lang="en-US" altLang="zh-CN" sz="1200" b="1" baseline="-25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en-US" altLang="zh-CN" sz="1200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45" name="Text Box 3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7667417" y="1937272"/>
            <a:ext cx="338554" cy="22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kumimoji="1"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46" name="Text Box 3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008939" y="2025334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6147" name="Text Box 3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96239" y="1674496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1000" b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1000" b="1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46148" name="Object 36"/>
          <p:cNvGraphicFramePr>
            <a:graphicFrameLocks noChangeAspect="1"/>
          </p:cNvGraphicFramePr>
          <p:nvPr>
            <p:custDataLst>
              <p:tags r:id="rId40"/>
            </p:custDataLst>
          </p:nvPr>
        </p:nvGraphicFramePr>
        <p:xfrm>
          <a:off x="4197350" y="5773420"/>
          <a:ext cx="10922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公式" r:id="rId41" imgW="726440" imgH="481965" progId="Equation.3">
                  <p:embed/>
                </p:oleObj>
              </mc:Choice>
              <mc:Fallback>
                <p:oleObj name="公式" r:id="rId41" imgW="726440" imgH="4819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97350" y="5773420"/>
                        <a:ext cx="10922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49" name="Line 37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125913" y="1142684"/>
            <a:ext cx="1295400" cy="1677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50" name="Line 3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4052888" y="1207770"/>
            <a:ext cx="1223962" cy="161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51" name="Line 3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37438" y="1517334"/>
            <a:ext cx="1655762" cy="968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52" name="Line 4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7366001" y="1395096"/>
            <a:ext cx="1871663" cy="1096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6153" name="Object 41"/>
          <p:cNvGraphicFramePr>
            <a:graphicFrameLocks noChangeAspect="1"/>
          </p:cNvGraphicFramePr>
          <p:nvPr>
            <p:custDataLst>
              <p:tags r:id="rId47"/>
            </p:custDataLst>
          </p:nvPr>
        </p:nvGraphicFramePr>
        <p:xfrm>
          <a:off x="3694114" y="2887345"/>
          <a:ext cx="26638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公式" r:id="rId48" imgW="1536700" imgH="419100" progId="Equation.3">
                  <p:embed/>
                </p:oleObj>
              </mc:Choice>
              <mc:Fallback>
                <p:oleObj name="公式" r:id="rId48" imgW="1536700" imgH="419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94114" y="2887345"/>
                        <a:ext cx="26638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4" name="Object 42"/>
          <p:cNvGraphicFramePr>
            <a:graphicFrameLocks noChangeAspect="1"/>
          </p:cNvGraphicFramePr>
          <p:nvPr>
            <p:custDataLst>
              <p:tags r:id="rId50"/>
            </p:custDataLst>
          </p:nvPr>
        </p:nvGraphicFramePr>
        <p:xfrm>
          <a:off x="7221539" y="2887345"/>
          <a:ext cx="26638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公式" r:id="rId51" imgW="1536700" imgH="419100" progId="Equation.3">
                  <p:embed/>
                </p:oleObj>
              </mc:Choice>
              <mc:Fallback>
                <p:oleObj name="公式" r:id="rId51" imgW="1536700" imgH="419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221539" y="2887345"/>
                        <a:ext cx="26638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5" name="Object 43"/>
          <p:cNvGraphicFramePr>
            <a:graphicFrameLocks noChangeAspect="1"/>
          </p:cNvGraphicFramePr>
          <p:nvPr>
            <p:custDataLst>
              <p:tags r:id="rId53"/>
            </p:custDataLst>
          </p:nvPr>
        </p:nvGraphicFramePr>
        <p:xfrm>
          <a:off x="3794125" y="3639821"/>
          <a:ext cx="21351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公式" r:id="rId54" imgW="1104265" imgH="215900" progId="Equation.3">
                  <p:embed/>
                </p:oleObj>
              </mc:Choice>
              <mc:Fallback>
                <p:oleObj name="公式" r:id="rId54" imgW="1104265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794125" y="3639821"/>
                        <a:ext cx="213518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6" name="Object 44"/>
          <p:cNvGraphicFramePr>
            <a:graphicFrameLocks noChangeAspect="1"/>
          </p:cNvGraphicFramePr>
          <p:nvPr>
            <p:custDataLst>
              <p:tags r:id="rId56"/>
            </p:custDataLst>
          </p:nvPr>
        </p:nvGraphicFramePr>
        <p:xfrm>
          <a:off x="7270751" y="3638233"/>
          <a:ext cx="21113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公式" r:id="rId57" imgW="1091565" imgH="215900" progId="Equation.3">
                  <p:embed/>
                </p:oleObj>
              </mc:Choice>
              <mc:Fallback>
                <p:oleObj name="公式" r:id="rId57" imgW="1091565" imgH="215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270751" y="3638233"/>
                        <a:ext cx="211137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7" name="Object 45"/>
          <p:cNvGraphicFramePr>
            <a:graphicFrameLocks noChangeAspect="1"/>
          </p:cNvGraphicFramePr>
          <p:nvPr>
            <p:custDataLst>
              <p:tags r:id="rId59"/>
            </p:custDataLst>
          </p:nvPr>
        </p:nvGraphicFramePr>
        <p:xfrm>
          <a:off x="4273550" y="5025708"/>
          <a:ext cx="1225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公式" r:id="rId60" imgW="723900" imgH="393700" progId="Equation.3">
                  <p:embed/>
                </p:oleObj>
              </mc:Choice>
              <mc:Fallback>
                <p:oleObj name="公式" r:id="rId60" imgW="7239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73550" y="5025708"/>
                        <a:ext cx="12255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58" name="Object 46"/>
          <p:cNvGraphicFramePr>
            <a:graphicFrameLocks noChangeAspect="1"/>
          </p:cNvGraphicFramePr>
          <p:nvPr>
            <p:custDataLst>
              <p:tags r:id="rId62"/>
            </p:custDataLst>
          </p:nvPr>
        </p:nvGraphicFramePr>
        <p:xfrm>
          <a:off x="7889875" y="4970145"/>
          <a:ext cx="12255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公式" r:id="rId63" imgW="723900" imgH="393700" progId="Equation.3">
                  <p:embed/>
                </p:oleObj>
              </mc:Choice>
              <mc:Fallback>
                <p:oleObj name="公式" r:id="rId63" imgW="7239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889875" y="4970145"/>
                        <a:ext cx="12255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6159" name="Group 47"/>
          <p:cNvGrpSpPr/>
          <p:nvPr>
            <p:custDataLst>
              <p:tags r:id="rId64"/>
            </p:custDataLst>
          </p:nvPr>
        </p:nvGrpSpPr>
        <p:grpSpPr>
          <a:xfrm>
            <a:off x="5060951" y="4692334"/>
            <a:ext cx="2867025" cy="390525"/>
            <a:chOff x="1098" y="-5"/>
            <a:chExt cx="1806" cy="246"/>
          </a:xfrm>
        </p:grpSpPr>
        <p:sp>
          <p:nvSpPr>
            <p:cNvPr id="346160" name="Text Box 4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098" y="-5"/>
              <a:ext cx="18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关于   轴、   轴、原点对称</a:t>
              </a:r>
              <a:endParaRPr lang="zh-CN" altLang="en-US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46161" name="Object 49"/>
            <p:cNvGraphicFramePr>
              <a:graphicFrameLocks noChangeAspect="1"/>
            </p:cNvGraphicFramePr>
            <p:nvPr>
              <p:custDataLst>
                <p:tags r:id="rId66"/>
              </p:custDataLst>
            </p:nvPr>
          </p:nvGraphicFramePr>
          <p:xfrm>
            <a:off x="1405" y="40"/>
            <a:ext cx="180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公式" r:id="rId67" imgW="139700" imgH="139700" progId="Equation.3">
                    <p:embed/>
                  </p:oleObj>
                </mc:Choice>
                <mc:Fallback>
                  <p:oleObj name="公式" r:id="rId67" imgW="1397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05" y="40"/>
                          <a:ext cx="180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6162" name="Object 50"/>
            <p:cNvGraphicFramePr>
              <a:graphicFrameLocks noChangeAspect="1"/>
            </p:cNvGraphicFramePr>
            <p:nvPr>
              <p:custDataLst>
                <p:tags r:id="rId69"/>
              </p:custDataLst>
            </p:nvPr>
          </p:nvGraphicFramePr>
          <p:xfrm>
            <a:off x="1836" y="28"/>
            <a:ext cx="180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公式" r:id="rId70" imgW="139700" imgH="165100" progId="Equation.3">
                    <p:embed/>
                  </p:oleObj>
                </mc:Choice>
                <mc:Fallback>
                  <p:oleObj name="公式" r:id="rId70" imgW="139700" imgH="1651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836" y="28"/>
                          <a:ext cx="180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6163" name="Object 51"/>
          <p:cNvGraphicFramePr>
            <a:graphicFrameLocks noChangeAspect="1"/>
          </p:cNvGraphicFramePr>
          <p:nvPr>
            <p:custDataLst>
              <p:tags r:id="rId72"/>
            </p:custDataLst>
          </p:nvPr>
        </p:nvGraphicFramePr>
        <p:xfrm>
          <a:off x="3657601" y="4141470"/>
          <a:ext cx="25812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公式" r:id="rId73" imgW="1320165" imgH="203200" progId="Equation.3">
                  <p:embed/>
                </p:oleObj>
              </mc:Choice>
              <mc:Fallback>
                <p:oleObj name="公式" r:id="rId73" imgW="1320165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57601" y="4141470"/>
                        <a:ext cx="25812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64" name="Object 52"/>
          <p:cNvGraphicFramePr>
            <a:graphicFrameLocks noChangeAspect="1"/>
          </p:cNvGraphicFramePr>
          <p:nvPr>
            <p:custDataLst>
              <p:tags r:id="rId75"/>
            </p:custDataLst>
          </p:nvPr>
        </p:nvGraphicFramePr>
        <p:xfrm>
          <a:off x="7251701" y="4133534"/>
          <a:ext cx="2447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公式" r:id="rId76" imgW="1320165" imgH="203200" progId="Equation.3">
                  <p:embed/>
                </p:oleObj>
              </mc:Choice>
              <mc:Fallback>
                <p:oleObj name="公式" r:id="rId76" imgW="1320165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251701" y="4133534"/>
                        <a:ext cx="24479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95" name="Oval 83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167314" y="1909445"/>
            <a:ext cx="7937" cy="7938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96" name="Oval 84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292600" y="1911034"/>
            <a:ext cx="7938" cy="79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97" name="Oval 85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8229600" y="1618934"/>
            <a:ext cx="7938" cy="79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6198" name="Oval 86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8229600" y="2355534"/>
            <a:ext cx="7938" cy="79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46199" name="Group 87"/>
          <p:cNvGraphicFramePr>
            <a:graphicFrameLocks noGrp="1"/>
          </p:cNvGraphicFramePr>
          <p:nvPr>
            <p:custDataLst>
              <p:tags r:id="rId82"/>
            </p:custDataLst>
          </p:nvPr>
        </p:nvGraphicFramePr>
        <p:xfrm>
          <a:off x="2252664" y="875984"/>
          <a:ext cx="7921625" cy="5729924"/>
        </p:xfrm>
        <a:graphic>
          <a:graphicData uri="http://schemas.openxmlformats.org/drawingml/2006/table">
            <a:tbl>
              <a:tblPr/>
              <a:tblGrid>
                <a:gridCol w="1152525"/>
                <a:gridCol w="3455987"/>
                <a:gridCol w="3313113"/>
              </a:tblGrid>
              <a:tr h="1945005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方程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顶点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范围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对称性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736600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离心率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渐近线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vert="horz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vert="horz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" name="矩形 27"/>
          <p:cNvSpPr/>
          <p:nvPr>
            <p:custDataLst>
              <p:tags r:id="rId1"/>
            </p:custDataLst>
          </p:nvPr>
        </p:nvSpPr>
        <p:spPr>
          <a:xfrm>
            <a:off x="911860" y="111125"/>
            <a:ext cx="2743835" cy="52197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二、新课讲授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11860" y="908685"/>
            <a:ext cx="10440670" cy="1198880"/>
            <a:chOff x="1436" y="1431"/>
            <a:chExt cx="16442" cy="1888"/>
          </a:xfrm>
        </p:grpSpPr>
        <p:sp>
          <p:nvSpPr>
            <p:cNvPr id="5" name="文本框 4"/>
            <p:cNvSpPr txBox="1"/>
            <p:nvPr/>
          </p:nvSpPr>
          <p:spPr>
            <a:xfrm>
              <a:off x="1436" y="1431"/>
              <a:ext cx="16443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2400"/>
                <a:t>例</a:t>
              </a:r>
              <a:r>
                <a:rPr lang="en-US" altLang="zh-CN" sz="2400"/>
                <a:t>1</a:t>
              </a:r>
              <a:r>
                <a:rPr lang="zh-CN" altLang="en-US" sz="2400"/>
                <a:t>：求适合下列条件的双曲线的标准方程</a:t>
              </a:r>
              <a:endParaRPr lang="zh-CN" altLang="en-US" sz="2400"/>
            </a:p>
            <a:p>
              <a:pPr>
                <a:lnSpc>
                  <a:spcPct val="150000"/>
                </a:lnSpc>
              </a:pPr>
              <a:r>
                <a:rPr lang="zh-CN" altLang="en-US" sz="2400"/>
                <a:t>（1）焦点坐标为</a:t>
              </a:r>
              <a:r>
                <a:rPr lang="en-US" altLang="zh-CN" sz="2400"/>
                <a:t>                 </a:t>
              </a:r>
              <a:r>
                <a:rPr lang="zh-CN" altLang="en-US" sz="2400"/>
                <a:t>，渐近线方程为</a:t>
              </a:r>
              <a:endParaRPr lang="zh-CN" altLang="en-US" sz="2400"/>
            </a:p>
          </p:txBody>
        </p:sp>
        <p:graphicFrame>
          <p:nvGraphicFramePr>
            <p:cNvPr id="-2147482622" name="对象 -2147482623"/>
            <p:cNvGraphicFramePr>
              <a:graphicFrameLocks noChangeAspect="1"/>
            </p:cNvGraphicFramePr>
            <p:nvPr>
              <p:custDataLst>
                <p:tags r:id="rId2"/>
              </p:custDataLst>
            </p:nvPr>
          </p:nvGraphicFramePr>
          <p:xfrm>
            <a:off x="5178" y="2678"/>
            <a:ext cx="1794" cy="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3" imgW="749300" imgH="215900" progId="Equation.KSEE3">
                    <p:embed/>
                  </p:oleObj>
                </mc:Choice>
                <mc:Fallback>
                  <p:oleObj name="" r:id="rId3" imgW="749300" imgH="215900" progId="Equation.KSEE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178" y="2678"/>
                          <a:ext cx="1794" cy="51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-2147482621" name="对象 -2147482622"/>
            <p:cNvGraphicFramePr>
              <a:graphicFrameLocks noChangeAspect="1"/>
            </p:cNvGraphicFramePr>
            <p:nvPr>
              <p:custDataLst>
                <p:tags r:id="rId5"/>
              </p:custDataLst>
            </p:nvPr>
          </p:nvGraphicFramePr>
          <p:xfrm>
            <a:off x="10621" y="2448"/>
            <a:ext cx="1320" cy="8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" name="" r:id="rId6" imgW="596900" imgH="393700" progId="Equation.KSEE3">
                    <p:embed/>
                  </p:oleObj>
                </mc:Choice>
                <mc:Fallback>
                  <p:oleObj name="" r:id="rId6" imgW="596900" imgH="393700" progId="Equation.KSEE3">
                    <p:embed/>
                    <p:pic>
                      <p:nvPicPr>
                        <p:cNvPr id="0" name="图片 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621" y="2448"/>
                          <a:ext cx="1320" cy="8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1200150" y="2997200"/>
            <a:ext cx="5358765" cy="579120"/>
            <a:chOff x="1889" y="5347"/>
            <a:chExt cx="8439" cy="912"/>
          </a:xfrm>
        </p:grpSpPr>
        <p:sp>
          <p:nvSpPr>
            <p:cNvPr id="100" name="文本框 99"/>
            <p:cNvSpPr txBox="1"/>
            <p:nvPr/>
          </p:nvSpPr>
          <p:spPr>
            <a:xfrm>
              <a:off x="1889" y="5425"/>
              <a:ext cx="800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</a:rPr>
                <a:t>变式：焦距为</a:t>
              </a:r>
              <a:r>
                <a:rPr lang="en-US" sz="2400">
                  <a:latin typeface="Calibri" panose="020F0502020204030204" charset="0"/>
                  <a:ea typeface="宋体" panose="02010600030101010101" pitchFamily="2" charset="-122"/>
                </a:rPr>
                <a:t>10</a:t>
              </a:r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</a:rPr>
                <a:t>，渐近线方程为</a:t>
              </a:r>
              <a:endParaRPr lang="zh-CN" altLang="en-US" sz="240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pic>
          <p:nvPicPr>
            <p:cNvPr id="8" name="图片 7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786" y="5347"/>
              <a:ext cx="1543" cy="91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2" name="组合 11"/>
          <p:cNvGrpSpPr/>
          <p:nvPr/>
        </p:nvGrpSpPr>
        <p:grpSpPr>
          <a:xfrm>
            <a:off x="1127760" y="4374515"/>
            <a:ext cx="8882380" cy="901065"/>
            <a:chOff x="1776" y="6889"/>
            <a:chExt cx="13988" cy="1419"/>
          </a:xfrm>
        </p:grpSpPr>
        <p:sp>
          <p:nvSpPr>
            <p:cNvPr id="101" name="文本框 100"/>
            <p:cNvSpPr txBox="1"/>
            <p:nvPr/>
          </p:nvSpPr>
          <p:spPr>
            <a:xfrm>
              <a:off x="1776" y="7002"/>
              <a:ext cx="13988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</a:rPr>
                <a:t>（</a:t>
              </a:r>
              <a:r>
                <a:rPr lang="en-US" sz="2400">
                  <a:latin typeface="Calibri" panose="020F0502020204030204" charset="0"/>
                  <a:ea typeface="宋体" panose="02010600030101010101" pitchFamily="2" charset="-122"/>
                </a:rPr>
                <a:t>2</a:t>
              </a:r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</a:rPr>
                <a:t>）过点</a:t>
              </a:r>
              <a:r>
                <a:rPr lang="en-US" altLang="zh-CN" sz="2400">
                  <a:latin typeface="Calibri" panose="020F0502020204030204" charset="0"/>
                  <a:ea typeface="宋体" panose="02010600030101010101" pitchFamily="2" charset="-122"/>
                </a:rPr>
                <a:t>                 </a:t>
              </a:r>
              <a:r>
                <a:rPr lang="zh-CN" altLang="en-US" sz="2400">
                  <a:latin typeface="Calibri" panose="020F0502020204030204" charset="0"/>
                  <a:ea typeface="宋体" panose="02010600030101010101" pitchFamily="2" charset="-122"/>
                </a:rPr>
                <a:t>，</a:t>
              </a:r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  <a:sym typeface="+mn-ea"/>
                </a:rPr>
                <a:t>且与双曲线</a:t>
              </a:r>
              <a:r>
                <a:rPr lang="en-US" altLang="zh-CN" sz="2400">
                  <a:latin typeface="Calibri" panose="020F0502020204030204" charset="0"/>
                  <a:ea typeface="宋体" panose="02010600030101010101" pitchFamily="2" charset="-122"/>
                  <a:sym typeface="+mn-ea"/>
                </a:rPr>
                <a:t>                    </a:t>
              </a:r>
              <a:r>
                <a:rPr lang="zh-CN" sz="2400">
                  <a:latin typeface="Calibri" panose="020F0502020204030204" charset="0"/>
                  <a:ea typeface="宋体" panose="02010600030101010101" pitchFamily="2" charset="-122"/>
                  <a:sym typeface="+mn-ea"/>
                </a:rPr>
                <a:t>有公共的渐近线</a:t>
              </a:r>
              <a:r>
                <a:rPr lang="en-US" altLang="zh-CN" sz="2400">
                  <a:latin typeface="Calibri" panose="020F0502020204030204" charset="0"/>
                  <a:ea typeface="宋体" panose="02010600030101010101" pitchFamily="2" charset="-122"/>
                  <a:sym typeface="+mn-ea"/>
                </a:rPr>
                <a:t>               </a:t>
              </a:r>
              <a:endParaRPr lang="zh-CN" altLang="en-US" sz="2400">
                <a:latin typeface="Calibri" panose="020F0502020204030204" charset="0"/>
                <a:ea typeface="宋体" panose="02010600030101010101" pitchFamily="2" charset="-122"/>
              </a:endParaRPr>
            </a:p>
            <a:p>
              <a:endParaRPr lang="en-US" altLang="zh-CN" sz="2400"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pic>
          <p:nvPicPr>
            <p:cNvPr id="10" name="图片 9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4164" y="7124"/>
              <a:ext cx="1768" cy="54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" name="图片 10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8943" y="6889"/>
              <a:ext cx="2154" cy="91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UNIQUEID" val="1114"/>
</p:tagLst>
</file>

<file path=ppt/tags/tag10.xml><?xml version="1.0" encoding="utf-8"?>
<p:tagLst xmlns:p="http://schemas.openxmlformats.org/presentationml/2006/main">
  <p:tag name="AS_UNIQUEID" val="1056"/>
</p:tagLst>
</file>

<file path=ppt/tags/tag11.xml><?xml version="1.0" encoding="utf-8"?>
<p:tagLst xmlns:p="http://schemas.openxmlformats.org/presentationml/2006/main">
  <p:tag name="AS_UNIQUEID" val="1057"/>
</p:tagLst>
</file>

<file path=ppt/tags/tag12.xml><?xml version="1.0" encoding="utf-8"?>
<p:tagLst xmlns:p="http://schemas.openxmlformats.org/presentationml/2006/main">
  <p:tag name="AS_UNIQUEID" val="1058"/>
</p:tagLst>
</file>

<file path=ppt/tags/tag13.xml><?xml version="1.0" encoding="utf-8"?>
<p:tagLst xmlns:p="http://schemas.openxmlformats.org/presentationml/2006/main">
  <p:tag name="AS_UNIQUEID" val="1059"/>
</p:tagLst>
</file>

<file path=ppt/tags/tag14.xml><?xml version="1.0" encoding="utf-8"?>
<p:tagLst xmlns:p="http://schemas.openxmlformats.org/presentationml/2006/main">
  <p:tag name="AS_UNIQUEID" val="1060"/>
</p:tagLst>
</file>

<file path=ppt/tags/tag15.xml><?xml version="1.0" encoding="utf-8"?>
<p:tagLst xmlns:p="http://schemas.openxmlformats.org/presentationml/2006/main">
  <p:tag name="AS_UNIQUEID" val="1061"/>
</p:tagLst>
</file>

<file path=ppt/tags/tag16.xml><?xml version="1.0" encoding="utf-8"?>
<p:tagLst xmlns:p="http://schemas.openxmlformats.org/presentationml/2006/main">
  <p:tag name="AS_UNIQUEID" val="1062"/>
</p:tagLst>
</file>

<file path=ppt/tags/tag17.xml><?xml version="1.0" encoding="utf-8"?>
<p:tagLst xmlns:p="http://schemas.openxmlformats.org/presentationml/2006/main">
  <p:tag name="AS_UNIQUEID" val="1063"/>
</p:tagLst>
</file>

<file path=ppt/tags/tag18.xml><?xml version="1.0" encoding="utf-8"?>
<p:tagLst xmlns:p="http://schemas.openxmlformats.org/presentationml/2006/main">
  <p:tag name="AS_UNIQUEID" val="1064"/>
</p:tagLst>
</file>

<file path=ppt/tags/tag19.xml><?xml version="1.0" encoding="utf-8"?>
<p:tagLst xmlns:p="http://schemas.openxmlformats.org/presentationml/2006/main">
  <p:tag name="AS_UNIQUEID" val="1065"/>
</p:tagLst>
</file>

<file path=ppt/tags/tag2.xml><?xml version="1.0" encoding="utf-8"?>
<p:tagLst xmlns:p="http://schemas.openxmlformats.org/presentationml/2006/main">
  <p:tag name="AS_UNIQUEID" val="1115"/>
</p:tagLst>
</file>

<file path=ppt/tags/tag20.xml><?xml version="1.0" encoding="utf-8"?>
<p:tagLst xmlns:p="http://schemas.openxmlformats.org/presentationml/2006/main">
  <p:tag name="AS_UNIQUEID" val="1066"/>
</p:tagLst>
</file>

<file path=ppt/tags/tag21.xml><?xml version="1.0" encoding="utf-8"?>
<p:tagLst xmlns:p="http://schemas.openxmlformats.org/presentationml/2006/main">
  <p:tag name="AS_UNIQUEID" val="1067"/>
</p:tagLst>
</file>

<file path=ppt/tags/tag22.xml><?xml version="1.0" encoding="utf-8"?>
<p:tagLst xmlns:p="http://schemas.openxmlformats.org/presentationml/2006/main">
  <p:tag name="AS_UNIQUEID" val="1068"/>
</p:tagLst>
</file>

<file path=ppt/tags/tag23.xml><?xml version="1.0" encoding="utf-8"?>
<p:tagLst xmlns:p="http://schemas.openxmlformats.org/presentationml/2006/main">
  <p:tag name="AS_UNIQUEID" val="1069"/>
</p:tagLst>
</file>

<file path=ppt/tags/tag24.xml><?xml version="1.0" encoding="utf-8"?>
<p:tagLst xmlns:p="http://schemas.openxmlformats.org/presentationml/2006/main">
  <p:tag name="AS_UNIQUEID" val="1070"/>
</p:tagLst>
</file>

<file path=ppt/tags/tag25.xml><?xml version="1.0" encoding="utf-8"?>
<p:tagLst xmlns:p="http://schemas.openxmlformats.org/presentationml/2006/main">
  <p:tag name="AS_UNIQUEID" val="1071"/>
</p:tagLst>
</file>

<file path=ppt/tags/tag26.xml><?xml version="1.0" encoding="utf-8"?>
<p:tagLst xmlns:p="http://schemas.openxmlformats.org/presentationml/2006/main">
  <p:tag name="AS_UNIQUEID" val="1072"/>
</p:tagLst>
</file>

<file path=ppt/tags/tag27.xml><?xml version="1.0" encoding="utf-8"?>
<p:tagLst xmlns:p="http://schemas.openxmlformats.org/presentationml/2006/main">
  <p:tag name="AS_UNIQUEID" val="1073"/>
</p:tagLst>
</file>

<file path=ppt/tags/tag28.xml><?xml version="1.0" encoding="utf-8"?>
<p:tagLst xmlns:p="http://schemas.openxmlformats.org/presentationml/2006/main">
  <p:tag name="AS_UNIQUEID" val="1074"/>
</p:tagLst>
</file>

<file path=ppt/tags/tag29.xml><?xml version="1.0" encoding="utf-8"?>
<p:tagLst xmlns:p="http://schemas.openxmlformats.org/presentationml/2006/main">
  <p:tag name="AS_UNIQUEID" val="1075"/>
</p:tagLst>
</file>

<file path=ppt/tags/tag3.xml><?xml version="1.0" encoding="utf-8"?>
<p:tagLst xmlns:p="http://schemas.openxmlformats.org/presentationml/2006/main">
  <p:tag name="AS_UNIQUEID" val="1129"/>
  <p:tag name="KSO_WM_BEAUTIFY_FLAG" val=""/>
</p:tagLst>
</file>

<file path=ppt/tags/tag30.xml><?xml version="1.0" encoding="utf-8"?>
<p:tagLst xmlns:p="http://schemas.openxmlformats.org/presentationml/2006/main">
  <p:tag name="AS_UNIQUEID" val="1076"/>
</p:tagLst>
</file>

<file path=ppt/tags/tag31.xml><?xml version="1.0" encoding="utf-8"?>
<p:tagLst xmlns:p="http://schemas.openxmlformats.org/presentationml/2006/main">
  <p:tag name="AS_UNIQUEID" val="1077"/>
</p:tagLst>
</file>

<file path=ppt/tags/tag32.xml><?xml version="1.0" encoding="utf-8"?>
<p:tagLst xmlns:p="http://schemas.openxmlformats.org/presentationml/2006/main">
  <p:tag name="AS_UNIQUEID" val="1078"/>
</p:tagLst>
</file>

<file path=ppt/tags/tag33.xml><?xml version="1.0" encoding="utf-8"?>
<p:tagLst xmlns:p="http://schemas.openxmlformats.org/presentationml/2006/main">
  <p:tag name="AS_UNIQUEID" val="1079"/>
</p:tagLst>
</file>

<file path=ppt/tags/tag34.xml><?xml version="1.0" encoding="utf-8"?>
<p:tagLst xmlns:p="http://schemas.openxmlformats.org/presentationml/2006/main">
  <p:tag name="AS_UNIQUEID" val="1080"/>
</p:tagLst>
</file>

<file path=ppt/tags/tag35.xml><?xml version="1.0" encoding="utf-8"?>
<p:tagLst xmlns:p="http://schemas.openxmlformats.org/presentationml/2006/main">
  <p:tag name="AS_UNIQUEID" val="1081"/>
</p:tagLst>
</file>

<file path=ppt/tags/tag36.xml><?xml version="1.0" encoding="utf-8"?>
<p:tagLst xmlns:p="http://schemas.openxmlformats.org/presentationml/2006/main">
  <p:tag name="AS_UNIQUEID" val="1082"/>
</p:tagLst>
</file>

<file path=ppt/tags/tag37.xml><?xml version="1.0" encoding="utf-8"?>
<p:tagLst xmlns:p="http://schemas.openxmlformats.org/presentationml/2006/main">
  <p:tag name="AS_UNIQUEID" val="1083"/>
</p:tagLst>
</file>

<file path=ppt/tags/tag38.xml><?xml version="1.0" encoding="utf-8"?>
<p:tagLst xmlns:p="http://schemas.openxmlformats.org/presentationml/2006/main">
  <p:tag name="AS_UNIQUEID" val="1084"/>
</p:tagLst>
</file>

<file path=ppt/tags/tag39.xml><?xml version="1.0" encoding="utf-8"?>
<p:tagLst xmlns:p="http://schemas.openxmlformats.org/presentationml/2006/main">
  <p:tag name="AS_UNIQUEID" val="1085"/>
</p:tagLst>
</file>

<file path=ppt/tags/tag4.xml><?xml version="1.0" encoding="utf-8"?>
<p:tagLst xmlns:p="http://schemas.openxmlformats.org/presentationml/2006/main">
  <p:tag name="AS_UNIQUEID" val="1110"/>
</p:tagLst>
</file>

<file path=ppt/tags/tag40.xml><?xml version="1.0" encoding="utf-8"?>
<p:tagLst xmlns:p="http://schemas.openxmlformats.org/presentationml/2006/main">
  <p:tag name="AS_UNIQUEID" val="1086"/>
</p:tagLst>
</file>

<file path=ppt/tags/tag41.xml><?xml version="1.0" encoding="utf-8"?>
<p:tagLst xmlns:p="http://schemas.openxmlformats.org/presentationml/2006/main">
  <p:tag name="AS_UNIQUEID" val="1087"/>
</p:tagLst>
</file>

<file path=ppt/tags/tag42.xml><?xml version="1.0" encoding="utf-8"?>
<p:tagLst xmlns:p="http://schemas.openxmlformats.org/presentationml/2006/main">
  <p:tag name="AS_UNIQUEID" val="1088"/>
</p:tagLst>
</file>

<file path=ppt/tags/tag43.xml><?xml version="1.0" encoding="utf-8"?>
<p:tagLst xmlns:p="http://schemas.openxmlformats.org/presentationml/2006/main">
  <p:tag name="AS_UNIQUEID" val="1089"/>
</p:tagLst>
</file>

<file path=ppt/tags/tag44.xml><?xml version="1.0" encoding="utf-8"?>
<p:tagLst xmlns:p="http://schemas.openxmlformats.org/presentationml/2006/main">
  <p:tag name="AS_UNIQUEID" val="1090"/>
</p:tagLst>
</file>

<file path=ppt/tags/tag45.xml><?xml version="1.0" encoding="utf-8"?>
<p:tagLst xmlns:p="http://schemas.openxmlformats.org/presentationml/2006/main">
  <p:tag name="AS_UNIQUEID" val="1091"/>
</p:tagLst>
</file>

<file path=ppt/tags/tag46.xml><?xml version="1.0" encoding="utf-8"?>
<p:tagLst xmlns:p="http://schemas.openxmlformats.org/presentationml/2006/main">
  <p:tag name="AS_UNIQUEID" val="1092"/>
</p:tagLst>
</file>

<file path=ppt/tags/tag47.xml><?xml version="1.0" encoding="utf-8"?>
<p:tagLst xmlns:p="http://schemas.openxmlformats.org/presentationml/2006/main">
  <p:tag name="AS_UNIQUEID" val="1093"/>
</p:tagLst>
</file>

<file path=ppt/tags/tag48.xml><?xml version="1.0" encoding="utf-8"?>
<p:tagLst xmlns:p="http://schemas.openxmlformats.org/presentationml/2006/main">
  <p:tag name="AS_UNIQUEID" val="1094"/>
</p:tagLst>
</file>

<file path=ppt/tags/tag49.xml><?xml version="1.0" encoding="utf-8"?>
<p:tagLst xmlns:p="http://schemas.openxmlformats.org/presentationml/2006/main">
  <p:tag name="AS_UNIQUEID" val="1095"/>
</p:tagLst>
</file>

<file path=ppt/tags/tag5.xml><?xml version="1.0" encoding="utf-8"?>
<p:tagLst xmlns:p="http://schemas.openxmlformats.org/presentationml/2006/main">
  <p:tag name="AS_UNIQUEID" val="1111"/>
</p:tagLst>
</file>

<file path=ppt/tags/tag50.xml><?xml version="1.0" encoding="utf-8"?>
<p:tagLst xmlns:p="http://schemas.openxmlformats.org/presentationml/2006/main">
  <p:tag name="AS_UNIQUEID" val="1096"/>
</p:tagLst>
</file>

<file path=ppt/tags/tag51.xml><?xml version="1.0" encoding="utf-8"?>
<p:tagLst xmlns:p="http://schemas.openxmlformats.org/presentationml/2006/main">
  <p:tag name="AS_UNIQUEID" val="1097"/>
</p:tagLst>
</file>

<file path=ppt/tags/tag52.xml><?xml version="1.0" encoding="utf-8"?>
<p:tagLst xmlns:p="http://schemas.openxmlformats.org/presentationml/2006/main">
  <p:tag name="AS_UNIQUEID" val="1098"/>
</p:tagLst>
</file>

<file path=ppt/tags/tag53.xml><?xml version="1.0" encoding="utf-8"?>
<p:tagLst xmlns:p="http://schemas.openxmlformats.org/presentationml/2006/main">
  <p:tag name="AS_UNIQUEID" val="1099"/>
</p:tagLst>
</file>

<file path=ppt/tags/tag54.xml><?xml version="1.0" encoding="utf-8"?>
<p:tagLst xmlns:p="http://schemas.openxmlformats.org/presentationml/2006/main">
  <p:tag name="AS_UNIQUEID" val="1100"/>
</p:tagLst>
</file>

<file path=ppt/tags/tag55.xml><?xml version="1.0" encoding="utf-8"?>
<p:tagLst xmlns:p="http://schemas.openxmlformats.org/presentationml/2006/main">
  <p:tag name="AS_UNIQUEID" val="1101"/>
</p:tagLst>
</file>

<file path=ppt/tags/tag56.xml><?xml version="1.0" encoding="utf-8"?>
<p:tagLst xmlns:p="http://schemas.openxmlformats.org/presentationml/2006/main">
  <p:tag name="AS_UNIQUEID" val="1102"/>
</p:tagLst>
</file>

<file path=ppt/tags/tag57.xml><?xml version="1.0" encoding="utf-8"?>
<p:tagLst xmlns:p="http://schemas.openxmlformats.org/presentationml/2006/main">
  <p:tag name="AS_UNIQUEID" val="1103"/>
</p:tagLst>
</file>

<file path=ppt/tags/tag58.xml><?xml version="1.0" encoding="utf-8"?>
<p:tagLst xmlns:p="http://schemas.openxmlformats.org/presentationml/2006/main">
  <p:tag name="AS_UNIQUEID" val="1104"/>
</p:tagLst>
</file>

<file path=ppt/tags/tag59.xml><?xml version="1.0" encoding="utf-8"?>
<p:tagLst xmlns:p="http://schemas.openxmlformats.org/presentationml/2006/main">
  <p:tag name="AS_UNIQUEID" val="1105"/>
</p:tagLst>
</file>

<file path=ppt/tags/tag6.xml><?xml version="1.0" encoding="utf-8"?>
<p:tagLst xmlns:p="http://schemas.openxmlformats.org/presentationml/2006/main">
  <p:tag name="AS_UNIQUEID" val="1112"/>
</p:tagLst>
</file>

<file path=ppt/tags/tag60.xml><?xml version="1.0" encoding="utf-8"?>
<p:tagLst xmlns:p="http://schemas.openxmlformats.org/presentationml/2006/main">
  <p:tag name="AS_UNIQUEID" val="1106"/>
</p:tagLst>
</file>

<file path=ppt/tags/tag61.xml><?xml version="1.0" encoding="utf-8"?>
<p:tagLst xmlns:p="http://schemas.openxmlformats.org/presentationml/2006/main">
  <p:tag name="AS_UNIQUEID" val="1107"/>
</p:tagLst>
</file>

<file path=ppt/tags/tag62.xml><?xml version="1.0" encoding="utf-8"?>
<p:tagLst xmlns:p="http://schemas.openxmlformats.org/presentationml/2006/main">
  <p:tag name="AS_UNIQUEID" val="1108"/>
</p:tagLst>
</file>

<file path=ppt/tags/tag63.xml><?xml version="1.0" encoding="utf-8"?>
<p:tagLst xmlns:p="http://schemas.openxmlformats.org/presentationml/2006/main">
  <p:tag name="AS_UNIQUEID" val="1048"/>
</p:tagLst>
</file>

<file path=ppt/tags/tag64.xml><?xml version="1.0" encoding="utf-8"?>
<p:tagLst xmlns:p="http://schemas.openxmlformats.org/presentationml/2006/main">
  <p:tag name="AS_UNIQUEID" val="1049"/>
</p:tagLst>
</file>

<file path=ppt/tags/tag65.xml><?xml version="1.0" encoding="utf-8"?>
<p:tagLst xmlns:p="http://schemas.openxmlformats.org/presentationml/2006/main">
  <p:tag name="AS_UNIQUEID" val="1050"/>
</p:tagLst>
</file>

<file path=ppt/tags/tag66.xml><?xml version="1.0" encoding="utf-8"?>
<p:tagLst xmlns:p="http://schemas.openxmlformats.org/presentationml/2006/main">
  <p:tag name="AS_UNIQUEID" val="1114"/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PP_MARK_KEY" val="846e988e-3850-46df-9cf7-d6884a5547c4"/>
  <p:tag name="COMMONDATA" val="eyJoZGlkIjoiNjFiNjNkOWM2YTZmNjI2N2VlYmJhMjVhMWEzZGQ0Y2IifQ=="/>
  <p:tag name="commondata" val="eyJoZGlkIjoiYzQ5NzZiMGJkODJkYzBjZDM2NTk3MzE4ZTkzYWQ5NmEifQ=="/>
</p:tagLst>
</file>

<file path=ppt/tags/tag7.xml><?xml version="1.0" encoding="utf-8"?>
<p:tagLst xmlns:p="http://schemas.openxmlformats.org/presentationml/2006/main">
  <p:tag name="AS_UNIQUEID" val="1053"/>
</p:tagLst>
</file>

<file path=ppt/tags/tag8.xml><?xml version="1.0" encoding="utf-8"?>
<p:tagLst xmlns:p="http://schemas.openxmlformats.org/presentationml/2006/main">
  <p:tag name="AS_UNIQUEID" val="1054"/>
</p:tagLst>
</file>

<file path=ppt/tags/tag9.xml><?xml version="1.0" encoding="utf-8"?>
<p:tagLst xmlns:p="http://schemas.openxmlformats.org/presentationml/2006/main">
  <p:tag name="AS_UNIQUEID" val="1055"/>
</p:tagLst>
</file>

<file path=ppt/theme/theme1.xml><?xml version="1.0" encoding="utf-8"?>
<a:theme xmlns:a="http://schemas.openxmlformats.org/drawingml/2006/main" name="1_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qzk4efm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288</Words>
  <Application>WPS 演示</Application>
  <PresentationFormat>宽屏</PresentationFormat>
  <Paragraphs>70</Paragraphs>
  <Slides>4</Slides>
  <Notes>26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17</vt:i4>
      </vt:variant>
      <vt:variant>
        <vt:lpstr>幻灯片标题</vt:lpstr>
      </vt:variant>
      <vt:variant>
        <vt:i4>4</vt:i4>
      </vt:variant>
    </vt:vector>
  </HeadingPairs>
  <TitlesOfParts>
    <vt:vector size="35" baseType="lpstr">
      <vt:lpstr>Arial</vt:lpstr>
      <vt:lpstr>宋体</vt:lpstr>
      <vt:lpstr>Wingdings</vt:lpstr>
      <vt:lpstr>Times New Roman</vt:lpstr>
      <vt:lpstr>黑体</vt:lpstr>
      <vt:lpstr>等线</vt:lpstr>
      <vt:lpstr>华文行楷</vt:lpstr>
      <vt:lpstr>Verdana</vt:lpstr>
      <vt:lpstr>微软雅黑</vt:lpstr>
      <vt:lpstr>楷体_GB2312</vt:lpstr>
      <vt:lpstr>新宋体</vt:lpstr>
      <vt:lpstr>Arial Unicode MS</vt:lpstr>
      <vt:lpstr>Calibri</vt:lpstr>
      <vt:lpstr>1_默认设计模板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</vt:vector>
  </TitlesOfParts>
  <Company>jujumao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dyj</dc:creator>
  <cp:lastModifiedBy>思路清晰</cp:lastModifiedBy>
  <cp:revision>60</cp:revision>
  <dcterms:created xsi:type="dcterms:W3CDTF">2007-04-14T08:32:00Z</dcterms:created>
  <dcterms:modified xsi:type="dcterms:W3CDTF">2023-09-26T01:14:30Z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394D47CFC6AF423A8B21878833C8344C_13</vt:lpwstr>
  </property>
</Properties>
</file>