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509" r:id="rId3"/>
    <p:sldId id="689" r:id="rId5"/>
    <p:sldId id="688" r:id="rId6"/>
    <p:sldId id="690" r:id="rId7"/>
  </p:sldIdLst>
  <p:sldSz cx="12192000" cy="6858000"/>
  <p:notesSz cx="6858000" cy="9144000"/>
  <p:custDataLst>
    <p:tags r:id="rId12"/>
  </p:custDataLst>
  <p:defaultTextStyle>
    <a:defPPr>
      <a:defRPr lang="en-US"/>
    </a:defPPr>
    <a:lvl1pPr marL="0" lvl="0" indent="0" algn="l" defTabSz="4572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黑体" panose="02010609060101010101" pitchFamily="49" charset="-122"/>
        <a:cs typeface="+mn-cs"/>
      </a:defRPr>
    </a:lvl1pPr>
    <a:lvl2pPr marL="457200" lvl="1" indent="0" algn="l" defTabSz="4572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黑体" panose="02010609060101010101" pitchFamily="49" charset="-122"/>
        <a:cs typeface="+mn-cs"/>
      </a:defRPr>
    </a:lvl2pPr>
    <a:lvl3pPr marL="914400" lvl="2" indent="0" algn="l" defTabSz="4572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黑体" panose="02010609060101010101" pitchFamily="49" charset="-122"/>
        <a:cs typeface="+mn-cs"/>
      </a:defRPr>
    </a:lvl3pPr>
    <a:lvl4pPr marL="1371600" lvl="3" indent="0" algn="l" defTabSz="4572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黑体" panose="02010609060101010101" pitchFamily="49" charset="-122"/>
        <a:cs typeface="+mn-cs"/>
      </a:defRPr>
    </a:lvl4pPr>
    <a:lvl5pPr marL="1828800" lvl="4" indent="0" algn="l" defTabSz="4572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黑体" panose="02010609060101010101" pitchFamily="49" charset="-122"/>
        <a:cs typeface="+mn-cs"/>
      </a:defRPr>
    </a:lvl5pPr>
    <a:lvl6pPr marL="2286000" lvl="5" indent="0" algn="l" defTabSz="4572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黑体" panose="02010609060101010101" pitchFamily="49" charset="-122"/>
        <a:cs typeface="+mn-cs"/>
      </a:defRPr>
    </a:lvl6pPr>
    <a:lvl7pPr marL="2743200" lvl="6" indent="0" algn="l" defTabSz="4572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黑体" panose="02010609060101010101" pitchFamily="49" charset="-122"/>
        <a:cs typeface="+mn-cs"/>
      </a:defRPr>
    </a:lvl7pPr>
    <a:lvl8pPr marL="3200400" lvl="7" indent="0" algn="l" defTabSz="4572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黑体" panose="02010609060101010101" pitchFamily="49" charset="-122"/>
        <a:cs typeface="+mn-cs"/>
      </a:defRPr>
    </a:lvl8pPr>
    <a:lvl9pPr marL="3657600" lvl="8" indent="0" algn="l" defTabSz="4572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黑体" panose="02010609060101010101" pitchFamily="49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9" userDrawn="1">
          <p15:clr>
            <a:srgbClr val="A4A3A4"/>
          </p15:clr>
        </p15:guide>
        <p15:guide id="2" pos="383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5566"/>
    <p:restoredTop sz="94660"/>
  </p:normalViewPr>
  <p:slideViewPr>
    <p:cSldViewPr showGuides="1">
      <p:cViewPr varScale="1">
        <p:scale>
          <a:sx n="84" d="100"/>
          <a:sy n="84" d="100"/>
        </p:scale>
        <p:origin x="120" y="510"/>
      </p:cViewPr>
      <p:guideLst>
        <p:guide orient="horz" pos="2169"/>
        <p:guide pos="383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gs" Target="tags/tag69.xml"/><Relationship Id="rId11" Type="http://schemas.openxmlformats.org/officeDocument/2006/relationships/commentAuthors" Target="commentAuthors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idx="1">
    <p:pos x="10" y="10"/>
    <p:text/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idx="1">
    <p:pos x="10" y="10"/>
    <p:text/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9" Type="http://schemas.openxmlformats.org/officeDocument/2006/relationships/image" Target="../media/image13.wmf"/><Relationship Id="rId8" Type="http://schemas.openxmlformats.org/officeDocument/2006/relationships/image" Target="../media/image12.wmf"/><Relationship Id="rId7" Type="http://schemas.openxmlformats.org/officeDocument/2006/relationships/image" Target="../media/image11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2" Type="http://schemas.openxmlformats.org/officeDocument/2006/relationships/image" Target="../media/image16.wmf"/><Relationship Id="rId11" Type="http://schemas.openxmlformats.org/officeDocument/2006/relationships/image" Target="../media/image15.wmf"/><Relationship Id="rId10" Type="http://schemas.openxmlformats.org/officeDocument/2006/relationships/image" Target="../media/image14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299C996-26B1-4F4D-849F-492C3864E9E5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173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0"/>
            <a:r>
              <a:rPr lang="zh-CN" altLang="en-US" dirty="0"/>
              <a:t>二级</a:t>
            </a:r>
            <a:endParaRPr lang="zh-CN" altLang="en-US" dirty="0"/>
          </a:p>
          <a:p>
            <a:pPr lvl="2" indent="0"/>
            <a:r>
              <a:rPr lang="zh-CN" altLang="en-US" dirty="0"/>
              <a:t>三级</a:t>
            </a:r>
            <a:endParaRPr lang="zh-CN" altLang="en-US" dirty="0"/>
          </a:p>
          <a:p>
            <a:pPr lvl="3" indent="0"/>
            <a:r>
              <a:rPr lang="zh-CN" altLang="en-US" dirty="0"/>
              <a:t>四级</a:t>
            </a:r>
            <a:endParaRPr lang="zh-CN" altLang="en-US" dirty="0"/>
          </a:p>
          <a:p>
            <a:pPr lvl="4" indent="0"/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p>
            <a:pPr lvl="0" algn="r" eaLnBrk="1" fontAlgn="base" hangingPunct="1">
              <a:buNone/>
            </a:pPr>
            <a:fld id="{9A0DB2DC-4C9A-4742-B13C-FB6460FD3503}" type="slidenum">
              <a:rPr lang="zh-CN" altLang="en-US" sz="1200" strike="noStrike" noProof="1" dirty="0"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</a:fld>
            <a:endParaRPr lang="zh-CN" altLang="en-US" sz="1200" strike="noStrike" noProof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5" Type="http://schemas.openxmlformats.org/officeDocument/2006/relationships/tags" Target="../tags/tag6.xml"/><Relationship Id="rId4" Type="http://schemas.openxmlformats.org/officeDocument/2006/relationships/tags" Target="../tags/tag5.xml"/><Relationship Id="rId3" Type="http://schemas.openxmlformats.org/officeDocument/2006/relationships/tags" Target="../tags/tag4.xml"/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5" Type="http://schemas.openxmlformats.org/officeDocument/2006/relationships/tags" Target="../tags/tag65.xml"/><Relationship Id="rId4" Type="http://schemas.openxmlformats.org/officeDocument/2006/relationships/tags" Target="../tags/tag64.xml"/><Relationship Id="rId3" Type="http://schemas.openxmlformats.org/officeDocument/2006/relationships/tags" Target="../tags/tag63.xml"/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9218" name="备注占位符 2"/>
          <p:cNvSpPr>
            <a:spLocks noGrp="1"/>
          </p:cNvSpPr>
          <p:nvPr>
            <p:ph type="body"/>
          </p:nvPr>
        </p:nvSpPr>
        <p:spPr/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>
              <a:ea typeface="等线" panose="02010600030101010101" pitchFamily="2" charset="-122"/>
            </a:endParaRPr>
          </a:p>
        </p:txBody>
      </p:sp>
      <p:sp>
        <p:nvSpPr>
          <p:cNvPr id="9219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 defTabSz="965200"/>
            <a:fld id="{9A0DB2DC-4C9A-4742-B13C-FB6460FD3503}" type="slidenum">
              <a:rPr lang="zh-CN" altLang="en-US" sz="120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fld>
            <a:endParaRPr lang="zh-CN" altLang="en-US" sz="1200" dirty="0">
              <a:solidFill>
                <a:srgbClr val="00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  <p:custDataLst>
              <p:tags r:id="rId3"/>
            </p:custDataLst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  <p:custDataLst>
              <p:tags r:id="rId5"/>
            </p:custDataLst>
          </p:nvPr>
        </p:nvSpPr>
        <p:spPr/>
        <p:txBody>
          <a:bodyPr/>
          <a:lstStyle/>
          <a:p>
            <a:fld id="{64313FAE-BFF9-467C-9FAC-65000062763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  <p:custDataLst>
              <p:tags r:id="rId3"/>
            </p:custDataLst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  <p:custDataLst>
              <p:tags r:id="rId5"/>
            </p:custDataLst>
          </p:nvPr>
        </p:nvSpPr>
        <p:spPr/>
        <p:txBody>
          <a:bodyPr/>
          <a:lstStyle/>
          <a:p>
            <a:fld id="{64313FAE-BFF9-467C-9FAC-65000062763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bg>
      <p:bgPr>
        <a:gradFill rotWithShape="0">
          <a:gsLst>
            <a:gs pos="0">
              <a:srgbClr val="245828"/>
            </a:gs>
            <a:gs pos="100000">
              <a:srgbClr val="1E4A2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3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3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fontAlgn="base"/>
            <a:r>
              <a:rPr lang="zh-CN" altLang="en-US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17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defTabSz="914400">
              <a:defRPr sz="1800" b="0">
                <a:solidFill>
                  <a:prstClr val="black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FF648A0-D97B-43D3-BD9B-60657B7C6FDD}" type="datetimeFigureOut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defTabSz="914400">
              <a:defRPr sz="1800" b="0">
                <a:solidFill>
                  <a:prstClr val="black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/>
          <a:p>
            <a:pPr algn="r" defTabSz="91440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</a:fld>
            <a:endParaRPr lang="zh-CN" altLang="en-US" strike="noStrike" noProof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245828"/>
            </a:gs>
            <a:gs pos="100000">
              <a:srgbClr val="1E4A2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050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2051" name="Text Placeholder 2"/>
          <p:cNvSpPr>
            <a:spLocks noGrp="1"/>
          </p:cNvSpPr>
          <p:nvPr>
            <p:ph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28600"/>
            <a:r>
              <a:rPr lang="zh-CN" altLang="en-US" dirty="0"/>
              <a:t>二级</a:t>
            </a:r>
            <a:endParaRPr lang="zh-CN" altLang="en-US" dirty="0"/>
          </a:p>
          <a:p>
            <a:pPr lvl="2" indent="-228600"/>
            <a:r>
              <a:rPr lang="zh-CN" altLang="en-US" dirty="0"/>
              <a:t>三级</a:t>
            </a:r>
            <a:endParaRPr lang="zh-CN" altLang="en-US" dirty="0"/>
          </a:p>
          <a:p>
            <a:pPr lvl="3" indent="-228600"/>
            <a:r>
              <a:rPr lang="zh-CN" altLang="en-US" dirty="0"/>
              <a:t>四级</a:t>
            </a:r>
            <a:endParaRPr lang="zh-CN" altLang="en-US" dirty="0"/>
          </a:p>
          <a:p>
            <a:pPr lvl="4" indent="-228600"/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695352-3AD3-4A26-85BF-06882680E7C5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7" name="Title Placeholder 1"/>
          <p:cNvSpPr txBox="1"/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单击此处编辑母版标题样式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 Placeholder 2"/>
          <p:cNvSpPr txBox="1"/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二级</a:t>
            </a: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三级</a:t>
            </a:r>
            <a:endParaRPr kumimoji="0" lang="zh-CN" altLang="en-US" sz="2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600200" marR="0" lvl="3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四级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057400" marR="0" lvl="4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五级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Date Placeholder 3"/>
          <p:cNvSpPr txBox="1"/>
          <p:nvPr/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FCF6D81-D450-4544-978A-2DD3750F7649}" type="datetime1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58" name="Slide Number Placeholder 5"/>
          <p:cNvSpPr txBox="1"/>
          <p:nvPr/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 algn="r"/>
            <a:fld id="{9A0DB2DC-4C9A-4742-B13C-FB6460FD3503}" type="slidenum">
              <a:rPr lang="zh-CN" altLang="en-US" sz="1200" dirty="0">
                <a:solidFill>
                  <a:srgbClr val="898989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</a:fld>
            <a:endParaRPr lang="zh-CN" altLang="en-US" sz="1200" dirty="0">
              <a:solidFill>
                <a:srgbClr val="898989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pSp>
        <p:nvGrpSpPr>
          <p:cNvPr id="2059" name="组合 1"/>
          <p:cNvGrpSpPr/>
          <p:nvPr userDrawn="1"/>
        </p:nvGrpSpPr>
        <p:grpSpPr>
          <a:xfrm>
            <a:off x="0" y="11113"/>
            <a:ext cx="12192000" cy="6858000"/>
            <a:chOff x="0" y="0"/>
            <a:chExt cx="12192000" cy="6858000"/>
          </a:xfrm>
        </p:grpSpPr>
        <p:sp>
          <p:nvSpPr>
            <p:cNvPr id="12" name="矩形 11"/>
            <p:cNvSpPr/>
            <p:nvPr/>
          </p:nvSpPr>
          <p:spPr>
            <a:xfrm>
              <a:off x="0" y="0"/>
              <a:ext cx="6096000" cy="6858000"/>
            </a:xfrm>
            <a:prstGeom prst="rect">
              <a:avLst/>
            </a:prstGeom>
            <a:solidFill>
              <a:srgbClr val="D57D6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6096000" y="0"/>
              <a:ext cx="6096000" cy="6858000"/>
            </a:xfrm>
            <a:prstGeom prst="rect">
              <a:avLst/>
            </a:prstGeom>
            <a:solidFill>
              <a:srgbClr val="5992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82550" y="46037"/>
              <a:ext cx="12026900" cy="6765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pic>
        <p:nvPicPr>
          <p:cNvPr id="2063" name="图片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2238" y="176213"/>
            <a:ext cx="609600" cy="7000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64" name="图片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071225" y="6218238"/>
            <a:ext cx="952500" cy="573087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黑体" panose="02010609060101010101" pitchFamily="49" charset="-122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黑体" panose="02010609060101010101" pitchFamily="49" charset="-122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黑体" panose="02010609060101010101" pitchFamily="49" charset="-122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黑体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黑体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黑体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黑体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黑体" panose="02010609060101010101" pitchFamily="49" charset="-122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comments" Target="../comments/comment1.xml"/><Relationship Id="rId8" Type="http://schemas.openxmlformats.org/officeDocument/2006/relationships/notesSlide" Target="../notesSlides/notesSlide2.xml"/><Relationship Id="rId7" Type="http://schemas.openxmlformats.org/officeDocument/2006/relationships/vmlDrawing" Target="../drawings/vmlDrawing1.vml"/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12.xml"/><Relationship Id="rId86" Type="http://schemas.openxmlformats.org/officeDocument/2006/relationships/comments" Target="../comments/comment2.xml"/><Relationship Id="rId85" Type="http://schemas.openxmlformats.org/officeDocument/2006/relationships/notesSlide" Target="../notesSlides/notesSlide3.xml"/><Relationship Id="rId84" Type="http://schemas.openxmlformats.org/officeDocument/2006/relationships/vmlDrawing" Target="../drawings/vmlDrawing2.vml"/><Relationship Id="rId83" Type="http://schemas.openxmlformats.org/officeDocument/2006/relationships/slideLayout" Target="../slideLayouts/slideLayout1.xml"/><Relationship Id="rId82" Type="http://schemas.openxmlformats.org/officeDocument/2006/relationships/tags" Target="../tags/tag62.xml"/><Relationship Id="rId81" Type="http://schemas.openxmlformats.org/officeDocument/2006/relationships/tags" Target="../tags/tag61.xml"/><Relationship Id="rId80" Type="http://schemas.openxmlformats.org/officeDocument/2006/relationships/tags" Target="../tags/tag60.xml"/><Relationship Id="rId8" Type="http://schemas.openxmlformats.org/officeDocument/2006/relationships/oleObject" Target="../embeddings/oleObject3.bin"/><Relationship Id="rId79" Type="http://schemas.openxmlformats.org/officeDocument/2006/relationships/tags" Target="../tags/tag59.xml"/><Relationship Id="rId78" Type="http://schemas.openxmlformats.org/officeDocument/2006/relationships/tags" Target="../tags/tag58.xml"/><Relationship Id="rId77" Type="http://schemas.openxmlformats.org/officeDocument/2006/relationships/image" Target="../media/image16.wmf"/><Relationship Id="rId76" Type="http://schemas.openxmlformats.org/officeDocument/2006/relationships/oleObject" Target="../embeddings/oleObject15.bin"/><Relationship Id="rId75" Type="http://schemas.openxmlformats.org/officeDocument/2006/relationships/tags" Target="../tags/tag57.xml"/><Relationship Id="rId74" Type="http://schemas.openxmlformats.org/officeDocument/2006/relationships/image" Target="../media/image15.wmf"/><Relationship Id="rId73" Type="http://schemas.openxmlformats.org/officeDocument/2006/relationships/oleObject" Target="../embeddings/oleObject14.bin"/><Relationship Id="rId72" Type="http://schemas.openxmlformats.org/officeDocument/2006/relationships/tags" Target="../tags/tag56.xml"/><Relationship Id="rId71" Type="http://schemas.openxmlformats.org/officeDocument/2006/relationships/image" Target="../media/image14.wmf"/><Relationship Id="rId70" Type="http://schemas.openxmlformats.org/officeDocument/2006/relationships/oleObject" Target="../embeddings/oleObject13.bin"/><Relationship Id="rId7" Type="http://schemas.openxmlformats.org/officeDocument/2006/relationships/tags" Target="../tags/tag11.xml"/><Relationship Id="rId69" Type="http://schemas.openxmlformats.org/officeDocument/2006/relationships/tags" Target="../tags/tag55.xml"/><Relationship Id="rId68" Type="http://schemas.openxmlformats.org/officeDocument/2006/relationships/image" Target="../media/image13.wmf"/><Relationship Id="rId67" Type="http://schemas.openxmlformats.org/officeDocument/2006/relationships/oleObject" Target="../embeddings/oleObject12.bin"/><Relationship Id="rId66" Type="http://schemas.openxmlformats.org/officeDocument/2006/relationships/tags" Target="../tags/tag54.xml"/><Relationship Id="rId65" Type="http://schemas.openxmlformats.org/officeDocument/2006/relationships/tags" Target="../tags/tag53.xml"/><Relationship Id="rId64" Type="http://schemas.openxmlformats.org/officeDocument/2006/relationships/tags" Target="../tags/tag52.xml"/><Relationship Id="rId63" Type="http://schemas.openxmlformats.org/officeDocument/2006/relationships/oleObject" Target="../embeddings/oleObject11.bin"/><Relationship Id="rId62" Type="http://schemas.openxmlformats.org/officeDocument/2006/relationships/tags" Target="../tags/tag51.xml"/><Relationship Id="rId61" Type="http://schemas.openxmlformats.org/officeDocument/2006/relationships/image" Target="../media/image12.wmf"/><Relationship Id="rId60" Type="http://schemas.openxmlformats.org/officeDocument/2006/relationships/oleObject" Target="../embeddings/oleObject10.bin"/><Relationship Id="rId6" Type="http://schemas.openxmlformats.org/officeDocument/2006/relationships/image" Target="../media/image5.wmf"/><Relationship Id="rId59" Type="http://schemas.openxmlformats.org/officeDocument/2006/relationships/tags" Target="../tags/tag50.xml"/><Relationship Id="rId58" Type="http://schemas.openxmlformats.org/officeDocument/2006/relationships/image" Target="../media/image11.wmf"/><Relationship Id="rId57" Type="http://schemas.openxmlformats.org/officeDocument/2006/relationships/oleObject" Target="../embeddings/oleObject9.bin"/><Relationship Id="rId56" Type="http://schemas.openxmlformats.org/officeDocument/2006/relationships/tags" Target="../tags/tag49.xml"/><Relationship Id="rId55" Type="http://schemas.openxmlformats.org/officeDocument/2006/relationships/image" Target="../media/image10.wmf"/><Relationship Id="rId54" Type="http://schemas.openxmlformats.org/officeDocument/2006/relationships/oleObject" Target="../embeddings/oleObject8.bin"/><Relationship Id="rId53" Type="http://schemas.openxmlformats.org/officeDocument/2006/relationships/tags" Target="../tags/tag48.xml"/><Relationship Id="rId52" Type="http://schemas.openxmlformats.org/officeDocument/2006/relationships/image" Target="../media/image9.wmf"/><Relationship Id="rId51" Type="http://schemas.openxmlformats.org/officeDocument/2006/relationships/oleObject" Target="../embeddings/oleObject7.bin"/><Relationship Id="rId50" Type="http://schemas.openxmlformats.org/officeDocument/2006/relationships/tags" Target="../tags/tag47.xml"/><Relationship Id="rId5" Type="http://schemas.openxmlformats.org/officeDocument/2006/relationships/oleObject" Target="../embeddings/oleObject2.bin"/><Relationship Id="rId49" Type="http://schemas.openxmlformats.org/officeDocument/2006/relationships/image" Target="../media/image8.wmf"/><Relationship Id="rId48" Type="http://schemas.openxmlformats.org/officeDocument/2006/relationships/oleObject" Target="../embeddings/oleObject6.bin"/><Relationship Id="rId47" Type="http://schemas.openxmlformats.org/officeDocument/2006/relationships/tags" Target="../tags/tag46.xml"/><Relationship Id="rId46" Type="http://schemas.openxmlformats.org/officeDocument/2006/relationships/tags" Target="../tags/tag45.xml"/><Relationship Id="rId45" Type="http://schemas.openxmlformats.org/officeDocument/2006/relationships/tags" Target="../tags/tag44.xml"/><Relationship Id="rId44" Type="http://schemas.openxmlformats.org/officeDocument/2006/relationships/tags" Target="../tags/tag43.xml"/><Relationship Id="rId43" Type="http://schemas.openxmlformats.org/officeDocument/2006/relationships/tags" Target="../tags/tag42.xml"/><Relationship Id="rId42" Type="http://schemas.openxmlformats.org/officeDocument/2006/relationships/image" Target="../media/image7.emf"/><Relationship Id="rId41" Type="http://schemas.openxmlformats.org/officeDocument/2006/relationships/oleObject" Target="../embeddings/oleObject5.bin"/><Relationship Id="rId40" Type="http://schemas.openxmlformats.org/officeDocument/2006/relationships/tags" Target="../tags/tag41.xml"/><Relationship Id="rId4" Type="http://schemas.openxmlformats.org/officeDocument/2006/relationships/tags" Target="../tags/tag10.xml"/><Relationship Id="rId39" Type="http://schemas.openxmlformats.org/officeDocument/2006/relationships/tags" Target="../tags/tag40.xml"/><Relationship Id="rId38" Type="http://schemas.openxmlformats.org/officeDocument/2006/relationships/tags" Target="../tags/tag39.xml"/><Relationship Id="rId37" Type="http://schemas.openxmlformats.org/officeDocument/2006/relationships/tags" Target="../tags/tag38.xml"/><Relationship Id="rId36" Type="http://schemas.openxmlformats.org/officeDocument/2006/relationships/tags" Target="../tags/tag37.xml"/><Relationship Id="rId35" Type="http://schemas.openxmlformats.org/officeDocument/2006/relationships/tags" Target="../tags/tag36.xml"/><Relationship Id="rId34" Type="http://schemas.openxmlformats.org/officeDocument/2006/relationships/tags" Target="../tags/tag35.xml"/><Relationship Id="rId33" Type="http://schemas.openxmlformats.org/officeDocument/2006/relationships/tags" Target="../tags/tag34.xml"/><Relationship Id="rId32" Type="http://schemas.openxmlformats.org/officeDocument/2006/relationships/tags" Target="../tags/tag33.xml"/><Relationship Id="rId31" Type="http://schemas.openxmlformats.org/officeDocument/2006/relationships/tags" Target="../tags/tag32.xml"/><Relationship Id="rId30" Type="http://schemas.openxmlformats.org/officeDocument/2006/relationships/tags" Target="../tags/tag31.xml"/><Relationship Id="rId3" Type="http://schemas.openxmlformats.org/officeDocument/2006/relationships/tags" Target="../tags/tag9.xml"/><Relationship Id="rId29" Type="http://schemas.openxmlformats.org/officeDocument/2006/relationships/tags" Target="../tags/tag30.xml"/><Relationship Id="rId28" Type="http://schemas.openxmlformats.org/officeDocument/2006/relationships/tags" Target="../tags/tag29.xml"/><Relationship Id="rId27" Type="http://schemas.openxmlformats.org/officeDocument/2006/relationships/tags" Target="../tags/tag28.xml"/><Relationship Id="rId26" Type="http://schemas.openxmlformats.org/officeDocument/2006/relationships/tags" Target="../tags/tag27.xml"/><Relationship Id="rId25" Type="http://schemas.openxmlformats.org/officeDocument/2006/relationships/tags" Target="../tags/tag26.xml"/><Relationship Id="rId24" Type="http://schemas.openxmlformats.org/officeDocument/2006/relationships/tags" Target="../tags/tag25.xml"/><Relationship Id="rId23" Type="http://schemas.openxmlformats.org/officeDocument/2006/relationships/tags" Target="../tags/tag24.xml"/><Relationship Id="rId22" Type="http://schemas.openxmlformats.org/officeDocument/2006/relationships/tags" Target="../tags/tag23.xml"/><Relationship Id="rId21" Type="http://schemas.openxmlformats.org/officeDocument/2006/relationships/tags" Target="../tags/tag22.xml"/><Relationship Id="rId20" Type="http://schemas.openxmlformats.org/officeDocument/2006/relationships/tags" Target="../tags/tag21.xml"/><Relationship Id="rId2" Type="http://schemas.openxmlformats.org/officeDocument/2006/relationships/tags" Target="../tags/tag8.xml"/><Relationship Id="rId19" Type="http://schemas.openxmlformats.org/officeDocument/2006/relationships/tags" Target="../tags/tag20.xml"/><Relationship Id="rId18" Type="http://schemas.openxmlformats.org/officeDocument/2006/relationships/tags" Target="../tags/tag19.xml"/><Relationship Id="rId17" Type="http://schemas.openxmlformats.org/officeDocument/2006/relationships/tags" Target="../tags/tag18.xml"/><Relationship Id="rId16" Type="http://schemas.openxmlformats.org/officeDocument/2006/relationships/tags" Target="../tags/tag17.xml"/><Relationship Id="rId15" Type="http://schemas.openxmlformats.org/officeDocument/2006/relationships/tags" Target="../tags/tag16.xml"/><Relationship Id="rId14" Type="http://schemas.openxmlformats.org/officeDocument/2006/relationships/tags" Target="../tags/tag15.xml"/><Relationship Id="rId13" Type="http://schemas.openxmlformats.org/officeDocument/2006/relationships/tags" Target="../tags/tag14.xml"/><Relationship Id="rId12" Type="http://schemas.openxmlformats.org/officeDocument/2006/relationships/image" Target="../media/image6.emf"/><Relationship Id="rId11" Type="http://schemas.openxmlformats.org/officeDocument/2006/relationships/oleObject" Target="../embeddings/oleObject4.bin"/><Relationship Id="rId10" Type="http://schemas.openxmlformats.org/officeDocument/2006/relationships/tags" Target="../tags/tag13.xml"/><Relationship Id="rId1" Type="http://schemas.openxmlformats.org/officeDocument/2006/relationships/tags" Target="../tags/tag7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image" Target="../media/image20.png"/><Relationship Id="rId8" Type="http://schemas.openxmlformats.org/officeDocument/2006/relationships/image" Target="../media/image19.png"/><Relationship Id="rId7" Type="http://schemas.openxmlformats.org/officeDocument/2006/relationships/image" Target="../media/image18.wmf"/><Relationship Id="rId6" Type="http://schemas.openxmlformats.org/officeDocument/2006/relationships/oleObject" Target="../embeddings/oleObject17.bin"/><Relationship Id="rId5" Type="http://schemas.openxmlformats.org/officeDocument/2006/relationships/tags" Target="../tags/tag68.xml"/><Relationship Id="rId4" Type="http://schemas.openxmlformats.org/officeDocument/2006/relationships/image" Target="../media/image17.wmf"/><Relationship Id="rId3" Type="http://schemas.openxmlformats.org/officeDocument/2006/relationships/oleObject" Target="../embeddings/oleObject16.bin"/><Relationship Id="rId2" Type="http://schemas.openxmlformats.org/officeDocument/2006/relationships/tags" Target="../tags/tag67.xml"/><Relationship Id="rId12" Type="http://schemas.openxmlformats.org/officeDocument/2006/relationships/vmlDrawing" Target="../drawings/vmlDrawing3.vml"/><Relationship Id="rId11" Type="http://schemas.openxmlformats.org/officeDocument/2006/relationships/slideLayout" Target="../slideLayouts/slideLayout1.xml"/><Relationship Id="rId10" Type="http://schemas.openxmlformats.org/officeDocument/2006/relationships/image" Target="../media/image21.png"/><Relationship Id="rId1" Type="http://schemas.openxmlformats.org/officeDocument/2006/relationships/tags" Target="../tags/tag6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8194" name="组合 5"/>
          <p:cNvGrpSpPr/>
          <p:nvPr/>
        </p:nvGrpSpPr>
        <p:grpSpPr>
          <a:xfrm rot="0">
            <a:off x="1905" y="55880"/>
            <a:ext cx="12188825" cy="6858000"/>
            <a:chOff x="0" y="0"/>
            <a:chExt cx="12192000" cy="6858000"/>
          </a:xfrm>
        </p:grpSpPr>
        <p:sp>
          <p:nvSpPr>
            <p:cNvPr id="8" name="矩形 7"/>
            <p:cNvSpPr/>
            <p:nvPr/>
          </p:nvSpPr>
          <p:spPr>
            <a:xfrm>
              <a:off x="0" y="0"/>
              <a:ext cx="6095999" cy="6858000"/>
            </a:xfrm>
            <a:prstGeom prst="rect">
              <a:avLst/>
            </a:prstGeom>
            <a:solidFill>
              <a:srgbClr val="D57D6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6095999" y="0"/>
              <a:ext cx="6096001" cy="6858000"/>
            </a:xfrm>
            <a:prstGeom prst="rect">
              <a:avLst/>
            </a:prstGeom>
            <a:solidFill>
              <a:srgbClr val="5992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82572" y="46037"/>
              <a:ext cx="12026857" cy="6765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pic>
        <p:nvPicPr>
          <p:cNvPr id="8201" name="Picture 11" descr="Knowledge concept illustration Free Vector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671628" y="1412558"/>
            <a:ext cx="4927600" cy="4927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407670" y="836295"/>
            <a:ext cx="972185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4800" b="1">
                <a:cs typeface="Times New Roman" panose="02020603050405020304" pitchFamily="18" charset="0"/>
                <a:sym typeface="+mn-ea"/>
              </a:rPr>
              <a:t>3.2.2</a:t>
            </a:r>
            <a:r>
              <a:rPr lang="zh-CN" altLang="en-US" sz="4800" b="1">
                <a:cs typeface="Times New Roman" panose="02020603050405020304" pitchFamily="18" charset="0"/>
                <a:sym typeface="+mn-ea"/>
              </a:rPr>
              <a:t> 双曲线的几何性质</a:t>
            </a:r>
            <a:r>
              <a:rPr lang="zh-CN" altLang="en-US" sz="4800"/>
              <a:t>（第二课时）</a:t>
            </a:r>
            <a:endParaRPr lang="zh-CN" altLang="en-US" sz="4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矩形 27"/>
          <p:cNvSpPr/>
          <p:nvPr>
            <p:custDataLst>
              <p:tags r:id="rId1"/>
            </p:custDataLst>
          </p:nvPr>
        </p:nvSpPr>
        <p:spPr>
          <a:xfrm>
            <a:off x="911860" y="111125"/>
            <a:ext cx="1635125" cy="521970"/>
          </a:xfrm>
          <a:prstGeom prst="rect">
            <a:avLst/>
          </a:prstGeom>
          <a:solidFill>
            <a:srgbClr val="FFFF00"/>
          </a:solidFill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一、复习</a:t>
            </a:r>
            <a:endParaRPr kumimoji="0" lang="zh-CN" altLang="en-US" sz="2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1775460" y="692785"/>
            <a:ext cx="9281160" cy="1555115"/>
            <a:chOff x="2833" y="864"/>
            <a:chExt cx="14616" cy="2449"/>
          </a:xfrm>
        </p:grpSpPr>
        <p:sp>
          <p:nvSpPr>
            <p:cNvPr id="13315" name="Text Box 3"/>
            <p:cNvSpPr txBox="1"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2833" y="997"/>
              <a:ext cx="14616" cy="23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fontAlgn="base">
                <a:lnSpc>
                  <a:spcPct val="115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600" b="1">
                  <a:solidFill>
                    <a:srgbClr val="000000"/>
                  </a:solidFill>
                </a:rPr>
                <a:t>求双曲线                   </a:t>
              </a:r>
              <a:r>
                <a:rPr lang="zh-CN" altLang="en-US" sz="2600" b="1">
                  <a:solidFill>
                    <a:srgbClr val="000000"/>
                  </a:solidFill>
                  <a:latin typeface="Arial" panose="020B0604020202020204" pitchFamily="34" charset="0"/>
                </a:rPr>
                <a:t>的实轴长、虚轴长、焦点坐标、顶点坐标、</a:t>
              </a:r>
              <a:endParaRPr lang="zh-CN" altLang="en-US" sz="2600" b="1">
                <a:solidFill>
                  <a:srgbClr val="000000"/>
                </a:solidFill>
                <a:latin typeface="Arial" panose="020B0604020202020204" pitchFamily="34" charset="0"/>
              </a:endParaRPr>
            </a:p>
            <a:p>
              <a:pPr fontAlgn="base">
                <a:lnSpc>
                  <a:spcPct val="115000"/>
                </a:lnSpc>
                <a:spcBef>
                  <a:spcPct val="0"/>
                </a:spcBef>
                <a:spcAft>
                  <a:spcPct val="0"/>
                </a:spcAft>
              </a:pPr>
              <a:endParaRPr lang="zh-CN" altLang="en-US" sz="2600" b="1">
                <a:solidFill>
                  <a:srgbClr val="000000"/>
                </a:solidFill>
                <a:latin typeface="Arial" panose="020B0604020202020204" pitchFamily="34" charset="0"/>
              </a:endParaRPr>
            </a:p>
            <a:p>
              <a:pPr fontAlgn="base">
                <a:lnSpc>
                  <a:spcPct val="115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600" b="1">
                  <a:solidFill>
                    <a:srgbClr val="000000"/>
                  </a:solidFill>
                  <a:latin typeface="Arial" panose="020B0604020202020204" pitchFamily="34" charset="0"/>
                </a:rPr>
                <a:t>离心率和渐近线方程并画出图像。</a:t>
              </a:r>
              <a:endParaRPr lang="zh-CN" altLang="en-US" sz="2600" b="1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graphicFrame>
          <p:nvGraphicFramePr>
            <p:cNvPr id="11" name="Object 59"/>
            <p:cNvGraphicFramePr>
              <a:graphicFrameLocks noChangeAspect="1"/>
            </p:cNvGraphicFramePr>
            <p:nvPr>
              <p:custDataLst>
                <p:tags r:id="rId3"/>
              </p:custDataLst>
            </p:nvPr>
          </p:nvGraphicFramePr>
          <p:xfrm>
            <a:off x="5064" y="864"/>
            <a:ext cx="2382" cy="11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" name="Equation" r:id="rId4" imgW="723900" imgH="419100" progId="Equation.DSMT4">
                    <p:embed/>
                  </p:oleObj>
                </mc:Choice>
                <mc:Fallback>
                  <p:oleObj name="Equation" r:id="rId4" imgW="723900" imgH="4191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5064" y="864"/>
                          <a:ext cx="2382" cy="115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Line 2"/>
          <p:cNvSpPr>
            <a:spLocks noChangeShapeType="1"/>
          </p:cNvSpPr>
          <p:nvPr>
            <p:custDataLst>
              <p:tags r:id="rId1"/>
            </p:custDataLst>
          </p:nvPr>
        </p:nvSpPr>
        <p:spPr bwMode="auto">
          <a:xfrm>
            <a:off x="3652839" y="1918970"/>
            <a:ext cx="2263775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b="1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46115" name="Line 3"/>
          <p:cNvSpPr>
            <a:spLocks noChangeShapeType="1"/>
          </p:cNvSpPr>
          <p:nvPr>
            <p:custDataLst>
              <p:tags r:id="rId2"/>
            </p:custDataLst>
          </p:nvPr>
        </p:nvSpPr>
        <p:spPr bwMode="auto">
          <a:xfrm flipH="1">
            <a:off x="7673975" y="487172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b="1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46116" name="Line 4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 flipH="1">
            <a:off x="6073775" y="471932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b="1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346117" name="Object 5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5940425" y="331597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" name="Equation" r:id="rId5" imgW="114300" imgH="215900" progId="Equation.3">
                  <p:embed/>
                </p:oleObj>
              </mc:Choice>
              <mc:Fallback>
                <p:oleObj name="Equation" r:id="rId5" imgW="114300" imgH="2159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5940425" y="331597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18" name="Object 6"/>
          <p:cNvGraphicFramePr>
            <a:graphicFrameLocks noChangeAspect="1"/>
          </p:cNvGraphicFramePr>
          <p:nvPr>
            <p:custDataLst>
              <p:tags r:id="rId7"/>
            </p:custDataLst>
          </p:nvPr>
        </p:nvGraphicFramePr>
        <p:xfrm>
          <a:off x="6067425" y="344297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" name="Equation" r:id="rId8" imgW="114300" imgH="215900" progId="Equation.3">
                  <p:embed/>
                </p:oleObj>
              </mc:Choice>
              <mc:Fallback>
                <p:oleObj name="Equation" r:id="rId8" imgW="114300" imgH="2159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6067425" y="344297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6119" name="Line 7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1604963" y="6681470"/>
            <a:ext cx="87630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b="1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346120" name="Object 8"/>
          <p:cNvGraphicFramePr>
            <a:graphicFrameLocks noChangeAspect="1"/>
          </p:cNvGraphicFramePr>
          <p:nvPr>
            <p:custDataLst>
              <p:tags r:id="rId10"/>
            </p:custDataLst>
          </p:nvPr>
        </p:nvGraphicFramePr>
        <p:xfrm>
          <a:off x="7797800" y="5773420"/>
          <a:ext cx="1092200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9" name="公式" r:id="rId11" imgW="726440" imgH="481965" progId="Equation.3">
                  <p:embed/>
                </p:oleObj>
              </mc:Choice>
              <mc:Fallback>
                <p:oleObj name="公式" r:id="rId11" imgW="726440" imgH="48196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7797800" y="5773420"/>
                        <a:ext cx="1092200" cy="719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6121" name="Text Box 9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4464050" y="969646"/>
            <a:ext cx="285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i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y</a:t>
            </a:r>
            <a:endParaRPr kumimoji="1" lang="en-US" altLang="zh-CN" i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46122" name="Line 10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 flipH="1" flipV="1">
            <a:off x="4702176" y="1142684"/>
            <a:ext cx="28575" cy="167798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b="1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46123" name="Text Box 11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4638675" y="1390334"/>
            <a:ext cx="3127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10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r>
              <a:rPr kumimoji="1" lang="en-US" altLang="zh-CN" sz="1000" b="1" baseline="-250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endParaRPr kumimoji="1" lang="en-US" altLang="zh-CN" sz="10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46124" name="Freeform 12"/>
          <p:cNvSpPr/>
          <p:nvPr>
            <p:custDataLst>
              <p:tags r:id="rId16"/>
            </p:custDataLst>
          </p:nvPr>
        </p:nvSpPr>
        <p:spPr bwMode="auto">
          <a:xfrm>
            <a:off x="4976813" y="1179195"/>
            <a:ext cx="436562" cy="1544638"/>
          </a:xfrm>
          <a:custGeom>
            <a:avLst/>
            <a:gdLst>
              <a:gd name="T0" fmla="*/ 536 w 584"/>
              <a:gd name="T1" fmla="*/ 0 h 2400"/>
              <a:gd name="T2" fmla="*/ 8 w 584"/>
              <a:gd name="T3" fmla="*/ 1152 h 2400"/>
              <a:gd name="T4" fmla="*/ 584 w 584"/>
              <a:gd name="T5" fmla="*/ 2400 h 2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4" h="2400">
                <a:moveTo>
                  <a:pt x="536" y="0"/>
                </a:moveTo>
                <a:cubicBezTo>
                  <a:pt x="268" y="376"/>
                  <a:pt x="0" y="752"/>
                  <a:pt x="8" y="1152"/>
                </a:cubicBezTo>
                <a:cubicBezTo>
                  <a:pt x="16" y="1552"/>
                  <a:pt x="488" y="2192"/>
                  <a:pt x="584" y="2400"/>
                </a:cubicBezTo>
              </a:path>
            </a:pathLst>
          </a:custGeom>
          <a:noFill/>
          <a:ln w="38100" cmpd="sng">
            <a:solidFill>
              <a:schemeClr val="hlink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b="1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46125" name="Freeform 13"/>
          <p:cNvSpPr/>
          <p:nvPr>
            <p:custDataLst>
              <p:tags r:id="rId17"/>
            </p:custDataLst>
          </p:nvPr>
        </p:nvSpPr>
        <p:spPr bwMode="auto">
          <a:xfrm flipH="1">
            <a:off x="4048126" y="1179195"/>
            <a:ext cx="436563" cy="1544638"/>
          </a:xfrm>
          <a:custGeom>
            <a:avLst/>
            <a:gdLst>
              <a:gd name="T0" fmla="*/ 536 w 584"/>
              <a:gd name="T1" fmla="*/ 0 h 2400"/>
              <a:gd name="T2" fmla="*/ 8 w 584"/>
              <a:gd name="T3" fmla="*/ 1152 h 2400"/>
              <a:gd name="T4" fmla="*/ 584 w 584"/>
              <a:gd name="T5" fmla="*/ 2400 h 2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4" h="2400">
                <a:moveTo>
                  <a:pt x="536" y="0"/>
                </a:moveTo>
                <a:cubicBezTo>
                  <a:pt x="268" y="376"/>
                  <a:pt x="0" y="752"/>
                  <a:pt x="8" y="1152"/>
                </a:cubicBezTo>
                <a:cubicBezTo>
                  <a:pt x="16" y="1552"/>
                  <a:pt x="488" y="2192"/>
                  <a:pt x="584" y="2400"/>
                </a:cubicBezTo>
              </a:path>
            </a:pathLst>
          </a:custGeom>
          <a:noFill/>
          <a:ln w="38100" cmpd="sng">
            <a:solidFill>
              <a:schemeClr val="hlink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b="1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46126" name="Text Box 14"/>
          <p:cNvSpPr txBox="1"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4394201" y="1852296"/>
            <a:ext cx="3206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10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kumimoji="1" lang="en-US" altLang="zh-CN" sz="1000" b="1" baseline="-250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endParaRPr kumimoji="1" lang="en-US" altLang="zh-CN" sz="10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46127" name="Text Box 15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4905376" y="1849121"/>
            <a:ext cx="3206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10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kumimoji="1" lang="en-US" altLang="zh-CN" sz="1000" b="1" baseline="-250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endParaRPr kumimoji="1" lang="en-US" altLang="zh-CN" sz="10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46128" name="Text Box 16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4627564" y="2182496"/>
            <a:ext cx="3762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10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kumimoji="1" lang="en-US" altLang="zh-CN" sz="10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r>
              <a:rPr kumimoji="1" lang="en-US" altLang="zh-CN" sz="1000" b="1" baseline="-250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kumimoji="1" lang="en-US" altLang="zh-CN" sz="10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endParaRPr kumimoji="1" lang="en-US" altLang="zh-CN" sz="10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46129" name="Text Box 17"/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5788026" y="1769746"/>
            <a:ext cx="296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000" i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endParaRPr kumimoji="1" lang="en-US" altLang="zh-CN" sz="2000" i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46130" name="Text Box 18"/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4516438" y="1860234"/>
            <a:ext cx="26511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10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O</a:t>
            </a:r>
            <a:endParaRPr kumimoji="1" lang="en-US" altLang="zh-CN" sz="10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46131" name="Rectangle 19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4478339" y="1596709"/>
            <a:ext cx="503237" cy="644525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b="1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46132" name="Text Box 20"/>
          <p:cNvSpPr txBox="1"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5086350" y="1884046"/>
            <a:ext cx="311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00" b="1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F</a:t>
            </a:r>
            <a:r>
              <a:rPr lang="en-US" altLang="zh-CN" sz="1000" b="1" baseline="-25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endParaRPr lang="en-US" altLang="zh-CN" sz="1000" b="1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46133" name="Text Box 21"/>
          <p:cNvSpPr txBox="1"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4125913" y="1880871"/>
            <a:ext cx="311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00" b="1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F</a:t>
            </a:r>
            <a:r>
              <a:rPr lang="en-US" altLang="zh-CN" sz="1000" b="1" baseline="-25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endParaRPr lang="en-US" altLang="zh-CN" sz="1000" b="1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46134" name="Text Box 22"/>
          <p:cNvSpPr txBox="1">
            <a:spLocks noChangeArrowheads="1"/>
          </p:cNvSpPr>
          <p:nvPr>
            <p:custDataLst>
              <p:tags r:id="rId26"/>
            </p:custDataLst>
          </p:nvPr>
        </p:nvSpPr>
        <p:spPr bwMode="auto">
          <a:xfrm rot="16200000">
            <a:off x="8993824" y="1973061"/>
            <a:ext cx="492443" cy="206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000" i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endParaRPr kumimoji="1" lang="en-US" altLang="zh-CN" sz="2000" i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46135" name="Line 23"/>
          <p:cNvSpPr>
            <a:spLocks noChangeShapeType="1"/>
          </p:cNvSpPr>
          <p:nvPr>
            <p:custDataLst>
              <p:tags r:id="rId27"/>
            </p:custDataLst>
          </p:nvPr>
        </p:nvSpPr>
        <p:spPr bwMode="auto">
          <a:xfrm rot="16200000" flipH="1" flipV="1">
            <a:off x="8253413" y="968058"/>
            <a:ext cx="0" cy="2047875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b="1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46136" name="Line 24"/>
          <p:cNvSpPr>
            <a:spLocks noChangeShapeType="1"/>
          </p:cNvSpPr>
          <p:nvPr>
            <p:custDataLst>
              <p:tags r:id="rId28"/>
            </p:custDataLst>
          </p:nvPr>
        </p:nvSpPr>
        <p:spPr bwMode="auto">
          <a:xfrm rot="5400000" flipH="1">
            <a:off x="7358856" y="1922939"/>
            <a:ext cx="1741488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b="1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46137" name="Freeform 25"/>
          <p:cNvSpPr/>
          <p:nvPr>
            <p:custDataLst>
              <p:tags r:id="rId29"/>
            </p:custDataLst>
          </p:nvPr>
        </p:nvSpPr>
        <p:spPr bwMode="auto">
          <a:xfrm rot="16200000">
            <a:off x="8112126" y="712471"/>
            <a:ext cx="390525" cy="1724025"/>
          </a:xfrm>
          <a:custGeom>
            <a:avLst/>
            <a:gdLst>
              <a:gd name="T0" fmla="*/ 536 w 584"/>
              <a:gd name="T1" fmla="*/ 0 h 2400"/>
              <a:gd name="T2" fmla="*/ 8 w 584"/>
              <a:gd name="T3" fmla="*/ 1152 h 2400"/>
              <a:gd name="T4" fmla="*/ 584 w 584"/>
              <a:gd name="T5" fmla="*/ 2400 h 2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4" h="2400">
                <a:moveTo>
                  <a:pt x="536" y="0"/>
                </a:moveTo>
                <a:cubicBezTo>
                  <a:pt x="268" y="376"/>
                  <a:pt x="0" y="752"/>
                  <a:pt x="8" y="1152"/>
                </a:cubicBezTo>
                <a:cubicBezTo>
                  <a:pt x="16" y="1552"/>
                  <a:pt x="488" y="2192"/>
                  <a:pt x="584" y="2400"/>
                </a:cubicBezTo>
              </a:path>
            </a:pathLst>
          </a:custGeom>
          <a:noFill/>
          <a:ln w="38100" cmpd="sng">
            <a:solidFill>
              <a:schemeClr val="hlink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b="1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46138" name="Freeform 26"/>
          <p:cNvSpPr/>
          <p:nvPr>
            <p:custDataLst>
              <p:tags r:id="rId30"/>
            </p:custDataLst>
          </p:nvPr>
        </p:nvSpPr>
        <p:spPr bwMode="auto">
          <a:xfrm rot="16200000" flipH="1">
            <a:off x="8112126" y="1544321"/>
            <a:ext cx="390525" cy="1724025"/>
          </a:xfrm>
          <a:custGeom>
            <a:avLst/>
            <a:gdLst>
              <a:gd name="T0" fmla="*/ 536 w 584"/>
              <a:gd name="T1" fmla="*/ 0 h 2400"/>
              <a:gd name="T2" fmla="*/ 8 w 584"/>
              <a:gd name="T3" fmla="*/ 1152 h 2400"/>
              <a:gd name="T4" fmla="*/ 584 w 584"/>
              <a:gd name="T5" fmla="*/ 2400 h 2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4" h="2400">
                <a:moveTo>
                  <a:pt x="536" y="0"/>
                </a:moveTo>
                <a:cubicBezTo>
                  <a:pt x="268" y="376"/>
                  <a:pt x="0" y="752"/>
                  <a:pt x="8" y="1152"/>
                </a:cubicBezTo>
                <a:cubicBezTo>
                  <a:pt x="16" y="1552"/>
                  <a:pt x="488" y="2192"/>
                  <a:pt x="584" y="2400"/>
                </a:cubicBezTo>
              </a:path>
            </a:pathLst>
          </a:custGeom>
          <a:noFill/>
          <a:ln w="38100" cmpd="sng">
            <a:solidFill>
              <a:schemeClr val="hlink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b="1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46139" name="Text Box 27"/>
          <p:cNvSpPr txBox="1">
            <a:spLocks noChangeArrowheads="1"/>
          </p:cNvSpPr>
          <p:nvPr>
            <p:custDataLst>
              <p:tags r:id="rId31"/>
            </p:custDataLst>
          </p:nvPr>
        </p:nvSpPr>
        <p:spPr bwMode="auto">
          <a:xfrm rot="16200000">
            <a:off x="8531017" y="1949972"/>
            <a:ext cx="338554" cy="2205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10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r>
              <a:rPr kumimoji="1" lang="en-US" altLang="zh-CN" sz="1000" b="1" baseline="-250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endParaRPr kumimoji="1" lang="en-US" altLang="zh-CN" sz="10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46140" name="Text Box 28"/>
          <p:cNvSpPr txBox="1">
            <a:spLocks noChangeArrowheads="1"/>
          </p:cNvSpPr>
          <p:nvPr>
            <p:custDataLst>
              <p:tags r:id="rId32"/>
            </p:custDataLst>
          </p:nvPr>
        </p:nvSpPr>
        <p:spPr bwMode="auto">
          <a:xfrm rot="16200000">
            <a:off x="7873049" y="1006273"/>
            <a:ext cx="492443" cy="206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000" i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y</a:t>
            </a:r>
            <a:endParaRPr kumimoji="1" lang="en-US" altLang="zh-CN" sz="2000" i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46141" name="Text Box 29"/>
          <p:cNvSpPr txBox="1">
            <a:spLocks noChangeArrowheads="1"/>
          </p:cNvSpPr>
          <p:nvPr>
            <p:custDataLst>
              <p:tags r:id="rId33"/>
            </p:custDataLst>
          </p:nvPr>
        </p:nvSpPr>
        <p:spPr bwMode="auto">
          <a:xfrm rot="16200000">
            <a:off x="8102150" y="1872140"/>
            <a:ext cx="32316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9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O</a:t>
            </a:r>
            <a:endParaRPr kumimoji="1" lang="en-US" altLang="zh-CN" sz="9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46142" name="Rectangle 30"/>
          <p:cNvSpPr>
            <a:spLocks noChangeArrowheads="1"/>
          </p:cNvSpPr>
          <p:nvPr>
            <p:custDataLst>
              <p:tags r:id="rId34"/>
            </p:custDataLst>
          </p:nvPr>
        </p:nvSpPr>
        <p:spPr bwMode="auto">
          <a:xfrm rot="16200000">
            <a:off x="8046244" y="1630839"/>
            <a:ext cx="450850" cy="719138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b="1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46143" name="Text Box 31"/>
          <p:cNvSpPr txBox="1">
            <a:spLocks noChangeArrowheads="1"/>
          </p:cNvSpPr>
          <p:nvPr>
            <p:custDataLst>
              <p:tags r:id="rId35"/>
            </p:custDataLst>
          </p:nvPr>
        </p:nvSpPr>
        <p:spPr bwMode="auto">
          <a:xfrm rot="16200000">
            <a:off x="8145741" y="1479955"/>
            <a:ext cx="369332" cy="244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200" b="1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F</a:t>
            </a:r>
            <a:r>
              <a:rPr lang="en-US" altLang="zh-CN" sz="1200" b="1" baseline="-25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endParaRPr lang="en-US" altLang="zh-CN" sz="1200" b="1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46144" name="Text Box 32"/>
          <p:cNvSpPr txBox="1">
            <a:spLocks noChangeArrowheads="1"/>
          </p:cNvSpPr>
          <p:nvPr>
            <p:custDataLst>
              <p:tags r:id="rId36"/>
            </p:custDataLst>
          </p:nvPr>
        </p:nvSpPr>
        <p:spPr bwMode="auto">
          <a:xfrm rot="16200000">
            <a:off x="8145741" y="2284818"/>
            <a:ext cx="369332" cy="244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200" b="1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F</a:t>
            </a:r>
            <a:r>
              <a:rPr lang="en-US" altLang="zh-CN" sz="1200" b="1" baseline="-25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endParaRPr lang="en-US" altLang="zh-CN" sz="1200" b="1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46145" name="Text Box 33"/>
          <p:cNvSpPr txBox="1">
            <a:spLocks noChangeArrowheads="1"/>
          </p:cNvSpPr>
          <p:nvPr>
            <p:custDataLst>
              <p:tags r:id="rId37"/>
            </p:custDataLst>
          </p:nvPr>
        </p:nvSpPr>
        <p:spPr bwMode="auto">
          <a:xfrm rot="16200000">
            <a:off x="7667417" y="1937272"/>
            <a:ext cx="338554" cy="2205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10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r>
              <a:rPr kumimoji="1" lang="en-US" altLang="zh-CN" sz="1000" b="1" baseline="-250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endParaRPr kumimoji="1" lang="en-US" altLang="zh-CN" sz="10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46146" name="Text Box 34"/>
          <p:cNvSpPr txBox="1">
            <a:spLocks noChangeArrowheads="1"/>
          </p:cNvSpPr>
          <p:nvPr>
            <p:custDataLst>
              <p:tags r:id="rId38"/>
            </p:custDataLst>
          </p:nvPr>
        </p:nvSpPr>
        <p:spPr bwMode="auto">
          <a:xfrm>
            <a:off x="8008939" y="2025334"/>
            <a:ext cx="3206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en-US" altLang="zh-CN" sz="1000" b="1" baseline="-250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endParaRPr lang="en-US" altLang="zh-CN" sz="10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46147" name="Text Box 35"/>
          <p:cNvSpPr txBox="1">
            <a:spLocks noChangeArrowheads="1"/>
          </p:cNvSpPr>
          <p:nvPr>
            <p:custDataLst>
              <p:tags r:id="rId39"/>
            </p:custDataLst>
          </p:nvPr>
        </p:nvSpPr>
        <p:spPr bwMode="auto">
          <a:xfrm>
            <a:off x="7996239" y="1674496"/>
            <a:ext cx="3206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en-US" altLang="zh-CN" sz="1000" b="1" baseline="-250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endParaRPr lang="en-US" altLang="zh-CN" sz="10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346148" name="Object 36"/>
          <p:cNvGraphicFramePr>
            <a:graphicFrameLocks noChangeAspect="1"/>
          </p:cNvGraphicFramePr>
          <p:nvPr>
            <p:custDataLst>
              <p:tags r:id="rId40"/>
            </p:custDataLst>
          </p:nvPr>
        </p:nvGraphicFramePr>
        <p:xfrm>
          <a:off x="4197350" y="5773420"/>
          <a:ext cx="1092200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0" name="公式" r:id="rId41" imgW="726440" imgH="481965" progId="Equation.3">
                  <p:embed/>
                </p:oleObj>
              </mc:Choice>
              <mc:Fallback>
                <p:oleObj name="公式" r:id="rId41" imgW="726440" imgH="48196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4197350" y="5773420"/>
                        <a:ext cx="1092200" cy="719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6149" name="Line 37"/>
          <p:cNvSpPr>
            <a:spLocks noChangeShapeType="1"/>
          </p:cNvSpPr>
          <p:nvPr>
            <p:custDataLst>
              <p:tags r:id="rId43"/>
            </p:custDataLst>
          </p:nvPr>
        </p:nvSpPr>
        <p:spPr bwMode="auto">
          <a:xfrm>
            <a:off x="4125913" y="1142684"/>
            <a:ext cx="1295400" cy="16779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b="1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46150" name="Line 38"/>
          <p:cNvSpPr>
            <a:spLocks noChangeShapeType="1"/>
          </p:cNvSpPr>
          <p:nvPr>
            <p:custDataLst>
              <p:tags r:id="rId44"/>
            </p:custDataLst>
          </p:nvPr>
        </p:nvSpPr>
        <p:spPr bwMode="auto">
          <a:xfrm flipH="1">
            <a:off x="4052888" y="1207770"/>
            <a:ext cx="1223962" cy="161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b="1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46151" name="Line 39"/>
          <p:cNvSpPr>
            <a:spLocks noChangeShapeType="1"/>
          </p:cNvSpPr>
          <p:nvPr>
            <p:custDataLst>
              <p:tags r:id="rId45"/>
            </p:custDataLst>
          </p:nvPr>
        </p:nvSpPr>
        <p:spPr bwMode="auto">
          <a:xfrm>
            <a:off x="7437438" y="1517334"/>
            <a:ext cx="1655762" cy="9683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b="1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46152" name="Line 40"/>
          <p:cNvSpPr>
            <a:spLocks noChangeShapeType="1"/>
          </p:cNvSpPr>
          <p:nvPr>
            <p:custDataLst>
              <p:tags r:id="rId46"/>
            </p:custDataLst>
          </p:nvPr>
        </p:nvSpPr>
        <p:spPr bwMode="auto">
          <a:xfrm flipH="1">
            <a:off x="7366001" y="1395096"/>
            <a:ext cx="1871663" cy="10969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b="1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346153" name="Object 41"/>
          <p:cNvGraphicFramePr>
            <a:graphicFrameLocks noChangeAspect="1"/>
          </p:cNvGraphicFramePr>
          <p:nvPr>
            <p:custDataLst>
              <p:tags r:id="rId47"/>
            </p:custDataLst>
          </p:nvPr>
        </p:nvGraphicFramePr>
        <p:xfrm>
          <a:off x="3694114" y="2887345"/>
          <a:ext cx="2663825" cy="725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1" name="公式" r:id="rId48" imgW="1536700" imgH="419100" progId="Equation.3">
                  <p:embed/>
                </p:oleObj>
              </mc:Choice>
              <mc:Fallback>
                <p:oleObj name="公式" r:id="rId48" imgW="1536700" imgH="4191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694114" y="2887345"/>
                        <a:ext cx="2663825" cy="725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54" name="Object 42"/>
          <p:cNvGraphicFramePr>
            <a:graphicFrameLocks noChangeAspect="1"/>
          </p:cNvGraphicFramePr>
          <p:nvPr>
            <p:custDataLst>
              <p:tags r:id="rId50"/>
            </p:custDataLst>
          </p:nvPr>
        </p:nvGraphicFramePr>
        <p:xfrm>
          <a:off x="7221539" y="2887345"/>
          <a:ext cx="2663825" cy="725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2" name="公式" r:id="rId51" imgW="1536700" imgH="419100" progId="Equation.3">
                  <p:embed/>
                </p:oleObj>
              </mc:Choice>
              <mc:Fallback>
                <p:oleObj name="公式" r:id="rId51" imgW="1536700" imgH="4191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7221539" y="2887345"/>
                        <a:ext cx="2663825" cy="725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55" name="Object 43"/>
          <p:cNvGraphicFramePr>
            <a:graphicFrameLocks noChangeAspect="1"/>
          </p:cNvGraphicFramePr>
          <p:nvPr>
            <p:custDataLst>
              <p:tags r:id="rId53"/>
            </p:custDataLst>
          </p:nvPr>
        </p:nvGraphicFramePr>
        <p:xfrm>
          <a:off x="3794125" y="3639821"/>
          <a:ext cx="2135188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3" name="公式" r:id="rId54" imgW="1104265" imgH="215900" progId="Equation.3">
                  <p:embed/>
                </p:oleObj>
              </mc:Choice>
              <mc:Fallback>
                <p:oleObj name="公式" r:id="rId54" imgW="1104265" imgH="2159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794125" y="3639821"/>
                        <a:ext cx="2135188" cy="41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56" name="Object 44"/>
          <p:cNvGraphicFramePr>
            <a:graphicFrameLocks noChangeAspect="1"/>
          </p:cNvGraphicFramePr>
          <p:nvPr>
            <p:custDataLst>
              <p:tags r:id="rId56"/>
            </p:custDataLst>
          </p:nvPr>
        </p:nvGraphicFramePr>
        <p:xfrm>
          <a:off x="7270751" y="3638233"/>
          <a:ext cx="2111375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4" name="公式" r:id="rId57" imgW="1091565" imgH="215900" progId="Equation.3">
                  <p:embed/>
                </p:oleObj>
              </mc:Choice>
              <mc:Fallback>
                <p:oleObj name="公式" r:id="rId57" imgW="1091565" imgH="2159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7270751" y="3638233"/>
                        <a:ext cx="2111375" cy="417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57" name="Object 45"/>
          <p:cNvGraphicFramePr>
            <a:graphicFrameLocks noChangeAspect="1"/>
          </p:cNvGraphicFramePr>
          <p:nvPr>
            <p:custDataLst>
              <p:tags r:id="rId59"/>
            </p:custDataLst>
          </p:nvPr>
        </p:nvGraphicFramePr>
        <p:xfrm>
          <a:off x="4273550" y="5025708"/>
          <a:ext cx="1225550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5" name="公式" r:id="rId60" imgW="723900" imgH="393700" progId="Equation.3">
                  <p:embed/>
                </p:oleObj>
              </mc:Choice>
              <mc:Fallback>
                <p:oleObj name="公式" r:id="rId60" imgW="723900" imgH="393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4273550" y="5025708"/>
                        <a:ext cx="1225550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58" name="Object 46"/>
          <p:cNvGraphicFramePr>
            <a:graphicFrameLocks noChangeAspect="1"/>
          </p:cNvGraphicFramePr>
          <p:nvPr>
            <p:custDataLst>
              <p:tags r:id="rId62"/>
            </p:custDataLst>
          </p:nvPr>
        </p:nvGraphicFramePr>
        <p:xfrm>
          <a:off x="7889875" y="4970145"/>
          <a:ext cx="1225550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6" name="公式" r:id="rId63" imgW="723900" imgH="393700" progId="Equation.3">
                  <p:embed/>
                </p:oleObj>
              </mc:Choice>
              <mc:Fallback>
                <p:oleObj name="公式" r:id="rId63" imgW="723900" imgH="393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7889875" y="4970145"/>
                        <a:ext cx="1225550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46159" name="Group 47"/>
          <p:cNvGrpSpPr/>
          <p:nvPr>
            <p:custDataLst>
              <p:tags r:id="rId64"/>
            </p:custDataLst>
          </p:nvPr>
        </p:nvGrpSpPr>
        <p:grpSpPr>
          <a:xfrm>
            <a:off x="5060951" y="4692334"/>
            <a:ext cx="2867025" cy="390525"/>
            <a:chOff x="1098" y="-5"/>
            <a:chExt cx="1806" cy="246"/>
          </a:xfrm>
        </p:grpSpPr>
        <p:sp>
          <p:nvSpPr>
            <p:cNvPr id="346160" name="Text Box 48"/>
            <p:cNvSpPr txBox="1">
              <a:spLocks noChangeArrowheads="1"/>
            </p:cNvSpPr>
            <p:nvPr>
              <p:custDataLst>
                <p:tags r:id="rId65"/>
              </p:custDataLst>
            </p:nvPr>
          </p:nvSpPr>
          <p:spPr bwMode="auto">
            <a:xfrm>
              <a:off x="1098" y="-5"/>
              <a:ext cx="180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b="1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关于   轴、   轴、原点对称</a:t>
              </a:r>
              <a:endParaRPr lang="zh-CN" altLang="en-US" b="1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graphicFrame>
          <p:nvGraphicFramePr>
            <p:cNvPr id="346161" name="Object 49"/>
            <p:cNvGraphicFramePr>
              <a:graphicFrameLocks noChangeAspect="1"/>
            </p:cNvGraphicFramePr>
            <p:nvPr>
              <p:custDataLst>
                <p:tags r:id="rId66"/>
              </p:custDataLst>
            </p:nvPr>
          </p:nvGraphicFramePr>
          <p:xfrm>
            <a:off x="1405" y="40"/>
            <a:ext cx="180" cy="1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57" name="公式" r:id="rId67" imgW="139700" imgH="139700" progId="Equation.3">
                    <p:embed/>
                  </p:oleObj>
                </mc:Choice>
                <mc:Fallback>
                  <p:oleObj name="公式" r:id="rId67" imgW="139700" imgH="1397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6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1405" y="40"/>
                          <a:ext cx="180" cy="1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46162" name="Object 50"/>
            <p:cNvGraphicFramePr>
              <a:graphicFrameLocks noChangeAspect="1"/>
            </p:cNvGraphicFramePr>
            <p:nvPr>
              <p:custDataLst>
                <p:tags r:id="rId69"/>
              </p:custDataLst>
            </p:nvPr>
          </p:nvGraphicFramePr>
          <p:xfrm>
            <a:off x="1836" y="28"/>
            <a:ext cx="180" cy="2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58" name="公式" r:id="rId70" imgW="139700" imgH="165100" progId="Equation.3">
                    <p:embed/>
                  </p:oleObj>
                </mc:Choice>
                <mc:Fallback>
                  <p:oleObj name="公式" r:id="rId70" imgW="139700" imgH="1651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7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1836" y="28"/>
                          <a:ext cx="180" cy="2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46163" name="Object 51"/>
          <p:cNvGraphicFramePr>
            <a:graphicFrameLocks noChangeAspect="1"/>
          </p:cNvGraphicFramePr>
          <p:nvPr>
            <p:custDataLst>
              <p:tags r:id="rId72"/>
            </p:custDataLst>
          </p:nvPr>
        </p:nvGraphicFramePr>
        <p:xfrm>
          <a:off x="3657601" y="4141470"/>
          <a:ext cx="2581275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9" name="公式" r:id="rId73" imgW="1320165" imgH="203200" progId="Equation.3">
                  <p:embed/>
                </p:oleObj>
              </mc:Choice>
              <mc:Fallback>
                <p:oleObj name="公式" r:id="rId73" imgW="1320165" imgH="2032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657601" y="4141470"/>
                        <a:ext cx="2581275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64" name="Object 52"/>
          <p:cNvGraphicFramePr>
            <a:graphicFrameLocks noChangeAspect="1"/>
          </p:cNvGraphicFramePr>
          <p:nvPr>
            <p:custDataLst>
              <p:tags r:id="rId75"/>
            </p:custDataLst>
          </p:nvPr>
        </p:nvGraphicFramePr>
        <p:xfrm>
          <a:off x="7251701" y="4133534"/>
          <a:ext cx="2447925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0" name="公式" r:id="rId76" imgW="1320165" imgH="203200" progId="Equation.3">
                  <p:embed/>
                </p:oleObj>
              </mc:Choice>
              <mc:Fallback>
                <p:oleObj name="公式" r:id="rId76" imgW="1320165" imgH="2032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7251701" y="4133534"/>
                        <a:ext cx="2447925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6195" name="Oval 83"/>
          <p:cNvSpPr>
            <a:spLocks noChangeArrowheads="1"/>
          </p:cNvSpPr>
          <p:nvPr>
            <p:custDataLst>
              <p:tags r:id="rId78"/>
            </p:custDataLst>
          </p:nvPr>
        </p:nvSpPr>
        <p:spPr bwMode="auto">
          <a:xfrm>
            <a:off x="5167314" y="1909445"/>
            <a:ext cx="7937" cy="7938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b="1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46196" name="Oval 84"/>
          <p:cNvSpPr>
            <a:spLocks noChangeArrowheads="1"/>
          </p:cNvSpPr>
          <p:nvPr>
            <p:custDataLst>
              <p:tags r:id="rId79"/>
            </p:custDataLst>
          </p:nvPr>
        </p:nvSpPr>
        <p:spPr bwMode="auto">
          <a:xfrm>
            <a:off x="4292600" y="1911034"/>
            <a:ext cx="7938" cy="7937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b="1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46197" name="Oval 85"/>
          <p:cNvSpPr>
            <a:spLocks noChangeArrowheads="1"/>
          </p:cNvSpPr>
          <p:nvPr>
            <p:custDataLst>
              <p:tags r:id="rId80"/>
            </p:custDataLst>
          </p:nvPr>
        </p:nvSpPr>
        <p:spPr bwMode="auto">
          <a:xfrm>
            <a:off x="8229600" y="1618934"/>
            <a:ext cx="7938" cy="7937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b="1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46198" name="Oval 86"/>
          <p:cNvSpPr>
            <a:spLocks noChangeArrowheads="1"/>
          </p:cNvSpPr>
          <p:nvPr>
            <p:custDataLst>
              <p:tags r:id="rId81"/>
            </p:custDataLst>
          </p:nvPr>
        </p:nvSpPr>
        <p:spPr bwMode="auto">
          <a:xfrm>
            <a:off x="8229600" y="2355534"/>
            <a:ext cx="7938" cy="7937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b="1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346199" name="Group 87"/>
          <p:cNvGraphicFramePr>
            <a:graphicFrameLocks noGrp="1"/>
          </p:cNvGraphicFramePr>
          <p:nvPr>
            <p:custDataLst>
              <p:tags r:id="rId82"/>
            </p:custDataLst>
          </p:nvPr>
        </p:nvGraphicFramePr>
        <p:xfrm>
          <a:off x="2252664" y="875984"/>
          <a:ext cx="7921625" cy="5729924"/>
        </p:xfrm>
        <a:graphic>
          <a:graphicData uri="http://schemas.openxmlformats.org/drawingml/2006/table">
            <a:tbl>
              <a:tblPr/>
              <a:tblGrid>
                <a:gridCol w="1152525"/>
                <a:gridCol w="3455987"/>
                <a:gridCol w="3313113"/>
              </a:tblGrid>
              <a:tr h="1945005"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图形</a:t>
                      </a:r>
                      <a:endParaRPr kumimoji="0" lang="zh-CN" alt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vert="horz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endParaRPr kumimoji="0" lang="zh-CN" alt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endParaRPr kumimoji="0" lang="zh-CN" alt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163"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方程</a:t>
                      </a:r>
                      <a:endParaRPr kumimoji="0" lang="zh-CN" alt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vert="horz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endParaRPr kumimoji="0" lang="zh-CN" alt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endParaRPr kumimoji="0" lang="zh-CN" alt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顶点</a:t>
                      </a:r>
                      <a:endParaRPr kumimoji="0" lang="zh-CN" alt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vert="horz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endParaRPr kumimoji="0" lang="zh-CN" alt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endParaRPr kumimoji="0" lang="zh-CN" alt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范围</a:t>
                      </a:r>
                      <a:endParaRPr kumimoji="0" lang="zh-CN" alt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vert="horz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endParaRPr kumimoji="0" lang="zh-CN" alt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endParaRPr kumimoji="0" lang="zh-CN" alt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对称性</a:t>
                      </a:r>
                      <a:endParaRPr kumimoji="0" lang="zh-CN" alt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vert="horz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endParaRPr kumimoji="0" lang="zh-CN" alt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</a:tr>
              <a:tr h="736600"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离心率</a:t>
                      </a:r>
                      <a:endParaRPr kumimoji="0" lang="zh-CN" alt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vert="horz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endParaRPr kumimoji="0" lang="zh-CN" alt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endParaRPr kumimoji="0" lang="zh-CN" alt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0413"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渐近线</a:t>
                      </a:r>
                      <a:endParaRPr kumimoji="0" lang="zh-CN" alt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vert="horz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endParaRPr kumimoji="0" lang="zh-CN" alt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endParaRPr kumimoji="0" lang="zh-CN" alt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" name="矩形 27"/>
          <p:cNvSpPr/>
          <p:nvPr>
            <p:custDataLst>
              <p:tags r:id="rId1"/>
            </p:custDataLst>
          </p:nvPr>
        </p:nvSpPr>
        <p:spPr>
          <a:xfrm>
            <a:off x="911860" y="111125"/>
            <a:ext cx="2743835" cy="52197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二、新课讲授</a:t>
            </a:r>
            <a:endParaRPr kumimoji="0" lang="zh-CN" altLang="en-US" sz="2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911860" y="908685"/>
            <a:ext cx="10440670" cy="1198880"/>
            <a:chOff x="1436" y="1431"/>
            <a:chExt cx="16442" cy="1888"/>
          </a:xfrm>
        </p:grpSpPr>
        <p:sp>
          <p:nvSpPr>
            <p:cNvPr id="5" name="文本框 4"/>
            <p:cNvSpPr txBox="1"/>
            <p:nvPr/>
          </p:nvSpPr>
          <p:spPr>
            <a:xfrm>
              <a:off x="1436" y="1431"/>
              <a:ext cx="16443" cy="1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>
                <a:lnSpc>
                  <a:spcPct val="150000"/>
                </a:lnSpc>
              </a:pPr>
              <a:r>
                <a:rPr lang="zh-CN" altLang="en-US" sz="2400"/>
                <a:t>例</a:t>
              </a:r>
              <a:r>
                <a:rPr lang="en-US" altLang="zh-CN" sz="2400"/>
                <a:t>1</a:t>
              </a:r>
              <a:r>
                <a:rPr lang="zh-CN" altLang="en-US" sz="2400"/>
                <a:t>：求适合下列条件的双曲线的标准方程</a:t>
              </a:r>
              <a:endParaRPr lang="zh-CN" altLang="en-US" sz="2400"/>
            </a:p>
            <a:p>
              <a:pPr>
                <a:lnSpc>
                  <a:spcPct val="150000"/>
                </a:lnSpc>
              </a:pPr>
              <a:r>
                <a:rPr lang="zh-CN" altLang="en-US" sz="2400"/>
                <a:t>（1）焦点坐标为</a:t>
              </a:r>
              <a:r>
                <a:rPr lang="en-US" altLang="zh-CN" sz="2400"/>
                <a:t>                 </a:t>
              </a:r>
              <a:r>
                <a:rPr lang="zh-CN" altLang="en-US" sz="2400"/>
                <a:t>，渐近线方程为</a:t>
              </a:r>
              <a:endParaRPr lang="zh-CN" altLang="en-US" sz="2400"/>
            </a:p>
          </p:txBody>
        </p:sp>
        <p:graphicFrame>
          <p:nvGraphicFramePr>
            <p:cNvPr id="-2147482622" name="对象 -2147482623"/>
            <p:cNvGraphicFramePr>
              <a:graphicFrameLocks noChangeAspect="1"/>
            </p:cNvGraphicFramePr>
            <p:nvPr>
              <p:custDataLst>
                <p:tags r:id="rId2"/>
              </p:custDataLst>
            </p:nvPr>
          </p:nvGraphicFramePr>
          <p:xfrm>
            <a:off x="5178" y="2678"/>
            <a:ext cx="1794" cy="5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6" name="" r:id="rId3" imgW="749300" imgH="215900" progId="Equation.KSEE3">
                    <p:embed/>
                  </p:oleObj>
                </mc:Choice>
                <mc:Fallback>
                  <p:oleObj name="" r:id="rId3" imgW="749300" imgH="215900" progId="Equation.KSEE3">
                    <p:embed/>
                    <p:pic>
                      <p:nvPicPr>
                        <p:cNvPr id="0" name="图片 3075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5178" y="2678"/>
                          <a:ext cx="1794" cy="51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-2147482621" name="对象 -2147482622"/>
            <p:cNvGraphicFramePr>
              <a:graphicFrameLocks noChangeAspect="1"/>
            </p:cNvGraphicFramePr>
            <p:nvPr>
              <p:custDataLst>
                <p:tags r:id="rId5"/>
              </p:custDataLst>
            </p:nvPr>
          </p:nvGraphicFramePr>
          <p:xfrm>
            <a:off x="10621" y="2448"/>
            <a:ext cx="1320" cy="8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" name="" r:id="rId6" imgW="596900" imgH="393700" progId="Equation.KSEE3">
                    <p:embed/>
                  </p:oleObj>
                </mc:Choice>
                <mc:Fallback>
                  <p:oleObj name="" r:id="rId6" imgW="596900" imgH="393700" progId="Equation.KSEE3">
                    <p:embed/>
                    <p:pic>
                      <p:nvPicPr>
                        <p:cNvPr id="0" name="图片 5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10621" y="2448"/>
                          <a:ext cx="1320" cy="87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" name="组合 8"/>
          <p:cNvGrpSpPr/>
          <p:nvPr/>
        </p:nvGrpSpPr>
        <p:grpSpPr>
          <a:xfrm>
            <a:off x="1200150" y="2997200"/>
            <a:ext cx="5358765" cy="579120"/>
            <a:chOff x="1889" y="5347"/>
            <a:chExt cx="8439" cy="912"/>
          </a:xfrm>
        </p:grpSpPr>
        <p:sp>
          <p:nvSpPr>
            <p:cNvPr id="100" name="文本框 99"/>
            <p:cNvSpPr txBox="1"/>
            <p:nvPr/>
          </p:nvSpPr>
          <p:spPr>
            <a:xfrm>
              <a:off x="1889" y="5425"/>
              <a:ext cx="8000" cy="72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sz="2400">
                  <a:latin typeface="Calibri" panose="020F0502020204030204" charset="0"/>
                  <a:ea typeface="宋体" panose="02010600030101010101" pitchFamily="2" charset="-122"/>
                </a:rPr>
                <a:t>变式：焦距为</a:t>
              </a:r>
              <a:r>
                <a:rPr lang="en-US" sz="2400">
                  <a:latin typeface="Calibri" panose="020F0502020204030204" charset="0"/>
                  <a:ea typeface="宋体" panose="02010600030101010101" pitchFamily="2" charset="-122"/>
                </a:rPr>
                <a:t>10</a:t>
              </a:r>
              <a:r>
                <a:rPr lang="zh-CN" sz="2400">
                  <a:latin typeface="Calibri" panose="020F0502020204030204" charset="0"/>
                  <a:ea typeface="宋体" panose="02010600030101010101" pitchFamily="2" charset="-122"/>
                </a:rPr>
                <a:t>，渐近线方程为</a:t>
              </a:r>
              <a:endParaRPr lang="zh-CN" altLang="en-US" sz="2400">
                <a:latin typeface="Calibri" panose="020F0502020204030204" charset="0"/>
                <a:ea typeface="宋体" panose="02010600030101010101" pitchFamily="2" charset="-122"/>
              </a:endParaRPr>
            </a:p>
          </p:txBody>
        </p:sp>
        <p:pic>
          <p:nvPicPr>
            <p:cNvPr id="8" name="图片 7"/>
            <p:cNvPicPr/>
            <p:nvPr/>
          </p:nvPicPr>
          <p:blipFill>
            <a:blip r:embed="rId8"/>
            <a:stretch>
              <a:fillRect/>
            </a:stretch>
          </p:blipFill>
          <p:spPr>
            <a:xfrm>
              <a:off x="8786" y="5347"/>
              <a:ext cx="1543" cy="912"/>
            </a:xfrm>
            <a:prstGeom prst="rect">
              <a:avLst/>
            </a:prstGeom>
            <a:noFill/>
            <a:ln w="9525">
              <a:noFill/>
            </a:ln>
          </p:spPr>
        </p:pic>
      </p:grpSp>
      <p:grpSp>
        <p:nvGrpSpPr>
          <p:cNvPr id="12" name="组合 11"/>
          <p:cNvGrpSpPr/>
          <p:nvPr/>
        </p:nvGrpSpPr>
        <p:grpSpPr>
          <a:xfrm>
            <a:off x="1127760" y="4374515"/>
            <a:ext cx="8882380" cy="901065"/>
            <a:chOff x="1776" y="6889"/>
            <a:chExt cx="13988" cy="1419"/>
          </a:xfrm>
        </p:grpSpPr>
        <p:sp>
          <p:nvSpPr>
            <p:cNvPr id="101" name="文本框 100"/>
            <p:cNvSpPr txBox="1"/>
            <p:nvPr/>
          </p:nvSpPr>
          <p:spPr>
            <a:xfrm>
              <a:off x="1776" y="7002"/>
              <a:ext cx="13988" cy="130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r>
                <a:rPr lang="zh-CN" sz="2400">
                  <a:latin typeface="Calibri" panose="020F0502020204030204" charset="0"/>
                  <a:ea typeface="宋体" panose="02010600030101010101" pitchFamily="2" charset="-122"/>
                </a:rPr>
                <a:t>（</a:t>
              </a:r>
              <a:r>
                <a:rPr lang="en-US" sz="2400">
                  <a:latin typeface="Calibri" panose="020F0502020204030204" charset="0"/>
                  <a:ea typeface="宋体" panose="02010600030101010101" pitchFamily="2" charset="-122"/>
                </a:rPr>
                <a:t>2</a:t>
              </a:r>
              <a:r>
                <a:rPr lang="zh-CN" sz="2400">
                  <a:latin typeface="Calibri" panose="020F0502020204030204" charset="0"/>
                  <a:ea typeface="宋体" panose="02010600030101010101" pitchFamily="2" charset="-122"/>
                </a:rPr>
                <a:t>）过点</a:t>
              </a:r>
              <a:r>
                <a:rPr lang="en-US" altLang="zh-CN" sz="2400">
                  <a:latin typeface="Calibri" panose="020F0502020204030204" charset="0"/>
                  <a:ea typeface="宋体" panose="02010600030101010101" pitchFamily="2" charset="-122"/>
                </a:rPr>
                <a:t>                 </a:t>
              </a:r>
              <a:r>
                <a:rPr lang="zh-CN" altLang="en-US" sz="2400">
                  <a:latin typeface="Calibri" panose="020F0502020204030204" charset="0"/>
                  <a:ea typeface="宋体" panose="02010600030101010101" pitchFamily="2" charset="-122"/>
                </a:rPr>
                <a:t>，</a:t>
              </a:r>
              <a:r>
                <a:rPr lang="zh-CN" sz="2400">
                  <a:latin typeface="Calibri" panose="020F0502020204030204" charset="0"/>
                  <a:ea typeface="宋体" panose="02010600030101010101" pitchFamily="2" charset="-122"/>
                  <a:sym typeface="+mn-ea"/>
                </a:rPr>
                <a:t>且与双曲线</a:t>
              </a:r>
              <a:r>
                <a:rPr lang="en-US" altLang="zh-CN" sz="2400">
                  <a:latin typeface="Calibri" panose="020F0502020204030204" charset="0"/>
                  <a:ea typeface="宋体" panose="02010600030101010101" pitchFamily="2" charset="-122"/>
                  <a:sym typeface="+mn-ea"/>
                </a:rPr>
                <a:t>                    </a:t>
              </a:r>
              <a:r>
                <a:rPr lang="zh-CN" sz="2400">
                  <a:latin typeface="Calibri" panose="020F0502020204030204" charset="0"/>
                  <a:ea typeface="宋体" panose="02010600030101010101" pitchFamily="2" charset="-122"/>
                  <a:sym typeface="+mn-ea"/>
                </a:rPr>
                <a:t>有公共的渐近线</a:t>
              </a:r>
              <a:r>
                <a:rPr lang="en-US" altLang="zh-CN" sz="2400">
                  <a:latin typeface="Calibri" panose="020F0502020204030204" charset="0"/>
                  <a:ea typeface="宋体" panose="02010600030101010101" pitchFamily="2" charset="-122"/>
                  <a:sym typeface="+mn-ea"/>
                </a:rPr>
                <a:t>               </a:t>
              </a:r>
              <a:endParaRPr lang="zh-CN" altLang="en-US" sz="2400">
                <a:latin typeface="Calibri" panose="020F0502020204030204" charset="0"/>
                <a:ea typeface="宋体" panose="02010600030101010101" pitchFamily="2" charset="-122"/>
              </a:endParaRPr>
            </a:p>
            <a:p>
              <a:endParaRPr lang="en-US" altLang="zh-CN" sz="2400">
                <a:latin typeface="Calibri" panose="020F0502020204030204" charset="0"/>
                <a:ea typeface="宋体" panose="02010600030101010101" pitchFamily="2" charset="-122"/>
              </a:endParaRPr>
            </a:p>
          </p:txBody>
        </p:sp>
        <p:pic>
          <p:nvPicPr>
            <p:cNvPr id="10" name="图片 9"/>
            <p:cNvPicPr/>
            <p:nvPr/>
          </p:nvPicPr>
          <p:blipFill>
            <a:blip r:embed="rId9"/>
            <a:stretch>
              <a:fillRect/>
            </a:stretch>
          </p:blipFill>
          <p:spPr>
            <a:xfrm>
              <a:off x="4164" y="7124"/>
              <a:ext cx="1768" cy="541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1" name="图片 10"/>
            <p:cNvPicPr/>
            <p:nvPr/>
          </p:nvPicPr>
          <p:blipFill>
            <a:blip r:embed="rId10"/>
            <a:stretch>
              <a:fillRect/>
            </a:stretch>
          </p:blipFill>
          <p:spPr>
            <a:xfrm>
              <a:off x="8943" y="6889"/>
              <a:ext cx="2154" cy="912"/>
            </a:xfrm>
            <a:prstGeom prst="rect">
              <a:avLst/>
            </a:prstGeom>
            <a:noFill/>
            <a:ln w="9525">
              <a:noFill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AS_UNIQUEID" val="1114"/>
</p:tagLst>
</file>

<file path=ppt/tags/tag10.xml><?xml version="1.0" encoding="utf-8"?>
<p:tagLst xmlns:p="http://schemas.openxmlformats.org/presentationml/2006/main">
  <p:tag name="AS_UNIQUEID" val="1056"/>
</p:tagLst>
</file>

<file path=ppt/tags/tag11.xml><?xml version="1.0" encoding="utf-8"?>
<p:tagLst xmlns:p="http://schemas.openxmlformats.org/presentationml/2006/main">
  <p:tag name="AS_UNIQUEID" val="1057"/>
</p:tagLst>
</file>

<file path=ppt/tags/tag12.xml><?xml version="1.0" encoding="utf-8"?>
<p:tagLst xmlns:p="http://schemas.openxmlformats.org/presentationml/2006/main">
  <p:tag name="AS_UNIQUEID" val="1058"/>
</p:tagLst>
</file>

<file path=ppt/tags/tag13.xml><?xml version="1.0" encoding="utf-8"?>
<p:tagLst xmlns:p="http://schemas.openxmlformats.org/presentationml/2006/main">
  <p:tag name="AS_UNIQUEID" val="1059"/>
</p:tagLst>
</file>

<file path=ppt/tags/tag14.xml><?xml version="1.0" encoding="utf-8"?>
<p:tagLst xmlns:p="http://schemas.openxmlformats.org/presentationml/2006/main">
  <p:tag name="AS_UNIQUEID" val="1060"/>
</p:tagLst>
</file>

<file path=ppt/tags/tag15.xml><?xml version="1.0" encoding="utf-8"?>
<p:tagLst xmlns:p="http://schemas.openxmlformats.org/presentationml/2006/main">
  <p:tag name="AS_UNIQUEID" val="1061"/>
</p:tagLst>
</file>

<file path=ppt/tags/tag16.xml><?xml version="1.0" encoding="utf-8"?>
<p:tagLst xmlns:p="http://schemas.openxmlformats.org/presentationml/2006/main">
  <p:tag name="AS_UNIQUEID" val="1062"/>
</p:tagLst>
</file>

<file path=ppt/tags/tag17.xml><?xml version="1.0" encoding="utf-8"?>
<p:tagLst xmlns:p="http://schemas.openxmlformats.org/presentationml/2006/main">
  <p:tag name="AS_UNIQUEID" val="1063"/>
</p:tagLst>
</file>

<file path=ppt/tags/tag18.xml><?xml version="1.0" encoding="utf-8"?>
<p:tagLst xmlns:p="http://schemas.openxmlformats.org/presentationml/2006/main">
  <p:tag name="AS_UNIQUEID" val="1064"/>
</p:tagLst>
</file>

<file path=ppt/tags/tag19.xml><?xml version="1.0" encoding="utf-8"?>
<p:tagLst xmlns:p="http://schemas.openxmlformats.org/presentationml/2006/main">
  <p:tag name="AS_UNIQUEID" val="1065"/>
</p:tagLst>
</file>

<file path=ppt/tags/tag2.xml><?xml version="1.0" encoding="utf-8"?>
<p:tagLst xmlns:p="http://schemas.openxmlformats.org/presentationml/2006/main">
  <p:tag name="AS_UNIQUEID" val="1115"/>
</p:tagLst>
</file>

<file path=ppt/tags/tag20.xml><?xml version="1.0" encoding="utf-8"?>
<p:tagLst xmlns:p="http://schemas.openxmlformats.org/presentationml/2006/main">
  <p:tag name="AS_UNIQUEID" val="1066"/>
</p:tagLst>
</file>

<file path=ppt/tags/tag21.xml><?xml version="1.0" encoding="utf-8"?>
<p:tagLst xmlns:p="http://schemas.openxmlformats.org/presentationml/2006/main">
  <p:tag name="AS_UNIQUEID" val="1067"/>
</p:tagLst>
</file>

<file path=ppt/tags/tag22.xml><?xml version="1.0" encoding="utf-8"?>
<p:tagLst xmlns:p="http://schemas.openxmlformats.org/presentationml/2006/main">
  <p:tag name="AS_UNIQUEID" val="1068"/>
</p:tagLst>
</file>

<file path=ppt/tags/tag23.xml><?xml version="1.0" encoding="utf-8"?>
<p:tagLst xmlns:p="http://schemas.openxmlformats.org/presentationml/2006/main">
  <p:tag name="AS_UNIQUEID" val="1069"/>
</p:tagLst>
</file>

<file path=ppt/tags/tag24.xml><?xml version="1.0" encoding="utf-8"?>
<p:tagLst xmlns:p="http://schemas.openxmlformats.org/presentationml/2006/main">
  <p:tag name="AS_UNIQUEID" val="1070"/>
</p:tagLst>
</file>

<file path=ppt/tags/tag25.xml><?xml version="1.0" encoding="utf-8"?>
<p:tagLst xmlns:p="http://schemas.openxmlformats.org/presentationml/2006/main">
  <p:tag name="AS_UNIQUEID" val="1071"/>
</p:tagLst>
</file>

<file path=ppt/tags/tag26.xml><?xml version="1.0" encoding="utf-8"?>
<p:tagLst xmlns:p="http://schemas.openxmlformats.org/presentationml/2006/main">
  <p:tag name="AS_UNIQUEID" val="1072"/>
</p:tagLst>
</file>

<file path=ppt/tags/tag27.xml><?xml version="1.0" encoding="utf-8"?>
<p:tagLst xmlns:p="http://schemas.openxmlformats.org/presentationml/2006/main">
  <p:tag name="AS_UNIQUEID" val="1073"/>
</p:tagLst>
</file>

<file path=ppt/tags/tag28.xml><?xml version="1.0" encoding="utf-8"?>
<p:tagLst xmlns:p="http://schemas.openxmlformats.org/presentationml/2006/main">
  <p:tag name="AS_UNIQUEID" val="1074"/>
</p:tagLst>
</file>

<file path=ppt/tags/tag29.xml><?xml version="1.0" encoding="utf-8"?>
<p:tagLst xmlns:p="http://schemas.openxmlformats.org/presentationml/2006/main">
  <p:tag name="AS_UNIQUEID" val="1075"/>
</p:tagLst>
</file>

<file path=ppt/tags/tag3.xml><?xml version="1.0" encoding="utf-8"?>
<p:tagLst xmlns:p="http://schemas.openxmlformats.org/presentationml/2006/main">
  <p:tag name="AS_UNIQUEID" val="1129"/>
  <p:tag name="KSO_WM_BEAUTIFY_FLAG" val=""/>
</p:tagLst>
</file>

<file path=ppt/tags/tag30.xml><?xml version="1.0" encoding="utf-8"?>
<p:tagLst xmlns:p="http://schemas.openxmlformats.org/presentationml/2006/main">
  <p:tag name="AS_UNIQUEID" val="1076"/>
</p:tagLst>
</file>

<file path=ppt/tags/tag31.xml><?xml version="1.0" encoding="utf-8"?>
<p:tagLst xmlns:p="http://schemas.openxmlformats.org/presentationml/2006/main">
  <p:tag name="AS_UNIQUEID" val="1077"/>
</p:tagLst>
</file>

<file path=ppt/tags/tag32.xml><?xml version="1.0" encoding="utf-8"?>
<p:tagLst xmlns:p="http://schemas.openxmlformats.org/presentationml/2006/main">
  <p:tag name="AS_UNIQUEID" val="1078"/>
</p:tagLst>
</file>

<file path=ppt/tags/tag33.xml><?xml version="1.0" encoding="utf-8"?>
<p:tagLst xmlns:p="http://schemas.openxmlformats.org/presentationml/2006/main">
  <p:tag name="AS_UNIQUEID" val="1079"/>
</p:tagLst>
</file>

<file path=ppt/tags/tag34.xml><?xml version="1.0" encoding="utf-8"?>
<p:tagLst xmlns:p="http://schemas.openxmlformats.org/presentationml/2006/main">
  <p:tag name="AS_UNIQUEID" val="1080"/>
</p:tagLst>
</file>

<file path=ppt/tags/tag35.xml><?xml version="1.0" encoding="utf-8"?>
<p:tagLst xmlns:p="http://schemas.openxmlformats.org/presentationml/2006/main">
  <p:tag name="AS_UNIQUEID" val="1081"/>
</p:tagLst>
</file>

<file path=ppt/tags/tag36.xml><?xml version="1.0" encoding="utf-8"?>
<p:tagLst xmlns:p="http://schemas.openxmlformats.org/presentationml/2006/main">
  <p:tag name="AS_UNIQUEID" val="1082"/>
</p:tagLst>
</file>

<file path=ppt/tags/tag37.xml><?xml version="1.0" encoding="utf-8"?>
<p:tagLst xmlns:p="http://schemas.openxmlformats.org/presentationml/2006/main">
  <p:tag name="AS_UNIQUEID" val="1083"/>
</p:tagLst>
</file>

<file path=ppt/tags/tag38.xml><?xml version="1.0" encoding="utf-8"?>
<p:tagLst xmlns:p="http://schemas.openxmlformats.org/presentationml/2006/main">
  <p:tag name="AS_UNIQUEID" val="1084"/>
</p:tagLst>
</file>

<file path=ppt/tags/tag39.xml><?xml version="1.0" encoding="utf-8"?>
<p:tagLst xmlns:p="http://schemas.openxmlformats.org/presentationml/2006/main">
  <p:tag name="AS_UNIQUEID" val="1085"/>
</p:tagLst>
</file>

<file path=ppt/tags/tag4.xml><?xml version="1.0" encoding="utf-8"?>
<p:tagLst xmlns:p="http://schemas.openxmlformats.org/presentationml/2006/main">
  <p:tag name="AS_UNIQUEID" val="1110"/>
</p:tagLst>
</file>

<file path=ppt/tags/tag40.xml><?xml version="1.0" encoding="utf-8"?>
<p:tagLst xmlns:p="http://schemas.openxmlformats.org/presentationml/2006/main">
  <p:tag name="AS_UNIQUEID" val="1086"/>
</p:tagLst>
</file>

<file path=ppt/tags/tag41.xml><?xml version="1.0" encoding="utf-8"?>
<p:tagLst xmlns:p="http://schemas.openxmlformats.org/presentationml/2006/main">
  <p:tag name="AS_UNIQUEID" val="1087"/>
</p:tagLst>
</file>

<file path=ppt/tags/tag42.xml><?xml version="1.0" encoding="utf-8"?>
<p:tagLst xmlns:p="http://schemas.openxmlformats.org/presentationml/2006/main">
  <p:tag name="AS_UNIQUEID" val="1088"/>
</p:tagLst>
</file>

<file path=ppt/tags/tag43.xml><?xml version="1.0" encoding="utf-8"?>
<p:tagLst xmlns:p="http://schemas.openxmlformats.org/presentationml/2006/main">
  <p:tag name="AS_UNIQUEID" val="1089"/>
</p:tagLst>
</file>

<file path=ppt/tags/tag44.xml><?xml version="1.0" encoding="utf-8"?>
<p:tagLst xmlns:p="http://schemas.openxmlformats.org/presentationml/2006/main">
  <p:tag name="AS_UNIQUEID" val="1090"/>
</p:tagLst>
</file>

<file path=ppt/tags/tag45.xml><?xml version="1.0" encoding="utf-8"?>
<p:tagLst xmlns:p="http://schemas.openxmlformats.org/presentationml/2006/main">
  <p:tag name="AS_UNIQUEID" val="1091"/>
</p:tagLst>
</file>

<file path=ppt/tags/tag46.xml><?xml version="1.0" encoding="utf-8"?>
<p:tagLst xmlns:p="http://schemas.openxmlformats.org/presentationml/2006/main">
  <p:tag name="AS_UNIQUEID" val="1092"/>
</p:tagLst>
</file>

<file path=ppt/tags/tag47.xml><?xml version="1.0" encoding="utf-8"?>
<p:tagLst xmlns:p="http://schemas.openxmlformats.org/presentationml/2006/main">
  <p:tag name="AS_UNIQUEID" val="1093"/>
</p:tagLst>
</file>

<file path=ppt/tags/tag48.xml><?xml version="1.0" encoding="utf-8"?>
<p:tagLst xmlns:p="http://schemas.openxmlformats.org/presentationml/2006/main">
  <p:tag name="AS_UNIQUEID" val="1094"/>
</p:tagLst>
</file>

<file path=ppt/tags/tag49.xml><?xml version="1.0" encoding="utf-8"?>
<p:tagLst xmlns:p="http://schemas.openxmlformats.org/presentationml/2006/main">
  <p:tag name="AS_UNIQUEID" val="1095"/>
</p:tagLst>
</file>

<file path=ppt/tags/tag5.xml><?xml version="1.0" encoding="utf-8"?>
<p:tagLst xmlns:p="http://schemas.openxmlformats.org/presentationml/2006/main">
  <p:tag name="AS_UNIQUEID" val="1111"/>
</p:tagLst>
</file>

<file path=ppt/tags/tag50.xml><?xml version="1.0" encoding="utf-8"?>
<p:tagLst xmlns:p="http://schemas.openxmlformats.org/presentationml/2006/main">
  <p:tag name="AS_UNIQUEID" val="1096"/>
</p:tagLst>
</file>

<file path=ppt/tags/tag51.xml><?xml version="1.0" encoding="utf-8"?>
<p:tagLst xmlns:p="http://schemas.openxmlformats.org/presentationml/2006/main">
  <p:tag name="AS_UNIQUEID" val="1097"/>
</p:tagLst>
</file>

<file path=ppt/tags/tag52.xml><?xml version="1.0" encoding="utf-8"?>
<p:tagLst xmlns:p="http://schemas.openxmlformats.org/presentationml/2006/main">
  <p:tag name="AS_UNIQUEID" val="1098"/>
</p:tagLst>
</file>

<file path=ppt/tags/tag53.xml><?xml version="1.0" encoding="utf-8"?>
<p:tagLst xmlns:p="http://schemas.openxmlformats.org/presentationml/2006/main">
  <p:tag name="AS_UNIQUEID" val="1099"/>
</p:tagLst>
</file>

<file path=ppt/tags/tag54.xml><?xml version="1.0" encoding="utf-8"?>
<p:tagLst xmlns:p="http://schemas.openxmlformats.org/presentationml/2006/main">
  <p:tag name="AS_UNIQUEID" val="1100"/>
</p:tagLst>
</file>

<file path=ppt/tags/tag55.xml><?xml version="1.0" encoding="utf-8"?>
<p:tagLst xmlns:p="http://schemas.openxmlformats.org/presentationml/2006/main">
  <p:tag name="AS_UNIQUEID" val="1101"/>
</p:tagLst>
</file>

<file path=ppt/tags/tag56.xml><?xml version="1.0" encoding="utf-8"?>
<p:tagLst xmlns:p="http://schemas.openxmlformats.org/presentationml/2006/main">
  <p:tag name="AS_UNIQUEID" val="1102"/>
</p:tagLst>
</file>

<file path=ppt/tags/tag57.xml><?xml version="1.0" encoding="utf-8"?>
<p:tagLst xmlns:p="http://schemas.openxmlformats.org/presentationml/2006/main">
  <p:tag name="AS_UNIQUEID" val="1103"/>
</p:tagLst>
</file>

<file path=ppt/tags/tag58.xml><?xml version="1.0" encoding="utf-8"?>
<p:tagLst xmlns:p="http://schemas.openxmlformats.org/presentationml/2006/main">
  <p:tag name="AS_UNIQUEID" val="1104"/>
</p:tagLst>
</file>

<file path=ppt/tags/tag59.xml><?xml version="1.0" encoding="utf-8"?>
<p:tagLst xmlns:p="http://schemas.openxmlformats.org/presentationml/2006/main">
  <p:tag name="AS_UNIQUEID" val="1105"/>
</p:tagLst>
</file>

<file path=ppt/tags/tag6.xml><?xml version="1.0" encoding="utf-8"?>
<p:tagLst xmlns:p="http://schemas.openxmlformats.org/presentationml/2006/main">
  <p:tag name="AS_UNIQUEID" val="1112"/>
</p:tagLst>
</file>

<file path=ppt/tags/tag60.xml><?xml version="1.0" encoding="utf-8"?>
<p:tagLst xmlns:p="http://schemas.openxmlformats.org/presentationml/2006/main">
  <p:tag name="AS_UNIQUEID" val="1106"/>
</p:tagLst>
</file>

<file path=ppt/tags/tag61.xml><?xml version="1.0" encoding="utf-8"?>
<p:tagLst xmlns:p="http://schemas.openxmlformats.org/presentationml/2006/main">
  <p:tag name="AS_UNIQUEID" val="1107"/>
</p:tagLst>
</file>

<file path=ppt/tags/tag62.xml><?xml version="1.0" encoding="utf-8"?>
<p:tagLst xmlns:p="http://schemas.openxmlformats.org/presentationml/2006/main">
  <p:tag name="AS_UNIQUEID" val="1108"/>
</p:tagLst>
</file>

<file path=ppt/tags/tag63.xml><?xml version="1.0" encoding="utf-8"?>
<p:tagLst xmlns:p="http://schemas.openxmlformats.org/presentationml/2006/main">
  <p:tag name="AS_UNIQUEID" val="1048"/>
</p:tagLst>
</file>

<file path=ppt/tags/tag64.xml><?xml version="1.0" encoding="utf-8"?>
<p:tagLst xmlns:p="http://schemas.openxmlformats.org/presentationml/2006/main">
  <p:tag name="AS_UNIQUEID" val="1049"/>
</p:tagLst>
</file>

<file path=ppt/tags/tag65.xml><?xml version="1.0" encoding="utf-8"?>
<p:tagLst xmlns:p="http://schemas.openxmlformats.org/presentationml/2006/main">
  <p:tag name="AS_UNIQUEID" val="1050"/>
</p:tagLst>
</file>

<file path=ppt/tags/tag66.xml><?xml version="1.0" encoding="utf-8"?>
<p:tagLst xmlns:p="http://schemas.openxmlformats.org/presentationml/2006/main">
  <p:tag name="AS_UNIQUEID" val="1114"/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PP_MARK_KEY" val="846e988e-3850-46df-9cf7-d6884a5547c4"/>
  <p:tag name="COMMONDATA" val="eyJoZGlkIjoiNjFiNjNkOWM2YTZmNjI2N2VlYmJhMjVhMWEzZGQ0Y2IifQ=="/>
  <p:tag name="commondata" val="eyJoZGlkIjoiYzQ5NzZiMGJkODJkYzBjZDM2NTk3MzE4ZTkzYWQ5NmEifQ=="/>
</p:tagLst>
</file>

<file path=ppt/tags/tag7.xml><?xml version="1.0" encoding="utf-8"?>
<p:tagLst xmlns:p="http://schemas.openxmlformats.org/presentationml/2006/main">
  <p:tag name="AS_UNIQUEID" val="1053"/>
</p:tagLst>
</file>

<file path=ppt/tags/tag8.xml><?xml version="1.0" encoding="utf-8"?>
<p:tagLst xmlns:p="http://schemas.openxmlformats.org/presentationml/2006/main">
  <p:tag name="AS_UNIQUEID" val="1054"/>
</p:tagLst>
</file>

<file path=ppt/tags/tag9.xml><?xml version="1.0" encoding="utf-8"?>
<p:tagLst xmlns:p="http://schemas.openxmlformats.org/presentationml/2006/main">
  <p:tag name="AS_UNIQUEID" val="1055"/>
</p:tagLst>
</file>

<file path=ppt/theme/theme1.xml><?xml version="1.0" encoding="utf-8"?>
<a:theme xmlns:a="http://schemas.openxmlformats.org/drawingml/2006/main" name="1_默认设计模板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vqzk4efm">
      <a:majorFont>
        <a:latin typeface="Times New Roman"/>
        <a:ea typeface="黑体"/>
        <a:cs typeface=""/>
      </a:majorFont>
      <a:minorFont>
        <a:latin typeface="Times New Roman"/>
        <a:ea typeface="黑体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288</Words>
  <Application>WPS 演示</Application>
  <PresentationFormat>宽屏</PresentationFormat>
  <Paragraphs>70</Paragraphs>
  <Slides>4</Slides>
  <Notes>26</Notes>
  <HiddenSlides>0</HiddenSlides>
  <MMClips>0</MMClips>
  <ScaleCrop>false</ScaleCrop>
  <HeadingPairs>
    <vt:vector size="8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17</vt:i4>
      </vt:variant>
      <vt:variant>
        <vt:lpstr>幻灯片标题</vt:lpstr>
      </vt:variant>
      <vt:variant>
        <vt:i4>4</vt:i4>
      </vt:variant>
    </vt:vector>
  </HeadingPairs>
  <TitlesOfParts>
    <vt:vector size="35" baseType="lpstr">
      <vt:lpstr>Arial</vt:lpstr>
      <vt:lpstr>宋体</vt:lpstr>
      <vt:lpstr>Wingdings</vt:lpstr>
      <vt:lpstr>Times New Roman</vt:lpstr>
      <vt:lpstr>黑体</vt:lpstr>
      <vt:lpstr>等线</vt:lpstr>
      <vt:lpstr>华文行楷</vt:lpstr>
      <vt:lpstr>Verdana</vt:lpstr>
      <vt:lpstr>微软雅黑</vt:lpstr>
      <vt:lpstr>楷体_GB2312</vt:lpstr>
      <vt:lpstr>新宋体</vt:lpstr>
      <vt:lpstr>Arial Unicode MS</vt:lpstr>
      <vt:lpstr>Calibri</vt:lpstr>
      <vt:lpstr>1_默认设计模板</vt:lpstr>
      <vt:lpstr>Equation.DSMT4</vt:lpstr>
      <vt:lpstr>Equation.3</vt:lpstr>
      <vt:lpstr>Equation.3</vt:lpstr>
      <vt:lpstr>Equation.3</vt:lpstr>
      <vt:lpstr>Equation.3</vt:lpstr>
      <vt:lpstr>Equation.3</vt:lpstr>
      <vt:lpstr>Equation.3</vt:lpstr>
      <vt:lpstr>Equation.KSEE3</vt:lpstr>
      <vt:lpstr>Equation.KSEE3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PowerPoint 演示文稿</vt:lpstr>
      <vt:lpstr>PowerPoint 演示文稿</vt:lpstr>
      <vt:lpstr>PowerPoint 演示文稿</vt:lpstr>
      <vt:lpstr>PowerPoint 演示文稿</vt:lpstr>
    </vt:vector>
  </TitlesOfParts>
  <Company>jujumao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dyj</dc:creator>
  <cp:lastModifiedBy>思路清晰</cp:lastModifiedBy>
  <cp:revision>60</cp:revision>
  <dcterms:created xsi:type="dcterms:W3CDTF">2007-04-14T08:32:00Z</dcterms:created>
  <dcterms:modified xsi:type="dcterms:W3CDTF">2023-09-26T01:14:30Z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2052-12.1.0.15374</vt:lpwstr>
  </property>
  <property fmtid="{D5CDD505-2E9C-101B-9397-08002B2CF9AE}" pid="3" name="ICV">
    <vt:lpwstr>394D47CFC6AF423A8B21878833C8344C_13</vt:lpwstr>
  </property>
</Properties>
</file>