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ppt/tags/tag58.xml" ContentType="application/vnd.openxmlformats-officedocument.presentationml.tags+xml"/>
  <Override PartName="/ppt/tags/tag580.xml" ContentType="application/vnd.openxmlformats-officedocument.presentationml.tags+xml"/>
  <Override PartName="/ppt/tags/tag581.xml" ContentType="application/vnd.openxmlformats-officedocument.presentationml.tags+xml"/>
  <Override PartName="/ppt/tags/tag582.xml" ContentType="application/vnd.openxmlformats-officedocument.presentationml.tags+xml"/>
  <Override PartName="/ppt/tags/tag583.xml" ContentType="application/vnd.openxmlformats-officedocument.presentationml.tags+xml"/>
  <Override PartName="/ppt/tags/tag584.xml" ContentType="application/vnd.openxmlformats-officedocument.presentationml.tags+xml"/>
  <Override PartName="/ppt/tags/tag585.xml" ContentType="application/vnd.openxmlformats-officedocument.presentationml.tags+xml"/>
  <Override PartName="/ppt/tags/tag586.xml" ContentType="application/vnd.openxmlformats-officedocument.presentationml.tags+xml"/>
  <Override PartName="/ppt/tags/tag587.xml" ContentType="application/vnd.openxmlformats-officedocument.presentationml.tags+xml"/>
  <Override PartName="/ppt/tags/tag588.xml" ContentType="application/vnd.openxmlformats-officedocument.presentationml.tags+xml"/>
  <Override PartName="/ppt/tags/tag589.xml" ContentType="application/vnd.openxmlformats-officedocument.presentationml.tags+xml"/>
  <Override PartName="/ppt/tags/tag59.xml" ContentType="application/vnd.openxmlformats-officedocument.presentationml.tags+xml"/>
  <Override PartName="/ppt/tags/tag590.xml" ContentType="application/vnd.openxmlformats-officedocument.presentationml.tags+xml"/>
  <Override PartName="/ppt/tags/tag591.xml" ContentType="application/vnd.openxmlformats-officedocument.presentationml.tags+xml"/>
  <Override PartName="/ppt/tags/tag592.xml" ContentType="application/vnd.openxmlformats-officedocument.presentationml.tags+xml"/>
  <Override PartName="/ppt/tags/tag593.xml" ContentType="application/vnd.openxmlformats-officedocument.presentationml.tags+xml"/>
  <Override PartName="/ppt/tags/tag594.xml" ContentType="application/vnd.openxmlformats-officedocument.presentationml.tags+xml"/>
  <Override PartName="/ppt/tags/tag595.xml" ContentType="application/vnd.openxmlformats-officedocument.presentationml.tags+xml"/>
  <Override PartName="/ppt/tags/tag596.xml" ContentType="application/vnd.openxmlformats-officedocument.presentationml.tags+xml"/>
  <Override PartName="/ppt/tags/tag597.xml" ContentType="application/vnd.openxmlformats-officedocument.presentationml.tags+xml"/>
  <Override PartName="/ppt/tags/tag598.xml" ContentType="application/vnd.openxmlformats-officedocument.presentationml.tags+xml"/>
  <Override PartName="/ppt/tags/tag59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00.xml" ContentType="application/vnd.openxmlformats-officedocument.presentationml.tags+xml"/>
  <Override PartName="/ppt/tags/tag601.xml" ContentType="application/vnd.openxmlformats-officedocument.presentationml.tags+xml"/>
  <Override PartName="/ppt/tags/tag602.xml" ContentType="application/vnd.openxmlformats-officedocument.presentationml.tags+xml"/>
  <Override PartName="/ppt/tags/tag603.xml" ContentType="application/vnd.openxmlformats-officedocument.presentationml.tags+xml"/>
  <Override PartName="/ppt/tags/tag604.xml" ContentType="application/vnd.openxmlformats-officedocument.presentationml.tags+xml"/>
  <Override PartName="/ppt/tags/tag605.xml" ContentType="application/vnd.openxmlformats-officedocument.presentationml.tags+xml"/>
  <Override PartName="/ppt/tags/tag606.xml" ContentType="application/vnd.openxmlformats-officedocument.presentationml.tags+xml"/>
  <Override PartName="/ppt/tags/tag607.xml" ContentType="application/vnd.openxmlformats-officedocument.presentationml.tags+xml"/>
  <Override PartName="/ppt/tags/tag608.xml" ContentType="application/vnd.openxmlformats-officedocument.presentationml.tags+xml"/>
  <Override PartName="/ppt/tags/tag609.xml" ContentType="application/vnd.openxmlformats-officedocument.presentationml.tags+xml"/>
  <Override PartName="/ppt/tags/tag61.xml" ContentType="application/vnd.openxmlformats-officedocument.presentationml.tags+xml"/>
  <Override PartName="/ppt/tags/tag610.xml" ContentType="application/vnd.openxmlformats-officedocument.presentationml.tags+xml"/>
  <Override PartName="/ppt/tags/tag611.xml" ContentType="application/vnd.openxmlformats-officedocument.presentationml.tags+xml"/>
  <Override PartName="/ppt/tags/tag612.xml" ContentType="application/vnd.openxmlformats-officedocument.presentationml.tags+xml"/>
  <Override PartName="/ppt/tags/tag613.xml" ContentType="application/vnd.openxmlformats-officedocument.presentationml.tags+xml"/>
  <Override PartName="/ppt/tags/tag614.xml" ContentType="application/vnd.openxmlformats-officedocument.presentationml.tags+xml"/>
  <Override PartName="/ppt/tags/tag615.xml" ContentType="application/vnd.openxmlformats-officedocument.presentationml.tags+xml"/>
  <Override PartName="/ppt/tags/tag616.xml" ContentType="application/vnd.openxmlformats-officedocument.presentationml.tags+xml"/>
  <Override PartName="/ppt/tags/tag617.xml" ContentType="application/vnd.openxmlformats-officedocument.presentationml.tags+xml"/>
  <Override PartName="/ppt/tags/tag618.xml" ContentType="application/vnd.openxmlformats-officedocument.presentationml.tags+xml"/>
  <Override PartName="/ppt/tags/tag619.xml" ContentType="application/vnd.openxmlformats-officedocument.presentationml.tags+xml"/>
  <Override PartName="/ppt/tags/tag62.xml" ContentType="application/vnd.openxmlformats-officedocument.presentationml.tags+xml"/>
  <Override PartName="/ppt/tags/tag620.xml" ContentType="application/vnd.openxmlformats-officedocument.presentationml.tags+xml"/>
  <Override PartName="/ppt/tags/tag621.xml" ContentType="application/vnd.openxmlformats-officedocument.presentationml.tags+xml"/>
  <Override PartName="/ppt/tags/tag622.xml" ContentType="application/vnd.openxmlformats-officedocument.presentationml.tags+xml"/>
  <Override PartName="/ppt/tags/tag623.xml" ContentType="application/vnd.openxmlformats-officedocument.presentationml.tags+xml"/>
  <Override PartName="/ppt/tags/tag624.xml" ContentType="application/vnd.openxmlformats-officedocument.presentationml.tags+xml"/>
  <Override PartName="/ppt/tags/tag625.xml" ContentType="application/vnd.openxmlformats-officedocument.presentationml.tags+xml"/>
  <Override PartName="/ppt/tags/tag626.xml" ContentType="application/vnd.openxmlformats-officedocument.presentationml.tags+xml"/>
  <Override PartName="/ppt/tags/tag627.xml" ContentType="application/vnd.openxmlformats-officedocument.presentationml.tags+xml"/>
  <Override PartName="/ppt/tags/tag628.xml" ContentType="application/vnd.openxmlformats-officedocument.presentationml.tags+xml"/>
  <Override PartName="/ppt/tags/tag629.xml" ContentType="application/vnd.openxmlformats-officedocument.presentationml.tags+xml"/>
  <Override PartName="/ppt/tags/tag63.xml" ContentType="application/vnd.openxmlformats-officedocument.presentationml.tags+xml"/>
  <Override PartName="/ppt/tags/tag630.xml" ContentType="application/vnd.openxmlformats-officedocument.presentationml.tags+xml"/>
  <Override PartName="/ppt/tags/tag631.xml" ContentType="application/vnd.openxmlformats-officedocument.presentationml.tags+xml"/>
  <Override PartName="/ppt/tags/tag632.xml" ContentType="application/vnd.openxmlformats-officedocument.presentationml.tags+xml"/>
  <Override PartName="/ppt/tags/tag633.xml" ContentType="application/vnd.openxmlformats-officedocument.presentationml.tags+xml"/>
  <Override PartName="/ppt/tags/tag634.xml" ContentType="application/vnd.openxmlformats-officedocument.presentationml.tags+xml"/>
  <Override PartName="/ppt/tags/tag635.xml" ContentType="application/vnd.openxmlformats-officedocument.presentationml.tags+xml"/>
  <Override PartName="/ppt/tags/tag636.xml" ContentType="application/vnd.openxmlformats-officedocument.presentationml.tags+xml"/>
  <Override PartName="/ppt/tags/tag637.xml" ContentType="application/vnd.openxmlformats-officedocument.presentationml.tags+xml"/>
  <Override PartName="/ppt/tags/tag638.xml" ContentType="application/vnd.openxmlformats-officedocument.presentationml.tags+xml"/>
  <Override PartName="/ppt/tags/tag639.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7" r:id="rId3"/>
    <p:sldMasterId id="2147483686" r:id="rId4"/>
  </p:sldMasterIdLst>
  <p:notesMasterIdLst>
    <p:notesMasterId r:id="rId19"/>
  </p:notesMasterIdLst>
  <p:sldIdLst>
    <p:sldId id="399" r:id="rId5"/>
    <p:sldId id="400" r:id="rId6"/>
    <p:sldId id="367" r:id="rId7"/>
    <p:sldId id="369" r:id="rId8"/>
    <p:sldId id="388" r:id="rId9"/>
    <p:sldId id="389" r:id="rId10"/>
    <p:sldId id="370" r:id="rId11"/>
    <p:sldId id="371" r:id="rId12"/>
    <p:sldId id="372" r:id="rId13"/>
    <p:sldId id="374" r:id="rId14"/>
    <p:sldId id="373" r:id="rId15"/>
    <p:sldId id="375" r:id="rId16"/>
    <p:sldId id="377" r:id="rId17"/>
    <p:sldId id="376" r:id="rId18"/>
  </p:sldIdLst>
  <p:sldSz cx="12192000" cy="6858000"/>
  <p:notesSz cx="6858000" cy="9144000"/>
  <p:custShowLst>
    <p:custShow name="自定义放映 1" id="0">
      <p:sldLst/>
    </p:custShow>
  </p:custShowLst>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tags" Target="tags/tag639.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1" Type="http://schemas.openxmlformats.org/officeDocument/2006/relationships/tags" Target="../tags/tag81.xml"/><Relationship Id="rId10" Type="http://schemas.openxmlformats.org/officeDocument/2006/relationships/tags" Target="../tags/tag80.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3" Type="http://schemas.openxmlformats.org/officeDocument/2006/relationships/tags" Target="../tags/tag100.xml"/><Relationship Id="rId12" Type="http://schemas.openxmlformats.org/officeDocument/2006/relationships/tags" Target="../tags/tag99.xml"/><Relationship Id="rId11" Type="http://schemas.openxmlformats.org/officeDocument/2006/relationships/tags" Target="../tags/tag98.xml"/><Relationship Id="rId10" Type="http://schemas.openxmlformats.org/officeDocument/2006/relationships/tags" Target="../tags/tag97.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1" Type="http://schemas.openxmlformats.org/officeDocument/2006/relationships/tags" Target="../tags/tag110.xml"/><Relationship Id="rId10" Type="http://schemas.openxmlformats.org/officeDocument/2006/relationships/tags" Target="../tags/tag109.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18.xml"/><Relationship Id="rId8" Type="http://schemas.openxmlformats.org/officeDocument/2006/relationships/tags" Target="../tags/tag117.xml"/><Relationship Id="rId7" Type="http://schemas.openxmlformats.org/officeDocument/2006/relationships/tags" Target="../tags/tag116.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1" Type="http://schemas.openxmlformats.org/officeDocument/2006/relationships/tags" Target="../tags/tag120.xml"/><Relationship Id="rId10" Type="http://schemas.openxmlformats.org/officeDocument/2006/relationships/tags" Target="../tags/tag119.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tags" Target="../tags/tag127.xml"/><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1" Type="http://schemas.openxmlformats.org/officeDocument/2006/relationships/tags" Target="../tags/tag130.xml"/><Relationship Id="rId10" Type="http://schemas.openxmlformats.org/officeDocument/2006/relationships/tags" Target="../tags/tag129.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38.xml"/><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3" Type="http://schemas.openxmlformats.org/officeDocument/2006/relationships/tags" Target="../tags/tag142.xml"/><Relationship Id="rId12" Type="http://schemas.openxmlformats.org/officeDocument/2006/relationships/tags" Target="../tags/tag141.xml"/><Relationship Id="rId11" Type="http://schemas.openxmlformats.org/officeDocument/2006/relationships/tags" Target="../tags/tag140.xml"/><Relationship Id="rId10" Type="http://schemas.openxmlformats.org/officeDocument/2006/relationships/tags" Target="../tags/tag139.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50.xml"/><Relationship Id="rId8" Type="http://schemas.openxmlformats.org/officeDocument/2006/relationships/tags" Target="../tags/tag149.xml"/><Relationship Id="rId7" Type="http://schemas.openxmlformats.org/officeDocument/2006/relationships/tags" Target="../tags/tag148.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3" Type="http://schemas.openxmlformats.org/officeDocument/2006/relationships/tags" Target="../tags/tag154.xml"/><Relationship Id="rId12" Type="http://schemas.openxmlformats.org/officeDocument/2006/relationships/tags" Target="../tags/tag153.xml"/><Relationship Id="rId11" Type="http://schemas.openxmlformats.org/officeDocument/2006/relationships/tags" Target="../tags/tag152.xml"/><Relationship Id="rId10" Type="http://schemas.openxmlformats.org/officeDocument/2006/relationships/tags" Target="../tags/tag151.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67.xml"/><Relationship Id="rId8" Type="http://schemas.openxmlformats.org/officeDocument/2006/relationships/tags" Target="../tags/tag166.xml"/><Relationship Id="rId7" Type="http://schemas.openxmlformats.org/officeDocument/2006/relationships/tags" Target="../tags/tag165.xml"/><Relationship Id="rId6" Type="http://schemas.openxmlformats.org/officeDocument/2006/relationships/tags" Target="../tags/tag164.xml"/><Relationship Id="rId5" Type="http://schemas.openxmlformats.org/officeDocument/2006/relationships/tags" Target="../tags/tag163.xml"/><Relationship Id="rId4" Type="http://schemas.openxmlformats.org/officeDocument/2006/relationships/tags" Target="../tags/tag162.xml"/><Relationship Id="rId3" Type="http://schemas.openxmlformats.org/officeDocument/2006/relationships/image" Target="../media/image1.jpeg"/><Relationship Id="rId28" Type="http://schemas.openxmlformats.org/officeDocument/2006/relationships/tags" Target="../tags/tag186.xml"/><Relationship Id="rId27" Type="http://schemas.openxmlformats.org/officeDocument/2006/relationships/tags" Target="../tags/tag185.xml"/><Relationship Id="rId26" Type="http://schemas.openxmlformats.org/officeDocument/2006/relationships/tags" Target="../tags/tag184.xml"/><Relationship Id="rId25" Type="http://schemas.openxmlformats.org/officeDocument/2006/relationships/tags" Target="../tags/tag183.xml"/><Relationship Id="rId24" Type="http://schemas.openxmlformats.org/officeDocument/2006/relationships/tags" Target="../tags/tag182.xml"/><Relationship Id="rId23" Type="http://schemas.openxmlformats.org/officeDocument/2006/relationships/tags" Target="../tags/tag181.xml"/><Relationship Id="rId22" Type="http://schemas.openxmlformats.org/officeDocument/2006/relationships/tags" Target="../tags/tag180.xml"/><Relationship Id="rId21" Type="http://schemas.openxmlformats.org/officeDocument/2006/relationships/tags" Target="../tags/tag179.xml"/><Relationship Id="rId20" Type="http://schemas.openxmlformats.org/officeDocument/2006/relationships/tags" Target="../tags/tag178.xml"/><Relationship Id="rId2" Type="http://schemas.openxmlformats.org/officeDocument/2006/relationships/tags" Target="../tags/tag161.xml"/><Relationship Id="rId19" Type="http://schemas.openxmlformats.org/officeDocument/2006/relationships/tags" Target="../tags/tag177.xml"/><Relationship Id="rId18" Type="http://schemas.openxmlformats.org/officeDocument/2006/relationships/tags" Target="../tags/tag176.xml"/><Relationship Id="rId17" Type="http://schemas.openxmlformats.org/officeDocument/2006/relationships/tags" Target="../tags/tag175.xml"/><Relationship Id="rId16" Type="http://schemas.openxmlformats.org/officeDocument/2006/relationships/tags" Target="../tags/tag174.xml"/><Relationship Id="rId15" Type="http://schemas.openxmlformats.org/officeDocument/2006/relationships/tags" Target="../tags/tag173.xml"/><Relationship Id="rId14" Type="http://schemas.openxmlformats.org/officeDocument/2006/relationships/tags" Target="../tags/tag172.xml"/><Relationship Id="rId13" Type="http://schemas.openxmlformats.org/officeDocument/2006/relationships/tags" Target="../tags/tag171.xml"/><Relationship Id="rId12" Type="http://schemas.openxmlformats.org/officeDocument/2006/relationships/tags" Target="../tags/tag170.xml"/><Relationship Id="rId11" Type="http://schemas.openxmlformats.org/officeDocument/2006/relationships/tags" Target="../tags/tag169.xml"/><Relationship Id="rId10" Type="http://schemas.openxmlformats.org/officeDocument/2006/relationships/tags" Target="../tags/tag168.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194.xml"/><Relationship Id="rId8" Type="http://schemas.openxmlformats.org/officeDocument/2006/relationships/tags" Target="../tags/tag193.xml"/><Relationship Id="rId7" Type="http://schemas.openxmlformats.org/officeDocument/2006/relationships/tags" Target="../tags/tag192.xml"/><Relationship Id="rId6" Type="http://schemas.openxmlformats.org/officeDocument/2006/relationships/tags" Target="../tags/tag191.xml"/><Relationship Id="rId5" Type="http://schemas.openxmlformats.org/officeDocument/2006/relationships/tags" Target="../tags/tag190.xml"/><Relationship Id="rId4" Type="http://schemas.openxmlformats.org/officeDocument/2006/relationships/tags" Target="../tags/tag189.xml"/><Relationship Id="rId3" Type="http://schemas.openxmlformats.org/officeDocument/2006/relationships/tags" Target="../tags/tag188.xml"/><Relationship Id="rId2" Type="http://schemas.openxmlformats.org/officeDocument/2006/relationships/tags" Target="../tags/tag187.xml"/><Relationship Id="rId19" Type="http://schemas.openxmlformats.org/officeDocument/2006/relationships/tags" Target="../tags/tag204.xml"/><Relationship Id="rId18" Type="http://schemas.openxmlformats.org/officeDocument/2006/relationships/tags" Target="../tags/tag203.xml"/><Relationship Id="rId17" Type="http://schemas.openxmlformats.org/officeDocument/2006/relationships/tags" Target="../tags/tag202.xml"/><Relationship Id="rId16" Type="http://schemas.openxmlformats.org/officeDocument/2006/relationships/tags" Target="../tags/tag201.xml"/><Relationship Id="rId15" Type="http://schemas.openxmlformats.org/officeDocument/2006/relationships/tags" Target="../tags/tag200.xml"/><Relationship Id="rId14" Type="http://schemas.openxmlformats.org/officeDocument/2006/relationships/tags" Target="../tags/tag199.xml"/><Relationship Id="rId13" Type="http://schemas.openxmlformats.org/officeDocument/2006/relationships/tags" Target="../tags/tag198.xml"/><Relationship Id="rId12" Type="http://schemas.openxmlformats.org/officeDocument/2006/relationships/tags" Target="../tags/tag197.xml"/><Relationship Id="rId11" Type="http://schemas.openxmlformats.org/officeDocument/2006/relationships/tags" Target="../tags/tag196.xml"/><Relationship Id="rId10" Type="http://schemas.openxmlformats.org/officeDocument/2006/relationships/tags" Target="../tags/tag195.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211.xml"/><Relationship Id="rId8" Type="http://schemas.openxmlformats.org/officeDocument/2006/relationships/tags" Target="../tags/tag210.xml"/><Relationship Id="rId7" Type="http://schemas.openxmlformats.org/officeDocument/2006/relationships/tags" Target="../tags/tag209.xml"/><Relationship Id="rId6" Type="http://schemas.openxmlformats.org/officeDocument/2006/relationships/tags" Target="../tags/tag208.xml"/><Relationship Id="rId5" Type="http://schemas.openxmlformats.org/officeDocument/2006/relationships/tags" Target="../tags/tag207.xml"/><Relationship Id="rId4" Type="http://schemas.openxmlformats.org/officeDocument/2006/relationships/tags" Target="../tags/tag206.xml"/><Relationship Id="rId3" Type="http://schemas.openxmlformats.org/officeDocument/2006/relationships/image" Target="../media/image1.jpeg"/><Relationship Id="rId2" Type="http://schemas.openxmlformats.org/officeDocument/2006/relationships/tags" Target="../tags/tag205.xml"/><Relationship Id="rId11" Type="http://schemas.openxmlformats.org/officeDocument/2006/relationships/tags" Target="../tags/tag213.xml"/><Relationship Id="rId10" Type="http://schemas.openxmlformats.org/officeDocument/2006/relationships/tags" Target="../tags/tag212.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221.xml"/><Relationship Id="rId8" Type="http://schemas.openxmlformats.org/officeDocument/2006/relationships/tags" Target="../tags/tag220.xml"/><Relationship Id="rId7" Type="http://schemas.openxmlformats.org/officeDocument/2006/relationships/tags" Target="../tags/tag219.xml"/><Relationship Id="rId6" Type="http://schemas.openxmlformats.org/officeDocument/2006/relationships/tags" Target="../tags/tag218.xml"/><Relationship Id="rId5" Type="http://schemas.openxmlformats.org/officeDocument/2006/relationships/tags" Target="../tags/tag217.xml"/><Relationship Id="rId4" Type="http://schemas.openxmlformats.org/officeDocument/2006/relationships/tags" Target="../tags/tag216.xml"/><Relationship Id="rId3" Type="http://schemas.openxmlformats.org/officeDocument/2006/relationships/tags" Target="../tags/tag215.xml"/><Relationship Id="rId20" Type="http://schemas.openxmlformats.org/officeDocument/2006/relationships/tags" Target="../tags/tag232.xml"/><Relationship Id="rId2" Type="http://schemas.openxmlformats.org/officeDocument/2006/relationships/tags" Target="../tags/tag214.xml"/><Relationship Id="rId19" Type="http://schemas.openxmlformats.org/officeDocument/2006/relationships/tags" Target="../tags/tag231.xml"/><Relationship Id="rId18" Type="http://schemas.openxmlformats.org/officeDocument/2006/relationships/tags" Target="../tags/tag230.xml"/><Relationship Id="rId17" Type="http://schemas.openxmlformats.org/officeDocument/2006/relationships/tags" Target="../tags/tag229.xml"/><Relationship Id="rId16" Type="http://schemas.openxmlformats.org/officeDocument/2006/relationships/tags" Target="../tags/tag228.xml"/><Relationship Id="rId15" Type="http://schemas.openxmlformats.org/officeDocument/2006/relationships/tags" Target="../tags/tag227.xml"/><Relationship Id="rId14" Type="http://schemas.openxmlformats.org/officeDocument/2006/relationships/tags" Target="../tags/tag226.xml"/><Relationship Id="rId13" Type="http://schemas.openxmlformats.org/officeDocument/2006/relationships/tags" Target="../tags/tag225.xml"/><Relationship Id="rId12" Type="http://schemas.openxmlformats.org/officeDocument/2006/relationships/tags" Target="../tags/tag224.xml"/><Relationship Id="rId11" Type="http://schemas.openxmlformats.org/officeDocument/2006/relationships/tags" Target="../tags/tag223.xml"/><Relationship Id="rId10" Type="http://schemas.openxmlformats.org/officeDocument/2006/relationships/tags" Target="../tags/tag222.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240.xml"/><Relationship Id="rId8" Type="http://schemas.openxmlformats.org/officeDocument/2006/relationships/tags" Target="../tags/tag239.xml"/><Relationship Id="rId7" Type="http://schemas.openxmlformats.org/officeDocument/2006/relationships/tags" Target="../tags/tag238.xml"/><Relationship Id="rId6" Type="http://schemas.openxmlformats.org/officeDocument/2006/relationships/tags" Target="../tags/tag237.xml"/><Relationship Id="rId5" Type="http://schemas.openxmlformats.org/officeDocument/2006/relationships/tags" Target="../tags/tag236.xml"/><Relationship Id="rId4" Type="http://schemas.openxmlformats.org/officeDocument/2006/relationships/tags" Target="../tags/tag235.xml"/><Relationship Id="rId3" Type="http://schemas.openxmlformats.org/officeDocument/2006/relationships/tags" Target="../tags/tag234.xml"/><Relationship Id="rId22" Type="http://schemas.openxmlformats.org/officeDocument/2006/relationships/tags" Target="../tags/tag253.xml"/><Relationship Id="rId21" Type="http://schemas.openxmlformats.org/officeDocument/2006/relationships/tags" Target="../tags/tag252.xml"/><Relationship Id="rId20" Type="http://schemas.openxmlformats.org/officeDocument/2006/relationships/tags" Target="../tags/tag251.xml"/><Relationship Id="rId2" Type="http://schemas.openxmlformats.org/officeDocument/2006/relationships/tags" Target="../tags/tag233.xml"/><Relationship Id="rId19" Type="http://schemas.openxmlformats.org/officeDocument/2006/relationships/tags" Target="../tags/tag250.xml"/><Relationship Id="rId18" Type="http://schemas.openxmlformats.org/officeDocument/2006/relationships/tags" Target="../tags/tag249.xml"/><Relationship Id="rId17" Type="http://schemas.openxmlformats.org/officeDocument/2006/relationships/tags" Target="../tags/tag248.xml"/><Relationship Id="rId16" Type="http://schemas.openxmlformats.org/officeDocument/2006/relationships/tags" Target="../tags/tag247.xml"/><Relationship Id="rId15" Type="http://schemas.openxmlformats.org/officeDocument/2006/relationships/tags" Target="../tags/tag246.xml"/><Relationship Id="rId14" Type="http://schemas.openxmlformats.org/officeDocument/2006/relationships/tags" Target="../tags/tag245.xml"/><Relationship Id="rId13" Type="http://schemas.openxmlformats.org/officeDocument/2006/relationships/tags" Target="../tags/tag244.xml"/><Relationship Id="rId12" Type="http://schemas.openxmlformats.org/officeDocument/2006/relationships/tags" Target="../tags/tag243.xml"/><Relationship Id="rId11" Type="http://schemas.openxmlformats.org/officeDocument/2006/relationships/tags" Target="../tags/tag242.xml"/><Relationship Id="rId10" Type="http://schemas.openxmlformats.org/officeDocument/2006/relationships/tags" Target="../tags/tag241.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261.xml"/><Relationship Id="rId8" Type="http://schemas.openxmlformats.org/officeDocument/2006/relationships/tags" Target="../tags/tag260.xml"/><Relationship Id="rId7" Type="http://schemas.openxmlformats.org/officeDocument/2006/relationships/tags" Target="../tags/tag259.xml"/><Relationship Id="rId6" Type="http://schemas.openxmlformats.org/officeDocument/2006/relationships/tags" Target="../tags/tag258.xml"/><Relationship Id="rId5" Type="http://schemas.openxmlformats.org/officeDocument/2006/relationships/tags" Target="../tags/tag257.xml"/><Relationship Id="rId4" Type="http://schemas.openxmlformats.org/officeDocument/2006/relationships/tags" Target="../tags/tag256.xml"/><Relationship Id="rId3" Type="http://schemas.openxmlformats.org/officeDocument/2006/relationships/tags" Target="../tags/tag255.xml"/><Relationship Id="rId2" Type="http://schemas.openxmlformats.org/officeDocument/2006/relationships/tags" Target="../tags/tag254.xml"/><Relationship Id="rId18" Type="http://schemas.openxmlformats.org/officeDocument/2006/relationships/tags" Target="../tags/tag270.xml"/><Relationship Id="rId17" Type="http://schemas.openxmlformats.org/officeDocument/2006/relationships/tags" Target="../tags/tag269.xml"/><Relationship Id="rId16" Type="http://schemas.openxmlformats.org/officeDocument/2006/relationships/tags" Target="../tags/tag268.xml"/><Relationship Id="rId15" Type="http://schemas.openxmlformats.org/officeDocument/2006/relationships/tags" Target="../tags/tag267.xml"/><Relationship Id="rId14" Type="http://schemas.openxmlformats.org/officeDocument/2006/relationships/tags" Target="../tags/tag266.xml"/><Relationship Id="rId13" Type="http://schemas.openxmlformats.org/officeDocument/2006/relationships/tags" Target="../tags/tag265.xml"/><Relationship Id="rId12" Type="http://schemas.openxmlformats.org/officeDocument/2006/relationships/tags" Target="../tags/tag264.xml"/><Relationship Id="rId11" Type="http://schemas.openxmlformats.org/officeDocument/2006/relationships/tags" Target="../tags/tag263.xml"/><Relationship Id="rId10" Type="http://schemas.openxmlformats.org/officeDocument/2006/relationships/tags" Target="../tags/tag262.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4" Type="http://schemas.openxmlformats.org/officeDocument/2006/relationships/tags" Target="../tags/tag273.xml"/><Relationship Id="rId3" Type="http://schemas.openxmlformats.org/officeDocument/2006/relationships/tags" Target="../tags/tag272.xml"/><Relationship Id="rId2" Type="http://schemas.openxmlformats.org/officeDocument/2006/relationships/tags" Target="../tags/tag271.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281.xml"/><Relationship Id="rId8" Type="http://schemas.openxmlformats.org/officeDocument/2006/relationships/tags" Target="../tags/tag280.xml"/><Relationship Id="rId7" Type="http://schemas.openxmlformats.org/officeDocument/2006/relationships/tags" Target="../tags/tag279.xml"/><Relationship Id="rId6" Type="http://schemas.openxmlformats.org/officeDocument/2006/relationships/tags" Target="../tags/tag278.xml"/><Relationship Id="rId5" Type="http://schemas.openxmlformats.org/officeDocument/2006/relationships/tags" Target="../tags/tag277.xml"/><Relationship Id="rId4" Type="http://schemas.openxmlformats.org/officeDocument/2006/relationships/tags" Target="../tags/tag276.xml"/><Relationship Id="rId3" Type="http://schemas.openxmlformats.org/officeDocument/2006/relationships/tags" Target="../tags/tag275.xml"/><Relationship Id="rId20" Type="http://schemas.openxmlformats.org/officeDocument/2006/relationships/tags" Target="../tags/tag292.xml"/><Relationship Id="rId2" Type="http://schemas.openxmlformats.org/officeDocument/2006/relationships/tags" Target="../tags/tag274.xml"/><Relationship Id="rId19" Type="http://schemas.openxmlformats.org/officeDocument/2006/relationships/tags" Target="../tags/tag291.xml"/><Relationship Id="rId18" Type="http://schemas.openxmlformats.org/officeDocument/2006/relationships/tags" Target="../tags/tag290.xml"/><Relationship Id="rId17" Type="http://schemas.openxmlformats.org/officeDocument/2006/relationships/tags" Target="../tags/tag289.xml"/><Relationship Id="rId16" Type="http://schemas.openxmlformats.org/officeDocument/2006/relationships/tags" Target="../tags/tag288.xml"/><Relationship Id="rId15" Type="http://schemas.openxmlformats.org/officeDocument/2006/relationships/tags" Target="../tags/tag287.xml"/><Relationship Id="rId14" Type="http://schemas.openxmlformats.org/officeDocument/2006/relationships/tags" Target="../tags/tag286.xml"/><Relationship Id="rId13" Type="http://schemas.openxmlformats.org/officeDocument/2006/relationships/tags" Target="../tags/tag285.xml"/><Relationship Id="rId12" Type="http://schemas.openxmlformats.org/officeDocument/2006/relationships/tags" Target="../tags/tag284.xml"/><Relationship Id="rId11" Type="http://schemas.openxmlformats.org/officeDocument/2006/relationships/tags" Target="../tags/tag283.xml"/><Relationship Id="rId10" Type="http://schemas.openxmlformats.org/officeDocument/2006/relationships/tags" Target="../tags/tag282.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300.xml"/><Relationship Id="rId8" Type="http://schemas.openxmlformats.org/officeDocument/2006/relationships/tags" Target="../tags/tag299.xml"/><Relationship Id="rId7" Type="http://schemas.openxmlformats.org/officeDocument/2006/relationships/tags" Target="../tags/tag298.xml"/><Relationship Id="rId6" Type="http://schemas.openxmlformats.org/officeDocument/2006/relationships/tags" Target="../tags/tag297.xml"/><Relationship Id="rId5" Type="http://schemas.openxmlformats.org/officeDocument/2006/relationships/tags" Target="../tags/tag296.xml"/><Relationship Id="rId4" Type="http://schemas.openxmlformats.org/officeDocument/2006/relationships/tags" Target="../tags/tag295.xml"/><Relationship Id="rId3" Type="http://schemas.openxmlformats.org/officeDocument/2006/relationships/tags" Target="../tags/tag294.xml"/><Relationship Id="rId20" Type="http://schemas.openxmlformats.org/officeDocument/2006/relationships/tags" Target="../tags/tag311.xml"/><Relationship Id="rId2" Type="http://schemas.openxmlformats.org/officeDocument/2006/relationships/tags" Target="../tags/tag293.xml"/><Relationship Id="rId19" Type="http://schemas.openxmlformats.org/officeDocument/2006/relationships/tags" Target="../tags/tag310.xml"/><Relationship Id="rId18" Type="http://schemas.openxmlformats.org/officeDocument/2006/relationships/tags" Target="../tags/tag309.xml"/><Relationship Id="rId17" Type="http://schemas.openxmlformats.org/officeDocument/2006/relationships/tags" Target="../tags/tag308.xml"/><Relationship Id="rId16" Type="http://schemas.openxmlformats.org/officeDocument/2006/relationships/tags" Target="../tags/tag307.xml"/><Relationship Id="rId15" Type="http://schemas.openxmlformats.org/officeDocument/2006/relationships/tags" Target="../tags/tag306.xml"/><Relationship Id="rId14" Type="http://schemas.openxmlformats.org/officeDocument/2006/relationships/tags" Target="../tags/tag305.xml"/><Relationship Id="rId13" Type="http://schemas.openxmlformats.org/officeDocument/2006/relationships/tags" Target="../tags/tag304.xml"/><Relationship Id="rId12" Type="http://schemas.openxmlformats.org/officeDocument/2006/relationships/tags" Target="../tags/tag303.xml"/><Relationship Id="rId11" Type="http://schemas.openxmlformats.org/officeDocument/2006/relationships/tags" Target="../tags/tag302.xml"/><Relationship Id="rId10" Type="http://schemas.openxmlformats.org/officeDocument/2006/relationships/tags" Target="../tags/tag301.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319.xml"/><Relationship Id="rId8" Type="http://schemas.openxmlformats.org/officeDocument/2006/relationships/tags" Target="../tags/tag318.xml"/><Relationship Id="rId7" Type="http://schemas.openxmlformats.org/officeDocument/2006/relationships/tags" Target="../tags/tag317.xml"/><Relationship Id="rId6" Type="http://schemas.openxmlformats.org/officeDocument/2006/relationships/tags" Target="../tags/tag316.xml"/><Relationship Id="rId5" Type="http://schemas.openxmlformats.org/officeDocument/2006/relationships/tags" Target="../tags/tag315.xml"/><Relationship Id="rId4" Type="http://schemas.openxmlformats.org/officeDocument/2006/relationships/tags" Target="../tags/tag314.xml"/><Relationship Id="rId3" Type="http://schemas.openxmlformats.org/officeDocument/2006/relationships/tags" Target="../tags/tag313.xml"/><Relationship Id="rId2" Type="http://schemas.openxmlformats.org/officeDocument/2006/relationships/tags" Target="../tags/tag312.xml"/><Relationship Id="rId19" Type="http://schemas.openxmlformats.org/officeDocument/2006/relationships/tags" Target="../tags/tag329.xml"/><Relationship Id="rId18" Type="http://schemas.openxmlformats.org/officeDocument/2006/relationships/tags" Target="../tags/tag328.xml"/><Relationship Id="rId17" Type="http://schemas.openxmlformats.org/officeDocument/2006/relationships/tags" Target="../tags/tag327.xml"/><Relationship Id="rId16" Type="http://schemas.openxmlformats.org/officeDocument/2006/relationships/tags" Target="../tags/tag326.xml"/><Relationship Id="rId15" Type="http://schemas.openxmlformats.org/officeDocument/2006/relationships/tags" Target="../tags/tag325.xml"/><Relationship Id="rId14" Type="http://schemas.openxmlformats.org/officeDocument/2006/relationships/tags" Target="../tags/tag324.xml"/><Relationship Id="rId13" Type="http://schemas.openxmlformats.org/officeDocument/2006/relationships/tags" Target="../tags/tag323.xml"/><Relationship Id="rId12" Type="http://schemas.openxmlformats.org/officeDocument/2006/relationships/tags" Target="../tags/tag322.xml"/><Relationship Id="rId11" Type="http://schemas.openxmlformats.org/officeDocument/2006/relationships/tags" Target="../tags/tag321.xml"/><Relationship Id="rId10" Type="http://schemas.openxmlformats.org/officeDocument/2006/relationships/tags" Target="../tags/tag320.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336.xml"/><Relationship Id="rId8" Type="http://schemas.openxmlformats.org/officeDocument/2006/relationships/tags" Target="../tags/tag335.xml"/><Relationship Id="rId7" Type="http://schemas.openxmlformats.org/officeDocument/2006/relationships/tags" Target="../tags/tag334.xml"/><Relationship Id="rId6" Type="http://schemas.openxmlformats.org/officeDocument/2006/relationships/tags" Target="../tags/tag333.xml"/><Relationship Id="rId5" Type="http://schemas.openxmlformats.org/officeDocument/2006/relationships/tags" Target="../tags/tag332.xml"/><Relationship Id="rId4" Type="http://schemas.openxmlformats.org/officeDocument/2006/relationships/tags" Target="../tags/tag331.xml"/><Relationship Id="rId3" Type="http://schemas.openxmlformats.org/officeDocument/2006/relationships/image" Target="../media/image1.jpeg"/><Relationship Id="rId24" Type="http://schemas.openxmlformats.org/officeDocument/2006/relationships/tags" Target="../tags/tag351.xml"/><Relationship Id="rId23" Type="http://schemas.openxmlformats.org/officeDocument/2006/relationships/tags" Target="../tags/tag350.xml"/><Relationship Id="rId22" Type="http://schemas.openxmlformats.org/officeDocument/2006/relationships/tags" Target="../tags/tag349.xml"/><Relationship Id="rId21" Type="http://schemas.openxmlformats.org/officeDocument/2006/relationships/tags" Target="../tags/tag348.xml"/><Relationship Id="rId20" Type="http://schemas.openxmlformats.org/officeDocument/2006/relationships/tags" Target="../tags/tag347.xml"/><Relationship Id="rId2" Type="http://schemas.openxmlformats.org/officeDocument/2006/relationships/tags" Target="../tags/tag330.xml"/><Relationship Id="rId19" Type="http://schemas.openxmlformats.org/officeDocument/2006/relationships/tags" Target="../tags/tag346.xml"/><Relationship Id="rId18" Type="http://schemas.openxmlformats.org/officeDocument/2006/relationships/tags" Target="../tags/tag345.xml"/><Relationship Id="rId17" Type="http://schemas.openxmlformats.org/officeDocument/2006/relationships/tags" Target="../tags/tag344.xml"/><Relationship Id="rId16" Type="http://schemas.openxmlformats.org/officeDocument/2006/relationships/tags" Target="../tags/tag343.xml"/><Relationship Id="rId15" Type="http://schemas.openxmlformats.org/officeDocument/2006/relationships/tags" Target="../tags/tag342.xml"/><Relationship Id="rId14" Type="http://schemas.openxmlformats.org/officeDocument/2006/relationships/tags" Target="../tags/tag341.xml"/><Relationship Id="rId13" Type="http://schemas.openxmlformats.org/officeDocument/2006/relationships/tags" Target="../tags/tag340.xml"/><Relationship Id="rId12" Type="http://schemas.openxmlformats.org/officeDocument/2006/relationships/tags" Target="../tags/tag339.xml"/><Relationship Id="rId11" Type="http://schemas.openxmlformats.org/officeDocument/2006/relationships/tags" Target="../tags/tag338.xml"/><Relationship Id="rId10" Type="http://schemas.openxmlformats.org/officeDocument/2006/relationships/tags" Target="../tags/tag337.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5" Type="http://schemas.openxmlformats.org/officeDocument/2006/relationships/tags" Target="../tags/tag32.xml"/><Relationship Id="rId14" Type="http://schemas.openxmlformats.org/officeDocument/2006/relationships/tags" Target="../tags/tag31.xml"/><Relationship Id="rId13" Type="http://schemas.openxmlformats.org/officeDocument/2006/relationships/tags" Target="../tags/tag30.xml"/><Relationship Id="rId12" Type="http://schemas.openxmlformats.org/officeDocument/2006/relationships/tags" Target="../tags/tag29.xml"/><Relationship Id="rId11" Type="http://schemas.openxmlformats.org/officeDocument/2006/relationships/tags" Target="../tags/tag28.xml"/><Relationship Id="rId10" Type="http://schemas.openxmlformats.org/officeDocument/2006/relationships/tags" Target="../tags/tag27.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359.xml"/><Relationship Id="rId8" Type="http://schemas.openxmlformats.org/officeDocument/2006/relationships/tags" Target="../tags/tag358.xml"/><Relationship Id="rId7" Type="http://schemas.openxmlformats.org/officeDocument/2006/relationships/tags" Target="../tags/tag357.xml"/><Relationship Id="rId6" Type="http://schemas.openxmlformats.org/officeDocument/2006/relationships/tags" Target="../tags/tag356.xml"/><Relationship Id="rId5" Type="http://schemas.openxmlformats.org/officeDocument/2006/relationships/tags" Target="../tags/tag355.xml"/><Relationship Id="rId4" Type="http://schemas.openxmlformats.org/officeDocument/2006/relationships/tags" Target="../tags/tag354.xml"/><Relationship Id="rId3" Type="http://schemas.openxmlformats.org/officeDocument/2006/relationships/tags" Target="../tags/tag353.xml"/><Relationship Id="rId2" Type="http://schemas.openxmlformats.org/officeDocument/2006/relationships/tags" Target="../tags/tag352.xml"/><Relationship Id="rId19" Type="http://schemas.openxmlformats.org/officeDocument/2006/relationships/tags" Target="../tags/tag369.xml"/><Relationship Id="rId18" Type="http://schemas.openxmlformats.org/officeDocument/2006/relationships/tags" Target="../tags/tag368.xml"/><Relationship Id="rId17" Type="http://schemas.openxmlformats.org/officeDocument/2006/relationships/tags" Target="../tags/tag367.xml"/><Relationship Id="rId16" Type="http://schemas.openxmlformats.org/officeDocument/2006/relationships/tags" Target="../tags/tag366.xml"/><Relationship Id="rId15" Type="http://schemas.openxmlformats.org/officeDocument/2006/relationships/tags" Target="../tags/tag365.xml"/><Relationship Id="rId14" Type="http://schemas.openxmlformats.org/officeDocument/2006/relationships/tags" Target="../tags/tag364.xml"/><Relationship Id="rId13" Type="http://schemas.openxmlformats.org/officeDocument/2006/relationships/tags" Target="../tags/tag363.xml"/><Relationship Id="rId12" Type="http://schemas.openxmlformats.org/officeDocument/2006/relationships/tags" Target="../tags/tag362.xml"/><Relationship Id="rId11" Type="http://schemas.openxmlformats.org/officeDocument/2006/relationships/tags" Target="../tags/tag361.xml"/><Relationship Id="rId10" Type="http://schemas.openxmlformats.org/officeDocument/2006/relationships/tags" Target="../tags/tag360.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377.xml"/><Relationship Id="rId8" Type="http://schemas.openxmlformats.org/officeDocument/2006/relationships/tags" Target="../tags/tag376.xml"/><Relationship Id="rId7" Type="http://schemas.openxmlformats.org/officeDocument/2006/relationships/tags" Target="../tags/tag375.xml"/><Relationship Id="rId6" Type="http://schemas.openxmlformats.org/officeDocument/2006/relationships/tags" Target="../tags/tag374.xml"/><Relationship Id="rId5" Type="http://schemas.openxmlformats.org/officeDocument/2006/relationships/tags" Target="../tags/tag373.xml"/><Relationship Id="rId4" Type="http://schemas.openxmlformats.org/officeDocument/2006/relationships/tags" Target="../tags/tag372.xml"/><Relationship Id="rId3" Type="http://schemas.openxmlformats.org/officeDocument/2006/relationships/tags" Target="../tags/tag371.xml"/><Relationship Id="rId21" Type="http://schemas.openxmlformats.org/officeDocument/2006/relationships/tags" Target="../tags/tag389.xml"/><Relationship Id="rId20" Type="http://schemas.openxmlformats.org/officeDocument/2006/relationships/tags" Target="../tags/tag388.xml"/><Relationship Id="rId2" Type="http://schemas.openxmlformats.org/officeDocument/2006/relationships/tags" Target="../tags/tag370.xml"/><Relationship Id="rId19" Type="http://schemas.openxmlformats.org/officeDocument/2006/relationships/tags" Target="../tags/tag387.xml"/><Relationship Id="rId18" Type="http://schemas.openxmlformats.org/officeDocument/2006/relationships/tags" Target="../tags/tag386.xml"/><Relationship Id="rId17" Type="http://schemas.openxmlformats.org/officeDocument/2006/relationships/tags" Target="../tags/tag385.xml"/><Relationship Id="rId16" Type="http://schemas.openxmlformats.org/officeDocument/2006/relationships/tags" Target="../tags/tag384.xml"/><Relationship Id="rId15" Type="http://schemas.openxmlformats.org/officeDocument/2006/relationships/tags" Target="../tags/tag383.xml"/><Relationship Id="rId14" Type="http://schemas.openxmlformats.org/officeDocument/2006/relationships/tags" Target="../tags/tag382.xml"/><Relationship Id="rId13" Type="http://schemas.openxmlformats.org/officeDocument/2006/relationships/tags" Target="../tags/tag381.xml"/><Relationship Id="rId12" Type="http://schemas.openxmlformats.org/officeDocument/2006/relationships/tags" Target="../tags/tag380.xml"/><Relationship Id="rId11" Type="http://schemas.openxmlformats.org/officeDocument/2006/relationships/tags" Target="../tags/tag379.xml"/><Relationship Id="rId10" Type="http://schemas.openxmlformats.org/officeDocument/2006/relationships/tags" Target="../tags/tag378.xml"/><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397.xml"/><Relationship Id="rId8" Type="http://schemas.openxmlformats.org/officeDocument/2006/relationships/tags" Target="../tags/tag396.xml"/><Relationship Id="rId7" Type="http://schemas.openxmlformats.org/officeDocument/2006/relationships/tags" Target="../tags/tag395.xml"/><Relationship Id="rId6" Type="http://schemas.openxmlformats.org/officeDocument/2006/relationships/tags" Target="../tags/tag394.xml"/><Relationship Id="rId5" Type="http://schemas.openxmlformats.org/officeDocument/2006/relationships/tags" Target="../tags/tag393.xml"/><Relationship Id="rId4" Type="http://schemas.openxmlformats.org/officeDocument/2006/relationships/tags" Target="../tags/tag392.xml"/><Relationship Id="rId3" Type="http://schemas.openxmlformats.org/officeDocument/2006/relationships/tags" Target="../tags/tag391.xml"/><Relationship Id="rId22" Type="http://schemas.openxmlformats.org/officeDocument/2006/relationships/tags" Target="../tags/tag410.xml"/><Relationship Id="rId21" Type="http://schemas.openxmlformats.org/officeDocument/2006/relationships/tags" Target="../tags/tag409.xml"/><Relationship Id="rId20" Type="http://schemas.openxmlformats.org/officeDocument/2006/relationships/tags" Target="../tags/tag408.xml"/><Relationship Id="rId2" Type="http://schemas.openxmlformats.org/officeDocument/2006/relationships/tags" Target="../tags/tag390.xml"/><Relationship Id="rId19" Type="http://schemas.openxmlformats.org/officeDocument/2006/relationships/tags" Target="../tags/tag407.xml"/><Relationship Id="rId18" Type="http://schemas.openxmlformats.org/officeDocument/2006/relationships/tags" Target="../tags/tag406.xml"/><Relationship Id="rId17" Type="http://schemas.openxmlformats.org/officeDocument/2006/relationships/tags" Target="../tags/tag405.xml"/><Relationship Id="rId16" Type="http://schemas.openxmlformats.org/officeDocument/2006/relationships/tags" Target="../tags/tag404.xml"/><Relationship Id="rId15" Type="http://schemas.openxmlformats.org/officeDocument/2006/relationships/tags" Target="../tags/tag403.xml"/><Relationship Id="rId14" Type="http://schemas.openxmlformats.org/officeDocument/2006/relationships/tags" Target="../tags/tag402.xml"/><Relationship Id="rId13" Type="http://schemas.openxmlformats.org/officeDocument/2006/relationships/tags" Target="../tags/tag401.xml"/><Relationship Id="rId12" Type="http://schemas.openxmlformats.org/officeDocument/2006/relationships/tags" Target="../tags/tag400.xml"/><Relationship Id="rId11" Type="http://schemas.openxmlformats.org/officeDocument/2006/relationships/tags" Target="../tags/tag399.xml"/><Relationship Id="rId10" Type="http://schemas.openxmlformats.org/officeDocument/2006/relationships/tags" Target="../tags/tag398.xml"/><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418.xml"/><Relationship Id="rId8" Type="http://schemas.openxmlformats.org/officeDocument/2006/relationships/tags" Target="../tags/tag417.xml"/><Relationship Id="rId7" Type="http://schemas.openxmlformats.org/officeDocument/2006/relationships/tags" Target="../tags/tag416.xml"/><Relationship Id="rId6" Type="http://schemas.openxmlformats.org/officeDocument/2006/relationships/tags" Target="../tags/tag415.xml"/><Relationship Id="rId5" Type="http://schemas.openxmlformats.org/officeDocument/2006/relationships/tags" Target="../tags/tag414.xml"/><Relationship Id="rId4" Type="http://schemas.openxmlformats.org/officeDocument/2006/relationships/tags" Target="../tags/tag413.xml"/><Relationship Id="rId3" Type="http://schemas.openxmlformats.org/officeDocument/2006/relationships/tags" Target="../tags/tag412.xml"/><Relationship Id="rId22" Type="http://schemas.openxmlformats.org/officeDocument/2006/relationships/tags" Target="../tags/tag431.xml"/><Relationship Id="rId21" Type="http://schemas.openxmlformats.org/officeDocument/2006/relationships/tags" Target="../tags/tag430.xml"/><Relationship Id="rId20" Type="http://schemas.openxmlformats.org/officeDocument/2006/relationships/tags" Target="../tags/tag429.xml"/><Relationship Id="rId2" Type="http://schemas.openxmlformats.org/officeDocument/2006/relationships/tags" Target="../tags/tag411.xml"/><Relationship Id="rId19" Type="http://schemas.openxmlformats.org/officeDocument/2006/relationships/tags" Target="../tags/tag428.xml"/><Relationship Id="rId18" Type="http://schemas.openxmlformats.org/officeDocument/2006/relationships/tags" Target="../tags/tag427.xml"/><Relationship Id="rId17" Type="http://schemas.openxmlformats.org/officeDocument/2006/relationships/tags" Target="../tags/tag426.xml"/><Relationship Id="rId16" Type="http://schemas.openxmlformats.org/officeDocument/2006/relationships/tags" Target="../tags/tag425.xml"/><Relationship Id="rId15" Type="http://schemas.openxmlformats.org/officeDocument/2006/relationships/tags" Target="../tags/tag424.xml"/><Relationship Id="rId14" Type="http://schemas.openxmlformats.org/officeDocument/2006/relationships/tags" Target="../tags/tag423.xml"/><Relationship Id="rId13" Type="http://schemas.openxmlformats.org/officeDocument/2006/relationships/tags" Target="../tags/tag422.xml"/><Relationship Id="rId12" Type="http://schemas.openxmlformats.org/officeDocument/2006/relationships/tags" Target="../tags/tag421.xml"/><Relationship Id="rId11" Type="http://schemas.openxmlformats.org/officeDocument/2006/relationships/tags" Target="../tags/tag420.xml"/><Relationship Id="rId10" Type="http://schemas.openxmlformats.org/officeDocument/2006/relationships/tags" Target="../tags/tag419.xml"/><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439.xml"/><Relationship Id="rId8" Type="http://schemas.openxmlformats.org/officeDocument/2006/relationships/tags" Target="../tags/tag438.xml"/><Relationship Id="rId7" Type="http://schemas.openxmlformats.org/officeDocument/2006/relationships/tags" Target="../tags/tag437.xml"/><Relationship Id="rId6" Type="http://schemas.openxmlformats.org/officeDocument/2006/relationships/tags" Target="../tags/tag436.xml"/><Relationship Id="rId5" Type="http://schemas.openxmlformats.org/officeDocument/2006/relationships/tags" Target="../tags/tag435.xml"/><Relationship Id="rId4" Type="http://schemas.openxmlformats.org/officeDocument/2006/relationships/tags" Target="../tags/tag434.xml"/><Relationship Id="rId3" Type="http://schemas.openxmlformats.org/officeDocument/2006/relationships/tags" Target="../tags/tag433.xml"/><Relationship Id="rId22" Type="http://schemas.openxmlformats.org/officeDocument/2006/relationships/tags" Target="../tags/tag452.xml"/><Relationship Id="rId21" Type="http://schemas.openxmlformats.org/officeDocument/2006/relationships/tags" Target="../tags/tag451.xml"/><Relationship Id="rId20" Type="http://schemas.openxmlformats.org/officeDocument/2006/relationships/tags" Target="../tags/tag450.xml"/><Relationship Id="rId2" Type="http://schemas.openxmlformats.org/officeDocument/2006/relationships/tags" Target="../tags/tag432.xml"/><Relationship Id="rId19" Type="http://schemas.openxmlformats.org/officeDocument/2006/relationships/tags" Target="../tags/tag449.xml"/><Relationship Id="rId18" Type="http://schemas.openxmlformats.org/officeDocument/2006/relationships/tags" Target="../tags/tag448.xml"/><Relationship Id="rId17" Type="http://schemas.openxmlformats.org/officeDocument/2006/relationships/tags" Target="../tags/tag447.xml"/><Relationship Id="rId16" Type="http://schemas.openxmlformats.org/officeDocument/2006/relationships/tags" Target="../tags/tag446.xml"/><Relationship Id="rId15" Type="http://schemas.openxmlformats.org/officeDocument/2006/relationships/tags" Target="../tags/tag445.xml"/><Relationship Id="rId14" Type="http://schemas.openxmlformats.org/officeDocument/2006/relationships/tags" Target="../tags/tag444.xml"/><Relationship Id="rId13" Type="http://schemas.openxmlformats.org/officeDocument/2006/relationships/tags" Target="../tags/tag443.xml"/><Relationship Id="rId12" Type="http://schemas.openxmlformats.org/officeDocument/2006/relationships/tags" Target="../tags/tag442.xml"/><Relationship Id="rId11" Type="http://schemas.openxmlformats.org/officeDocument/2006/relationships/tags" Target="../tags/tag441.xml"/><Relationship Id="rId10" Type="http://schemas.openxmlformats.org/officeDocument/2006/relationships/tags" Target="../tags/tag440.xml"/><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460.xml"/><Relationship Id="rId8" Type="http://schemas.openxmlformats.org/officeDocument/2006/relationships/tags" Target="../tags/tag459.xml"/><Relationship Id="rId7" Type="http://schemas.openxmlformats.org/officeDocument/2006/relationships/tags" Target="../tags/tag458.xml"/><Relationship Id="rId6" Type="http://schemas.openxmlformats.org/officeDocument/2006/relationships/tags" Target="../tags/tag457.xml"/><Relationship Id="rId5" Type="http://schemas.openxmlformats.org/officeDocument/2006/relationships/tags" Target="../tags/tag456.xml"/><Relationship Id="rId4" Type="http://schemas.openxmlformats.org/officeDocument/2006/relationships/tags" Target="../tags/tag455.xml"/><Relationship Id="rId3" Type="http://schemas.openxmlformats.org/officeDocument/2006/relationships/tags" Target="../tags/tag454.xml"/><Relationship Id="rId2" Type="http://schemas.openxmlformats.org/officeDocument/2006/relationships/tags" Target="../tags/tag453.xml"/><Relationship Id="rId17" Type="http://schemas.openxmlformats.org/officeDocument/2006/relationships/tags" Target="../tags/tag468.xml"/><Relationship Id="rId16" Type="http://schemas.openxmlformats.org/officeDocument/2006/relationships/tags" Target="../tags/tag467.xml"/><Relationship Id="rId15" Type="http://schemas.openxmlformats.org/officeDocument/2006/relationships/tags" Target="../tags/tag466.xml"/><Relationship Id="rId14" Type="http://schemas.openxmlformats.org/officeDocument/2006/relationships/tags" Target="../tags/tag465.xml"/><Relationship Id="rId13" Type="http://schemas.openxmlformats.org/officeDocument/2006/relationships/tags" Target="../tags/tag464.xml"/><Relationship Id="rId12" Type="http://schemas.openxmlformats.org/officeDocument/2006/relationships/tags" Target="../tags/tag463.xml"/><Relationship Id="rId11" Type="http://schemas.openxmlformats.org/officeDocument/2006/relationships/tags" Target="../tags/tag462.xml"/><Relationship Id="rId10" Type="http://schemas.openxmlformats.org/officeDocument/2006/relationships/tags" Target="../tags/tag461.xml"/><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9" Type="http://schemas.openxmlformats.org/officeDocument/2006/relationships/tags" Target="../tags/tag476.xml"/><Relationship Id="rId8" Type="http://schemas.openxmlformats.org/officeDocument/2006/relationships/tags" Target="../tags/tag475.xml"/><Relationship Id="rId7" Type="http://schemas.openxmlformats.org/officeDocument/2006/relationships/tags" Target="../tags/tag474.xml"/><Relationship Id="rId6" Type="http://schemas.openxmlformats.org/officeDocument/2006/relationships/tags" Target="../tags/tag473.xml"/><Relationship Id="rId5" Type="http://schemas.openxmlformats.org/officeDocument/2006/relationships/tags" Target="../tags/tag472.xml"/><Relationship Id="rId4" Type="http://schemas.openxmlformats.org/officeDocument/2006/relationships/tags" Target="../tags/tag471.xml"/><Relationship Id="rId3" Type="http://schemas.openxmlformats.org/officeDocument/2006/relationships/tags" Target="../tags/tag470.xml"/><Relationship Id="rId2" Type="http://schemas.openxmlformats.org/officeDocument/2006/relationships/tags" Target="../tags/tag469.xml"/><Relationship Id="rId13" Type="http://schemas.openxmlformats.org/officeDocument/2006/relationships/tags" Target="../tags/tag480.xml"/><Relationship Id="rId12" Type="http://schemas.openxmlformats.org/officeDocument/2006/relationships/tags" Target="../tags/tag479.xml"/><Relationship Id="rId11" Type="http://schemas.openxmlformats.org/officeDocument/2006/relationships/tags" Target="../tags/tag478.xml"/><Relationship Id="rId10" Type="http://schemas.openxmlformats.org/officeDocument/2006/relationships/tags" Target="../tags/tag477.xml"/><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9" Type="http://schemas.openxmlformats.org/officeDocument/2006/relationships/tags" Target="../tags/tag490.xml"/><Relationship Id="rId8" Type="http://schemas.openxmlformats.org/officeDocument/2006/relationships/tags" Target="../tags/tag489.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488.xml"/><Relationship Id="rId4" Type="http://schemas.openxmlformats.org/officeDocument/2006/relationships/image" Target="file:///C:\Users\1V994W2\Documents\Tencent%20Files\574576071\FileRecv\&#25340;&#35013;&#32032;&#26448;\&#31616;&#32422;&#21333;&#22270;-30\\25\subject_holdleft_58,102,214_0_staid_full_0.png" TargetMode="External"/><Relationship Id="rId3" Type="http://schemas.openxmlformats.org/officeDocument/2006/relationships/image" Target="../media/image2.png"/><Relationship Id="rId2" Type="http://schemas.openxmlformats.org/officeDocument/2006/relationships/tags" Target="../tags/tag487.xml"/><Relationship Id="rId13" Type="http://schemas.openxmlformats.org/officeDocument/2006/relationships/tags" Target="../tags/tag494.xml"/><Relationship Id="rId12" Type="http://schemas.openxmlformats.org/officeDocument/2006/relationships/tags" Target="../tags/tag493.xml"/><Relationship Id="rId11" Type="http://schemas.openxmlformats.org/officeDocument/2006/relationships/tags" Target="../tags/tag492.xml"/><Relationship Id="rId10" Type="http://schemas.openxmlformats.org/officeDocument/2006/relationships/tags" Target="../tags/tag491.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9" Type="http://schemas.openxmlformats.org/officeDocument/2006/relationships/tags" Target="../tags/tag498.xml"/><Relationship Id="rId8" Type="http://schemas.openxmlformats.org/officeDocument/2006/relationships/tags" Target="../tags/tag497.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496.xml"/><Relationship Id="rId4" Type="http://schemas.openxmlformats.org/officeDocument/2006/relationships/image" Target="file:///C:\Users\1V994W2\PycharmProjects\PPT_Background_Generation/pic_temp/0_pic_quater_right_down.png" TargetMode="External"/><Relationship Id="rId3" Type="http://schemas.openxmlformats.org/officeDocument/2006/relationships/image" Target="../media/image4.png"/><Relationship Id="rId2" Type="http://schemas.openxmlformats.org/officeDocument/2006/relationships/tags" Target="../tags/tag495.xml"/><Relationship Id="rId12" Type="http://schemas.openxmlformats.org/officeDocument/2006/relationships/tags" Target="../tags/tag501.xml"/><Relationship Id="rId11" Type="http://schemas.openxmlformats.org/officeDocument/2006/relationships/tags" Target="../tags/tag500.xml"/><Relationship Id="rId10" Type="http://schemas.openxmlformats.org/officeDocument/2006/relationships/tags" Target="../tags/tag499.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9" Type="http://schemas.openxmlformats.org/officeDocument/2006/relationships/tags" Target="../tags/tag507.xml"/><Relationship Id="rId8" Type="http://schemas.openxmlformats.org/officeDocument/2006/relationships/tags" Target="../tags/tag506.xml"/><Relationship Id="rId7" Type="http://schemas.openxmlformats.org/officeDocument/2006/relationships/tags" Target="../tags/tag505.xml"/><Relationship Id="rId6" Type="http://schemas.openxmlformats.org/officeDocument/2006/relationships/tags" Target="../tags/tag504.xml"/><Relationship Id="rId5" Type="http://schemas.openxmlformats.org/officeDocument/2006/relationships/tags" Target="../tags/tag503.xml"/><Relationship Id="rId4" Type="http://schemas.openxmlformats.org/officeDocument/2006/relationships/image" Target="file:///C:\Users\1V994W2\PycharmProjects\PPT_Background_Generation/pic_temp/pic_half_right.png" TargetMode="External"/><Relationship Id="rId3" Type="http://schemas.openxmlformats.org/officeDocument/2006/relationships/image" Target="../media/image5.png"/><Relationship Id="rId2" Type="http://schemas.openxmlformats.org/officeDocument/2006/relationships/tags" Target="../tags/tag502.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9" Type="http://schemas.openxmlformats.org/officeDocument/2006/relationships/tags" Target="../tags/tag511.xml"/><Relationship Id="rId8" Type="http://schemas.openxmlformats.org/officeDocument/2006/relationships/tags" Target="../tags/tag510.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509.xml"/><Relationship Id="rId4" Type="http://schemas.openxmlformats.org/officeDocument/2006/relationships/image" Target="file:///C:\Users\1V994W2\PycharmProjects\PPT_Background_Generation/pic_temp/0_pic_quater_right_down.png" TargetMode="External"/><Relationship Id="rId3" Type="http://schemas.openxmlformats.org/officeDocument/2006/relationships/image" Target="../media/image4.png"/><Relationship Id="rId2" Type="http://schemas.openxmlformats.org/officeDocument/2006/relationships/tags" Target="../tags/tag508.xml"/><Relationship Id="rId13" Type="http://schemas.openxmlformats.org/officeDocument/2006/relationships/tags" Target="../tags/tag515.xml"/><Relationship Id="rId12" Type="http://schemas.openxmlformats.org/officeDocument/2006/relationships/tags" Target="../tags/tag514.xml"/><Relationship Id="rId11" Type="http://schemas.openxmlformats.org/officeDocument/2006/relationships/tags" Target="../tags/tag513.xml"/><Relationship Id="rId10" Type="http://schemas.openxmlformats.org/officeDocument/2006/relationships/tags" Target="../tags/tag512.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9" Type="http://schemas.openxmlformats.org/officeDocument/2006/relationships/tags" Target="../tags/tag519.xml"/><Relationship Id="rId8" Type="http://schemas.openxmlformats.org/officeDocument/2006/relationships/tags" Target="../tags/tag518.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517.xml"/><Relationship Id="rId4" Type="http://schemas.openxmlformats.org/officeDocument/2006/relationships/image" Target="file:///C:\Users\1V994W2\PycharmProjects\PPT_Background_Generation/pic_temp/0_pic_quater_right_down.png" TargetMode="External"/><Relationship Id="rId3" Type="http://schemas.openxmlformats.org/officeDocument/2006/relationships/image" Target="../media/image4.png"/><Relationship Id="rId2" Type="http://schemas.openxmlformats.org/officeDocument/2006/relationships/tags" Target="../tags/tag516.xml"/><Relationship Id="rId15" Type="http://schemas.openxmlformats.org/officeDocument/2006/relationships/tags" Target="../tags/tag525.xml"/><Relationship Id="rId14" Type="http://schemas.openxmlformats.org/officeDocument/2006/relationships/tags" Target="../tags/tag524.xml"/><Relationship Id="rId13" Type="http://schemas.openxmlformats.org/officeDocument/2006/relationships/tags" Target="../tags/tag523.xml"/><Relationship Id="rId12" Type="http://schemas.openxmlformats.org/officeDocument/2006/relationships/tags" Target="../tags/tag522.xml"/><Relationship Id="rId11" Type="http://schemas.openxmlformats.org/officeDocument/2006/relationships/tags" Target="../tags/tag521.xml"/><Relationship Id="rId10" Type="http://schemas.openxmlformats.org/officeDocument/2006/relationships/tags" Target="../tags/tag520.xml"/><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9" Type="http://schemas.openxmlformats.org/officeDocument/2006/relationships/tags" Target="../tags/tag529.xml"/><Relationship Id="rId8" Type="http://schemas.openxmlformats.org/officeDocument/2006/relationships/image" Target="file:///C:\Users\1V994W2\PycharmProjects\PPT_Background_Generation/pic_temp/1_pic_quater_left_down.png" TargetMode="External"/><Relationship Id="rId7" Type="http://schemas.openxmlformats.org/officeDocument/2006/relationships/image" Target="../media/image3.png"/><Relationship Id="rId6" Type="http://schemas.openxmlformats.org/officeDocument/2006/relationships/tags" Target="../tags/tag528.xml"/><Relationship Id="rId5" Type="http://schemas.openxmlformats.org/officeDocument/2006/relationships/tags" Target="../tags/tag527.xml"/><Relationship Id="rId4" Type="http://schemas.openxmlformats.org/officeDocument/2006/relationships/image" Target="file:///C:\Users\1V994W2\Documents\Tencent%20Files\574576071\FileRecv\&#25340;&#35013;&#32032;&#26448;\&#31616;&#32422;&#21333;&#22270;-30\\25\subject_holdleft_58,102,214_0_staid_full_0.png" TargetMode="External"/><Relationship Id="rId3" Type="http://schemas.openxmlformats.org/officeDocument/2006/relationships/image" Target="../media/image2.png"/><Relationship Id="rId2" Type="http://schemas.openxmlformats.org/officeDocument/2006/relationships/tags" Target="../tags/tag526.xml"/><Relationship Id="rId12" Type="http://schemas.openxmlformats.org/officeDocument/2006/relationships/tags" Target="../tags/tag532.xml"/><Relationship Id="rId11" Type="http://schemas.openxmlformats.org/officeDocument/2006/relationships/tags" Target="../tags/tag531.xml"/><Relationship Id="rId10" Type="http://schemas.openxmlformats.org/officeDocument/2006/relationships/tags" Target="../tags/tag530.xml"/><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4" Type="http://schemas.openxmlformats.org/officeDocument/2006/relationships/tags" Target="../tags/tag535.xml"/><Relationship Id="rId3" Type="http://schemas.openxmlformats.org/officeDocument/2006/relationships/tags" Target="../tags/tag534.xml"/><Relationship Id="rId2" Type="http://schemas.openxmlformats.org/officeDocument/2006/relationships/tags" Target="../tags/tag533.xml"/><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9" Type="http://schemas.openxmlformats.org/officeDocument/2006/relationships/tags" Target="../tags/tag539.xml"/><Relationship Id="rId8" Type="http://schemas.openxmlformats.org/officeDocument/2006/relationships/tags" Target="../tags/tag538.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537.xml"/><Relationship Id="rId4" Type="http://schemas.openxmlformats.org/officeDocument/2006/relationships/image" Target="file:///C:\Users\1V994W2\PycharmProjects\PPT_Background_Generation/pic_temp/0_pic_quater_right_down.png" TargetMode="External"/><Relationship Id="rId3" Type="http://schemas.openxmlformats.org/officeDocument/2006/relationships/image" Target="../media/image4.png"/><Relationship Id="rId2" Type="http://schemas.openxmlformats.org/officeDocument/2006/relationships/tags" Target="../tags/tag536.xml"/><Relationship Id="rId13" Type="http://schemas.openxmlformats.org/officeDocument/2006/relationships/tags" Target="../tags/tag543.xml"/><Relationship Id="rId12" Type="http://schemas.openxmlformats.org/officeDocument/2006/relationships/tags" Target="../tags/tag542.xml"/><Relationship Id="rId11" Type="http://schemas.openxmlformats.org/officeDocument/2006/relationships/tags" Target="../tags/tag541.xml"/><Relationship Id="rId10" Type="http://schemas.openxmlformats.org/officeDocument/2006/relationships/tags" Target="../tags/tag540.xml"/><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9" Type="http://schemas.openxmlformats.org/officeDocument/2006/relationships/tags" Target="../tags/tag547.xml"/><Relationship Id="rId8" Type="http://schemas.openxmlformats.org/officeDocument/2006/relationships/tags" Target="../tags/tag546.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545.xml"/><Relationship Id="rId4" Type="http://schemas.openxmlformats.org/officeDocument/2006/relationships/image" Target="file:///C:\Users\1V994W2\PycharmProjects\PPT_Background_Generation/pic_temp/0_pic_quater_right_down.png" TargetMode="External"/><Relationship Id="rId3" Type="http://schemas.openxmlformats.org/officeDocument/2006/relationships/image" Target="../media/image4.png"/><Relationship Id="rId2" Type="http://schemas.openxmlformats.org/officeDocument/2006/relationships/tags" Target="../tags/tag544.xml"/><Relationship Id="rId12" Type="http://schemas.openxmlformats.org/officeDocument/2006/relationships/tags" Target="../tags/tag550.xml"/><Relationship Id="rId11" Type="http://schemas.openxmlformats.org/officeDocument/2006/relationships/tags" Target="../tags/tag549.xml"/><Relationship Id="rId10" Type="http://schemas.openxmlformats.org/officeDocument/2006/relationships/tags" Target="../tags/tag548.xml"/><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9" Type="http://schemas.openxmlformats.org/officeDocument/2006/relationships/tags" Target="../tags/tag554.xml"/><Relationship Id="rId8" Type="http://schemas.openxmlformats.org/officeDocument/2006/relationships/tags" Target="../tags/tag553.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552.xml"/><Relationship Id="rId4" Type="http://schemas.openxmlformats.org/officeDocument/2006/relationships/image" Target="file:///C:\Users\1V994W2\PycharmProjects\PPT_Background_Generation/pic_temp/0_pic_quater_right_down.png" TargetMode="External"/><Relationship Id="rId3" Type="http://schemas.openxmlformats.org/officeDocument/2006/relationships/image" Target="../media/image4.png"/><Relationship Id="rId2" Type="http://schemas.openxmlformats.org/officeDocument/2006/relationships/tags" Target="../tags/tag551.xml"/><Relationship Id="rId11" Type="http://schemas.openxmlformats.org/officeDocument/2006/relationships/tags" Target="../tags/tag556.xml"/><Relationship Id="rId10" Type="http://schemas.openxmlformats.org/officeDocument/2006/relationships/tags" Target="../tags/tag555.xml"/><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9" Type="http://schemas.openxmlformats.org/officeDocument/2006/relationships/tags" Target="../tags/tag560.xml"/><Relationship Id="rId8" Type="http://schemas.openxmlformats.org/officeDocument/2006/relationships/tags" Target="../tags/tag559.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558.xml"/><Relationship Id="rId4" Type="http://schemas.openxmlformats.org/officeDocument/2006/relationships/image" Target="file:///C:\Users\1V994W2\Documents\Tencent%20Files\574576071\FileRecv\&#25340;&#35013;&#32032;&#26448;\&#31616;&#32422;&#21333;&#22270;-30\\25\subject_holdleft_58,102,214_0_staid_full_0.png" TargetMode="External"/><Relationship Id="rId3" Type="http://schemas.openxmlformats.org/officeDocument/2006/relationships/image" Target="../media/image2.png"/><Relationship Id="rId2" Type="http://schemas.openxmlformats.org/officeDocument/2006/relationships/tags" Target="../tags/tag557.xml"/><Relationship Id="rId13" Type="http://schemas.openxmlformats.org/officeDocument/2006/relationships/tags" Target="../tags/tag564.xml"/><Relationship Id="rId12" Type="http://schemas.openxmlformats.org/officeDocument/2006/relationships/tags" Target="../tags/tag563.xml"/><Relationship Id="rId11" Type="http://schemas.openxmlformats.org/officeDocument/2006/relationships/tags" Target="../tags/tag562.xml"/><Relationship Id="rId10" Type="http://schemas.openxmlformats.org/officeDocument/2006/relationships/tags" Target="../tags/tag561.xml"/><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9" Type="http://schemas.openxmlformats.org/officeDocument/2006/relationships/tags" Target="../tags/tag568.xml"/><Relationship Id="rId8" Type="http://schemas.openxmlformats.org/officeDocument/2006/relationships/tags" Target="../tags/tag567.xml"/><Relationship Id="rId7" Type="http://schemas.openxmlformats.org/officeDocument/2006/relationships/image" Target="file:///C:\Users\1V994W2\PycharmProjects\PPT_Background_Generation/pic_temp/1_pic_quater_left_down.png" TargetMode="External"/><Relationship Id="rId6" Type="http://schemas.openxmlformats.org/officeDocument/2006/relationships/image" Target="../media/image3.png"/><Relationship Id="rId5" Type="http://schemas.openxmlformats.org/officeDocument/2006/relationships/tags" Target="../tags/tag566.xml"/><Relationship Id="rId4" Type="http://schemas.openxmlformats.org/officeDocument/2006/relationships/image" Target="file:///C:\Users\1V994W2\PycharmProjects\PPT_Background_Generation/pic_temp/0_pic_quater_right_down.png" TargetMode="External"/><Relationship Id="rId3" Type="http://schemas.openxmlformats.org/officeDocument/2006/relationships/image" Target="../media/image4.png"/><Relationship Id="rId2" Type="http://schemas.openxmlformats.org/officeDocument/2006/relationships/tags" Target="../tags/tag565.xml"/><Relationship Id="rId11" Type="http://schemas.openxmlformats.org/officeDocument/2006/relationships/tags" Target="../tags/tag570.xml"/><Relationship Id="rId10" Type="http://schemas.openxmlformats.org/officeDocument/2006/relationships/tags" Target="../tags/tag569.xml"/><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9" Type="http://schemas.openxmlformats.org/officeDocument/2006/relationships/tags" Target="../tags/tag574.xml"/><Relationship Id="rId8" Type="http://schemas.openxmlformats.org/officeDocument/2006/relationships/image" Target="file:///C:\Users\1V994W2\PycharmProjects\PPT_Background_Generation/pic_temp/1_pic_quater_left_down.png" TargetMode="External"/><Relationship Id="rId7" Type="http://schemas.openxmlformats.org/officeDocument/2006/relationships/image" Target="../media/image3.png"/><Relationship Id="rId6" Type="http://schemas.openxmlformats.org/officeDocument/2006/relationships/tags" Target="../tags/tag573.xml"/><Relationship Id="rId5" Type="http://schemas.openxmlformats.org/officeDocument/2006/relationships/image" Target="file:///C:\Users\1V994W2\PycharmProjects\PPT_Background_Generation/pic_temp/0_pic_quater_right_down.png" TargetMode="External"/><Relationship Id="rId4" Type="http://schemas.openxmlformats.org/officeDocument/2006/relationships/image" Target="../media/image4.png"/><Relationship Id="rId3" Type="http://schemas.openxmlformats.org/officeDocument/2006/relationships/tags" Target="../tags/tag572.xml"/><Relationship Id="rId2" Type="http://schemas.openxmlformats.org/officeDocument/2006/relationships/tags" Target="../tags/tag571.xml"/><Relationship Id="rId13" Type="http://schemas.openxmlformats.org/officeDocument/2006/relationships/tags" Target="../tags/tag578.xml"/><Relationship Id="rId12" Type="http://schemas.openxmlformats.org/officeDocument/2006/relationships/tags" Target="../tags/tag577.xml"/><Relationship Id="rId11" Type="http://schemas.openxmlformats.org/officeDocument/2006/relationships/tags" Target="../tags/tag576.xml"/><Relationship Id="rId10" Type="http://schemas.openxmlformats.org/officeDocument/2006/relationships/tags" Target="../tags/tag575.xml"/><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9" Type="http://schemas.openxmlformats.org/officeDocument/2006/relationships/tags" Target="../tags/tag584.xml"/><Relationship Id="rId8" Type="http://schemas.openxmlformats.org/officeDocument/2006/relationships/tags" Target="../tags/tag583.xml"/><Relationship Id="rId7" Type="http://schemas.openxmlformats.org/officeDocument/2006/relationships/tags" Target="../tags/tag582.xml"/><Relationship Id="rId6" Type="http://schemas.openxmlformats.org/officeDocument/2006/relationships/tags" Target="../tags/tag581.xml"/><Relationship Id="rId5" Type="http://schemas.openxmlformats.org/officeDocument/2006/relationships/image" Target="file:///C:\Users\1V994W2\PycharmProjects\PPT_Background_Generation/pic_temp/0_pic_quater_right_down.png" TargetMode="External"/><Relationship Id="rId4" Type="http://schemas.openxmlformats.org/officeDocument/2006/relationships/image" Target="../media/image4.png"/><Relationship Id="rId3" Type="http://schemas.openxmlformats.org/officeDocument/2006/relationships/tags" Target="../tags/tag580.xml"/><Relationship Id="rId2" Type="http://schemas.openxmlformats.org/officeDocument/2006/relationships/tags" Target="../tags/tag579.xml"/><Relationship Id="rId11" Type="http://schemas.openxmlformats.org/officeDocument/2006/relationships/tags" Target="../tags/tag586.xml"/><Relationship Id="rId10" Type="http://schemas.openxmlformats.org/officeDocument/2006/relationships/tags" Target="../tags/tag585.xml"/><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9" Type="http://schemas.openxmlformats.org/officeDocument/2006/relationships/tags" Target="../tags/tag590.xml"/><Relationship Id="rId8" Type="http://schemas.openxmlformats.org/officeDocument/2006/relationships/image" Target="file:///C:\Users\1V994W2\PycharmProjects\PPT_Background_Generation/pic_temp/1_pic_quater_left_down.png" TargetMode="External"/><Relationship Id="rId7" Type="http://schemas.openxmlformats.org/officeDocument/2006/relationships/image" Target="../media/image3.png"/><Relationship Id="rId6" Type="http://schemas.openxmlformats.org/officeDocument/2006/relationships/tags" Target="../tags/tag589.xml"/><Relationship Id="rId5" Type="http://schemas.openxmlformats.org/officeDocument/2006/relationships/image" Target="file:///C:\Users\1V994W2\PycharmProjects\PPT_Background_Generation/pic_temp/0_pic_quater_right_down.png" TargetMode="External"/><Relationship Id="rId4" Type="http://schemas.openxmlformats.org/officeDocument/2006/relationships/image" Target="../media/image4.png"/><Relationship Id="rId3" Type="http://schemas.openxmlformats.org/officeDocument/2006/relationships/tags" Target="../tags/tag588.xml"/><Relationship Id="rId2" Type="http://schemas.openxmlformats.org/officeDocument/2006/relationships/tags" Target="../tags/tag587.xml"/><Relationship Id="rId14" Type="http://schemas.openxmlformats.org/officeDocument/2006/relationships/tags" Target="../tags/tag595.xml"/><Relationship Id="rId13" Type="http://schemas.openxmlformats.org/officeDocument/2006/relationships/tags" Target="../tags/tag594.xml"/><Relationship Id="rId12" Type="http://schemas.openxmlformats.org/officeDocument/2006/relationships/tags" Target="../tags/tag593.xml"/><Relationship Id="rId11" Type="http://schemas.openxmlformats.org/officeDocument/2006/relationships/tags" Target="../tags/tag592.xml"/><Relationship Id="rId10" Type="http://schemas.openxmlformats.org/officeDocument/2006/relationships/tags" Target="../tags/tag591.xml"/><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9" Type="http://schemas.openxmlformats.org/officeDocument/2006/relationships/tags" Target="../tags/tag599.xml"/><Relationship Id="rId8" Type="http://schemas.openxmlformats.org/officeDocument/2006/relationships/image" Target="file:///C:\Users\1V994W2\PycharmProjects\PPT_Background_Generation/pic_temp/1_pic_quater_left_down.png" TargetMode="External"/><Relationship Id="rId7" Type="http://schemas.openxmlformats.org/officeDocument/2006/relationships/image" Target="../media/image3.png"/><Relationship Id="rId6" Type="http://schemas.openxmlformats.org/officeDocument/2006/relationships/tags" Target="../tags/tag598.xml"/><Relationship Id="rId5" Type="http://schemas.openxmlformats.org/officeDocument/2006/relationships/image" Target="file:///C:\Users\1V994W2\PycharmProjects\PPT_Background_Generation/pic_temp/0_pic_quater_right_down.png" TargetMode="External"/><Relationship Id="rId4" Type="http://schemas.openxmlformats.org/officeDocument/2006/relationships/image" Target="../media/image4.png"/><Relationship Id="rId3" Type="http://schemas.openxmlformats.org/officeDocument/2006/relationships/tags" Target="../tags/tag597.xml"/><Relationship Id="rId2" Type="http://schemas.openxmlformats.org/officeDocument/2006/relationships/tags" Target="../tags/tag596.xml"/><Relationship Id="rId14" Type="http://schemas.openxmlformats.org/officeDocument/2006/relationships/tags" Target="../tags/tag604.xml"/><Relationship Id="rId13" Type="http://schemas.openxmlformats.org/officeDocument/2006/relationships/tags" Target="../tags/tag603.xml"/><Relationship Id="rId12" Type="http://schemas.openxmlformats.org/officeDocument/2006/relationships/tags" Target="../tags/tag602.xml"/><Relationship Id="rId11" Type="http://schemas.openxmlformats.org/officeDocument/2006/relationships/tags" Target="../tags/tag601.xml"/><Relationship Id="rId10" Type="http://schemas.openxmlformats.org/officeDocument/2006/relationships/tags" Target="../tags/tag600.xml"/><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9" Type="http://schemas.openxmlformats.org/officeDocument/2006/relationships/tags" Target="../tags/tag608.xml"/><Relationship Id="rId8" Type="http://schemas.openxmlformats.org/officeDocument/2006/relationships/image" Target="file:///C:\Users\1V994W2\PycharmProjects\PPT_Background_Generation/pic_temp/1_pic_quater_left_down.png" TargetMode="External"/><Relationship Id="rId7" Type="http://schemas.openxmlformats.org/officeDocument/2006/relationships/image" Target="../media/image3.png"/><Relationship Id="rId6" Type="http://schemas.openxmlformats.org/officeDocument/2006/relationships/tags" Target="../tags/tag607.xml"/><Relationship Id="rId5" Type="http://schemas.openxmlformats.org/officeDocument/2006/relationships/image" Target="file:///C:\Users\1V994W2\PycharmProjects\PPT_Background_Generation/pic_temp/0_pic_quater_right_down.png" TargetMode="External"/><Relationship Id="rId4" Type="http://schemas.openxmlformats.org/officeDocument/2006/relationships/image" Target="../media/image4.png"/><Relationship Id="rId3" Type="http://schemas.openxmlformats.org/officeDocument/2006/relationships/tags" Target="../tags/tag606.xml"/><Relationship Id="rId2" Type="http://schemas.openxmlformats.org/officeDocument/2006/relationships/tags" Target="../tags/tag605.xml"/><Relationship Id="rId16" Type="http://schemas.openxmlformats.org/officeDocument/2006/relationships/tags" Target="../tags/tag615.xml"/><Relationship Id="rId15" Type="http://schemas.openxmlformats.org/officeDocument/2006/relationships/tags" Target="../tags/tag614.xml"/><Relationship Id="rId14" Type="http://schemas.openxmlformats.org/officeDocument/2006/relationships/tags" Target="../tags/tag613.xml"/><Relationship Id="rId13" Type="http://schemas.openxmlformats.org/officeDocument/2006/relationships/tags" Target="../tags/tag612.xml"/><Relationship Id="rId12" Type="http://schemas.openxmlformats.org/officeDocument/2006/relationships/tags" Target="../tags/tag611.xml"/><Relationship Id="rId11" Type="http://schemas.openxmlformats.org/officeDocument/2006/relationships/tags" Target="../tags/tag610.xml"/><Relationship Id="rId10" Type="http://schemas.openxmlformats.org/officeDocument/2006/relationships/tags" Target="../tags/tag609.xml"/><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9" Type="http://schemas.openxmlformats.org/officeDocument/2006/relationships/tags" Target="../tags/tag619.xml"/><Relationship Id="rId8" Type="http://schemas.openxmlformats.org/officeDocument/2006/relationships/image" Target="file:///C:\Users\1V994W2\PycharmProjects\PPT_Background_Generation/pic_temp/1_pic_quater_left_down.png" TargetMode="External"/><Relationship Id="rId7" Type="http://schemas.openxmlformats.org/officeDocument/2006/relationships/image" Target="../media/image3.png"/><Relationship Id="rId6" Type="http://schemas.openxmlformats.org/officeDocument/2006/relationships/tags" Target="../tags/tag618.xml"/><Relationship Id="rId5" Type="http://schemas.openxmlformats.org/officeDocument/2006/relationships/image" Target="file:///C:\Users\1V994W2\PycharmProjects\PPT_Background_Generation/pic_temp/0_pic_quater_right_down.png" TargetMode="External"/><Relationship Id="rId4" Type="http://schemas.openxmlformats.org/officeDocument/2006/relationships/image" Target="../media/image4.png"/><Relationship Id="rId3" Type="http://schemas.openxmlformats.org/officeDocument/2006/relationships/tags" Target="../tags/tag617.xml"/><Relationship Id="rId2" Type="http://schemas.openxmlformats.org/officeDocument/2006/relationships/tags" Target="../tags/tag616.xml"/><Relationship Id="rId13" Type="http://schemas.openxmlformats.org/officeDocument/2006/relationships/tags" Target="../tags/tag623.xml"/><Relationship Id="rId12" Type="http://schemas.openxmlformats.org/officeDocument/2006/relationships/tags" Target="../tags/tag622.xml"/><Relationship Id="rId11" Type="http://schemas.openxmlformats.org/officeDocument/2006/relationships/tags" Target="../tags/tag621.xml"/><Relationship Id="rId10" Type="http://schemas.openxmlformats.org/officeDocument/2006/relationships/tags" Target="../tags/tag620.xml"/><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p:custDataLst>
              <p:tags r:id="rId2"/>
            </p:custDataLst>
          </p:nvPr>
        </p:nvGrpSpPr>
        <p:grpSpPr>
          <a:xfrm>
            <a:off x="-127311" y="5"/>
            <a:ext cx="12429370" cy="210819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等腰三角形 11"/>
          <p:cNvSpPr/>
          <p:nvPr>
            <p:custDataLst>
              <p:tags r:id="rId7"/>
            </p:custDataLst>
          </p:nvPr>
        </p:nvSpPr>
        <p:spPr>
          <a:xfrm rot="16200000">
            <a:off x="7826138" y="2492134"/>
            <a:ext cx="997432" cy="7734300"/>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2730319" y="2702794"/>
            <a:ext cx="7117545" cy="1118535"/>
          </a:xfrm>
        </p:spPr>
        <p:txBody>
          <a:bodyPr lIns="90000" tIns="46800" rIns="90000" bIns="46800" anchor="b" anchorCtr="0">
            <a:normAutofit/>
          </a:bodyPr>
          <a:lstStyle>
            <a:lvl1pPr algn="ctr">
              <a:defRPr sz="660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730319" y="3886684"/>
            <a:ext cx="7117545" cy="676319"/>
          </a:xfrm>
        </p:spPr>
        <p:txBody>
          <a:bodyPr lIns="90000" tIns="46800" rIns="90000" bIns="46800" anchor="t">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3630542" y="4681986"/>
            <a:ext cx="2523129" cy="412826"/>
          </a:xfrm>
        </p:spPr>
        <p:txBody>
          <a:bodyPr lIns="90000" tIns="46800" rIns="90000" bIns="46800" anchor="ctr" anchorCtr="0">
            <a:normAutofit/>
          </a:bodyPr>
          <a:lstStyle>
            <a:lvl1pPr marL="0" indent="0" algn="r">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6402188" y="4681986"/>
            <a:ext cx="2523127" cy="412826"/>
          </a:xfrm>
        </p:spPr>
        <p:txBody>
          <a:bodyPr lIns="90000" tIns="46800" rIns="90000" bIns="46800" anchor="ctr" anchorCtr="0">
            <a:normAutofit/>
          </a:bodyPr>
          <a:lstStyle>
            <a:lvl1pPr marL="0" indent="0" algn="l">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588374" y="2588654"/>
            <a:ext cx="5015250" cy="151970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p:custDataLst>
              <p:tags r:id="rId6"/>
            </p:custDataLst>
          </p:nvPr>
        </p:nvGrpSpPr>
        <p:grpSpPr>
          <a:xfrm flipH="1">
            <a:off x="8603626" y="3112882"/>
            <a:ext cx="436739" cy="542227"/>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grpSp>
        <p:nvGrpSpPr>
          <p:cNvPr id="9" name="组合 8"/>
          <p:cNvGrpSpPr/>
          <p:nvPr>
            <p:custDataLst>
              <p:tags r:id="rId9"/>
            </p:custDataLst>
          </p:nvPr>
        </p:nvGrpSpPr>
        <p:grpSpPr>
          <a:xfrm>
            <a:off x="3151635" y="3119499"/>
            <a:ext cx="436739" cy="542227"/>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5"/>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单击此处添加标题</a:t>
            </a:r>
            <a:endParaRPr lang="zh-CN" altLang="en-US" dirty="0"/>
          </a:p>
        </p:txBody>
      </p:sp>
      <p:sp>
        <p:nvSpPr>
          <p:cNvPr id="3" name="日期占位符 2"/>
          <p:cNvSpPr>
            <a:spLocks noGrp="1"/>
          </p:cNvSpPr>
          <p:nvPr>
            <p:ph type="dt" sz="half" idx="10"/>
            <p:custDataLst>
              <p:tags r:id="rId6"/>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292735" y="304165"/>
            <a:ext cx="11606530" cy="6249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grpSp>
        <p:nvGrpSpPr>
          <p:cNvPr id="11" name="组合 10"/>
          <p:cNvGrpSpPr/>
          <p:nvPr>
            <p:custDataLst>
              <p:tags r:id="rId3"/>
            </p:custDataLst>
          </p:nvPr>
        </p:nvGrpSpPr>
        <p:grpSpPr>
          <a:xfrm rot="16200000">
            <a:off x="11009630" y="351790"/>
            <a:ext cx="737870" cy="916305"/>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grpSp>
        <p:nvGrpSpPr>
          <p:cNvPr id="14" name="组合 13"/>
          <p:cNvGrpSpPr/>
          <p:nvPr>
            <p:custDataLst>
              <p:tags r:id="rId6"/>
            </p:custDataLst>
          </p:nvPr>
        </p:nvGrpSpPr>
        <p:grpSpPr>
          <a:xfrm rot="5400000">
            <a:off x="443865" y="5584825"/>
            <a:ext cx="737870" cy="916305"/>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1281113" y="2163600"/>
            <a:ext cx="9626600" cy="3445200"/>
          </a:xfrm>
        </p:spPr>
        <p:txBody>
          <a:bodyPr>
            <a:normAutofit/>
          </a:bodyPr>
          <a:lstStyle>
            <a:lvl1pPr marL="0" indent="0">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p:custDataLst>
              <p:tags r:id="rId2"/>
            </p:custDataLst>
          </p:nvPr>
        </p:nvSpPr>
        <p:spPr>
          <a:xfrm>
            <a:off x="0" y="0"/>
            <a:ext cx="4823460" cy="685863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latin typeface="Arial" panose="020B0604020202020204" pitchFamily="34" charset="0"/>
              <a:ea typeface="微软雅黑" panose="020B0503020204020204" charset="-122"/>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normAutofit/>
          </a:bodyPr>
          <a:lstStyle>
            <a:lvl1pPr>
              <a:defRPr sz="32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586800" y="1764000"/>
            <a:ext cx="3956400" cy="4093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p:ph sz="quarter" idx="14"/>
            <p:custDataLst>
              <p:tags r:id="rId8"/>
            </p:custDataLst>
          </p:nvPr>
        </p:nvSpPr>
        <p:spPr>
          <a:xfrm>
            <a:off x="5101200" y="769938"/>
            <a:ext cx="6480000" cy="5087937"/>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p:custDataLst>
              <p:tags r:id="rId9"/>
            </p:custDataLst>
          </p:nvPr>
        </p:nvGrpSpPr>
        <p:grpSpPr>
          <a:xfrm>
            <a:off x="-1" y="0"/>
            <a:ext cx="4823460" cy="769938"/>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ea typeface="微软雅黑" panose="020B0503020204020204" charset="-122"/>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612000" y="1659600"/>
            <a:ext cx="10975975" cy="828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8"/>
            </p:custDataLst>
          </p:nvPr>
        </p:nvSpPr>
        <p:spPr>
          <a:xfrm>
            <a:off x="612775" y="2808000"/>
            <a:ext cx="10965600" cy="34308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p:custDataLst>
              <p:tags r:id="rId9"/>
            </p:custDataLst>
          </p:nvPr>
        </p:nvGrpSpPr>
        <p:grpSpPr>
          <a:xfrm flipV="1">
            <a:off x="5921829" y="0"/>
            <a:ext cx="6270171" cy="812800"/>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flipV="1">
            <a:off x="5921829" y="0"/>
            <a:ext cx="6270171"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13" name="矩形 12"/>
          <p:cNvSpPr/>
          <p:nvPr>
            <p:custDataLst>
              <p:tags r:id="rId5"/>
            </p:custDataLst>
          </p:nvPr>
        </p:nvSpPr>
        <p:spPr>
          <a:xfrm>
            <a:off x="0" y="50419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ea typeface="微软雅黑" panose="020B0503020204020204" charset="-122"/>
              <a:sym typeface="+mn-ea"/>
            </a:endParaRPr>
          </a:p>
        </p:txBody>
      </p:sp>
      <p:sp>
        <p:nvSpPr>
          <p:cNvPr id="2" name="标题 1"/>
          <p:cNvSpPr>
            <a:spLocks noGrp="1"/>
          </p:cNvSpPr>
          <p:nvPr>
            <p:ph type="title"/>
            <p:custDataLst>
              <p:tags r:id="rId6"/>
            </p:custDataLst>
          </p:nvPr>
        </p:nvSpPr>
        <p:spPr>
          <a:xfrm>
            <a:off x="604520" y="669290"/>
            <a:ext cx="10976610" cy="565150"/>
          </a:xfrm>
        </p:spPr>
        <p:txBody>
          <a:bodyPr anchor="ctr"/>
          <a:lstStyle>
            <a:lvl1pPr algn="ctr">
              <a:lnSpc>
                <a:spcPct val="100000"/>
              </a:lnSpc>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604837" y="1681200"/>
            <a:ext cx="10990800" cy="3211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p:ph type="body" sz="quarter" idx="14"/>
            <p:custDataLst>
              <p:tags r:id="rId11"/>
            </p:custDataLst>
          </p:nvPr>
        </p:nvSpPr>
        <p:spPr>
          <a:xfrm>
            <a:off x="594000" y="5180400"/>
            <a:ext cx="11001600" cy="1011600"/>
          </a:xfrm>
        </p:spPr>
        <p:txBody>
          <a:bodyPr>
            <a:normAutofit/>
          </a:bodyPr>
          <a:lstStyle>
            <a:lvl1pPr marL="0" indent="0">
              <a:lnSpc>
                <a:spcPct val="130000"/>
              </a:lnSpc>
              <a:spcBef>
                <a:spcPts val="0"/>
              </a:spcBef>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p:custDataLst>
              <p:tags r:id="rId2"/>
            </p:custDataLst>
          </p:nvPr>
        </p:nvGrpSpPr>
        <p:grpSpPr>
          <a:xfrm>
            <a:off x="4001597" y="6045200"/>
            <a:ext cx="8190403" cy="812800"/>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sp>
        <p:nvSpPr>
          <p:cNvPr id="15" name="矩形 14"/>
          <p:cNvSpPr/>
          <p:nvPr>
            <p:custDataLst>
              <p:tags r:id="rId5"/>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bg1"/>
              </a:solidFill>
              <a:latin typeface="Viner Hand ITC" panose="03070502030502020203" charset="0"/>
              <a:ea typeface="微软雅黑" panose="020B050302020402020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579600" y="237600"/>
            <a:ext cx="11037600" cy="441964"/>
          </a:xfrm>
        </p:spPr>
        <p:txBody>
          <a:bodyPr>
            <a:noAutofit/>
          </a:bodyPr>
          <a:lstStyle>
            <a:lvl1pPr>
              <a:lnSpc>
                <a:spcPct val="100000"/>
              </a:lnSpc>
              <a:defRPr sz="24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grpSp>
        <p:nvGrpSpPr>
          <p:cNvPr id="15" name="组合 14"/>
          <p:cNvGrpSpPr/>
          <p:nvPr>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grpSp>
        <p:nvGrpSpPr>
          <p:cNvPr id="18" name="组合 17"/>
          <p:cNvGrpSpPr/>
          <p:nvPr>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pic>
        <p:nvPicPr>
          <p:cNvPr id="6" name="图片 5"/>
          <p:cNvPicPr>
            <a:picLocks noChangeAspect="1"/>
          </p:cNvPicPr>
          <p:nvPr userDrawn="1">
            <p:custDataLst>
              <p:tags r:id="rId2"/>
            </p:custDataLst>
          </p:nvPr>
        </p:nvPicPr>
        <p:blipFill>
          <a:blip r:embed="rId3"/>
          <a:stretch>
            <a:fillRect/>
          </a:stretch>
        </p:blipFill>
        <p:spPr>
          <a:xfrm>
            <a:off x="0" y="4762"/>
            <a:ext cx="12192000" cy="6848475"/>
          </a:xfrm>
          <a:prstGeom prst="rect">
            <a:avLst/>
          </a:prstGeom>
        </p:spPr>
      </p:pic>
      <p:sp>
        <p:nvSpPr>
          <p:cNvPr id="8" name="矩形 7"/>
          <p:cNvSpPr/>
          <p:nvPr>
            <p:custDataLst>
              <p:tags r:id="rId4"/>
            </p:custDataLst>
          </p:nvPr>
        </p:nvSpPr>
        <p:spPr>
          <a:xfrm>
            <a:off x="-5530" y="0"/>
            <a:ext cx="12197529" cy="6864473"/>
          </a:xfrm>
          <a:prstGeom prst="rect">
            <a:avLst/>
          </a:prstGeom>
          <a:solidFill>
            <a:schemeClr val="accent1">
              <a:lumMod val="50000"/>
              <a:alpha val="7764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dirty="0">
              <a:latin typeface="Arial" panose="020B0604020202020204" pitchFamily="34" charset="0"/>
            </a:endParaRPr>
          </a:p>
        </p:txBody>
      </p:sp>
      <p:sp>
        <p:nvSpPr>
          <p:cNvPr id="9" name="任意形状 55"/>
          <p:cNvSpPr/>
          <p:nvPr>
            <p:custDataLst>
              <p:tags r:id="rId5"/>
            </p:custDataLst>
          </p:nvPr>
        </p:nvSpPr>
        <p:spPr>
          <a:xfrm rot="818198">
            <a:off x="25276" y="619373"/>
            <a:ext cx="5967727" cy="5967727"/>
          </a:xfrm>
          <a:custGeom>
            <a:avLst/>
            <a:gdLst>
              <a:gd name="connsiteX0" fmla="*/ 0 w 5967727"/>
              <a:gd name="connsiteY0" fmla="*/ 0 h 5967727"/>
              <a:gd name="connsiteX1" fmla="*/ 5967727 w 5967727"/>
              <a:gd name="connsiteY1" fmla="*/ 0 h 5967727"/>
              <a:gd name="connsiteX2" fmla="*/ 5967727 w 5967727"/>
              <a:gd name="connsiteY2" fmla="*/ 5609146 h 5967727"/>
              <a:gd name="connsiteX3" fmla="*/ 4489666 w 5967727"/>
              <a:gd name="connsiteY3" fmla="*/ 5967727 h 5967727"/>
              <a:gd name="connsiteX4" fmla="*/ 601530 w 5967727"/>
              <a:gd name="connsiteY4" fmla="*/ 5967727 h 5967727"/>
              <a:gd name="connsiteX5" fmla="*/ 0 w 5967727"/>
              <a:gd name="connsiteY5" fmla="*/ 3488239 h 596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67727" h="5967727">
                <a:moveTo>
                  <a:pt x="0" y="0"/>
                </a:moveTo>
                <a:lnTo>
                  <a:pt x="5967727" y="0"/>
                </a:lnTo>
                <a:lnTo>
                  <a:pt x="5967727" y="5609146"/>
                </a:lnTo>
                <a:lnTo>
                  <a:pt x="4489666" y="5967727"/>
                </a:lnTo>
                <a:lnTo>
                  <a:pt x="601530" y="5967727"/>
                </a:lnTo>
                <a:lnTo>
                  <a:pt x="0" y="3488239"/>
                </a:lnTo>
                <a:close/>
              </a:path>
            </a:pathLst>
          </a:custGeom>
          <a:gradFill flip="none" rotWithShape="1">
            <a:gsLst>
              <a:gs pos="0">
                <a:schemeClr val="accent4">
                  <a:alpha val="60000"/>
                </a:schemeClr>
              </a:gs>
              <a:gs pos="98000">
                <a:schemeClr val="accent1">
                  <a:alpha val="93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sp>
        <p:nvSpPr>
          <p:cNvPr id="10" name="任意形状 57"/>
          <p:cNvSpPr/>
          <p:nvPr>
            <p:custDataLst>
              <p:tags r:id="rId6"/>
            </p:custDataLst>
          </p:nvPr>
        </p:nvSpPr>
        <p:spPr>
          <a:xfrm rot="2367657">
            <a:off x="691352" y="1328039"/>
            <a:ext cx="4438789" cy="4438789"/>
          </a:xfrm>
          <a:custGeom>
            <a:avLst/>
            <a:gdLst>
              <a:gd name="connsiteX0" fmla="*/ 0 w 4438789"/>
              <a:gd name="connsiteY0" fmla="*/ 0 h 4438789"/>
              <a:gd name="connsiteX1" fmla="*/ 4438789 w 4438789"/>
              <a:gd name="connsiteY1" fmla="*/ 0 h 4438789"/>
              <a:gd name="connsiteX2" fmla="*/ 4438789 w 4438789"/>
              <a:gd name="connsiteY2" fmla="*/ 4438789 h 4438789"/>
              <a:gd name="connsiteX3" fmla="*/ 276269 w 4438789"/>
              <a:gd name="connsiteY3" fmla="*/ 4438789 h 4438789"/>
              <a:gd name="connsiteX4" fmla="*/ 0 w 4438789"/>
              <a:gd name="connsiteY4" fmla="*/ 4103182 h 4438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8789" h="4438789">
                <a:moveTo>
                  <a:pt x="0" y="0"/>
                </a:moveTo>
                <a:lnTo>
                  <a:pt x="4438789" y="0"/>
                </a:lnTo>
                <a:lnTo>
                  <a:pt x="4438789" y="4438789"/>
                </a:lnTo>
                <a:lnTo>
                  <a:pt x="276269" y="4438789"/>
                </a:lnTo>
                <a:lnTo>
                  <a:pt x="0" y="4103182"/>
                </a:lnTo>
                <a:close/>
              </a:path>
            </a:pathLst>
          </a:custGeom>
          <a:solidFill>
            <a:schemeClr val="bg1">
              <a:alpha val="6000"/>
            </a:schemeClr>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sp>
        <p:nvSpPr>
          <p:cNvPr id="11" name="椭圆 10"/>
          <p:cNvSpPr/>
          <p:nvPr>
            <p:custDataLst>
              <p:tags r:id="rId7"/>
            </p:custDataLst>
          </p:nvPr>
        </p:nvSpPr>
        <p:spPr>
          <a:xfrm>
            <a:off x="2534136" y="363006"/>
            <a:ext cx="120769" cy="1207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sp>
        <p:nvSpPr>
          <p:cNvPr id="12" name="椭圆 11"/>
          <p:cNvSpPr/>
          <p:nvPr>
            <p:custDataLst>
              <p:tags r:id="rId8"/>
            </p:custDataLst>
          </p:nvPr>
        </p:nvSpPr>
        <p:spPr>
          <a:xfrm>
            <a:off x="6554050" y="1354502"/>
            <a:ext cx="120769" cy="1207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sp>
        <p:nvSpPr>
          <p:cNvPr id="13" name="椭圆 12"/>
          <p:cNvSpPr/>
          <p:nvPr>
            <p:custDataLst>
              <p:tags r:id="rId9"/>
            </p:custDataLst>
          </p:nvPr>
        </p:nvSpPr>
        <p:spPr>
          <a:xfrm flipV="1">
            <a:off x="1363347" y="5197415"/>
            <a:ext cx="56664" cy="566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sp>
        <p:nvSpPr>
          <p:cNvPr id="14" name="圆角矩形 15"/>
          <p:cNvSpPr/>
          <p:nvPr>
            <p:custDataLst>
              <p:tags r:id="rId10"/>
            </p:custDataLst>
          </p:nvPr>
        </p:nvSpPr>
        <p:spPr>
          <a:xfrm>
            <a:off x="1156604" y="3969889"/>
            <a:ext cx="724386" cy="4571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sp>
        <p:nvSpPr>
          <p:cNvPr id="15" name="圆角矩形 25"/>
          <p:cNvSpPr/>
          <p:nvPr>
            <p:custDataLst>
              <p:tags r:id="rId11"/>
            </p:custDataLst>
          </p:nvPr>
        </p:nvSpPr>
        <p:spPr>
          <a:xfrm>
            <a:off x="11351999" y="4904539"/>
            <a:ext cx="311152" cy="4571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sp>
        <p:nvSpPr>
          <p:cNvPr id="19" name="圆角矩形 26"/>
          <p:cNvSpPr/>
          <p:nvPr>
            <p:custDataLst>
              <p:tags r:id="rId12"/>
            </p:custDataLst>
          </p:nvPr>
        </p:nvSpPr>
        <p:spPr>
          <a:xfrm flipV="1">
            <a:off x="11480019" y="4739326"/>
            <a:ext cx="173990" cy="4571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grpSp>
        <p:nvGrpSpPr>
          <p:cNvPr id="20" name="组合 19"/>
          <p:cNvGrpSpPr/>
          <p:nvPr>
            <p:custDataLst>
              <p:tags r:id="rId13"/>
            </p:custDataLst>
          </p:nvPr>
        </p:nvGrpSpPr>
        <p:grpSpPr>
          <a:xfrm>
            <a:off x="5673803" y="-180752"/>
            <a:ext cx="2980176" cy="7216994"/>
            <a:chOff x="5673803" y="-180752"/>
            <a:chExt cx="2980176" cy="7216994"/>
          </a:xfrm>
        </p:grpSpPr>
        <p:cxnSp>
          <p:nvCxnSpPr>
            <p:cNvPr id="21" name="直线连接符 30"/>
            <p:cNvCxnSpPr/>
            <p:nvPr>
              <p:custDataLst>
                <p:tags r:id="rId14"/>
              </p:custDataLst>
            </p:nvPr>
          </p:nvCxnSpPr>
          <p:spPr>
            <a:xfrm>
              <a:off x="5673803" y="-180752"/>
              <a:ext cx="2980176" cy="776214"/>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cxnSp>
          <p:nvCxnSpPr>
            <p:cNvPr id="22" name="直线连接符 31"/>
            <p:cNvCxnSpPr/>
            <p:nvPr>
              <p:custDataLst>
                <p:tags r:id="rId15"/>
              </p:custDataLst>
            </p:nvPr>
          </p:nvCxnSpPr>
          <p:spPr>
            <a:xfrm flipV="1">
              <a:off x="7132958" y="599682"/>
              <a:ext cx="1521021" cy="6436560"/>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grpSp>
      <p:cxnSp>
        <p:nvCxnSpPr>
          <p:cNvPr id="23" name="直线连接符 36"/>
          <p:cNvCxnSpPr/>
          <p:nvPr>
            <p:custDataLst>
              <p:tags r:id="rId16"/>
            </p:custDataLst>
          </p:nvPr>
        </p:nvCxnSpPr>
        <p:spPr>
          <a:xfrm flipV="1">
            <a:off x="8076598" y="-385234"/>
            <a:ext cx="461230" cy="1968121"/>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sp>
        <p:nvSpPr>
          <p:cNvPr id="24" name="椭圆 23"/>
          <p:cNvSpPr/>
          <p:nvPr>
            <p:custDataLst>
              <p:tags r:id="rId17"/>
            </p:custDataLst>
          </p:nvPr>
        </p:nvSpPr>
        <p:spPr>
          <a:xfrm>
            <a:off x="8811207" y="941098"/>
            <a:ext cx="120769" cy="1207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grpSp>
        <p:nvGrpSpPr>
          <p:cNvPr id="25" name="组合 24"/>
          <p:cNvGrpSpPr/>
          <p:nvPr>
            <p:custDataLst>
              <p:tags r:id="rId18"/>
            </p:custDataLst>
          </p:nvPr>
        </p:nvGrpSpPr>
        <p:grpSpPr>
          <a:xfrm>
            <a:off x="6232152" y="-728137"/>
            <a:ext cx="3385473" cy="7671252"/>
            <a:chOff x="6232152" y="-728137"/>
            <a:chExt cx="3385473" cy="7671252"/>
          </a:xfrm>
        </p:grpSpPr>
        <p:cxnSp>
          <p:nvCxnSpPr>
            <p:cNvPr id="26" name="直线连接符 39"/>
            <p:cNvCxnSpPr/>
            <p:nvPr>
              <p:custDataLst>
                <p:tags r:id="rId19"/>
              </p:custDataLst>
            </p:nvPr>
          </p:nvCxnSpPr>
          <p:spPr>
            <a:xfrm flipH="1" flipV="1">
              <a:off x="6232152" y="-728137"/>
              <a:ext cx="3385473" cy="6375776"/>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cxnSp>
          <p:nvCxnSpPr>
            <p:cNvPr id="27" name="直线连接符 42"/>
            <p:cNvCxnSpPr/>
            <p:nvPr>
              <p:custDataLst>
                <p:tags r:id="rId20"/>
              </p:custDataLst>
            </p:nvPr>
          </p:nvCxnSpPr>
          <p:spPr>
            <a:xfrm flipH="1">
              <a:off x="7890293" y="5640942"/>
              <a:ext cx="1727332" cy="1302173"/>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grpSp>
      <p:cxnSp>
        <p:nvCxnSpPr>
          <p:cNvPr id="28" name="直线连接符 45"/>
          <p:cNvCxnSpPr/>
          <p:nvPr>
            <p:custDataLst>
              <p:tags r:id="rId21"/>
            </p:custDataLst>
          </p:nvPr>
        </p:nvCxnSpPr>
        <p:spPr>
          <a:xfrm flipH="1" flipV="1">
            <a:off x="8931976" y="4957637"/>
            <a:ext cx="708654" cy="1455161"/>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sp>
        <p:nvSpPr>
          <p:cNvPr id="29" name="椭圆 28"/>
          <p:cNvSpPr/>
          <p:nvPr>
            <p:custDataLst>
              <p:tags r:id="rId22"/>
            </p:custDataLst>
          </p:nvPr>
        </p:nvSpPr>
        <p:spPr>
          <a:xfrm flipH="1">
            <a:off x="9190830" y="6205099"/>
            <a:ext cx="95441" cy="9544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sp>
        <p:nvSpPr>
          <p:cNvPr id="2" name="标题 1"/>
          <p:cNvSpPr>
            <a:spLocks noGrp="1"/>
          </p:cNvSpPr>
          <p:nvPr>
            <p:ph type="ctrTitle" hasCustomPrompt="1"/>
            <p:custDataLst>
              <p:tags r:id="rId23"/>
            </p:custDataLst>
          </p:nvPr>
        </p:nvSpPr>
        <p:spPr>
          <a:xfrm>
            <a:off x="1088406" y="1061867"/>
            <a:ext cx="6477167" cy="2802366"/>
          </a:xfrm>
        </p:spPr>
        <p:txBody>
          <a:bodyPr lIns="90000" tIns="46800" rIns="90000" bIns="46800" anchor="b" anchorCtr="0">
            <a:normAutofit/>
          </a:bodyPr>
          <a:lstStyle>
            <a:lvl1pPr algn="l">
              <a:defRPr sz="8000" spc="600" baseline="0">
                <a:solidFill>
                  <a:schemeClr val="bg1"/>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16" name="日期占位符 15"/>
          <p:cNvSpPr>
            <a:spLocks noGrp="1"/>
          </p:cNvSpPr>
          <p:nvPr>
            <p:ph type="dt" sz="half" idx="10"/>
            <p:custDataLst>
              <p:tags r:id="rId24"/>
            </p:custDataLst>
          </p:nvPr>
        </p:nvSpPr>
        <p:spPr/>
        <p:txBody>
          <a:bodyPr lIns="90000" tIns="46800" rIns="90000" bIns="46800">
            <a:normAutofit/>
          </a:bodyPr>
          <a:lstStyle>
            <a:lvl1pPr>
              <a:defRPr baseline="0">
                <a:latin typeface="Arial" panose="020B0604020202020204" pitchFamily="34" charset="0"/>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25"/>
            </p:custDataLst>
          </p:nvPr>
        </p:nvSpPr>
        <p:spPr/>
        <p:txBody>
          <a:bodyPr lIns="90000" tIns="46800" rIns="90000" bIns="46800">
            <a:normAutofit/>
          </a:bodyPr>
          <a:lstStyle>
            <a:lvl1pPr>
              <a:defRPr baseline="0">
                <a:latin typeface="Arial" panose="020B0604020202020204" pitchFamily="34" charset="0"/>
              </a:defRPr>
            </a:lvl1pPr>
          </a:lstStyle>
          <a:p>
            <a:endParaRPr lang="zh-CN" altLang="en-US" dirty="0"/>
          </a:p>
        </p:txBody>
      </p:sp>
      <p:sp>
        <p:nvSpPr>
          <p:cNvPr id="18" name="灯片编号占位符 17"/>
          <p:cNvSpPr>
            <a:spLocks noGrp="1"/>
          </p:cNvSpPr>
          <p:nvPr>
            <p:ph type="sldNum" sz="quarter" idx="12"/>
            <p:custDataLst>
              <p:tags r:id="rId26"/>
            </p:custDataLst>
          </p:nvPr>
        </p:nvSpPr>
        <p:spPr/>
        <p:txBody>
          <a:bodyPr lIns="90000" tIns="46800" rIns="90000" bIns="46800">
            <a:normAutofit/>
          </a:bodyPr>
          <a:lstStyle>
            <a:lvl1pPr>
              <a:defRPr baseline="0">
                <a:latin typeface="Arial" panose="020B0604020202020204" pitchFamily="34" charset="0"/>
              </a:defRPr>
            </a:lvl1p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27"/>
            </p:custDataLst>
          </p:nvPr>
        </p:nvSpPr>
        <p:spPr>
          <a:xfrm>
            <a:off x="9979102" y="5171964"/>
            <a:ext cx="1800000" cy="432000"/>
          </a:xfrm>
        </p:spPr>
        <p:txBody>
          <a:bodyPr anchor="ctr"/>
          <a:lstStyle>
            <a:lvl1pPr marL="0" indent="0" algn="r">
              <a:buNone/>
              <a:defRPr baseline="0">
                <a:solidFill>
                  <a:schemeClr val="bg1"/>
                </a:solidFill>
                <a:latin typeface="Arial" panose="020B0604020202020204" pitchFamily="34" charset="0"/>
                <a:ea typeface="微软雅黑" panose="020B0503020204020204" charset="-122"/>
              </a:defRPr>
            </a:lvl1pPr>
          </a:lstStyle>
          <a:p>
            <a:pPr lvl="0"/>
            <a:r>
              <a:rPr lang="zh-CN" altLang="en-US" dirty="0"/>
              <a:t>编辑文本</a:t>
            </a:r>
            <a:endParaRPr lang="zh-CN" altLang="en-US" dirty="0"/>
          </a:p>
        </p:txBody>
      </p:sp>
      <p:sp>
        <p:nvSpPr>
          <p:cNvPr id="40" name="文本占位符 39"/>
          <p:cNvSpPr>
            <a:spLocks noGrp="1"/>
          </p:cNvSpPr>
          <p:nvPr>
            <p:ph type="body" sz="quarter" idx="14" hasCustomPrompt="1"/>
            <p:custDataLst>
              <p:tags r:id="rId28"/>
            </p:custDataLst>
          </p:nvPr>
        </p:nvSpPr>
        <p:spPr>
          <a:xfrm>
            <a:off x="9979103" y="5655462"/>
            <a:ext cx="1800000" cy="432000"/>
          </a:xfrm>
        </p:spPr>
        <p:txBody>
          <a:bodyPr anchor="ctr"/>
          <a:lstStyle>
            <a:lvl1pPr marL="0" indent="0" algn="r">
              <a:buNone/>
              <a:defRPr baseline="0">
                <a:solidFill>
                  <a:schemeClr val="bg1"/>
                </a:solidFill>
                <a:latin typeface="Arial" panose="020B0604020202020204" pitchFamily="34" charset="0"/>
                <a:ea typeface="微软雅黑" panose="020B0503020204020204" charset="-122"/>
              </a:defRPr>
            </a:lvl1pPr>
          </a:lstStyle>
          <a:p>
            <a:pPr lvl="0"/>
            <a:r>
              <a:rPr lang="zh-CN" altLang="en-US" dirty="0"/>
              <a:t>编辑文本</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51383" y="161139"/>
            <a:ext cx="11887288" cy="6542502"/>
            <a:chOff x="151383" y="161139"/>
            <a:chExt cx="11887288" cy="6542502"/>
          </a:xfrm>
        </p:grpSpPr>
        <p:grpSp>
          <p:nvGrpSpPr>
            <p:cNvPr id="8" name="组合 7"/>
            <p:cNvGrpSpPr/>
            <p:nvPr userDrawn="1"/>
          </p:nvGrpSpPr>
          <p:grpSpPr>
            <a:xfrm>
              <a:off x="11328723" y="6139459"/>
              <a:ext cx="709948" cy="564182"/>
              <a:chOff x="11264349" y="6189122"/>
              <a:chExt cx="709948" cy="564182"/>
            </a:xfrm>
          </p:grpSpPr>
          <p:grpSp>
            <p:nvGrpSpPr>
              <p:cNvPr id="16" name="组合 15"/>
              <p:cNvGrpSpPr/>
              <p:nvPr userDrawn="1">
                <p:custDataLst>
                  <p:tags r:id="rId3"/>
                </p:custDataLst>
              </p:nvPr>
            </p:nvGrpSpPr>
            <p:grpSpPr>
              <a:xfrm>
                <a:off x="11577669" y="6189122"/>
                <a:ext cx="396628" cy="326068"/>
                <a:chOff x="964062" y="973299"/>
                <a:chExt cx="4251761" cy="3495379"/>
              </a:xfrm>
            </p:grpSpPr>
            <p:sp>
              <p:nvSpPr>
                <p:cNvPr id="20" name="矩形 19"/>
                <p:cNvSpPr/>
                <p:nvPr>
                  <p:custDataLst>
                    <p:tags r:id="rId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1" name="矩形 20"/>
                <p:cNvSpPr/>
                <p:nvPr>
                  <p:custDataLst>
                    <p:tags r:id="rId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7" name="组合 16"/>
              <p:cNvGrpSpPr/>
              <p:nvPr userDrawn="1">
                <p:custDataLst>
                  <p:tags r:id="rId6"/>
                </p:custDataLst>
              </p:nvPr>
            </p:nvGrpSpPr>
            <p:grpSpPr>
              <a:xfrm>
                <a:off x="11264349" y="6533518"/>
                <a:ext cx="267347" cy="219786"/>
                <a:chOff x="964062" y="973299"/>
                <a:chExt cx="4251761" cy="3495379"/>
              </a:xfrm>
            </p:grpSpPr>
            <p:sp>
              <p:nvSpPr>
                <p:cNvPr id="18" name="矩形 17"/>
                <p:cNvSpPr/>
                <p:nvPr>
                  <p:custDataLst>
                    <p:tags r:id="rId7"/>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9" name="矩形 18"/>
                <p:cNvSpPr/>
                <p:nvPr>
                  <p:custDataLst>
                    <p:tags r:id="rId8"/>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9" name="组合 8"/>
            <p:cNvGrpSpPr/>
            <p:nvPr userDrawn="1"/>
          </p:nvGrpSpPr>
          <p:grpSpPr>
            <a:xfrm>
              <a:off x="151383" y="161139"/>
              <a:ext cx="709948" cy="564182"/>
              <a:chOff x="215757" y="126616"/>
              <a:chExt cx="709948" cy="564182"/>
            </a:xfrm>
          </p:grpSpPr>
          <p:grpSp>
            <p:nvGrpSpPr>
              <p:cNvPr id="10" name="组合 9"/>
              <p:cNvGrpSpPr/>
              <p:nvPr userDrawn="1">
                <p:custDataLst>
                  <p:tags r:id="rId9"/>
                </p:custDataLst>
              </p:nvPr>
            </p:nvGrpSpPr>
            <p:grpSpPr>
              <a:xfrm flipH="1" flipV="1">
                <a:off x="215757" y="364730"/>
                <a:ext cx="396628" cy="326068"/>
                <a:chOff x="964062" y="973299"/>
                <a:chExt cx="4251761" cy="3495379"/>
              </a:xfrm>
            </p:grpSpPr>
            <p:sp>
              <p:nvSpPr>
                <p:cNvPr id="14" name="矩形 13"/>
                <p:cNvSpPr/>
                <p:nvPr>
                  <p:custDataLst>
                    <p:tags r:id="rId10"/>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5" name="矩形 14"/>
                <p:cNvSpPr/>
                <p:nvPr>
                  <p:custDataLst>
                    <p:tags r:id="rId11"/>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1" name="组合 10"/>
              <p:cNvGrpSpPr/>
              <p:nvPr userDrawn="1">
                <p:custDataLst>
                  <p:tags r:id="rId12"/>
                </p:custDataLst>
              </p:nvPr>
            </p:nvGrpSpPr>
            <p:grpSpPr>
              <a:xfrm flipH="1" flipV="1">
                <a:off x="658358" y="126616"/>
                <a:ext cx="267347" cy="219786"/>
                <a:chOff x="964062" y="973299"/>
                <a:chExt cx="4251761" cy="3495379"/>
              </a:xfrm>
            </p:grpSpPr>
            <p:sp>
              <p:nvSpPr>
                <p:cNvPr id="12" name="矩形 11"/>
                <p:cNvSpPr/>
                <p:nvPr>
                  <p:custDataLst>
                    <p:tags r:id="rId13"/>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3" name="矩形 12"/>
                <p:cNvSpPr/>
                <p:nvPr>
                  <p:custDataLst>
                    <p:tags r:id="rId14"/>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sp>
        <p:nvSpPr>
          <p:cNvPr id="2" name="标题 1"/>
          <p:cNvSpPr>
            <a:spLocks noGrp="1"/>
          </p:cNvSpPr>
          <p:nvPr>
            <p:ph type="title"/>
            <p:custDataLst>
              <p:tags r:id="rId15"/>
            </p:custDataLst>
          </p:nvPr>
        </p:nvSpPr>
        <p:spPr>
          <a:xfrm>
            <a:off x="669882" y="443234"/>
            <a:ext cx="10852237" cy="441964"/>
          </a:xfrm>
        </p:spPr>
        <p:txBody>
          <a:bodyPr vert="horz" lIns="90000" tIns="46800" rIns="90000" bIns="46800" rtlCol="0" anchor="t"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16"/>
            </p:custDataLst>
          </p:nvPr>
        </p:nvSpPr>
        <p:spPr>
          <a:xfrm>
            <a:off x="669882" y="952508"/>
            <a:ext cx="10852237" cy="5388907"/>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17"/>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8"/>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9"/>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12" name="图片 11"/>
          <p:cNvPicPr>
            <a:picLocks noChangeAspect="1"/>
          </p:cNvPicPr>
          <p:nvPr userDrawn="1">
            <p:custDataLst>
              <p:tags r:id="rId2"/>
            </p:custDataLst>
          </p:nvPr>
        </p:nvPicPr>
        <p:blipFill>
          <a:blip r:embed="rId3"/>
          <a:stretch>
            <a:fillRect/>
          </a:stretch>
        </p:blipFill>
        <p:spPr>
          <a:xfrm>
            <a:off x="0" y="4762"/>
            <a:ext cx="12192000" cy="6848475"/>
          </a:xfrm>
          <a:prstGeom prst="rect">
            <a:avLst/>
          </a:prstGeom>
        </p:spPr>
      </p:pic>
      <p:sp>
        <p:nvSpPr>
          <p:cNvPr id="8" name="矩形 7"/>
          <p:cNvSpPr/>
          <p:nvPr>
            <p:custDataLst>
              <p:tags r:id="rId4"/>
            </p:custDataLst>
          </p:nvPr>
        </p:nvSpPr>
        <p:spPr>
          <a:xfrm>
            <a:off x="-2" y="0"/>
            <a:ext cx="12192001" cy="6876199"/>
          </a:xfrm>
          <a:prstGeom prst="rect">
            <a:avLst/>
          </a:prstGeom>
          <a:solidFill>
            <a:schemeClr val="accent1">
              <a:lumMod val="50000"/>
              <a:alpha val="7764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矩形 8"/>
          <p:cNvSpPr/>
          <p:nvPr>
            <p:custDataLst>
              <p:tags r:id="rId5"/>
            </p:custDataLst>
          </p:nvPr>
        </p:nvSpPr>
        <p:spPr>
          <a:xfrm rot="8100000">
            <a:off x="4684890" y="1681311"/>
            <a:ext cx="3495379" cy="3495379"/>
          </a:xfrm>
          <a:prstGeom prst="rect">
            <a:avLst/>
          </a:prstGeom>
          <a:solidFill>
            <a:schemeClr val="bg1">
              <a:alpha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矩形 9"/>
          <p:cNvSpPr/>
          <p:nvPr>
            <p:custDataLst>
              <p:tags r:id="rId6"/>
            </p:custDataLst>
          </p:nvPr>
        </p:nvSpPr>
        <p:spPr>
          <a:xfrm rot="8100000">
            <a:off x="4348310" y="1681311"/>
            <a:ext cx="3495379" cy="3495379"/>
          </a:xfrm>
          <a:prstGeom prst="rect">
            <a:avLst/>
          </a:prstGeom>
          <a:gradFill>
            <a:gsLst>
              <a:gs pos="0">
                <a:schemeClr val="accent4">
                  <a:alpha val="60000"/>
                </a:schemeClr>
              </a:gs>
              <a:gs pos="99000">
                <a:schemeClr val="accent1">
                  <a:alpha val="8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圆角矩形 37"/>
          <p:cNvSpPr/>
          <p:nvPr>
            <p:custDataLst>
              <p:tags r:id="rId7"/>
            </p:custDataLst>
          </p:nvPr>
        </p:nvSpPr>
        <p:spPr>
          <a:xfrm>
            <a:off x="5733807" y="3323157"/>
            <a:ext cx="724386" cy="4571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标题 1"/>
          <p:cNvSpPr>
            <a:spLocks noGrp="1"/>
          </p:cNvSpPr>
          <p:nvPr>
            <p:ph type="title" hasCustomPrompt="1"/>
            <p:custDataLst>
              <p:tags r:id="rId8"/>
            </p:custDataLst>
          </p:nvPr>
        </p:nvSpPr>
        <p:spPr>
          <a:xfrm>
            <a:off x="3985125" y="3447199"/>
            <a:ext cx="4221750" cy="701566"/>
          </a:xfrm>
        </p:spPr>
        <p:txBody>
          <a:bodyPr lIns="90000" tIns="46800" rIns="90000" bIns="46800" anchor="ctr" anchorCtr="0">
            <a:normAutofit/>
          </a:bodyPr>
          <a:lstStyle>
            <a:lvl1pPr algn="ctr">
              <a:defRPr sz="4000" u="none" strike="noStrike" kern="1200" cap="none" spc="300" normalizeH="0" baseline="0">
                <a:solidFill>
                  <a:schemeClr val="bg1"/>
                </a:solidFill>
                <a:uFillTx/>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4" name="日期占位符 3"/>
          <p:cNvSpPr>
            <a:spLocks noGrp="1"/>
          </p:cNvSpPr>
          <p:nvPr>
            <p:ph type="dt" sz="half" idx="10"/>
            <p:custDataLst>
              <p:tags r:id="rId9"/>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1"/>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51383" y="161139"/>
            <a:ext cx="11887288" cy="6542502"/>
            <a:chOff x="151383" y="161139"/>
            <a:chExt cx="11887288" cy="6542502"/>
          </a:xfrm>
        </p:grpSpPr>
        <p:grpSp>
          <p:nvGrpSpPr>
            <p:cNvPr id="9" name="组合 8"/>
            <p:cNvGrpSpPr/>
            <p:nvPr userDrawn="1"/>
          </p:nvGrpSpPr>
          <p:grpSpPr>
            <a:xfrm>
              <a:off x="11328723" y="6139459"/>
              <a:ext cx="709948" cy="564182"/>
              <a:chOff x="11264349" y="6189122"/>
              <a:chExt cx="709948" cy="564182"/>
            </a:xfrm>
          </p:grpSpPr>
          <p:grpSp>
            <p:nvGrpSpPr>
              <p:cNvPr id="17" name="组合 16"/>
              <p:cNvGrpSpPr/>
              <p:nvPr userDrawn="1">
                <p:custDataLst>
                  <p:tags r:id="rId3"/>
                </p:custDataLst>
              </p:nvPr>
            </p:nvGrpSpPr>
            <p:grpSpPr>
              <a:xfrm>
                <a:off x="11577669" y="6189122"/>
                <a:ext cx="396628" cy="326068"/>
                <a:chOff x="964062" y="973299"/>
                <a:chExt cx="4251761" cy="3495379"/>
              </a:xfrm>
            </p:grpSpPr>
            <p:sp>
              <p:nvSpPr>
                <p:cNvPr id="21" name="矩形 20"/>
                <p:cNvSpPr/>
                <p:nvPr>
                  <p:custDataLst>
                    <p:tags r:id="rId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2" name="矩形 21"/>
                <p:cNvSpPr/>
                <p:nvPr>
                  <p:custDataLst>
                    <p:tags r:id="rId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8" name="组合 17"/>
              <p:cNvGrpSpPr/>
              <p:nvPr userDrawn="1">
                <p:custDataLst>
                  <p:tags r:id="rId6"/>
                </p:custDataLst>
              </p:nvPr>
            </p:nvGrpSpPr>
            <p:grpSpPr>
              <a:xfrm>
                <a:off x="11264349" y="6533518"/>
                <a:ext cx="267347" cy="219786"/>
                <a:chOff x="964062" y="973299"/>
                <a:chExt cx="4251761" cy="3495379"/>
              </a:xfrm>
            </p:grpSpPr>
            <p:sp>
              <p:nvSpPr>
                <p:cNvPr id="19" name="矩形 18"/>
                <p:cNvSpPr/>
                <p:nvPr>
                  <p:custDataLst>
                    <p:tags r:id="rId7"/>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0" name="矩形 19"/>
                <p:cNvSpPr/>
                <p:nvPr>
                  <p:custDataLst>
                    <p:tags r:id="rId8"/>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10" name="组合 9"/>
            <p:cNvGrpSpPr/>
            <p:nvPr userDrawn="1"/>
          </p:nvGrpSpPr>
          <p:grpSpPr>
            <a:xfrm>
              <a:off x="151383" y="161139"/>
              <a:ext cx="709948" cy="564182"/>
              <a:chOff x="215757" y="126616"/>
              <a:chExt cx="709948" cy="564182"/>
            </a:xfrm>
          </p:grpSpPr>
          <p:grpSp>
            <p:nvGrpSpPr>
              <p:cNvPr id="11" name="组合 10"/>
              <p:cNvGrpSpPr/>
              <p:nvPr userDrawn="1">
                <p:custDataLst>
                  <p:tags r:id="rId9"/>
                </p:custDataLst>
              </p:nvPr>
            </p:nvGrpSpPr>
            <p:grpSpPr>
              <a:xfrm flipH="1" flipV="1">
                <a:off x="215757" y="364730"/>
                <a:ext cx="396628" cy="326068"/>
                <a:chOff x="964062" y="973299"/>
                <a:chExt cx="4251761" cy="3495379"/>
              </a:xfrm>
            </p:grpSpPr>
            <p:sp>
              <p:nvSpPr>
                <p:cNvPr id="15" name="矩形 14"/>
                <p:cNvSpPr/>
                <p:nvPr>
                  <p:custDataLst>
                    <p:tags r:id="rId10"/>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6" name="矩形 15"/>
                <p:cNvSpPr/>
                <p:nvPr>
                  <p:custDataLst>
                    <p:tags r:id="rId11"/>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2" name="组合 11"/>
              <p:cNvGrpSpPr/>
              <p:nvPr userDrawn="1">
                <p:custDataLst>
                  <p:tags r:id="rId12"/>
                </p:custDataLst>
              </p:nvPr>
            </p:nvGrpSpPr>
            <p:grpSpPr>
              <a:xfrm flipH="1" flipV="1">
                <a:off x="658358" y="126616"/>
                <a:ext cx="267347" cy="219786"/>
                <a:chOff x="964062" y="973299"/>
                <a:chExt cx="4251761" cy="3495379"/>
              </a:xfrm>
            </p:grpSpPr>
            <p:sp>
              <p:nvSpPr>
                <p:cNvPr id="13" name="矩形 12"/>
                <p:cNvSpPr/>
                <p:nvPr>
                  <p:custDataLst>
                    <p:tags r:id="rId13"/>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4" name="矩形 13"/>
                <p:cNvSpPr/>
                <p:nvPr>
                  <p:custDataLst>
                    <p:tags r:id="rId14"/>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sp>
        <p:nvSpPr>
          <p:cNvPr id="2" name="标题 1"/>
          <p:cNvSpPr>
            <a:spLocks noGrp="1"/>
          </p:cNvSpPr>
          <p:nvPr>
            <p:ph type="title"/>
            <p:custDataLst>
              <p:tags r:id="rId15"/>
            </p:custDataLst>
          </p:nvPr>
        </p:nvSpPr>
        <p:spPr>
          <a:xfrm>
            <a:off x="669882" y="443234"/>
            <a:ext cx="10852237" cy="441964"/>
          </a:xfrm>
        </p:spPr>
        <p:txBody>
          <a:bodyPr vert="horz" lIns="90000" tIns="46800" rIns="90000" bIns="4680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16"/>
            </p:custDataLst>
          </p:nvPr>
        </p:nvSpPr>
        <p:spPr>
          <a:xfrm>
            <a:off x="669930"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7"/>
            </p:custDataLst>
          </p:nvPr>
        </p:nvSpPr>
        <p:spPr>
          <a:xfrm>
            <a:off x="6238877" y="952508"/>
            <a:ext cx="5283242" cy="5388907"/>
          </a:xfrm>
        </p:spPr>
        <p:txBody>
          <a:bodyPr lIns="90000" tIns="46800" rIns="90000" bIns="46800">
            <a:normAutofit/>
          </a:bodyPr>
          <a:lstStyle>
            <a:lvl1pPr>
              <a:defRPr sz="1600" baseline="0">
                <a:latin typeface="Arial" panose="020B0604020202020204" pitchFamily="34" charset="0"/>
                <a:ea typeface="微软雅黑" panose="020B0503020204020204" charset="-122"/>
              </a:defRPr>
            </a:lvl1pPr>
            <a:lvl2pPr>
              <a:defRPr sz="1600" baseline="0">
                <a:latin typeface="Arial" panose="020B0604020202020204" pitchFamily="34" charset="0"/>
                <a:ea typeface="微软雅黑" panose="020B0503020204020204" charset="-122"/>
              </a:defRPr>
            </a:lvl2pPr>
            <a:lvl3pPr>
              <a:defRPr sz="1600" baseline="0">
                <a:latin typeface="Arial" panose="020B0604020202020204" pitchFamily="34" charset="0"/>
                <a:ea typeface="微软雅黑" panose="020B0503020204020204" charset="-122"/>
              </a:defRPr>
            </a:lvl3pPr>
            <a:lvl4pPr>
              <a:defRPr sz="1600" baseline="0">
                <a:latin typeface="Arial" panose="020B0604020202020204" pitchFamily="34" charset="0"/>
                <a:ea typeface="微软雅黑" panose="020B0503020204020204" charset="-122"/>
              </a:defRPr>
            </a:lvl4pPr>
            <a:lvl5pPr>
              <a:defRPr sz="1600"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8"/>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9"/>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20"/>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51383" y="161139"/>
            <a:ext cx="11887288" cy="6542502"/>
            <a:chOff x="151383" y="161139"/>
            <a:chExt cx="11887288" cy="6542502"/>
          </a:xfrm>
        </p:grpSpPr>
        <p:grpSp>
          <p:nvGrpSpPr>
            <p:cNvPr id="11" name="组合 10"/>
            <p:cNvGrpSpPr/>
            <p:nvPr userDrawn="1"/>
          </p:nvGrpSpPr>
          <p:grpSpPr>
            <a:xfrm>
              <a:off x="11328723" y="6139459"/>
              <a:ext cx="709948" cy="564182"/>
              <a:chOff x="11264349" y="6189122"/>
              <a:chExt cx="709948" cy="564182"/>
            </a:xfrm>
          </p:grpSpPr>
          <p:grpSp>
            <p:nvGrpSpPr>
              <p:cNvPr id="19" name="组合 18"/>
              <p:cNvGrpSpPr/>
              <p:nvPr userDrawn="1">
                <p:custDataLst>
                  <p:tags r:id="rId3"/>
                </p:custDataLst>
              </p:nvPr>
            </p:nvGrpSpPr>
            <p:grpSpPr>
              <a:xfrm>
                <a:off x="11577669" y="6189122"/>
                <a:ext cx="396628" cy="326068"/>
                <a:chOff x="964062" y="973299"/>
                <a:chExt cx="4251761" cy="3495379"/>
              </a:xfrm>
            </p:grpSpPr>
            <p:sp>
              <p:nvSpPr>
                <p:cNvPr id="23" name="矩形 22"/>
                <p:cNvSpPr/>
                <p:nvPr>
                  <p:custDataLst>
                    <p:tags r:id="rId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4" name="矩形 23"/>
                <p:cNvSpPr/>
                <p:nvPr>
                  <p:custDataLst>
                    <p:tags r:id="rId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20" name="组合 19"/>
              <p:cNvGrpSpPr/>
              <p:nvPr userDrawn="1">
                <p:custDataLst>
                  <p:tags r:id="rId6"/>
                </p:custDataLst>
              </p:nvPr>
            </p:nvGrpSpPr>
            <p:grpSpPr>
              <a:xfrm>
                <a:off x="11264349" y="6533518"/>
                <a:ext cx="267347" cy="219786"/>
                <a:chOff x="964062" y="973299"/>
                <a:chExt cx="4251761" cy="3495379"/>
              </a:xfrm>
            </p:grpSpPr>
            <p:sp>
              <p:nvSpPr>
                <p:cNvPr id="21" name="矩形 20"/>
                <p:cNvSpPr/>
                <p:nvPr>
                  <p:custDataLst>
                    <p:tags r:id="rId7"/>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2" name="矩形 21"/>
                <p:cNvSpPr/>
                <p:nvPr>
                  <p:custDataLst>
                    <p:tags r:id="rId8"/>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12" name="组合 11"/>
            <p:cNvGrpSpPr/>
            <p:nvPr userDrawn="1"/>
          </p:nvGrpSpPr>
          <p:grpSpPr>
            <a:xfrm>
              <a:off x="151383" y="161139"/>
              <a:ext cx="709948" cy="564182"/>
              <a:chOff x="215757" y="126616"/>
              <a:chExt cx="709948" cy="564182"/>
            </a:xfrm>
          </p:grpSpPr>
          <p:grpSp>
            <p:nvGrpSpPr>
              <p:cNvPr id="13" name="组合 12"/>
              <p:cNvGrpSpPr/>
              <p:nvPr userDrawn="1">
                <p:custDataLst>
                  <p:tags r:id="rId9"/>
                </p:custDataLst>
              </p:nvPr>
            </p:nvGrpSpPr>
            <p:grpSpPr>
              <a:xfrm flipH="1" flipV="1">
                <a:off x="215757" y="364730"/>
                <a:ext cx="396628" cy="326068"/>
                <a:chOff x="964062" y="973299"/>
                <a:chExt cx="4251761" cy="3495379"/>
              </a:xfrm>
            </p:grpSpPr>
            <p:sp>
              <p:nvSpPr>
                <p:cNvPr id="17" name="矩形 16"/>
                <p:cNvSpPr/>
                <p:nvPr>
                  <p:custDataLst>
                    <p:tags r:id="rId10"/>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8" name="矩形 17"/>
                <p:cNvSpPr/>
                <p:nvPr>
                  <p:custDataLst>
                    <p:tags r:id="rId11"/>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4" name="组合 13"/>
              <p:cNvGrpSpPr/>
              <p:nvPr userDrawn="1">
                <p:custDataLst>
                  <p:tags r:id="rId12"/>
                </p:custDataLst>
              </p:nvPr>
            </p:nvGrpSpPr>
            <p:grpSpPr>
              <a:xfrm flipH="1" flipV="1">
                <a:off x="658358" y="126616"/>
                <a:ext cx="267347" cy="219786"/>
                <a:chOff x="964062" y="973299"/>
                <a:chExt cx="4251761" cy="3495379"/>
              </a:xfrm>
            </p:grpSpPr>
            <p:sp>
              <p:nvSpPr>
                <p:cNvPr id="15" name="矩形 14"/>
                <p:cNvSpPr/>
                <p:nvPr>
                  <p:custDataLst>
                    <p:tags r:id="rId13"/>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6" name="矩形 15"/>
                <p:cNvSpPr/>
                <p:nvPr>
                  <p:custDataLst>
                    <p:tags r:id="rId14"/>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sp>
        <p:nvSpPr>
          <p:cNvPr id="2" name="标题 1"/>
          <p:cNvSpPr>
            <a:spLocks noGrp="1"/>
          </p:cNvSpPr>
          <p:nvPr>
            <p:ph type="title"/>
            <p:custDataLst>
              <p:tags r:id="rId15"/>
            </p:custDataLst>
          </p:nvPr>
        </p:nvSpPr>
        <p:spPr>
          <a:xfrm>
            <a:off x="669882" y="443234"/>
            <a:ext cx="10852237" cy="441964"/>
          </a:xfrm>
        </p:spPr>
        <p:txBody>
          <a:bodyPr vert="horz" lIns="90000" tIns="46800" rIns="90000" bIns="4680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16"/>
            </p:custDataLst>
          </p:nvPr>
        </p:nvSpPr>
        <p:spPr>
          <a:xfrm>
            <a:off x="669930" y="952508"/>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7"/>
            </p:custDataLst>
          </p:nvPr>
        </p:nvSpPr>
        <p:spPr>
          <a:xfrm>
            <a:off x="669925" y="1406525"/>
            <a:ext cx="5283200" cy="4934752"/>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8"/>
            </p:custDataLst>
          </p:nvPr>
        </p:nvSpPr>
        <p:spPr>
          <a:xfrm>
            <a:off x="6235750" y="952508"/>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9"/>
            </p:custDataLst>
          </p:nvPr>
        </p:nvSpPr>
        <p:spPr>
          <a:xfrm>
            <a:off x="6235750" y="1406525"/>
            <a:ext cx="5283242" cy="4934752"/>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20"/>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21"/>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22"/>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a:off x="151383" y="161139"/>
            <a:ext cx="11887288" cy="6542502"/>
            <a:chOff x="151383" y="161139"/>
            <a:chExt cx="11887288" cy="6542502"/>
          </a:xfrm>
        </p:grpSpPr>
        <p:grpSp>
          <p:nvGrpSpPr>
            <p:cNvPr id="7" name="组合 6"/>
            <p:cNvGrpSpPr/>
            <p:nvPr userDrawn="1"/>
          </p:nvGrpSpPr>
          <p:grpSpPr>
            <a:xfrm>
              <a:off x="11328723" y="6139459"/>
              <a:ext cx="709948" cy="564182"/>
              <a:chOff x="11264349" y="6189122"/>
              <a:chExt cx="709948" cy="564182"/>
            </a:xfrm>
          </p:grpSpPr>
          <p:grpSp>
            <p:nvGrpSpPr>
              <p:cNvPr id="15" name="组合 14"/>
              <p:cNvGrpSpPr/>
              <p:nvPr userDrawn="1">
                <p:custDataLst>
                  <p:tags r:id="rId3"/>
                </p:custDataLst>
              </p:nvPr>
            </p:nvGrpSpPr>
            <p:grpSpPr>
              <a:xfrm>
                <a:off x="11577669" y="6189122"/>
                <a:ext cx="396628" cy="326068"/>
                <a:chOff x="964062" y="973299"/>
                <a:chExt cx="4251761" cy="3495379"/>
              </a:xfrm>
            </p:grpSpPr>
            <p:sp>
              <p:nvSpPr>
                <p:cNvPr id="19" name="矩形 18"/>
                <p:cNvSpPr/>
                <p:nvPr>
                  <p:custDataLst>
                    <p:tags r:id="rId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0" name="矩形 19"/>
                <p:cNvSpPr/>
                <p:nvPr>
                  <p:custDataLst>
                    <p:tags r:id="rId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6" name="组合 15"/>
              <p:cNvGrpSpPr/>
              <p:nvPr userDrawn="1">
                <p:custDataLst>
                  <p:tags r:id="rId6"/>
                </p:custDataLst>
              </p:nvPr>
            </p:nvGrpSpPr>
            <p:grpSpPr>
              <a:xfrm>
                <a:off x="11264349" y="6533518"/>
                <a:ext cx="267347" cy="219786"/>
                <a:chOff x="964062" y="973299"/>
                <a:chExt cx="4251761" cy="3495379"/>
              </a:xfrm>
            </p:grpSpPr>
            <p:sp>
              <p:nvSpPr>
                <p:cNvPr id="17" name="矩形 16"/>
                <p:cNvSpPr/>
                <p:nvPr>
                  <p:custDataLst>
                    <p:tags r:id="rId7"/>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8" name="矩形 17"/>
                <p:cNvSpPr/>
                <p:nvPr>
                  <p:custDataLst>
                    <p:tags r:id="rId8"/>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8" name="组合 7"/>
            <p:cNvGrpSpPr/>
            <p:nvPr userDrawn="1"/>
          </p:nvGrpSpPr>
          <p:grpSpPr>
            <a:xfrm>
              <a:off x="151383" y="161139"/>
              <a:ext cx="709948" cy="564182"/>
              <a:chOff x="215757" y="126616"/>
              <a:chExt cx="709948" cy="564182"/>
            </a:xfrm>
          </p:grpSpPr>
          <p:grpSp>
            <p:nvGrpSpPr>
              <p:cNvPr id="9" name="组合 8"/>
              <p:cNvGrpSpPr/>
              <p:nvPr userDrawn="1">
                <p:custDataLst>
                  <p:tags r:id="rId9"/>
                </p:custDataLst>
              </p:nvPr>
            </p:nvGrpSpPr>
            <p:grpSpPr>
              <a:xfrm flipH="1" flipV="1">
                <a:off x="215757" y="364730"/>
                <a:ext cx="396628" cy="326068"/>
                <a:chOff x="964062" y="973299"/>
                <a:chExt cx="4251761" cy="3495379"/>
              </a:xfrm>
            </p:grpSpPr>
            <p:sp>
              <p:nvSpPr>
                <p:cNvPr id="13" name="矩形 12"/>
                <p:cNvSpPr/>
                <p:nvPr>
                  <p:custDataLst>
                    <p:tags r:id="rId10"/>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4" name="矩形 13"/>
                <p:cNvSpPr/>
                <p:nvPr>
                  <p:custDataLst>
                    <p:tags r:id="rId11"/>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0" name="组合 9"/>
              <p:cNvGrpSpPr/>
              <p:nvPr userDrawn="1">
                <p:custDataLst>
                  <p:tags r:id="rId12"/>
                </p:custDataLst>
              </p:nvPr>
            </p:nvGrpSpPr>
            <p:grpSpPr>
              <a:xfrm flipH="1" flipV="1">
                <a:off x="658358" y="126616"/>
                <a:ext cx="267347" cy="219786"/>
                <a:chOff x="964062" y="973299"/>
                <a:chExt cx="4251761" cy="3495379"/>
              </a:xfrm>
            </p:grpSpPr>
            <p:sp>
              <p:nvSpPr>
                <p:cNvPr id="11" name="矩形 10"/>
                <p:cNvSpPr/>
                <p:nvPr>
                  <p:custDataLst>
                    <p:tags r:id="rId13"/>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2" name="矩形 11"/>
                <p:cNvSpPr/>
                <p:nvPr>
                  <p:custDataLst>
                    <p:tags r:id="rId14"/>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sp>
        <p:nvSpPr>
          <p:cNvPr id="2" name="标题 1"/>
          <p:cNvSpPr>
            <a:spLocks noGrp="1"/>
          </p:cNvSpPr>
          <p:nvPr>
            <p:ph type="title"/>
            <p:custDataLst>
              <p:tags r:id="rId15"/>
            </p:custDataLst>
          </p:nvPr>
        </p:nvSpPr>
        <p:spPr/>
        <p:txBody>
          <a:bodyPr vert="horz" lIns="90000" tIns="46800" rIns="90000" bIns="4680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16"/>
            </p:custDataLst>
          </p:nvPr>
        </p:nvSpPr>
        <p:spPr>
          <a:xfrm>
            <a:off x="879742" y="6369733"/>
            <a:ext cx="2700000" cy="276999"/>
          </a:xfrm>
        </p:spPr>
        <p:txBody>
          <a:bodyPr lIns="90000" tIns="46800" rIns="90000" bIns="46800">
            <a:normAutofit/>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7"/>
            </p:custDataLst>
          </p:nvPr>
        </p:nvSpPr>
        <p:spPr>
          <a:xfrm>
            <a:off x="4116000" y="6369733"/>
            <a:ext cx="3960000" cy="276999"/>
          </a:xfrm>
        </p:spPr>
        <p:txBody>
          <a:bodyPr lIns="90000" tIns="46800" rIns="90000" bIns="46800">
            <a:normAutofit/>
          </a:bodyPr>
          <a:lstStyle>
            <a:lvl1pPr>
              <a:defRPr>
                <a:latin typeface="微软雅黑" panose="020B0503020204020204" charset="-122"/>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8"/>
            </p:custDataLst>
          </p:nvPr>
        </p:nvSpPr>
        <p:spPr>
          <a:xfrm>
            <a:off x="8610600" y="6369733"/>
            <a:ext cx="2700000" cy="276999"/>
          </a:xfrm>
        </p:spPr>
        <p:txBody>
          <a:bodyPr lIns="90000" tIns="46800" rIns="90000" bIns="46800">
            <a:normAutofit/>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lvl1pPr>
              <a:defRPr>
                <a:latin typeface="微软雅黑" panose="020B0503020204020204" charset="-122"/>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p:txBody>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51383" y="161139"/>
            <a:ext cx="11887288" cy="6542502"/>
            <a:chOff x="151383" y="161139"/>
            <a:chExt cx="11887288" cy="6542502"/>
          </a:xfrm>
        </p:grpSpPr>
        <p:grpSp>
          <p:nvGrpSpPr>
            <p:cNvPr id="9" name="组合 8"/>
            <p:cNvGrpSpPr/>
            <p:nvPr userDrawn="1"/>
          </p:nvGrpSpPr>
          <p:grpSpPr>
            <a:xfrm>
              <a:off x="11328723" y="6139459"/>
              <a:ext cx="709948" cy="564182"/>
              <a:chOff x="11264349" y="6189122"/>
              <a:chExt cx="709948" cy="564182"/>
            </a:xfrm>
          </p:grpSpPr>
          <p:grpSp>
            <p:nvGrpSpPr>
              <p:cNvPr id="17" name="组合 16"/>
              <p:cNvGrpSpPr/>
              <p:nvPr userDrawn="1">
                <p:custDataLst>
                  <p:tags r:id="rId3"/>
                </p:custDataLst>
              </p:nvPr>
            </p:nvGrpSpPr>
            <p:grpSpPr>
              <a:xfrm>
                <a:off x="11577669" y="6189122"/>
                <a:ext cx="396628" cy="326068"/>
                <a:chOff x="964062" y="973299"/>
                <a:chExt cx="4251761" cy="3495379"/>
              </a:xfrm>
            </p:grpSpPr>
            <p:sp>
              <p:nvSpPr>
                <p:cNvPr id="21" name="矩形 20"/>
                <p:cNvSpPr/>
                <p:nvPr>
                  <p:custDataLst>
                    <p:tags r:id="rId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2" name="矩形 21"/>
                <p:cNvSpPr/>
                <p:nvPr>
                  <p:custDataLst>
                    <p:tags r:id="rId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8" name="组合 17"/>
              <p:cNvGrpSpPr/>
              <p:nvPr userDrawn="1">
                <p:custDataLst>
                  <p:tags r:id="rId6"/>
                </p:custDataLst>
              </p:nvPr>
            </p:nvGrpSpPr>
            <p:grpSpPr>
              <a:xfrm>
                <a:off x="11264349" y="6533518"/>
                <a:ext cx="267347" cy="219786"/>
                <a:chOff x="964062" y="973299"/>
                <a:chExt cx="4251761" cy="3495379"/>
              </a:xfrm>
            </p:grpSpPr>
            <p:sp>
              <p:nvSpPr>
                <p:cNvPr id="19" name="矩形 18"/>
                <p:cNvSpPr/>
                <p:nvPr>
                  <p:custDataLst>
                    <p:tags r:id="rId7"/>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0" name="矩形 19"/>
                <p:cNvSpPr/>
                <p:nvPr>
                  <p:custDataLst>
                    <p:tags r:id="rId8"/>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10" name="组合 9"/>
            <p:cNvGrpSpPr/>
            <p:nvPr userDrawn="1"/>
          </p:nvGrpSpPr>
          <p:grpSpPr>
            <a:xfrm>
              <a:off x="151383" y="161139"/>
              <a:ext cx="709948" cy="564182"/>
              <a:chOff x="215757" y="126616"/>
              <a:chExt cx="709948" cy="564182"/>
            </a:xfrm>
          </p:grpSpPr>
          <p:grpSp>
            <p:nvGrpSpPr>
              <p:cNvPr id="11" name="组合 10"/>
              <p:cNvGrpSpPr/>
              <p:nvPr userDrawn="1">
                <p:custDataLst>
                  <p:tags r:id="rId9"/>
                </p:custDataLst>
              </p:nvPr>
            </p:nvGrpSpPr>
            <p:grpSpPr>
              <a:xfrm flipH="1" flipV="1">
                <a:off x="215757" y="364730"/>
                <a:ext cx="396628" cy="326068"/>
                <a:chOff x="964062" y="973299"/>
                <a:chExt cx="4251761" cy="3495379"/>
              </a:xfrm>
            </p:grpSpPr>
            <p:sp>
              <p:nvSpPr>
                <p:cNvPr id="15" name="矩形 14"/>
                <p:cNvSpPr/>
                <p:nvPr>
                  <p:custDataLst>
                    <p:tags r:id="rId10"/>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6" name="矩形 15"/>
                <p:cNvSpPr/>
                <p:nvPr>
                  <p:custDataLst>
                    <p:tags r:id="rId11"/>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2" name="组合 11"/>
              <p:cNvGrpSpPr/>
              <p:nvPr userDrawn="1">
                <p:custDataLst>
                  <p:tags r:id="rId12"/>
                </p:custDataLst>
              </p:nvPr>
            </p:nvGrpSpPr>
            <p:grpSpPr>
              <a:xfrm flipH="1" flipV="1">
                <a:off x="658358" y="126616"/>
                <a:ext cx="267347" cy="219786"/>
                <a:chOff x="964062" y="973299"/>
                <a:chExt cx="4251761" cy="3495379"/>
              </a:xfrm>
            </p:grpSpPr>
            <p:sp>
              <p:nvSpPr>
                <p:cNvPr id="13" name="矩形 12"/>
                <p:cNvSpPr/>
                <p:nvPr>
                  <p:custDataLst>
                    <p:tags r:id="rId13"/>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4" name="矩形 13"/>
                <p:cNvSpPr/>
                <p:nvPr>
                  <p:custDataLst>
                    <p:tags r:id="rId14"/>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sp>
        <p:nvSpPr>
          <p:cNvPr id="2" name="标题 1"/>
          <p:cNvSpPr>
            <a:spLocks noGrp="1"/>
          </p:cNvSpPr>
          <p:nvPr>
            <p:ph type="title"/>
            <p:custDataLst>
              <p:tags r:id="rId15"/>
            </p:custDataLst>
          </p:nvPr>
        </p:nvSpPr>
        <p:spPr>
          <a:xfrm>
            <a:off x="669930" y="443234"/>
            <a:ext cx="10852237" cy="441964"/>
          </a:xfrm>
        </p:spPr>
        <p:txBody>
          <a:bodyPr vert="horz" lIns="90000" tIns="46800" rIns="90000" bIns="4680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图片占位符 2"/>
          <p:cNvSpPr>
            <a:spLocks noGrp="1"/>
          </p:cNvSpPr>
          <p:nvPr>
            <p:ph type="pic" idx="1"/>
            <p:custDataLst>
              <p:tags r:id="rId16"/>
            </p:custDataLst>
          </p:nvPr>
        </p:nvSpPr>
        <p:spPr>
          <a:xfrm>
            <a:off x="669930" y="952508"/>
            <a:ext cx="5283242" cy="538890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17"/>
            </p:custDataLst>
          </p:nvPr>
        </p:nvSpPr>
        <p:spPr>
          <a:xfrm>
            <a:off x="6238925"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8"/>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9"/>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20"/>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tx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215757" y="126616"/>
            <a:ext cx="11783077" cy="6505308"/>
            <a:chOff x="215757" y="126616"/>
            <a:chExt cx="11783077" cy="6505308"/>
          </a:xfrm>
        </p:grpSpPr>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userDrawn="1"/>
          </p:nvGrpSpPr>
          <p:grpSpPr>
            <a:xfrm>
              <a:off x="11288886" y="6067742"/>
              <a:ext cx="709948" cy="564182"/>
              <a:chOff x="11264349" y="6189122"/>
              <a:chExt cx="709948" cy="564182"/>
            </a:xfrm>
          </p:grpSpPr>
          <p:grpSp>
            <p:nvGrpSpPr>
              <p:cNvPr id="17" name="组合 16"/>
              <p:cNvGrpSpPr/>
              <p:nvPr userDrawn="1">
                <p:custDataLst>
                  <p:tags r:id="rId4"/>
                </p:custDataLst>
              </p:nvPr>
            </p:nvGrpSpPr>
            <p:grpSpPr>
              <a:xfrm>
                <a:off x="11577669" y="6189122"/>
                <a:ext cx="396628" cy="326068"/>
                <a:chOff x="964062" y="973299"/>
                <a:chExt cx="4251761" cy="3495379"/>
              </a:xfrm>
            </p:grpSpPr>
            <p:sp>
              <p:nvSpPr>
                <p:cNvPr id="21" name="矩形 20"/>
                <p:cNvSpPr/>
                <p:nvPr>
                  <p:custDataLst>
                    <p:tags r:id="rId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2" name="矩形 21"/>
                <p:cNvSpPr/>
                <p:nvPr>
                  <p:custDataLst>
                    <p:tags r:id="rId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8" name="组合 17"/>
              <p:cNvGrpSpPr/>
              <p:nvPr userDrawn="1">
                <p:custDataLst>
                  <p:tags r:id="rId7"/>
                </p:custDataLst>
              </p:nvPr>
            </p:nvGrpSpPr>
            <p:grpSpPr>
              <a:xfrm>
                <a:off x="11264349" y="6533518"/>
                <a:ext cx="267347" cy="219786"/>
                <a:chOff x="964062" y="973299"/>
                <a:chExt cx="4251761" cy="3495379"/>
              </a:xfrm>
            </p:grpSpPr>
            <p:sp>
              <p:nvSpPr>
                <p:cNvPr id="19" name="矩形 18"/>
                <p:cNvSpPr/>
                <p:nvPr>
                  <p:custDataLst>
                    <p:tags r:id="rId8"/>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0" name="矩形 19"/>
                <p:cNvSpPr/>
                <p:nvPr>
                  <p:custDataLst>
                    <p:tags r:id="rId9"/>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10" name="组合 9"/>
            <p:cNvGrpSpPr/>
            <p:nvPr userDrawn="1"/>
          </p:nvGrpSpPr>
          <p:grpSpPr>
            <a:xfrm>
              <a:off x="215757" y="126616"/>
              <a:ext cx="709948" cy="564182"/>
              <a:chOff x="215757" y="126616"/>
              <a:chExt cx="709948" cy="564182"/>
            </a:xfrm>
          </p:grpSpPr>
          <p:grpSp>
            <p:nvGrpSpPr>
              <p:cNvPr id="11" name="组合 10"/>
              <p:cNvGrpSpPr/>
              <p:nvPr userDrawn="1">
                <p:custDataLst>
                  <p:tags r:id="rId10"/>
                </p:custDataLst>
              </p:nvPr>
            </p:nvGrpSpPr>
            <p:grpSpPr>
              <a:xfrm flipH="1" flipV="1">
                <a:off x="215757" y="364730"/>
                <a:ext cx="396628" cy="326068"/>
                <a:chOff x="964062" y="973299"/>
                <a:chExt cx="4251761" cy="3495379"/>
              </a:xfrm>
            </p:grpSpPr>
            <p:sp>
              <p:nvSpPr>
                <p:cNvPr id="15" name="矩形 14"/>
                <p:cNvSpPr/>
                <p:nvPr>
                  <p:custDataLst>
                    <p:tags r:id="rId11"/>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6" name="矩形 15"/>
                <p:cNvSpPr/>
                <p:nvPr>
                  <p:custDataLst>
                    <p:tags r:id="rId12"/>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2" name="组合 11"/>
              <p:cNvGrpSpPr/>
              <p:nvPr userDrawn="1">
                <p:custDataLst>
                  <p:tags r:id="rId13"/>
                </p:custDataLst>
              </p:nvPr>
            </p:nvGrpSpPr>
            <p:grpSpPr>
              <a:xfrm flipH="1" flipV="1">
                <a:off x="658358" y="126616"/>
                <a:ext cx="267347" cy="219786"/>
                <a:chOff x="964062" y="973299"/>
                <a:chExt cx="4251761" cy="3495379"/>
              </a:xfrm>
            </p:grpSpPr>
            <p:sp>
              <p:nvSpPr>
                <p:cNvPr id="13" name="矩形 12"/>
                <p:cNvSpPr/>
                <p:nvPr>
                  <p:custDataLst>
                    <p:tags r:id="rId1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4" name="矩形 13"/>
                <p:cNvSpPr/>
                <p:nvPr>
                  <p:custDataLst>
                    <p:tags r:id="rId1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sp>
        <p:nvSpPr>
          <p:cNvPr id="2" name="竖排标题 1"/>
          <p:cNvSpPr>
            <a:spLocks noGrp="1"/>
          </p:cNvSpPr>
          <p:nvPr>
            <p:ph type="title" orient="vert"/>
            <p:custDataLst>
              <p:tags r:id="rId16"/>
            </p:custDataLst>
          </p:nvPr>
        </p:nvSpPr>
        <p:spPr>
          <a:xfrm>
            <a:off x="10571135" y="952508"/>
            <a:ext cx="950984" cy="5388907"/>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17"/>
            </p:custDataLst>
          </p:nvPr>
        </p:nvSpPr>
        <p:spPr>
          <a:xfrm>
            <a:off x="669925" y="952500"/>
            <a:ext cx="9828101" cy="5388907"/>
          </a:xfrm>
        </p:spPr>
        <p:txBody>
          <a:bodyPr vert="eaVert" lIns="90000" tIns="46800" rIns="90000" bIns="46800">
            <a:normAutofit/>
          </a:bodyPr>
          <a:lstStyle>
            <a:lvl1pPr indent="0" eaLnBrk="1" fontAlgn="auto" latinLnBrk="0" hangingPunct="1">
              <a:defRPr baseline="0">
                <a:latin typeface="Arial" panose="020B0604020202020204" pitchFamily="34" charset="0"/>
                <a:ea typeface="微软雅黑" panose="020B0503020204020204" charset="-122"/>
              </a:defRPr>
            </a:lvl1pPr>
            <a:lvl2pPr indent="0" eaLnBrk="1" fontAlgn="auto" latinLnBrk="0" hangingPunct="1">
              <a:defRPr baseline="0">
                <a:latin typeface="Arial" panose="020B0604020202020204" pitchFamily="34" charset="0"/>
                <a:ea typeface="微软雅黑" panose="020B0503020204020204" charset="-122"/>
              </a:defRPr>
            </a:lvl2pPr>
            <a:lvl3pPr indent="0" eaLnBrk="1" fontAlgn="auto" latinLnBrk="0" hangingPunct="1">
              <a:defRPr baseline="0">
                <a:latin typeface="Arial" panose="020B0604020202020204" pitchFamily="34" charset="0"/>
                <a:ea typeface="微软雅黑" panose="020B0503020204020204" charset="-122"/>
              </a:defRPr>
            </a:lvl3pPr>
            <a:lvl4pPr indent="0" eaLnBrk="1" fontAlgn="auto" latinLnBrk="0" hangingPunct="1">
              <a:defRPr baseline="0">
                <a:latin typeface="Arial" panose="020B0604020202020204" pitchFamily="34" charset="0"/>
                <a:ea typeface="微软雅黑" panose="020B0503020204020204" charset="-122"/>
              </a:defRPr>
            </a:lvl4pPr>
            <a:lvl5pPr indent="0" eaLnBrk="1" fontAlgn="auto" latinLnBrk="0" hangingPunct="1">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8"/>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9"/>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20"/>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tx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a:off x="215757" y="126616"/>
            <a:ext cx="11783077" cy="6505308"/>
            <a:chOff x="215757" y="126616"/>
            <a:chExt cx="11783077" cy="6505308"/>
          </a:xfrm>
        </p:grpSpPr>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userDrawn="1"/>
          </p:nvGrpSpPr>
          <p:grpSpPr>
            <a:xfrm>
              <a:off x="11288886" y="6067742"/>
              <a:ext cx="709948" cy="564182"/>
              <a:chOff x="11264349" y="6189122"/>
              <a:chExt cx="709948" cy="564182"/>
            </a:xfrm>
          </p:grpSpPr>
          <p:grpSp>
            <p:nvGrpSpPr>
              <p:cNvPr id="17" name="组合 16"/>
              <p:cNvGrpSpPr/>
              <p:nvPr userDrawn="1">
                <p:custDataLst>
                  <p:tags r:id="rId4"/>
                </p:custDataLst>
              </p:nvPr>
            </p:nvGrpSpPr>
            <p:grpSpPr>
              <a:xfrm>
                <a:off x="11577669" y="6189122"/>
                <a:ext cx="396628" cy="326068"/>
                <a:chOff x="964062" y="973299"/>
                <a:chExt cx="4251761" cy="3495379"/>
              </a:xfrm>
            </p:grpSpPr>
            <p:sp>
              <p:nvSpPr>
                <p:cNvPr id="21" name="矩形 20"/>
                <p:cNvSpPr/>
                <p:nvPr>
                  <p:custDataLst>
                    <p:tags r:id="rId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2" name="矩形 21"/>
                <p:cNvSpPr/>
                <p:nvPr>
                  <p:custDataLst>
                    <p:tags r:id="rId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8" name="组合 17"/>
              <p:cNvGrpSpPr/>
              <p:nvPr userDrawn="1">
                <p:custDataLst>
                  <p:tags r:id="rId7"/>
                </p:custDataLst>
              </p:nvPr>
            </p:nvGrpSpPr>
            <p:grpSpPr>
              <a:xfrm>
                <a:off x="11264349" y="6533518"/>
                <a:ext cx="267347" cy="219786"/>
                <a:chOff x="964062" y="973299"/>
                <a:chExt cx="4251761" cy="3495379"/>
              </a:xfrm>
            </p:grpSpPr>
            <p:sp>
              <p:nvSpPr>
                <p:cNvPr id="19" name="矩形 18"/>
                <p:cNvSpPr/>
                <p:nvPr>
                  <p:custDataLst>
                    <p:tags r:id="rId8"/>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0" name="矩形 19"/>
                <p:cNvSpPr/>
                <p:nvPr>
                  <p:custDataLst>
                    <p:tags r:id="rId9"/>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10" name="组合 9"/>
            <p:cNvGrpSpPr/>
            <p:nvPr userDrawn="1"/>
          </p:nvGrpSpPr>
          <p:grpSpPr>
            <a:xfrm>
              <a:off x="215757" y="126616"/>
              <a:ext cx="709948" cy="564182"/>
              <a:chOff x="215757" y="126616"/>
              <a:chExt cx="709948" cy="564182"/>
            </a:xfrm>
          </p:grpSpPr>
          <p:grpSp>
            <p:nvGrpSpPr>
              <p:cNvPr id="11" name="组合 10"/>
              <p:cNvGrpSpPr/>
              <p:nvPr userDrawn="1">
                <p:custDataLst>
                  <p:tags r:id="rId10"/>
                </p:custDataLst>
              </p:nvPr>
            </p:nvGrpSpPr>
            <p:grpSpPr>
              <a:xfrm flipH="1" flipV="1">
                <a:off x="215757" y="364730"/>
                <a:ext cx="396628" cy="326068"/>
                <a:chOff x="964062" y="973299"/>
                <a:chExt cx="4251761" cy="3495379"/>
              </a:xfrm>
            </p:grpSpPr>
            <p:sp>
              <p:nvSpPr>
                <p:cNvPr id="15" name="矩形 14"/>
                <p:cNvSpPr/>
                <p:nvPr>
                  <p:custDataLst>
                    <p:tags r:id="rId11"/>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6" name="矩形 15"/>
                <p:cNvSpPr/>
                <p:nvPr>
                  <p:custDataLst>
                    <p:tags r:id="rId12"/>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2" name="组合 11"/>
              <p:cNvGrpSpPr/>
              <p:nvPr userDrawn="1">
                <p:custDataLst>
                  <p:tags r:id="rId13"/>
                </p:custDataLst>
              </p:nvPr>
            </p:nvGrpSpPr>
            <p:grpSpPr>
              <a:xfrm flipH="1" flipV="1">
                <a:off x="658358" y="126616"/>
                <a:ext cx="267347" cy="219786"/>
                <a:chOff x="964062" y="973299"/>
                <a:chExt cx="4251761" cy="3495379"/>
              </a:xfrm>
            </p:grpSpPr>
            <p:sp>
              <p:nvSpPr>
                <p:cNvPr id="13" name="矩形 12"/>
                <p:cNvSpPr/>
                <p:nvPr>
                  <p:custDataLst>
                    <p:tags r:id="rId1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4" name="矩形 13"/>
                <p:cNvSpPr/>
                <p:nvPr>
                  <p:custDataLst>
                    <p:tags r:id="rId1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sp>
        <p:nvSpPr>
          <p:cNvPr id="3" name="日期占位符 2"/>
          <p:cNvSpPr>
            <a:spLocks noGrp="1"/>
          </p:cNvSpPr>
          <p:nvPr>
            <p:ph type="dt" sz="half" idx="10"/>
            <p:custDataLst>
              <p:tags r:id="rId16"/>
            </p:custDataLst>
          </p:nvPr>
        </p:nvSpPr>
        <p:spPr/>
        <p:txBody>
          <a:bodyPr lIns="90000" tIns="46800" rIns="90000" bIns="46800"/>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7"/>
            </p:custDataLst>
          </p:nvPr>
        </p:nvSpPr>
        <p:spPr/>
        <p:txBody>
          <a:bodyPr lIns="90000" tIns="46800" rIns="90000" bIns="46800"/>
          <a:lstStyle>
            <a:lvl1pPr>
              <a:defRPr>
                <a:latin typeface="微软雅黑" panose="020B0503020204020204" charset="-122"/>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8"/>
            </p:custDataLst>
          </p:nvPr>
        </p:nvSpPr>
        <p:spPr/>
        <p:txBody>
          <a:bodyPr lIns="90000" tIns="46800" rIns="90000" bIns="46800"/>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9"/>
            </p:custDataLst>
          </p:nvPr>
        </p:nvSpPr>
        <p:spPr>
          <a:xfrm>
            <a:off x="669930" y="952508"/>
            <a:ext cx="10852237" cy="5388907"/>
          </a:xfrm>
        </p:spPr>
        <p:txBody>
          <a:bodyPr lIns="90000" tIns="46800" rIns="90000" bIns="46800"/>
          <a:lstStyle>
            <a:lvl1pPr>
              <a:defRPr>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24" name="图片 23"/>
          <p:cNvPicPr>
            <a:picLocks noChangeAspect="1"/>
          </p:cNvPicPr>
          <p:nvPr userDrawn="1">
            <p:custDataLst>
              <p:tags r:id="rId2"/>
            </p:custDataLst>
          </p:nvPr>
        </p:nvPicPr>
        <p:blipFill>
          <a:blip r:embed="rId3"/>
          <a:stretch>
            <a:fillRect/>
          </a:stretch>
        </p:blipFill>
        <p:spPr>
          <a:xfrm>
            <a:off x="0" y="4762"/>
            <a:ext cx="12192000" cy="6848475"/>
          </a:xfrm>
          <a:prstGeom prst="rect">
            <a:avLst/>
          </a:prstGeom>
        </p:spPr>
      </p:pic>
      <p:sp>
        <p:nvSpPr>
          <p:cNvPr id="7" name="矩形 6"/>
          <p:cNvSpPr/>
          <p:nvPr userDrawn="1">
            <p:custDataLst>
              <p:tags r:id="rId4"/>
            </p:custDataLst>
          </p:nvPr>
        </p:nvSpPr>
        <p:spPr>
          <a:xfrm>
            <a:off x="0" y="0"/>
            <a:ext cx="12192000" cy="6858000"/>
          </a:xfrm>
          <a:prstGeom prst="rect">
            <a:avLst/>
          </a:prstGeom>
          <a:solidFill>
            <a:schemeClr val="accent1">
              <a:lumMod val="50000"/>
              <a:alpha val="7764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8" name="组合 7"/>
          <p:cNvGrpSpPr/>
          <p:nvPr>
            <p:custDataLst>
              <p:tags r:id="rId5"/>
            </p:custDataLst>
          </p:nvPr>
        </p:nvGrpSpPr>
        <p:grpSpPr>
          <a:xfrm flipH="1">
            <a:off x="5535472" y="363006"/>
            <a:ext cx="6640018" cy="6224094"/>
            <a:chOff x="34801" y="363006"/>
            <a:chExt cx="6640018" cy="6224094"/>
          </a:xfrm>
        </p:grpSpPr>
        <p:sp>
          <p:nvSpPr>
            <p:cNvPr id="9" name="任意形状 3"/>
            <p:cNvSpPr/>
            <p:nvPr>
              <p:custDataLst>
                <p:tags r:id="rId6"/>
              </p:custDataLst>
            </p:nvPr>
          </p:nvSpPr>
          <p:spPr>
            <a:xfrm rot="818198">
              <a:off x="34801" y="619373"/>
              <a:ext cx="5967727" cy="5967727"/>
            </a:xfrm>
            <a:custGeom>
              <a:avLst/>
              <a:gdLst>
                <a:gd name="connsiteX0" fmla="*/ 0 w 5967727"/>
                <a:gd name="connsiteY0" fmla="*/ 0 h 5967727"/>
                <a:gd name="connsiteX1" fmla="*/ 5967727 w 5967727"/>
                <a:gd name="connsiteY1" fmla="*/ 0 h 5967727"/>
                <a:gd name="connsiteX2" fmla="*/ 5967727 w 5967727"/>
                <a:gd name="connsiteY2" fmla="*/ 5609146 h 5967727"/>
                <a:gd name="connsiteX3" fmla="*/ 4489666 w 5967727"/>
                <a:gd name="connsiteY3" fmla="*/ 5967727 h 5967727"/>
                <a:gd name="connsiteX4" fmla="*/ 601530 w 5967727"/>
                <a:gd name="connsiteY4" fmla="*/ 5967727 h 5967727"/>
                <a:gd name="connsiteX5" fmla="*/ 0 w 5967727"/>
                <a:gd name="connsiteY5" fmla="*/ 3488239 h 596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67727" h="5967727">
                  <a:moveTo>
                    <a:pt x="0" y="0"/>
                  </a:moveTo>
                  <a:lnTo>
                    <a:pt x="5967727" y="0"/>
                  </a:lnTo>
                  <a:lnTo>
                    <a:pt x="5967727" y="5609146"/>
                  </a:lnTo>
                  <a:lnTo>
                    <a:pt x="4489666" y="5967727"/>
                  </a:lnTo>
                  <a:lnTo>
                    <a:pt x="601530" y="5967727"/>
                  </a:lnTo>
                  <a:lnTo>
                    <a:pt x="0" y="3488239"/>
                  </a:lnTo>
                  <a:close/>
                </a:path>
              </a:pathLst>
            </a:custGeom>
            <a:gradFill flip="none" rotWithShape="1">
              <a:gsLst>
                <a:gs pos="0">
                  <a:schemeClr val="accent4">
                    <a:alpha val="60000"/>
                  </a:schemeClr>
                </a:gs>
                <a:gs pos="98000">
                  <a:schemeClr val="accent1">
                    <a:alpha val="93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任意形状 4"/>
            <p:cNvSpPr/>
            <p:nvPr>
              <p:custDataLst>
                <p:tags r:id="rId7"/>
              </p:custDataLst>
            </p:nvPr>
          </p:nvSpPr>
          <p:spPr>
            <a:xfrm rot="2367657">
              <a:off x="691352" y="1328039"/>
              <a:ext cx="4438789" cy="4438789"/>
            </a:xfrm>
            <a:custGeom>
              <a:avLst/>
              <a:gdLst>
                <a:gd name="connsiteX0" fmla="*/ 0 w 4438789"/>
                <a:gd name="connsiteY0" fmla="*/ 0 h 4438789"/>
                <a:gd name="connsiteX1" fmla="*/ 4438789 w 4438789"/>
                <a:gd name="connsiteY1" fmla="*/ 0 h 4438789"/>
                <a:gd name="connsiteX2" fmla="*/ 4438789 w 4438789"/>
                <a:gd name="connsiteY2" fmla="*/ 4438789 h 4438789"/>
                <a:gd name="connsiteX3" fmla="*/ 276269 w 4438789"/>
                <a:gd name="connsiteY3" fmla="*/ 4438789 h 4438789"/>
                <a:gd name="connsiteX4" fmla="*/ 0 w 4438789"/>
                <a:gd name="connsiteY4" fmla="*/ 4103182 h 4438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8789" h="4438789">
                  <a:moveTo>
                    <a:pt x="0" y="0"/>
                  </a:moveTo>
                  <a:lnTo>
                    <a:pt x="4438789" y="0"/>
                  </a:lnTo>
                  <a:lnTo>
                    <a:pt x="4438789" y="4438789"/>
                  </a:lnTo>
                  <a:lnTo>
                    <a:pt x="276269" y="4438789"/>
                  </a:lnTo>
                  <a:lnTo>
                    <a:pt x="0" y="4103182"/>
                  </a:lnTo>
                  <a:close/>
                </a:path>
              </a:pathLst>
            </a:custGeom>
            <a:solidFill>
              <a:schemeClr val="bg1">
                <a:alpha val="6000"/>
              </a:schemeClr>
            </a:solidFill>
            <a:ln w="6350">
              <a:solidFill>
                <a:schemeClr val="bg1">
                  <a:alpha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p:custDataLst>
                <p:tags r:id="rId8"/>
              </p:custDataLst>
            </p:nvPr>
          </p:nvSpPr>
          <p:spPr>
            <a:xfrm>
              <a:off x="2534136" y="363006"/>
              <a:ext cx="120769" cy="1207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p:custDataLst>
                <p:tags r:id="rId9"/>
              </p:custDataLst>
            </p:nvPr>
          </p:nvSpPr>
          <p:spPr>
            <a:xfrm>
              <a:off x="6554050" y="1354502"/>
              <a:ext cx="120769" cy="1207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p:custDataLst>
                <p:tags r:id="rId10"/>
              </p:custDataLst>
            </p:nvPr>
          </p:nvSpPr>
          <p:spPr>
            <a:xfrm flipV="1">
              <a:off x="1363347" y="5197415"/>
              <a:ext cx="56664" cy="566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4" name="组合 13"/>
          <p:cNvGrpSpPr/>
          <p:nvPr>
            <p:custDataLst>
              <p:tags r:id="rId11"/>
            </p:custDataLst>
          </p:nvPr>
        </p:nvGrpSpPr>
        <p:grpSpPr>
          <a:xfrm flipH="1">
            <a:off x="3417308" y="-132293"/>
            <a:ext cx="2980176" cy="7216994"/>
            <a:chOff x="5673803" y="-180752"/>
            <a:chExt cx="2980176" cy="7216994"/>
          </a:xfrm>
        </p:grpSpPr>
        <p:cxnSp>
          <p:nvCxnSpPr>
            <p:cNvPr id="15" name="直线连接符 24"/>
            <p:cNvCxnSpPr/>
            <p:nvPr>
              <p:custDataLst>
                <p:tags r:id="rId12"/>
              </p:custDataLst>
            </p:nvPr>
          </p:nvCxnSpPr>
          <p:spPr>
            <a:xfrm>
              <a:off x="5673803" y="-180752"/>
              <a:ext cx="2980176" cy="776214"/>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cxnSp>
          <p:nvCxnSpPr>
            <p:cNvPr id="16" name="直线连接符 25"/>
            <p:cNvCxnSpPr/>
            <p:nvPr>
              <p:custDataLst>
                <p:tags r:id="rId13"/>
              </p:custDataLst>
            </p:nvPr>
          </p:nvCxnSpPr>
          <p:spPr>
            <a:xfrm flipV="1">
              <a:off x="7132958" y="599682"/>
              <a:ext cx="1521021" cy="6436560"/>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grpSp>
      <p:cxnSp>
        <p:nvCxnSpPr>
          <p:cNvPr id="17" name="直线连接符 26"/>
          <p:cNvCxnSpPr/>
          <p:nvPr>
            <p:custDataLst>
              <p:tags r:id="rId14"/>
            </p:custDataLst>
          </p:nvPr>
        </p:nvCxnSpPr>
        <p:spPr>
          <a:xfrm flipH="1" flipV="1">
            <a:off x="3533459" y="-23142"/>
            <a:ext cx="461230" cy="1968121"/>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sp>
        <p:nvSpPr>
          <p:cNvPr id="18" name="椭圆 17"/>
          <p:cNvSpPr/>
          <p:nvPr>
            <p:custDataLst>
              <p:tags r:id="rId15"/>
            </p:custDataLst>
          </p:nvPr>
        </p:nvSpPr>
        <p:spPr>
          <a:xfrm flipH="1">
            <a:off x="3139311" y="989557"/>
            <a:ext cx="120769" cy="1207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19" name="组合 18"/>
          <p:cNvGrpSpPr/>
          <p:nvPr>
            <p:custDataLst>
              <p:tags r:id="rId16"/>
            </p:custDataLst>
          </p:nvPr>
        </p:nvGrpSpPr>
        <p:grpSpPr>
          <a:xfrm flipH="1">
            <a:off x="2015185" y="85481"/>
            <a:ext cx="3385473" cy="6906093"/>
            <a:chOff x="6670629" y="37022"/>
            <a:chExt cx="3385473" cy="6906093"/>
          </a:xfrm>
        </p:grpSpPr>
        <p:cxnSp>
          <p:nvCxnSpPr>
            <p:cNvPr id="20" name="直线连接符 29"/>
            <p:cNvCxnSpPr/>
            <p:nvPr>
              <p:custDataLst>
                <p:tags r:id="rId17"/>
              </p:custDataLst>
            </p:nvPr>
          </p:nvCxnSpPr>
          <p:spPr>
            <a:xfrm flipH="1" flipV="1">
              <a:off x="6670629" y="37022"/>
              <a:ext cx="3385473" cy="6375776"/>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cxnSp>
          <p:nvCxnSpPr>
            <p:cNvPr id="21" name="直线连接符 30"/>
            <p:cNvCxnSpPr/>
            <p:nvPr>
              <p:custDataLst>
                <p:tags r:id="rId18"/>
              </p:custDataLst>
            </p:nvPr>
          </p:nvCxnSpPr>
          <p:spPr>
            <a:xfrm flipH="1">
              <a:off x="7890293" y="5640942"/>
              <a:ext cx="1727332" cy="1302173"/>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grpSp>
      <p:cxnSp>
        <p:nvCxnSpPr>
          <p:cNvPr id="22" name="直线连接符 31"/>
          <p:cNvCxnSpPr/>
          <p:nvPr>
            <p:custDataLst>
              <p:tags r:id="rId19"/>
            </p:custDataLst>
          </p:nvPr>
        </p:nvCxnSpPr>
        <p:spPr>
          <a:xfrm flipV="1">
            <a:off x="2430657" y="5006096"/>
            <a:ext cx="708654" cy="1455161"/>
          </a:xfrm>
          <a:prstGeom prst="line">
            <a:avLst/>
          </a:prstGeom>
          <a:ln>
            <a:solidFill>
              <a:schemeClr val="bg1">
                <a:alpha val="71000"/>
              </a:schemeClr>
            </a:solidFill>
          </a:ln>
        </p:spPr>
        <p:style>
          <a:lnRef idx="1">
            <a:schemeClr val="accent1"/>
          </a:lnRef>
          <a:fillRef idx="0">
            <a:schemeClr val="accent1"/>
          </a:fillRef>
          <a:effectRef idx="0">
            <a:schemeClr val="accent1"/>
          </a:effectRef>
          <a:fontRef idx="minor">
            <a:schemeClr val="tx1"/>
          </a:fontRef>
        </p:style>
      </p:cxnSp>
      <p:sp>
        <p:nvSpPr>
          <p:cNvPr id="23" name="椭圆 22"/>
          <p:cNvSpPr/>
          <p:nvPr>
            <p:custDataLst>
              <p:tags r:id="rId20"/>
            </p:custDataLst>
          </p:nvPr>
        </p:nvSpPr>
        <p:spPr>
          <a:xfrm>
            <a:off x="2785016" y="6253558"/>
            <a:ext cx="95441" cy="9544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日期占位符 2"/>
          <p:cNvSpPr>
            <a:spLocks noGrp="1"/>
          </p:cNvSpPr>
          <p:nvPr>
            <p:ph type="dt" sz="half" idx="10"/>
            <p:custDataLst>
              <p:tags r:id="rId21"/>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2"/>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23"/>
            </p:custDataLst>
          </p:nvPr>
        </p:nvSpPr>
        <p:spPr/>
        <p:txBody>
          <a:bodyPr lIns="90000" tIns="46800" rIns="90000" bIns="46800">
            <a:normAutofit/>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24"/>
            </p:custDataLst>
          </p:nvPr>
        </p:nvSpPr>
        <p:spPr>
          <a:xfrm>
            <a:off x="2880457" y="2405195"/>
            <a:ext cx="7540332" cy="1648611"/>
          </a:xfrm>
        </p:spPr>
        <p:txBody>
          <a:bodyPr vert="horz" lIns="90000" tIns="46800" rIns="90000" bIns="46800" rtlCol="0" anchor="b" anchorCtr="0">
            <a:normAutofit/>
          </a:bodyPr>
          <a:lstStyle>
            <a:lvl1pPr marL="0" marR="0" algn="r" defTabSz="914400" rtl="0" eaLnBrk="1" fontAlgn="auto" latinLnBrk="0" hangingPunct="1">
              <a:lnSpc>
                <a:spcPct val="100000"/>
              </a:lnSpc>
              <a:buNone/>
              <a:defRPr kumimoji="0" lang="zh-CN" altLang="en-US" sz="8000" b="1" i="0" u="none" strike="noStrike" kern="1200" cap="none" spc="600" normalizeH="0" baseline="0" noProof="1" dirty="0">
                <a:solidFill>
                  <a:schemeClr val="bg1"/>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p:custDataLst>
              <p:tags r:id="rId2"/>
            </p:custDataLst>
          </p:nvPr>
        </p:nvGrpSpPr>
        <p:grpSpPr>
          <a:xfrm>
            <a:off x="4001597" y="5613400"/>
            <a:ext cx="8190403" cy="1244600"/>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grpSp>
        <p:nvGrpSpPr>
          <p:cNvPr id="10" name="组合 9"/>
          <p:cNvGrpSpPr/>
          <p:nvPr>
            <p:custDataLst>
              <p:tags r:id="rId5"/>
            </p:custDataLst>
          </p:nvPr>
        </p:nvGrpSpPr>
        <p:grpSpPr>
          <a:xfrm>
            <a:off x="5187002" y="2377388"/>
            <a:ext cx="570170" cy="707886"/>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a:p>
          </p:txBody>
        </p:sp>
      </p:grpSp>
      <p:grpSp>
        <p:nvGrpSpPr>
          <p:cNvPr id="14" name="组合 13"/>
          <p:cNvGrpSpPr/>
          <p:nvPr>
            <p:custDataLst>
              <p:tags r:id="rId8"/>
            </p:custDataLst>
          </p:nvPr>
        </p:nvGrpSpPr>
        <p:grpSpPr>
          <a:xfrm rot="10800000">
            <a:off x="-1" y="0"/>
            <a:ext cx="12192000" cy="124460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sp>
        <p:nvSpPr>
          <p:cNvPr id="2" name="标题 1"/>
          <p:cNvSpPr>
            <a:spLocks noGrp="1"/>
          </p:cNvSpPr>
          <p:nvPr>
            <p:ph type="title" hasCustomPrompt="1"/>
            <p:custDataLst>
              <p:tags r:id="rId11"/>
            </p:custDataLst>
          </p:nvPr>
        </p:nvSpPr>
        <p:spPr>
          <a:xfrm>
            <a:off x="3500907" y="3090044"/>
            <a:ext cx="5190185" cy="740727"/>
          </a:xfrm>
        </p:spPr>
        <p:txBody>
          <a:bodyPr lIns="90170" tIns="46990" rIns="90170" bIns="0" anchor="b" anchorCtr="0">
            <a:normAutofit/>
          </a:bodyPr>
          <a:lstStyle>
            <a:lvl1pPr algn="ctr">
              <a:defRPr sz="4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3500907" y="3883113"/>
            <a:ext cx="5190185" cy="1477027"/>
          </a:xfrm>
        </p:spPr>
        <p:txBody>
          <a:bodyPr lIns="90170" tIns="0" rIns="90170" bIns="46990">
            <a:normAutofit/>
          </a:bodyPr>
          <a:lstStyle>
            <a:lvl1pPr marL="0" indent="0" algn="ctr" eaLnBrk="1" fontAlgn="auto" latinLnBrk="0" hangingPunct="1">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rot="0">
            <a:off x="11329035" y="6139180"/>
            <a:ext cx="709930" cy="563880"/>
            <a:chOff x="11264349" y="6189122"/>
            <a:chExt cx="709948" cy="564182"/>
          </a:xfrm>
        </p:grpSpPr>
        <p:grpSp>
          <p:nvGrpSpPr>
            <p:cNvPr id="6" name="组合 5"/>
            <p:cNvGrpSpPr/>
            <p:nvPr userDrawn="1">
              <p:custDataLst>
                <p:tags r:id="rId3"/>
              </p:custDataLst>
            </p:nvPr>
          </p:nvGrpSpPr>
          <p:grpSpPr>
            <a:xfrm>
              <a:off x="11577669" y="6189122"/>
              <a:ext cx="396628" cy="326068"/>
              <a:chOff x="964062" y="973299"/>
              <a:chExt cx="4251761" cy="3495379"/>
            </a:xfrm>
          </p:grpSpPr>
          <p:sp>
            <p:nvSpPr>
              <p:cNvPr id="7" name="矩形 6"/>
              <p:cNvSpPr/>
              <p:nvPr>
                <p:custDataLst>
                  <p:tags r:id="rId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8" name="矩形 7"/>
              <p:cNvSpPr/>
              <p:nvPr>
                <p:custDataLst>
                  <p:tags r:id="rId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9" name="组合 8"/>
            <p:cNvGrpSpPr/>
            <p:nvPr userDrawn="1">
              <p:custDataLst>
                <p:tags r:id="rId6"/>
              </p:custDataLst>
            </p:nvPr>
          </p:nvGrpSpPr>
          <p:grpSpPr>
            <a:xfrm>
              <a:off x="11264349" y="6533518"/>
              <a:ext cx="267347" cy="219786"/>
              <a:chOff x="964062" y="973299"/>
              <a:chExt cx="4251761" cy="3495379"/>
            </a:xfrm>
          </p:grpSpPr>
          <p:sp>
            <p:nvSpPr>
              <p:cNvPr id="10" name="矩形 9"/>
              <p:cNvSpPr/>
              <p:nvPr>
                <p:custDataLst>
                  <p:tags r:id="rId7"/>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1" name="矩形 10"/>
              <p:cNvSpPr/>
              <p:nvPr>
                <p:custDataLst>
                  <p:tags r:id="rId8"/>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20" name="组合 19"/>
          <p:cNvGrpSpPr/>
          <p:nvPr userDrawn="1">
            <p:custDataLst>
              <p:tags r:id="rId9"/>
            </p:custDataLst>
          </p:nvPr>
        </p:nvGrpSpPr>
        <p:grpSpPr>
          <a:xfrm rot="0">
            <a:off x="151130" y="161290"/>
            <a:ext cx="709930" cy="563880"/>
            <a:chOff x="215757" y="126616"/>
            <a:chExt cx="709948" cy="564182"/>
          </a:xfrm>
        </p:grpSpPr>
        <p:grpSp>
          <p:nvGrpSpPr>
            <p:cNvPr id="12" name="组合 11"/>
            <p:cNvGrpSpPr/>
            <p:nvPr userDrawn="1">
              <p:custDataLst>
                <p:tags r:id="rId10"/>
              </p:custDataLst>
            </p:nvPr>
          </p:nvGrpSpPr>
          <p:grpSpPr>
            <a:xfrm flipH="1" flipV="1">
              <a:off x="215757" y="364730"/>
              <a:ext cx="396628" cy="326068"/>
              <a:chOff x="964062" y="973299"/>
              <a:chExt cx="4251761" cy="3495379"/>
            </a:xfrm>
          </p:grpSpPr>
          <p:sp>
            <p:nvSpPr>
              <p:cNvPr id="13" name="矩形 12"/>
              <p:cNvSpPr/>
              <p:nvPr>
                <p:custDataLst>
                  <p:tags r:id="rId11"/>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4" name="矩形 13"/>
              <p:cNvSpPr/>
              <p:nvPr>
                <p:custDataLst>
                  <p:tags r:id="rId12"/>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5" name="组合 14"/>
            <p:cNvGrpSpPr/>
            <p:nvPr userDrawn="1">
              <p:custDataLst>
                <p:tags r:id="rId13"/>
              </p:custDataLst>
            </p:nvPr>
          </p:nvGrpSpPr>
          <p:grpSpPr>
            <a:xfrm flipH="1" flipV="1">
              <a:off x="658358" y="126616"/>
              <a:ext cx="267347" cy="219786"/>
              <a:chOff x="964062" y="973299"/>
              <a:chExt cx="4251761" cy="3495379"/>
            </a:xfrm>
          </p:grpSpPr>
          <p:sp>
            <p:nvSpPr>
              <p:cNvPr id="16" name="矩形 15"/>
              <p:cNvSpPr/>
              <p:nvPr>
                <p:custDataLst>
                  <p:tags r:id="rId1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7" name="矩形 16"/>
              <p:cNvSpPr/>
              <p:nvPr>
                <p:custDataLst>
                  <p:tags r:id="rId1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sp>
        <p:nvSpPr>
          <p:cNvPr id="2" name="标题 1"/>
          <p:cNvSpPr>
            <a:spLocks noGrp="1"/>
          </p:cNvSpPr>
          <p:nvPr userDrawn="1">
            <p:ph type="title"/>
            <p:custDataLst>
              <p:tags r:id="rId16"/>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1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8"/>
            </p:custDataLst>
          </p:nvPr>
        </p:nvSpPr>
        <p:spPr/>
        <p:txBody>
          <a:bodyPr/>
          <a:lstStyle/>
          <a:p>
            <a:endParaRPr lang="zh-CN" altLang="en-US" dirty="0"/>
          </a:p>
        </p:txBody>
      </p:sp>
      <p:sp>
        <p:nvSpPr>
          <p:cNvPr id="5" name="灯片编号占位符 4"/>
          <p:cNvSpPr>
            <a:spLocks noGrp="1"/>
          </p:cNvSpPr>
          <p:nvPr userDrawn="1">
            <p:ph type="sldNum" sz="quarter" idx="12"/>
            <p:custDataLst>
              <p:tags r:id="rId19"/>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 name="组合 10"/>
          <p:cNvGrpSpPr/>
          <p:nvPr userDrawn="1">
            <p:custDataLst>
              <p:tags r:id="rId3"/>
            </p:custDataLst>
          </p:nvPr>
        </p:nvGrpSpPr>
        <p:grpSpPr>
          <a:xfrm rot="0">
            <a:off x="11289030" y="6067425"/>
            <a:ext cx="709930" cy="563880"/>
            <a:chOff x="11264349" y="6189122"/>
            <a:chExt cx="709948" cy="564182"/>
          </a:xfrm>
        </p:grpSpPr>
        <p:grpSp>
          <p:nvGrpSpPr>
            <p:cNvPr id="12" name="组合 11"/>
            <p:cNvGrpSpPr/>
            <p:nvPr userDrawn="1">
              <p:custDataLst>
                <p:tags r:id="rId4"/>
              </p:custDataLst>
            </p:nvPr>
          </p:nvGrpSpPr>
          <p:grpSpPr>
            <a:xfrm>
              <a:off x="11577669" y="6189122"/>
              <a:ext cx="396628" cy="326068"/>
              <a:chOff x="964062" y="973299"/>
              <a:chExt cx="4251761" cy="3495379"/>
            </a:xfrm>
          </p:grpSpPr>
          <p:sp>
            <p:nvSpPr>
              <p:cNvPr id="16" name="矩形 15"/>
              <p:cNvSpPr/>
              <p:nvPr>
                <p:custDataLst>
                  <p:tags r:id="rId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7" name="矩形 16"/>
              <p:cNvSpPr/>
              <p:nvPr>
                <p:custDataLst>
                  <p:tags r:id="rId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3" name="组合 12"/>
            <p:cNvGrpSpPr/>
            <p:nvPr userDrawn="1">
              <p:custDataLst>
                <p:tags r:id="rId7"/>
              </p:custDataLst>
            </p:nvPr>
          </p:nvGrpSpPr>
          <p:grpSpPr>
            <a:xfrm>
              <a:off x="11264349" y="6533518"/>
              <a:ext cx="267347" cy="219786"/>
              <a:chOff x="964062" y="973299"/>
              <a:chExt cx="4251761" cy="3495379"/>
            </a:xfrm>
          </p:grpSpPr>
          <p:sp>
            <p:nvSpPr>
              <p:cNvPr id="14" name="矩形 13"/>
              <p:cNvSpPr/>
              <p:nvPr>
                <p:custDataLst>
                  <p:tags r:id="rId8"/>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5" name="矩形 14"/>
              <p:cNvSpPr/>
              <p:nvPr>
                <p:custDataLst>
                  <p:tags r:id="rId9"/>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32" name="组合 31"/>
          <p:cNvGrpSpPr/>
          <p:nvPr userDrawn="1">
            <p:custDataLst>
              <p:tags r:id="rId10"/>
            </p:custDataLst>
          </p:nvPr>
        </p:nvGrpSpPr>
        <p:grpSpPr>
          <a:xfrm rot="0">
            <a:off x="215900" y="126365"/>
            <a:ext cx="709930" cy="563880"/>
            <a:chOff x="215757" y="126616"/>
            <a:chExt cx="709948" cy="564182"/>
          </a:xfrm>
        </p:grpSpPr>
        <p:grpSp>
          <p:nvGrpSpPr>
            <p:cNvPr id="33" name="组合 32"/>
            <p:cNvGrpSpPr/>
            <p:nvPr userDrawn="1">
              <p:custDataLst>
                <p:tags r:id="rId11"/>
              </p:custDataLst>
            </p:nvPr>
          </p:nvGrpSpPr>
          <p:grpSpPr>
            <a:xfrm flipH="1" flipV="1">
              <a:off x="215757" y="364730"/>
              <a:ext cx="396628" cy="326068"/>
              <a:chOff x="964062" y="973299"/>
              <a:chExt cx="4251761" cy="3495379"/>
            </a:xfrm>
          </p:grpSpPr>
          <p:sp>
            <p:nvSpPr>
              <p:cNvPr id="37" name="矩形 36"/>
              <p:cNvSpPr/>
              <p:nvPr>
                <p:custDataLst>
                  <p:tags r:id="rId12"/>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8" name="矩形 37"/>
              <p:cNvSpPr/>
              <p:nvPr>
                <p:custDataLst>
                  <p:tags r:id="rId13"/>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34" name="组合 33"/>
            <p:cNvGrpSpPr/>
            <p:nvPr userDrawn="1">
              <p:custDataLst>
                <p:tags r:id="rId14"/>
              </p:custDataLst>
            </p:nvPr>
          </p:nvGrpSpPr>
          <p:grpSpPr>
            <a:xfrm flipH="1" flipV="1">
              <a:off x="658358" y="126616"/>
              <a:ext cx="267347" cy="219786"/>
              <a:chOff x="964062" y="973299"/>
              <a:chExt cx="4251761" cy="3495379"/>
            </a:xfrm>
          </p:grpSpPr>
          <p:sp>
            <p:nvSpPr>
              <p:cNvPr id="35" name="矩形 34"/>
              <p:cNvSpPr/>
              <p:nvPr>
                <p:custDataLst>
                  <p:tags r:id="rId1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6" name="矩形 35"/>
              <p:cNvSpPr/>
              <p:nvPr>
                <p:custDataLst>
                  <p:tags r:id="rId1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sp>
        <p:nvSpPr>
          <p:cNvPr id="2" name="标题 1"/>
          <p:cNvSpPr>
            <a:spLocks noGrp="1"/>
          </p:cNvSpPr>
          <p:nvPr>
            <p:ph type="title" hasCustomPrompt="1"/>
            <p:custDataLst>
              <p:tags r:id="rId17"/>
            </p:custDataLst>
          </p:nvPr>
        </p:nvSpPr>
        <p:spPr>
          <a:xfrm>
            <a:off x="1281600" y="1249200"/>
            <a:ext cx="9626400" cy="723600"/>
          </a:xfrm>
        </p:spPr>
        <p:txBody>
          <a:bodyPr anchor="ctr"/>
          <a:lstStyle>
            <a:lvl1pPr>
              <a:defRPr sz="3200" baseline="0">
                <a:latin typeface="微软雅黑" panose="020B0503020204020204" charset="-122"/>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8"/>
            </p:custDataLst>
          </p:nvPr>
        </p:nvSpPr>
        <p:spPr>
          <a:xfrm>
            <a:off x="1281113" y="2163600"/>
            <a:ext cx="9626600" cy="3445200"/>
          </a:xfrm>
        </p:spPr>
        <p:txBody>
          <a:bodyPr/>
          <a:lstStyle>
            <a:lvl1pPr>
              <a:defRPr baseline="0">
                <a:latin typeface="微软雅黑" panose="020B0503020204020204" charset="-122"/>
                <a:ea typeface="微软雅黑" panose="020B0503020204020204" charset="-122"/>
              </a:defRPr>
            </a:lvl1pPr>
            <a:lvl2pPr>
              <a:defRPr baseline="0">
                <a:latin typeface="微软雅黑" panose="020B0503020204020204" charset="-122"/>
                <a:ea typeface="微软雅黑" panose="020B0503020204020204" charset="-122"/>
              </a:defRPr>
            </a:lvl2pPr>
            <a:lvl3pPr>
              <a:defRPr baseline="0">
                <a:latin typeface="微软雅黑" panose="020B0503020204020204" charset="-122"/>
                <a:ea typeface="微软雅黑" panose="020B0503020204020204" charset="-122"/>
              </a:defRPr>
            </a:lvl3pPr>
            <a:lvl4pPr>
              <a:defRPr baseline="0">
                <a:latin typeface="微软雅黑" panose="020B0503020204020204" charset="-122"/>
                <a:ea typeface="微软雅黑" panose="020B0503020204020204" charset="-122"/>
              </a:defRPr>
            </a:lvl4pPr>
            <a:lvl5pPr>
              <a:defRPr baseline="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0"/>
            </p:custDataLst>
          </p:nvPr>
        </p:nvSpPr>
        <p:spPr/>
        <p:txBody>
          <a:bodyPr/>
          <a:lstStyle/>
          <a:p>
            <a:endParaRPr lang="zh-CN" altLang="en-US" dirty="0"/>
          </a:p>
        </p:txBody>
      </p:sp>
      <p:sp>
        <p:nvSpPr>
          <p:cNvPr id="5" name="灯片编号占位符 4"/>
          <p:cNvSpPr>
            <a:spLocks noGrp="1"/>
          </p:cNvSpPr>
          <p:nvPr>
            <p:ph type="sldNum" sz="quarter" idx="12"/>
            <p:custDataLst>
              <p:tags r:id="rId21"/>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baseline="0" dirty="0">
              <a:latin typeface="Arial" panose="020B0604020202020204" pitchFamily="34" charset="0"/>
              <a:sym typeface="+mn-ea"/>
            </a:endParaRPr>
          </a:p>
        </p:txBody>
      </p:sp>
      <p:grpSp>
        <p:nvGrpSpPr>
          <p:cNvPr id="34" name="组合 33"/>
          <p:cNvGrpSpPr/>
          <p:nvPr userDrawn="1">
            <p:custDataLst>
              <p:tags r:id="rId3"/>
            </p:custDataLst>
          </p:nvPr>
        </p:nvGrpSpPr>
        <p:grpSpPr>
          <a:xfrm rot="0">
            <a:off x="11329035" y="6139180"/>
            <a:ext cx="709930" cy="563880"/>
            <a:chOff x="11264349" y="6189122"/>
            <a:chExt cx="709948" cy="564182"/>
          </a:xfrm>
        </p:grpSpPr>
        <p:grpSp>
          <p:nvGrpSpPr>
            <p:cNvPr id="42" name="组合 41"/>
            <p:cNvGrpSpPr/>
            <p:nvPr userDrawn="1">
              <p:custDataLst>
                <p:tags r:id="rId4"/>
              </p:custDataLst>
            </p:nvPr>
          </p:nvGrpSpPr>
          <p:grpSpPr>
            <a:xfrm>
              <a:off x="11577669" y="6189122"/>
              <a:ext cx="396628" cy="326068"/>
              <a:chOff x="964062" y="973299"/>
              <a:chExt cx="4251761" cy="3495379"/>
            </a:xfrm>
          </p:grpSpPr>
          <p:sp>
            <p:nvSpPr>
              <p:cNvPr id="46" name="矩形 45"/>
              <p:cNvSpPr/>
              <p:nvPr>
                <p:custDataLst>
                  <p:tags r:id="rId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dirty="0">
                  <a:latin typeface="Arial" panose="020B0604020202020204" pitchFamily="34" charset="0"/>
                </a:endParaRPr>
              </a:p>
            </p:txBody>
          </p:sp>
          <p:sp>
            <p:nvSpPr>
              <p:cNvPr id="47" name="矩形 46"/>
              <p:cNvSpPr/>
              <p:nvPr>
                <p:custDataLst>
                  <p:tags r:id="rId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grpSp>
        <p:grpSp>
          <p:nvGrpSpPr>
            <p:cNvPr id="43" name="组合 42"/>
            <p:cNvGrpSpPr/>
            <p:nvPr userDrawn="1">
              <p:custDataLst>
                <p:tags r:id="rId7"/>
              </p:custDataLst>
            </p:nvPr>
          </p:nvGrpSpPr>
          <p:grpSpPr>
            <a:xfrm>
              <a:off x="11264349" y="6533518"/>
              <a:ext cx="267347" cy="219786"/>
              <a:chOff x="964062" y="973299"/>
              <a:chExt cx="4251761" cy="3495379"/>
            </a:xfrm>
          </p:grpSpPr>
          <p:sp>
            <p:nvSpPr>
              <p:cNvPr id="44" name="矩形 43"/>
              <p:cNvSpPr/>
              <p:nvPr>
                <p:custDataLst>
                  <p:tags r:id="rId8"/>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dirty="0">
                  <a:latin typeface="Arial" panose="020B0604020202020204" pitchFamily="34" charset="0"/>
                </a:endParaRPr>
              </a:p>
            </p:txBody>
          </p:sp>
          <p:sp>
            <p:nvSpPr>
              <p:cNvPr id="45" name="矩形 44"/>
              <p:cNvSpPr/>
              <p:nvPr>
                <p:custDataLst>
                  <p:tags r:id="rId9"/>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grpSp>
      </p:grpSp>
      <p:grpSp>
        <p:nvGrpSpPr>
          <p:cNvPr id="35" name="组合 34"/>
          <p:cNvGrpSpPr/>
          <p:nvPr userDrawn="1">
            <p:custDataLst>
              <p:tags r:id="rId10"/>
            </p:custDataLst>
          </p:nvPr>
        </p:nvGrpSpPr>
        <p:grpSpPr>
          <a:xfrm rot="0">
            <a:off x="151130" y="161290"/>
            <a:ext cx="709930" cy="563880"/>
            <a:chOff x="215757" y="126616"/>
            <a:chExt cx="709948" cy="564182"/>
          </a:xfrm>
        </p:grpSpPr>
        <p:grpSp>
          <p:nvGrpSpPr>
            <p:cNvPr id="36" name="组合 35"/>
            <p:cNvGrpSpPr/>
            <p:nvPr userDrawn="1">
              <p:custDataLst>
                <p:tags r:id="rId11"/>
              </p:custDataLst>
            </p:nvPr>
          </p:nvGrpSpPr>
          <p:grpSpPr>
            <a:xfrm flipH="1" flipV="1">
              <a:off x="215757" y="364730"/>
              <a:ext cx="396628" cy="326068"/>
              <a:chOff x="964062" y="973299"/>
              <a:chExt cx="4251761" cy="3495379"/>
            </a:xfrm>
          </p:grpSpPr>
          <p:sp>
            <p:nvSpPr>
              <p:cNvPr id="40" name="矩形 39"/>
              <p:cNvSpPr/>
              <p:nvPr>
                <p:custDataLst>
                  <p:tags r:id="rId12"/>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dirty="0">
                  <a:latin typeface="Arial" panose="020B0604020202020204" pitchFamily="34" charset="0"/>
                </a:endParaRPr>
              </a:p>
            </p:txBody>
          </p:sp>
          <p:sp>
            <p:nvSpPr>
              <p:cNvPr id="41" name="矩形 40"/>
              <p:cNvSpPr/>
              <p:nvPr>
                <p:custDataLst>
                  <p:tags r:id="rId13"/>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grpSp>
        <p:grpSp>
          <p:nvGrpSpPr>
            <p:cNvPr id="37" name="组合 36"/>
            <p:cNvGrpSpPr/>
            <p:nvPr userDrawn="1">
              <p:custDataLst>
                <p:tags r:id="rId14"/>
              </p:custDataLst>
            </p:nvPr>
          </p:nvGrpSpPr>
          <p:grpSpPr>
            <a:xfrm flipH="1" flipV="1">
              <a:off x="658358" y="126616"/>
              <a:ext cx="267347" cy="219786"/>
              <a:chOff x="964062" y="973299"/>
              <a:chExt cx="4251761" cy="3495379"/>
            </a:xfrm>
          </p:grpSpPr>
          <p:sp>
            <p:nvSpPr>
              <p:cNvPr id="38" name="矩形 37"/>
              <p:cNvSpPr/>
              <p:nvPr>
                <p:custDataLst>
                  <p:tags r:id="rId1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dirty="0">
                  <a:latin typeface="Arial" panose="020B0604020202020204" pitchFamily="34" charset="0"/>
                </a:endParaRPr>
              </a:p>
            </p:txBody>
          </p:sp>
          <p:sp>
            <p:nvSpPr>
              <p:cNvPr id="39" name="矩形 38"/>
              <p:cNvSpPr/>
              <p:nvPr>
                <p:custDataLst>
                  <p:tags r:id="rId1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aseline="0">
                  <a:latin typeface="Arial" panose="020B0604020202020204" pitchFamily="34" charset="0"/>
                </a:endParaRPr>
              </a:p>
            </p:txBody>
          </p:sp>
        </p:grpSp>
      </p:grpSp>
      <p:sp>
        <p:nvSpPr>
          <p:cNvPr id="2" name="标题 1"/>
          <p:cNvSpPr>
            <a:spLocks noGrp="1"/>
          </p:cNvSpPr>
          <p:nvPr>
            <p:ph type="title" hasCustomPrompt="1"/>
            <p:custDataLst>
              <p:tags r:id="rId17"/>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18"/>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9"/>
            </p:custDataLst>
          </p:nvPr>
        </p:nvSpPr>
        <p:spPr/>
        <p:txBody>
          <a:bodyPr/>
          <a:lstStyle>
            <a:lvl1pPr>
              <a:defRPr baseline="0">
                <a:latin typeface="Arial" panose="020B0604020202020204" pitchFamily="34" charset="0"/>
              </a:defRPr>
            </a:lvl1pPr>
          </a:lstStyle>
          <a:p>
            <a:endParaRPr lang="zh-CN" altLang="en-US" dirty="0"/>
          </a:p>
        </p:txBody>
      </p:sp>
      <p:sp>
        <p:nvSpPr>
          <p:cNvPr id="5" name="灯片编号占位符 4"/>
          <p:cNvSpPr>
            <a:spLocks noGrp="1"/>
          </p:cNvSpPr>
          <p:nvPr>
            <p:ph type="sldNum" sz="quarter" idx="12"/>
            <p:custDataLst>
              <p:tags r:id="rId20"/>
            </p:custDataLst>
          </p:nvPr>
        </p:nvSpPr>
        <p:spPr/>
        <p:txBody>
          <a:bodyPr/>
          <a:lstStyle>
            <a:lvl1pPr>
              <a:defRPr baseline="0">
                <a:latin typeface="Arial" panose="020B0604020202020204" pitchFamily="34" charset="0"/>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21"/>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22"/>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grpSp>
        <p:nvGrpSpPr>
          <p:cNvPr id="31" name="组合 30"/>
          <p:cNvGrpSpPr/>
          <p:nvPr userDrawn="1">
            <p:custDataLst>
              <p:tags r:id="rId3"/>
            </p:custDataLst>
          </p:nvPr>
        </p:nvGrpSpPr>
        <p:grpSpPr>
          <a:xfrm rot="0">
            <a:off x="11329035" y="6139180"/>
            <a:ext cx="709930" cy="563880"/>
            <a:chOff x="11264349" y="6189122"/>
            <a:chExt cx="709948" cy="564182"/>
          </a:xfrm>
        </p:grpSpPr>
        <p:grpSp>
          <p:nvGrpSpPr>
            <p:cNvPr id="39" name="组合 38"/>
            <p:cNvGrpSpPr/>
            <p:nvPr userDrawn="1">
              <p:custDataLst>
                <p:tags r:id="rId4"/>
              </p:custDataLst>
            </p:nvPr>
          </p:nvGrpSpPr>
          <p:grpSpPr>
            <a:xfrm>
              <a:off x="11577669" y="6189122"/>
              <a:ext cx="396628" cy="326068"/>
              <a:chOff x="964062" y="973299"/>
              <a:chExt cx="4251761" cy="3495379"/>
            </a:xfrm>
          </p:grpSpPr>
          <p:sp>
            <p:nvSpPr>
              <p:cNvPr id="43" name="矩形 42"/>
              <p:cNvSpPr/>
              <p:nvPr>
                <p:custDataLst>
                  <p:tags r:id="rId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44" name="矩形 43"/>
              <p:cNvSpPr/>
              <p:nvPr>
                <p:custDataLst>
                  <p:tags r:id="rId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40" name="组合 39"/>
            <p:cNvGrpSpPr/>
            <p:nvPr userDrawn="1">
              <p:custDataLst>
                <p:tags r:id="rId7"/>
              </p:custDataLst>
            </p:nvPr>
          </p:nvGrpSpPr>
          <p:grpSpPr>
            <a:xfrm>
              <a:off x="11264349" y="6533518"/>
              <a:ext cx="267347" cy="219786"/>
              <a:chOff x="964062" y="973299"/>
              <a:chExt cx="4251761" cy="3495379"/>
            </a:xfrm>
          </p:grpSpPr>
          <p:sp>
            <p:nvSpPr>
              <p:cNvPr id="41" name="矩形 40"/>
              <p:cNvSpPr/>
              <p:nvPr>
                <p:custDataLst>
                  <p:tags r:id="rId8"/>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42" name="矩形 41"/>
              <p:cNvSpPr/>
              <p:nvPr>
                <p:custDataLst>
                  <p:tags r:id="rId9"/>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32" name="组合 31"/>
          <p:cNvGrpSpPr/>
          <p:nvPr userDrawn="1">
            <p:custDataLst>
              <p:tags r:id="rId10"/>
            </p:custDataLst>
          </p:nvPr>
        </p:nvGrpSpPr>
        <p:grpSpPr>
          <a:xfrm rot="0">
            <a:off x="151130" y="161290"/>
            <a:ext cx="709930" cy="563880"/>
            <a:chOff x="215757" y="126616"/>
            <a:chExt cx="709948" cy="564182"/>
          </a:xfrm>
        </p:grpSpPr>
        <p:grpSp>
          <p:nvGrpSpPr>
            <p:cNvPr id="33" name="组合 32"/>
            <p:cNvGrpSpPr/>
            <p:nvPr userDrawn="1">
              <p:custDataLst>
                <p:tags r:id="rId11"/>
              </p:custDataLst>
            </p:nvPr>
          </p:nvGrpSpPr>
          <p:grpSpPr>
            <a:xfrm flipH="1" flipV="1">
              <a:off x="215757" y="364730"/>
              <a:ext cx="396628" cy="326068"/>
              <a:chOff x="964062" y="973299"/>
              <a:chExt cx="4251761" cy="3495379"/>
            </a:xfrm>
          </p:grpSpPr>
          <p:sp>
            <p:nvSpPr>
              <p:cNvPr id="37" name="矩形 36"/>
              <p:cNvSpPr/>
              <p:nvPr>
                <p:custDataLst>
                  <p:tags r:id="rId12"/>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8" name="矩形 37"/>
              <p:cNvSpPr/>
              <p:nvPr>
                <p:custDataLst>
                  <p:tags r:id="rId13"/>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34" name="组合 33"/>
            <p:cNvGrpSpPr/>
            <p:nvPr userDrawn="1">
              <p:custDataLst>
                <p:tags r:id="rId14"/>
              </p:custDataLst>
            </p:nvPr>
          </p:nvGrpSpPr>
          <p:grpSpPr>
            <a:xfrm flipH="1" flipV="1">
              <a:off x="658358" y="126616"/>
              <a:ext cx="267347" cy="219786"/>
              <a:chOff x="964062" y="973299"/>
              <a:chExt cx="4251761" cy="3495379"/>
            </a:xfrm>
          </p:grpSpPr>
          <p:sp>
            <p:nvSpPr>
              <p:cNvPr id="35" name="矩形 34"/>
              <p:cNvSpPr/>
              <p:nvPr>
                <p:custDataLst>
                  <p:tags r:id="rId1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6" name="矩形 35"/>
              <p:cNvSpPr/>
              <p:nvPr>
                <p:custDataLst>
                  <p:tags r:id="rId1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sp>
        <p:nvSpPr>
          <p:cNvPr id="2" name="标题 1"/>
          <p:cNvSpPr>
            <a:spLocks noGrp="1"/>
          </p:cNvSpPr>
          <p:nvPr>
            <p:ph type="title"/>
            <p:custDataLst>
              <p:tags r:id="rId17"/>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9"/>
            </p:custDataLst>
          </p:nvPr>
        </p:nvSpPr>
        <p:spPr/>
        <p:txBody>
          <a:bodyPr/>
          <a:lstStyle/>
          <a:p>
            <a:endParaRPr lang="zh-CN" altLang="en-US" dirty="0"/>
          </a:p>
        </p:txBody>
      </p:sp>
      <p:sp>
        <p:nvSpPr>
          <p:cNvPr id="5" name="灯片编号占位符 4"/>
          <p:cNvSpPr>
            <a:spLocks noGrp="1"/>
          </p:cNvSpPr>
          <p:nvPr>
            <p:ph type="sldNum" sz="quarter" idx="12"/>
            <p:custDataLst>
              <p:tags r:id="rId20"/>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21"/>
            </p:custDataLst>
          </p:nvPr>
        </p:nvSpPr>
        <p:spPr>
          <a:xfrm>
            <a:off x="612000" y="1659600"/>
            <a:ext cx="10975975" cy="828000"/>
          </a:xfrm>
        </p:spPr>
        <p:txBody>
          <a:bodyPr/>
          <a:lstStyle>
            <a:lvl1pPr marL="0" indent="0" algn="ctr">
              <a:buNone/>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22"/>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rot="0">
            <a:off x="11329035" y="6139180"/>
            <a:ext cx="709930" cy="563880"/>
            <a:chOff x="11264349" y="6189122"/>
            <a:chExt cx="709948" cy="564182"/>
          </a:xfrm>
        </p:grpSpPr>
        <p:grpSp>
          <p:nvGrpSpPr>
            <p:cNvPr id="23" name="组合 22"/>
            <p:cNvGrpSpPr/>
            <p:nvPr userDrawn="1">
              <p:custDataLst>
                <p:tags r:id="rId4"/>
              </p:custDataLst>
            </p:nvPr>
          </p:nvGrpSpPr>
          <p:grpSpPr>
            <a:xfrm>
              <a:off x="11577669" y="6189122"/>
              <a:ext cx="396628" cy="326068"/>
              <a:chOff x="964062" y="973299"/>
              <a:chExt cx="4251761" cy="3495379"/>
            </a:xfrm>
          </p:grpSpPr>
          <p:sp>
            <p:nvSpPr>
              <p:cNvPr id="27" name="矩形 26"/>
              <p:cNvSpPr/>
              <p:nvPr>
                <p:custDataLst>
                  <p:tags r:id="rId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8" name="矩形 27"/>
              <p:cNvSpPr/>
              <p:nvPr>
                <p:custDataLst>
                  <p:tags r:id="rId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24" name="组合 23"/>
            <p:cNvGrpSpPr/>
            <p:nvPr userDrawn="1">
              <p:custDataLst>
                <p:tags r:id="rId7"/>
              </p:custDataLst>
            </p:nvPr>
          </p:nvGrpSpPr>
          <p:grpSpPr>
            <a:xfrm>
              <a:off x="11264349" y="6533518"/>
              <a:ext cx="267347" cy="219786"/>
              <a:chOff x="964062" y="973299"/>
              <a:chExt cx="4251761" cy="3495379"/>
            </a:xfrm>
          </p:grpSpPr>
          <p:sp>
            <p:nvSpPr>
              <p:cNvPr id="25" name="矩形 24"/>
              <p:cNvSpPr/>
              <p:nvPr>
                <p:custDataLst>
                  <p:tags r:id="rId8"/>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6" name="矩形 25"/>
              <p:cNvSpPr/>
              <p:nvPr>
                <p:custDataLst>
                  <p:tags r:id="rId9"/>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grpSp>
        <p:nvGrpSpPr>
          <p:cNvPr id="16" name="组合 15"/>
          <p:cNvGrpSpPr/>
          <p:nvPr userDrawn="1">
            <p:custDataLst>
              <p:tags r:id="rId10"/>
            </p:custDataLst>
          </p:nvPr>
        </p:nvGrpSpPr>
        <p:grpSpPr>
          <a:xfrm rot="0">
            <a:off x="151130" y="161290"/>
            <a:ext cx="709930" cy="563880"/>
            <a:chOff x="215757" y="126616"/>
            <a:chExt cx="709948" cy="564182"/>
          </a:xfrm>
        </p:grpSpPr>
        <p:grpSp>
          <p:nvGrpSpPr>
            <p:cNvPr id="17" name="组合 16"/>
            <p:cNvGrpSpPr/>
            <p:nvPr userDrawn="1">
              <p:custDataLst>
                <p:tags r:id="rId11"/>
              </p:custDataLst>
            </p:nvPr>
          </p:nvGrpSpPr>
          <p:grpSpPr>
            <a:xfrm flipH="1" flipV="1">
              <a:off x="215757" y="364730"/>
              <a:ext cx="396628" cy="326068"/>
              <a:chOff x="964062" y="973299"/>
              <a:chExt cx="4251761" cy="3495379"/>
            </a:xfrm>
          </p:grpSpPr>
          <p:sp>
            <p:nvSpPr>
              <p:cNvPr id="21" name="矩形 20"/>
              <p:cNvSpPr/>
              <p:nvPr>
                <p:custDataLst>
                  <p:tags r:id="rId12"/>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2" name="矩形 21"/>
              <p:cNvSpPr/>
              <p:nvPr>
                <p:custDataLst>
                  <p:tags r:id="rId13"/>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8" name="组合 17"/>
            <p:cNvGrpSpPr/>
            <p:nvPr userDrawn="1">
              <p:custDataLst>
                <p:tags r:id="rId14"/>
              </p:custDataLst>
            </p:nvPr>
          </p:nvGrpSpPr>
          <p:grpSpPr>
            <a:xfrm flipH="1" flipV="1">
              <a:off x="658358" y="126616"/>
              <a:ext cx="267347" cy="219786"/>
              <a:chOff x="964062" y="973299"/>
              <a:chExt cx="4251761" cy="3495379"/>
            </a:xfrm>
          </p:grpSpPr>
          <p:sp>
            <p:nvSpPr>
              <p:cNvPr id="19" name="矩形 18"/>
              <p:cNvSpPr/>
              <p:nvPr>
                <p:custDataLst>
                  <p:tags r:id="rId15"/>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0" name="矩形 19"/>
              <p:cNvSpPr/>
              <p:nvPr>
                <p:custDataLst>
                  <p:tags r:id="rId16"/>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sp>
        <p:nvSpPr>
          <p:cNvPr id="2" name="标题 1"/>
          <p:cNvSpPr>
            <a:spLocks noGrp="1"/>
          </p:cNvSpPr>
          <p:nvPr>
            <p:ph type="title"/>
            <p:custDataLst>
              <p:tags r:id="rId17"/>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9"/>
            </p:custDataLst>
          </p:nvPr>
        </p:nvSpPr>
        <p:spPr/>
        <p:txBody>
          <a:bodyPr/>
          <a:lstStyle/>
          <a:p>
            <a:endParaRPr lang="zh-CN" altLang="en-US" dirty="0"/>
          </a:p>
        </p:txBody>
      </p:sp>
      <p:sp>
        <p:nvSpPr>
          <p:cNvPr id="5" name="灯片编号占位符 4"/>
          <p:cNvSpPr>
            <a:spLocks noGrp="1"/>
          </p:cNvSpPr>
          <p:nvPr>
            <p:ph type="sldNum" sz="quarter" idx="12"/>
            <p:custDataLst>
              <p:tags r:id="rId2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21"/>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22"/>
            </p:custDataLst>
          </p:nvPr>
        </p:nvSpPr>
        <p:spPr>
          <a:xfrm>
            <a:off x="594000" y="5180400"/>
            <a:ext cx="11001600" cy="1011600"/>
          </a:xfrm>
        </p:spPr>
        <p:txBody>
          <a:bodyPr/>
          <a:lstStyle>
            <a:lvl1pPr marL="0" indent="0">
              <a:buNone/>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grpSp>
        <p:nvGrpSpPr>
          <p:cNvPr id="31" name="组合 30"/>
          <p:cNvGrpSpPr/>
          <p:nvPr userDrawn="1">
            <p:custDataLst>
              <p:tags r:id="rId2"/>
            </p:custDataLst>
          </p:nvPr>
        </p:nvGrpSpPr>
        <p:grpSpPr>
          <a:xfrm>
            <a:off x="11328723" y="6139459"/>
            <a:ext cx="709948" cy="564182"/>
            <a:chOff x="11264349" y="6189122"/>
            <a:chExt cx="709948" cy="564182"/>
          </a:xfrm>
        </p:grpSpPr>
        <p:grpSp>
          <p:nvGrpSpPr>
            <p:cNvPr id="32" name="组合 31"/>
            <p:cNvGrpSpPr/>
            <p:nvPr userDrawn="1">
              <p:custDataLst>
                <p:tags r:id="rId3"/>
              </p:custDataLst>
            </p:nvPr>
          </p:nvGrpSpPr>
          <p:grpSpPr>
            <a:xfrm>
              <a:off x="11577669" y="6189122"/>
              <a:ext cx="396628" cy="326068"/>
              <a:chOff x="964062" y="973299"/>
              <a:chExt cx="4251761" cy="3495379"/>
            </a:xfrm>
          </p:grpSpPr>
          <p:sp>
            <p:nvSpPr>
              <p:cNvPr id="36" name="矩形 35"/>
              <p:cNvSpPr/>
              <p:nvPr>
                <p:custDataLst>
                  <p:tags r:id="rId4"/>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7" name="矩形 36"/>
              <p:cNvSpPr/>
              <p:nvPr>
                <p:custDataLst>
                  <p:tags r:id="rId5"/>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33" name="组合 32"/>
            <p:cNvGrpSpPr/>
            <p:nvPr userDrawn="1">
              <p:custDataLst>
                <p:tags r:id="rId6"/>
              </p:custDataLst>
            </p:nvPr>
          </p:nvGrpSpPr>
          <p:grpSpPr>
            <a:xfrm>
              <a:off x="11264349" y="6533518"/>
              <a:ext cx="267347" cy="219786"/>
              <a:chOff x="964062" y="973299"/>
              <a:chExt cx="4251761" cy="3495379"/>
            </a:xfrm>
          </p:grpSpPr>
          <p:sp>
            <p:nvSpPr>
              <p:cNvPr id="34" name="矩形 33"/>
              <p:cNvSpPr/>
              <p:nvPr>
                <p:custDataLst>
                  <p:tags r:id="rId7"/>
                </p:custDataLst>
              </p:nvPr>
            </p:nvSpPr>
            <p:spPr>
              <a:xfrm rot="8100000">
                <a:off x="1883864" y="1054999"/>
                <a:ext cx="3331959" cy="3331962"/>
              </a:xfrm>
              <a:prstGeom prst="rect">
                <a:avLst/>
              </a:prstGeom>
              <a:noFill/>
              <a:ln w="63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5" name="矩形 34"/>
              <p:cNvSpPr/>
              <p:nvPr>
                <p:custDataLst>
                  <p:tags r:id="rId8"/>
                </p:custDataLst>
              </p:nvPr>
            </p:nvSpPr>
            <p:spPr>
              <a:xfrm rot="8100000">
                <a:off x="964062" y="973299"/>
                <a:ext cx="3495379" cy="3495379"/>
              </a:xfrm>
              <a:prstGeom prst="rect">
                <a:avLst/>
              </a:prstGeom>
              <a:gradFill>
                <a:gsLst>
                  <a:gs pos="0">
                    <a:schemeClr val="accent1">
                      <a:alpha val="88000"/>
                    </a:schemeClr>
                  </a:gs>
                  <a:gs pos="99000">
                    <a:schemeClr val="accent2">
                      <a:alpha val="74000"/>
                    </a:schemeClr>
                  </a:gs>
                </a:gsLst>
                <a:lin ang="5400000" scaled="1"/>
              </a:gra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sp>
        <p:nvSpPr>
          <p:cNvPr id="10" name="矩形 9"/>
          <p:cNvSpPr/>
          <p:nvPr userDrawn="1">
            <p:custDataLst>
              <p:tags r:id="rId9"/>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10"/>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1"/>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p:txBody>
          <a:bodyPr/>
          <a:lstStyle/>
          <a:p>
            <a:endParaRPr lang="zh-CN" altLang="en-US" dirty="0"/>
          </a:p>
        </p:txBody>
      </p:sp>
      <p:sp>
        <p:nvSpPr>
          <p:cNvPr id="5" name="灯片编号占位符 4"/>
          <p:cNvSpPr>
            <a:spLocks noGrp="1"/>
          </p:cNvSpPr>
          <p:nvPr>
            <p:ph type="sldNum" sz="quarter" idx="12"/>
            <p:custDataLst>
              <p:tags r:id="rId13"/>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4"/>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5"/>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6"/>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7"/>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4" name="任意形状 3"/>
          <p:cNvSpPr/>
          <p:nvPr userDrawn="1">
            <p:custDataLst>
              <p:tags r:id="rId2"/>
            </p:custDataLst>
          </p:nvPr>
        </p:nvSpPr>
        <p:spPr>
          <a:xfrm rot="20781802" flipH="1">
            <a:off x="3112137" y="619373"/>
            <a:ext cx="5967727" cy="5967727"/>
          </a:xfrm>
          <a:custGeom>
            <a:avLst/>
            <a:gdLst>
              <a:gd name="connsiteX0" fmla="*/ 0 w 5967727"/>
              <a:gd name="connsiteY0" fmla="*/ 0 h 5967727"/>
              <a:gd name="connsiteX1" fmla="*/ 5967727 w 5967727"/>
              <a:gd name="connsiteY1" fmla="*/ 0 h 5967727"/>
              <a:gd name="connsiteX2" fmla="*/ 5967727 w 5967727"/>
              <a:gd name="connsiteY2" fmla="*/ 5609146 h 5967727"/>
              <a:gd name="connsiteX3" fmla="*/ 4489666 w 5967727"/>
              <a:gd name="connsiteY3" fmla="*/ 5967727 h 5967727"/>
              <a:gd name="connsiteX4" fmla="*/ 601530 w 5967727"/>
              <a:gd name="connsiteY4" fmla="*/ 5967727 h 5967727"/>
              <a:gd name="connsiteX5" fmla="*/ 0 w 5967727"/>
              <a:gd name="connsiteY5" fmla="*/ 3488239 h 596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67727" h="5967727">
                <a:moveTo>
                  <a:pt x="0" y="0"/>
                </a:moveTo>
                <a:lnTo>
                  <a:pt x="5967727" y="0"/>
                </a:lnTo>
                <a:lnTo>
                  <a:pt x="5967727" y="5609146"/>
                </a:lnTo>
                <a:lnTo>
                  <a:pt x="4489666" y="5967727"/>
                </a:lnTo>
                <a:lnTo>
                  <a:pt x="601530" y="5967727"/>
                </a:lnTo>
                <a:lnTo>
                  <a:pt x="0" y="3488239"/>
                </a:lnTo>
                <a:close/>
              </a:path>
            </a:pathLst>
          </a:custGeom>
          <a:gradFill flip="none" rotWithShape="1">
            <a:gsLst>
              <a:gs pos="0">
                <a:schemeClr val="accent4">
                  <a:alpha val="60000"/>
                </a:schemeClr>
              </a:gs>
              <a:gs pos="98000">
                <a:schemeClr val="accent1">
                  <a:alpha val="93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矩形 9"/>
          <p:cNvSpPr/>
          <p:nvPr userDrawn="1">
            <p:custDataLst>
              <p:tags r:id="rId3"/>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cxnSp>
        <p:nvCxnSpPr>
          <p:cNvPr id="16" name="直线连接符 29"/>
          <p:cNvCxnSpPr/>
          <p:nvPr userDrawn="1">
            <p:custDataLst>
              <p:tags r:id="rId7"/>
            </p:custDataLst>
          </p:nvPr>
        </p:nvCxnSpPr>
        <p:spPr>
          <a:xfrm flipV="1">
            <a:off x="0" y="-24765"/>
            <a:ext cx="3385185" cy="6376035"/>
          </a:xfrm>
          <a:prstGeom prst="line">
            <a:avLst/>
          </a:prstGeom>
          <a:ln>
            <a:gradFill>
              <a:gsLst>
                <a:gs pos="0">
                  <a:schemeClr val="accent1">
                    <a:alpha val="60000"/>
                  </a:schemeClr>
                </a:gs>
                <a:gs pos="100000">
                  <a:schemeClr val="accent4">
                    <a:alpha val="60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直线连接符 30"/>
          <p:cNvCxnSpPr/>
          <p:nvPr userDrawn="1">
            <p:custDataLst>
              <p:tags r:id="rId8"/>
            </p:custDataLst>
          </p:nvPr>
        </p:nvCxnSpPr>
        <p:spPr>
          <a:xfrm>
            <a:off x="438150" y="5579110"/>
            <a:ext cx="1727200" cy="1302385"/>
          </a:xfrm>
          <a:prstGeom prst="line">
            <a:avLst/>
          </a:prstGeom>
          <a:ln>
            <a:gradFill>
              <a:gsLst>
                <a:gs pos="0">
                  <a:schemeClr val="accent1">
                    <a:alpha val="60000"/>
                  </a:schemeClr>
                </a:gs>
                <a:gs pos="100000">
                  <a:schemeClr val="accent4">
                    <a:alpha val="60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9" name="直线连接符 24"/>
          <p:cNvCxnSpPr/>
          <p:nvPr userDrawn="1">
            <p:custDataLst>
              <p:tags r:id="rId9"/>
            </p:custDataLst>
          </p:nvPr>
        </p:nvCxnSpPr>
        <p:spPr>
          <a:xfrm rot="10800000" flipH="1" flipV="1">
            <a:off x="9015095" y="13970"/>
            <a:ext cx="2980055" cy="775970"/>
          </a:xfrm>
          <a:prstGeom prst="line">
            <a:avLst/>
          </a:prstGeom>
          <a:ln>
            <a:gradFill>
              <a:gsLst>
                <a:gs pos="0">
                  <a:schemeClr val="accent1">
                    <a:alpha val="60000"/>
                  </a:schemeClr>
                </a:gs>
                <a:gs pos="100000">
                  <a:schemeClr val="accent4">
                    <a:alpha val="60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0" name="直线连接符 25"/>
          <p:cNvCxnSpPr/>
          <p:nvPr userDrawn="1">
            <p:custDataLst>
              <p:tags r:id="rId10"/>
            </p:custDataLst>
          </p:nvPr>
        </p:nvCxnSpPr>
        <p:spPr>
          <a:xfrm rot="10800000" flipH="1">
            <a:off x="10474325" y="794385"/>
            <a:ext cx="1520825" cy="6436360"/>
          </a:xfrm>
          <a:prstGeom prst="line">
            <a:avLst/>
          </a:prstGeom>
          <a:ln>
            <a:gradFill>
              <a:gsLst>
                <a:gs pos="0">
                  <a:schemeClr val="accent1">
                    <a:alpha val="60000"/>
                  </a:schemeClr>
                </a:gs>
                <a:gs pos="100000">
                  <a:schemeClr val="accent4">
                    <a:alpha val="60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1" name="直线连接符 26"/>
          <p:cNvCxnSpPr/>
          <p:nvPr userDrawn="1">
            <p:custDataLst>
              <p:tags r:id="rId11"/>
            </p:custDataLst>
          </p:nvPr>
        </p:nvCxnSpPr>
        <p:spPr>
          <a:xfrm rot="10800000" flipH="1">
            <a:off x="11187430" y="123190"/>
            <a:ext cx="461010" cy="1967865"/>
          </a:xfrm>
          <a:prstGeom prst="line">
            <a:avLst/>
          </a:prstGeom>
          <a:ln>
            <a:gradFill>
              <a:gsLst>
                <a:gs pos="0">
                  <a:schemeClr val="accent1">
                    <a:alpha val="60000"/>
                  </a:schemeClr>
                </a:gs>
                <a:gs pos="100000">
                  <a:schemeClr val="accent4">
                    <a:alpha val="6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custDataLst>
              <p:tags r:id="rId12"/>
            </p:custDataLst>
          </p:nvPr>
        </p:nvSpPr>
        <p:spPr>
          <a:xfrm>
            <a:off x="1522800" y="1339200"/>
            <a:ext cx="9144000" cy="2386800"/>
          </a:xfrm>
        </p:spPr>
        <p:txBody>
          <a:bodyPr anchor="b"/>
          <a:lstStyle>
            <a:lvl1pPr algn="ctr">
              <a:defRPr sz="60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 name="图片 5"/>
          <p:cNvPicPr/>
          <p:nvPr userDrawn="1">
            <p:custDataLst>
              <p:tags r:id="rId2"/>
            </p:custDataLst>
          </p:nvPr>
        </p:nvPicPr>
        <p:blipFill>
          <a:blip r:embed="rId3" r:link="rId4" cstate="screen"/>
          <a:stretch>
            <a:fillRect/>
          </a:stretch>
        </p:blipFill>
        <p:spPr>
          <a:xfrm>
            <a:off x="6096000" y="735096"/>
            <a:ext cx="5486400" cy="5387807"/>
          </a:xfrm>
          <a:prstGeom prst="rect">
            <a:avLst/>
          </a:prstGeom>
        </p:spPr>
      </p:pic>
      <p:pic>
        <p:nvPicPr>
          <p:cNvPr id="5" name="图片 4"/>
          <p:cNvPicPr/>
          <p:nvPr userDrawn="1">
            <p:custDataLst>
              <p:tags r:id="rId5"/>
            </p:custDataLst>
          </p:nvPr>
        </p:nvPicPr>
        <p:blipFill>
          <a:blip r:embed="rId6" r:link="rId7" cstate="screen"/>
          <a:stretch>
            <a:fillRect/>
          </a:stretch>
        </p:blipFill>
        <p:spPr>
          <a:xfrm>
            <a:off x="0" y="0"/>
            <a:ext cx="720090" cy="399735"/>
          </a:xfrm>
          <a:prstGeom prst="rect">
            <a:avLst/>
          </a:prstGeom>
        </p:spPr>
      </p:pic>
      <p:sp>
        <p:nvSpPr>
          <p:cNvPr id="16" name="日期占位符 15"/>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2" name="副标题 1"/>
          <p:cNvSpPr>
            <a:spLocks noGrp="1"/>
          </p:cNvSpPr>
          <p:nvPr>
            <p:ph type="subTitle" idx="13" hasCustomPrompt="1"/>
            <p:custDataLst>
              <p:tags r:id="rId11"/>
            </p:custDataLst>
          </p:nvPr>
        </p:nvSpPr>
        <p:spPr>
          <a:xfrm>
            <a:off x="905827" y="3773487"/>
            <a:ext cx="4518660" cy="490220"/>
          </a:xfrm>
        </p:spPr>
        <p:txBody>
          <a:bodyPr vert="horz" lIns="0" tIns="0" rIns="0" bIns="0" rtlCol="0" anchor="ctr" anchorCtr="0">
            <a:normAutofit/>
          </a:bodyPr>
          <a:lstStyle>
            <a:lvl1pPr marL="0" indent="0" algn="l">
              <a:buNone/>
              <a:defRPr kumimoji="0" lang="zh-CN" altLang="en-US" sz="2000" b="0" i="0" spc="200">
                <a:ln>
                  <a:noFill/>
                </a:ln>
                <a:solidFill>
                  <a:schemeClr val="tx1">
                    <a:lumMod val="65000"/>
                    <a:lumOff val="35000"/>
                  </a:schemeClr>
                </a:solidFill>
                <a:effectLst/>
                <a:uLnTx/>
                <a:latin typeface="Arial" panose="020B0604020202020204" pitchFamily="34" charset="0"/>
                <a:ea typeface="微软雅黑" panose="020B0503020204020204" charset="-122"/>
              </a:defRPr>
            </a:lvl1pPr>
          </a:lstStyle>
          <a:p>
            <a:pPr marL="228600" marR="0" lvl="0" indent="-228600">
              <a:lnSpc>
                <a:spcPct val="100000"/>
              </a:lnSpc>
              <a:spcAft>
                <a:spcPts val="0"/>
              </a:spcAft>
              <a:buClrTx/>
              <a:buSzTx/>
            </a:pPr>
            <a:r>
              <a:rPr lang="zh-CN" altLang="en-US"/>
              <a:t>单击此处编辑副标题</a:t>
            </a:r>
            <a:endParaRPr lang="zh-CN" altLang="en-US"/>
          </a:p>
        </p:txBody>
      </p:sp>
      <p:sp>
        <p:nvSpPr>
          <p:cNvPr id="3" name="标题 2"/>
          <p:cNvSpPr>
            <a:spLocks noGrp="1"/>
          </p:cNvSpPr>
          <p:nvPr>
            <p:ph type="ctrTitle" idx="14" hasCustomPrompt="1"/>
            <p:custDataLst>
              <p:tags r:id="rId12"/>
            </p:custDataLst>
          </p:nvPr>
        </p:nvSpPr>
        <p:spPr>
          <a:xfrm>
            <a:off x="905827" y="2594293"/>
            <a:ext cx="4825365" cy="970915"/>
          </a:xfrm>
        </p:spPr>
        <p:txBody>
          <a:bodyPr vert="horz" lIns="0" tIns="0" rIns="0" bIns="0" rtlCol="0" anchor="b" anchorCtr="0">
            <a:normAutofit/>
          </a:bodyPr>
          <a:lstStyle>
            <a:lvl1pPr algn="l">
              <a:defRPr lang="zh-CN" altLang="en-US" sz="5400" b="0" spc="600" baseline="0">
                <a:ln>
                  <a:noFill/>
                </a:ln>
                <a:solidFill>
                  <a:schemeClr val="tx1">
                    <a:lumMod val="85000"/>
                    <a:lumOff val="15000"/>
                  </a:schemeClr>
                </a:solidFill>
                <a:effectLst/>
                <a:uLnTx/>
                <a:latin typeface="Arial" panose="020B0604020202020204" pitchFamily="34" charset="0"/>
                <a:ea typeface="汉仪旗黑-85S" panose="00020600040101010101" pitchFamily="18" charset="-122"/>
              </a:defRPr>
            </a:lvl1pPr>
          </a:lstStyle>
          <a:p>
            <a:pPr marL="0" lvl="0">
              <a:spcAft>
                <a:spcPts val="0"/>
              </a:spcAft>
              <a:buClrTx/>
              <a:buSzTx/>
              <a:buFontTx/>
            </a:pPr>
            <a:r>
              <a:rPr lang="zh-CN" altLang="en-US"/>
              <a:t>编辑标题</a:t>
            </a:r>
            <a:endParaRPr lang="zh-CN" altLang="en-US"/>
          </a:p>
        </p:txBody>
      </p:sp>
      <p:cxnSp>
        <p:nvCxnSpPr>
          <p:cNvPr id="8" name="直接连接符 7"/>
          <p:cNvCxnSpPr/>
          <p:nvPr userDrawn="1">
            <p:custDataLst>
              <p:tags r:id="rId13"/>
            </p:custDataLst>
          </p:nvPr>
        </p:nvCxnSpPr>
        <p:spPr>
          <a:xfrm>
            <a:off x="885288" y="3669663"/>
            <a:ext cx="26989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cstate="screen"/>
          <a:stretch>
            <a:fillRect/>
          </a:stretch>
        </p:blipFill>
        <p:spPr>
          <a:xfrm>
            <a:off x="0" y="0"/>
            <a:ext cx="720090" cy="399735"/>
          </a:xfrm>
          <a:prstGeom prst="rect">
            <a:avLst/>
          </a:prstGeom>
        </p:spPr>
      </p:pic>
      <p:pic>
        <p:nvPicPr>
          <p:cNvPr id="7" name="图片 6"/>
          <p:cNvPicPr/>
          <p:nvPr userDrawn="1">
            <p:custDataLst>
              <p:tags r:id="rId5"/>
            </p:custDataLst>
          </p:nvPr>
        </p:nvPicPr>
        <p:blipFill>
          <a:blip r:embed="rId6" r:link="rId7" cstate="screen"/>
          <a:stretch>
            <a:fillRect/>
          </a:stretch>
        </p:blipFill>
        <p:spPr>
          <a:xfrm>
            <a:off x="11471910" y="0"/>
            <a:ext cx="720090" cy="399735"/>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lIns="90170" tIns="46990" rIns="90170" bIns="46990" rtlCol="0" anchor="ctr" anchorCtr="0">
            <a:noAutofit/>
          </a:bodyPr>
          <a:lstStyle>
            <a:lvl1pPr marL="0" marR="0" algn="l" defTabSz="914400" rtl="0" eaLnBrk="1" fontAlgn="auto" latinLnBrk="0" hangingPunct="1">
              <a:lnSpc>
                <a:spcPct val="100000"/>
              </a:lnSpc>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9"/>
            </p:custDataLst>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10"/>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cstate="screen"/>
          <a:stretch>
            <a:fillRect/>
          </a:stretch>
        </p:blipFill>
        <p:spPr>
          <a:xfrm>
            <a:off x="10122816" y="1397000"/>
            <a:ext cx="2069184" cy="4064000"/>
          </a:xfrm>
          <a:prstGeom prst="rect">
            <a:avLst/>
          </a:prstGeom>
        </p:spPr>
      </p:pic>
      <p:sp>
        <p:nvSpPr>
          <p:cNvPr id="4" name="日期占位符 3"/>
          <p:cNvSpPr>
            <a:spLocks noGrp="1"/>
          </p:cNvSpPr>
          <p:nvPr>
            <p:ph type="dt" sz="half" idx="10"/>
            <p:custDataLst>
              <p:tags r:id="rId5"/>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7"/>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8"/>
            </p:custDataLst>
          </p:nvPr>
        </p:nvSpPr>
        <p:spPr>
          <a:xfrm>
            <a:off x="3768026" y="2494916"/>
            <a:ext cx="5861749" cy="1096009"/>
          </a:xfrm>
        </p:spPr>
        <p:txBody>
          <a:bodyPr wrap="square" anchor="b">
            <a:normAutofit/>
          </a:bodyPr>
          <a:lstStyle>
            <a:lvl1pPr>
              <a:defRPr sz="4800" baseline="0">
                <a:ea typeface="汉仪旗黑-85S" panose="00020600040101010101" pitchFamily="18" charset="-122"/>
              </a:defRPr>
            </a:lvl1pPr>
          </a:lstStyle>
          <a:p>
            <a:r>
              <a:rPr lang="zh-CN" altLang="en-US" dirty="0"/>
              <a:t>单击此处编辑标题</a:t>
            </a:r>
            <a:endParaRPr lang="zh-CN" altLang="en-US" dirty="0"/>
          </a:p>
        </p:txBody>
      </p:sp>
      <p:sp>
        <p:nvSpPr>
          <p:cNvPr id="10" name="文本占位符 9"/>
          <p:cNvSpPr>
            <a:spLocks noGrp="1"/>
          </p:cNvSpPr>
          <p:nvPr>
            <p:ph type="body" sz="quarter" idx="13" hasCustomPrompt="1"/>
            <p:custDataLst>
              <p:tags r:id="rId9"/>
            </p:custDataLst>
          </p:nvPr>
        </p:nvSpPr>
        <p:spPr>
          <a:xfrm>
            <a:off x="3768026" y="3790317"/>
            <a:ext cx="5861050" cy="519428"/>
          </a:xfrm>
        </p:spPr>
        <p:txBody>
          <a:bodyPr>
            <a:normAutofit/>
          </a:bodyPr>
          <a:lstStyle>
            <a:lvl1pPr marL="0" indent="0">
              <a:buNone/>
              <a:defRPr sz="1800"/>
            </a:lvl1pPr>
          </a:lstStyle>
          <a:p>
            <a:pPr lvl="0"/>
            <a:r>
              <a:rPr lang="zh-CN" altLang="en-US" dirty="0"/>
              <a:t>单击此处编辑副标题</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cstate="screen"/>
          <a:stretch>
            <a:fillRect/>
          </a:stretch>
        </p:blipFill>
        <p:spPr>
          <a:xfrm>
            <a:off x="0" y="0"/>
            <a:ext cx="720090" cy="399735"/>
          </a:xfrm>
          <a:prstGeom prst="rect">
            <a:avLst/>
          </a:prstGeom>
        </p:spPr>
      </p:pic>
      <p:pic>
        <p:nvPicPr>
          <p:cNvPr id="8" name="图片 7"/>
          <p:cNvPicPr/>
          <p:nvPr userDrawn="1">
            <p:custDataLst>
              <p:tags r:id="rId5"/>
            </p:custDataLst>
          </p:nvPr>
        </p:nvPicPr>
        <p:blipFill>
          <a:blip r:embed="rId6" r:link="rId7" cstate="screen"/>
          <a:stretch>
            <a:fillRect/>
          </a:stretch>
        </p:blipFill>
        <p:spPr>
          <a:xfrm>
            <a:off x="11471910" y="0"/>
            <a:ext cx="720090" cy="399735"/>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9"/>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0"/>
            </p:custDataLst>
          </p:nvPr>
        </p:nvSpPr>
        <p:spPr>
          <a:xfrm>
            <a:off x="6238877" y="952508"/>
            <a:ext cx="5283242" cy="5388907"/>
          </a:xfrm>
        </p:spPr>
        <p:txBody>
          <a:bodyPr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charset="-122"/>
              </a:defRPr>
            </a:lvl1pPr>
            <a:lvl2pPr eaLnBrk="1" fontAlgn="auto" latinLnBrk="0" hangingPunct="1">
              <a:defRPr sz="1600">
                <a:solidFill>
                  <a:schemeClr val="tx1"/>
                </a:solidFill>
                <a:latin typeface="Arial" panose="020B0604020202020204" pitchFamily="34" charset="0"/>
                <a:ea typeface="微软雅黑" panose="020B0503020204020204" charset="-122"/>
              </a:defRPr>
            </a:lvl2pPr>
            <a:lvl3pPr eaLnBrk="1" fontAlgn="auto" latinLnBrk="0" hangingPunct="1">
              <a:defRPr sz="1600">
                <a:solidFill>
                  <a:schemeClr val="tx1"/>
                </a:solidFill>
                <a:latin typeface="Arial" panose="020B0604020202020204" pitchFamily="34" charset="0"/>
                <a:ea typeface="微软雅黑" panose="020B0503020204020204" charset="-122"/>
              </a:defRPr>
            </a:lvl3pPr>
            <a:lvl4pPr eaLnBrk="1" fontAlgn="auto" latinLnBrk="0" hangingPunct="1">
              <a:defRPr sz="1600">
                <a:solidFill>
                  <a:schemeClr val="tx1"/>
                </a:solidFill>
                <a:latin typeface="Arial" panose="020B0604020202020204" pitchFamily="34" charset="0"/>
                <a:ea typeface="微软雅黑" panose="020B0503020204020204" charset="-122"/>
              </a:defRPr>
            </a:lvl4pPr>
            <a:lvl5pPr eaLnBrk="1" fontAlgn="auto" latinLnBrk="0" hangingPunct="1">
              <a:defRPr sz="16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1"/>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2"/>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3"/>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1" name="图片 10"/>
          <p:cNvPicPr/>
          <p:nvPr userDrawn="1">
            <p:custDataLst>
              <p:tags r:id="rId2"/>
            </p:custDataLst>
          </p:nvPr>
        </p:nvPicPr>
        <p:blipFill>
          <a:blip r:embed="rId3" r:link="rId4" cstate="screen"/>
          <a:stretch>
            <a:fillRect/>
          </a:stretch>
        </p:blipFill>
        <p:spPr>
          <a:xfrm>
            <a:off x="0" y="0"/>
            <a:ext cx="720090" cy="399735"/>
          </a:xfrm>
          <a:prstGeom prst="rect">
            <a:avLst/>
          </a:prstGeom>
        </p:spPr>
      </p:pic>
      <p:pic>
        <p:nvPicPr>
          <p:cNvPr id="10" name="图片 9"/>
          <p:cNvPicPr/>
          <p:nvPr userDrawn="1">
            <p:custDataLst>
              <p:tags r:id="rId5"/>
            </p:custDataLst>
          </p:nvPr>
        </p:nvPicPr>
        <p:blipFill>
          <a:blip r:embed="rId6" r:link="rId7" cstate="screen"/>
          <a:stretch>
            <a:fillRect/>
          </a:stretch>
        </p:blipFill>
        <p:spPr>
          <a:xfrm>
            <a:off x="11471910" y="0"/>
            <a:ext cx="720090" cy="399735"/>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9"/>
            </p:custDataLst>
          </p:nvPr>
        </p:nvSpPr>
        <p:spPr>
          <a:xfrm>
            <a:off x="669930" y="952508"/>
            <a:ext cx="5283242" cy="381003"/>
          </a:xfrm>
        </p:spPr>
        <p:txBody>
          <a:bodyPr lIns="90170" tIns="46990" rIns="90170" bIns="46990" anchor="ctr"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0"/>
            </p:custDataLst>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1"/>
            </p:custDataLst>
          </p:nvPr>
        </p:nvSpPr>
        <p:spPr>
          <a:xfrm>
            <a:off x="6235750" y="952508"/>
            <a:ext cx="5283242" cy="381003"/>
          </a:xfrm>
        </p:spPr>
        <p:txBody>
          <a:bodyPr vert="horz" lIns="90170" tIns="46990" rIns="90170" bIns="46990" rtlCol="0" anchor="ctr"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2"/>
            </p:custDataLst>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3"/>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4"/>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5"/>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cstate="screen"/>
          <a:stretch>
            <a:fillRect/>
          </a:stretch>
        </p:blipFill>
        <p:spPr>
          <a:xfrm>
            <a:off x="304800" y="1273877"/>
            <a:ext cx="4389120" cy="4310246"/>
          </a:xfrm>
          <a:prstGeom prst="rect">
            <a:avLst/>
          </a:prstGeom>
        </p:spPr>
      </p:pic>
      <p:sp>
        <p:nvSpPr>
          <p:cNvPr id="7" name="矩形 6"/>
          <p:cNvSpPr/>
          <p:nvPr userDrawn="1">
            <p:custDataLst>
              <p:tags r:id="rId5"/>
            </p:custDataLst>
          </p:nvPr>
        </p:nvSpPr>
        <p:spPr>
          <a:xfrm>
            <a:off x="4876800" y="0"/>
            <a:ext cx="7315200"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p:nvPr userDrawn="1">
            <p:custDataLst>
              <p:tags r:id="rId6"/>
            </p:custDataLst>
          </p:nvPr>
        </p:nvPicPr>
        <p:blipFill>
          <a:blip r:embed="rId7" r:link="rId8" cstate="screen"/>
          <a:stretch>
            <a:fillRect/>
          </a:stretch>
        </p:blipFill>
        <p:spPr>
          <a:xfrm>
            <a:off x="11471910" y="6458265"/>
            <a:ext cx="720090" cy="399735"/>
          </a:xfrm>
          <a:prstGeom prst="rect">
            <a:avLst/>
          </a:prstGeom>
        </p:spPr>
      </p:pic>
      <p:sp>
        <p:nvSpPr>
          <p:cNvPr id="2" name="标题 1"/>
          <p:cNvSpPr>
            <a:spLocks noGrp="1"/>
          </p:cNvSpPr>
          <p:nvPr>
            <p:ph type="title"/>
            <p:custDataLst>
              <p:tags r:id="rId9"/>
            </p:custDataLst>
          </p:nvPr>
        </p:nvSpPr>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10"/>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2"/>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9" name="图片 8"/>
          <p:cNvPicPr/>
          <p:nvPr userDrawn="1">
            <p:custDataLst>
              <p:tags r:id="rId2"/>
            </p:custDataLst>
          </p:nvPr>
        </p:nvPicPr>
        <p:blipFill>
          <a:blip r:embed="rId3" r:link="rId4" cstate="screen"/>
          <a:stretch>
            <a:fillRect/>
          </a:stretch>
        </p:blipFill>
        <p:spPr>
          <a:xfrm>
            <a:off x="0" y="0"/>
            <a:ext cx="720090" cy="399735"/>
          </a:xfrm>
          <a:prstGeom prst="rect">
            <a:avLst/>
          </a:prstGeom>
        </p:spPr>
      </p:pic>
      <p:pic>
        <p:nvPicPr>
          <p:cNvPr id="8" name="图片 7"/>
          <p:cNvPicPr/>
          <p:nvPr userDrawn="1">
            <p:custDataLst>
              <p:tags r:id="rId5"/>
            </p:custDataLst>
          </p:nvPr>
        </p:nvPicPr>
        <p:blipFill>
          <a:blip r:embed="rId6" r:link="rId7" cstate="screen"/>
          <a:stretch>
            <a:fillRect/>
          </a:stretch>
        </p:blipFill>
        <p:spPr>
          <a:xfrm>
            <a:off x="11471910" y="0"/>
            <a:ext cx="720090" cy="399735"/>
          </a:xfrm>
          <a:prstGeom prst="rect">
            <a:avLst/>
          </a:prstGeom>
        </p:spPr>
      </p:pic>
      <p:sp>
        <p:nvSpPr>
          <p:cNvPr id="2" name="标题 1"/>
          <p:cNvSpPr>
            <a:spLocks noGrp="1"/>
          </p:cNvSpPr>
          <p:nvPr>
            <p:ph type="title"/>
            <p:custDataLst>
              <p:tags r:id="rId8"/>
            </p:custDataLst>
          </p:nvPr>
        </p:nvSpPr>
        <p:spPr>
          <a:xfrm>
            <a:off x="669930"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9"/>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10"/>
            </p:custDataLst>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1"/>
            </p:custDataLst>
          </p:nvPr>
        </p:nvSpPr>
        <p:spPr/>
        <p:txBody>
          <a:bodyPr/>
          <a:lstStyle>
            <a:lvl1pPr>
              <a:defRPr>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2"/>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3"/>
            </p:custDataLst>
          </p:nvPr>
        </p:nvSpPr>
        <p:spPr/>
        <p:txBody>
          <a:bodyPr/>
          <a:lstStyle>
            <a:lvl1pPr>
              <a:defRPr>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cstate="screen"/>
          <a:stretch>
            <a:fillRect/>
          </a:stretch>
        </p:blipFill>
        <p:spPr>
          <a:xfrm>
            <a:off x="0" y="0"/>
            <a:ext cx="720090" cy="399735"/>
          </a:xfrm>
          <a:prstGeom prst="rect">
            <a:avLst/>
          </a:prstGeom>
        </p:spPr>
      </p:pic>
      <p:pic>
        <p:nvPicPr>
          <p:cNvPr id="7" name="图片 6"/>
          <p:cNvPicPr/>
          <p:nvPr userDrawn="1">
            <p:custDataLst>
              <p:tags r:id="rId5"/>
            </p:custDataLst>
          </p:nvPr>
        </p:nvPicPr>
        <p:blipFill>
          <a:blip r:embed="rId6" r:link="rId7" cstate="screen"/>
          <a:stretch>
            <a:fillRect/>
          </a:stretch>
        </p:blipFill>
        <p:spPr>
          <a:xfrm>
            <a:off x="11471910" y="0"/>
            <a:ext cx="720090" cy="399735"/>
          </a:xfrm>
          <a:prstGeom prst="rect">
            <a:avLst/>
          </a:prstGeom>
        </p:spPr>
      </p:pic>
      <p:sp>
        <p:nvSpPr>
          <p:cNvPr id="2" name="竖排标题 1"/>
          <p:cNvSpPr>
            <a:spLocks noGrp="1"/>
          </p:cNvSpPr>
          <p:nvPr>
            <p:ph type="title" orient="vert"/>
            <p:custDataLst>
              <p:tags r:id="rId8"/>
            </p:custDataLst>
          </p:nvPr>
        </p:nvSpPr>
        <p:spPr>
          <a:xfrm>
            <a:off x="10571135" y="952508"/>
            <a:ext cx="950984" cy="5388907"/>
          </a:xfrm>
        </p:spPr>
        <p:txBody>
          <a:bodyPr vert="eaVert" lIns="90170" tIns="46990" rIns="90170" bIns="46990" rtlCol="0" anchor="ctr" anchorCtr="0">
            <a:noAutofit/>
          </a:bodyPr>
          <a:lstStyle>
            <a:lvl1pPr marL="0" marR="0" lvl="0" algn="l" defTabSz="914400" rtl="0" eaLnBrk="1" fontAlgn="auto" latinLnBrk="0" hangingPunct="1">
              <a:lnSpc>
                <a:spcPct val="100000"/>
              </a:lnSpc>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8" name="图片 7"/>
          <p:cNvPicPr/>
          <p:nvPr userDrawn="1">
            <p:custDataLst>
              <p:tags r:id="rId2"/>
            </p:custDataLst>
          </p:nvPr>
        </p:nvPicPr>
        <p:blipFill>
          <a:blip r:embed="rId3" r:link="rId4" cstate="screen"/>
          <a:stretch>
            <a:fillRect/>
          </a:stretch>
        </p:blipFill>
        <p:spPr>
          <a:xfrm>
            <a:off x="0" y="0"/>
            <a:ext cx="720090" cy="399735"/>
          </a:xfrm>
          <a:prstGeom prst="rect">
            <a:avLst/>
          </a:prstGeom>
        </p:spPr>
      </p:pic>
      <p:pic>
        <p:nvPicPr>
          <p:cNvPr id="6" name="图片 5"/>
          <p:cNvPicPr/>
          <p:nvPr userDrawn="1">
            <p:custDataLst>
              <p:tags r:id="rId5"/>
            </p:custDataLst>
          </p:nvPr>
        </p:nvPicPr>
        <p:blipFill>
          <a:blip r:embed="rId6" r:link="rId7" cstate="screen"/>
          <a:stretch>
            <a:fillRect/>
          </a:stretch>
        </p:blipFill>
        <p:spPr>
          <a:xfrm>
            <a:off x="11471910" y="0"/>
            <a:ext cx="720090" cy="399735"/>
          </a:xfrm>
          <a:prstGeom prst="rect">
            <a:avLst/>
          </a:prstGeom>
        </p:spPr>
      </p:pic>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cstate="screen"/>
          <a:stretch>
            <a:fillRect/>
          </a:stretch>
        </p:blipFill>
        <p:spPr>
          <a:xfrm>
            <a:off x="609600" y="735096"/>
            <a:ext cx="5486400" cy="5387807"/>
          </a:xfrm>
          <a:prstGeom prst="rect">
            <a:avLst/>
          </a:prstGeom>
        </p:spPr>
      </p:pic>
      <p:pic>
        <p:nvPicPr>
          <p:cNvPr id="6" name="图片 5"/>
          <p:cNvPicPr/>
          <p:nvPr userDrawn="1">
            <p:custDataLst>
              <p:tags r:id="rId5"/>
            </p:custDataLst>
          </p:nvPr>
        </p:nvPicPr>
        <p:blipFill>
          <a:blip r:embed="rId6" r:link="rId7" cstate="screen"/>
          <a:stretch>
            <a:fillRect/>
          </a:stretch>
        </p:blipFill>
        <p:spPr>
          <a:xfrm>
            <a:off x="11471910" y="0"/>
            <a:ext cx="720090" cy="399735"/>
          </a:xfrm>
          <a:prstGeom prst="rect">
            <a:avLst/>
          </a:prstGeom>
        </p:spPr>
      </p:pic>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title" idx="13" hasCustomPrompt="1"/>
            <p:custDataLst>
              <p:tags r:id="rId11"/>
            </p:custDataLst>
          </p:nvPr>
        </p:nvSpPr>
        <p:spPr>
          <a:xfrm>
            <a:off x="6706968" y="2544445"/>
            <a:ext cx="4572036" cy="1172210"/>
          </a:xfrm>
        </p:spPr>
        <p:txBody>
          <a:bodyPr vert="horz" lIns="0" tIns="0" rIns="0" bIns="0" rtlCol="0" anchor="b" anchorCtr="0">
            <a:normAutofit/>
          </a:bodyPr>
          <a:lstStyle>
            <a:lvl1pPr>
              <a:defRPr lang="zh-CN" altLang="en-US" sz="6600" b="0" spc="700" baseline="0">
                <a:ln>
                  <a:noFill/>
                </a:ln>
                <a:solidFill>
                  <a:schemeClr val="tx1">
                    <a:lumMod val="85000"/>
                    <a:lumOff val="15000"/>
                  </a:schemeClr>
                </a:solidFill>
                <a:effectLst/>
                <a:uLnTx/>
                <a:latin typeface="Arial" panose="020B0604020202020204" pitchFamily="34" charset="0"/>
                <a:ea typeface="汉仪旗黑-85S" panose="00020600040101010101" pitchFamily="18" charset="-122"/>
              </a:defRPr>
            </a:lvl1pPr>
          </a:lstStyle>
          <a:p>
            <a:pPr marL="0" lvl="0">
              <a:spcAft>
                <a:spcPts val="0"/>
              </a:spcAft>
              <a:buClrTx/>
              <a:buSzTx/>
              <a:buFontTx/>
            </a:pPr>
            <a:r>
              <a:rPr lang="zh-CN" altLang="en-US" dirty="0"/>
              <a:t>编辑标题</a:t>
            </a:r>
            <a:endParaRPr lang="zh-CN" altLang="en-US" dirty="0"/>
          </a:p>
        </p:txBody>
      </p:sp>
      <p:sp>
        <p:nvSpPr>
          <p:cNvPr id="8" name="文本占位符 7"/>
          <p:cNvSpPr>
            <a:spLocks noGrp="1"/>
          </p:cNvSpPr>
          <p:nvPr>
            <p:ph type="body" idx="14" hasCustomPrompt="1"/>
            <p:custDataLst>
              <p:tags r:id="rId12"/>
            </p:custDataLst>
          </p:nvPr>
        </p:nvSpPr>
        <p:spPr>
          <a:xfrm>
            <a:off x="6717128" y="3975100"/>
            <a:ext cx="2929975" cy="370840"/>
          </a:xfrm>
        </p:spPr>
        <p:txBody>
          <a:bodyPr vert="horz" lIns="0" tIns="0" rIns="0" bIns="0" rtlCol="0">
            <a:normAutofit/>
          </a:bodyPr>
          <a:lstStyle>
            <a:lvl1pPr marL="0" indent="0">
              <a:buNone/>
              <a:defRPr kumimoji="0" lang="zh-CN" altLang="en-US" sz="2000" b="0" i="0" spc="300">
                <a:ln>
                  <a:noFill/>
                </a:ln>
                <a:solidFill>
                  <a:schemeClr val="tx1">
                    <a:lumMod val="65000"/>
                    <a:lumOff val="35000"/>
                  </a:schemeClr>
                </a:solidFill>
                <a:effectLst/>
                <a:uLnTx/>
                <a:latin typeface="Arial" panose="020B0604020202020204" pitchFamily="34" charset="0"/>
                <a:ea typeface="微软雅黑" panose="020B0503020204020204" charset="-122"/>
              </a:defRPr>
            </a:lvl1pPr>
          </a:lstStyle>
          <a:p>
            <a:pPr marL="228600" marR="0" lvl="0" indent="-228600">
              <a:lnSpc>
                <a:spcPct val="100000"/>
              </a:lnSpc>
              <a:spcAft>
                <a:spcPts val="0"/>
              </a:spcAft>
              <a:buClrTx/>
              <a:buSzTx/>
            </a:pPr>
            <a:r>
              <a:rPr lang="zh-CN" altLang="en-US" dirty="0"/>
              <a:t>单击此处编辑副标题</a:t>
            </a:r>
            <a:endParaRPr lang="zh-CN" altLang="en-US" dirty="0"/>
          </a:p>
        </p:txBody>
      </p:sp>
      <p:cxnSp>
        <p:nvCxnSpPr>
          <p:cNvPr id="9" name="直接连接符 8"/>
          <p:cNvCxnSpPr/>
          <p:nvPr userDrawn="1">
            <p:custDataLst>
              <p:tags r:id="rId13"/>
            </p:custDataLst>
          </p:nvPr>
        </p:nvCxnSpPr>
        <p:spPr>
          <a:xfrm>
            <a:off x="6706968" y="3820158"/>
            <a:ext cx="269896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cstate="screen"/>
          <a:stretch>
            <a:fillRect/>
          </a:stretch>
        </p:blipFill>
        <p:spPr>
          <a:xfrm>
            <a:off x="0" y="0"/>
            <a:ext cx="720090" cy="400050"/>
          </a:xfrm>
          <a:prstGeom prst="rect">
            <a:avLst/>
          </a:prstGeom>
        </p:spPr>
      </p:pic>
      <p:pic>
        <p:nvPicPr>
          <p:cNvPr id="6" name="图片 5"/>
          <p:cNvPicPr/>
          <p:nvPr userDrawn="1">
            <p:custDataLst>
              <p:tags r:id="rId5"/>
            </p:custDataLst>
          </p:nvPr>
        </p:nvPicPr>
        <p:blipFill>
          <a:blip r:embed="rId6" r:link="rId7" cstate="screen"/>
          <a:stretch>
            <a:fillRect/>
          </a:stretch>
        </p:blipFill>
        <p:spPr>
          <a:xfrm>
            <a:off x="11471910" y="0"/>
            <a:ext cx="720090" cy="400050"/>
          </a:xfrm>
          <a:prstGeom prst="rect">
            <a:avLst/>
          </a:prstGeom>
        </p:spPr>
      </p:pic>
      <p:sp>
        <p:nvSpPr>
          <p:cNvPr id="2" name="标题 1"/>
          <p:cNvSpPr>
            <a:spLocks noGrp="1"/>
          </p:cNvSpPr>
          <p:nvPr>
            <p:ph type="title"/>
            <p:custDataLst>
              <p:tags r:id="rId8"/>
            </p:custDataLst>
          </p:nvPr>
        </p:nvSpPr>
        <p:spPr/>
        <p:txBody>
          <a:bodyPr/>
          <a:lstStyle>
            <a:lvl1pPr>
              <a:defRPr b="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p:nvPr userDrawn="1">
            <p:custDataLst>
              <p:tags r:id="rId3"/>
            </p:custDataLst>
          </p:nvPr>
        </p:nvPicPr>
        <p:blipFill>
          <a:blip r:embed="rId4" r:link="rId5" cstate="screen"/>
          <a:stretch>
            <a:fillRect/>
          </a:stretch>
        </p:blipFill>
        <p:spPr>
          <a:xfrm>
            <a:off x="0" y="0"/>
            <a:ext cx="720090" cy="400050"/>
          </a:xfrm>
          <a:prstGeom prst="rect">
            <a:avLst/>
          </a:prstGeom>
        </p:spPr>
      </p:pic>
      <p:pic>
        <p:nvPicPr>
          <p:cNvPr id="8" name="图片 7"/>
          <p:cNvPicPr/>
          <p:nvPr userDrawn="1">
            <p:custDataLst>
              <p:tags r:id="rId6"/>
            </p:custDataLst>
          </p:nvPr>
        </p:nvPicPr>
        <p:blipFill>
          <a:blip r:embed="rId7" r:link="rId8" cstate="screen"/>
          <a:stretch>
            <a:fillRect/>
          </a:stretch>
        </p:blipFill>
        <p:spPr>
          <a:xfrm>
            <a:off x="11471910" y="0"/>
            <a:ext cx="720090" cy="400050"/>
          </a:xfrm>
          <a:prstGeom prst="rect">
            <a:avLst/>
          </a:prstGeom>
        </p:spPr>
      </p:pic>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3"/>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4824603"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p:nvPr userDrawn="1">
            <p:custDataLst>
              <p:tags r:id="rId3"/>
            </p:custDataLst>
          </p:nvPr>
        </p:nvPicPr>
        <p:blipFill>
          <a:blip r:embed="rId4" r:link="rId5" cstate="screen"/>
          <a:stretch>
            <a:fillRect/>
          </a:stretch>
        </p:blipFill>
        <p:spPr>
          <a:xfrm>
            <a:off x="11471910" y="0"/>
            <a:ext cx="720090" cy="399735"/>
          </a:xfrm>
          <a:prstGeom prst="rect">
            <a:avLst/>
          </a:prstGeom>
        </p:spPr>
      </p:pic>
      <p:sp>
        <p:nvSpPr>
          <p:cNvPr id="2" name="标题 1"/>
          <p:cNvSpPr>
            <a:spLocks noGrp="1"/>
          </p:cNvSpPr>
          <p:nvPr>
            <p:ph type="title" hasCustomPrompt="1"/>
            <p:custDataLst>
              <p:tags r:id="rId6"/>
            </p:custDataLst>
          </p:nvPr>
        </p:nvSpPr>
        <p:spPr>
          <a:xfrm>
            <a:off x="583200" y="770400"/>
            <a:ext cx="3960000" cy="882000"/>
          </a:xfrm>
        </p:spPr>
        <p:txBody>
          <a:bodyPr anchor="ctr" anchorCtr="0"/>
          <a:lstStyle>
            <a:lvl1pPr>
              <a:defRPr sz="3600" b="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000" cy="2664333"/>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p:nvPr userDrawn="1">
            <p:custDataLst>
              <p:tags r:id="rId3"/>
            </p:custDataLst>
          </p:nvPr>
        </p:nvPicPr>
        <p:blipFill>
          <a:blip r:embed="rId4" r:link="rId5" cstate="screen"/>
          <a:stretch>
            <a:fillRect/>
          </a:stretch>
        </p:blipFill>
        <p:spPr>
          <a:xfrm>
            <a:off x="0" y="0"/>
            <a:ext cx="720090" cy="400050"/>
          </a:xfrm>
          <a:prstGeom prst="rect">
            <a:avLst/>
          </a:prstGeom>
        </p:spPr>
      </p:pic>
      <p:pic>
        <p:nvPicPr>
          <p:cNvPr id="8" name="图片 7"/>
          <p:cNvPicPr/>
          <p:nvPr userDrawn="1">
            <p:custDataLst>
              <p:tags r:id="rId6"/>
            </p:custDataLst>
          </p:nvPr>
        </p:nvPicPr>
        <p:blipFill>
          <a:blip r:embed="rId7" r:link="rId8" cstate="screen"/>
          <a:stretch>
            <a:fillRect/>
          </a:stretch>
        </p:blipFill>
        <p:spPr>
          <a:xfrm>
            <a:off x="11471910" y="0"/>
            <a:ext cx="720090" cy="400050"/>
          </a:xfrm>
          <a:prstGeom prst="rect">
            <a:avLst/>
          </a:prstGeom>
        </p:spPr>
      </p:pic>
      <p:sp>
        <p:nvSpPr>
          <p:cNvPr id="2" name="标题 1"/>
          <p:cNvSpPr>
            <a:spLocks noGrp="1"/>
          </p:cNvSpPr>
          <p:nvPr>
            <p:ph type="title"/>
            <p:custDataLst>
              <p:tags r:id="rId9"/>
            </p:custDataLst>
          </p:nvPr>
        </p:nvSpPr>
        <p:spPr>
          <a:xfrm>
            <a:off x="612000" y="781200"/>
            <a:ext cx="10976400" cy="626400"/>
          </a:xfrm>
        </p:spPr>
        <p:txBody>
          <a:bodyPr anchor="ctr"/>
          <a:lstStyle>
            <a:lvl1pPr algn="ctr">
              <a:defRPr sz="3600" b="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0"/>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5028971"/>
            <a:ext cx="12192000" cy="1829029"/>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p:nvPr userDrawn="1">
            <p:custDataLst>
              <p:tags r:id="rId3"/>
            </p:custDataLst>
          </p:nvPr>
        </p:nvPicPr>
        <p:blipFill>
          <a:blip r:embed="rId4" r:link="rId5" cstate="screen"/>
          <a:stretch>
            <a:fillRect/>
          </a:stretch>
        </p:blipFill>
        <p:spPr>
          <a:xfrm>
            <a:off x="0" y="0"/>
            <a:ext cx="720090" cy="400050"/>
          </a:xfrm>
          <a:prstGeom prst="rect">
            <a:avLst/>
          </a:prstGeom>
        </p:spPr>
      </p:pic>
      <p:pic>
        <p:nvPicPr>
          <p:cNvPr id="8" name="图片 7"/>
          <p:cNvPicPr/>
          <p:nvPr userDrawn="1">
            <p:custDataLst>
              <p:tags r:id="rId6"/>
            </p:custDataLst>
          </p:nvPr>
        </p:nvPicPr>
        <p:blipFill>
          <a:blip r:embed="rId7" r:link="rId8" cstate="screen"/>
          <a:stretch>
            <a:fillRect/>
          </a:stretch>
        </p:blipFill>
        <p:spPr>
          <a:xfrm>
            <a:off x="11471910" y="0"/>
            <a:ext cx="720090" cy="400050"/>
          </a:xfrm>
          <a:prstGeom prst="rect">
            <a:avLst/>
          </a:prstGeom>
        </p:spPr>
      </p:pic>
      <p:sp>
        <p:nvSpPr>
          <p:cNvPr id="2" name="标题 1"/>
          <p:cNvSpPr>
            <a:spLocks noGrp="1"/>
          </p:cNvSpPr>
          <p:nvPr>
            <p:ph type="title"/>
            <p:custDataLst>
              <p:tags r:id="rId9"/>
            </p:custDataLst>
          </p:nvPr>
        </p:nvSpPr>
        <p:spPr>
          <a:xfrm>
            <a:off x="604800" y="669600"/>
            <a:ext cx="10976400" cy="565200"/>
          </a:xfrm>
        </p:spPr>
        <p:txBody>
          <a:bodyPr anchor="ctr" anchorCtr="0"/>
          <a:lstStyle>
            <a:lvl1pPr algn="ctr">
              <a:defRPr sz="3200" b="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0"/>
            <a:ext cx="12192000" cy="9144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p:cNvPicPr/>
          <p:nvPr userDrawn="1">
            <p:custDataLst>
              <p:tags r:id="rId3"/>
            </p:custDataLst>
          </p:nvPr>
        </p:nvPicPr>
        <p:blipFill>
          <a:blip r:embed="rId4" r:link="rId5" cstate="screen"/>
          <a:stretch>
            <a:fillRect/>
          </a:stretch>
        </p:blipFill>
        <p:spPr>
          <a:xfrm>
            <a:off x="11471910" y="6457950"/>
            <a:ext cx="720090" cy="400050"/>
          </a:xfrm>
          <a:prstGeom prst="rect">
            <a:avLst/>
          </a:prstGeom>
        </p:spPr>
      </p:pic>
      <p:pic>
        <p:nvPicPr>
          <p:cNvPr id="10" name="图片 9"/>
          <p:cNvPicPr/>
          <p:nvPr userDrawn="1">
            <p:custDataLst>
              <p:tags r:id="rId6"/>
            </p:custDataLst>
          </p:nvPr>
        </p:nvPicPr>
        <p:blipFill>
          <a:blip r:embed="rId7" r:link="rId8" cstate="screen"/>
          <a:stretch>
            <a:fillRect/>
          </a:stretch>
        </p:blipFill>
        <p:spPr>
          <a:xfrm>
            <a:off x="0" y="6457950"/>
            <a:ext cx="720090" cy="400050"/>
          </a:xfrm>
          <a:prstGeom prst="rect">
            <a:avLst/>
          </a:prstGeom>
        </p:spPr>
      </p:pic>
      <p:sp>
        <p:nvSpPr>
          <p:cNvPr id="2" name="标题 1"/>
          <p:cNvSpPr>
            <a:spLocks noGrp="1"/>
          </p:cNvSpPr>
          <p:nvPr>
            <p:ph type="title"/>
            <p:custDataLst>
              <p:tags r:id="rId9"/>
            </p:custDataLst>
          </p:nvPr>
        </p:nvSpPr>
        <p:spPr>
          <a:xfrm>
            <a:off x="579600" y="237600"/>
            <a:ext cx="11037600" cy="441964"/>
          </a:xfrm>
        </p:spPr>
        <p:txBody>
          <a:bodyPr/>
          <a:lstStyle>
            <a:lvl1pPr>
              <a:defRPr b="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3691"/>
            <a:ext cx="12192000" cy="4950618"/>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p:nvPr userDrawn="1">
            <p:custDataLst>
              <p:tags r:id="rId3"/>
            </p:custDataLst>
          </p:nvPr>
        </p:nvPicPr>
        <p:blipFill>
          <a:blip r:embed="rId4" r:link="rId5"/>
          <a:stretch>
            <a:fillRect/>
          </a:stretch>
        </p:blipFill>
        <p:spPr>
          <a:xfrm>
            <a:off x="10571480" y="5958840"/>
            <a:ext cx="1619885" cy="899160"/>
          </a:xfrm>
          <a:prstGeom prst="rect">
            <a:avLst/>
          </a:prstGeom>
        </p:spPr>
      </p:pic>
      <p:pic>
        <p:nvPicPr>
          <p:cNvPr id="8" name="图片 7"/>
          <p:cNvPicPr/>
          <p:nvPr userDrawn="1">
            <p:custDataLst>
              <p:tags r:id="rId6"/>
            </p:custDataLst>
          </p:nvPr>
        </p:nvPicPr>
        <p:blipFill>
          <a:blip r:embed="rId7" r:link="rId8"/>
          <a:stretch>
            <a:fillRect/>
          </a:stretch>
        </p:blipFill>
        <p:spPr>
          <a:xfrm>
            <a:off x="0" y="5958840"/>
            <a:ext cx="1619885" cy="899160"/>
          </a:xfrm>
          <a:prstGeom prst="rect">
            <a:avLst/>
          </a:prstGeom>
        </p:spPr>
      </p:pic>
      <p:sp>
        <p:nvSpPr>
          <p:cNvPr id="2" name="标题 1"/>
          <p:cNvSpPr>
            <a:spLocks noGrp="1"/>
          </p:cNvSpPr>
          <p:nvPr>
            <p:ph type="title" hasCustomPrompt="1"/>
            <p:custDataLst>
              <p:tags r:id="rId9"/>
            </p:custDataLst>
          </p:nvPr>
        </p:nvSpPr>
        <p:spPr>
          <a:xfrm>
            <a:off x="1522800" y="1339200"/>
            <a:ext cx="9144000" cy="2386800"/>
          </a:xfrm>
        </p:spPr>
        <p:txBody>
          <a:bodyPr anchor="b"/>
          <a:lstStyle>
            <a:lvl1pPr algn="ctr">
              <a:defRPr sz="6000" b="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p:custDataLst>
              <p:tags r:id="rId2"/>
            </p:custDataLst>
          </p:nvPr>
        </p:nvGrpSpPr>
        <p:grpSpPr>
          <a:xfrm>
            <a:off x="10608342" y="5053054"/>
            <a:ext cx="1583658" cy="1966165"/>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60.xml"/><Relationship Id="rId23" Type="http://schemas.openxmlformats.org/officeDocument/2006/relationships/tags" Target="../tags/tag159.xml"/><Relationship Id="rId22" Type="http://schemas.openxmlformats.org/officeDocument/2006/relationships/tags" Target="../tags/tag158.xml"/><Relationship Id="rId21" Type="http://schemas.openxmlformats.org/officeDocument/2006/relationships/tags" Target="../tags/tag157.xml"/><Relationship Id="rId20" Type="http://schemas.openxmlformats.org/officeDocument/2006/relationships/tags" Target="../tags/tag156.xml"/><Relationship Id="rId2" Type="http://schemas.openxmlformats.org/officeDocument/2006/relationships/slideLayout" Target="../slideLayouts/slideLayout2.xml"/><Relationship Id="rId19" Type="http://schemas.openxmlformats.org/officeDocument/2006/relationships/tags" Target="../tags/tag155.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5" Type="http://schemas.openxmlformats.org/officeDocument/2006/relationships/theme" Target="../theme/theme2.xml"/><Relationship Id="rId24" Type="http://schemas.openxmlformats.org/officeDocument/2006/relationships/tags" Target="../tags/tag486.xml"/><Relationship Id="rId23" Type="http://schemas.openxmlformats.org/officeDocument/2006/relationships/tags" Target="../tags/tag485.xml"/><Relationship Id="rId22" Type="http://schemas.openxmlformats.org/officeDocument/2006/relationships/tags" Target="../tags/tag484.xml"/><Relationship Id="rId21" Type="http://schemas.openxmlformats.org/officeDocument/2006/relationships/tags" Target="../tags/tag483.xml"/><Relationship Id="rId20" Type="http://schemas.openxmlformats.org/officeDocument/2006/relationships/tags" Target="../tags/tag482.xml"/><Relationship Id="rId2" Type="http://schemas.openxmlformats.org/officeDocument/2006/relationships/slideLayout" Target="../slideLayouts/slideLayout20.xml"/><Relationship Id="rId19" Type="http://schemas.openxmlformats.org/officeDocument/2006/relationships/tags" Target="../tags/tag481.xml"/><Relationship Id="rId18" Type="http://schemas.openxmlformats.org/officeDocument/2006/relationships/slideLayout" Target="../slideLayouts/slideLayout36.xml"/><Relationship Id="rId17" Type="http://schemas.openxmlformats.org/officeDocument/2006/relationships/slideLayout" Target="../slideLayouts/slideLayout35.xml"/><Relationship Id="rId16" Type="http://schemas.openxmlformats.org/officeDocument/2006/relationships/slideLayout" Target="../slideLayouts/slideLayout34.xml"/><Relationship Id="rId15" Type="http://schemas.openxmlformats.org/officeDocument/2006/relationships/slideLayout" Target="../slideLayouts/slideLayout33.xml"/><Relationship Id="rId14" Type="http://schemas.openxmlformats.org/officeDocument/2006/relationships/slideLayout" Target="../slideLayouts/slideLayout32.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45.xml"/><Relationship Id="rId8" Type="http://schemas.openxmlformats.org/officeDocument/2006/relationships/slideLayout" Target="../slideLayouts/slideLayout44.xml"/><Relationship Id="rId7" Type="http://schemas.openxmlformats.org/officeDocument/2006/relationships/slideLayout" Target="../slideLayouts/slideLayout43.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 Id="rId3" Type="http://schemas.openxmlformats.org/officeDocument/2006/relationships/slideLayout" Target="../slideLayouts/slideLayout39.xml"/><Relationship Id="rId25" Type="http://schemas.openxmlformats.org/officeDocument/2006/relationships/theme" Target="../theme/theme3.xml"/><Relationship Id="rId24" Type="http://schemas.openxmlformats.org/officeDocument/2006/relationships/tags" Target="../tags/tag629.xml"/><Relationship Id="rId23" Type="http://schemas.openxmlformats.org/officeDocument/2006/relationships/tags" Target="../tags/tag628.xml"/><Relationship Id="rId22" Type="http://schemas.openxmlformats.org/officeDocument/2006/relationships/tags" Target="../tags/tag627.xml"/><Relationship Id="rId21" Type="http://schemas.openxmlformats.org/officeDocument/2006/relationships/tags" Target="../tags/tag626.xml"/><Relationship Id="rId20" Type="http://schemas.openxmlformats.org/officeDocument/2006/relationships/tags" Target="../tags/tag625.xml"/><Relationship Id="rId2" Type="http://schemas.openxmlformats.org/officeDocument/2006/relationships/slideLayout" Target="../slideLayouts/slideLayout38.xml"/><Relationship Id="rId19" Type="http://schemas.openxmlformats.org/officeDocument/2006/relationships/tags" Target="../tags/tag624.xml"/><Relationship Id="rId18" Type="http://schemas.openxmlformats.org/officeDocument/2006/relationships/slideLayout" Target="../slideLayouts/slideLayout54.xml"/><Relationship Id="rId17" Type="http://schemas.openxmlformats.org/officeDocument/2006/relationships/slideLayout" Target="../slideLayouts/slideLayout53.xml"/><Relationship Id="rId16" Type="http://schemas.openxmlformats.org/officeDocument/2006/relationships/slideLayout" Target="../slideLayouts/slideLayout52.xml"/><Relationship Id="rId15" Type="http://schemas.openxmlformats.org/officeDocument/2006/relationships/slideLayout" Target="../slideLayouts/slideLayout51.xml"/><Relationship Id="rId14" Type="http://schemas.openxmlformats.org/officeDocument/2006/relationships/slideLayout" Target="../slideLayouts/slideLayout50.xml"/><Relationship Id="rId13" Type="http://schemas.openxmlformats.org/officeDocument/2006/relationships/slideLayout" Target="../slideLayouts/slideLayout49.xml"/><Relationship Id="rId12" Type="http://schemas.openxmlformats.org/officeDocument/2006/relationships/slideLayout" Target="../slideLayouts/slideLayout48.xml"/><Relationship Id="rId11" Type="http://schemas.openxmlformats.org/officeDocument/2006/relationships/slideLayout" Target="../slideLayouts/slideLayout47.xml"/><Relationship Id="rId10" Type="http://schemas.openxmlformats.org/officeDocument/2006/relationships/slideLayout" Target="../slideLayouts/slideLayout4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0000" tIns="46800" rIns="90000" bIns="4680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baseline="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baseline="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baseline="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0170" tIns="46990" rIns="90170" bIns="4699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Lst>
  <p:txStyles>
    <p:titleStyle>
      <a:lvl1pPr algn="l" defTabSz="914400" rtl="0" eaLnBrk="1" fontAlgn="auto" latinLnBrk="0" hangingPunct="1">
        <a:lnSpc>
          <a:spcPct val="100000"/>
        </a:lnSpc>
        <a:spcBef>
          <a:spcPct val="0"/>
        </a:spcBef>
        <a:buNone/>
        <a:defRPr sz="2400" b="0" u="none" strike="noStrike" kern="1200" cap="none" spc="200" normalizeH="0" baseline="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tags" Target="../tags/tag630.xml"/><Relationship Id="rId1"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tags" Target="../tags/tag631.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tags" Target="../tags/tag632.xml"/><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ags" Target="../tags/tag633.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tags" Target="../tags/tag635.xml"/><Relationship Id="rId2" Type="http://schemas.openxmlformats.org/officeDocument/2006/relationships/tags" Target="../tags/tag634.xml"/><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tags" Target="../tags/tag637.xml"/><Relationship Id="rId2" Type="http://schemas.openxmlformats.org/officeDocument/2006/relationships/tags" Target="../tags/tag636.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ags" Target="../tags/tag63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1102995" y="915670"/>
            <a:ext cx="9941560" cy="5291455"/>
          </a:xfrm>
        </p:spPr>
        <p:txBody>
          <a:bodyPr/>
          <a:p>
            <a:endParaRPr lang="zh-CN" altLang="en-US"/>
          </a:p>
        </p:txBody>
      </p:sp>
      <p:sp>
        <p:nvSpPr>
          <p:cNvPr id="3" name="文本占位符 2"/>
          <p:cNvSpPr>
            <a:spLocks noGrp="1"/>
          </p:cNvSpPr>
          <p:nvPr>
            <p:ph type="body" sz="quarter" idx="13"/>
          </p:nvPr>
        </p:nvSpPr>
        <p:spPr>
          <a:xfrm>
            <a:off x="1210310" y="1202690"/>
            <a:ext cx="9833610" cy="4822190"/>
          </a:xfrm>
        </p:spPr>
        <p:txBody>
          <a:bodyPr/>
          <a:p>
            <a:r>
              <a:rPr lang="zh-CN" altLang="en-US"/>
              <a:t>本次视导中,发现存在以下几点不足:</a:t>
            </a:r>
            <a:endParaRPr lang="zh-CN" altLang="en-US"/>
          </a:p>
          <a:p>
            <a:r>
              <a:rPr lang="zh-CN" altLang="en-US"/>
              <a:t>1、备课组虽然集体备课,但二次备课不够充分。学案要分课时，主题要明确。每节课的重点要突出。</a:t>
            </a:r>
            <a:endParaRPr lang="zh-CN" altLang="en-US"/>
          </a:p>
          <a:p>
            <a:r>
              <a:rPr lang="zh-CN" altLang="en-US"/>
              <a:t>2、教学模式根据教学内容而定，比如四则运算可以以练代讲。</a:t>
            </a:r>
            <a:endParaRPr lang="zh-CN" altLang="en-US"/>
          </a:p>
          <a:p>
            <a:r>
              <a:rPr lang="zh-CN" altLang="en-US"/>
              <a:t>3、教学上的细节要注意，细节决定成败。例如对数函数变形时是否是等价变形。</a:t>
            </a:r>
            <a:endParaRPr lang="zh-CN" altLang="en-US"/>
          </a:p>
          <a:p>
            <a:r>
              <a:rPr lang="zh-CN" altLang="en-US"/>
              <a:t>4、方法提炼总结要分类总结，让学生能很快识别模型，一轮复习要模式化。</a:t>
            </a:r>
            <a:endParaRPr lang="zh-CN" altLang="en-US"/>
          </a:p>
          <a:p>
            <a:endParaRPr lang="zh-CN" altLang="en-US"/>
          </a:p>
          <a:p>
            <a:r>
              <a:rPr lang="zh-CN" altLang="en-US"/>
              <a:t>以上是本次视导中发现的不足之处。实际上,视导中看到更多优点,不在此赘述。</a:t>
            </a:r>
            <a:endParaRPr lang="zh-CN" altLang="en-US"/>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669925" y="443230"/>
            <a:ext cx="11083925" cy="5751830"/>
          </a:xfrm>
        </p:spPr>
        <p:txBody>
          <a:bodyPr/>
          <a:p>
            <a:r>
              <a:rPr lang="zh-CN" altLang="en-US"/>
              <a:t>（四）、数学竞赛和提优补差</a:t>
            </a:r>
            <a:br>
              <a:rPr lang="zh-CN" altLang="en-US"/>
            </a:br>
            <a:r>
              <a:rPr lang="zh-CN" altLang="en-US"/>
              <a:t>数学竞赛安排：</a:t>
            </a:r>
            <a:br>
              <a:rPr lang="zh-CN" altLang="en-US"/>
            </a:br>
            <a:r>
              <a:rPr lang="zh-CN" altLang="en-US"/>
              <a:t> </a:t>
            </a:r>
            <a:r>
              <a:rPr lang="en-US" altLang="zh-CN"/>
              <a:t>        </a:t>
            </a:r>
            <a:r>
              <a:t>高一国庆节后，以调动学生学习数学的兴趣为目的。</a:t>
            </a:r>
            <a:br/>
            <a:br/>
            <a:r>
              <a:t> </a:t>
            </a:r>
            <a:r>
              <a:rPr lang="en-US" altLang="zh-CN"/>
              <a:t>        </a:t>
            </a:r>
            <a:r>
              <a:t>高二期中考试后，以提高学生学习数学的斗志为目的。</a:t>
            </a:r>
            <a:br/>
            <a:br/>
            <a:r>
              <a:t> </a:t>
            </a:r>
            <a:r>
              <a:rPr lang="en-US" altLang="zh-CN"/>
              <a:t>        </a:t>
            </a:r>
            <a:r>
              <a:t>高三元旦之后，以释放和提升学生学习学生的信心为目的。</a:t>
            </a:r>
            <a:br/>
            <a:r>
              <a:t>提优补差：</a:t>
            </a:r>
            <a:br/>
            <a:r>
              <a:t> </a:t>
            </a:r>
            <a:r>
              <a:rPr lang="en-US" altLang="zh-CN"/>
              <a:t>        </a:t>
            </a:r>
            <a:r>
              <a:t>高一、高二一般安排在自习课和晚自习辅导上，高三前期</a:t>
            </a:r>
            <a:br/>
            <a:r>
              <a:t>大致是这样，高考前一个多月是专门安排下午一节课进行</a:t>
            </a:r>
            <a:r>
              <a:t>提优补差。</a:t>
            </a:r>
            <a:b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669925" y="443230"/>
            <a:ext cx="10852150" cy="5771515"/>
          </a:xfrm>
        </p:spPr>
        <p:txBody>
          <a:bodyPr/>
          <a:p>
            <a:r>
              <a:rPr lang="zh-CN" altLang="en-US"/>
              <a:t>（五）、教学常规检查反馈会</a:t>
            </a:r>
            <a:br>
              <a:rPr lang="zh-CN" altLang="en-US"/>
            </a:br>
            <a:r>
              <a:rPr lang="zh-CN" altLang="en-US"/>
              <a:t> </a:t>
            </a:r>
            <a:r>
              <a:rPr lang="en-US" altLang="zh-CN"/>
              <a:t>       </a:t>
            </a:r>
            <a:br>
              <a:rPr lang="en-US" altLang="zh-CN"/>
            </a:br>
            <a:r>
              <a:rPr lang="en-US" altLang="zh-CN"/>
              <a:t>         </a:t>
            </a:r>
            <a:r>
              <a:t>结合学校组织的两次教学常规检查，从每个备课组选出的</a:t>
            </a:r>
            <a:r>
              <a:rPr lang="en-US" altLang="zh-CN"/>
              <a:t>40%</a:t>
            </a:r>
            <a:r>
              <a:t>优秀教案、听课笔记、学生作业、纠错笔记中选出代表作，拍照装订</a:t>
            </a:r>
            <a:r>
              <a:t>成册印发，组内</a:t>
            </a:r>
            <a:r>
              <a:rPr lang="en-US" altLang="zh-CN"/>
              <a:t>PPT</a:t>
            </a:r>
            <a:r>
              <a:t>展示，让大家学习借鉴。不足的地方备课组会上说出来让大家知晓并改正。</a:t>
            </a:r>
            <a:br>
              <a:rPr lang="zh-CN" altLang="en-US"/>
            </a:b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669925" y="443230"/>
            <a:ext cx="10299700" cy="5113020"/>
          </a:xfrm>
        </p:spPr>
        <p:txBody>
          <a:bodyPr/>
          <a:p>
            <a:r>
              <a:rPr lang="zh-CN" altLang="en-US"/>
              <a:t>（六）、加强青年教师培养</a:t>
            </a:r>
            <a:br>
              <a:rPr lang="zh-CN" altLang="en-US"/>
            </a:br>
            <a:r>
              <a:rPr lang="zh-CN" altLang="en-US"/>
              <a:t> </a:t>
            </a:r>
            <a:r>
              <a:rPr lang="en-US" altLang="zh-CN"/>
              <a:t>       </a:t>
            </a:r>
            <a:r>
              <a:t>通过师徒结对，让年轻教师多听课，让师傅多指导，使他们迅速成长。南京市教研活动，我校经常超员（严建英、张彩转、孙帮兰等）自费参加，</a:t>
            </a:r>
            <a:r>
              <a:rPr>
                <a:solidFill>
                  <a:srgbClr val="C00000"/>
                </a:solidFill>
              </a:rPr>
              <a:t>要求三个年轻老师无特殊情况都要参加</a:t>
            </a:r>
            <a:r>
              <a:t>。尽量多创造机会给年轻教师，张谦老师第一年就外出开区级公开课，张梦颖老师也是学校的重点培养对象，高三两个班教学和一个班班主任，今年</a:t>
            </a:r>
            <a:r>
              <a:rPr>
                <a:sym typeface="+mn-ea"/>
              </a:rPr>
              <a:t>继续留任，</a:t>
            </a:r>
            <a:r>
              <a:rPr>
                <a:sym typeface="+mn-ea"/>
              </a:rPr>
              <a:t>蔡文银老师主动参加南京市数学青年教师专业基本能力竞赛</a:t>
            </a:r>
            <a:r>
              <a:rPr>
                <a:sym typeface="+mn-ea"/>
              </a:rPr>
              <a:t>荣获二等奖，她要求自己每年都要开区级以上公开课一次，但是实际机会不多，只能尽量满足，</a:t>
            </a:r>
            <a:r>
              <a:t>争取让领导多给年轻</a:t>
            </a:r>
            <a:r>
              <a:t>提供平台。</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669925" y="443230"/>
            <a:ext cx="10629900" cy="5335270"/>
          </a:xfrm>
        </p:spPr>
        <p:txBody>
          <a:bodyPr/>
          <a:p>
            <a:r>
              <a:rPr lang="zh-CN" altLang="en-US"/>
              <a:t>（七）、校本课程开设</a:t>
            </a:r>
            <a:br>
              <a:rPr lang="zh-CN" altLang="en-US"/>
            </a:br>
            <a:br>
              <a:rPr lang="zh-CN" altLang="en-US"/>
            </a:br>
            <a:r>
              <a:rPr lang="zh-CN" altLang="en-US"/>
              <a:t> </a:t>
            </a:r>
            <a:r>
              <a:rPr lang="en-US" altLang="zh-CN"/>
              <a:t>      </a:t>
            </a:r>
            <a:r>
              <a:t>我们学校的校本课程开设非常正规，每学期都可以多人报名，班主任五年，兴趣小组六年，校本课程七年还是很划得来的，一学期六次课</a:t>
            </a:r>
            <a:r>
              <a:t>左右。</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r>
              <a:rPr lang="zh-CN" altLang="en-US"/>
              <a:t>（八）、教科研方面</a:t>
            </a:r>
            <a:br>
              <a:rPr lang="zh-CN" altLang="en-US"/>
            </a:br>
            <a:r>
              <a:rPr lang="zh-CN" altLang="en-US"/>
              <a:t> </a:t>
            </a:r>
            <a:r>
              <a:rPr lang="en-US" altLang="zh-CN"/>
              <a:t>      </a:t>
            </a:r>
            <a:br>
              <a:rPr lang="en-US" altLang="zh-CN"/>
            </a:br>
            <a:r>
              <a:rPr lang="en-US" altLang="zh-CN"/>
              <a:t>       </a:t>
            </a:r>
            <a:r>
              <a:t>现在论文发表比较困难，提倡多投稿，把握每次参赛机会。</a:t>
            </a:r>
            <a:br/>
            <a:br/>
            <a:r>
              <a:rPr lang="en-US" altLang="zh-CN"/>
              <a:t>       </a:t>
            </a:r>
            <a:r>
              <a:t>课题研究从校级课题做起，然后再往上争取。学校也在努力做，请各类专家来学校做指导，开讲座，学校的集体课题在申请立项有机会参与</a:t>
            </a:r>
            <a:r>
              <a:t>进去。</a:t>
            </a:r>
            <a:br/>
            <a:br/>
            <a:r>
              <a:t> </a:t>
            </a:r>
            <a:r>
              <a:rPr lang="en-US" altLang="zh-CN"/>
              <a:t>      </a:t>
            </a:r>
            <a:r>
              <a:t>订阅权威杂志</a:t>
            </a:r>
            <a:r>
              <a:t>教辅书给大家学习，为了更好的对高考题的研究，每人一本近五年高考真题，要求每人都做一遍，高三老师至少做两到三</a:t>
            </a:r>
            <a:r>
              <a:t>遍。</a:t>
            </a:r>
            <a:br/>
            <a:r>
              <a:t> </a:t>
            </a:r>
            <a:r>
              <a:rPr lang="en-US" altLang="zh-CN"/>
              <a:t>      </a:t>
            </a:r>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1102995" y="915670"/>
            <a:ext cx="9941560" cy="5291455"/>
          </a:xfrm>
        </p:spPr>
        <p:txBody>
          <a:bodyPr/>
          <a:p>
            <a:endParaRPr lang="zh-CN" altLang="en-US"/>
          </a:p>
        </p:txBody>
      </p:sp>
      <p:sp>
        <p:nvSpPr>
          <p:cNvPr id="3" name="文本占位符 2"/>
          <p:cNvSpPr>
            <a:spLocks noGrp="1"/>
          </p:cNvSpPr>
          <p:nvPr>
            <p:ph type="body" sz="quarter" idx="13"/>
          </p:nvPr>
        </p:nvSpPr>
        <p:spPr>
          <a:xfrm>
            <a:off x="1229360" y="979805"/>
            <a:ext cx="9620885" cy="5151120"/>
          </a:xfrm>
        </p:spPr>
        <p:txBody>
          <a:bodyPr/>
          <a:p>
            <a:r>
              <a:rPr lang="zh-CN" altLang="en-US"/>
              <a:t>教学建议：</a:t>
            </a:r>
            <a:endParaRPr lang="zh-CN" altLang="en-US"/>
          </a:p>
          <a:p>
            <a:r>
              <a:rPr lang="zh-CN" altLang="en-US"/>
              <a:t>一、高一：做好衔接教学，注意知识的生成教学。</a:t>
            </a:r>
            <a:endParaRPr lang="zh-CN" altLang="en-US"/>
          </a:p>
          <a:p>
            <a:r>
              <a:rPr lang="zh-CN" altLang="en-US"/>
              <a:t>二、高二：做好平稳过度，注意新授课与复习课的区别。</a:t>
            </a:r>
            <a:endParaRPr lang="zh-CN" altLang="en-US"/>
          </a:p>
          <a:p>
            <a:r>
              <a:rPr lang="zh-CN" altLang="en-US"/>
              <a:t>三、高三：</a:t>
            </a:r>
            <a:endParaRPr lang="zh-CN" altLang="en-US"/>
          </a:p>
          <a:p>
            <a:r>
              <a:rPr lang="zh-CN" altLang="en-US"/>
              <a:t>1、通过基础知识前测提前做，批改统计后再进行教学。</a:t>
            </a:r>
            <a:endParaRPr lang="zh-CN" altLang="en-US"/>
          </a:p>
          <a:p>
            <a:r>
              <a:rPr lang="zh-CN" altLang="en-US"/>
              <a:t>2、典型例题重视方法提炼。</a:t>
            </a:r>
            <a:endParaRPr lang="zh-CN" altLang="en-US"/>
          </a:p>
          <a:p>
            <a:r>
              <a:rPr lang="zh-CN" altLang="en-US"/>
              <a:t>3、课时总结及时，归类总结系统化。</a:t>
            </a:r>
            <a:endParaRPr lang="zh-CN" altLang="en-US"/>
          </a:p>
          <a:p>
            <a:r>
              <a:rPr lang="zh-CN" altLang="en-US"/>
              <a:t>4、课后作业与课堂教学一致化，没有讲的尽量不布置作业，杜绝作业不会做后反复订正。</a:t>
            </a:r>
            <a:endParaRPr lang="zh-CN" altLang="en-US"/>
          </a:p>
          <a:p>
            <a:r>
              <a:rPr lang="zh-CN" altLang="en-US"/>
              <a:t>5、发挥集体的智慧，每个人的认知还是有局限性的，</a:t>
            </a:r>
            <a:r>
              <a:rPr lang="zh-CN" altLang="en-US"/>
              <a:t>要加强备课组建设。</a:t>
            </a:r>
            <a:endParaRPr lang="zh-CN" altLang="en-US"/>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4690" y="2252980"/>
            <a:ext cx="6395085" cy="1337945"/>
          </a:xfrm>
        </p:spPr>
        <p:txBody>
          <a:bodyPr>
            <a:normAutofit fontScale="90000"/>
          </a:bodyPr>
          <a:p>
            <a:r>
              <a:rPr lang="zh-CN" altLang="en-US"/>
              <a:t>南京市秦淮</a:t>
            </a:r>
            <a:r>
              <a:rPr lang="zh-CN" altLang="en-US"/>
              <a:t>中学数学教研组工作计划交流</a:t>
            </a:r>
            <a:r>
              <a:rPr lang="zh-CN" altLang="en-US"/>
              <a:t>汇报</a:t>
            </a:r>
            <a:endParaRPr lang="zh-CN" altLang="en-US"/>
          </a:p>
        </p:txBody>
      </p:sp>
      <p:sp>
        <p:nvSpPr>
          <p:cNvPr id="3" name="文本占位符 2"/>
          <p:cNvSpPr>
            <a:spLocks noGrp="1"/>
          </p:cNvSpPr>
          <p:nvPr>
            <p:ph type="body" sz="quarter" idx="13"/>
          </p:nvPr>
        </p:nvSpPr>
        <p:spPr/>
        <p:txBody>
          <a:bodyPr/>
          <a:p>
            <a:r>
              <a:rPr lang="en-US" altLang="zh-CN"/>
              <a:t>                             </a:t>
            </a:r>
            <a:r>
              <a:rPr lang="zh-CN" altLang="en-US"/>
              <a:t>张兰</a:t>
            </a:r>
            <a:r>
              <a:rPr lang="zh-CN" altLang="en-US"/>
              <a:t>香</a:t>
            </a:r>
            <a:endParaRPr lang="zh-CN" altLang="en-US"/>
          </a:p>
        </p:txBody>
      </p:sp>
      <p:sp>
        <p:nvSpPr>
          <p:cNvPr id="6" name="文本框 5"/>
          <p:cNvSpPr txBox="1"/>
          <p:nvPr/>
        </p:nvSpPr>
        <p:spPr>
          <a:xfrm>
            <a:off x="11600180" y="3772535"/>
            <a:ext cx="4064000" cy="368300"/>
          </a:xfrm>
          <a:prstGeom prst="rect">
            <a:avLst/>
          </a:prstGeom>
          <a:noFill/>
        </p:spPr>
        <p:txBody>
          <a:bodyPr wrap="square" rtlCol="0">
            <a:spAutoFit/>
          </a:bodyPr>
          <a:p>
            <a:endParaRPr lang="zh-CN" altLang="en-US"/>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69925" y="443230"/>
            <a:ext cx="10890250" cy="5239385"/>
          </a:xfrm>
        </p:spPr>
        <p:txBody>
          <a:bodyPr>
            <a:normAutofit fontScale="90000"/>
          </a:bodyPr>
          <a:p>
            <a:r>
              <a:rPr lang="zh-CN" altLang="en-US"/>
              <a:t>一、指导思想：</a:t>
            </a:r>
            <a:br>
              <a:rPr lang="zh-CN" altLang="en-US"/>
            </a:br>
            <a:r>
              <a:rPr lang="zh-CN" altLang="en-US"/>
              <a:t>以“发展”为目标，以“创新”为动力，以“规范”为准绳</a:t>
            </a:r>
            <a:br>
              <a:rPr lang="zh-CN" altLang="en-US"/>
            </a:br>
            <a:br>
              <a:rPr lang="zh-CN" altLang="en-US"/>
            </a:br>
            <a:r>
              <a:rPr lang="zh-CN" altLang="en-US"/>
              <a:t>二、工作目标和思路：</a:t>
            </a:r>
            <a:br>
              <a:rPr lang="zh-CN" altLang="en-US"/>
            </a:br>
            <a:br>
              <a:rPr lang="zh-CN" altLang="en-US"/>
            </a:br>
            <a:r>
              <a:rPr lang="en-US" altLang="zh-CN"/>
              <a:t>      </a:t>
            </a:r>
            <a:r>
              <a:rPr lang="zh-CN" altLang="en-US"/>
              <a:t>工作目标是：以备课组为单位，备课组内以组风建设为主线，以教法探索为重点，以提高队伍素质、提高教学质量、提高高考成绩为目的。在教务处和年级组的指导与安排下建立一支团结、战斗力强的数学教研组和备课组，在期中、期末统测中各备课组的均分、优分要力求有所突破。教研组每个成员都能有发展。</a:t>
            </a:r>
            <a:br>
              <a:rPr lang="zh-CN" altLang="en-US"/>
            </a:br>
            <a:br>
              <a:rPr lang="zh-CN" altLang="en-US"/>
            </a:br>
            <a:r>
              <a:rPr lang="en-US" altLang="zh-CN"/>
              <a:t>     </a:t>
            </a:r>
            <a:r>
              <a:rPr lang="zh-CN" altLang="en-US"/>
              <a:t>工作的整体思路是：依靠集体备课，抓教学常规；坚持教学研究，提高教学水平；进行提优补差，提高教学质量。通过数学竞赛，提高学生学习兴趣。</a:t>
            </a:r>
            <a:r>
              <a:rPr lang="zh-CN" altLang="en-US"/>
              <a:t>依据教科研，使每人</a:t>
            </a:r>
            <a:r>
              <a:rPr lang="zh-CN" altLang="en-US"/>
              <a:t>进步。</a:t>
            </a:r>
            <a:br>
              <a:rPr lang="zh-CN" altLang="en-US"/>
            </a:b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endParaRPr lang="zh-CN" altLang="en-US"/>
          </a:p>
        </p:txBody>
      </p:sp>
      <p:graphicFrame>
        <p:nvGraphicFramePr>
          <p:cNvPr id="3" name="表格 2"/>
          <p:cNvGraphicFramePr/>
          <p:nvPr>
            <p:custDataLst>
              <p:tags r:id="rId2"/>
            </p:custDataLst>
          </p:nvPr>
        </p:nvGraphicFramePr>
        <p:xfrm>
          <a:off x="669925" y="1162685"/>
          <a:ext cx="9557385" cy="5008880"/>
        </p:xfrm>
        <a:graphic>
          <a:graphicData uri="http://schemas.openxmlformats.org/drawingml/2006/table">
            <a:tbl>
              <a:tblPr/>
              <a:tblGrid>
                <a:gridCol w="1896745"/>
                <a:gridCol w="6093460"/>
                <a:gridCol w="1567180"/>
              </a:tblGrid>
              <a:tr h="450215">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周次</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活动内容</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负责人</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116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1(9.4-10)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制定教研组工作计划</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张兰香</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926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2（9.11-17）</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各备课组制定备课组工作计划</a:t>
                      </a:r>
                      <a:r>
                        <a:rPr lang="zh-CN" altLang="en-US" sz="2000" b="0">
                          <a:latin typeface="宋体" panose="02010600030101010101" pitchFamily="2" charset="-122"/>
                          <a:ea typeface="宋体" panose="02010600030101010101" pitchFamily="2" charset="-122"/>
                          <a:cs typeface="宋体" panose="02010600030101010101" pitchFamily="2" charset="-122"/>
                        </a:rPr>
                        <a:t>并上传</a:t>
                      </a:r>
                      <a:endParaRPr lang="zh-CN"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085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3（9.18-24）</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南京市期初考试分析</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李鑫杰</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958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4（9.25-30）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邵思青新授课示范课</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许冬保</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085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5（10.1-10.7）</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国庆长假</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 </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578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6（10.9-15）</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高一数学竞赛</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秦涛</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894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7（10.16-22）</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高三同题异构课</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李鑫杰</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085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8（10.23-29）</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第一次教学常规检查反馈</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116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9（10.30-11.5）</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教学开放日安排</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021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10（11.6-12）</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期中考试模拟复习安排</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p:txBody>
          <a:bodyPr/>
          <a:p>
            <a:endParaRPr lang="zh-CN" altLang="en-US"/>
          </a:p>
        </p:txBody>
      </p:sp>
      <p:graphicFrame>
        <p:nvGraphicFramePr>
          <p:cNvPr id="3" name="表格 2"/>
          <p:cNvGraphicFramePr/>
          <p:nvPr>
            <p:custDataLst>
              <p:tags r:id="rId2"/>
            </p:custDataLst>
          </p:nvPr>
        </p:nvGraphicFramePr>
        <p:xfrm>
          <a:off x="859790" y="1013460"/>
          <a:ext cx="9823450" cy="5112385"/>
        </p:xfrm>
        <a:graphic>
          <a:graphicData uri="http://schemas.openxmlformats.org/drawingml/2006/table">
            <a:tbl>
              <a:tblPr/>
              <a:tblGrid>
                <a:gridCol w="1948815"/>
                <a:gridCol w="6263640"/>
                <a:gridCol w="1610995"/>
              </a:tblGrid>
              <a:tr h="46672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11（11.13-19）</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期中考试试卷分析、郑必强讲评示范课</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609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12（11.20-26）</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高二备课组同题异构课</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许冬保</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767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13（11.27-12.3）</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高二数学竞赛</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许冬保</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514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14（12.4-12.10）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张谦汇报课</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秦涛</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736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15（12.11-17）</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高一备课组同题异构课</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秦涛</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640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16（12.18-24）</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谈敏复习示范课</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a:latin typeface="宋体" panose="02010600030101010101" pitchFamily="2" charset="-122"/>
                          <a:ea typeface="宋体" panose="02010600030101010101" pitchFamily="2" charset="-122"/>
                          <a:cs typeface="宋体" panose="02010600030101010101" pitchFamily="2" charset="-122"/>
                          <a:sym typeface="+mn-ea"/>
                        </a:rPr>
                        <a:t>许冬保</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736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17（12.25-31）</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第二次教学常规检查反馈</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609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18(1.1-1.7)</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高三数学竞赛</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李鑫杰</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704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19（1.8-14）</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期末考试复习安排</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577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20（1.15-21）</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期末考试、各备课组工作总结</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6725">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21(1.22-28)</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期末试卷讲评分析</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各备课组长</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69925" y="443230"/>
            <a:ext cx="10271125" cy="4909820"/>
          </a:xfrm>
        </p:spPr>
        <p:txBody>
          <a:bodyPr>
            <a:normAutofit/>
          </a:bodyPr>
          <a:p>
            <a:r>
              <a:rPr>
                <a:sym typeface="+mn-ea"/>
              </a:rPr>
              <a:t>三、工作重点与措施：</a:t>
            </a:r>
            <a:br>
              <a:rPr>
                <a:sym typeface="+mn-ea"/>
              </a:rPr>
            </a:br>
            <a:r>
              <a:rPr>
                <a:sym typeface="+mn-ea"/>
              </a:rPr>
              <a:t>（一）、各年级做好每周一次的集体备课，</a:t>
            </a:r>
            <a:r>
              <a:rPr>
                <a:sym typeface="+mn-ea"/>
              </a:rPr>
              <a:t>每周一下午</a:t>
            </a:r>
            <a:r>
              <a:rPr lang="en-US" altLang="zh-CN">
                <a:sym typeface="+mn-ea"/>
              </a:rPr>
              <a:t>2</a:t>
            </a:r>
            <a:r>
              <a:rPr>
                <a:sym typeface="+mn-ea"/>
              </a:rPr>
              <a:t>、</a:t>
            </a:r>
            <a:r>
              <a:rPr lang="en-US" altLang="zh-CN">
                <a:sym typeface="+mn-ea"/>
              </a:rPr>
              <a:t>3</a:t>
            </a:r>
            <a:r>
              <a:rPr>
                <a:sym typeface="+mn-ea"/>
              </a:rPr>
              <a:t>节课各备课组在各自固定地点由负责人</a:t>
            </a:r>
            <a:r>
              <a:rPr>
                <a:sym typeface="+mn-ea"/>
              </a:rPr>
              <a:t>通过集体研讨，确定编写统一教案和学案。</a:t>
            </a:r>
            <a:br>
              <a:rPr>
                <a:sym typeface="+mn-ea"/>
              </a:rPr>
            </a:br>
            <a:br>
              <a:rPr>
                <a:sym typeface="+mn-ea"/>
              </a:rPr>
            </a:br>
            <a:r>
              <a:rPr>
                <a:sym typeface="+mn-ea"/>
              </a:rPr>
              <a:t> </a:t>
            </a:r>
            <a:r>
              <a:rPr lang="en-US" altLang="zh-CN">
                <a:sym typeface="+mn-ea"/>
              </a:rPr>
              <a:t>  </a:t>
            </a:r>
            <a:endParaRPr>
              <a:sym typeface="+mn-lt"/>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669925" y="443230"/>
            <a:ext cx="10290175" cy="4173220"/>
          </a:xfrm>
        </p:spPr>
        <p:txBody>
          <a:bodyPr/>
          <a:p>
            <a:r>
              <a:rPr>
                <a:sym typeface="+mn-ea"/>
              </a:rPr>
              <a:t>（二）、教研组内听课安排</a:t>
            </a:r>
            <a:br>
              <a:rPr>
                <a:sym typeface="+mn-ea"/>
              </a:rPr>
            </a:br>
            <a:r>
              <a:rPr lang="en-US" altLang="zh-CN">
                <a:sym typeface="+mn-ea"/>
              </a:rPr>
              <a:t>     1</a:t>
            </a:r>
            <a:r>
              <a:rPr>
                <a:sym typeface="+mn-ea"/>
              </a:rPr>
              <a:t>、第四周安排邵思青新授示范课。</a:t>
            </a:r>
            <a:br>
              <a:rPr>
                <a:sym typeface="+mn-ea"/>
              </a:rPr>
            </a:br>
            <a:r>
              <a:rPr lang="en-US" altLang="zh-CN">
                <a:sym typeface="+mn-ea"/>
              </a:rPr>
              <a:t>     2</a:t>
            </a:r>
            <a:r>
              <a:rPr>
                <a:sym typeface="+mn-ea"/>
              </a:rPr>
              <a:t>、第十一周安排郑必强讲评示范课。</a:t>
            </a:r>
            <a:br>
              <a:rPr>
                <a:sym typeface="+mn-ea"/>
              </a:rPr>
            </a:br>
            <a:r>
              <a:rPr>
                <a:sym typeface="+mn-ea"/>
              </a:rPr>
              <a:t> </a:t>
            </a:r>
            <a:r>
              <a:rPr lang="en-US" altLang="zh-CN">
                <a:sym typeface="+mn-ea"/>
              </a:rPr>
              <a:t>    3</a:t>
            </a:r>
            <a:r>
              <a:rPr>
                <a:sym typeface="+mn-ea"/>
              </a:rPr>
              <a:t>、第十六周安排谈敏复习示范课。</a:t>
            </a:r>
            <a:br>
              <a:rPr>
                <a:sym typeface="+mn-ea"/>
              </a:rPr>
            </a:br>
            <a:r>
              <a:rPr lang="en-US" altLang="zh-CN">
                <a:sym typeface="+mn-ea"/>
              </a:rPr>
              <a:t>     4</a:t>
            </a:r>
            <a:r>
              <a:rPr>
                <a:sym typeface="+mn-ea"/>
              </a:rPr>
              <a:t>、第十四周安排新教师张谦汇报课。</a:t>
            </a:r>
            <a:br>
              <a:rPr>
                <a:sym typeface="+mn-ea"/>
              </a:rPr>
            </a:br>
            <a:r>
              <a:rPr>
                <a:sym typeface="+mn-ea"/>
              </a:rPr>
              <a:t> </a:t>
            </a:r>
            <a:r>
              <a:rPr lang="en-US" altLang="zh-CN">
                <a:sym typeface="+mn-ea"/>
              </a:rPr>
              <a:t>    5</a:t>
            </a:r>
            <a:r>
              <a:rPr>
                <a:sym typeface="+mn-ea"/>
              </a:rPr>
              <a:t>、三个年级均安排了同题异构课，让有称号和有经验的教师以及</a:t>
            </a:r>
            <a:r>
              <a:rPr lang="en-US" altLang="zh-CN">
                <a:sym typeface="+mn-ea"/>
              </a:rPr>
              <a:t>                   </a:t>
            </a:r>
            <a:r>
              <a:rPr>
                <a:sym typeface="+mn-ea"/>
              </a:rPr>
              <a:t>年轻教师从传统、创新等不同角度展示，做比较，然后组内探讨提升。</a:t>
            </a:r>
            <a:br>
              <a:rPr>
                <a:sym typeface="+mn-ea"/>
              </a:rPr>
            </a:br>
            <a:r>
              <a:rPr>
                <a:sym typeface="+mn-ea"/>
              </a:rPr>
              <a:t> </a:t>
            </a:r>
            <a:r>
              <a:rPr lang="en-US" altLang="zh-CN">
                <a:sym typeface="+mn-ea"/>
              </a:rPr>
              <a:t>    6</a:t>
            </a:r>
            <a:r>
              <a:rPr>
                <a:sym typeface="+mn-ea"/>
              </a:rPr>
              <a:t>、参加区市级开课、赛课老师必须在校内磨课至少三遍，特别提醒开放日的课不磨课不要</a:t>
            </a:r>
            <a:r>
              <a:rPr>
                <a:sym typeface="+mn-ea"/>
              </a:rPr>
              <a:t>开。</a:t>
            </a:r>
            <a:endParaRPr>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669925" y="443230"/>
            <a:ext cx="10852150" cy="5771515"/>
          </a:xfrm>
        </p:spPr>
        <p:txBody>
          <a:bodyPr/>
          <a:p>
            <a:r>
              <a:rPr lang="zh-CN" altLang="en-US"/>
              <a:t>（三）、各类考试分析会</a:t>
            </a:r>
            <a:br>
              <a:rPr lang="zh-CN" altLang="en-US"/>
            </a:br>
            <a:br>
              <a:rPr lang="zh-CN" altLang="en-US"/>
            </a:br>
            <a:r>
              <a:rPr lang="zh-CN" altLang="en-US"/>
              <a:t> </a:t>
            </a:r>
            <a:r>
              <a:rPr lang="en-US" altLang="zh-CN"/>
              <a:t>        1</a:t>
            </a:r>
            <a:r>
              <a:t>、高三期初分析会，要求全体成员参与，认真学习研究探讨六月份的高考题，听高三期初考试的分析，清楚地认识我校学生在南京市的地位和兄弟学校的差距，明确</a:t>
            </a:r>
            <a:r>
              <a:t>并调整后期教学工作重点。</a:t>
            </a:r>
            <a:br/>
            <a:br/>
            <a:r>
              <a:t> </a:t>
            </a:r>
            <a:r>
              <a:rPr lang="en-US" altLang="zh-CN"/>
              <a:t>        2</a:t>
            </a:r>
            <a:r>
              <a:t>、每次联考、期中、期末考试，要求每个备课组都要做考试分析，考的好的班级教师经验介绍，弱一点的班级教师给出诊断和整改</a:t>
            </a:r>
            <a:r>
              <a:t>方案。</a:t>
            </a:r>
          </a:p>
        </p:txBody>
      </p:sp>
    </p:spTree>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1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1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1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1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1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1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14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14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14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14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2.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UNIT_TYPE" val="y"/>
  <p:tag name="KSO_WM_UNIT_INDEX" val="1"/>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UNIT_BK_DARK_LIGHT" val="1"/>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UNIT_TYPE" val="y"/>
  <p:tag name="KSO_WM_UNIT_INDEX" val="2"/>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3"/>
  <p:tag name="KSO_WM_UNIT_LAYERLEVEL" val="1"/>
  <p:tag name="KSO_WM_TAG_VERSION" val="1.0"/>
  <p:tag name="KSO_WM_BEAUTIFY_FLAG" val="#wm#"/>
  <p:tag name="KSO_WM_UNIT_TYPE" val="y"/>
  <p:tag name="KSO_WM_UNIT_INDEX" val="3"/>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4"/>
  <p:tag name="KSO_WM_UNIT_LAYERLEVEL" val="1"/>
  <p:tag name="KSO_WM_TAG_VERSION" val="1.0"/>
  <p:tag name="KSO_WM_BEAUTIFY_FLAG" val="#wm#"/>
  <p:tag name="KSO_WM_UNIT_TYPE" val="y"/>
  <p:tag name="KSO_WM_UNIT_INDEX" val="4"/>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5"/>
  <p:tag name="KSO_WM_UNIT_LAYERLEVEL" val="1"/>
  <p:tag name="KSO_WM_TAG_VERSION" val="1.0"/>
  <p:tag name="KSO_WM_BEAUTIFY_FLAG" val="#wm#"/>
  <p:tag name="KSO_WM_UNIT_TYPE" val="i"/>
  <p:tag name="KSO_WM_UNIT_INDEX" val="5"/>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9"/>
  <p:tag name="KSO_WM_UNIT_LAYERLEVEL" val="1"/>
  <p:tag name="KSO_WM_TAG_VERSION" val="1.0"/>
  <p:tag name="KSO_WM_BEAUTIFY_FLAG" val="#wm#"/>
  <p:tag name="KSO_WM_UNIT_TYPE" val="i"/>
  <p:tag name="KSO_WM_UNIT_INDEX" val="9"/>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6"/>
  <p:tag name="KSO_WM_UNIT_LAYERLEVEL" val="1"/>
  <p:tag name="KSO_WM_TAG_VERSION" val="1.0"/>
  <p:tag name="KSO_WM_BEAUTIFY_FLAG" val="#wm#"/>
  <p:tag name="KSO_WM_UNIT_TYPE" val="i"/>
  <p:tag name="KSO_WM_UNIT_INDEX" val="6"/>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10"/>
  <p:tag name="KSO_WM_UNIT_LAYERLEVEL" val="1"/>
  <p:tag name="KSO_WM_TAG_VERSION" val="1.0"/>
  <p:tag name="KSO_WM_BEAUTIFY_FLAG" val="#wm#"/>
  <p:tag name="KSO_WM_UNIT_TYPE" val="i"/>
  <p:tag name="KSO_WM_UNIT_INDEX" val="10"/>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7"/>
  <p:tag name="KSO_WM_UNIT_LAYERLEVEL" val="1"/>
  <p:tag name="KSO_WM_TAG_VERSION" val="1.0"/>
  <p:tag name="KSO_WM_BEAUTIFY_FLAG" val="#wm#"/>
  <p:tag name="KSO_WM_UNIT_TYPE" val="i"/>
  <p:tag name="KSO_WM_UNIT_INDEX" val="7"/>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11"/>
  <p:tag name="KSO_WM_UNIT_LAYERLEVEL" val="1"/>
  <p:tag name="KSO_WM_TAG_VERSION" val="1.0"/>
  <p:tag name="KSO_WM_BEAUTIFY_FLAG" val="#wm#"/>
  <p:tag name="KSO_WM_UNIT_TYPE" val="i"/>
  <p:tag name="KSO_WM_UNIT_INDEX" val="11"/>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8"/>
  <p:tag name="KSO_WM_UNIT_LAYERLEVEL" val="1"/>
  <p:tag name="KSO_WM_TAG_VERSION" val="1.0"/>
  <p:tag name="KSO_WM_BEAUTIFY_FLAG" val="#wm#"/>
  <p:tag name="KSO_WM_UNIT_TYPE" val="i"/>
  <p:tag name="KSO_WM_UNIT_INDEX" val="8"/>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12"/>
  <p:tag name="KSO_WM_UNIT_LAYERLEVEL" val="1"/>
  <p:tag name="KSO_WM_TAG_VERSION" val="1.0"/>
  <p:tag name="KSO_WM_BEAUTIFY_FLAG" val="#wm#"/>
  <p:tag name="KSO_WM_UNIT_TYPE" val="i"/>
  <p:tag name="KSO_WM_UNIT_INDEX" val="12"/>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6.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 name="KSO_WM_UNIT_BK_DARK_LIGHT" val="1"/>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5"/>
  <p:tag name="KSO_WM_UNIT_LAYERLEVEL" val="1"/>
  <p:tag name="KSO_WM_TAG_VERSION" val="1.0"/>
  <p:tag name="KSO_WM_BEAUTIFY_FLAG" val="#wm#"/>
  <p:tag name="KSO_WM_UNIT_TYPE" val="i"/>
  <p:tag name="KSO_WM_UNIT_INDEX" val="5"/>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9"/>
  <p:tag name="KSO_WM_UNIT_LAYERLEVEL" val="1"/>
  <p:tag name="KSO_WM_TAG_VERSION" val="1.0"/>
  <p:tag name="KSO_WM_BEAUTIFY_FLAG" val="#wm#"/>
  <p:tag name="KSO_WM_UNIT_TYPE" val="i"/>
  <p:tag name="KSO_WM_UNIT_INDEX" val="9"/>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6"/>
  <p:tag name="KSO_WM_UNIT_LAYERLEVEL" val="1"/>
  <p:tag name="KSO_WM_TAG_VERSION" val="1.0"/>
  <p:tag name="KSO_WM_BEAUTIFY_FLAG" val="#wm#"/>
  <p:tag name="KSO_WM_UNIT_TYPE" val="i"/>
  <p:tag name="KSO_WM_UNIT_INDEX" val="6"/>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10"/>
  <p:tag name="KSO_WM_UNIT_LAYERLEVEL" val="1"/>
  <p:tag name="KSO_WM_TAG_VERSION" val="1.0"/>
  <p:tag name="KSO_WM_BEAUTIFY_FLAG" val="#wm#"/>
  <p:tag name="KSO_WM_UNIT_TYPE" val="i"/>
  <p:tag name="KSO_WM_UNIT_INDEX" val="10"/>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7"/>
  <p:tag name="KSO_WM_UNIT_LAYERLEVEL" val="1"/>
  <p:tag name="KSO_WM_TAG_VERSION" val="1.0"/>
  <p:tag name="KSO_WM_BEAUTIFY_FLAG" val="#wm#"/>
  <p:tag name="KSO_WM_UNIT_TYPE" val="i"/>
  <p:tag name="KSO_WM_UNIT_INDEX" val="7"/>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11"/>
  <p:tag name="KSO_WM_UNIT_LAYERLEVEL" val="1"/>
  <p:tag name="KSO_WM_TAG_VERSION" val="1.0"/>
  <p:tag name="KSO_WM_BEAUTIFY_FLAG" val="#wm#"/>
  <p:tag name="KSO_WM_UNIT_TYPE" val="i"/>
  <p:tag name="KSO_WM_UNIT_INDEX" val="11"/>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8"/>
  <p:tag name="KSO_WM_UNIT_LAYERLEVEL" val="1"/>
  <p:tag name="KSO_WM_TAG_VERSION" val="1.0"/>
  <p:tag name="KSO_WM_BEAUTIFY_FLAG" val="#wm#"/>
  <p:tag name="KSO_WM_UNIT_TYPE" val="i"/>
  <p:tag name="KSO_WM_UNIT_INDEX" val="8"/>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12"/>
  <p:tag name="KSO_WM_UNIT_LAYERLEVEL" val="1"/>
  <p:tag name="KSO_WM_TAG_VERSION" val="1.0"/>
  <p:tag name="KSO_WM_BEAUTIFY_FLAG" val="#wm#"/>
  <p:tag name="KSO_WM_UNIT_TYPE" val="i"/>
  <p:tag name="KSO_WM_UNIT_INDEX" val="12"/>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5"/>
  <p:tag name="KSO_WM_UNIT_LAYERLEVEL" val="1"/>
  <p:tag name="KSO_WM_TAG_VERSION" val="1.0"/>
  <p:tag name="KSO_WM_BEAUTIFY_FLAG" val="#wm#"/>
  <p:tag name="KSO_WM_UNIT_TYPE" val="i"/>
  <p:tag name="KSO_WM_UNIT_INDEX" val="5"/>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9"/>
  <p:tag name="KSO_WM_UNIT_LAYERLEVEL" val="1"/>
  <p:tag name="KSO_WM_TAG_VERSION" val="1.0"/>
  <p:tag name="KSO_WM_BEAUTIFY_FLAG" val="#wm#"/>
  <p:tag name="KSO_WM_UNIT_TYPE" val="i"/>
  <p:tag name="KSO_WM_UNIT_INDEX" val="9"/>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6"/>
  <p:tag name="KSO_WM_UNIT_LAYERLEVEL" val="1"/>
  <p:tag name="KSO_WM_TAG_VERSION" val="1.0"/>
  <p:tag name="KSO_WM_BEAUTIFY_FLAG" val="#wm#"/>
  <p:tag name="KSO_WM_UNIT_TYPE" val="i"/>
  <p:tag name="KSO_WM_UNIT_INDEX" val="6"/>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10"/>
  <p:tag name="KSO_WM_UNIT_LAYERLEVEL" val="1"/>
  <p:tag name="KSO_WM_TAG_VERSION" val="1.0"/>
  <p:tag name="KSO_WM_BEAUTIFY_FLAG" val="#wm#"/>
  <p:tag name="KSO_WM_UNIT_TYPE" val="i"/>
  <p:tag name="KSO_WM_UNIT_INDEX" val="10"/>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7"/>
  <p:tag name="KSO_WM_UNIT_LAYERLEVEL" val="1"/>
  <p:tag name="KSO_WM_TAG_VERSION" val="1.0"/>
  <p:tag name="KSO_WM_BEAUTIFY_FLAG" val="#wm#"/>
  <p:tag name="KSO_WM_UNIT_TYPE" val="i"/>
  <p:tag name="KSO_WM_UNIT_INDEX" val="7"/>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11"/>
  <p:tag name="KSO_WM_UNIT_LAYERLEVEL" val="1"/>
  <p:tag name="KSO_WM_TAG_VERSION" val="1.0"/>
  <p:tag name="KSO_WM_BEAUTIFY_FLAG" val="#wm#"/>
  <p:tag name="KSO_WM_UNIT_TYPE" val="i"/>
  <p:tag name="KSO_WM_UNIT_INDEX" val="11"/>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8"/>
  <p:tag name="KSO_WM_UNIT_LAYERLEVEL" val="1"/>
  <p:tag name="KSO_WM_TAG_VERSION" val="1.0"/>
  <p:tag name="KSO_WM_BEAUTIFY_FLAG" val="#wm#"/>
  <p:tag name="KSO_WM_UNIT_TYPE" val="i"/>
  <p:tag name="KSO_WM_UNIT_INDEX" val="8"/>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12"/>
  <p:tag name="KSO_WM_UNIT_LAYERLEVEL" val="1"/>
  <p:tag name="KSO_WM_TAG_VERSION" val="1.0"/>
  <p:tag name="KSO_WM_BEAUTIFY_FLAG" val="#wm#"/>
  <p:tag name="KSO_WM_UNIT_TYPE" val="i"/>
  <p:tag name="KSO_WM_UNIT_INDEX" val="12"/>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5"/>
  <p:tag name="KSO_WM_UNIT_LAYERLEVEL" val="1"/>
  <p:tag name="KSO_WM_TAG_VERSION" val="1.0"/>
  <p:tag name="KSO_WM_BEAUTIFY_FLAG" val="#wm#"/>
  <p:tag name="KSO_WM_UNIT_TYPE" val="i"/>
  <p:tag name="KSO_WM_UNIT_INDEX" val="5"/>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9"/>
  <p:tag name="KSO_WM_UNIT_LAYERLEVEL" val="1"/>
  <p:tag name="KSO_WM_TAG_VERSION" val="1.0"/>
  <p:tag name="KSO_WM_BEAUTIFY_FLAG" val="#wm#"/>
  <p:tag name="KSO_WM_UNIT_TYPE" val="i"/>
  <p:tag name="KSO_WM_UNIT_INDEX" val="9"/>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6"/>
  <p:tag name="KSO_WM_UNIT_LAYERLEVEL" val="1"/>
  <p:tag name="KSO_WM_TAG_VERSION" val="1.0"/>
  <p:tag name="KSO_WM_BEAUTIFY_FLAG" val="#wm#"/>
  <p:tag name="KSO_WM_UNIT_TYPE" val="i"/>
  <p:tag name="KSO_WM_UNIT_INDEX" val="6"/>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10"/>
  <p:tag name="KSO_WM_UNIT_LAYERLEVEL" val="1"/>
  <p:tag name="KSO_WM_TAG_VERSION" val="1.0"/>
  <p:tag name="KSO_WM_BEAUTIFY_FLAG" val="#wm#"/>
  <p:tag name="KSO_WM_UNIT_TYPE" val="i"/>
  <p:tag name="KSO_WM_UNIT_INDEX" val="10"/>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7"/>
  <p:tag name="KSO_WM_UNIT_LAYERLEVEL" val="1"/>
  <p:tag name="KSO_WM_TAG_VERSION" val="1.0"/>
  <p:tag name="KSO_WM_BEAUTIFY_FLAG" val="#wm#"/>
  <p:tag name="KSO_WM_UNIT_TYPE" val="i"/>
  <p:tag name="KSO_WM_UNIT_INDEX" val="7"/>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11"/>
  <p:tag name="KSO_WM_UNIT_LAYERLEVEL" val="1"/>
  <p:tag name="KSO_WM_TAG_VERSION" val="1.0"/>
  <p:tag name="KSO_WM_BEAUTIFY_FLAG" val="#wm#"/>
  <p:tag name="KSO_WM_UNIT_TYPE" val="i"/>
  <p:tag name="KSO_WM_UNIT_INDEX" val="11"/>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8"/>
  <p:tag name="KSO_WM_UNIT_LAYERLEVEL" val="1"/>
  <p:tag name="KSO_WM_TAG_VERSION" val="1.0"/>
  <p:tag name="KSO_WM_BEAUTIFY_FLAG" val="#wm#"/>
  <p:tag name="KSO_WM_UNIT_TYPE" val="i"/>
  <p:tag name="KSO_WM_UNIT_INDEX" val="8"/>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i*12"/>
  <p:tag name="KSO_WM_UNIT_LAYERLEVEL" val="1"/>
  <p:tag name="KSO_WM_TAG_VERSION" val="1.0"/>
  <p:tag name="KSO_WM_BEAUTIFY_FLAG" val="#wm#"/>
  <p:tag name="KSO_WM_UNIT_TYPE" val="i"/>
  <p:tag name="KSO_WM_UNIT_INDEX" val="12"/>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5"/>
  <p:tag name="KSO_WM_UNIT_LAYERLEVEL" val="1"/>
  <p:tag name="KSO_WM_TAG_VERSION" val="1.0"/>
  <p:tag name="KSO_WM_BEAUTIFY_FLAG" val="#wm#"/>
  <p:tag name="KSO_WM_UNIT_TYPE" val="i"/>
  <p:tag name="KSO_WM_UNIT_INDEX" val="5"/>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9"/>
  <p:tag name="KSO_WM_UNIT_LAYERLEVEL" val="1"/>
  <p:tag name="KSO_WM_TAG_VERSION" val="1.0"/>
  <p:tag name="KSO_WM_BEAUTIFY_FLAG" val="#wm#"/>
  <p:tag name="KSO_WM_UNIT_TYPE" val="i"/>
  <p:tag name="KSO_WM_UNIT_INDEX" val="9"/>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6"/>
  <p:tag name="KSO_WM_UNIT_LAYERLEVEL" val="1"/>
  <p:tag name="KSO_WM_TAG_VERSION" val="1.0"/>
  <p:tag name="KSO_WM_BEAUTIFY_FLAG" val="#wm#"/>
  <p:tag name="KSO_WM_UNIT_TYPE" val="i"/>
  <p:tag name="KSO_WM_UNIT_INDEX" val="6"/>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10"/>
  <p:tag name="KSO_WM_UNIT_LAYERLEVEL" val="1"/>
  <p:tag name="KSO_WM_TAG_VERSION" val="1.0"/>
  <p:tag name="KSO_WM_BEAUTIFY_FLAG" val="#wm#"/>
  <p:tag name="KSO_WM_UNIT_TYPE" val="i"/>
  <p:tag name="KSO_WM_UNIT_INDEX" val="10"/>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7"/>
  <p:tag name="KSO_WM_UNIT_LAYERLEVEL" val="1"/>
  <p:tag name="KSO_WM_TAG_VERSION" val="1.0"/>
  <p:tag name="KSO_WM_BEAUTIFY_FLAG" val="#wm#"/>
  <p:tag name="KSO_WM_UNIT_TYPE" val="i"/>
  <p:tag name="KSO_WM_UNIT_INDEX" val="7"/>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11"/>
  <p:tag name="KSO_WM_UNIT_LAYERLEVEL" val="1"/>
  <p:tag name="KSO_WM_TAG_VERSION" val="1.0"/>
  <p:tag name="KSO_WM_BEAUTIFY_FLAG" val="#wm#"/>
  <p:tag name="KSO_WM_UNIT_TYPE" val="i"/>
  <p:tag name="KSO_WM_UNIT_INDEX" val="11"/>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8"/>
  <p:tag name="KSO_WM_UNIT_LAYERLEVEL" val="1"/>
  <p:tag name="KSO_WM_TAG_VERSION" val="1.0"/>
  <p:tag name="KSO_WM_BEAUTIFY_FLAG" val="#wm#"/>
  <p:tag name="KSO_WM_UNIT_TYPE" val="i"/>
  <p:tag name="KSO_WM_UNIT_INDEX" val="8"/>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12"/>
  <p:tag name="KSO_WM_UNIT_LAYERLEVEL" val="1"/>
  <p:tag name="KSO_WM_TAG_VERSION" val="1.0"/>
  <p:tag name="KSO_WM_BEAUTIFY_FLAG" val="#wm#"/>
  <p:tag name="KSO_WM_UNIT_TYPE" val="i"/>
  <p:tag name="KSO_WM_UNIT_INDEX" val="12"/>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9*i*1"/>
  <p:tag name="KSO_WM_UNIT_LAYERLEVEL" val="1"/>
  <p:tag name="KSO_WM_TAG_VERSION" val="1.0"/>
  <p:tag name="KSO_WM_BEAUTIFY_FLAG" val="#wm#"/>
  <p:tag name="KSO_WM_UNIT_SUBTYPE" val="h"/>
  <p:tag name="KSO_WM_UNIT_BK_DARK_LIGHT" val="2"/>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2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5"/>
  <p:tag name="KSO_WM_UNIT_LAYERLEVEL" val="1"/>
  <p:tag name="KSO_WM_TAG_VERSION" val="1.0"/>
  <p:tag name="KSO_WM_BEAUTIFY_FLAG" val="#wm#"/>
  <p:tag name="KSO_WM_UNIT_TYPE" val="i"/>
  <p:tag name="KSO_WM_UNIT_INDEX" val="5"/>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9"/>
  <p:tag name="KSO_WM_UNIT_LAYERLEVEL" val="1"/>
  <p:tag name="KSO_WM_TAG_VERSION" val="1.0"/>
  <p:tag name="KSO_WM_BEAUTIFY_FLAG" val="#wm#"/>
  <p:tag name="KSO_WM_UNIT_TYPE" val="i"/>
  <p:tag name="KSO_WM_UNIT_INDEX" val="9"/>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2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6"/>
  <p:tag name="KSO_WM_UNIT_LAYERLEVEL" val="1"/>
  <p:tag name="KSO_WM_TAG_VERSION" val="1.0"/>
  <p:tag name="KSO_WM_BEAUTIFY_FLAG" val="#wm#"/>
  <p:tag name="KSO_WM_UNIT_TYPE" val="i"/>
  <p:tag name="KSO_WM_UNIT_INDEX" val="6"/>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10"/>
  <p:tag name="KSO_WM_UNIT_LAYERLEVEL" val="1"/>
  <p:tag name="KSO_WM_TAG_VERSION" val="1.0"/>
  <p:tag name="KSO_WM_BEAUTIFY_FLAG" val="#wm#"/>
  <p:tag name="KSO_WM_UNIT_TYPE" val="i"/>
  <p:tag name="KSO_WM_UNIT_INDEX" val="10"/>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3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7"/>
  <p:tag name="KSO_WM_UNIT_LAYERLEVEL" val="1"/>
  <p:tag name="KSO_WM_TAG_VERSION" val="1.0"/>
  <p:tag name="KSO_WM_BEAUTIFY_FLAG" val="#wm#"/>
  <p:tag name="KSO_WM_UNIT_TYPE" val="i"/>
  <p:tag name="KSO_WM_UNIT_INDEX" val="7"/>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11"/>
  <p:tag name="KSO_WM_UNIT_LAYERLEVEL" val="1"/>
  <p:tag name="KSO_WM_TAG_VERSION" val="1.0"/>
  <p:tag name="KSO_WM_BEAUTIFY_FLAG" val="#wm#"/>
  <p:tag name="KSO_WM_UNIT_TYPE" val="i"/>
  <p:tag name="KSO_WM_UNIT_INDEX" val="11"/>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3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8"/>
  <p:tag name="KSO_WM_UNIT_LAYERLEVEL" val="1"/>
  <p:tag name="KSO_WM_TAG_VERSION" val="1.0"/>
  <p:tag name="KSO_WM_BEAUTIFY_FLAG" val="#wm#"/>
  <p:tag name="KSO_WM_UNIT_TYPE" val="i"/>
  <p:tag name="KSO_WM_UNIT_INDEX" val="8"/>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12"/>
  <p:tag name="KSO_WM_UNIT_LAYERLEVEL" val="1"/>
  <p:tag name="KSO_WM_TAG_VERSION" val="1.0"/>
  <p:tag name="KSO_WM_BEAUTIFY_FLAG" val="#wm#"/>
  <p:tag name="KSO_WM_UNIT_TYPE" val="i"/>
  <p:tag name="KSO_WM_UNIT_INDEX" val="12"/>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0*i*1"/>
  <p:tag name="KSO_WM_UNIT_LAYERLEVEL" val="1"/>
  <p:tag name="KSO_WM_TAG_VERSION" val="1.0"/>
  <p:tag name="KSO_WM_BEAUTIFY_FLAG" val="#wm#"/>
  <p:tag name="KSO_WM_UNIT_SUBTYPE" val="h"/>
  <p:tag name="KSO_WM_UNIT_BK_DARK_LIGHT" val="2"/>
</p:tagLst>
</file>

<file path=ppt/tags/tag3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5"/>
  <p:tag name="KSO_WM_UNIT_LAYERLEVEL" val="1"/>
  <p:tag name="KSO_WM_TAG_VERSION" val="1.0"/>
  <p:tag name="KSO_WM_BEAUTIFY_FLAG" val="#wm#"/>
  <p:tag name="KSO_WM_UNIT_TYPE" val="i"/>
  <p:tag name="KSO_WM_UNIT_INDEX" val="5"/>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9"/>
  <p:tag name="KSO_WM_UNIT_LAYERLEVEL" val="1"/>
  <p:tag name="KSO_WM_TAG_VERSION" val="1.0"/>
  <p:tag name="KSO_WM_BEAUTIFY_FLAG" val="#wm#"/>
  <p:tag name="KSO_WM_UNIT_TYPE" val="i"/>
  <p:tag name="KSO_WM_UNIT_INDEX" val="9"/>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3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6"/>
  <p:tag name="KSO_WM_UNIT_LAYERLEVEL" val="1"/>
  <p:tag name="KSO_WM_TAG_VERSION" val="1.0"/>
  <p:tag name="KSO_WM_BEAUTIFY_FLAG" val="#wm#"/>
  <p:tag name="KSO_WM_UNIT_TYPE" val="i"/>
  <p:tag name="KSO_WM_UNIT_INDEX" val="6"/>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10"/>
  <p:tag name="KSO_WM_UNIT_LAYERLEVEL" val="1"/>
  <p:tag name="KSO_WM_TAG_VERSION" val="1.0"/>
  <p:tag name="KSO_WM_BEAUTIFY_FLAG" val="#wm#"/>
  <p:tag name="KSO_WM_UNIT_TYPE" val="i"/>
  <p:tag name="KSO_WM_UNIT_INDEX" val="10"/>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7"/>
  <p:tag name="KSO_WM_UNIT_LAYERLEVEL" val="1"/>
  <p:tag name="KSO_WM_TAG_VERSION" val="1.0"/>
  <p:tag name="KSO_WM_BEAUTIFY_FLAG" val="#wm#"/>
  <p:tag name="KSO_WM_UNIT_TYPE" val="i"/>
  <p:tag name="KSO_WM_UNIT_INDEX" val="7"/>
</p:tagLst>
</file>

<file path=ppt/tags/tag3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11"/>
  <p:tag name="KSO_WM_UNIT_LAYERLEVEL" val="1"/>
  <p:tag name="KSO_WM_TAG_VERSION" val="1.0"/>
  <p:tag name="KSO_WM_BEAUTIFY_FLAG" val="#wm#"/>
  <p:tag name="KSO_WM_UNIT_TYPE" val="i"/>
  <p:tag name="KSO_WM_UNIT_INDEX" val="11"/>
</p:tagLst>
</file>

<file path=ppt/tags/tag3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3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8"/>
  <p:tag name="KSO_WM_UNIT_LAYERLEVEL" val="1"/>
  <p:tag name="KSO_WM_TAG_VERSION" val="1.0"/>
  <p:tag name="KSO_WM_BEAUTIFY_FLAG" val="#wm#"/>
  <p:tag name="KSO_WM_UNIT_TYPE" val="i"/>
  <p:tag name="KSO_WM_UNIT_INDEX" val="8"/>
</p:tagLst>
</file>

<file path=ppt/tags/tag3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12"/>
  <p:tag name="KSO_WM_UNIT_LAYERLEVEL" val="1"/>
  <p:tag name="KSO_WM_TAG_VERSION" val="1.0"/>
  <p:tag name="KSO_WM_BEAUTIFY_FLAG" val="#wm#"/>
  <p:tag name="KSO_WM_UNIT_TYPE" val="i"/>
  <p:tag name="KSO_WM_UNIT_INDEX" val="12"/>
</p:tagLst>
</file>

<file path=ppt/tags/tag3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1.xml><?xml version="1.0" encoding="utf-8"?>
<p:tagLst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3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5"/>
  <p:tag name="KSO_WM_UNIT_LAYERLEVEL" val="1"/>
  <p:tag name="KSO_WM_TAG_VERSION" val="1.0"/>
  <p:tag name="KSO_WM_BEAUTIFY_FLAG" val="#wm#"/>
  <p:tag name="KSO_WM_UNIT_TYPE" val="i"/>
  <p:tag name="KSO_WM_UNIT_INDEX" val="5"/>
  <p:tag name="KSO_WM_SLIDE_BACKGROUND_TYPE" val="general"/>
</p:tagLst>
</file>

<file path=ppt/tags/tag3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9"/>
  <p:tag name="KSO_WM_UNIT_LAYERLEVEL" val="1"/>
  <p:tag name="KSO_WM_TAG_VERSION" val="1.0"/>
  <p:tag name="KSO_WM_BEAUTIFY_FLAG" val="#wm#"/>
  <p:tag name="KSO_WM_UNIT_TYPE" val="i"/>
  <p:tag name="KSO_WM_UNIT_INDEX" val="9"/>
  <p:tag name="KSO_WM_SLIDE_BACKGROUND_TYPE" val="general"/>
</p:tagLst>
</file>

<file path=ppt/tags/tag3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3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6"/>
  <p:tag name="KSO_WM_UNIT_LAYERLEVEL" val="1"/>
  <p:tag name="KSO_WM_TAG_VERSION" val="1.0"/>
  <p:tag name="KSO_WM_BEAUTIFY_FLAG" val="#wm#"/>
  <p:tag name="KSO_WM_UNIT_TYPE" val="i"/>
  <p:tag name="KSO_WM_UNIT_INDEX" val="6"/>
  <p:tag name="KSO_WM_SLIDE_BACKGROUND_TYPE" val="general"/>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10"/>
  <p:tag name="KSO_WM_UNIT_LAYERLEVEL" val="1"/>
  <p:tag name="KSO_WM_TAG_VERSION" val="1.0"/>
  <p:tag name="KSO_WM_BEAUTIFY_FLAG" val="#wm#"/>
  <p:tag name="KSO_WM_UNIT_TYPE" val="i"/>
  <p:tag name="KSO_WM_UNIT_INDEX" val="10"/>
  <p:tag name="KSO_WM_SLIDE_BACKGROUND_TYPE" val="general"/>
</p:tagLst>
</file>

<file path=ppt/tags/tag35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3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7"/>
  <p:tag name="KSO_WM_UNIT_LAYERLEVEL" val="1"/>
  <p:tag name="KSO_WM_TAG_VERSION" val="1.0"/>
  <p:tag name="KSO_WM_BEAUTIFY_FLAG" val="#wm#"/>
  <p:tag name="KSO_WM_UNIT_TYPE" val="i"/>
  <p:tag name="KSO_WM_UNIT_INDEX" val="7"/>
  <p:tag name="KSO_WM_SLIDE_BACKGROUND_TYPE" val="general"/>
</p:tagLst>
</file>

<file path=ppt/tags/tag3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11"/>
  <p:tag name="KSO_WM_UNIT_LAYERLEVEL" val="1"/>
  <p:tag name="KSO_WM_TAG_VERSION" val="1.0"/>
  <p:tag name="KSO_WM_BEAUTIFY_FLAG" val="#wm#"/>
  <p:tag name="KSO_WM_UNIT_TYPE" val="i"/>
  <p:tag name="KSO_WM_UNIT_INDEX" val="11"/>
  <p:tag name="KSO_WM_SLIDE_BACKGROUND_TYPE" val="general"/>
</p:tagLst>
</file>

<file path=ppt/tags/tag3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3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8"/>
  <p:tag name="KSO_WM_UNIT_LAYERLEVEL" val="1"/>
  <p:tag name="KSO_WM_TAG_VERSION" val="1.0"/>
  <p:tag name="KSO_WM_BEAUTIFY_FLAG" val="#wm#"/>
  <p:tag name="KSO_WM_UNIT_TYPE" val="i"/>
  <p:tag name="KSO_WM_UNIT_INDEX" val="8"/>
  <p:tag name="KSO_WM_SLIDE_BACKGROUND_TYPE" val="general"/>
</p:tagLst>
</file>

<file path=ppt/tags/tag3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12"/>
  <p:tag name="KSO_WM_UNIT_LAYERLEVEL" val="1"/>
  <p:tag name="KSO_WM_TAG_VERSION" val="1.0"/>
  <p:tag name="KSO_WM_BEAUTIFY_FLAG" val="#wm#"/>
  <p:tag name="KSO_WM_UNIT_TYPE" val="i"/>
  <p:tag name="KSO_WM_UNIT_INDEX" val="12"/>
  <p:tag name="KSO_WM_SLIDE_BACKGROUND_TYPE" val="general"/>
</p:tagLst>
</file>

<file path=ppt/tags/tag3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3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3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3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UNIT_BK_DARK_LIGHT" val="2"/>
  <p:tag name="KSO_WM_SLIDE_BK_DARK_LIGHT" val="2"/>
</p:tagLst>
</file>

<file path=ppt/tags/tag37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3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5"/>
  <p:tag name="KSO_WM_UNIT_LAYERLEVEL" val="1"/>
  <p:tag name="KSO_WM_TAG_VERSION" val="1.0"/>
  <p:tag name="KSO_WM_BEAUTIFY_FLAG" val="#wm#"/>
  <p:tag name="KSO_WM_UNIT_TYPE" val="i"/>
  <p:tag name="KSO_WM_UNIT_INDEX" val="5"/>
  <p:tag name="KSO_WM_SLIDE_BACKGROUND_TYPE" val="frame"/>
  <p:tag name="KSO_WM_SLIDE_BK_DARK_LIGHT" val="2"/>
</p:tagLst>
</file>

<file path=ppt/tags/tag3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9"/>
  <p:tag name="KSO_WM_UNIT_LAYERLEVEL" val="1"/>
  <p:tag name="KSO_WM_TAG_VERSION" val="1.0"/>
  <p:tag name="KSO_WM_BEAUTIFY_FLAG" val="#wm#"/>
  <p:tag name="KSO_WM_UNIT_TYPE" val="i"/>
  <p:tag name="KSO_WM_UNIT_INDEX" val="9"/>
  <p:tag name="KSO_WM_SLIDE_BACKGROUND_TYPE" val="frame"/>
  <p:tag name="KSO_WM_SLIDE_BK_DARK_LIGHT" val="2"/>
</p:tagLst>
</file>

<file path=ppt/tags/tag3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3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6"/>
  <p:tag name="KSO_WM_UNIT_LAYERLEVEL" val="1"/>
  <p:tag name="KSO_WM_TAG_VERSION" val="1.0"/>
  <p:tag name="KSO_WM_BEAUTIFY_FLAG" val="#wm#"/>
  <p:tag name="KSO_WM_UNIT_TYPE" val="i"/>
  <p:tag name="KSO_WM_UNIT_INDEX" val="6"/>
  <p:tag name="KSO_WM_SLIDE_BACKGROUND_TYPE" val="frame"/>
  <p:tag name="KSO_WM_SLIDE_BK_DARK_LIGHT" val="2"/>
</p:tagLst>
</file>

<file path=ppt/tags/tag3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10"/>
  <p:tag name="KSO_WM_UNIT_LAYERLEVEL" val="1"/>
  <p:tag name="KSO_WM_TAG_VERSION" val="1.0"/>
  <p:tag name="KSO_WM_BEAUTIFY_FLAG" val="#wm#"/>
  <p:tag name="KSO_WM_UNIT_TYPE" val="i"/>
  <p:tag name="KSO_WM_UNIT_INDEX" val="10"/>
  <p:tag name="KSO_WM_SLIDE_BACKGROUND_TYPE" val="frame"/>
  <p:tag name="KSO_WM_SLIDE_BK_DARK_LIGHT" val="2"/>
</p:tagLst>
</file>

<file path=ppt/tags/tag37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7"/>
  <p:tag name="KSO_WM_UNIT_LAYERLEVEL" val="1"/>
  <p:tag name="KSO_WM_TAG_VERSION" val="1.0"/>
  <p:tag name="KSO_WM_BEAUTIFY_FLAG" val="#wm#"/>
  <p:tag name="KSO_WM_UNIT_TYPE" val="i"/>
  <p:tag name="KSO_WM_UNIT_INDEX" val="7"/>
  <p:tag name="KSO_WM_SLIDE_BACKGROUND_TYPE" val="frame"/>
  <p:tag name="KSO_WM_SLIDE_BK_DARK_LIGHT" val="2"/>
</p:tagLst>
</file>

<file path=ppt/tags/tag3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11"/>
  <p:tag name="KSO_WM_UNIT_LAYERLEVEL" val="1"/>
  <p:tag name="KSO_WM_TAG_VERSION" val="1.0"/>
  <p:tag name="KSO_WM_BEAUTIFY_FLAG" val="#wm#"/>
  <p:tag name="KSO_WM_UNIT_TYPE" val="i"/>
  <p:tag name="KSO_WM_UNIT_INDEX" val="11"/>
  <p:tag name="KSO_WM_SLIDE_BACKGROUND_TYPE" val="frame"/>
  <p:tag name="KSO_WM_SLIDE_BK_DARK_LIGHT" val="2"/>
</p:tagLst>
</file>

<file path=ppt/tags/tag3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3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8"/>
  <p:tag name="KSO_WM_UNIT_LAYERLEVEL" val="1"/>
  <p:tag name="KSO_WM_TAG_VERSION" val="1.0"/>
  <p:tag name="KSO_WM_BEAUTIFY_FLAG" val="#wm#"/>
  <p:tag name="KSO_WM_UNIT_TYPE" val="i"/>
  <p:tag name="KSO_WM_UNIT_INDEX" val="8"/>
  <p:tag name="KSO_WM_SLIDE_BACKGROUND_TYPE" val="frame"/>
  <p:tag name="KSO_WM_SLIDE_BK_DARK_LIGHT" val="2"/>
</p:tagLst>
</file>

<file path=ppt/tags/tag3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12"/>
  <p:tag name="KSO_WM_UNIT_LAYERLEVEL" val="1"/>
  <p:tag name="KSO_WM_TAG_VERSION" val="1.0"/>
  <p:tag name="KSO_WM_BEAUTIFY_FLAG" val="#wm#"/>
  <p:tag name="KSO_WM_UNIT_TYPE" val="i"/>
  <p:tag name="KSO_WM_UNIT_INDEX" val="12"/>
  <p:tag name="KSO_WM_SLIDE_BACKGROUND_TYPE" val="frame"/>
  <p:tag name="KSO_WM_SLIDE_BK_DARK_LIGHT" val="2"/>
</p:tagLst>
</file>

<file path=ppt/tags/tag3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3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3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3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3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UNIT_BK_DARK_LIGHT" val="2"/>
  <p:tag name="KSO_WM_SLIDE_BK_DARK_LIGHT" val="2"/>
</p:tagLst>
</file>

<file path=ppt/tags/tag39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3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5"/>
  <p:tag name="KSO_WM_UNIT_LAYERLEVEL" val="1"/>
  <p:tag name="KSO_WM_TAG_VERSION" val="1.0"/>
  <p:tag name="KSO_WM_BEAUTIFY_FLAG" val="#wm#"/>
  <p:tag name="KSO_WM_UNIT_TYPE" val="i"/>
  <p:tag name="KSO_WM_UNIT_INDEX" val="5"/>
  <p:tag name="KSO_WM_SLIDE_BACKGROUND_TYPE" val="leftRight"/>
  <p:tag name="KSO_WM_SLIDE_BK_DARK_LIGHT" val="2"/>
</p:tagLst>
</file>

<file path=ppt/tags/tag3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9"/>
  <p:tag name="KSO_WM_UNIT_LAYERLEVEL" val="1"/>
  <p:tag name="KSO_WM_TAG_VERSION" val="1.0"/>
  <p:tag name="KSO_WM_BEAUTIFY_FLAG" val="#wm#"/>
  <p:tag name="KSO_WM_UNIT_TYPE" val="i"/>
  <p:tag name="KSO_WM_UNIT_INDEX" val="9"/>
  <p:tag name="KSO_WM_SLIDE_BACKGROUND_TYPE" val="leftRight"/>
  <p:tag name="KSO_WM_SLIDE_BK_DARK_LIGHT" val="2"/>
</p:tagLst>
</file>

<file path=ppt/tags/tag3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3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6"/>
  <p:tag name="KSO_WM_UNIT_LAYERLEVEL" val="1"/>
  <p:tag name="KSO_WM_TAG_VERSION" val="1.0"/>
  <p:tag name="KSO_WM_BEAUTIFY_FLAG" val="#wm#"/>
  <p:tag name="KSO_WM_UNIT_TYPE" val="i"/>
  <p:tag name="KSO_WM_UNIT_INDEX" val="6"/>
  <p:tag name="KSO_WM_SLIDE_BACKGROUND_TYPE" val="leftRight"/>
  <p:tag name="KSO_WM_SLIDE_BK_DARK_LIGHT" val="2"/>
</p:tagLst>
</file>

<file path=ppt/tags/tag3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0"/>
  <p:tag name="KSO_WM_UNIT_LAYERLEVEL" val="1"/>
  <p:tag name="KSO_WM_TAG_VERSION" val="1.0"/>
  <p:tag name="KSO_WM_BEAUTIFY_FLAG" val="#wm#"/>
  <p:tag name="KSO_WM_UNIT_TYPE" val="i"/>
  <p:tag name="KSO_WM_UNIT_INDEX" val="10"/>
  <p:tag name="KSO_WM_SLIDE_BACKGROUND_TYPE" val="leftRight"/>
  <p:tag name="KSO_WM_SLIDE_BK_DARK_LIGHT" val="2"/>
</p:tagLst>
</file>

<file path=ppt/tags/tag39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7"/>
  <p:tag name="KSO_WM_UNIT_LAYERLEVEL" val="1"/>
  <p:tag name="KSO_WM_TAG_VERSION" val="1.0"/>
  <p:tag name="KSO_WM_BEAUTIFY_FLAG" val="#wm#"/>
  <p:tag name="KSO_WM_UNIT_TYPE" val="i"/>
  <p:tag name="KSO_WM_UNIT_INDEX" val="7"/>
  <p:tag name="KSO_WM_SLIDE_BACKGROUND_TYPE" val="leftRight"/>
  <p:tag name="KSO_WM_SLIDE_BK_DARK_LIGHT" val="2"/>
</p:tagLst>
</file>

<file path=ppt/tags/tag4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1"/>
  <p:tag name="KSO_WM_UNIT_LAYERLEVEL" val="1"/>
  <p:tag name="KSO_WM_TAG_VERSION" val="1.0"/>
  <p:tag name="KSO_WM_BEAUTIFY_FLAG" val="#wm#"/>
  <p:tag name="KSO_WM_UNIT_TYPE" val="i"/>
  <p:tag name="KSO_WM_UNIT_INDEX" val="11"/>
  <p:tag name="KSO_WM_SLIDE_BACKGROUND_TYPE" val="leftRight"/>
  <p:tag name="KSO_WM_SLIDE_BK_DARK_LIGHT" val="2"/>
</p:tagLst>
</file>

<file path=ppt/tags/tag4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4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8"/>
  <p:tag name="KSO_WM_UNIT_LAYERLEVEL" val="1"/>
  <p:tag name="KSO_WM_TAG_VERSION" val="1.0"/>
  <p:tag name="KSO_WM_BEAUTIFY_FLAG" val="#wm#"/>
  <p:tag name="KSO_WM_UNIT_TYPE" val="i"/>
  <p:tag name="KSO_WM_UNIT_INDEX" val="8"/>
  <p:tag name="KSO_WM_SLIDE_BACKGROUND_TYPE" val="leftRight"/>
  <p:tag name="KSO_WM_SLIDE_BK_DARK_LIGHT" val="2"/>
</p:tagLst>
</file>

<file path=ppt/tags/tag4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2"/>
  <p:tag name="KSO_WM_UNIT_LAYERLEVEL" val="1"/>
  <p:tag name="KSO_WM_TAG_VERSION" val="1.0"/>
  <p:tag name="KSO_WM_BEAUTIFY_FLAG" val="#wm#"/>
  <p:tag name="KSO_WM_UNIT_TYPE" val="i"/>
  <p:tag name="KSO_WM_UNIT_INDEX" val="12"/>
  <p:tag name="KSO_WM_SLIDE_BACKGROUND_TYPE" val="leftRight"/>
  <p:tag name="KSO_WM_SLIDE_BK_DARK_LIGHT" val="2"/>
</p:tagLst>
</file>

<file path=ppt/tags/tag4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UNIT_BK_DARK_LIGHT" val="2"/>
  <p:tag name="KSO_WM_SLIDE_BK_DARK_LIGHT" val="2"/>
</p:tagLst>
</file>

<file path=ppt/tags/tag4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4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4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5"/>
  <p:tag name="KSO_WM_UNIT_LAYERLEVEL" val="1"/>
  <p:tag name="KSO_WM_TAG_VERSION" val="1.0"/>
  <p:tag name="KSO_WM_BEAUTIFY_FLAG" val="#wm#"/>
  <p:tag name="KSO_WM_UNIT_TYPE" val="i"/>
  <p:tag name="KSO_WM_UNIT_INDEX" val="5"/>
  <p:tag name="KSO_WM_SLIDE_BACKGROUND_TYPE" val="topBottom"/>
  <p:tag name="KSO_WM_SLIDE_BK_DARK_LIGHT" val="2"/>
</p:tagLst>
</file>

<file path=ppt/tags/tag4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9"/>
  <p:tag name="KSO_WM_UNIT_LAYERLEVEL" val="1"/>
  <p:tag name="KSO_WM_TAG_VERSION" val="1.0"/>
  <p:tag name="KSO_WM_BEAUTIFY_FLAG" val="#wm#"/>
  <p:tag name="KSO_WM_UNIT_TYPE" val="i"/>
  <p:tag name="KSO_WM_UNIT_INDEX" val="9"/>
  <p:tag name="KSO_WM_SLIDE_BACKGROUND_TYPE" val="topBottom"/>
  <p:tag name="KSO_WM_SLIDE_BK_DARK_LIGHT" val="2"/>
</p:tagLst>
</file>

<file path=ppt/tags/tag4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4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6"/>
  <p:tag name="KSO_WM_UNIT_LAYERLEVEL" val="1"/>
  <p:tag name="KSO_WM_TAG_VERSION" val="1.0"/>
  <p:tag name="KSO_WM_BEAUTIFY_FLAG" val="#wm#"/>
  <p:tag name="KSO_WM_UNIT_TYPE" val="i"/>
  <p:tag name="KSO_WM_UNIT_INDEX" val="6"/>
  <p:tag name="KSO_WM_SLIDE_BACKGROUND_TYPE" val="topBottom"/>
  <p:tag name="KSO_WM_SLIDE_BK_DARK_LIGHT" val="2"/>
</p:tagLst>
</file>

<file path=ppt/tags/tag4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0"/>
  <p:tag name="KSO_WM_UNIT_LAYERLEVEL" val="1"/>
  <p:tag name="KSO_WM_TAG_VERSION" val="1.0"/>
  <p:tag name="KSO_WM_BEAUTIFY_FLAG" val="#wm#"/>
  <p:tag name="KSO_WM_UNIT_TYPE" val="i"/>
  <p:tag name="KSO_WM_UNIT_INDEX" val="10"/>
  <p:tag name="KSO_WM_SLIDE_BACKGROUND_TYPE" val="topBottom"/>
  <p:tag name="KSO_WM_SLIDE_BK_DARK_LIGHT" val="2"/>
</p:tagLst>
</file>

<file path=ppt/tags/tag41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4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7"/>
  <p:tag name="KSO_WM_UNIT_LAYERLEVEL" val="1"/>
  <p:tag name="KSO_WM_TAG_VERSION" val="1.0"/>
  <p:tag name="KSO_WM_BEAUTIFY_FLAG" val="#wm#"/>
  <p:tag name="KSO_WM_UNIT_TYPE" val="i"/>
  <p:tag name="KSO_WM_UNIT_INDEX" val="7"/>
  <p:tag name="KSO_WM_SLIDE_BACKGROUND_TYPE" val="topBottom"/>
  <p:tag name="KSO_WM_SLIDE_BK_DARK_LIGHT" val="2"/>
</p:tagLst>
</file>

<file path=ppt/tags/tag4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1"/>
  <p:tag name="KSO_WM_UNIT_LAYERLEVEL" val="1"/>
  <p:tag name="KSO_WM_TAG_VERSION" val="1.0"/>
  <p:tag name="KSO_WM_BEAUTIFY_FLAG" val="#wm#"/>
  <p:tag name="KSO_WM_UNIT_TYPE" val="i"/>
  <p:tag name="KSO_WM_UNIT_INDEX" val="11"/>
  <p:tag name="KSO_WM_SLIDE_BACKGROUND_TYPE" val="topBottom"/>
  <p:tag name="KSO_WM_SLIDE_BK_DARK_LIGHT" val="2"/>
</p:tagLst>
</file>

<file path=ppt/tags/tag4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4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8"/>
  <p:tag name="KSO_WM_UNIT_LAYERLEVEL" val="1"/>
  <p:tag name="KSO_WM_TAG_VERSION" val="1.0"/>
  <p:tag name="KSO_WM_BEAUTIFY_FLAG" val="#wm#"/>
  <p:tag name="KSO_WM_UNIT_TYPE" val="i"/>
  <p:tag name="KSO_WM_UNIT_INDEX" val="8"/>
  <p:tag name="KSO_WM_SLIDE_BACKGROUND_TYPE" val="topBottom"/>
  <p:tag name="KSO_WM_SLIDE_BK_DARK_LIGHT" val="2"/>
</p:tagLst>
</file>

<file path=ppt/tags/tag4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2"/>
  <p:tag name="KSO_WM_UNIT_LAYERLEVEL" val="1"/>
  <p:tag name="KSO_WM_TAG_VERSION" val="1.0"/>
  <p:tag name="KSO_WM_BEAUTIFY_FLAG" val="#wm#"/>
  <p:tag name="KSO_WM_UNIT_TYPE" val="i"/>
  <p:tag name="KSO_WM_UNIT_INDEX" val="12"/>
  <p:tag name="KSO_WM_SLIDE_BACKGROUND_TYPE" val="topBottom"/>
  <p:tag name="KSO_WM_SLIDE_BK_DARK_LIGHT" val="2"/>
</p:tagLst>
</file>

<file path=ppt/tags/tag4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4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4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4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4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4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UNIT_BK_DARK_LIGHT" val="2"/>
  <p:tag name="KSO_WM_SLIDE_BK_DARK_LIGHT" val="2"/>
</p:tagLst>
</file>

<file path=ppt/tags/tag43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4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4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5"/>
  <p:tag name="KSO_WM_UNIT_LAYERLEVEL" val="1"/>
  <p:tag name="KSO_WM_TAG_VERSION" val="1.0"/>
  <p:tag name="KSO_WM_BEAUTIFY_FLAG" val="#wm#"/>
  <p:tag name="KSO_WM_UNIT_TYPE" val="i"/>
  <p:tag name="KSO_WM_UNIT_INDEX" val="5"/>
  <p:tag name="KSO_WM_SLIDE_BACKGROUND_TYPE" val="bottomTop"/>
  <p:tag name="KSO_WM_SLIDE_BK_DARK_LIGHT" val="2"/>
</p:tagLst>
</file>

<file path=ppt/tags/tag4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9"/>
  <p:tag name="KSO_WM_UNIT_LAYERLEVEL" val="1"/>
  <p:tag name="KSO_WM_TAG_VERSION" val="1.0"/>
  <p:tag name="KSO_WM_BEAUTIFY_FLAG" val="#wm#"/>
  <p:tag name="KSO_WM_UNIT_TYPE" val="i"/>
  <p:tag name="KSO_WM_UNIT_INDEX" val="9"/>
  <p:tag name="KSO_WM_SLIDE_BACKGROUND_TYPE" val="bottomTop"/>
  <p:tag name="KSO_WM_SLIDE_BK_DARK_LIGHT" val="2"/>
</p:tagLst>
</file>

<file path=ppt/tags/tag4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4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6"/>
  <p:tag name="KSO_WM_UNIT_LAYERLEVEL" val="1"/>
  <p:tag name="KSO_WM_TAG_VERSION" val="1.0"/>
  <p:tag name="KSO_WM_BEAUTIFY_FLAG" val="#wm#"/>
  <p:tag name="KSO_WM_UNIT_TYPE" val="i"/>
  <p:tag name="KSO_WM_UNIT_INDEX" val="6"/>
  <p:tag name="KSO_WM_SLIDE_BACKGROUND_TYPE" val="bottomTop"/>
  <p:tag name="KSO_WM_SLIDE_BK_DARK_LIGHT" val="2"/>
</p:tagLst>
</file>

<file path=ppt/tags/tag4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0"/>
  <p:tag name="KSO_WM_UNIT_LAYERLEVEL" val="1"/>
  <p:tag name="KSO_WM_TAG_VERSION" val="1.0"/>
  <p:tag name="KSO_WM_BEAUTIFY_FLAG" val="#wm#"/>
  <p:tag name="KSO_WM_UNIT_TYPE" val="i"/>
  <p:tag name="KSO_WM_UNIT_INDEX" val="10"/>
  <p:tag name="KSO_WM_SLIDE_BACKGROUND_TYPE" val="bottomTop"/>
  <p:tag name="KSO_WM_SLIDE_BK_DARK_LIGHT" val="2"/>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4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SLIDE_BACKGROUND_TYPE" val="general"/>
  <p:tag name="KSO_WM_SLIDE_BK_DARK_LIGHT" val="2"/>
</p:tagLst>
</file>

<file path=ppt/tags/tag4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7"/>
  <p:tag name="KSO_WM_UNIT_LAYERLEVEL" val="1"/>
  <p:tag name="KSO_WM_TAG_VERSION" val="1.0"/>
  <p:tag name="KSO_WM_BEAUTIFY_FLAG" val="#wm#"/>
  <p:tag name="KSO_WM_UNIT_TYPE" val="i"/>
  <p:tag name="KSO_WM_UNIT_INDEX" val="7"/>
  <p:tag name="KSO_WM_SLIDE_BACKGROUND_TYPE" val="bottomTop"/>
  <p:tag name="KSO_WM_SLIDE_BK_DARK_LIGHT" val="2"/>
</p:tagLst>
</file>

<file path=ppt/tags/tag4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1"/>
  <p:tag name="KSO_WM_UNIT_LAYERLEVEL" val="1"/>
  <p:tag name="KSO_WM_TAG_VERSION" val="1.0"/>
  <p:tag name="KSO_WM_BEAUTIFY_FLAG" val="#wm#"/>
  <p:tag name="KSO_WM_UNIT_TYPE" val="i"/>
  <p:tag name="KSO_WM_UNIT_INDEX" val="11"/>
  <p:tag name="KSO_WM_SLIDE_BACKGROUND_TYPE" val="bottomTop"/>
  <p:tag name="KSO_WM_SLIDE_BK_DARK_LIGHT" val="2"/>
</p:tagLst>
</file>

<file path=ppt/tags/tag4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12*i*4"/>
  <p:tag name="KSO_WM_UNIT_LAYERLEVEL" val="1"/>
  <p:tag name="KSO_WM_TAG_VERSION" val="1.0"/>
  <p:tag name="KSO_WM_BEAUTIFY_FLAG" val="#wm#"/>
  <p:tag name="KSO_WM_SLIDE_BACKGROUND_TYPE" val="general"/>
  <p:tag name="KSO_WM_SLIDE_BK_DARK_LIGHT" val="2"/>
</p:tagLst>
</file>

<file path=ppt/tags/tag4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8"/>
  <p:tag name="KSO_WM_UNIT_LAYERLEVEL" val="1"/>
  <p:tag name="KSO_WM_TAG_VERSION" val="1.0"/>
  <p:tag name="KSO_WM_BEAUTIFY_FLAG" val="#wm#"/>
  <p:tag name="KSO_WM_UNIT_TYPE" val="i"/>
  <p:tag name="KSO_WM_UNIT_INDEX" val="8"/>
  <p:tag name="KSO_WM_SLIDE_BACKGROUND_TYPE" val="bottomTop"/>
  <p:tag name="KSO_WM_SLIDE_BK_DARK_LIGHT" val="2"/>
</p:tagLst>
</file>

<file path=ppt/tags/tag4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2"/>
  <p:tag name="KSO_WM_UNIT_LAYERLEVEL" val="1"/>
  <p:tag name="KSO_WM_TAG_VERSION" val="1.0"/>
  <p:tag name="KSO_WM_BEAUTIFY_FLAG" val="#wm#"/>
  <p:tag name="KSO_WM_UNIT_TYPE" val="i"/>
  <p:tag name="KSO_WM_UNIT_INDEX" val="12"/>
  <p:tag name="KSO_WM_SLIDE_BACKGROUND_TYPE" val="bottomTop"/>
  <p:tag name="KSO_WM_SLIDE_BK_DARK_LIGHT" val="2"/>
</p:tagLst>
</file>

<file path=ppt/tags/tag4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4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4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4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4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4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SLIDE_BACKGROUND_TYPE" val="general"/>
  <p:tag name="KSO_WM_SLIDE_BK_DARK_LIGHT" val="2"/>
</p:tagLst>
</file>

<file path=ppt/tags/tag4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5"/>
  <p:tag name="KSO_WM_UNIT_LAYERLEVEL" val="1"/>
  <p:tag name="KSO_WM_TAG_VERSION" val="1.0"/>
  <p:tag name="KSO_WM_BEAUTIFY_FLAG" val="#wm#"/>
  <p:tag name="KSO_WM_UNIT_TYPE" val="i"/>
  <p:tag name="KSO_WM_UNIT_INDEX" val="5"/>
  <p:tag name="KSO_WM_SLIDE_BACKGROUND_TYPE" val="navigation"/>
  <p:tag name="KSO_WM_SLIDE_BK_DARK_LIGHT" val="2"/>
</p:tagLst>
</file>

<file path=ppt/tags/tag4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9"/>
  <p:tag name="KSO_WM_UNIT_LAYERLEVEL" val="1"/>
  <p:tag name="KSO_WM_TAG_VERSION" val="1.0"/>
  <p:tag name="KSO_WM_BEAUTIFY_FLAG" val="#wm#"/>
  <p:tag name="KSO_WM_UNIT_TYPE" val="i"/>
  <p:tag name="KSO_WM_UNIT_INDEX" val="9"/>
  <p:tag name="KSO_WM_SLIDE_BACKGROUND_TYPE" val="navigation"/>
  <p:tag name="KSO_WM_SLIDE_BK_DARK_LIGHT" val="2"/>
</p:tagLst>
</file>

<file path=ppt/tags/tag4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SLIDE_BACKGROUND_TYPE" val="general"/>
  <p:tag name="KSO_WM_SLIDE_BK_DARK_LIGHT" val="2"/>
</p:tagLst>
</file>

<file path=ppt/tags/tag4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6"/>
  <p:tag name="KSO_WM_UNIT_LAYERLEVEL" val="1"/>
  <p:tag name="KSO_WM_TAG_VERSION" val="1.0"/>
  <p:tag name="KSO_WM_BEAUTIFY_FLAG" val="#wm#"/>
  <p:tag name="KSO_WM_UNIT_TYPE" val="i"/>
  <p:tag name="KSO_WM_UNIT_INDEX" val="6"/>
  <p:tag name="KSO_WM_SLIDE_BACKGROUND_TYPE" val="navigation"/>
  <p:tag name="KSO_WM_SLIDE_BK_DARK_LIGHT" val="2"/>
</p:tagLst>
</file>

<file path=ppt/tags/tag4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0"/>
  <p:tag name="KSO_WM_UNIT_LAYERLEVEL" val="1"/>
  <p:tag name="KSO_WM_TAG_VERSION" val="1.0"/>
  <p:tag name="KSO_WM_BEAUTIFY_FLAG" val="#wm#"/>
  <p:tag name="KSO_WM_UNIT_TYPE" val="i"/>
  <p:tag name="KSO_WM_UNIT_INDEX" val="10"/>
  <p:tag name="KSO_WM_SLIDE_BACKGROUND_TYPE" val="navigation"/>
  <p:tag name="KSO_WM_SLIDE_BK_DARK_LIGHT" val="2"/>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UNIT_BK_DARK_LIGHT" val="2"/>
  <p:tag name="KSO_WM_SLIDE_BK_DARK_LIGHT" val="2"/>
</p:tagLst>
</file>

<file path=ppt/tags/tag4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4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4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UNIT_BK_DARK_LIGHT" val="2"/>
  <p:tag name="KSO_WM_SLIDE_BK_DARK_LIGHT" val="2"/>
</p:tagLst>
</file>

<file path=ppt/tags/tag4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4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4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0233"/>
</p:tagLst>
</file>

<file path=ppt/tags/tag4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0233"/>
</p:tagLst>
</file>

<file path=ppt/tags/tag4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86.xml><?xml version="1.0" encoding="utf-8"?>
<p:tagLst xmlns:p="http://schemas.openxmlformats.org/presentationml/2006/main">
  <p:tag name="KSO_WM_TEMPLATE_THUMBS_INDEX" val="1、6、7、8、9、10、11、12、13、15"/>
  <p:tag name="KSO_WM_TEMPLATE_SUBCATEGORY" val="0"/>
  <p:tag name="KSO_WM_TAG_VERSION" val="1.0"/>
  <p:tag name="KSO_WM_BEAUTIFY_FLAG" val="#wm#"/>
  <p:tag name="KSO_WM_TEMPLATE_CATEGORY" val="custom"/>
  <p:tag name="KSO_WM_TEMPLATE_INDEX" val="20200233"/>
  <p:tag name="KSO_WM_UNIT_SHOW_EDIT_AREA_INDICATION" val="0"/>
  <p:tag name="KSO_WM_TEMPLATE_MASTER_TYPE" val="1"/>
  <p:tag name="KSO_WM_TEMPLATE_COLOR_TYPE" val="1"/>
  <p:tag name="KSO_WM_TEMPLATE_MASTER_THUMB_INDEX" val="12"/>
</p:tagLst>
</file>

<file path=ppt/tags/tag48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8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8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49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9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9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9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4283_1*i*4"/>
  <p:tag name="KSO_WM_TEMPLATE_CATEGORY" val="custom"/>
  <p:tag name="KSO_WM_TEMPLATE_INDEX" val="20204283"/>
  <p:tag name="KSO_WM_UNIT_LAYERLEVEL" val="1"/>
  <p:tag name="KSO_WM_TAG_VERSION" val="1.0"/>
  <p:tag name="KSO_WM_BEAUTIFY_FLAG" val="#wm#"/>
</p:tagLst>
</file>

<file path=ppt/tags/tag4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4283_1*i*4"/>
  <p:tag name="KSO_WM_TEMPLATE_CATEGORY" val="custom"/>
  <p:tag name="KSO_WM_TEMPLATE_INDEX" val="20204283"/>
  <p:tag name="KSO_WM_UNIT_LAYERLEVEL" val="1"/>
  <p:tag name="KSO_WM_TAG_VERSION" val="1.0"/>
  <p:tag name="KSO_WM_BEAUTIFY_FLAG" val="#wm#"/>
</p:tagLst>
</file>

<file path=ppt/tags/tag56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3*i*0"/>
  <p:tag name="KSO_WM_UNIT_LAYERLEVEL" val="1"/>
  <p:tag name="KSO_WM_TAG_VERSION" val="1.0"/>
  <p:tag name="KSO_WM_BEAUTIFY_FLAG" val="#wm#"/>
</p:tagLst>
</file>

<file path=ppt/tags/tag57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7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7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7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7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7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7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57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4*i*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58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58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58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58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58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58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58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5*i*0"/>
  <p:tag name="KSO_WM_UNIT_LAYERLEVEL" val="1"/>
  <p:tag name="KSO_WM_TAG_VERSION" val="1.0"/>
  <p:tag name="KSO_WM_BEAUTIFY_FLAG" val="#wm#"/>
</p:tagLst>
</file>

<file path=ppt/tags/tag58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8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9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9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9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9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9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9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6*i*0"/>
  <p:tag name="KSO_WM_UNIT_LAYERLEVEL" val="1"/>
  <p:tag name="KSO_WM_TAG_VERSION" val="1.0"/>
  <p:tag name="KSO_WM_BEAUTIFY_FLAG" val="#wm#"/>
</p:tagLst>
</file>

<file path=ppt/tags/tag59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59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59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0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60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60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60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60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60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7*i*0"/>
  <p:tag name="KSO_WM_UNIT_LAYERLEVEL" val="1"/>
  <p:tag name="KSO_WM_TAG_VERSION" val="1.0"/>
  <p:tag name="KSO_WM_BEAUTIFY_FLAG" val="#wm#"/>
</p:tagLst>
</file>

<file path=ppt/tags/tag60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0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0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0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1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1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1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1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1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1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61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0"/>
  <p:tag name="KSO_WM_UNIT_ID" val="_18*i*0"/>
  <p:tag name="KSO_WM_UNIT_LAYERLEVEL" val="1"/>
  <p:tag name="KSO_WM_TAG_VERSION" val="1.0"/>
  <p:tag name="KSO_WM_BEAUTIFY_FLAG" val="#wm#"/>
</p:tagLst>
</file>

<file path=ppt/tags/tag61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61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61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2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62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62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62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6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283"/>
</p:tagLst>
</file>

<file path=ppt/tags/tag6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283"/>
</p:tagLst>
</file>

<file path=ppt/tags/tag6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9.xml><?xml version="1.0" encoding="utf-8"?>
<p:tagLst xmlns:p="http://schemas.openxmlformats.org/presentationml/2006/main">
  <p:tag name="KSO_WM_TEMPLATE_THUMBS_INDEX" val="1、4、7、9、11、12、14、15、16、17、20、25、30、33、3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204283"/>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0.xml><?xml version="1.0" encoding="utf-8"?>
<p:tagLst xmlns:p="http://schemas.openxmlformats.org/presentationml/2006/main">
  <p:tag name="KSO_WM_BEAUTIFY_FLAG" val="#wm#"/>
  <p:tag name="KSO_WM_TEMPLATE_CATEGORY" val="custom"/>
  <p:tag name="KSO_WM_TEMPLATE_INDEX" val="20204283"/>
</p:tagLst>
</file>

<file path=ppt/tags/tag631.xml><?xml version="1.0" encoding="utf-8"?>
<p:tagLst xmlns:p="http://schemas.openxmlformats.org/presentationml/2006/main">
  <p:tag name="KSO_WM_BEAUTIFY_FLAG" val="#wm#"/>
  <p:tag name="KSO_WM_TEMPLATE_CATEGORY" val="custom"/>
  <p:tag name="KSO_WM_TEMPLATE_INDEX" val="20204283"/>
</p:tagLst>
</file>

<file path=ppt/tags/tag632.xml><?xml version="1.0" encoding="utf-8"?>
<p:tagLst xmlns:p="http://schemas.openxmlformats.org/presentationml/2006/main">
  <p:tag name="KSO_WM_BEAUTIFY_FLAG" val="#wm#"/>
  <p:tag name="KSO_WM_TEMPLATE_CATEGORY" val="custom"/>
  <p:tag name="KSO_WM_TEMPLATE_INDEX" val="20204283"/>
</p:tagLst>
</file>

<file path=ppt/tags/tag633.xml><?xml version="1.0" encoding="utf-8"?>
<p:tagLst xmlns:p="http://schemas.openxmlformats.org/presentationml/2006/main">
  <p:tag name="KSO_WM_BEAUTIFY_FLAG" val="#wm#"/>
  <p:tag name="KSO_WM_TEMPLATE_CATEGORY" val="custom"/>
  <p:tag name="KSO_WM_TEMPLATE_INDEX" val="20200233"/>
</p:tagLst>
</file>

<file path=ppt/tags/tag634.xml><?xml version="1.0" encoding="utf-8"?>
<p:tagLst xmlns:p="http://schemas.openxmlformats.org/presentationml/2006/main">
  <p:tag name="TABLE_ENDDRAG_ORIGIN_RECT" val="642*385"/>
  <p:tag name="TABLE_ENDDRAG_RECT" val="163*100*642*385"/>
</p:tagLst>
</file>

<file path=ppt/tags/tag635.xml><?xml version="1.0" encoding="utf-8"?>
<p:tagLst xmlns:p="http://schemas.openxmlformats.org/presentationml/2006/main">
  <p:tag name="KSO_WM_BEAUTIFY_FLAG" val="#wm#"/>
  <p:tag name="KSO_WM_TEMPLATE_CATEGORY" val="custom"/>
  <p:tag name="KSO_WM_TEMPLATE_INDEX" val="20200233"/>
</p:tagLst>
</file>

<file path=ppt/tags/tag636.xml><?xml version="1.0" encoding="utf-8"?>
<p:tagLst xmlns:p="http://schemas.openxmlformats.org/presentationml/2006/main">
  <p:tag name="TABLE_ENDDRAG_ORIGIN_RECT" val="576*343"/>
  <p:tag name="TABLE_ENDDRAG_RECT" val="264*138*576*343"/>
</p:tagLst>
</file>

<file path=ppt/tags/tag637.xml><?xml version="1.0" encoding="utf-8"?>
<p:tagLst xmlns:p="http://schemas.openxmlformats.org/presentationml/2006/main">
  <p:tag name="KSO_WM_BEAUTIFY_FLAG" val="#wm#"/>
  <p:tag name="KSO_WM_TEMPLATE_CATEGORY" val="custom"/>
  <p:tag name="KSO_WM_TEMPLATE_INDEX" val="20200233"/>
</p:tagLst>
</file>

<file path=ppt/tags/tag638.xml><?xml version="1.0" encoding="utf-8"?>
<p:tagLst xmlns:p="http://schemas.openxmlformats.org/presentationml/2006/main">
  <p:tag name="KSO_WM_BEAUTIFY_FLAG" val="#wm#"/>
  <p:tag name="KSO_WM_TEMPLATE_CATEGORY" val="custom"/>
  <p:tag name="KSO_WM_TEMPLATE_INDEX" val="20200233"/>
</p:tagLst>
</file>

<file path=ppt/tags/tag639.xml><?xml version="1.0" encoding="utf-8"?>
<p:tagLst xmlns:p="http://schemas.openxmlformats.org/presentationml/2006/main">
  <p:tag name="COMMONDATA" val="eyJoZGlkIjoiNjgxYWI3NGYzYzJlNWQ3OWZkYjEyMzgyOGFhM2FlZGQifQ=="/>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5.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22">
      <a:dk1>
        <a:srgbClr val="000000"/>
      </a:dk1>
      <a:lt1>
        <a:srgbClr val="FFFFFF"/>
      </a:lt1>
      <a:dk2>
        <a:srgbClr val="E9EAF1"/>
      </a:dk2>
      <a:lt2>
        <a:srgbClr val="FFFFFF"/>
      </a:lt2>
      <a:accent1>
        <a:srgbClr val="2F65F0"/>
      </a:accent1>
      <a:accent2>
        <a:srgbClr val="35A8FB"/>
      </a:accent2>
      <a:accent3>
        <a:srgbClr val="41D3E8"/>
      </a:accent3>
      <a:accent4>
        <a:srgbClr val="47EACD"/>
      </a:accent4>
      <a:accent5>
        <a:srgbClr val="49F0A3"/>
      </a:accent5>
      <a:accent6>
        <a:srgbClr val="72EF80"/>
      </a:accent6>
      <a:hlink>
        <a:srgbClr val="3747F9"/>
      </a:hlink>
      <a:folHlink>
        <a:srgbClr val="AB69AE"/>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WPS主题色">
      <a:dk1>
        <a:srgbClr val="000000"/>
      </a:dk1>
      <a:lt1>
        <a:srgbClr val="FFFFFF"/>
      </a:lt1>
      <a:dk2>
        <a:srgbClr val="EAEBEF"/>
      </a:dk2>
      <a:lt2>
        <a:srgbClr val="FBFBFC"/>
      </a:lt2>
      <a:accent1>
        <a:srgbClr val="3A66D5"/>
      </a:accent1>
      <a:accent2>
        <a:srgbClr val="067BBA"/>
      </a:accent2>
      <a:accent3>
        <a:srgbClr val="0E8470"/>
      </a:accent3>
      <a:accent4>
        <a:srgbClr val="3F7F38"/>
      </a:accent4>
      <a:accent5>
        <a:srgbClr val="8B6E27"/>
      </a:accent5>
      <a:accent6>
        <a:srgbClr val="D45B39"/>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2587</Words>
  <Application>WPS 演示</Application>
  <PresentationFormat>宽屏</PresentationFormat>
  <Paragraphs>172</Paragraphs>
  <Slides>14</Slides>
  <Notes>0</Notes>
  <HiddenSlides>0</HiddenSlides>
  <MMClips>0</MMClips>
  <ScaleCrop>false</ScaleCrop>
  <HeadingPairs>
    <vt:vector size="8" baseType="variant">
      <vt:variant>
        <vt:lpstr>已用的字体</vt:lpstr>
      </vt:variant>
      <vt:variant>
        <vt:i4>9</vt:i4>
      </vt:variant>
      <vt:variant>
        <vt:lpstr>主题</vt:lpstr>
      </vt:variant>
      <vt:variant>
        <vt:i4>3</vt:i4>
      </vt:variant>
      <vt:variant>
        <vt:lpstr>幻灯片标题</vt:lpstr>
      </vt:variant>
      <vt:variant>
        <vt:i4>14</vt:i4>
      </vt:variant>
      <vt:variant>
        <vt:lpstr>自定义放映</vt:lpstr>
      </vt:variant>
      <vt:variant>
        <vt:i4>1</vt:i4>
      </vt:variant>
    </vt:vector>
  </HeadingPairs>
  <TitlesOfParts>
    <vt:vector size="27" baseType="lpstr">
      <vt:lpstr>Arial</vt:lpstr>
      <vt:lpstr>宋体</vt:lpstr>
      <vt:lpstr>Wingdings</vt:lpstr>
      <vt:lpstr>微软雅黑</vt:lpstr>
      <vt:lpstr>汉仪旗黑-85S</vt:lpstr>
      <vt:lpstr>黑体</vt:lpstr>
      <vt:lpstr>Viner Hand ITC</vt:lpstr>
      <vt:lpstr>Arial Unicode MS</vt:lpstr>
      <vt:lpstr>Calibri</vt:lpstr>
      <vt:lpstr>Office 主题​​</vt:lpstr>
      <vt:lpstr>1_Office 主题​​</vt:lpstr>
      <vt:lpstr>2_Office 主题​​</vt:lpstr>
      <vt:lpstr>PowerPoint 演示文稿</vt:lpstr>
      <vt:lpstr>PowerPoint 演示文稿</vt:lpstr>
      <vt:lpstr>南京市秦淮中学数学教研组工作计划交流汇报</vt:lpstr>
      <vt:lpstr>一、指导思想： 以“发展”为目标，以“创新”为动力，以“规范”为准绳  二、工作目标和思路：        工作目标是：以备课组为单位，备课组内以组风建设为主线，以教法探索为重点，以提高队伍素质、提高教学质量、提高高考成绩为目的。在教务处和年级组的指导与安排下建立一支团结、战斗力强的数学教研组和备课组，在期中、期末统测中各备课组的均分、优分要力求有所突破。教研组每个成员都能有发展。       工作的整体思路是：依靠集体备课，抓教学常规；坚持教学研究，提高教学水平；进行提优补差，提高教学质量。通过数学竞赛，提高学生学习兴趣。依据教科研，使每人进步。 </vt:lpstr>
      <vt:lpstr>PowerPoint 演示文稿</vt:lpstr>
      <vt:lpstr>PowerPoint 演示文稿</vt:lpstr>
      <vt:lpstr>三、工作重点与措施： （一）、各年级做好每周一次的集体备课，每周一下午2、3节课各备课组在各自固定地点由负责人通过集体研讨，确定编写统一教案和学案。     </vt:lpstr>
      <vt:lpstr>（二）、教研组内听课安排      1、第四周安排邵思青新授示范课。      2、第十一周安排郑必强讲评示范课。      3、第十六周安排谈敏复习示范课。      4、第十四周安排新教师张谦汇报课。      5、三个年级均安排了同题异构课，让有称号和有经验的教师以及                   年轻教师从传统、创新等不同角度展示，做比较，然后组内探讨提升。      6、参加区市级开课、赛课老师必须在校内磨课至少三遍，特别提醒开放日的课不磨课不要开。</vt:lpstr>
      <vt:lpstr>（三）、各类考试分析会           1、高三期初分析会，要求全体成员参与，认真学习研究探讨六月份的高考题，听高三期初考试的分析，清楚地认识我校学生在南京市的地位和兄弟学校的差距，明确并调整后期教学工作重点。           2、每次联考、期中、期末考试，要求每个备课组都要做考试分析，考的好的班级教师经验介绍，弱一点的班级教师给出诊断和整改方案。</vt:lpstr>
      <vt:lpstr>（四）、数学竞赛和提优补差 数学竞赛安排：          高一国庆节后，以调动学生学习数学的兴趣为目的。           高二期中考试后，以提高学生学习数学的斗志为目的。           高三元旦之后，以释放和提升学生学习学生的信心为目的。 提优补差：          高一、高二一般安排在自习课和晚自习辅导上，高三前期 大致是这样，高考前一个多月是专门安排下午一节课进行提优补差。 </vt:lpstr>
      <vt:lpstr>（五）、教学常规检查反馈会                   结合学校组织的两次教学常规检查，从每个备课组选出的40%优秀教案、听课笔记、学生作业、纠错笔记中选出代表作，拍照装订成册印发，组内PPT展示，让大家学习借鉴。不足的地方备课组会上说出来让大家知晓并改正。 </vt:lpstr>
      <vt:lpstr>（六）、加强青年教师培养         通过师徒结对，让年轻教师多听课，让师傅多指导，使他们迅速成长。南京市教研活动，我校经常超员（严建英、张彩转、孙帮兰等）自费参加，要求三个年轻老师无特殊情况都要参加。尽量多创造机会给年轻教师，张谦老师第一年就外出开区级公开课，张梦颖老师也是学校的重点培养对象，高三两个班教学和一个班班主任，今年继续留任，蔡文银老师主动参加南京市数学青年教师专业基本能力竞赛荣获二等奖，她要求自己每年都要开区级以上公开课一次，但是实际机会不多，只能尽量满足，争取让领导多给年轻提供平台。</vt:lpstr>
      <vt:lpstr>（七）、校本课程开设         我们学校的校本课程开设非常正规，每学期都可以多人报名，班主任五年，兴趣小组六年，校本课程七年还是很划得来的，一学期六次课左右。</vt:lpstr>
      <vt:lpstr>（八）、教科研方面                现在论文发表比较困难，提倡多投稿，把握每次参赛机会。         课题研究从校级课题做起，然后再往上争取。学校也在努力做，请各类专家来学校做指导，开讲座，学校的集体课题在申请立项有机会参与进去。         订阅权威杂志教辅书给大家学习，为了更好的对高考题的研究，每人一本近五年高考真题，要求每人都做一遍，高三老师至少做两到三遍。        </vt:lpstr>
      <vt:lpstr>自定义放映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张兰香</cp:lastModifiedBy>
  <cp:revision>25</cp:revision>
  <dcterms:created xsi:type="dcterms:W3CDTF">2023-07-25T02:51:00Z</dcterms:created>
  <dcterms:modified xsi:type="dcterms:W3CDTF">2023-09-25T02:17:33Z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A238884E9B1241DE99CB7A3BDBA729CA_13</vt:lpwstr>
  </property>
  <property fmtid="{D5CDD505-2E9C-101B-9397-08002B2CF9AE}" pid="3" name="KSOProductBuildVer">
    <vt:lpwstr>2052-12.1.0.15673</vt:lpwstr>
  </property>
</Properties>
</file>