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2.xml" ContentType="application/vnd.openxmlformats-officedocument.them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9" r:id="rId2"/>
    <p:sldId id="260" r:id="rId3"/>
    <p:sldId id="293" r:id="rId4"/>
    <p:sldId id="2075" r:id="rId5"/>
    <p:sldId id="2067" r:id="rId6"/>
    <p:sldId id="2069" r:id="rId7"/>
    <p:sldId id="2071" r:id="rId8"/>
    <p:sldId id="2072" r:id="rId9"/>
    <p:sldId id="2025" r:id="rId10"/>
    <p:sldId id="2077" r:id="rId11"/>
    <p:sldId id="2042" r:id="rId12"/>
    <p:sldId id="308" r:id="rId13"/>
  </p:sldIdLst>
  <p:sldSz cx="12192000" cy="6858000"/>
  <p:notesSz cx="6889750" cy="1002188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>
          <p15:clr>
            <a:srgbClr val="A4A3A4"/>
          </p15:clr>
        </p15:guide>
        <p15:guide id="2" pos="39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si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0033CC"/>
    <a:srgbClr val="1226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09" autoAdjust="0"/>
    <p:restoredTop sz="94660"/>
  </p:normalViewPr>
  <p:slideViewPr>
    <p:cSldViewPr snapToGrid="0">
      <p:cViewPr varScale="1">
        <p:scale>
          <a:sx n="80" d="100"/>
          <a:sy n="80" d="100"/>
        </p:scale>
        <p:origin x="212" y="44"/>
      </p:cViewPr>
      <p:guideLst>
        <p:guide orient="horz" pos="2196"/>
        <p:guide pos="393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828B4D60-6A83-4333-BDD6-68FAFBE31773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FE11CE54-DE55-4C4D-BA36-F5BC4EB625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77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6634" tIns="48317" rIns="96634" bIns="48317" anchor="t"/>
          <a:lstStyle/>
          <a:p>
            <a:pPr lvl="0" eaLnBrk="1" hangingPunct="1"/>
            <a:endParaRPr lang="zh-CN" altLang="en-US"/>
          </a:p>
        </p:txBody>
      </p:sp>
      <p:sp>
        <p:nvSpPr>
          <p:cNvPr id="26627" name="灯片编号占位符 3"/>
          <p:cNvSpPr txBox="1">
            <a:spLocks noGrp="1"/>
          </p:cNvSpPr>
          <p:nvPr>
            <p:ph type="sldNum" sz="quarter" idx="10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6634" tIns="48317" rIns="96634" bIns="48317" anchor="b"/>
          <a:lstStyle/>
          <a:p>
            <a:pPr lvl="0" algn="r"/>
            <a:fld id="{9A0DB2DC-4C9A-4742-B13C-FB6460FD3503}" type="slidenum">
              <a:rPr lang="zh-CN" altLang="en-US">
                <a:latin typeface="等线" panose="02010600030101010101" charset="-122"/>
                <a:ea typeface="等线" panose="02010600030101010101" charset="-122"/>
              </a:rPr>
              <a:t>2</a:t>
            </a:fld>
            <a:endParaRPr lang="zh-CN" altLang="en-US">
              <a:latin typeface="等线" panose="02010600030101010101" charset="-122"/>
              <a:ea typeface="等线" panose="0201060003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5979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2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2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10" Type="http://schemas.openxmlformats.org/officeDocument/2006/relationships/image" Target="../media/image2.png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image" Target="../media/image2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4"/>
          <p:cNvGrpSpPr/>
          <p:nvPr/>
        </p:nvGrpSpPr>
        <p:grpSpPr>
          <a:xfrm>
            <a:off x="139701" y="122240"/>
            <a:ext cx="11898313" cy="6619875"/>
            <a:chOff x="139705" y="122239"/>
            <a:chExt cx="11898928" cy="6619874"/>
          </a:xfrm>
        </p:grpSpPr>
        <p:grpSp>
          <p:nvGrpSpPr>
            <p:cNvPr id="9219" name="组合 5"/>
            <p:cNvGrpSpPr/>
            <p:nvPr/>
          </p:nvGrpSpPr>
          <p:grpSpPr>
            <a:xfrm>
              <a:off x="147109" y="122240"/>
              <a:ext cx="11891525" cy="581024"/>
              <a:chOff x="147109" y="122240"/>
              <a:chExt cx="11891525" cy="581024"/>
            </a:xfrm>
          </p:grpSpPr>
          <p:grpSp>
            <p:nvGrpSpPr>
              <p:cNvPr id="9220" name="组合 24"/>
              <p:cNvGrpSpPr/>
              <p:nvPr/>
            </p:nvGrpSpPr>
            <p:grpSpPr>
              <a:xfrm>
                <a:off x="147109" y="123825"/>
                <a:ext cx="581024" cy="577850"/>
                <a:chOff x="147109" y="123825"/>
                <a:chExt cx="581024" cy="577850"/>
              </a:xfrm>
            </p:grpSpPr>
            <p:cxnSp>
              <p:nvCxnSpPr>
                <p:cNvPr id="31" name="直接连接符 33"/>
                <p:cNvCxnSpPr/>
                <p:nvPr/>
              </p:nvCxnSpPr>
              <p:spPr>
                <a:xfrm>
                  <a:off x="165106" y="566739"/>
                  <a:ext cx="563592" cy="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矩形 31"/>
                <p:cNvSpPr/>
                <p:nvPr/>
              </p:nvSpPr>
              <p:spPr>
                <a:xfrm>
                  <a:off x="165106" y="141289"/>
                  <a:ext cx="425472" cy="425450"/>
                </a:xfrm>
                <a:prstGeom prst="rect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3" name="直接连接符 35"/>
                <p:cNvCxnSpPr/>
                <p:nvPr/>
              </p:nvCxnSpPr>
              <p:spPr>
                <a:xfrm flipH="1">
                  <a:off x="712822" y="123826"/>
                  <a:ext cx="0" cy="458788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224" name="组合 36"/>
                <p:cNvGrpSpPr/>
                <p:nvPr/>
              </p:nvGrpSpPr>
              <p:grpSpPr>
                <a:xfrm rot="5400000" flipV="1">
                  <a:off x="94718" y="191029"/>
                  <a:ext cx="563033" cy="458255"/>
                  <a:chOff x="841375" y="123825"/>
                  <a:chExt cx="563033" cy="458255"/>
                </a:xfrm>
              </p:grpSpPr>
              <p:cxnSp>
                <p:nvCxnSpPr>
                  <p:cNvPr id="35" name="直接连接符 37"/>
                  <p:cNvCxnSpPr/>
                  <p:nvPr/>
                </p:nvCxnSpPr>
                <p:spPr>
                  <a:xfrm>
                    <a:off x="840848" y="570470"/>
                    <a:ext cx="563562" cy="0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直接连接符 38"/>
                  <p:cNvCxnSpPr/>
                  <p:nvPr/>
                </p:nvCxnSpPr>
                <p:spPr>
                  <a:xfrm flipH="1">
                    <a:off x="1388535" y="124361"/>
                    <a:ext cx="0" cy="458811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3" name="直接连接符 25"/>
              <p:cNvCxnSpPr/>
              <p:nvPr/>
            </p:nvCxnSpPr>
            <p:spPr>
              <a:xfrm flipH="1">
                <a:off x="709647" y="138114"/>
                <a:ext cx="10766982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228" name="组合 26"/>
              <p:cNvGrpSpPr/>
              <p:nvPr/>
            </p:nvGrpSpPr>
            <p:grpSpPr>
              <a:xfrm rot="5400000">
                <a:off x="11459197" y="123827"/>
                <a:ext cx="581024" cy="577850"/>
                <a:chOff x="147109" y="123825"/>
                <a:chExt cx="581024" cy="577850"/>
              </a:xfrm>
            </p:grpSpPr>
            <p:cxnSp>
              <p:nvCxnSpPr>
                <p:cNvPr id="25" name="直接连接符 27"/>
                <p:cNvCxnSpPr/>
                <p:nvPr/>
              </p:nvCxnSpPr>
              <p:spPr>
                <a:xfrm>
                  <a:off x="164570" y="566762"/>
                  <a:ext cx="563563" cy="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矩形 25"/>
                <p:cNvSpPr/>
                <p:nvPr/>
              </p:nvSpPr>
              <p:spPr>
                <a:xfrm>
                  <a:off x="164570" y="141290"/>
                  <a:ext cx="425450" cy="425472"/>
                </a:xfrm>
                <a:prstGeom prst="rect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cxnSp>
              <p:nvCxnSpPr>
                <p:cNvPr id="27" name="直接连接符 29"/>
                <p:cNvCxnSpPr/>
                <p:nvPr/>
              </p:nvCxnSpPr>
              <p:spPr>
                <a:xfrm flipH="1">
                  <a:off x="712258" y="125414"/>
                  <a:ext cx="0" cy="458811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232" name="组合 30"/>
                <p:cNvGrpSpPr/>
                <p:nvPr/>
              </p:nvGrpSpPr>
              <p:grpSpPr>
                <a:xfrm rot="5400000" flipV="1">
                  <a:off x="94718" y="191029"/>
                  <a:ext cx="563033" cy="458255"/>
                  <a:chOff x="841375" y="123825"/>
                  <a:chExt cx="563033" cy="458255"/>
                </a:xfrm>
              </p:grpSpPr>
              <p:cxnSp>
                <p:nvCxnSpPr>
                  <p:cNvPr id="29" name="直接连接符 31"/>
                  <p:cNvCxnSpPr/>
                  <p:nvPr/>
                </p:nvCxnSpPr>
                <p:spPr>
                  <a:xfrm>
                    <a:off x="842436" y="569912"/>
                    <a:ext cx="563592" cy="0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直接连接符 32"/>
                  <p:cNvCxnSpPr/>
                  <p:nvPr/>
                </p:nvCxnSpPr>
                <p:spPr>
                  <a:xfrm flipH="1">
                    <a:off x="1388564" y="123825"/>
                    <a:ext cx="0" cy="458787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9235" name="组合 6"/>
            <p:cNvGrpSpPr/>
            <p:nvPr/>
          </p:nvGrpSpPr>
          <p:grpSpPr>
            <a:xfrm flipV="1">
              <a:off x="139705" y="6161088"/>
              <a:ext cx="11898929" cy="581024"/>
              <a:chOff x="139705" y="122240"/>
              <a:chExt cx="11898929" cy="581024"/>
            </a:xfrm>
          </p:grpSpPr>
          <p:grpSp>
            <p:nvGrpSpPr>
              <p:cNvPr id="9236" name="组合 9"/>
              <p:cNvGrpSpPr/>
              <p:nvPr/>
            </p:nvGrpSpPr>
            <p:grpSpPr>
              <a:xfrm>
                <a:off x="139705" y="123825"/>
                <a:ext cx="588428" cy="577850"/>
                <a:chOff x="139705" y="123825"/>
                <a:chExt cx="588428" cy="577850"/>
              </a:xfrm>
            </p:grpSpPr>
            <p:cxnSp>
              <p:nvCxnSpPr>
                <p:cNvPr id="16" name="直接连接符 18"/>
                <p:cNvCxnSpPr/>
                <p:nvPr/>
              </p:nvCxnSpPr>
              <p:spPr>
                <a:xfrm>
                  <a:off x="165106" y="566739"/>
                  <a:ext cx="563592" cy="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矩形 16"/>
                <p:cNvSpPr/>
                <p:nvPr/>
              </p:nvSpPr>
              <p:spPr>
                <a:xfrm>
                  <a:off x="165106" y="141289"/>
                  <a:ext cx="425472" cy="425450"/>
                </a:xfrm>
                <a:prstGeom prst="rect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cxnSp>
              <p:nvCxnSpPr>
                <p:cNvPr id="18" name="直接连接符 20"/>
                <p:cNvCxnSpPr/>
                <p:nvPr/>
              </p:nvCxnSpPr>
              <p:spPr>
                <a:xfrm flipH="1">
                  <a:off x="712822" y="123827"/>
                  <a:ext cx="0" cy="458787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240" name="组合 21"/>
                <p:cNvGrpSpPr/>
                <p:nvPr/>
              </p:nvGrpSpPr>
              <p:grpSpPr>
                <a:xfrm rot="5400000" flipV="1">
                  <a:off x="91016" y="187327"/>
                  <a:ext cx="563033" cy="465659"/>
                  <a:chOff x="841375" y="116421"/>
                  <a:chExt cx="563033" cy="465659"/>
                </a:xfrm>
              </p:grpSpPr>
              <p:cxnSp>
                <p:nvCxnSpPr>
                  <p:cNvPr id="20" name="直接连接符 22"/>
                  <p:cNvCxnSpPr/>
                  <p:nvPr/>
                </p:nvCxnSpPr>
                <p:spPr>
                  <a:xfrm>
                    <a:off x="840848" y="568883"/>
                    <a:ext cx="563563" cy="0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直接连接符 23"/>
                  <p:cNvCxnSpPr/>
                  <p:nvPr/>
                </p:nvCxnSpPr>
                <p:spPr>
                  <a:xfrm rot="5400000">
                    <a:off x="1153573" y="349796"/>
                    <a:ext cx="466749" cy="0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8" name="直接连接符 10"/>
              <p:cNvCxnSpPr/>
              <p:nvPr/>
            </p:nvCxnSpPr>
            <p:spPr>
              <a:xfrm flipH="1">
                <a:off x="708059" y="138114"/>
                <a:ext cx="10768570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244" name="组合 11"/>
              <p:cNvGrpSpPr/>
              <p:nvPr/>
            </p:nvGrpSpPr>
            <p:grpSpPr>
              <a:xfrm rot="5400000">
                <a:off x="11459197" y="123827"/>
                <a:ext cx="581024" cy="577850"/>
                <a:chOff x="147109" y="123825"/>
                <a:chExt cx="581024" cy="577850"/>
              </a:xfrm>
            </p:grpSpPr>
            <p:cxnSp>
              <p:nvCxnSpPr>
                <p:cNvPr id="10" name="直接连接符 12"/>
                <p:cNvCxnSpPr/>
                <p:nvPr/>
              </p:nvCxnSpPr>
              <p:spPr>
                <a:xfrm>
                  <a:off x="166157" y="566762"/>
                  <a:ext cx="563563" cy="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矩形 10"/>
                <p:cNvSpPr/>
                <p:nvPr/>
              </p:nvSpPr>
              <p:spPr>
                <a:xfrm>
                  <a:off x="164571" y="141290"/>
                  <a:ext cx="425450" cy="425472"/>
                </a:xfrm>
                <a:prstGeom prst="rect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cxnSp>
              <p:nvCxnSpPr>
                <p:cNvPr id="12" name="直接连接符 14"/>
                <p:cNvCxnSpPr/>
                <p:nvPr/>
              </p:nvCxnSpPr>
              <p:spPr>
                <a:xfrm flipH="1">
                  <a:off x="712258" y="123826"/>
                  <a:ext cx="0" cy="458812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248" name="组合 15"/>
                <p:cNvGrpSpPr/>
                <p:nvPr/>
              </p:nvGrpSpPr>
              <p:grpSpPr>
                <a:xfrm rot="5400000" flipV="1">
                  <a:off x="94718" y="191029"/>
                  <a:ext cx="563033" cy="458255"/>
                  <a:chOff x="841375" y="123825"/>
                  <a:chExt cx="563033" cy="458255"/>
                </a:xfrm>
              </p:grpSpPr>
              <p:cxnSp>
                <p:nvCxnSpPr>
                  <p:cNvPr id="14" name="直接连接符 16"/>
                  <p:cNvCxnSpPr/>
                  <p:nvPr/>
                </p:nvCxnSpPr>
                <p:spPr>
                  <a:xfrm>
                    <a:off x="840849" y="569913"/>
                    <a:ext cx="563591" cy="0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直接连接符 17"/>
                  <p:cNvCxnSpPr/>
                  <p:nvPr/>
                </p:nvCxnSpPr>
                <p:spPr>
                  <a:xfrm flipH="1">
                    <a:off x="1386977" y="127000"/>
                    <a:ext cx="0" cy="458788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5" name="直接连接符 7"/>
            <p:cNvCxnSpPr/>
            <p:nvPr/>
          </p:nvCxnSpPr>
          <p:spPr>
            <a:xfrm flipH="1">
              <a:off x="147643" y="685801"/>
              <a:ext cx="0" cy="5491162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8"/>
            <p:cNvCxnSpPr/>
            <p:nvPr/>
          </p:nvCxnSpPr>
          <p:spPr>
            <a:xfrm flipH="1">
              <a:off x="12038633" y="685801"/>
              <a:ext cx="0" cy="5491162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文本占位符 43"/>
          <p:cNvSpPr>
            <a:spLocks noGrp="1"/>
          </p:cNvSpPr>
          <p:nvPr>
            <p:ph type="body" sz="quarter" idx="11"/>
          </p:nvPr>
        </p:nvSpPr>
        <p:spPr>
          <a:xfrm>
            <a:off x="742946" y="232639"/>
            <a:ext cx="4461111" cy="4690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0" name="文本占位符 43"/>
          <p:cNvSpPr>
            <a:spLocks noGrp="1"/>
          </p:cNvSpPr>
          <p:nvPr>
            <p:ph type="body" sz="quarter" idx="12"/>
          </p:nvPr>
        </p:nvSpPr>
        <p:spPr>
          <a:xfrm>
            <a:off x="742946" y="699977"/>
            <a:ext cx="4461111" cy="3099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grpSp>
        <p:nvGrpSpPr>
          <p:cNvPr id="2" name="组合 4"/>
          <p:cNvGrpSpPr/>
          <p:nvPr userDrawn="1"/>
        </p:nvGrpSpPr>
        <p:grpSpPr>
          <a:xfrm>
            <a:off x="139701" y="122240"/>
            <a:ext cx="11898313" cy="6619875"/>
            <a:chOff x="139705" y="122239"/>
            <a:chExt cx="11898928" cy="6619874"/>
          </a:xfrm>
        </p:grpSpPr>
        <p:grpSp>
          <p:nvGrpSpPr>
            <p:cNvPr id="3" name="组合 5"/>
            <p:cNvGrpSpPr/>
            <p:nvPr/>
          </p:nvGrpSpPr>
          <p:grpSpPr>
            <a:xfrm>
              <a:off x="147109" y="122240"/>
              <a:ext cx="11891525" cy="581024"/>
              <a:chOff x="147109" y="122240"/>
              <a:chExt cx="11891525" cy="581024"/>
            </a:xfrm>
          </p:grpSpPr>
          <p:grpSp>
            <p:nvGrpSpPr>
              <p:cNvPr id="4" name="组合 24"/>
              <p:cNvGrpSpPr/>
              <p:nvPr/>
            </p:nvGrpSpPr>
            <p:grpSpPr>
              <a:xfrm>
                <a:off x="147109" y="123825"/>
                <a:ext cx="581024" cy="577850"/>
                <a:chOff x="147109" y="123825"/>
                <a:chExt cx="581024" cy="577850"/>
              </a:xfrm>
            </p:grpSpPr>
            <p:cxnSp>
              <p:nvCxnSpPr>
                <p:cNvPr id="7" name="直接连接符 33"/>
                <p:cNvCxnSpPr/>
                <p:nvPr/>
              </p:nvCxnSpPr>
              <p:spPr>
                <a:xfrm>
                  <a:off x="165106" y="566739"/>
                  <a:ext cx="563592" cy="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矩形 8"/>
                <p:cNvSpPr/>
                <p:nvPr/>
              </p:nvSpPr>
              <p:spPr>
                <a:xfrm>
                  <a:off x="165106" y="141289"/>
                  <a:ext cx="425472" cy="425450"/>
                </a:xfrm>
                <a:prstGeom prst="rect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cxnSp>
              <p:nvCxnSpPr>
                <p:cNvPr id="13" name="直接连接符 35"/>
                <p:cNvCxnSpPr/>
                <p:nvPr/>
              </p:nvCxnSpPr>
              <p:spPr>
                <a:xfrm flipH="1">
                  <a:off x="712822" y="123826"/>
                  <a:ext cx="0" cy="458788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9" name="组合 36"/>
                <p:cNvGrpSpPr/>
                <p:nvPr/>
              </p:nvGrpSpPr>
              <p:grpSpPr>
                <a:xfrm rot="5400000" flipV="1">
                  <a:off x="94718" y="191029"/>
                  <a:ext cx="563033" cy="458255"/>
                  <a:chOff x="841375" y="123825"/>
                  <a:chExt cx="563033" cy="458255"/>
                </a:xfrm>
              </p:grpSpPr>
              <p:cxnSp>
                <p:nvCxnSpPr>
                  <p:cNvPr id="22" name="直接连接符 37"/>
                  <p:cNvCxnSpPr/>
                  <p:nvPr/>
                </p:nvCxnSpPr>
                <p:spPr>
                  <a:xfrm>
                    <a:off x="840848" y="570470"/>
                    <a:ext cx="563562" cy="0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直接连接符 38"/>
                  <p:cNvCxnSpPr/>
                  <p:nvPr/>
                </p:nvCxnSpPr>
                <p:spPr>
                  <a:xfrm flipH="1">
                    <a:off x="1388535" y="124361"/>
                    <a:ext cx="0" cy="458811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8" name="直接连接符 25"/>
              <p:cNvCxnSpPr/>
              <p:nvPr/>
            </p:nvCxnSpPr>
            <p:spPr>
              <a:xfrm flipH="1">
                <a:off x="709647" y="138114"/>
                <a:ext cx="10766982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组合 26"/>
              <p:cNvGrpSpPr/>
              <p:nvPr/>
            </p:nvGrpSpPr>
            <p:grpSpPr>
              <a:xfrm rot="5400000">
                <a:off x="11459197" y="123827"/>
                <a:ext cx="581024" cy="577850"/>
                <a:chOff x="147109" y="123825"/>
                <a:chExt cx="581024" cy="577850"/>
              </a:xfrm>
            </p:grpSpPr>
            <p:cxnSp>
              <p:nvCxnSpPr>
                <p:cNvPr id="37" name="直接连接符 27"/>
                <p:cNvCxnSpPr/>
                <p:nvPr/>
              </p:nvCxnSpPr>
              <p:spPr>
                <a:xfrm>
                  <a:off x="164570" y="566762"/>
                  <a:ext cx="563563" cy="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矩形 37"/>
                <p:cNvSpPr/>
                <p:nvPr/>
              </p:nvSpPr>
              <p:spPr>
                <a:xfrm>
                  <a:off x="164570" y="141290"/>
                  <a:ext cx="425450" cy="425472"/>
                </a:xfrm>
                <a:prstGeom prst="rect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1" name="直接连接符 29"/>
                <p:cNvCxnSpPr/>
                <p:nvPr/>
              </p:nvCxnSpPr>
              <p:spPr>
                <a:xfrm flipH="1">
                  <a:off x="712258" y="125414"/>
                  <a:ext cx="0" cy="458811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2" name="组合 30"/>
                <p:cNvGrpSpPr/>
                <p:nvPr/>
              </p:nvGrpSpPr>
              <p:grpSpPr>
                <a:xfrm rot="5400000" flipV="1">
                  <a:off x="94718" y="191029"/>
                  <a:ext cx="563033" cy="458255"/>
                  <a:chOff x="841375" y="123825"/>
                  <a:chExt cx="563033" cy="458255"/>
                </a:xfrm>
              </p:grpSpPr>
              <p:cxnSp>
                <p:nvCxnSpPr>
                  <p:cNvPr id="43" name="直接连接符 31"/>
                  <p:cNvCxnSpPr/>
                  <p:nvPr/>
                </p:nvCxnSpPr>
                <p:spPr>
                  <a:xfrm>
                    <a:off x="842436" y="569912"/>
                    <a:ext cx="563592" cy="0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直接连接符 32"/>
                  <p:cNvCxnSpPr/>
                  <p:nvPr/>
                </p:nvCxnSpPr>
                <p:spPr>
                  <a:xfrm flipH="1">
                    <a:off x="1388564" y="123825"/>
                    <a:ext cx="0" cy="458787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5" name="组合 6"/>
            <p:cNvGrpSpPr/>
            <p:nvPr/>
          </p:nvGrpSpPr>
          <p:grpSpPr>
            <a:xfrm flipV="1">
              <a:off x="139705" y="6161088"/>
              <a:ext cx="11898929" cy="581024"/>
              <a:chOff x="139705" y="122240"/>
              <a:chExt cx="11898929" cy="581024"/>
            </a:xfrm>
          </p:grpSpPr>
          <p:grpSp>
            <p:nvGrpSpPr>
              <p:cNvPr id="46" name="组合 9"/>
              <p:cNvGrpSpPr/>
              <p:nvPr/>
            </p:nvGrpSpPr>
            <p:grpSpPr>
              <a:xfrm>
                <a:off x="139705" y="123825"/>
                <a:ext cx="588428" cy="577850"/>
                <a:chOff x="139705" y="123825"/>
                <a:chExt cx="588428" cy="577850"/>
              </a:xfrm>
            </p:grpSpPr>
            <p:cxnSp>
              <p:nvCxnSpPr>
                <p:cNvPr id="47" name="直接连接符 18"/>
                <p:cNvCxnSpPr/>
                <p:nvPr/>
              </p:nvCxnSpPr>
              <p:spPr>
                <a:xfrm>
                  <a:off x="165106" y="566739"/>
                  <a:ext cx="563592" cy="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矩形 47"/>
                <p:cNvSpPr/>
                <p:nvPr/>
              </p:nvSpPr>
              <p:spPr>
                <a:xfrm>
                  <a:off x="165106" y="141289"/>
                  <a:ext cx="425472" cy="425450"/>
                </a:xfrm>
                <a:prstGeom prst="rect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9" name="直接连接符 20"/>
                <p:cNvCxnSpPr/>
                <p:nvPr/>
              </p:nvCxnSpPr>
              <p:spPr>
                <a:xfrm flipH="1">
                  <a:off x="712822" y="123827"/>
                  <a:ext cx="0" cy="458787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0" name="组合 21"/>
                <p:cNvGrpSpPr/>
                <p:nvPr/>
              </p:nvGrpSpPr>
              <p:grpSpPr>
                <a:xfrm rot="5400000" flipV="1">
                  <a:off x="91016" y="187327"/>
                  <a:ext cx="563033" cy="465659"/>
                  <a:chOff x="841375" y="116421"/>
                  <a:chExt cx="563033" cy="465659"/>
                </a:xfrm>
              </p:grpSpPr>
              <p:cxnSp>
                <p:nvCxnSpPr>
                  <p:cNvPr id="51" name="直接连接符 22"/>
                  <p:cNvCxnSpPr/>
                  <p:nvPr/>
                </p:nvCxnSpPr>
                <p:spPr>
                  <a:xfrm>
                    <a:off x="840848" y="568883"/>
                    <a:ext cx="563563" cy="0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直接连接符 23"/>
                  <p:cNvCxnSpPr/>
                  <p:nvPr/>
                </p:nvCxnSpPr>
                <p:spPr>
                  <a:xfrm rot="5400000">
                    <a:off x="1153573" y="349796"/>
                    <a:ext cx="466749" cy="0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53" name="直接连接符 10"/>
              <p:cNvCxnSpPr/>
              <p:nvPr/>
            </p:nvCxnSpPr>
            <p:spPr>
              <a:xfrm flipH="1">
                <a:off x="708059" y="138114"/>
                <a:ext cx="10768570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4" name="组合 11"/>
              <p:cNvGrpSpPr/>
              <p:nvPr/>
            </p:nvGrpSpPr>
            <p:grpSpPr>
              <a:xfrm rot="5400000">
                <a:off x="11459197" y="123827"/>
                <a:ext cx="581024" cy="577850"/>
                <a:chOff x="147109" y="123825"/>
                <a:chExt cx="581024" cy="577850"/>
              </a:xfrm>
            </p:grpSpPr>
            <p:cxnSp>
              <p:nvCxnSpPr>
                <p:cNvPr id="55" name="直接连接符 12"/>
                <p:cNvCxnSpPr/>
                <p:nvPr/>
              </p:nvCxnSpPr>
              <p:spPr>
                <a:xfrm>
                  <a:off x="166157" y="566762"/>
                  <a:ext cx="563563" cy="0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6" name="矩形 55"/>
                <p:cNvSpPr/>
                <p:nvPr/>
              </p:nvSpPr>
              <p:spPr>
                <a:xfrm>
                  <a:off x="164571" y="141290"/>
                  <a:ext cx="425450" cy="425472"/>
                </a:xfrm>
                <a:prstGeom prst="rect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cxnSp>
              <p:nvCxnSpPr>
                <p:cNvPr id="57" name="直接连接符 14"/>
                <p:cNvCxnSpPr/>
                <p:nvPr/>
              </p:nvCxnSpPr>
              <p:spPr>
                <a:xfrm flipH="1">
                  <a:off x="712258" y="123826"/>
                  <a:ext cx="0" cy="458812"/>
                </a:xfrm>
                <a:prstGeom prst="line">
                  <a:avLst/>
                </a:prstGeom>
                <a:ln w="28575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组合 15"/>
                <p:cNvGrpSpPr/>
                <p:nvPr/>
              </p:nvGrpSpPr>
              <p:grpSpPr>
                <a:xfrm rot="5400000" flipV="1">
                  <a:off x="94718" y="191029"/>
                  <a:ext cx="563033" cy="458255"/>
                  <a:chOff x="841375" y="123825"/>
                  <a:chExt cx="563033" cy="458255"/>
                </a:xfrm>
              </p:grpSpPr>
              <p:cxnSp>
                <p:nvCxnSpPr>
                  <p:cNvPr id="59" name="直接连接符 16"/>
                  <p:cNvCxnSpPr/>
                  <p:nvPr/>
                </p:nvCxnSpPr>
                <p:spPr>
                  <a:xfrm>
                    <a:off x="840849" y="569913"/>
                    <a:ext cx="563591" cy="0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直接连接符 17"/>
                  <p:cNvCxnSpPr/>
                  <p:nvPr/>
                </p:nvCxnSpPr>
                <p:spPr>
                  <a:xfrm flipH="1">
                    <a:off x="1386977" y="127000"/>
                    <a:ext cx="0" cy="458788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cxnSp>
          <p:nvCxnSpPr>
            <p:cNvPr id="61" name="直接连接符 7"/>
            <p:cNvCxnSpPr/>
            <p:nvPr/>
          </p:nvCxnSpPr>
          <p:spPr>
            <a:xfrm flipH="1">
              <a:off x="147643" y="685801"/>
              <a:ext cx="0" cy="5491162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8"/>
            <p:cNvCxnSpPr/>
            <p:nvPr/>
          </p:nvCxnSpPr>
          <p:spPr>
            <a:xfrm flipH="1">
              <a:off x="12038633" y="685801"/>
              <a:ext cx="0" cy="5491162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31358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image" Target="file:///D:\qq&#25991;&#20214;\712321467\Image\C2C\Image2\%7b75232B38-A165-1FB7-499C-2E1C792CACB5%7d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 userDrawn="1"/>
        </p:nvPicPr>
        <p:blipFill>
          <a:blip r:embed="rId19" r:link="rId20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8.xml"/><Relationship Id="rId4" Type="http://schemas.openxmlformats.org/officeDocument/2006/relationships/hyperlink" Target="10.23%20%20%202022.6&#20840;&#22269;I&#21367;&#35835;&#21518;&#32493;&#20889;&#35762;&#35780;&#65306;David's%20Run%20&#37045;&#20339;2.pptx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../media/image3.png"/><Relationship Id="rId5" Type="http://schemas.openxmlformats.org/officeDocument/2006/relationships/tags" Target="../tags/tag6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68.xml"/><Relationship Id="rId9" Type="http://schemas.openxmlformats.org/officeDocument/2006/relationships/tags" Target="../tags/tag7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5.JP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10" Type="http://schemas.openxmlformats.org/officeDocument/2006/relationships/hyperlink" Target="10.23%20%20%202022.6&#20840;&#22269;I&#21367;&#35835;&#21518;&#32493;&#20889;&#35762;&#35780;&#65306;David's%20Run%20&#37045;&#20339;2.pptx" TargetMode="External"/><Relationship Id="rId4" Type="http://schemas.openxmlformats.org/officeDocument/2006/relationships/tags" Target="../tags/tag94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/>
        </p:nvSpPr>
        <p:spPr>
          <a:xfrm>
            <a:off x="118427" y="3660333"/>
            <a:ext cx="11955145" cy="1478915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vert="horz" lIns="90000" tIns="46800" rIns="90000" bIns="46800" rtlCol="0" anchor="b" anchorCtr="0"/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6080"/>
              </a:lnSpc>
            </a:pPr>
            <a:r>
              <a:rPr lang="en-US" altLang="zh-CN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  <a:cs typeface="Bahnschrift SemiBold" panose="020B0502040204020203" charset="0"/>
              </a:rPr>
              <a:t>David’s Run </a:t>
            </a:r>
          </a:p>
          <a:p>
            <a:pPr>
              <a:lnSpc>
                <a:spcPts val="6080"/>
              </a:lnSpc>
            </a:pPr>
            <a:endParaRPr lang="en-US" sz="360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6080"/>
              </a:lnSpc>
            </a:pPr>
            <a:r>
              <a:rPr lang="zh-CN" altLang="en-US" sz="3600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周测试卷读后续写讲评</a:t>
            </a:r>
            <a:br>
              <a:rPr sz="4400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en-US" sz="4400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6080"/>
              </a:lnSpc>
            </a:pPr>
            <a:r>
              <a:rPr lang="zh-CN" altLang="en-US" sz="2400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</a:t>
            </a:r>
            <a:r>
              <a:rPr lang="zh-CN" altLang="en-US" sz="2400" dirty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秦淮高级中学高三英语组 邵佳</a:t>
            </a:r>
            <a:endParaRPr lang="en-US" sz="2400" dirty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  <a:cs typeface="Bahnschrift SemiBold" panose="020B0502040204020203" charset="0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B6FC7CF4-C16C-87C4-57F3-FEC347E2F1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85" y="-70115"/>
            <a:ext cx="1075767" cy="1031878"/>
          </a:xfrm>
          <a:prstGeom prst="rect">
            <a:avLst/>
          </a:prstGeom>
        </p:spPr>
      </p:pic>
      <p:sp useBgFill="1">
        <p:nvSpPr>
          <p:cNvPr id="5" name="文本框 4">
            <a:extLst>
              <a:ext uri="{FF2B5EF4-FFF2-40B4-BE49-F238E27FC236}">
                <a16:creationId xmlns:a16="http://schemas.microsoft.com/office/drawing/2014/main" id="{BCB32E02-AB01-F414-28CF-05CC96B60C0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02266" y="1239884"/>
            <a:ext cx="10394884" cy="3921073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indent="304800"/>
            <a:r>
              <a:rPr lang="en-US" alt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We </a:t>
            </a:r>
            <a:r>
              <a:rPr lang="en-US" altLang="en-US" sz="2400" b="1" i="1" dirty="0"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sat down next to each other, but</a:t>
            </a:r>
            <a:r>
              <a:rPr lang="en-US" altLang="en-US" sz="24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 David</a:t>
            </a:r>
            <a:r>
              <a:rPr lang="en-US" altLang="en-US" sz="2400" b="1" i="1" dirty="0"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 wouldn’t look at me.</a:t>
            </a:r>
          </a:p>
          <a:p>
            <a:pPr indent="304800"/>
            <a:endParaRPr lang="en-US" altLang="en-US" sz="2400" b="1" i="1" dirty="0">
              <a:latin typeface="Cambria" panose="02040503050406030204" pitchFamily="18" charset="0"/>
              <a:ea typeface="Cambria" panose="02040503050406030204" pitchFamily="18" charset="0"/>
              <a:cs typeface="+mn-lt"/>
              <a:sym typeface="+mn-ea"/>
            </a:endParaRPr>
          </a:p>
          <a:p>
            <a:pPr indent="304800"/>
            <a:endParaRPr lang="en-US" altLang="en-US" sz="2400" b="1" i="1" dirty="0">
              <a:latin typeface="Cambria" panose="02040503050406030204" pitchFamily="18" charset="0"/>
              <a:ea typeface="Cambria" panose="02040503050406030204" pitchFamily="18" charset="0"/>
              <a:cs typeface="+mn-lt"/>
              <a:sym typeface="+mn-ea"/>
            </a:endParaRPr>
          </a:p>
          <a:p>
            <a:pPr indent="304800"/>
            <a:endParaRPr lang="en-US" altLang="en-US" sz="2400" b="1" i="1" dirty="0">
              <a:latin typeface="Cambria" panose="02040503050406030204" pitchFamily="18" charset="0"/>
              <a:ea typeface="Cambria" panose="02040503050406030204" pitchFamily="18" charset="0"/>
              <a:cs typeface="+mn-lt"/>
              <a:sym typeface="+mn-ea"/>
            </a:endParaRPr>
          </a:p>
          <a:p>
            <a:pPr indent="304800"/>
            <a:endParaRPr lang="en-US" altLang="en-US" sz="2400" b="1" i="1" dirty="0">
              <a:latin typeface="Cambria" panose="02040503050406030204" pitchFamily="18" charset="0"/>
              <a:ea typeface="Cambria" panose="02040503050406030204" pitchFamily="18" charset="0"/>
              <a:cs typeface="+mn-lt"/>
              <a:sym typeface="+mn-ea"/>
            </a:endParaRPr>
          </a:p>
          <a:p>
            <a:pPr indent="304800"/>
            <a:endParaRPr lang="en-US" altLang="en-US" sz="2400" b="1" i="1" dirty="0">
              <a:latin typeface="Cambria" panose="02040503050406030204" pitchFamily="18" charset="0"/>
              <a:ea typeface="Cambria" panose="02040503050406030204" pitchFamily="18" charset="0"/>
              <a:cs typeface="+mn-lt"/>
              <a:sym typeface="+mn-ea"/>
            </a:endParaRPr>
          </a:p>
          <a:p>
            <a:pPr indent="304800">
              <a:lnSpc>
                <a:spcPct val="160000"/>
              </a:lnSpc>
            </a:pPr>
            <a:endParaRPr lang="en-US" altLang="en-US" sz="24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+mn-lt"/>
              <a:sym typeface="+mn-ea"/>
            </a:endParaRPr>
          </a:p>
          <a:p>
            <a:pPr indent="304800">
              <a:lnSpc>
                <a:spcPct val="160000"/>
              </a:lnSpc>
            </a:pPr>
            <a:r>
              <a:rPr lang="en-US" alt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I </a:t>
            </a:r>
            <a:r>
              <a:rPr lang="en-US" altLang="en-US" sz="2400" b="1" i="1" dirty="0"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watched as </a:t>
            </a:r>
            <a:r>
              <a:rPr lang="en-US" altLang="en-US" sz="24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David</a:t>
            </a:r>
            <a:r>
              <a:rPr lang="en-US" altLang="en-US" sz="2400" b="1" i="1" dirty="0"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 moved up to the starting line with the other runners.   </a:t>
            </a:r>
            <a:r>
              <a:rPr lang="en-US" altLang="en-US" sz="2400" b="1" i="1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 </a:t>
            </a:r>
            <a:endParaRPr lang="en-US" alt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304800"/>
            <a:endParaRPr lang="en-US" altLang="en-US" sz="2800" b="1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DED9F32D-0CEC-BB5D-9418-6A7C2C03030F}"/>
              </a:ext>
            </a:extLst>
          </p:cNvPr>
          <p:cNvGraphicFramePr>
            <a:graphicFrameLocks noGrp="1"/>
          </p:cNvGraphicFramePr>
          <p:nvPr/>
        </p:nvGraphicFramePr>
        <p:xfrm>
          <a:off x="462115" y="1811024"/>
          <a:ext cx="10708924" cy="1966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4462">
                  <a:extLst>
                    <a:ext uri="{9D8B030D-6E8A-4147-A177-3AD203B41FA5}">
                      <a16:colId xmlns:a16="http://schemas.microsoft.com/office/drawing/2014/main" val="3991234608"/>
                    </a:ext>
                  </a:extLst>
                </a:gridCol>
                <a:gridCol w="5354462">
                  <a:extLst>
                    <a:ext uri="{9D8B030D-6E8A-4147-A177-3AD203B41FA5}">
                      <a16:colId xmlns:a16="http://schemas.microsoft.com/office/drawing/2014/main" val="3362892495"/>
                    </a:ext>
                  </a:extLst>
                </a:gridCol>
              </a:tblGrid>
              <a:tr h="68625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705817"/>
                  </a:ext>
                </a:extLst>
              </a:tr>
              <a:tr h="528808">
                <a:tc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293192"/>
                  </a:ext>
                </a:extLst>
              </a:tr>
              <a:tr h="528808">
                <a:tc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525180"/>
                  </a:ext>
                </a:extLst>
              </a:tr>
            </a:tbl>
          </a:graphicData>
        </a:graphic>
      </p:graphicFrame>
      <p:sp>
        <p:nvSpPr>
          <p:cNvPr id="16" name="文本框 15">
            <a:extLst>
              <a:ext uri="{FF2B5EF4-FFF2-40B4-BE49-F238E27FC236}">
                <a16:creationId xmlns:a16="http://schemas.microsoft.com/office/drawing/2014/main" id="{1B5BB8D6-A171-684E-382C-F149C56D3A4C}"/>
              </a:ext>
            </a:extLst>
          </p:cNvPr>
          <p:cNvSpPr txBox="1"/>
          <p:nvPr/>
        </p:nvSpPr>
        <p:spPr>
          <a:xfrm>
            <a:off x="6192300" y="3115296"/>
            <a:ext cx="945524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固定</a:t>
            </a:r>
            <a:endParaRPr lang="en-US" altLang="zh-CN" sz="28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C9B7FA8-29EA-9F5E-A7F0-5DF5FA699172}"/>
              </a:ext>
            </a:extLst>
          </p:cNvPr>
          <p:cNvGraphicFramePr>
            <a:graphicFrameLocks noGrp="1"/>
          </p:cNvGraphicFramePr>
          <p:nvPr/>
        </p:nvGraphicFramePr>
        <p:xfrm>
          <a:off x="462115" y="4808453"/>
          <a:ext cx="10661076" cy="1966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0538">
                  <a:extLst>
                    <a:ext uri="{9D8B030D-6E8A-4147-A177-3AD203B41FA5}">
                      <a16:colId xmlns:a16="http://schemas.microsoft.com/office/drawing/2014/main" val="3991234608"/>
                    </a:ext>
                  </a:extLst>
                </a:gridCol>
                <a:gridCol w="5330538">
                  <a:extLst>
                    <a:ext uri="{9D8B030D-6E8A-4147-A177-3AD203B41FA5}">
                      <a16:colId xmlns:a16="http://schemas.microsoft.com/office/drawing/2014/main" val="3362892495"/>
                    </a:ext>
                  </a:extLst>
                </a:gridCol>
              </a:tblGrid>
              <a:tr h="68625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705817"/>
                  </a:ext>
                </a:extLst>
              </a:tr>
              <a:tr h="528808">
                <a:tc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293192"/>
                  </a:ext>
                </a:extLst>
              </a:tr>
              <a:tr h="528808">
                <a:tc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525180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3C1F128E-7EB1-CAA2-690F-11C7DC2A5D38}"/>
              </a:ext>
            </a:extLst>
          </p:cNvPr>
          <p:cNvSpPr txBox="1"/>
          <p:nvPr/>
        </p:nvSpPr>
        <p:spPr>
          <a:xfrm>
            <a:off x="6059587" y="6160273"/>
            <a:ext cx="1034838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固定</a:t>
            </a:r>
            <a:endParaRPr lang="en-US" altLang="zh-CN" sz="28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E105415-2776-B136-0613-B2B98E15F1F4}"/>
              </a:ext>
            </a:extLst>
          </p:cNvPr>
          <p:cNvSpPr txBox="1"/>
          <p:nvPr/>
        </p:nvSpPr>
        <p:spPr>
          <a:xfrm>
            <a:off x="7137824" y="3099236"/>
            <a:ext cx="25052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和段</a:t>
            </a:r>
            <a:r>
              <a:rPr lang="en-US" altLang="zh-CN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首句衔接</a:t>
            </a:r>
            <a:endParaRPr lang="en-US" altLang="zh-CN" sz="28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7B99101-6E6D-1169-9BC1-85E877A7572A}"/>
              </a:ext>
            </a:extLst>
          </p:cNvPr>
          <p:cNvSpPr txBox="1"/>
          <p:nvPr/>
        </p:nvSpPr>
        <p:spPr>
          <a:xfrm>
            <a:off x="7094425" y="6160273"/>
            <a:ext cx="2972333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结局</a:t>
            </a:r>
            <a:r>
              <a:rPr lang="en-US" altLang="zh-CN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升华主旨</a:t>
            </a:r>
            <a:endParaRPr lang="en-US" altLang="zh-CN" sz="28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A72C01EB-C00F-9EFD-2570-D38DE947843C}"/>
              </a:ext>
            </a:extLst>
          </p:cNvPr>
          <p:cNvSpPr txBox="1"/>
          <p:nvPr/>
        </p:nvSpPr>
        <p:spPr>
          <a:xfrm>
            <a:off x="485972" y="1878448"/>
            <a:ext cx="1063126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mbria" panose="02040503050406030204" pitchFamily="18" charset="0"/>
              </a:rPr>
              <a:t>How did David look like?</a:t>
            </a:r>
          </a:p>
          <a:p>
            <a:endParaRPr lang="en-US" altLang="zh-CN" sz="2400" dirty="0">
              <a:latin typeface="Cambria" panose="02040503050406030204" pitchFamily="18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5744C681-788D-CA5B-3EAC-C52D5A5CB8B2}"/>
              </a:ext>
            </a:extLst>
          </p:cNvPr>
          <p:cNvSpPr txBox="1"/>
          <p:nvPr/>
        </p:nvSpPr>
        <p:spPr>
          <a:xfrm>
            <a:off x="485974" y="3018112"/>
            <a:ext cx="10631265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段</a:t>
            </a:r>
            <a:r>
              <a:rPr lang="en-US" altLang="zh-CN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结尾：</a:t>
            </a:r>
            <a:endParaRPr lang="en-US" altLang="zh-CN" sz="28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David (reaction)changed his mind and decided to participate.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F828B98-E58B-F38C-C71B-A0BA82702ACF}"/>
              </a:ext>
            </a:extLst>
          </p:cNvPr>
          <p:cNvSpPr txBox="1"/>
          <p:nvPr/>
        </p:nvSpPr>
        <p:spPr>
          <a:xfrm>
            <a:off x="500898" y="5490659"/>
            <a:ext cx="561002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altLang="zh-CN" sz="2800" dirty="0"/>
              <a:t>What’s the challenge for David?</a:t>
            </a:r>
            <a:endParaRPr lang="zh-CN" altLang="en-US" sz="28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211EC4D-AC95-7D3A-0BF0-A71287DAE3EE}"/>
              </a:ext>
            </a:extLst>
          </p:cNvPr>
          <p:cNvSpPr txBox="1"/>
          <p:nvPr/>
        </p:nvSpPr>
        <p:spPr>
          <a:xfrm>
            <a:off x="6462558" y="4859937"/>
            <a:ext cx="4633797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altLang="zh-CN" sz="2800" dirty="0"/>
              <a:t>My react</a:t>
            </a:r>
            <a:endParaRPr lang="zh-CN" altLang="en-US" sz="2800" dirty="0"/>
          </a:p>
        </p:txBody>
      </p:sp>
      <p:sp>
        <p:nvSpPr>
          <p:cNvPr id="17" name="文本框 16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3A81C74C-4F48-86D0-D51E-DC9E171A8A60}"/>
              </a:ext>
            </a:extLst>
          </p:cNvPr>
          <p:cNvSpPr txBox="1"/>
          <p:nvPr/>
        </p:nvSpPr>
        <p:spPr>
          <a:xfrm>
            <a:off x="500898" y="4842890"/>
            <a:ext cx="5630117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</a:rPr>
              <a:t>How did David perform in the race? </a:t>
            </a:r>
            <a:endParaRPr lang="zh-CN" altLang="en-US" sz="2800" dirty="0">
              <a:latin typeface="Cambria" panose="020405030504060302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080D1E9-30E7-C8EF-6065-C854641339B3}"/>
              </a:ext>
            </a:extLst>
          </p:cNvPr>
          <p:cNvSpPr txBox="1"/>
          <p:nvPr/>
        </p:nvSpPr>
        <p:spPr>
          <a:xfrm>
            <a:off x="6462558" y="5490659"/>
            <a:ext cx="463379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altLang="zh-CN" sz="2800" dirty="0"/>
              <a:t>Others’ reaction</a:t>
            </a:r>
            <a:endParaRPr lang="zh-CN" altLang="en-US" sz="28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BBBD5CE-DC38-582F-87CC-D8C775019882}"/>
              </a:ext>
            </a:extLst>
          </p:cNvPr>
          <p:cNvSpPr txBox="1"/>
          <p:nvPr/>
        </p:nvSpPr>
        <p:spPr>
          <a:xfrm>
            <a:off x="485974" y="6094484"/>
            <a:ext cx="1061038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Ending /Theme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C543A84-7A86-A3F0-95DE-58687C6856D8}"/>
              </a:ext>
            </a:extLst>
          </p:cNvPr>
          <p:cNvSpPr txBox="1"/>
          <p:nvPr/>
        </p:nvSpPr>
        <p:spPr>
          <a:xfrm>
            <a:off x="465883" y="2510964"/>
            <a:ext cx="513053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Cambria" panose="02040503050406030204" pitchFamily="18" charset="0"/>
                <a:sym typeface="+mn-ea"/>
              </a:rPr>
              <a:t>①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Comfort</a:t>
            </a:r>
            <a:r>
              <a:rPr lang="zh-CN" altLang="en-US" sz="2800" dirty="0">
                <a:solidFill>
                  <a:srgbClr val="FF0000"/>
                </a:solidFill>
                <a:latin typeface="Cambria" panose="02040503050406030204" pitchFamily="18" charset="0"/>
                <a:sym typeface="+mn-ea"/>
              </a:rPr>
              <a:t>②</a:t>
            </a:r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Encourage /Inspire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2A9C246-B402-EC19-9E38-07218273D54B}"/>
              </a:ext>
            </a:extLst>
          </p:cNvPr>
          <p:cNvSpPr txBox="1"/>
          <p:nvPr/>
        </p:nvSpPr>
        <p:spPr>
          <a:xfrm>
            <a:off x="-87830" y="38628"/>
            <a:ext cx="1089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b="1" dirty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zh-CN" altLang="en-US" sz="4800" b="1" dirty="0">
              <a:latin typeface="Cambria" panose="02040503050406030204" pitchFamily="18" charset="0"/>
              <a:ea typeface="方正兰亭粗黑简体" panose="02000000000000000000" pitchFamily="2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AB7D4FE-E3B8-B9EC-E0E6-5B1E748289FF}"/>
              </a:ext>
            </a:extLst>
          </p:cNvPr>
          <p:cNvSpPr txBox="1"/>
          <p:nvPr/>
        </p:nvSpPr>
        <p:spPr>
          <a:xfrm>
            <a:off x="1046936" y="-103287"/>
            <a:ext cx="6094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黑体" panose="02010609060101010101" charset="-122"/>
                <a:sym typeface="+mn-ea"/>
              </a:rPr>
              <a:t>Self review </a:t>
            </a:r>
            <a:endParaRPr lang="zh-CN" altLang="en-US" sz="2800" b="1" dirty="0">
              <a:solidFill>
                <a:srgbClr val="C00000"/>
              </a:solidFill>
              <a:latin typeface="Cambria" panose="02040503050406030204" pitchFamily="18" charset="0"/>
              <a:ea typeface="华文楷体" panose="02010600040101010101" pitchFamily="2" charset="-122"/>
              <a:cs typeface="黑体" panose="02010609060101010101" charset="-122"/>
              <a:sym typeface="+mn-ea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E095D2B-D81D-3198-D0AE-3437630FA2CA}"/>
              </a:ext>
            </a:extLst>
          </p:cNvPr>
          <p:cNvSpPr txBox="1"/>
          <p:nvPr/>
        </p:nvSpPr>
        <p:spPr>
          <a:xfrm>
            <a:off x="1001247" y="409465"/>
            <a:ext cx="10685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黑体" panose="02010609060101010101" charset="-122"/>
                <a:sym typeface="+mn-ea"/>
              </a:rPr>
              <a:t>Rewrite your passage according to the strategies.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CE7FA06-B6FA-72D7-AA7A-10D3B17FCE16}"/>
              </a:ext>
            </a:extLst>
          </p:cNvPr>
          <p:cNvSpPr txBox="1"/>
          <p:nvPr/>
        </p:nvSpPr>
        <p:spPr>
          <a:xfrm>
            <a:off x="5610553" y="1885765"/>
            <a:ext cx="5506686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1226B9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endParaRPr lang="en-US" altLang="zh-CN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(action/words/feeling)</a:t>
            </a:r>
          </a:p>
          <a:p>
            <a:endParaRPr lang="zh-CN" altLang="en-US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29573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本框 54">
            <a:extLst>
              <a:ext uri="{FF2B5EF4-FFF2-40B4-BE49-F238E27FC236}">
                <a16:creationId xmlns:a16="http://schemas.microsoft.com/office/drawing/2014/main" id="{F2C50AF8-41FE-A199-D07D-2210BF63C0B5}"/>
              </a:ext>
            </a:extLst>
          </p:cNvPr>
          <p:cNvSpPr txBox="1"/>
          <p:nvPr/>
        </p:nvSpPr>
        <p:spPr>
          <a:xfrm>
            <a:off x="82394" y="-64264"/>
            <a:ext cx="12217761" cy="69865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Cambria" panose="02040503050406030204" pitchFamily="18" charset="0"/>
              </a:rPr>
              <a:t>Possible version</a:t>
            </a:r>
          </a:p>
          <a:p>
            <a:r>
              <a:rPr lang="en-US" altLang="zh-CN" sz="2800" dirty="0">
                <a:solidFill>
                  <a:schemeClr val="accent1"/>
                </a:solidFill>
                <a:latin typeface="Cambria" panose="02040503050406030204" pitchFamily="18" charset="0"/>
              </a:rPr>
              <a:t>Paragraph 1:</a:t>
            </a:r>
            <a:r>
              <a:rPr lang="en-US" altLang="zh-CN" sz="2800" b="1" i="1" dirty="0">
                <a:latin typeface="Cambria" panose="02040503050406030204" pitchFamily="18" charset="0"/>
              </a:rPr>
              <a:t>We sat down next to each other, but David wouldn't look at me. </a:t>
            </a:r>
            <a:r>
              <a:rPr lang="en-US" altLang="zh-CN" sz="2800" dirty="0">
                <a:latin typeface="Cambria" panose="02040503050406030204" pitchFamily="18" charset="0"/>
              </a:rPr>
              <a:t>He hung his head, trying to avoid eye contact with me①. It was a tricky moment, calling for a good choice of words②. Having thought it over③, I mentioned some events which won people's praise for his determination and perseverance④. His face began to lighten. He added that⑤ even the judges thumbed up at him. The whistle went off and the competitors began to take their places. To my joy, David slowly rose to his feet.</a:t>
            </a:r>
            <a:br>
              <a:rPr lang="en-US" altLang="zh-CN" sz="2800" dirty="0">
                <a:latin typeface="Cambria" panose="02040503050406030204" pitchFamily="18" charset="0"/>
              </a:rPr>
            </a:br>
            <a:r>
              <a:rPr lang="en-US" altLang="zh-CN" sz="2800" dirty="0">
                <a:solidFill>
                  <a:schemeClr val="accent1"/>
                </a:solidFill>
                <a:latin typeface="Cambria" panose="02040503050406030204" pitchFamily="18" charset="0"/>
              </a:rPr>
              <a:t>Paragraph 2:</a:t>
            </a:r>
            <a:r>
              <a:rPr lang="en-US" altLang="zh-CN" sz="2800" b="1" i="1" dirty="0">
                <a:latin typeface="Cambria" panose="02040503050406030204" pitchFamily="18" charset="0"/>
              </a:rPr>
              <a:t>I watched as David moved up to the starting line with the other runners.</a:t>
            </a:r>
            <a:r>
              <a:rPr lang="en-US" altLang="zh-CN" sz="2800" dirty="0">
                <a:latin typeface="Cambria" panose="02040503050406030204" pitchFamily="18" charset="0"/>
              </a:rPr>
              <a:t> David stood firmly in his position, ignoring anything around⑥. Pushing forward without balance⑦, he was left behind. However, when he came into sight⑧, the spectators burst into thunderous cheers and applause. Inspired by the enthusiasm and encouragement⑨, David quickened his pace in high spirits. It turned out that⑩ he achieved his best record ever. Seeing his confident smiles ⑪ , I sighed in relief. With the power to conquer himself  ⑫, he could conquer anything on the way to a promising future.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37DBB60-C45D-CC9E-1791-B94A8C8F4E24}"/>
              </a:ext>
            </a:extLst>
          </p:cNvPr>
          <p:cNvSpPr txBox="1"/>
          <p:nvPr/>
        </p:nvSpPr>
        <p:spPr>
          <a:xfrm>
            <a:off x="4713755" y="-176981"/>
            <a:ext cx="3395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David’s run</a:t>
            </a:r>
            <a:endParaRPr lang="zh-CN" altLang="en-US" sz="40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08778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4" y="827859"/>
            <a:ext cx="865245" cy="8299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9623" y="874552"/>
            <a:ext cx="120346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黑体" panose="02010609060101010101" charset="-122"/>
                <a:sym typeface="+mn-ea"/>
              </a:rPr>
              <a:t>        Homework</a:t>
            </a:r>
          </a:p>
          <a:p>
            <a:pPr algn="l"/>
            <a:endParaRPr lang="en-US" altLang="zh-CN" sz="4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黑体" panose="02010609060101010101" charset="-122"/>
              <a:sym typeface="+mn-ea"/>
            </a:endParaRPr>
          </a:p>
          <a:p>
            <a:pPr lvl="0" algn="just">
              <a:tabLst>
                <a:tab pos="1212850" algn="l"/>
              </a:tabLst>
            </a:pPr>
            <a:r>
              <a:rPr lang="en-US" altLang="zh-CN" sz="3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①Finish your rewriting.</a:t>
            </a:r>
          </a:p>
          <a:p>
            <a:pPr lvl="0" algn="just">
              <a:tabLst>
                <a:tab pos="1212850" algn="l"/>
              </a:tabLst>
            </a:pPr>
            <a:endParaRPr lang="en-US" altLang="zh-CN" sz="3600" kern="1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just">
              <a:tabLst>
                <a:tab pos="1212850" algn="l"/>
              </a:tabLst>
            </a:pPr>
            <a:r>
              <a:rPr lang="en-US" altLang="zh-CN" sz="3600" kern="1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②</a:t>
            </a:r>
            <a:r>
              <a:rPr lang="en-US" altLang="zh-CN" sz="36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Analyze one more passage with strategies learned.</a:t>
            </a:r>
            <a:endParaRPr lang="zh-CN" altLang="zh-CN" sz="3600" kern="100" dirty="0">
              <a:effectLst/>
              <a:latin typeface="Cambria" panose="020405030504060302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l"/>
            <a:endParaRPr lang="zh-CN" altLang="en-US" sz="4800" dirty="0">
              <a:latin typeface="Cambria" panose="02040503050406030204" pitchFamily="18" charset="0"/>
              <a:ea typeface="方正兰亭粗黑简体" panose="020000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6122" y="781167"/>
            <a:ext cx="1262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400" b="1" dirty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2758114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文本框 19"/>
          <p:cNvSpPr txBox="1"/>
          <p:nvPr/>
        </p:nvSpPr>
        <p:spPr>
          <a:xfrm>
            <a:off x="1182359" y="2567224"/>
            <a:ext cx="10495723" cy="172354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AutoNum type="arabicPeriod"/>
            </a:pPr>
            <a:r>
              <a:rPr lang="zh-CN" altLang="en-US" sz="3200" b="1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仿宋" panose="02010609060101010101" charset="-122"/>
                <a:sym typeface="Impact" panose="020B0806030902050204" pitchFamily="34" charset="0"/>
              </a:rPr>
              <a:t>阅读理解不到位，文章基调和主题把握不准</a:t>
            </a:r>
            <a:endParaRPr lang="en-US" altLang="zh-CN" sz="3200" b="1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仿宋" panose="02010609060101010101" charset="-122"/>
              <a:sym typeface="Impact" panose="020B0806030902050204" pitchFamily="34" charset="0"/>
            </a:endParaRPr>
          </a:p>
          <a:p>
            <a:pPr>
              <a:spcBef>
                <a:spcPts val="600"/>
              </a:spcBef>
            </a:pPr>
            <a:endParaRPr lang="zh-CN" altLang="en-US" sz="3200" b="1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仿宋" panose="02010609060101010101" charset="-122"/>
              <a:sym typeface="Impact" panose="020B080603090205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zh-CN" sz="3200" b="1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仿宋" panose="02010609060101010101" charset="-122"/>
                <a:sym typeface="Impact" panose="020B0806030902050204" pitchFamily="34" charset="0"/>
              </a:rPr>
              <a:t>2. </a:t>
            </a:r>
            <a:r>
              <a:rPr lang="zh-CN" altLang="en-US" sz="3200" b="1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仿宋" panose="02010609060101010101" charset="-122"/>
                <a:sym typeface="Impact" panose="020B0806030902050204" pitchFamily="34" charset="0"/>
              </a:rPr>
              <a:t>情节设置缺乏逻辑性和连贯性</a:t>
            </a:r>
            <a:r>
              <a:rPr lang="en-US" altLang="zh-CN" sz="3200" b="1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仿宋" panose="02010609060101010101" charset="-122"/>
                <a:sym typeface="Impact" panose="020B0806030902050204" pitchFamily="34" charset="0"/>
              </a:rPr>
              <a:t>(para2</a:t>
            </a:r>
            <a:r>
              <a:rPr lang="zh-CN" altLang="en-US" sz="3200" b="1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仿宋" panose="02010609060101010101" charset="-122"/>
                <a:sym typeface="Impact" panose="020B0806030902050204" pitchFamily="34" charset="0"/>
              </a:rPr>
              <a:t>内容写到</a:t>
            </a:r>
            <a:r>
              <a:rPr lang="en-US" altLang="zh-CN" sz="3200" b="1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仿宋" panose="02010609060101010101" charset="-122"/>
                <a:sym typeface="Impact" panose="020B0806030902050204" pitchFamily="34" charset="0"/>
              </a:rPr>
              <a:t>para1)</a:t>
            </a:r>
            <a:endParaRPr lang="zh-CN" altLang="en-US" sz="3200" b="1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仿宋" panose="02010609060101010101" charset="-122"/>
              <a:sym typeface="Impact" panose="020B0806030902050204" pitchFamily="34" charset="0"/>
            </a:endParaRPr>
          </a:p>
        </p:txBody>
      </p:sp>
      <p:sp>
        <p:nvSpPr>
          <p:cNvPr id="6" name="文本框 19">
            <a:extLst>
              <a:ext uri="{FF2B5EF4-FFF2-40B4-BE49-F238E27FC236}">
                <a16:creationId xmlns:a16="http://schemas.microsoft.com/office/drawing/2014/main" id="{74124295-1405-7CB4-EE8C-80089B053170}"/>
              </a:ext>
            </a:extLst>
          </p:cNvPr>
          <p:cNvSpPr txBox="1"/>
          <p:nvPr/>
        </p:nvSpPr>
        <p:spPr>
          <a:xfrm>
            <a:off x="1182358" y="4549875"/>
            <a:ext cx="10495723" cy="172354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ts val="600"/>
              </a:spcBef>
            </a:pP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仿宋" panose="02010609060101010101" charset="-122"/>
              <a:sym typeface="Impact" panose="020B080603090205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zh-CN" sz="3200" b="1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Impact" panose="020B0806030902050204" pitchFamily="34" charset="0"/>
              </a:rPr>
              <a:t>3.</a:t>
            </a:r>
            <a:r>
              <a:rPr lang="zh-CN" altLang="en-US" sz="3200" b="1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Impact" panose="020B0806030902050204" pitchFamily="34" charset="0"/>
              </a:rPr>
              <a:t>语法问题突出 ，表达粗糙，句式简单，口语化严重</a:t>
            </a:r>
            <a:endParaRPr lang="en-US" altLang="zh-CN" sz="3200" b="1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Impact" panose="020B080603090205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altLang="zh-CN" sz="3200" b="1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Impact" panose="020B0806030902050204" pitchFamily="34" charset="0"/>
              </a:rPr>
              <a:t>  </a:t>
            </a:r>
            <a:r>
              <a:rPr lang="zh-CN" altLang="en-US" sz="3200" b="1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Impact" panose="020B0806030902050204" pitchFamily="34" charset="0"/>
              </a:rPr>
              <a:t>部分同学书写较差</a:t>
            </a:r>
          </a:p>
        </p:txBody>
      </p:sp>
      <p:sp>
        <p:nvSpPr>
          <p:cNvPr id="4" name="矩形 15">
            <a:extLst>
              <a:ext uri="{FF2B5EF4-FFF2-40B4-BE49-F238E27FC236}">
                <a16:creationId xmlns:a16="http://schemas.microsoft.com/office/drawing/2014/main" id="{ABA34AE3-AE8C-948C-5F6F-FA2AC153460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241001" y="429787"/>
            <a:ext cx="9407315" cy="76708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/>
            <a:r>
              <a:rPr lang="zh-CN" altLang="en-US" sz="40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学生完成本题型时出现的问题</a:t>
            </a:r>
            <a:endParaRPr lang="en-US" altLang="zh-CN" sz="4000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03C4830-19F3-1049-E744-7C147DBF18B8}"/>
              </a:ext>
            </a:extLst>
          </p:cNvPr>
          <p:cNvSpPr txBox="1"/>
          <p:nvPr/>
        </p:nvSpPr>
        <p:spPr>
          <a:xfrm>
            <a:off x="1089926" y="2308122"/>
            <a:ext cx="10410225" cy="224175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15786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9A71754-37B8-299E-7B91-EE4CCE3D157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" y="-1"/>
            <a:ext cx="1075225" cy="1031359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965200" y="492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5400" b="1">
              <a:solidFill>
                <a:srgbClr val="0070C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3292" y="14431"/>
            <a:ext cx="1198289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lain"/>
            </a:pPr>
            <a:r>
              <a:rPr lang="en-US" altLang="zh-CN" sz="2800" b="1" spc="15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Read for Basic information </a:t>
            </a:r>
          </a:p>
          <a:p>
            <a:r>
              <a:rPr lang="en-US" altLang="zh-CN" sz="2800" b="1" spc="15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                      &amp; Main idea</a:t>
            </a:r>
          </a:p>
          <a:p>
            <a:r>
              <a:rPr lang="en-US" altLang="zh-CN" sz="2800" b="1" spc="15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>                       &amp; writing purpose</a:t>
            </a:r>
            <a:endParaRPr lang="en-US" altLang="zh-CN" sz="2800" b="1" spc="15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altLang="zh-CN" sz="3600" b="1" spc="15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+mn-ea"/>
            </a:endParaRPr>
          </a:p>
          <a:p>
            <a:endParaRPr lang="zh-CN" altLang="en-US" sz="3600" b="1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黑体" panose="02010609060101010101" charset="-122"/>
              <a:sym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F065743-A22B-BAAE-CDFD-D6D738DEF58B}"/>
              </a:ext>
            </a:extLst>
          </p:cNvPr>
          <p:cNvSpPr txBox="1"/>
          <p:nvPr/>
        </p:nvSpPr>
        <p:spPr>
          <a:xfrm>
            <a:off x="2967895" y="3859577"/>
            <a:ext cx="739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altLang="zh-CN" sz="16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altLang="zh-CN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+mn-ea"/>
              </a:rPr>
              <a:t>It was the day of the big cross-country run.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91588A38-F1E5-11E0-ED57-9C37F7CE9A0A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21822659"/>
              </p:ext>
            </p:extLst>
          </p:nvPr>
        </p:nvGraphicFramePr>
        <p:xfrm>
          <a:off x="803082" y="1782818"/>
          <a:ext cx="10183141" cy="3575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08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b="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who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  <a:sym typeface="+mn-ea"/>
                        </a:rPr>
                        <a:t>David ----</a:t>
                      </a:r>
                    </a:p>
                    <a:p>
                      <a:pPr>
                        <a:buNone/>
                      </a:pPr>
                      <a:r>
                        <a:rPr lang="en-US" altLang="zh-CN" sz="2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  <a:sym typeface="+mn-ea"/>
                        </a:rPr>
                        <a:t>I---- 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Vijaya" panose="020B060402020202020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2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when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dirty="0">
                        <a:latin typeface="Vijaya" panose="020B0604020202020204" charset="0"/>
                        <a:cs typeface="Vijaya" panose="020B060402020202020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9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kern="120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where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dirty="0">
                        <a:latin typeface="Vijaya" panose="020B0604020202020204" charset="0"/>
                        <a:cs typeface="Vijaya" panose="020B060402020202020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61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Main idea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+mn-lt"/>
                        </a:rPr>
                        <a:t>   </a:t>
                      </a:r>
                      <a:endParaRPr lang="zh-CN" altLang="en-US" sz="2400" dirty="0">
                        <a:latin typeface="Vijaya" panose="020B0604020202020204" charset="0"/>
                        <a:cs typeface="Vijaya" panose="020B060402020202020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文本框 12">
            <a:extLst>
              <a:ext uri="{FF2B5EF4-FFF2-40B4-BE49-F238E27FC236}">
                <a16:creationId xmlns:a16="http://schemas.microsoft.com/office/drawing/2014/main" id="{E9907D69-D4B7-2180-8B78-B84E26A1203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040572" y="2806448"/>
            <a:ext cx="8110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ea"/>
              </a:rPr>
              <a:t>the day of the big cross-country run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4B6E168-C21F-A6D9-2994-37942F2191F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034628" y="3382549"/>
            <a:ext cx="8110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2800" dirty="0">
                <a:solidFill>
                  <a:srgbClr val="0707F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ea"/>
              </a:rPr>
              <a:t>the race spot (a place with thick </a:t>
            </a:r>
            <a:r>
              <a:rPr lang="en-US" sz="2800" dirty="0">
                <a:solidFill>
                  <a:srgbClr val="0707F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ea"/>
              </a:rPr>
              <a:t>evergreen forest</a:t>
            </a:r>
            <a:r>
              <a:rPr lang="en-US" altLang="zh-CN" sz="2800" dirty="0">
                <a:solidFill>
                  <a:srgbClr val="0707F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ea"/>
              </a:rPr>
              <a:t>)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E1A87E4-500B-F080-A28D-EAA18FF9B9F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034628" y="4009309"/>
            <a:ext cx="9025636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280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ea"/>
              </a:rPr>
              <a:t>On the day of the big cross-country run,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ea"/>
              </a:rPr>
              <a:t> I saw David standing</a:t>
            </a:r>
            <a:r>
              <a:rPr lang="en-US" altLang="zh-CN" sz="2800" u="sng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ea"/>
              </a:rPr>
              <a:t>   ___        </a:t>
            </a:r>
            <a:r>
              <a:rPr lang="en-US" altLang="zh-CN" sz="2800" dirty="0">
                <a:solidFill>
                  <a:srgbClr val="0707F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ea"/>
              </a:rPr>
              <a:t>at the race spot 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ea"/>
              </a:rPr>
              <a:t>and found out the reasons why he</a:t>
            </a:r>
            <a:r>
              <a:rPr lang="en-US" altLang="zh-CN" sz="2800" u="sng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ea"/>
              </a:rPr>
              <a:t>  ___         ___   </a:t>
            </a: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ea"/>
              </a:rPr>
              <a:t>to take part in the race.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5662EFC-BB6E-5730-4CD8-6A34F04A8BC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482051" y="4381547"/>
            <a:ext cx="11360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alone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39FBE66-735A-F4B4-D862-BB8EC478ECC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618066" y="4842828"/>
            <a:ext cx="1746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hesitated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BB855BD-E554-83B4-3E40-95A1795248D7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3535349" y="1788688"/>
            <a:ext cx="8110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ea"/>
              </a:rPr>
              <a:t>a ten-year-old boy with a brain disease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B6B3534-E1AC-DC7C-3586-F347F379DCE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912388" y="2145661"/>
            <a:ext cx="8110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ea"/>
              </a:rPr>
              <a:t>a special education teacher of David’s school</a:t>
            </a:r>
            <a:endParaRPr lang="en-US" altLang="zh-CN" sz="28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93FC3BAC-8ABE-BECC-D523-EC59DD55BB7B}"/>
              </a:ext>
            </a:extLst>
          </p:cNvPr>
          <p:cNvCxnSpPr/>
          <p:nvPr/>
        </p:nvCxnSpPr>
        <p:spPr>
          <a:xfrm>
            <a:off x="2912388" y="1321903"/>
            <a:ext cx="2931973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文本框 4">
            <a:extLst>
              <a:ext uri="{FF2B5EF4-FFF2-40B4-BE49-F238E27FC236}">
                <a16:creationId xmlns:a16="http://schemas.microsoft.com/office/drawing/2014/main" id="{BCB32E02-AB01-F414-28CF-05CC96B60C0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921554" y="1459535"/>
            <a:ext cx="10394884" cy="3921073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indent="304800"/>
            <a:r>
              <a:rPr lang="en-US" alt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We </a:t>
            </a:r>
            <a:r>
              <a:rPr lang="en-US" altLang="en-US" sz="2400" b="1" i="1" dirty="0"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sat down next to each other, but</a:t>
            </a:r>
            <a:r>
              <a:rPr lang="en-US" altLang="en-US" sz="24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 David</a:t>
            </a:r>
            <a:r>
              <a:rPr lang="en-US" altLang="en-US" sz="2400" b="1" i="1" dirty="0"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 wouldn’t look at me.</a:t>
            </a:r>
          </a:p>
          <a:p>
            <a:pPr indent="304800"/>
            <a:endParaRPr lang="en-US" altLang="en-US" sz="2400" b="1" i="1" dirty="0">
              <a:latin typeface="Cambria" panose="02040503050406030204" pitchFamily="18" charset="0"/>
              <a:ea typeface="Cambria" panose="02040503050406030204" pitchFamily="18" charset="0"/>
              <a:cs typeface="+mn-lt"/>
              <a:sym typeface="+mn-ea"/>
            </a:endParaRPr>
          </a:p>
          <a:p>
            <a:pPr indent="304800"/>
            <a:endParaRPr lang="en-US" altLang="en-US" sz="2400" b="1" i="1" dirty="0">
              <a:latin typeface="Cambria" panose="02040503050406030204" pitchFamily="18" charset="0"/>
              <a:ea typeface="Cambria" panose="02040503050406030204" pitchFamily="18" charset="0"/>
              <a:cs typeface="+mn-lt"/>
              <a:sym typeface="+mn-ea"/>
            </a:endParaRPr>
          </a:p>
          <a:p>
            <a:pPr indent="304800"/>
            <a:endParaRPr lang="en-US" altLang="en-US" sz="2400" b="1" i="1" dirty="0">
              <a:latin typeface="Cambria" panose="02040503050406030204" pitchFamily="18" charset="0"/>
              <a:ea typeface="Cambria" panose="02040503050406030204" pitchFamily="18" charset="0"/>
              <a:cs typeface="+mn-lt"/>
              <a:sym typeface="+mn-ea"/>
            </a:endParaRPr>
          </a:p>
          <a:p>
            <a:pPr indent="304800"/>
            <a:endParaRPr lang="en-US" altLang="en-US" sz="2400" b="1" i="1" dirty="0">
              <a:latin typeface="Cambria" panose="02040503050406030204" pitchFamily="18" charset="0"/>
              <a:ea typeface="Cambria" panose="02040503050406030204" pitchFamily="18" charset="0"/>
              <a:cs typeface="+mn-lt"/>
              <a:sym typeface="+mn-ea"/>
            </a:endParaRPr>
          </a:p>
          <a:p>
            <a:pPr indent="304800"/>
            <a:endParaRPr lang="en-US" altLang="en-US" sz="2400" b="1" i="1" dirty="0">
              <a:latin typeface="Cambria" panose="02040503050406030204" pitchFamily="18" charset="0"/>
              <a:ea typeface="Cambria" panose="02040503050406030204" pitchFamily="18" charset="0"/>
              <a:cs typeface="+mn-lt"/>
              <a:sym typeface="+mn-ea"/>
            </a:endParaRPr>
          </a:p>
          <a:p>
            <a:pPr indent="304800">
              <a:lnSpc>
                <a:spcPct val="160000"/>
              </a:lnSpc>
            </a:pPr>
            <a:endParaRPr lang="en-US" altLang="en-US" sz="24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+mn-lt"/>
              <a:sym typeface="+mn-ea"/>
            </a:endParaRPr>
          </a:p>
          <a:p>
            <a:pPr indent="304800">
              <a:lnSpc>
                <a:spcPct val="160000"/>
              </a:lnSpc>
            </a:pPr>
            <a:r>
              <a:rPr lang="en-US" alt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I </a:t>
            </a:r>
            <a:r>
              <a:rPr lang="en-US" altLang="en-US" sz="2400" b="1" i="1" dirty="0"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watched as </a:t>
            </a:r>
            <a:r>
              <a:rPr lang="en-US" altLang="en-US" sz="24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David</a:t>
            </a:r>
            <a:r>
              <a:rPr lang="en-US" altLang="en-US" sz="2400" b="1" i="1" dirty="0"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 moved up to the starting line with the other runners.   </a:t>
            </a:r>
            <a:r>
              <a:rPr lang="en-US" altLang="en-US" sz="2400" b="1" i="1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 </a:t>
            </a:r>
            <a:endParaRPr lang="en-US" alt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304800"/>
            <a:endParaRPr lang="en-US" altLang="en-US" sz="2800" b="1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DED9F32D-0CEC-BB5D-9418-6A7C2C030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544139"/>
              </p:ext>
            </p:extLst>
          </p:nvPr>
        </p:nvGraphicFramePr>
        <p:xfrm>
          <a:off x="1238220" y="2111624"/>
          <a:ext cx="10032226" cy="1966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6113">
                  <a:extLst>
                    <a:ext uri="{9D8B030D-6E8A-4147-A177-3AD203B41FA5}">
                      <a16:colId xmlns:a16="http://schemas.microsoft.com/office/drawing/2014/main" val="3991234608"/>
                    </a:ext>
                  </a:extLst>
                </a:gridCol>
                <a:gridCol w="5016113">
                  <a:extLst>
                    <a:ext uri="{9D8B030D-6E8A-4147-A177-3AD203B41FA5}">
                      <a16:colId xmlns:a16="http://schemas.microsoft.com/office/drawing/2014/main" val="3362892495"/>
                    </a:ext>
                  </a:extLst>
                </a:gridCol>
              </a:tblGrid>
              <a:tr h="68625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705817"/>
                  </a:ext>
                </a:extLst>
              </a:tr>
              <a:tr h="528808">
                <a:tc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293192"/>
                  </a:ext>
                </a:extLst>
              </a:tr>
              <a:tr h="528808">
                <a:tc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525180"/>
                  </a:ext>
                </a:extLst>
              </a:tr>
            </a:tbl>
          </a:graphicData>
        </a:graphic>
      </p:graphicFrame>
      <p:sp>
        <p:nvSpPr>
          <p:cNvPr id="16" name="文本框 15">
            <a:extLst>
              <a:ext uri="{FF2B5EF4-FFF2-40B4-BE49-F238E27FC236}">
                <a16:creationId xmlns:a16="http://schemas.microsoft.com/office/drawing/2014/main" id="{1B5BB8D6-A171-684E-382C-F149C56D3A4C}"/>
              </a:ext>
            </a:extLst>
          </p:cNvPr>
          <p:cNvSpPr txBox="1"/>
          <p:nvPr/>
        </p:nvSpPr>
        <p:spPr>
          <a:xfrm>
            <a:off x="6324283" y="3497263"/>
            <a:ext cx="945524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固定</a:t>
            </a:r>
            <a:endParaRPr lang="en-US" altLang="zh-CN" sz="28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92E2AE3-4385-D37F-97A2-232B8F18ED59}"/>
              </a:ext>
            </a:extLst>
          </p:cNvPr>
          <p:cNvSpPr txBox="1"/>
          <p:nvPr/>
        </p:nvSpPr>
        <p:spPr>
          <a:xfrm>
            <a:off x="2359060" y="2203631"/>
            <a:ext cx="248207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续写首段首句</a:t>
            </a:r>
            <a:endParaRPr lang="en-US" altLang="zh-CN" sz="28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C9B7FA8-29EA-9F5E-A7F0-5DF5FA699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016371"/>
              </p:ext>
            </p:extLst>
          </p:nvPr>
        </p:nvGraphicFramePr>
        <p:xfrm>
          <a:off x="1238220" y="4914840"/>
          <a:ext cx="10078218" cy="1966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9109">
                  <a:extLst>
                    <a:ext uri="{9D8B030D-6E8A-4147-A177-3AD203B41FA5}">
                      <a16:colId xmlns:a16="http://schemas.microsoft.com/office/drawing/2014/main" val="3991234608"/>
                    </a:ext>
                  </a:extLst>
                </a:gridCol>
                <a:gridCol w="5039109">
                  <a:extLst>
                    <a:ext uri="{9D8B030D-6E8A-4147-A177-3AD203B41FA5}">
                      <a16:colId xmlns:a16="http://schemas.microsoft.com/office/drawing/2014/main" val="3362892495"/>
                    </a:ext>
                  </a:extLst>
                </a:gridCol>
              </a:tblGrid>
              <a:tr h="68625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705817"/>
                  </a:ext>
                </a:extLst>
              </a:tr>
              <a:tr h="528808">
                <a:tc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293192"/>
                  </a:ext>
                </a:extLst>
              </a:tr>
              <a:tr h="528808">
                <a:tc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525180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ECB5758F-A311-781A-CB21-D7DCFE65A731}"/>
              </a:ext>
            </a:extLst>
          </p:cNvPr>
          <p:cNvSpPr txBox="1"/>
          <p:nvPr/>
        </p:nvSpPr>
        <p:spPr>
          <a:xfrm>
            <a:off x="1374083" y="4983464"/>
            <a:ext cx="943418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固定</a:t>
            </a:r>
            <a:endParaRPr lang="en-US" altLang="zh-CN" sz="28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C1F128E-7EB1-CAA2-690F-11C7DC2A5D38}"/>
              </a:ext>
            </a:extLst>
          </p:cNvPr>
          <p:cNvSpPr txBox="1"/>
          <p:nvPr/>
        </p:nvSpPr>
        <p:spPr>
          <a:xfrm>
            <a:off x="6350577" y="6274965"/>
            <a:ext cx="1034838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固定</a:t>
            </a:r>
            <a:endParaRPr lang="en-US" altLang="zh-CN" sz="28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2693A42-8C77-EB35-54B1-E79B39FF8C6A}"/>
              </a:ext>
            </a:extLst>
          </p:cNvPr>
          <p:cNvSpPr txBox="1"/>
          <p:nvPr/>
        </p:nvSpPr>
        <p:spPr>
          <a:xfrm>
            <a:off x="1287110" y="2204116"/>
            <a:ext cx="1034838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固定</a:t>
            </a:r>
            <a:endParaRPr lang="en-US" altLang="zh-CN" sz="28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E105415-2776-B136-0613-B2B98E15F1F4}"/>
              </a:ext>
            </a:extLst>
          </p:cNvPr>
          <p:cNvSpPr txBox="1"/>
          <p:nvPr/>
        </p:nvSpPr>
        <p:spPr>
          <a:xfrm>
            <a:off x="7269807" y="3497263"/>
            <a:ext cx="25052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和段</a:t>
            </a:r>
            <a:r>
              <a:rPr lang="en-US" altLang="zh-CN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首句衔接</a:t>
            </a:r>
            <a:endParaRPr lang="en-US" altLang="zh-CN" sz="28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C387EB3-4B6E-4175-EC0D-BA9F00E518E3}"/>
              </a:ext>
            </a:extLst>
          </p:cNvPr>
          <p:cNvSpPr txBox="1"/>
          <p:nvPr/>
        </p:nvSpPr>
        <p:spPr>
          <a:xfrm>
            <a:off x="2359060" y="4989675"/>
            <a:ext cx="2303434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续写段</a:t>
            </a:r>
            <a:r>
              <a:rPr lang="en-US" altLang="zh-CN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首句</a:t>
            </a:r>
            <a:endParaRPr lang="en-US" altLang="zh-CN" sz="28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7B99101-6E6D-1169-9BC1-85E877A7572A}"/>
              </a:ext>
            </a:extLst>
          </p:cNvPr>
          <p:cNvSpPr txBox="1"/>
          <p:nvPr/>
        </p:nvSpPr>
        <p:spPr>
          <a:xfrm>
            <a:off x="7389028" y="6274965"/>
            <a:ext cx="2972333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结局</a:t>
            </a:r>
            <a:r>
              <a:rPr lang="en-US" altLang="zh-CN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升华主旨</a:t>
            </a:r>
            <a:endParaRPr lang="en-US" altLang="zh-CN" sz="28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6B89E48-F09C-00C8-B509-06E00EA1A8E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082716" y="3912690"/>
            <a:ext cx="5531845" cy="881380"/>
            <a:chOff x="5388" y="4506"/>
            <a:chExt cx="8891" cy="1388"/>
          </a:xfrm>
        </p:grpSpPr>
        <p:sp>
          <p:nvSpPr>
            <p:cNvPr id="11" name="圆角矩形 2">
              <a:extLst>
                <a:ext uri="{FF2B5EF4-FFF2-40B4-BE49-F238E27FC236}">
                  <a16:creationId xmlns:a16="http://schemas.microsoft.com/office/drawing/2014/main" id="{4DD2BA65-5B53-D943-8732-E56D0C29861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388" y="5064"/>
              <a:ext cx="8891" cy="830"/>
            </a:xfrm>
            <a:prstGeom prst="roundRect">
              <a:avLst/>
            </a:prstGeom>
            <a:noFill/>
            <a:ln w="34925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C4F0A393-D289-F805-DC4B-4F5FDBEDA47A}"/>
                </a:ext>
              </a:extLst>
            </p:cNvPr>
            <p:cNvCxnSpPr>
              <a:cxnSpLocks/>
            </p:cNvCxnSpPr>
            <p:nvPr>
              <p:custDataLst>
                <p:tags r:id="rId7"/>
              </p:custDataLst>
            </p:nvPr>
          </p:nvCxnSpPr>
          <p:spPr>
            <a:xfrm flipV="1">
              <a:off x="10009" y="4506"/>
              <a:ext cx="2845" cy="571"/>
            </a:xfrm>
            <a:prstGeom prst="straightConnector1">
              <a:avLst/>
            </a:prstGeom>
            <a:ln w="3492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398C51D5-D87C-29A7-792B-058E3502DF1F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3757139" y="1415418"/>
            <a:ext cx="6011649" cy="769620"/>
            <a:chOff x="1496" y="4906"/>
            <a:chExt cx="12783" cy="1212"/>
          </a:xfrm>
        </p:grpSpPr>
        <p:sp>
          <p:nvSpPr>
            <p:cNvPr id="36" name="圆角矩形 2">
              <a:extLst>
                <a:ext uri="{FF2B5EF4-FFF2-40B4-BE49-F238E27FC236}">
                  <a16:creationId xmlns:a16="http://schemas.microsoft.com/office/drawing/2014/main" id="{06B3542B-C822-DB99-6B05-3FE8044C04FE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388" y="4906"/>
              <a:ext cx="8891" cy="830"/>
            </a:xfrm>
            <a:prstGeom prst="roundRect">
              <a:avLst/>
            </a:prstGeom>
            <a:noFill/>
            <a:ln w="34925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7" name="直接箭头连接符 36">
              <a:extLst>
                <a:ext uri="{FF2B5EF4-FFF2-40B4-BE49-F238E27FC236}">
                  <a16:creationId xmlns:a16="http://schemas.microsoft.com/office/drawing/2014/main" id="{356910D9-0236-C72F-3ED8-D343DF54DFE8}"/>
                </a:ext>
              </a:extLst>
            </p:cNvPr>
            <p:cNvCxnSpPr>
              <a:cxnSpLocks/>
            </p:cNvCxnSpPr>
            <p:nvPr>
              <p:custDataLst>
                <p:tags r:id="rId5"/>
              </p:custDataLst>
            </p:nvPr>
          </p:nvCxnSpPr>
          <p:spPr>
            <a:xfrm flipH="1">
              <a:off x="1496" y="5007"/>
              <a:ext cx="4034" cy="1111"/>
            </a:xfrm>
            <a:prstGeom prst="straightConnector1">
              <a:avLst/>
            </a:prstGeom>
            <a:ln w="3492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915CF510-6024-0106-E3AD-3AEAABB1114F}"/>
              </a:ext>
            </a:extLst>
          </p:cNvPr>
          <p:cNvSpPr txBox="1"/>
          <p:nvPr/>
        </p:nvSpPr>
        <p:spPr>
          <a:xfrm>
            <a:off x="985397" y="180012"/>
            <a:ext cx="514005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黑体" panose="02010609060101010101" charset="-122"/>
                <a:sym typeface="+mn-ea"/>
              </a:rPr>
              <a:t>读</a:t>
            </a:r>
            <a:r>
              <a:rPr lang="en-US" altLang="zh-CN" sz="32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黑体" panose="02010609060101010101" charset="-122"/>
                <a:sym typeface="+mn-ea"/>
              </a:rPr>
              <a:t>P1 P2</a:t>
            </a:r>
            <a:r>
              <a:rPr lang="zh-CN" altLang="en-US" sz="32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黑体" panose="02010609060101010101" charset="-122"/>
                <a:sym typeface="+mn-ea"/>
              </a:rPr>
              <a:t>首句</a:t>
            </a:r>
            <a:r>
              <a:rPr lang="en-US" altLang="zh-CN" sz="3200" b="1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 sz="3200" b="1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黑体" panose="02010609060101010101" charset="-122"/>
                <a:sym typeface="+mn-ea"/>
              </a:rPr>
              <a:t>定</a:t>
            </a:r>
            <a:r>
              <a:rPr lang="zh-CN" altLang="en-US" sz="3200" b="1" dirty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黑体" panose="02010609060101010101" charset="-122"/>
                <a:sym typeface="+mn-ea"/>
              </a:rPr>
              <a:t>情节发展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774519F-FD57-53E1-8B86-8B74D9B3AA07}"/>
              </a:ext>
            </a:extLst>
          </p:cNvPr>
          <p:cNvSpPr txBox="1"/>
          <p:nvPr/>
        </p:nvSpPr>
        <p:spPr>
          <a:xfrm>
            <a:off x="6096000" y="589779"/>
            <a:ext cx="5791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黑体" panose="02010609060101010101" charset="-122"/>
                <a:sym typeface="+mn-ea"/>
              </a:rPr>
              <a:t>思考：有哪几句是固定内容？</a:t>
            </a:r>
            <a:r>
              <a:rPr lang="en-US" altLang="zh-CN" sz="36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黑体" panose="02010609060101010101" charset="-122"/>
                <a:sym typeface="+mn-ea"/>
              </a:rPr>
              <a:t>  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F88A9AA2-35CC-8613-18CD-CCAABC4F5C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85" y="-70115"/>
            <a:ext cx="1075767" cy="1031878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35B0F281-B41E-77D5-D9C9-1AAB22BAD939}"/>
              </a:ext>
            </a:extLst>
          </p:cNvPr>
          <p:cNvSpPr txBox="1"/>
          <p:nvPr/>
        </p:nvSpPr>
        <p:spPr>
          <a:xfrm>
            <a:off x="-87830" y="38628"/>
            <a:ext cx="1089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zh-CN" altLang="en-US" sz="4800" b="1" dirty="0">
              <a:latin typeface="Cambria" panose="02040503050406030204" pitchFamily="18" charset="0"/>
              <a:ea typeface="方正兰亭粗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3358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CB32E02-AB01-F414-28CF-05CC96B60C0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10741" y="921307"/>
            <a:ext cx="12043187" cy="51768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/>
            <a:r>
              <a:rPr lang="en-US" altLang="en-US" sz="28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We </a:t>
            </a:r>
            <a:r>
              <a:rPr lang="en-US" altLang="en-US" sz="2800" b="1" i="1" dirty="0"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sat down next to each other, but</a:t>
            </a:r>
            <a:r>
              <a:rPr lang="en-US" altLang="en-US" sz="28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 David</a:t>
            </a:r>
            <a:r>
              <a:rPr lang="en-US" altLang="en-US" sz="2800" b="1" i="1" dirty="0"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 wouldn’t look at me.</a:t>
            </a:r>
          </a:p>
          <a:p>
            <a:pPr indent="304800"/>
            <a:endParaRPr lang="en-US" altLang="en-US" sz="2800" b="1" i="1" dirty="0">
              <a:latin typeface="Cambria" panose="02040503050406030204" pitchFamily="18" charset="0"/>
              <a:ea typeface="Cambria" panose="02040503050406030204" pitchFamily="18" charset="0"/>
              <a:cs typeface="+mn-lt"/>
              <a:sym typeface="+mn-ea"/>
            </a:endParaRPr>
          </a:p>
          <a:p>
            <a:pPr indent="304800"/>
            <a:endParaRPr lang="en-US" altLang="en-US" sz="2800" b="1" i="1" dirty="0">
              <a:latin typeface="Cambria" panose="02040503050406030204" pitchFamily="18" charset="0"/>
              <a:ea typeface="Cambria" panose="02040503050406030204" pitchFamily="18" charset="0"/>
              <a:cs typeface="+mn-lt"/>
              <a:sym typeface="+mn-ea"/>
            </a:endParaRPr>
          </a:p>
          <a:p>
            <a:pPr indent="304800"/>
            <a:endParaRPr lang="en-US" altLang="en-US" sz="2800" b="1" i="1" dirty="0">
              <a:latin typeface="Cambria" panose="02040503050406030204" pitchFamily="18" charset="0"/>
              <a:ea typeface="Cambria" panose="02040503050406030204" pitchFamily="18" charset="0"/>
              <a:cs typeface="+mn-lt"/>
              <a:sym typeface="+mn-ea"/>
            </a:endParaRPr>
          </a:p>
          <a:p>
            <a:pPr indent="304800"/>
            <a:endParaRPr lang="en-US" altLang="en-US" sz="2800" b="1" i="1" dirty="0">
              <a:latin typeface="Cambria" panose="02040503050406030204" pitchFamily="18" charset="0"/>
              <a:ea typeface="Cambria" panose="02040503050406030204" pitchFamily="18" charset="0"/>
              <a:cs typeface="+mn-lt"/>
              <a:sym typeface="+mn-ea"/>
            </a:endParaRPr>
          </a:p>
          <a:p>
            <a:pPr indent="304800"/>
            <a:endParaRPr lang="en-US" altLang="en-US" sz="2800" b="1" i="1" dirty="0">
              <a:latin typeface="Cambria" panose="02040503050406030204" pitchFamily="18" charset="0"/>
              <a:ea typeface="Cambria" panose="02040503050406030204" pitchFamily="18" charset="0"/>
              <a:cs typeface="+mn-lt"/>
              <a:sym typeface="+mn-ea"/>
            </a:endParaRPr>
          </a:p>
          <a:p>
            <a:pPr indent="304800">
              <a:lnSpc>
                <a:spcPct val="160000"/>
              </a:lnSpc>
            </a:pPr>
            <a:endParaRPr lang="en-US" altLang="en-US" sz="28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+mn-lt"/>
              <a:sym typeface="+mn-ea"/>
            </a:endParaRPr>
          </a:p>
          <a:p>
            <a:pPr indent="304800">
              <a:lnSpc>
                <a:spcPct val="160000"/>
              </a:lnSpc>
            </a:pPr>
            <a:endParaRPr lang="en-US" altLang="en-US" sz="28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+mn-lt"/>
              <a:sym typeface="+mn-ea"/>
            </a:endParaRPr>
          </a:p>
          <a:p>
            <a:pPr indent="304800">
              <a:lnSpc>
                <a:spcPct val="160000"/>
              </a:lnSpc>
            </a:pPr>
            <a:r>
              <a:rPr lang="en-US" altLang="en-US" sz="28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I </a:t>
            </a:r>
            <a:r>
              <a:rPr lang="en-US" altLang="en-US" sz="2800" b="1" i="1" dirty="0"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watched as </a:t>
            </a:r>
            <a:r>
              <a:rPr lang="en-US" altLang="en-US" sz="28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David</a:t>
            </a:r>
            <a:r>
              <a:rPr lang="en-US" altLang="en-US" sz="2800" b="1" i="1" dirty="0"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 moved up to the starting line with the other runners.   </a:t>
            </a:r>
            <a:r>
              <a:rPr lang="en-US" altLang="en-US" sz="2800" b="1" i="1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 </a:t>
            </a:r>
            <a:endParaRPr lang="en-US" alt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304800"/>
            <a:endParaRPr lang="en-US" altLang="en-US" sz="2800" b="1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DED9F32D-0CEC-BB5D-9418-6A7C2C030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918179"/>
              </p:ext>
            </p:extLst>
          </p:nvPr>
        </p:nvGraphicFramePr>
        <p:xfrm>
          <a:off x="690863" y="1984821"/>
          <a:ext cx="10180846" cy="2384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0423">
                  <a:extLst>
                    <a:ext uri="{9D8B030D-6E8A-4147-A177-3AD203B41FA5}">
                      <a16:colId xmlns:a16="http://schemas.microsoft.com/office/drawing/2014/main" val="3991234608"/>
                    </a:ext>
                  </a:extLst>
                </a:gridCol>
                <a:gridCol w="5090423">
                  <a:extLst>
                    <a:ext uri="{9D8B030D-6E8A-4147-A177-3AD203B41FA5}">
                      <a16:colId xmlns:a16="http://schemas.microsoft.com/office/drawing/2014/main" val="3362892495"/>
                    </a:ext>
                  </a:extLst>
                </a:gridCol>
              </a:tblGrid>
              <a:tr h="666620">
                <a:tc>
                  <a:txBody>
                    <a:bodyPr/>
                    <a:lstStyle/>
                    <a:p>
                      <a:endParaRPr lang="en-US" altLang="zh-CN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705817"/>
                  </a:ext>
                </a:extLst>
              </a:tr>
              <a:tr h="528808">
                <a:tc>
                  <a:txBody>
                    <a:bodyPr/>
                    <a:lstStyle/>
                    <a:p>
                      <a:endParaRPr lang="en-US" altLang="zh-CN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293192"/>
                  </a:ext>
                </a:extLst>
              </a:tr>
              <a:tr h="528808">
                <a:tc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525180"/>
                  </a:ext>
                </a:extLst>
              </a:tr>
            </a:tbl>
          </a:graphicData>
        </a:graphic>
      </p:graphicFrame>
      <p:pic>
        <p:nvPicPr>
          <p:cNvPr id="13" name="图片 12">
            <a:extLst>
              <a:ext uri="{FF2B5EF4-FFF2-40B4-BE49-F238E27FC236}">
                <a16:creationId xmlns:a16="http://schemas.microsoft.com/office/drawing/2014/main" id="{C880FD6E-3440-DE8B-840D-09DCFB1B7F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63" y="2710674"/>
            <a:ext cx="10267268" cy="2310318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A6B89E48-F09C-00C8-B509-06E00EA1A8E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626356" y="4444412"/>
            <a:ext cx="8906882" cy="1095375"/>
            <a:chOff x="5388" y="4169"/>
            <a:chExt cx="8891" cy="1725"/>
          </a:xfrm>
        </p:grpSpPr>
        <p:sp>
          <p:nvSpPr>
            <p:cNvPr id="11" name="圆角矩形 2">
              <a:extLst>
                <a:ext uri="{FF2B5EF4-FFF2-40B4-BE49-F238E27FC236}">
                  <a16:creationId xmlns:a16="http://schemas.microsoft.com/office/drawing/2014/main" id="{4DD2BA65-5B53-D943-8732-E56D0C29861A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388" y="5064"/>
              <a:ext cx="8891" cy="830"/>
            </a:xfrm>
            <a:prstGeom prst="roundRect">
              <a:avLst/>
            </a:prstGeom>
            <a:noFill/>
            <a:ln w="34925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C4F0A393-D289-F805-DC4B-4F5FDBEDA47A}"/>
                </a:ext>
              </a:extLst>
            </p:cNvPr>
            <p:cNvCxnSpPr>
              <a:cxnSpLocks/>
            </p:cNvCxnSpPr>
            <p:nvPr>
              <p:custDataLst>
                <p:tags r:id="rId4"/>
              </p:custDataLst>
            </p:nvPr>
          </p:nvCxnSpPr>
          <p:spPr>
            <a:xfrm flipH="1" flipV="1">
              <a:off x="8047" y="4169"/>
              <a:ext cx="1962" cy="908"/>
            </a:xfrm>
            <a:prstGeom prst="straightConnector1">
              <a:avLst/>
            </a:prstGeom>
            <a:ln w="3492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A6ADEA22-ED4D-1C4B-F644-3AFAFE3649FA}"/>
              </a:ext>
            </a:extLst>
          </p:cNvPr>
          <p:cNvSpPr txBox="1"/>
          <p:nvPr/>
        </p:nvSpPr>
        <p:spPr>
          <a:xfrm>
            <a:off x="124319" y="112690"/>
            <a:ext cx="3257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Peer review</a:t>
            </a:r>
            <a:endParaRPr lang="zh-CN" altLang="en-US" sz="3600" b="1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92048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CB32E02-AB01-F414-28CF-05CC96B60C0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48812" y="313943"/>
            <a:ext cx="12043187" cy="66295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/>
            <a:r>
              <a:rPr lang="en-US" alt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We </a:t>
            </a:r>
            <a:r>
              <a:rPr lang="en-US" altLang="en-US" sz="3200" b="1" i="1" dirty="0"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sat down next to each other, but</a:t>
            </a:r>
            <a:r>
              <a:rPr lang="en-US" altLang="en-US" sz="32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 David</a:t>
            </a:r>
            <a:r>
              <a:rPr lang="en-US" altLang="en-US" sz="3200" b="1" i="1" dirty="0"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 wouldn’t look at me.</a:t>
            </a:r>
          </a:p>
          <a:p>
            <a:pPr indent="304800"/>
            <a:endParaRPr lang="en-US" altLang="en-US" sz="3200" b="1" i="1" dirty="0">
              <a:latin typeface="Cambria" panose="02040503050406030204" pitchFamily="18" charset="0"/>
              <a:ea typeface="Cambria" panose="02040503050406030204" pitchFamily="18" charset="0"/>
              <a:cs typeface="+mn-lt"/>
              <a:sym typeface="+mn-ea"/>
            </a:endParaRPr>
          </a:p>
          <a:p>
            <a:pPr indent="304800"/>
            <a:endParaRPr lang="en-US" altLang="en-US" sz="3200" b="1" i="1" dirty="0">
              <a:latin typeface="Cambria" panose="02040503050406030204" pitchFamily="18" charset="0"/>
              <a:ea typeface="Cambria" panose="02040503050406030204" pitchFamily="18" charset="0"/>
              <a:cs typeface="+mn-lt"/>
              <a:sym typeface="+mn-ea"/>
            </a:endParaRPr>
          </a:p>
          <a:p>
            <a:pPr indent="304800"/>
            <a:endParaRPr lang="en-US" altLang="en-US" sz="3200" b="1" i="1" dirty="0">
              <a:latin typeface="Cambria" panose="02040503050406030204" pitchFamily="18" charset="0"/>
              <a:ea typeface="Cambria" panose="02040503050406030204" pitchFamily="18" charset="0"/>
              <a:cs typeface="+mn-lt"/>
              <a:sym typeface="+mn-ea"/>
            </a:endParaRPr>
          </a:p>
          <a:p>
            <a:pPr indent="304800"/>
            <a:endParaRPr lang="en-US" altLang="en-US" sz="3200" b="1" i="1" dirty="0">
              <a:latin typeface="Cambria" panose="02040503050406030204" pitchFamily="18" charset="0"/>
              <a:ea typeface="Cambria" panose="02040503050406030204" pitchFamily="18" charset="0"/>
              <a:cs typeface="+mn-lt"/>
              <a:sym typeface="+mn-ea"/>
            </a:endParaRPr>
          </a:p>
          <a:p>
            <a:pPr indent="304800"/>
            <a:endParaRPr lang="en-US" altLang="en-US" sz="3200" b="1" i="1" dirty="0">
              <a:latin typeface="Cambria" panose="02040503050406030204" pitchFamily="18" charset="0"/>
              <a:ea typeface="Cambria" panose="02040503050406030204" pitchFamily="18" charset="0"/>
              <a:cs typeface="+mn-lt"/>
              <a:sym typeface="+mn-ea"/>
            </a:endParaRPr>
          </a:p>
          <a:p>
            <a:pPr indent="304800">
              <a:lnSpc>
                <a:spcPct val="160000"/>
              </a:lnSpc>
            </a:pPr>
            <a:endParaRPr lang="en-US" altLang="en-US" sz="32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+mn-lt"/>
              <a:sym typeface="+mn-ea"/>
            </a:endParaRPr>
          </a:p>
          <a:p>
            <a:pPr indent="304800">
              <a:lnSpc>
                <a:spcPct val="160000"/>
              </a:lnSpc>
            </a:pPr>
            <a:endParaRPr lang="en-US" altLang="en-US" sz="32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+mn-lt"/>
              <a:sym typeface="+mn-ea"/>
            </a:endParaRPr>
          </a:p>
          <a:p>
            <a:pPr indent="304800">
              <a:lnSpc>
                <a:spcPct val="160000"/>
              </a:lnSpc>
            </a:pPr>
            <a:r>
              <a:rPr lang="en-US" alt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I </a:t>
            </a:r>
            <a:r>
              <a:rPr lang="en-US" altLang="en-US" sz="3200" b="1" i="1" dirty="0"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watched as </a:t>
            </a:r>
            <a:r>
              <a:rPr lang="en-US" altLang="en-US" sz="32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David</a:t>
            </a:r>
            <a:r>
              <a:rPr lang="en-US" altLang="en-US" sz="3200" b="1" i="1" dirty="0"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 moved up to the starting line with the other runners.   </a:t>
            </a:r>
            <a:r>
              <a:rPr lang="en-US" alt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 </a:t>
            </a:r>
            <a:endParaRPr lang="en-US" alt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304800"/>
            <a:endParaRPr lang="en-US" altLang="en-US" sz="2800" b="1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DED9F32D-0CEC-BB5D-9418-6A7C2C03030F}"/>
              </a:ext>
            </a:extLst>
          </p:cNvPr>
          <p:cNvGraphicFramePr>
            <a:graphicFrameLocks noGrp="1"/>
          </p:cNvGraphicFramePr>
          <p:nvPr/>
        </p:nvGraphicFramePr>
        <p:xfrm>
          <a:off x="530230" y="1118604"/>
          <a:ext cx="11512958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6479">
                  <a:extLst>
                    <a:ext uri="{9D8B030D-6E8A-4147-A177-3AD203B41FA5}">
                      <a16:colId xmlns:a16="http://schemas.microsoft.com/office/drawing/2014/main" val="3991234608"/>
                    </a:ext>
                  </a:extLst>
                </a:gridCol>
                <a:gridCol w="5756479">
                  <a:extLst>
                    <a:ext uri="{9D8B030D-6E8A-4147-A177-3AD203B41FA5}">
                      <a16:colId xmlns:a16="http://schemas.microsoft.com/office/drawing/2014/main" val="3362892495"/>
                    </a:ext>
                  </a:extLst>
                </a:gridCol>
              </a:tblGrid>
              <a:tr h="666620">
                <a:tc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705817"/>
                  </a:ext>
                </a:extLst>
              </a:tr>
              <a:tr h="528808">
                <a:tc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293192"/>
                  </a:ext>
                </a:extLst>
              </a:tr>
              <a:tr h="528808">
                <a:tc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525180"/>
                  </a:ext>
                </a:extLst>
              </a:tr>
            </a:tbl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D94800AE-A938-C1A4-564B-FCD2E7E92B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55" y="1995843"/>
            <a:ext cx="12192000" cy="2624371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A6B89E48-F09C-00C8-B509-06E00EA1A8E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2841469" y="4457738"/>
            <a:ext cx="8906882" cy="1111250"/>
            <a:chOff x="5388" y="4144"/>
            <a:chExt cx="8891" cy="1750"/>
          </a:xfrm>
        </p:grpSpPr>
        <p:sp>
          <p:nvSpPr>
            <p:cNvPr id="11" name="圆角矩形 2">
              <a:extLst>
                <a:ext uri="{FF2B5EF4-FFF2-40B4-BE49-F238E27FC236}">
                  <a16:creationId xmlns:a16="http://schemas.microsoft.com/office/drawing/2014/main" id="{4DD2BA65-5B53-D943-8732-E56D0C29861A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388" y="5064"/>
              <a:ext cx="8891" cy="830"/>
            </a:xfrm>
            <a:prstGeom prst="roundRect">
              <a:avLst/>
            </a:prstGeom>
            <a:noFill/>
            <a:ln w="34925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C4F0A393-D289-F805-DC4B-4F5FDBEDA47A}"/>
                </a:ext>
              </a:extLst>
            </p:cNvPr>
            <p:cNvCxnSpPr>
              <a:cxnSpLocks/>
            </p:cNvCxnSpPr>
            <p:nvPr>
              <p:custDataLst>
                <p:tags r:id="rId4"/>
              </p:custDataLst>
            </p:nvPr>
          </p:nvCxnSpPr>
          <p:spPr>
            <a:xfrm flipH="1" flipV="1">
              <a:off x="7958" y="4144"/>
              <a:ext cx="1462" cy="920"/>
            </a:xfrm>
            <a:prstGeom prst="straightConnector1">
              <a:avLst/>
            </a:prstGeom>
            <a:ln w="3492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386877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CB32E02-AB01-F414-28CF-05CC96B60C0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-85976"/>
            <a:ext cx="12192000" cy="22960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>
              <a:lnSpc>
                <a:spcPct val="160000"/>
              </a:lnSpc>
            </a:pPr>
            <a:r>
              <a:rPr lang="en-US" altLang="en-US" sz="36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I 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watched as </a:t>
            </a:r>
            <a:r>
              <a:rPr lang="en-US" altLang="en-US" sz="36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David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 moved up to the starting line with the other runners.   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 </a:t>
            </a:r>
            <a:endParaRPr lang="en-US" alt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304800"/>
            <a:endParaRPr lang="en-US" altLang="en-US" sz="2800" b="1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C9B7FA8-29EA-9F5E-A7F0-5DF5FA699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195970"/>
              </p:ext>
            </p:extLst>
          </p:nvPr>
        </p:nvGraphicFramePr>
        <p:xfrm>
          <a:off x="0" y="1739401"/>
          <a:ext cx="121920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991234608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362892495"/>
                    </a:ext>
                  </a:extLst>
                </a:gridCol>
              </a:tblGrid>
              <a:tr h="686256">
                <a:tc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705817"/>
                  </a:ext>
                </a:extLst>
              </a:tr>
              <a:tr h="528808">
                <a:tc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293192"/>
                  </a:ext>
                </a:extLst>
              </a:tr>
              <a:tr h="528808">
                <a:tc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525180"/>
                  </a:ext>
                </a:extLst>
              </a:tr>
            </a:tbl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48B4BF69-4F17-00A5-29FF-FA28D94B4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29809"/>
            <a:ext cx="12192000" cy="220454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DA25305-1019-F6E0-0411-EFE35FC50392}"/>
              </a:ext>
            </a:extLst>
          </p:cNvPr>
          <p:cNvSpPr txBox="1"/>
          <p:nvPr/>
        </p:nvSpPr>
        <p:spPr>
          <a:xfrm>
            <a:off x="0" y="2544417"/>
            <a:ext cx="4738977" cy="10575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047D8B0-0FB3-5F5F-56DA-94403F0DD237}"/>
              </a:ext>
            </a:extLst>
          </p:cNvPr>
          <p:cNvSpPr txBox="1"/>
          <p:nvPr/>
        </p:nvSpPr>
        <p:spPr>
          <a:xfrm>
            <a:off x="2020957" y="4369794"/>
            <a:ext cx="4236720" cy="10575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7B99101-6E6D-1169-9BC1-85E877A7572A}"/>
              </a:ext>
            </a:extLst>
          </p:cNvPr>
          <p:cNvSpPr txBox="1"/>
          <p:nvPr/>
        </p:nvSpPr>
        <p:spPr>
          <a:xfrm>
            <a:off x="6163992" y="5334352"/>
            <a:ext cx="2972333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结局</a:t>
            </a:r>
            <a:r>
              <a:rPr lang="en-US" altLang="zh-CN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升华主旨</a:t>
            </a:r>
            <a:endParaRPr lang="en-US" altLang="zh-CN" sz="28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237549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CB32E02-AB01-F414-28CF-05CC96B60C0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-85976"/>
            <a:ext cx="12192000" cy="22960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>
              <a:lnSpc>
                <a:spcPct val="160000"/>
              </a:lnSpc>
            </a:pPr>
            <a:r>
              <a:rPr lang="en-US" altLang="en-US" sz="36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I 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watched as </a:t>
            </a:r>
            <a:r>
              <a:rPr lang="en-US" altLang="en-US" sz="36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David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 moved up to the starting line with the other runners.   </a:t>
            </a:r>
            <a:r>
              <a:rPr lang="en-US" altLang="en-US" sz="3600" b="1" i="1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 </a:t>
            </a:r>
            <a:endParaRPr lang="en-US" alt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304800"/>
            <a:endParaRPr lang="en-US" altLang="en-US" sz="2800" b="1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C9B7FA8-29EA-9F5E-A7F0-5DF5FA699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937509"/>
              </p:ext>
            </p:extLst>
          </p:nvPr>
        </p:nvGraphicFramePr>
        <p:xfrm>
          <a:off x="290708" y="1739401"/>
          <a:ext cx="1145884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9420">
                  <a:extLst>
                    <a:ext uri="{9D8B030D-6E8A-4147-A177-3AD203B41FA5}">
                      <a16:colId xmlns:a16="http://schemas.microsoft.com/office/drawing/2014/main" val="3991234608"/>
                    </a:ext>
                  </a:extLst>
                </a:gridCol>
                <a:gridCol w="5729420">
                  <a:extLst>
                    <a:ext uri="{9D8B030D-6E8A-4147-A177-3AD203B41FA5}">
                      <a16:colId xmlns:a16="http://schemas.microsoft.com/office/drawing/2014/main" val="3362892495"/>
                    </a:ext>
                  </a:extLst>
                </a:gridCol>
              </a:tblGrid>
              <a:tr h="686256">
                <a:tc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705817"/>
                  </a:ext>
                </a:extLst>
              </a:tr>
              <a:tr h="528808">
                <a:tc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293192"/>
                  </a:ext>
                </a:extLst>
              </a:tr>
              <a:tr h="528808">
                <a:tc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en-US" altLang="zh-CN" dirty="0"/>
                    </a:p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525180"/>
                  </a:ext>
                </a:extLst>
              </a:tr>
            </a:tbl>
          </a:graphicData>
        </a:graphic>
      </p:graphicFrame>
      <p:pic>
        <p:nvPicPr>
          <p:cNvPr id="10" name="图片 9">
            <a:extLst>
              <a:ext uri="{FF2B5EF4-FFF2-40B4-BE49-F238E27FC236}">
                <a16:creationId xmlns:a16="http://schemas.microsoft.com/office/drawing/2014/main" id="{E6BFA59C-F23C-02DA-0CA1-3A264A923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72" y="2604935"/>
            <a:ext cx="11455975" cy="327468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C387EB3-4B6E-4175-EC0D-BA9F00E518E3}"/>
              </a:ext>
            </a:extLst>
          </p:cNvPr>
          <p:cNvSpPr txBox="1"/>
          <p:nvPr/>
        </p:nvSpPr>
        <p:spPr>
          <a:xfrm>
            <a:off x="346366" y="2604935"/>
            <a:ext cx="5959018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CN" sz="28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7B99101-6E6D-1169-9BC1-85E877A7572A}"/>
              </a:ext>
            </a:extLst>
          </p:cNvPr>
          <p:cNvSpPr txBox="1"/>
          <p:nvPr/>
        </p:nvSpPr>
        <p:spPr>
          <a:xfrm>
            <a:off x="6305384" y="4831405"/>
            <a:ext cx="5444164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altLang="zh-CN" sz="28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8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D20122D2-5BDF-2462-47EB-8AF14CE81157}"/>
              </a:ext>
            </a:extLst>
          </p:cNvPr>
          <p:cNvCxnSpPr>
            <a:cxnSpLocks/>
          </p:cNvCxnSpPr>
          <p:nvPr/>
        </p:nvCxnSpPr>
        <p:spPr>
          <a:xfrm flipV="1">
            <a:off x="6806316" y="3967701"/>
            <a:ext cx="4055166" cy="67713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F0B3547-46E3-2B09-A010-7080FCD01D8A}"/>
              </a:ext>
            </a:extLst>
          </p:cNvPr>
          <p:cNvCxnSpPr>
            <a:cxnSpLocks/>
          </p:cNvCxnSpPr>
          <p:nvPr/>
        </p:nvCxnSpPr>
        <p:spPr>
          <a:xfrm flipV="1">
            <a:off x="716943" y="4913906"/>
            <a:ext cx="10550055" cy="22011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AEE053B-D72E-D67F-EB4B-8FFEE3B49733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716943" y="5879621"/>
            <a:ext cx="5304617" cy="11500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5E5F237C-4A1E-8C4F-B267-897D4B7F65D0}"/>
              </a:ext>
            </a:extLst>
          </p:cNvPr>
          <p:cNvSpPr txBox="1"/>
          <p:nvPr/>
        </p:nvSpPr>
        <p:spPr>
          <a:xfrm>
            <a:off x="6312268" y="5384419"/>
            <a:ext cx="2972333" cy="523220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结局</a:t>
            </a:r>
            <a:r>
              <a:rPr lang="en-US" altLang="zh-CN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升华主旨</a:t>
            </a:r>
            <a:endParaRPr lang="en-US" altLang="zh-CN" sz="28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05926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B6FC7CF4-C16C-87C4-57F3-FEC347E2F1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85" y="-70115"/>
            <a:ext cx="1075767" cy="1031878"/>
          </a:xfrm>
          <a:prstGeom prst="rect">
            <a:avLst/>
          </a:prstGeom>
        </p:spPr>
      </p:pic>
      <p:sp useBgFill="1">
        <p:nvSpPr>
          <p:cNvPr id="5" name="文本框 4">
            <a:extLst>
              <a:ext uri="{FF2B5EF4-FFF2-40B4-BE49-F238E27FC236}">
                <a16:creationId xmlns:a16="http://schemas.microsoft.com/office/drawing/2014/main" id="{BCB32E02-AB01-F414-28CF-05CC96B60C0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02266" y="1239884"/>
            <a:ext cx="10394884" cy="3921073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indent="304800"/>
            <a:r>
              <a:rPr lang="en-US" alt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We </a:t>
            </a:r>
            <a:r>
              <a:rPr lang="en-US" altLang="en-US" sz="2400" b="1" i="1" dirty="0"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sat down next to each other, but</a:t>
            </a:r>
            <a:r>
              <a:rPr lang="en-US" altLang="en-US" sz="24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 David</a:t>
            </a:r>
            <a:r>
              <a:rPr lang="en-US" altLang="en-US" sz="2400" b="1" i="1" dirty="0"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 wouldn’t look at me.</a:t>
            </a:r>
          </a:p>
          <a:p>
            <a:pPr indent="304800"/>
            <a:endParaRPr lang="en-US" altLang="en-US" sz="2400" b="1" i="1" dirty="0">
              <a:latin typeface="Cambria" panose="02040503050406030204" pitchFamily="18" charset="0"/>
              <a:ea typeface="Cambria" panose="02040503050406030204" pitchFamily="18" charset="0"/>
              <a:cs typeface="+mn-lt"/>
              <a:sym typeface="+mn-ea"/>
            </a:endParaRPr>
          </a:p>
          <a:p>
            <a:pPr indent="304800"/>
            <a:endParaRPr lang="en-US" altLang="en-US" sz="2400" b="1" i="1" dirty="0">
              <a:latin typeface="Cambria" panose="02040503050406030204" pitchFamily="18" charset="0"/>
              <a:ea typeface="Cambria" panose="02040503050406030204" pitchFamily="18" charset="0"/>
              <a:cs typeface="+mn-lt"/>
              <a:sym typeface="+mn-ea"/>
            </a:endParaRPr>
          </a:p>
          <a:p>
            <a:pPr indent="304800"/>
            <a:endParaRPr lang="en-US" altLang="en-US" sz="2400" b="1" i="1" dirty="0">
              <a:latin typeface="Cambria" panose="02040503050406030204" pitchFamily="18" charset="0"/>
              <a:ea typeface="Cambria" panose="02040503050406030204" pitchFamily="18" charset="0"/>
              <a:cs typeface="+mn-lt"/>
              <a:sym typeface="+mn-ea"/>
            </a:endParaRPr>
          </a:p>
          <a:p>
            <a:pPr indent="304800"/>
            <a:endParaRPr lang="en-US" altLang="en-US" sz="2400" b="1" i="1" dirty="0">
              <a:latin typeface="Cambria" panose="02040503050406030204" pitchFamily="18" charset="0"/>
              <a:ea typeface="Cambria" panose="02040503050406030204" pitchFamily="18" charset="0"/>
              <a:cs typeface="+mn-lt"/>
              <a:sym typeface="+mn-ea"/>
            </a:endParaRPr>
          </a:p>
          <a:p>
            <a:pPr indent="304800"/>
            <a:endParaRPr lang="en-US" altLang="en-US" sz="2400" b="1" i="1" dirty="0">
              <a:latin typeface="Cambria" panose="02040503050406030204" pitchFamily="18" charset="0"/>
              <a:ea typeface="Cambria" panose="02040503050406030204" pitchFamily="18" charset="0"/>
              <a:cs typeface="+mn-lt"/>
              <a:sym typeface="+mn-ea"/>
            </a:endParaRPr>
          </a:p>
          <a:p>
            <a:pPr indent="304800">
              <a:lnSpc>
                <a:spcPct val="160000"/>
              </a:lnSpc>
            </a:pPr>
            <a:endParaRPr lang="en-US" altLang="en-US" sz="24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+mn-lt"/>
              <a:sym typeface="+mn-ea"/>
            </a:endParaRPr>
          </a:p>
          <a:p>
            <a:pPr indent="304800">
              <a:lnSpc>
                <a:spcPct val="160000"/>
              </a:lnSpc>
            </a:pPr>
            <a:r>
              <a:rPr lang="en-US" altLang="en-US" sz="2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I </a:t>
            </a:r>
            <a:r>
              <a:rPr lang="en-US" altLang="en-US" sz="2400" b="1" i="1" dirty="0"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watched as </a:t>
            </a:r>
            <a:r>
              <a:rPr lang="en-US" altLang="en-US" sz="2400" b="1" i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David</a:t>
            </a:r>
            <a:r>
              <a:rPr lang="en-US" altLang="en-US" sz="2400" b="1" i="1" dirty="0">
                <a:latin typeface="Cambria" panose="02040503050406030204" pitchFamily="18" charset="0"/>
                <a:ea typeface="Cambria" panose="02040503050406030204" pitchFamily="18" charset="0"/>
                <a:cs typeface="+mn-lt"/>
                <a:sym typeface="+mn-ea"/>
              </a:rPr>
              <a:t> moved up to the starting line with the other runners.   </a:t>
            </a:r>
            <a:r>
              <a:rPr lang="en-US" altLang="en-US" sz="2400" b="1" i="1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 </a:t>
            </a:r>
            <a:endParaRPr lang="en-US" alt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304800"/>
            <a:endParaRPr lang="en-US" altLang="en-US" sz="2800" b="1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DED9F32D-0CEC-BB5D-9418-6A7C2C030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814225"/>
              </p:ext>
            </p:extLst>
          </p:nvPr>
        </p:nvGraphicFramePr>
        <p:xfrm>
          <a:off x="462115" y="1811024"/>
          <a:ext cx="10708924" cy="1966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4462">
                  <a:extLst>
                    <a:ext uri="{9D8B030D-6E8A-4147-A177-3AD203B41FA5}">
                      <a16:colId xmlns:a16="http://schemas.microsoft.com/office/drawing/2014/main" val="3991234608"/>
                    </a:ext>
                  </a:extLst>
                </a:gridCol>
                <a:gridCol w="5354462">
                  <a:extLst>
                    <a:ext uri="{9D8B030D-6E8A-4147-A177-3AD203B41FA5}">
                      <a16:colId xmlns:a16="http://schemas.microsoft.com/office/drawing/2014/main" val="3362892495"/>
                    </a:ext>
                  </a:extLst>
                </a:gridCol>
              </a:tblGrid>
              <a:tr h="68625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705817"/>
                  </a:ext>
                </a:extLst>
              </a:tr>
              <a:tr h="528808">
                <a:tc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293192"/>
                  </a:ext>
                </a:extLst>
              </a:tr>
              <a:tr h="528808">
                <a:tc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525180"/>
                  </a:ext>
                </a:extLst>
              </a:tr>
            </a:tbl>
          </a:graphicData>
        </a:graphic>
      </p:graphicFrame>
      <p:sp>
        <p:nvSpPr>
          <p:cNvPr id="16" name="文本框 15">
            <a:extLst>
              <a:ext uri="{FF2B5EF4-FFF2-40B4-BE49-F238E27FC236}">
                <a16:creationId xmlns:a16="http://schemas.microsoft.com/office/drawing/2014/main" id="{1B5BB8D6-A171-684E-382C-F149C56D3A4C}"/>
              </a:ext>
            </a:extLst>
          </p:cNvPr>
          <p:cNvSpPr txBox="1"/>
          <p:nvPr/>
        </p:nvSpPr>
        <p:spPr>
          <a:xfrm>
            <a:off x="6192300" y="3115296"/>
            <a:ext cx="945524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固定</a:t>
            </a:r>
            <a:endParaRPr lang="en-US" altLang="zh-CN" sz="28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92E2AE3-4385-D37F-97A2-232B8F18ED59}"/>
              </a:ext>
            </a:extLst>
          </p:cNvPr>
          <p:cNvSpPr txBox="1"/>
          <p:nvPr/>
        </p:nvSpPr>
        <p:spPr>
          <a:xfrm>
            <a:off x="2251421" y="1865470"/>
            <a:ext cx="2482070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续写首段首句</a:t>
            </a:r>
            <a:endParaRPr lang="en-US" altLang="zh-CN" sz="28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C9B7FA8-29EA-9F5E-A7F0-5DF5FA699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981561"/>
              </p:ext>
            </p:extLst>
          </p:nvPr>
        </p:nvGraphicFramePr>
        <p:xfrm>
          <a:off x="462115" y="4808453"/>
          <a:ext cx="10661076" cy="1966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0538">
                  <a:extLst>
                    <a:ext uri="{9D8B030D-6E8A-4147-A177-3AD203B41FA5}">
                      <a16:colId xmlns:a16="http://schemas.microsoft.com/office/drawing/2014/main" val="3991234608"/>
                    </a:ext>
                  </a:extLst>
                </a:gridCol>
                <a:gridCol w="5330538">
                  <a:extLst>
                    <a:ext uri="{9D8B030D-6E8A-4147-A177-3AD203B41FA5}">
                      <a16:colId xmlns:a16="http://schemas.microsoft.com/office/drawing/2014/main" val="3362892495"/>
                    </a:ext>
                  </a:extLst>
                </a:gridCol>
              </a:tblGrid>
              <a:tr h="68625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705817"/>
                  </a:ext>
                </a:extLst>
              </a:tr>
              <a:tr h="528808">
                <a:tc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293192"/>
                  </a:ext>
                </a:extLst>
              </a:tr>
              <a:tr h="528808">
                <a:tc>
                  <a:txBody>
                    <a:bodyPr/>
                    <a:lstStyle/>
                    <a:p>
                      <a:endParaRPr lang="en-US" altLang="zh-CN" dirty="0"/>
                    </a:p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525180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ECB5758F-A311-781A-CB21-D7DCFE65A731}"/>
              </a:ext>
            </a:extLst>
          </p:cNvPr>
          <p:cNvSpPr txBox="1"/>
          <p:nvPr/>
        </p:nvSpPr>
        <p:spPr>
          <a:xfrm>
            <a:off x="1046936" y="4812399"/>
            <a:ext cx="943418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固定</a:t>
            </a:r>
            <a:endParaRPr lang="en-US" altLang="zh-CN" sz="28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C1F128E-7EB1-CAA2-690F-11C7DC2A5D38}"/>
              </a:ext>
            </a:extLst>
          </p:cNvPr>
          <p:cNvSpPr txBox="1"/>
          <p:nvPr/>
        </p:nvSpPr>
        <p:spPr>
          <a:xfrm>
            <a:off x="6059587" y="6160273"/>
            <a:ext cx="1034838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固定</a:t>
            </a:r>
            <a:endParaRPr lang="en-US" altLang="zh-CN" sz="28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2693A42-8C77-EB35-54B1-E79B39FF8C6A}"/>
              </a:ext>
            </a:extLst>
          </p:cNvPr>
          <p:cNvSpPr txBox="1"/>
          <p:nvPr/>
        </p:nvSpPr>
        <p:spPr>
          <a:xfrm>
            <a:off x="1190413" y="1852839"/>
            <a:ext cx="1034838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固定</a:t>
            </a:r>
            <a:endParaRPr lang="en-US" altLang="zh-CN" sz="28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E105415-2776-B136-0613-B2B98E15F1F4}"/>
              </a:ext>
            </a:extLst>
          </p:cNvPr>
          <p:cNvSpPr txBox="1"/>
          <p:nvPr/>
        </p:nvSpPr>
        <p:spPr>
          <a:xfrm>
            <a:off x="7137824" y="3099236"/>
            <a:ext cx="250522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和段</a:t>
            </a:r>
            <a:r>
              <a:rPr lang="en-US" altLang="zh-CN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首句衔接</a:t>
            </a:r>
            <a:endParaRPr lang="en-US" altLang="zh-CN" sz="28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C387EB3-4B6E-4175-EC0D-BA9F00E518E3}"/>
              </a:ext>
            </a:extLst>
          </p:cNvPr>
          <p:cNvSpPr txBox="1"/>
          <p:nvPr/>
        </p:nvSpPr>
        <p:spPr>
          <a:xfrm>
            <a:off x="1990354" y="4819708"/>
            <a:ext cx="2303434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续写段</a:t>
            </a:r>
            <a:r>
              <a:rPr lang="en-US" altLang="zh-CN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首句</a:t>
            </a:r>
            <a:endParaRPr lang="en-US" altLang="zh-CN" sz="28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7B99101-6E6D-1169-9BC1-85E877A7572A}"/>
              </a:ext>
            </a:extLst>
          </p:cNvPr>
          <p:cNvSpPr txBox="1"/>
          <p:nvPr/>
        </p:nvSpPr>
        <p:spPr>
          <a:xfrm>
            <a:off x="7094425" y="6160273"/>
            <a:ext cx="2972333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结局</a:t>
            </a:r>
            <a:r>
              <a:rPr lang="en-US" altLang="zh-CN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升华主旨</a:t>
            </a:r>
            <a:endParaRPr lang="en-US" altLang="zh-CN" sz="28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398C51D5-D87C-29A7-792B-058E3502DF1F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560381" y="1176119"/>
            <a:ext cx="6011649" cy="769620"/>
            <a:chOff x="1496" y="4906"/>
            <a:chExt cx="12783" cy="1212"/>
          </a:xfrm>
        </p:grpSpPr>
        <p:sp>
          <p:nvSpPr>
            <p:cNvPr id="36" name="圆角矩形 2">
              <a:extLst>
                <a:ext uri="{FF2B5EF4-FFF2-40B4-BE49-F238E27FC236}">
                  <a16:creationId xmlns:a16="http://schemas.microsoft.com/office/drawing/2014/main" id="{06B3542B-C822-DB99-6B05-3FE8044C04F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388" y="4906"/>
              <a:ext cx="8891" cy="830"/>
            </a:xfrm>
            <a:prstGeom prst="roundRect">
              <a:avLst/>
            </a:prstGeom>
            <a:noFill/>
            <a:ln w="34925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7" name="直接箭头连接符 36">
              <a:extLst>
                <a:ext uri="{FF2B5EF4-FFF2-40B4-BE49-F238E27FC236}">
                  <a16:creationId xmlns:a16="http://schemas.microsoft.com/office/drawing/2014/main" id="{356910D9-0236-C72F-3ED8-D343DF54DFE8}"/>
                </a:ext>
              </a:extLst>
            </p:cNvPr>
            <p:cNvCxnSpPr>
              <a:cxnSpLocks/>
            </p:cNvCxnSpPr>
            <p:nvPr>
              <p:custDataLst>
                <p:tags r:id="rId7"/>
              </p:custDataLst>
            </p:nvPr>
          </p:nvCxnSpPr>
          <p:spPr>
            <a:xfrm flipH="1">
              <a:off x="1496" y="5007"/>
              <a:ext cx="4034" cy="1111"/>
            </a:xfrm>
            <a:prstGeom prst="straightConnector1">
              <a:avLst/>
            </a:prstGeom>
            <a:ln w="3492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A72C01EB-C00F-9EFD-2570-D38DE947843C}"/>
              </a:ext>
            </a:extLst>
          </p:cNvPr>
          <p:cNvSpPr txBox="1"/>
          <p:nvPr/>
        </p:nvSpPr>
        <p:spPr>
          <a:xfrm>
            <a:off x="485974" y="1884677"/>
            <a:ext cx="42475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mbria" panose="02040503050406030204" pitchFamily="18" charset="0"/>
              </a:rPr>
              <a:t>How did David look like?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5744C681-788D-CA5B-3EAC-C52D5A5CB8B2}"/>
              </a:ext>
            </a:extLst>
          </p:cNvPr>
          <p:cNvSpPr txBox="1"/>
          <p:nvPr/>
        </p:nvSpPr>
        <p:spPr>
          <a:xfrm>
            <a:off x="485974" y="3018112"/>
            <a:ext cx="10637217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段</a:t>
            </a:r>
            <a:r>
              <a:rPr lang="en-US" altLang="zh-CN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结尾：</a:t>
            </a:r>
            <a:r>
              <a:rPr lang="en-US" altLang="zh-CN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David (reaction)changed his mind and decided to participate.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F2C50AF8-41FE-A199-D07D-2210BF63C0B5}"/>
              </a:ext>
            </a:extLst>
          </p:cNvPr>
          <p:cNvSpPr txBox="1"/>
          <p:nvPr/>
        </p:nvSpPr>
        <p:spPr>
          <a:xfrm>
            <a:off x="6266699" y="2551486"/>
            <a:ext cx="4856492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</a:rPr>
              <a:t>David(reaction)</a:t>
            </a:r>
            <a:endParaRPr lang="zh-CN" altLang="en-US" sz="2800" dirty="0">
              <a:latin typeface="Cambria" panose="02040503050406030204" pitchFamily="18" charset="0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207004EC-F1D6-FBF0-1DA8-F31936AB2842}"/>
              </a:ext>
            </a:extLst>
          </p:cNvPr>
          <p:cNvSpPr txBox="1"/>
          <p:nvPr/>
        </p:nvSpPr>
        <p:spPr>
          <a:xfrm>
            <a:off x="6320084" y="1804046"/>
            <a:ext cx="4776273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1226B9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My reaction</a:t>
            </a:r>
            <a:endParaRPr lang="zh-CN" altLang="en-US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F828B98-E58B-F38C-C71B-A0BA82702ACF}"/>
              </a:ext>
            </a:extLst>
          </p:cNvPr>
          <p:cNvSpPr txBox="1"/>
          <p:nvPr/>
        </p:nvSpPr>
        <p:spPr>
          <a:xfrm>
            <a:off x="485974" y="4821825"/>
            <a:ext cx="506259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altLang="zh-CN" sz="2800" dirty="0"/>
              <a:t>What’s the challenge for David?</a:t>
            </a:r>
            <a:endParaRPr lang="zh-CN" altLang="en-US" sz="28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211EC4D-AC95-7D3A-0BF0-A71287DAE3EE}"/>
              </a:ext>
            </a:extLst>
          </p:cNvPr>
          <p:cNvSpPr txBox="1"/>
          <p:nvPr/>
        </p:nvSpPr>
        <p:spPr>
          <a:xfrm>
            <a:off x="5596415" y="4898609"/>
            <a:ext cx="5526775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altLang="zh-CN" sz="2800" dirty="0"/>
              <a:t>How did I  react to his performance? </a:t>
            </a:r>
            <a:endParaRPr lang="zh-CN" altLang="en-US" sz="2800" dirty="0"/>
          </a:p>
        </p:txBody>
      </p:sp>
      <p:sp>
        <p:nvSpPr>
          <p:cNvPr id="17" name="文本框 16">
            <a:hlinkClick r:id="rId10" action="ppaction://hlinkpres?slideindex=1&amp;slidetitle="/>
            <a:extLst>
              <a:ext uri="{FF2B5EF4-FFF2-40B4-BE49-F238E27FC236}">
                <a16:creationId xmlns:a16="http://schemas.microsoft.com/office/drawing/2014/main" id="{3A81C74C-4F48-86D0-D51E-DC9E171A8A60}"/>
              </a:ext>
            </a:extLst>
          </p:cNvPr>
          <p:cNvSpPr txBox="1"/>
          <p:nvPr/>
        </p:nvSpPr>
        <p:spPr>
          <a:xfrm>
            <a:off x="544993" y="5517474"/>
            <a:ext cx="4786301" cy="95410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Cambria" panose="02040503050406030204" pitchFamily="18" charset="0"/>
                <a:ea typeface="Cambria" panose="02040503050406030204" pitchFamily="18" charset="0"/>
              </a:rPr>
              <a:t>How did David perform in the race? </a:t>
            </a:r>
            <a:endParaRPr lang="zh-CN" altLang="en-US" sz="2800" dirty="0">
              <a:latin typeface="Cambria" panose="020405030504060302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080D1E9-30E7-C8EF-6065-C854641339B3}"/>
              </a:ext>
            </a:extLst>
          </p:cNvPr>
          <p:cNvSpPr txBox="1"/>
          <p:nvPr/>
        </p:nvSpPr>
        <p:spPr>
          <a:xfrm>
            <a:off x="4508945" y="5516527"/>
            <a:ext cx="658741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altLang="zh-CN" sz="2800" dirty="0"/>
              <a:t>How did others  react to his performance? </a:t>
            </a:r>
            <a:endParaRPr lang="zh-CN" altLang="en-US" sz="28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BBBD5CE-DC38-582F-87CC-D8C775019882}"/>
              </a:ext>
            </a:extLst>
          </p:cNvPr>
          <p:cNvSpPr txBox="1"/>
          <p:nvPr/>
        </p:nvSpPr>
        <p:spPr>
          <a:xfrm>
            <a:off x="485974" y="6094484"/>
            <a:ext cx="1068506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Ending /Theme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15CF510-6024-0106-E3AD-3AEAABB1114F}"/>
              </a:ext>
            </a:extLst>
          </p:cNvPr>
          <p:cNvSpPr txBox="1"/>
          <p:nvPr/>
        </p:nvSpPr>
        <p:spPr>
          <a:xfrm>
            <a:off x="973443" y="-10734"/>
            <a:ext cx="10038735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构建情节</a:t>
            </a:r>
            <a:endParaRPr lang="en-US" altLang="zh-CN" sz="3200" b="1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Build the structure by asking yourself questions</a:t>
            </a:r>
            <a:endParaRPr lang="zh-CN" altLang="en-US" sz="3200" b="1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2A9C246-B402-EC19-9E38-07218273D54B}"/>
              </a:ext>
            </a:extLst>
          </p:cNvPr>
          <p:cNvSpPr txBox="1"/>
          <p:nvPr/>
        </p:nvSpPr>
        <p:spPr>
          <a:xfrm>
            <a:off x="-87830" y="38628"/>
            <a:ext cx="1089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b="1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zh-CN" altLang="en-US" sz="4800" b="1" dirty="0">
              <a:latin typeface="Cambria" panose="02040503050406030204" pitchFamily="18" charset="0"/>
              <a:ea typeface="方正兰亭粗黑简体" panose="02000000000000000000" pitchFamily="2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CE7FA06-B6FA-72D7-AA7A-10D3B17FCE16}"/>
              </a:ext>
            </a:extLst>
          </p:cNvPr>
          <p:cNvSpPr txBox="1"/>
          <p:nvPr/>
        </p:nvSpPr>
        <p:spPr>
          <a:xfrm>
            <a:off x="485974" y="2515903"/>
            <a:ext cx="4247517" cy="52322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1226B9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(action/words/feeling)</a:t>
            </a:r>
            <a:endParaRPr lang="zh-CN" altLang="en-US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6B89E48-F09C-00C8-B509-06E00EA1A8E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830494" y="3735700"/>
            <a:ext cx="5531845" cy="881380"/>
            <a:chOff x="5388" y="4506"/>
            <a:chExt cx="8891" cy="1388"/>
          </a:xfrm>
        </p:grpSpPr>
        <p:sp>
          <p:nvSpPr>
            <p:cNvPr id="11" name="圆角矩形 2">
              <a:extLst>
                <a:ext uri="{FF2B5EF4-FFF2-40B4-BE49-F238E27FC236}">
                  <a16:creationId xmlns:a16="http://schemas.microsoft.com/office/drawing/2014/main" id="{4DD2BA65-5B53-D943-8732-E56D0C29861A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388" y="5064"/>
              <a:ext cx="8891" cy="830"/>
            </a:xfrm>
            <a:prstGeom prst="roundRect">
              <a:avLst/>
            </a:prstGeom>
            <a:noFill/>
            <a:ln w="34925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C4F0A393-D289-F805-DC4B-4F5FDBEDA47A}"/>
                </a:ext>
              </a:extLst>
            </p:cNvPr>
            <p:cNvCxnSpPr>
              <a:cxnSpLocks/>
            </p:cNvCxnSpPr>
            <p:nvPr>
              <p:custDataLst>
                <p:tags r:id="rId5"/>
              </p:custDataLst>
            </p:nvPr>
          </p:nvCxnSpPr>
          <p:spPr>
            <a:xfrm flipV="1">
              <a:off x="10009" y="4506"/>
              <a:ext cx="2845" cy="571"/>
            </a:xfrm>
            <a:prstGeom prst="straightConnector1">
              <a:avLst/>
            </a:prstGeom>
            <a:ln w="3492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0214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5" grpId="0" animBg="1"/>
      <p:bldP spid="56" grpId="0" animBg="1"/>
      <p:bldP spid="13" grpId="0" animBg="1"/>
      <p:bldP spid="14" grpId="0" animBg="1"/>
      <p:bldP spid="17" grpId="0" animBg="1"/>
      <p:bldP spid="19" grpId="0" animBg="1"/>
      <p:bldP spid="20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l1-1"/>
  <p:tag name="KSO_WM_SLIDE_ID" val="diagram160179_5"/>
  <p:tag name="KSO_WM_SLIDE_INDEX" val="5"/>
  <p:tag name="KSO_WM_SLIDE_ITEM_CNT" val="2"/>
  <p:tag name="KSO_WM_SLIDE_LAYOUT" val="g_l"/>
  <p:tag name="KSO_WM_SLIDE_LAYOUT_CNT" val="1_1"/>
  <p:tag name="KSO_WM_SLIDE_POSITION" val="260*117"/>
  <p:tag name="KSO_WM_SLIDE_SIZE" val="440*314"/>
  <p:tag name="KSO_WM_SLIDE_TYPE" val="text"/>
  <p:tag name="KSO_WM_TAG_VERSION" val="1.0"/>
  <p:tag name="KSO_WM_TEMPLATE_CATEGORY" val="diagram"/>
  <p:tag name="KSO_WM_TEMPLATE_INDEX" val="16017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diagram"/>
  <p:tag name="KSO_WM_TEMPLATE_INDEX" val="160179"/>
  <p:tag name="KSO_WM_UNIT_CLEAR" val="1"/>
  <p:tag name="KSO_WM_UNIT_COMPATIBLE" val="1"/>
  <p:tag name="KSO_WM_UNIT_HIGHLIGHT" val="0"/>
  <p:tag name="KSO_WM_UNIT_ID" val="260*g*1"/>
  <p:tag name="KSO_WM_UNIT_INDEX" val="1"/>
  <p:tag name="KSO_WM_UNIT_LAYERLEVEL" val="1"/>
  <p:tag name="KSO_WM_UNIT_PRESET_TEXT_INDEX" val="3"/>
  <p:tag name="KSO_WM_UNIT_PRESET_TEXT_LEN" val="17"/>
  <p:tag name="KSO_WM_UNIT_RELATE_UNITID" val="diagram160179_5*l*1"/>
  <p:tag name="KSO_WM_UNIT_TYPE" val="g"/>
  <p:tag name="KSO_WM_UNIT_VALU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7"/>
  <p:tag name="KSO_WM_UNIT_TABLE_BEAUTIFY" val="smartTable{8ea2a913-6146-4082-a23e-f87a4b3d8339}"/>
  <p:tag name="TABLE_ENDDRAG_ORIGIN_RECT" val="738*242"/>
  <p:tag name="TABLE_ENDDRAG_RECT" val="110*110*738*24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842</Words>
  <Application>Microsoft Office PowerPoint</Application>
  <PresentationFormat>宽屏</PresentationFormat>
  <Paragraphs>170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等线</vt:lpstr>
      <vt:lpstr>黑体</vt:lpstr>
      <vt:lpstr>华文楷体</vt:lpstr>
      <vt:lpstr>楷体</vt:lpstr>
      <vt:lpstr>宋体</vt:lpstr>
      <vt:lpstr>Arial</vt:lpstr>
      <vt:lpstr>Cambria</vt:lpstr>
      <vt:lpstr>Times New Roman</vt:lpstr>
      <vt:lpstr>Vijaya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佳 邵</cp:lastModifiedBy>
  <cp:revision>119</cp:revision>
  <cp:lastPrinted>2023-10-20T16:57:14Z</cp:lastPrinted>
  <dcterms:created xsi:type="dcterms:W3CDTF">2022-06-16T17:44:00Z</dcterms:created>
  <dcterms:modified xsi:type="dcterms:W3CDTF">2023-10-20T16:57:18Z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1DE4B5142151424C87BE56E2594E86EC</vt:lpwstr>
  </property>
  <property fmtid="{D5CDD505-2E9C-101B-9397-08002B2CF9AE}" pid="7" name="KSOProductBuildVer">
    <vt:lpwstr>2052-11.8.2.8411</vt:lpwstr>
  </property>
</Properties>
</file>