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</p:sldMasterIdLst>
  <p:notesMasterIdLst>
    <p:notesMasterId r:id="rId18"/>
  </p:notesMasterIdLst>
  <p:handoutMasterIdLst>
    <p:handoutMasterId r:id="rId19"/>
  </p:handoutMasterIdLst>
  <p:sldIdLst>
    <p:sldId id="372" r:id="rId6"/>
    <p:sldId id="508" r:id="rId7"/>
    <p:sldId id="509" r:id="rId8"/>
    <p:sldId id="516" r:id="rId9"/>
    <p:sldId id="517" r:id="rId10"/>
    <p:sldId id="513" r:id="rId11"/>
    <p:sldId id="518" r:id="rId12"/>
    <p:sldId id="520" r:id="rId13"/>
    <p:sldId id="519" r:id="rId14"/>
    <p:sldId id="521" r:id="rId15"/>
    <p:sldId id="514" r:id="rId16"/>
    <p:sldId id="515" r:id="rId17"/>
  </p:sldIdLst>
  <p:sldSz cx="9144000" cy="6858000" type="screen4x3"/>
  <p:notesSz cx="9869805" cy="6736080"/>
  <p:custDataLst>
    <p:tags r:id="rId23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0000FF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0000FF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0000FF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0000FF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0000FF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0000FF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0000FF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0000FF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0000FF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9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CC"/>
    <a:srgbClr val="FFFF99"/>
    <a:srgbClr val="000000"/>
    <a:srgbClr val="FF0000"/>
    <a:srgbClr val="3333FF"/>
    <a:srgbClr val="3399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5615"/>
    <p:restoredTop sz="94339"/>
  </p:normalViewPr>
  <p:slideViewPr>
    <p:cSldViewPr snapToGrid="0" showGuides="1">
      <p:cViewPr varScale="1">
        <p:scale>
          <a:sx n="54" d="100"/>
          <a:sy n="54" d="100"/>
        </p:scale>
        <p:origin x="-821" y="-77"/>
      </p:cViewPr>
      <p:guideLst>
        <p:guide orient="horz" pos="2160"/>
        <p:guide pos="289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3" Type="http://schemas.openxmlformats.org/officeDocument/2006/relationships/tags" Target="tags/tag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48F729-CDA8-4B0A-83BB-D965C96E3E9C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80BE4C6-4D25-4483-9BE1-B789D92D7914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     说教材</a:t>
          </a:r>
          <a:endParaRPr lang="zh-CN" altLang="en-US" dirty="0">
            <a:solidFill>
              <a:schemeClr val="tx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C7981C3B-16FC-479F-B3B8-34594745BD0D}" cxnId="{43B91C34-44D0-4648-8F45-642C133268E4}" type="parTrans">
      <dgm:prSet/>
      <dgm:spPr/>
      <dgm:t>
        <a:bodyPr/>
        <a:lstStyle/>
        <a:p>
          <a:endParaRPr lang="zh-CN" altLang="en-US"/>
        </a:p>
      </dgm:t>
    </dgm:pt>
    <dgm:pt modelId="{D0F53AD6-745C-4230-895A-30E14AB48D4A}" cxnId="{43B91C34-44D0-4648-8F45-642C133268E4}" type="sibTrans">
      <dgm:prSet/>
      <dgm:spPr/>
      <dgm:t>
        <a:bodyPr/>
        <a:lstStyle/>
        <a:p>
          <a:endParaRPr lang="zh-CN" altLang="en-US"/>
        </a:p>
      </dgm:t>
    </dgm:pt>
    <dgm:pt modelId="{369FA4E3-DA57-4FC0-8653-56DBA1EE5E11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     说教法、学法</a:t>
          </a:r>
          <a:endParaRPr lang="zh-CN" altLang="en-US" dirty="0">
            <a:solidFill>
              <a:schemeClr val="tx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5ED339D6-4ACB-436C-83A8-B85954F9CD1A}" cxnId="{F5B38172-5606-43A6-84CD-20F36E58CD6E}" type="parTrans">
      <dgm:prSet/>
      <dgm:spPr/>
      <dgm:t>
        <a:bodyPr/>
        <a:lstStyle/>
        <a:p>
          <a:endParaRPr lang="zh-CN" altLang="en-US"/>
        </a:p>
      </dgm:t>
    </dgm:pt>
    <dgm:pt modelId="{488429ED-203D-4B31-A7F5-B9ADF0DE0F10}" cxnId="{F5B38172-5606-43A6-84CD-20F36E58CD6E}" type="sibTrans">
      <dgm:prSet/>
      <dgm:spPr/>
      <dgm:t>
        <a:bodyPr/>
        <a:lstStyle/>
        <a:p>
          <a:endParaRPr lang="zh-CN" altLang="en-US"/>
        </a:p>
      </dgm:t>
    </dgm:pt>
    <dgm:pt modelId="{293DA305-7087-490F-82BC-288695683B7A}">
      <dgm:prSet phldrT="[文本]"/>
      <dgm:spPr/>
      <dgm:t>
        <a:bodyPr/>
        <a:lstStyle/>
        <a:p>
          <a:endParaRPr lang="zh-CN" altLang="en-US" dirty="0">
            <a:solidFill>
              <a:schemeClr val="tx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B2CD8C69-EDD5-48C5-A0D5-D70ACF84C82F}" cxnId="{BFCDDE9B-2D2F-4457-A573-42771101A3BA}" type="parTrans">
      <dgm:prSet/>
      <dgm:spPr/>
      <dgm:t>
        <a:bodyPr/>
        <a:lstStyle/>
        <a:p>
          <a:endParaRPr lang="zh-CN" altLang="en-US"/>
        </a:p>
      </dgm:t>
    </dgm:pt>
    <dgm:pt modelId="{AF20EF45-487C-49BA-8264-B3FBA7EB1174}" cxnId="{BFCDDE9B-2D2F-4457-A573-42771101A3BA}" type="sibTrans">
      <dgm:prSet/>
      <dgm:spPr/>
      <dgm:t>
        <a:bodyPr/>
        <a:lstStyle/>
        <a:p>
          <a:endParaRPr lang="zh-CN" altLang="en-US"/>
        </a:p>
      </dgm:t>
    </dgm:pt>
    <dgm:pt modelId="{95E9FB73-B4DC-4E5E-AACE-11AF3C2B0638}" type="pres">
      <dgm:prSet presAssocID="{B248F729-CDA8-4B0A-83BB-D965C96E3E9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D82314AB-3203-4CC9-9027-78BB43714314}" type="pres">
      <dgm:prSet presAssocID="{E80BE4C6-4D25-4483-9BE1-B789D92D7914}" presName="parentLin" presStyleCnt="0"/>
      <dgm:spPr/>
    </dgm:pt>
    <dgm:pt modelId="{8DDB8F10-7E56-4834-8C5C-8C856D6A29A1}" type="pres">
      <dgm:prSet presAssocID="{E80BE4C6-4D25-4483-9BE1-B789D92D7914}" presName="parentLeftMargin" presStyleLbl="node1" presStyleIdx="0" presStyleCnt="3"/>
      <dgm:spPr/>
      <dgm:t>
        <a:bodyPr/>
        <a:lstStyle/>
        <a:p>
          <a:endParaRPr lang="zh-CN" altLang="en-US"/>
        </a:p>
      </dgm:t>
    </dgm:pt>
    <dgm:pt modelId="{0B2BB3F7-9F12-4BBD-B18A-7DC42E8C14F5}" type="pres">
      <dgm:prSet presAssocID="{E80BE4C6-4D25-4483-9BE1-B789D92D791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E3BFC85-35E5-4611-A206-C15517B074C4}" type="pres">
      <dgm:prSet presAssocID="{E80BE4C6-4D25-4483-9BE1-B789D92D7914}" presName="negativeSpace" presStyleCnt="0"/>
      <dgm:spPr/>
    </dgm:pt>
    <dgm:pt modelId="{9DB23288-8408-452E-85AE-EF132F269A60}" type="pres">
      <dgm:prSet presAssocID="{E80BE4C6-4D25-4483-9BE1-B789D92D7914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0191A92-B3B2-4C90-BD71-BF8C13FD7EEE}" type="pres">
      <dgm:prSet presAssocID="{D0F53AD6-745C-4230-895A-30E14AB48D4A}" presName="spaceBetweenRectangles" presStyleCnt="0"/>
      <dgm:spPr/>
    </dgm:pt>
    <dgm:pt modelId="{9383367D-FF29-4233-9C04-818C9112D33B}" type="pres">
      <dgm:prSet presAssocID="{369FA4E3-DA57-4FC0-8653-56DBA1EE5E11}" presName="parentLin" presStyleCnt="0"/>
      <dgm:spPr/>
    </dgm:pt>
    <dgm:pt modelId="{EA74E32B-27FB-4A21-B512-25884FB795A0}" type="pres">
      <dgm:prSet presAssocID="{369FA4E3-DA57-4FC0-8653-56DBA1EE5E11}" presName="parentLeftMargin" presStyleLbl="node1" presStyleIdx="0" presStyleCnt="3"/>
      <dgm:spPr/>
      <dgm:t>
        <a:bodyPr/>
        <a:lstStyle/>
        <a:p>
          <a:endParaRPr lang="zh-CN" altLang="en-US"/>
        </a:p>
      </dgm:t>
    </dgm:pt>
    <dgm:pt modelId="{34160532-8B8F-48AB-829A-A808172DF99A}" type="pres">
      <dgm:prSet presAssocID="{369FA4E3-DA57-4FC0-8653-56DBA1EE5E1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A1B205D-D55C-4100-9BFE-E48ACC844F14}" type="pres">
      <dgm:prSet presAssocID="{369FA4E3-DA57-4FC0-8653-56DBA1EE5E11}" presName="negativeSpace" presStyleCnt="0"/>
      <dgm:spPr/>
    </dgm:pt>
    <dgm:pt modelId="{F47528BF-B0B1-455B-9D3A-4D827813B61F}" type="pres">
      <dgm:prSet presAssocID="{369FA4E3-DA57-4FC0-8653-56DBA1EE5E11}" presName="childText" presStyleLbl="conFgAcc1" presStyleIdx="1" presStyleCnt="3">
        <dgm:presLayoutVars>
          <dgm:bulletEnabled val="1"/>
        </dgm:presLayoutVars>
      </dgm:prSet>
      <dgm:spPr/>
    </dgm:pt>
    <dgm:pt modelId="{6378AFCA-87E1-426A-A9CF-9CA771BF899E}" type="pres">
      <dgm:prSet presAssocID="{488429ED-203D-4B31-A7F5-B9ADF0DE0F10}" presName="spaceBetweenRectangles" presStyleCnt="0"/>
      <dgm:spPr/>
    </dgm:pt>
    <dgm:pt modelId="{B5737FE8-C7B0-47AA-8C19-EB035B2AAE26}" type="pres">
      <dgm:prSet presAssocID="{293DA305-7087-490F-82BC-288695683B7A}" presName="parentLin" presStyleCnt="0"/>
      <dgm:spPr/>
    </dgm:pt>
    <dgm:pt modelId="{D6F63BC6-E78E-4B2C-A629-12C8A1C0A00E}" type="pres">
      <dgm:prSet presAssocID="{293DA305-7087-490F-82BC-288695683B7A}" presName="parentLeftMargin" presStyleLbl="node1" presStyleIdx="1" presStyleCnt="3"/>
      <dgm:spPr/>
      <dgm:t>
        <a:bodyPr/>
        <a:lstStyle/>
        <a:p>
          <a:endParaRPr lang="zh-CN" altLang="en-US"/>
        </a:p>
      </dgm:t>
    </dgm:pt>
    <dgm:pt modelId="{FC71EFD6-159F-4DEC-973E-409DB3FFB34F}" type="pres">
      <dgm:prSet presAssocID="{293DA305-7087-490F-82BC-288695683B7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F6B117A-CED1-4FD3-B099-CD707D14A50E}" type="pres">
      <dgm:prSet presAssocID="{293DA305-7087-490F-82BC-288695683B7A}" presName="negativeSpace" presStyleCnt="0"/>
      <dgm:spPr/>
    </dgm:pt>
    <dgm:pt modelId="{4035DF1B-695D-4DA6-B2EA-D4A824A6BE30}" type="pres">
      <dgm:prSet presAssocID="{293DA305-7087-490F-82BC-288695683B7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F72827E-F92D-4C7B-B434-D8702FDAA929}" type="presOf" srcId="{293DA305-7087-490F-82BC-288695683B7A}" destId="{FC71EFD6-159F-4DEC-973E-409DB3FFB34F}" srcOrd="1" destOrd="0" presId="urn:microsoft.com/office/officeart/2005/8/layout/list1"/>
    <dgm:cxn modelId="{3EAA75C5-E0B3-4D0F-BDCA-436463AF9A3D}" type="presOf" srcId="{293DA305-7087-490F-82BC-288695683B7A}" destId="{D6F63BC6-E78E-4B2C-A629-12C8A1C0A00E}" srcOrd="0" destOrd="0" presId="urn:microsoft.com/office/officeart/2005/8/layout/list1"/>
    <dgm:cxn modelId="{4EDD76FA-07CA-447B-8CE2-FCDB9E62F1D2}" type="presOf" srcId="{B248F729-CDA8-4B0A-83BB-D965C96E3E9C}" destId="{95E9FB73-B4DC-4E5E-AACE-11AF3C2B0638}" srcOrd="0" destOrd="0" presId="urn:microsoft.com/office/officeart/2005/8/layout/list1"/>
    <dgm:cxn modelId="{39DE1117-6DA7-41B8-9363-19352883E40B}" type="presOf" srcId="{369FA4E3-DA57-4FC0-8653-56DBA1EE5E11}" destId="{34160532-8B8F-48AB-829A-A808172DF99A}" srcOrd="1" destOrd="0" presId="urn:microsoft.com/office/officeart/2005/8/layout/list1"/>
    <dgm:cxn modelId="{36DAF8FC-ED5D-4B85-A356-1A13B276658B}" type="presOf" srcId="{369FA4E3-DA57-4FC0-8653-56DBA1EE5E11}" destId="{EA74E32B-27FB-4A21-B512-25884FB795A0}" srcOrd="0" destOrd="0" presId="urn:microsoft.com/office/officeart/2005/8/layout/list1"/>
    <dgm:cxn modelId="{F5B38172-5606-43A6-84CD-20F36E58CD6E}" srcId="{B248F729-CDA8-4B0A-83BB-D965C96E3E9C}" destId="{369FA4E3-DA57-4FC0-8653-56DBA1EE5E11}" srcOrd="1" destOrd="0" parTransId="{5ED339D6-4ACB-436C-83A8-B85954F9CD1A}" sibTransId="{488429ED-203D-4B31-A7F5-B9ADF0DE0F10}"/>
    <dgm:cxn modelId="{BFCDDE9B-2D2F-4457-A573-42771101A3BA}" srcId="{B248F729-CDA8-4B0A-83BB-D965C96E3E9C}" destId="{293DA305-7087-490F-82BC-288695683B7A}" srcOrd="2" destOrd="0" parTransId="{B2CD8C69-EDD5-48C5-A0D5-D70ACF84C82F}" sibTransId="{AF20EF45-487C-49BA-8264-B3FBA7EB1174}"/>
    <dgm:cxn modelId="{43B91C34-44D0-4648-8F45-642C133268E4}" srcId="{B248F729-CDA8-4B0A-83BB-D965C96E3E9C}" destId="{E80BE4C6-4D25-4483-9BE1-B789D92D7914}" srcOrd="0" destOrd="0" parTransId="{C7981C3B-16FC-479F-B3B8-34594745BD0D}" sibTransId="{D0F53AD6-745C-4230-895A-30E14AB48D4A}"/>
    <dgm:cxn modelId="{B4F69F97-8A7F-4FCD-A923-014D27702B56}" type="presOf" srcId="{E80BE4C6-4D25-4483-9BE1-B789D92D7914}" destId="{8DDB8F10-7E56-4834-8C5C-8C856D6A29A1}" srcOrd="0" destOrd="0" presId="urn:microsoft.com/office/officeart/2005/8/layout/list1"/>
    <dgm:cxn modelId="{097A4B12-2ECB-4460-93DD-744DAA77A706}" type="presOf" srcId="{E80BE4C6-4D25-4483-9BE1-B789D92D7914}" destId="{0B2BB3F7-9F12-4BBD-B18A-7DC42E8C14F5}" srcOrd="1" destOrd="0" presId="urn:microsoft.com/office/officeart/2005/8/layout/list1"/>
    <dgm:cxn modelId="{0137E711-D1EB-4F0E-96D4-355415888F8D}" type="presParOf" srcId="{95E9FB73-B4DC-4E5E-AACE-11AF3C2B0638}" destId="{D82314AB-3203-4CC9-9027-78BB43714314}" srcOrd="0" destOrd="0" presId="urn:microsoft.com/office/officeart/2005/8/layout/list1"/>
    <dgm:cxn modelId="{9903585E-0E77-4DBB-8359-5E71507A59BA}" type="presParOf" srcId="{D82314AB-3203-4CC9-9027-78BB43714314}" destId="{8DDB8F10-7E56-4834-8C5C-8C856D6A29A1}" srcOrd="0" destOrd="0" presId="urn:microsoft.com/office/officeart/2005/8/layout/list1"/>
    <dgm:cxn modelId="{B325FF7A-CEF8-4AD5-BE41-BB4BB0AF3CAC}" type="presParOf" srcId="{D82314AB-3203-4CC9-9027-78BB43714314}" destId="{0B2BB3F7-9F12-4BBD-B18A-7DC42E8C14F5}" srcOrd="1" destOrd="0" presId="urn:microsoft.com/office/officeart/2005/8/layout/list1"/>
    <dgm:cxn modelId="{39A64247-456D-4452-BE6D-DF1B78435B97}" type="presParOf" srcId="{95E9FB73-B4DC-4E5E-AACE-11AF3C2B0638}" destId="{0E3BFC85-35E5-4611-A206-C15517B074C4}" srcOrd="1" destOrd="0" presId="urn:microsoft.com/office/officeart/2005/8/layout/list1"/>
    <dgm:cxn modelId="{FE4CEB4F-326B-4402-9477-F57F9C8BE26C}" type="presParOf" srcId="{95E9FB73-B4DC-4E5E-AACE-11AF3C2B0638}" destId="{9DB23288-8408-452E-85AE-EF132F269A60}" srcOrd="2" destOrd="0" presId="urn:microsoft.com/office/officeart/2005/8/layout/list1"/>
    <dgm:cxn modelId="{A7512DB8-5BBE-4CCE-A683-E94479469116}" type="presParOf" srcId="{95E9FB73-B4DC-4E5E-AACE-11AF3C2B0638}" destId="{30191A92-B3B2-4C90-BD71-BF8C13FD7EEE}" srcOrd="3" destOrd="0" presId="urn:microsoft.com/office/officeart/2005/8/layout/list1"/>
    <dgm:cxn modelId="{BA161582-D313-49B4-B8A2-12D7C7573FA8}" type="presParOf" srcId="{95E9FB73-B4DC-4E5E-AACE-11AF3C2B0638}" destId="{9383367D-FF29-4233-9C04-818C9112D33B}" srcOrd="4" destOrd="0" presId="urn:microsoft.com/office/officeart/2005/8/layout/list1"/>
    <dgm:cxn modelId="{423D46ED-0172-4C5C-AAF3-60876F6A4880}" type="presParOf" srcId="{9383367D-FF29-4233-9C04-818C9112D33B}" destId="{EA74E32B-27FB-4A21-B512-25884FB795A0}" srcOrd="0" destOrd="0" presId="urn:microsoft.com/office/officeart/2005/8/layout/list1"/>
    <dgm:cxn modelId="{696DA7BF-0DB3-4066-AD76-C287ABEE0B23}" type="presParOf" srcId="{9383367D-FF29-4233-9C04-818C9112D33B}" destId="{34160532-8B8F-48AB-829A-A808172DF99A}" srcOrd="1" destOrd="0" presId="urn:microsoft.com/office/officeart/2005/8/layout/list1"/>
    <dgm:cxn modelId="{EA1B8F78-6324-41F3-9F1B-036ADBEB26A1}" type="presParOf" srcId="{95E9FB73-B4DC-4E5E-AACE-11AF3C2B0638}" destId="{7A1B205D-D55C-4100-9BFE-E48ACC844F14}" srcOrd="5" destOrd="0" presId="urn:microsoft.com/office/officeart/2005/8/layout/list1"/>
    <dgm:cxn modelId="{FE4AF90B-4F16-4A9A-B7A0-4F0AFB747E8C}" type="presParOf" srcId="{95E9FB73-B4DC-4E5E-AACE-11AF3C2B0638}" destId="{F47528BF-B0B1-455B-9D3A-4D827813B61F}" srcOrd="6" destOrd="0" presId="urn:microsoft.com/office/officeart/2005/8/layout/list1"/>
    <dgm:cxn modelId="{85AAF828-636F-47FA-8BF0-CBBA79629268}" type="presParOf" srcId="{95E9FB73-B4DC-4E5E-AACE-11AF3C2B0638}" destId="{6378AFCA-87E1-426A-A9CF-9CA771BF899E}" srcOrd="7" destOrd="0" presId="urn:microsoft.com/office/officeart/2005/8/layout/list1"/>
    <dgm:cxn modelId="{1A47075F-083C-4A8A-ADD6-A90CD75502B1}" type="presParOf" srcId="{95E9FB73-B4DC-4E5E-AACE-11AF3C2B0638}" destId="{B5737FE8-C7B0-47AA-8C19-EB035B2AAE26}" srcOrd="8" destOrd="0" presId="urn:microsoft.com/office/officeart/2005/8/layout/list1"/>
    <dgm:cxn modelId="{19F056B7-F8AC-4099-BD26-CD6E617F5457}" type="presParOf" srcId="{B5737FE8-C7B0-47AA-8C19-EB035B2AAE26}" destId="{D6F63BC6-E78E-4B2C-A629-12C8A1C0A00E}" srcOrd="0" destOrd="0" presId="urn:microsoft.com/office/officeart/2005/8/layout/list1"/>
    <dgm:cxn modelId="{EB389A28-6488-497D-A04A-C1173DAB6C75}" type="presParOf" srcId="{B5737FE8-C7B0-47AA-8C19-EB035B2AAE26}" destId="{FC71EFD6-159F-4DEC-973E-409DB3FFB34F}" srcOrd="1" destOrd="0" presId="urn:microsoft.com/office/officeart/2005/8/layout/list1"/>
    <dgm:cxn modelId="{296E2269-A61A-4167-9B99-75CDE6DAC9DF}" type="presParOf" srcId="{95E9FB73-B4DC-4E5E-AACE-11AF3C2B0638}" destId="{0F6B117A-CED1-4FD3-B099-CD707D14A50E}" srcOrd="9" destOrd="0" presId="urn:microsoft.com/office/officeart/2005/8/layout/list1"/>
    <dgm:cxn modelId="{A7674B6B-BF01-4150-B433-09F2CBCE8F2B}" type="presParOf" srcId="{95E9FB73-B4DC-4E5E-AACE-11AF3C2B0638}" destId="{4035DF1B-695D-4DA6-B2EA-D4A824A6BE3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6626469" cy="4502638"/>
        <a:chOff x="0" y="0"/>
        <a:chExt cx="6626469" cy="4502638"/>
      </a:xfrm>
    </dsp:grpSpPr>
    <dsp:sp modelId="{9DB23288-8408-452E-85AE-EF132F269A60}">
      <dsp:nvSpPr>
        <dsp:cNvPr id="5" name="矩形 4"/>
        <dsp:cNvSpPr/>
      </dsp:nvSpPr>
      <dsp:spPr bwMode="white">
        <a:xfrm>
          <a:off x="0" y="531599"/>
          <a:ext cx="6626469" cy="856800"/>
        </a:xfrm>
        <a:prstGeom prst="rect">
          <a:avLst/>
        </a:prstGeom>
      </dsp:spPr>
      <dsp:style>
        <a:lnRef idx="1">
          <a:schemeClr val="accent1"/>
        </a:lnRef>
        <a:fillRef idx="1">
          <a:schemeClr val="lt1">
            <a:alpha val="90000"/>
          </a:schemeClr>
        </a:fillRef>
        <a:effectRef idx="2">
          <a:scrgbClr r="0" g="0" b="0"/>
        </a:effectRef>
        <a:fontRef idx="minor"/>
      </dsp:style>
      <dsp:txBody>
        <a:bodyPr lIns="514287" tIns="708152" rIns="514287" bIns="241808" anchor="t"/>
        <a:lstStyle>
          <a:lvl1pPr algn="l">
            <a:defRPr sz="3400"/>
          </a:lvl1pPr>
          <a:lvl2pPr marL="285750" indent="-285750" algn="l">
            <a:defRPr sz="3400"/>
          </a:lvl2pPr>
          <a:lvl3pPr marL="571500" indent="-285750" algn="l">
            <a:defRPr sz="3400"/>
          </a:lvl3pPr>
          <a:lvl4pPr marL="857250" indent="-285750" algn="l">
            <a:defRPr sz="3400"/>
          </a:lvl4pPr>
          <a:lvl5pPr marL="1143000" indent="-285750" algn="l">
            <a:defRPr sz="3400"/>
          </a:lvl5pPr>
          <a:lvl6pPr marL="1428750" indent="-285750" algn="l">
            <a:defRPr sz="3400"/>
          </a:lvl6pPr>
          <a:lvl7pPr marL="1714500" indent="-285750" algn="l">
            <a:defRPr sz="3400"/>
          </a:lvl7pPr>
          <a:lvl8pPr marL="2000250" indent="-285750" algn="l">
            <a:defRPr sz="3400"/>
          </a:lvl8pPr>
          <a:lvl9pPr marL="2286000" indent="-285750" algn="l">
            <a:defRPr sz="3400"/>
          </a:lvl9pPr>
        </a:lstStyle>
        <a:p>
          <a:endParaRPr>
            <a:solidFill>
              <a:schemeClr val="dk1"/>
            </a:solidFill>
          </a:endParaRPr>
        </a:p>
      </dsp:txBody>
      <dsp:txXfrm>
        <a:off x="0" y="531599"/>
        <a:ext cx="6626469" cy="856800"/>
      </dsp:txXfrm>
    </dsp:sp>
    <dsp:sp modelId="{0B2BB3F7-9F12-4BBD-B18A-7DC42E8C14F5}">
      <dsp:nvSpPr>
        <dsp:cNvPr id="4" name="圆角矩形 3"/>
        <dsp:cNvSpPr/>
      </dsp:nvSpPr>
      <dsp:spPr bwMode="white">
        <a:xfrm>
          <a:off x="331323" y="29759"/>
          <a:ext cx="4638528" cy="1003680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3">
          <a:scrgbClr r="0" g="0" b="0"/>
        </a:effectRef>
        <a:fontRef idx="minor">
          <a:schemeClr val="lt1"/>
        </a:fontRef>
      </dsp:style>
      <dsp:txBody>
        <a:bodyPr lIns="175325" tIns="0" rIns="175325" bIns="0" anchor="ctr"/>
        <a:lstStyle>
          <a:lvl1pPr algn="l">
            <a:defRPr sz="3400"/>
          </a:lvl1pPr>
          <a:lvl2pPr marL="228600" indent="-228600" algn="l">
            <a:defRPr sz="2600"/>
          </a:lvl2pPr>
          <a:lvl3pPr marL="457200" indent="-228600" algn="l">
            <a:defRPr sz="2600"/>
          </a:lvl3pPr>
          <a:lvl4pPr marL="685800" indent="-228600" algn="l">
            <a:defRPr sz="2600"/>
          </a:lvl4pPr>
          <a:lvl5pPr marL="914400" indent="-228600" algn="l">
            <a:defRPr sz="2600"/>
          </a:lvl5pPr>
          <a:lvl6pPr marL="1143000" indent="-228600" algn="l">
            <a:defRPr sz="2600"/>
          </a:lvl6pPr>
          <a:lvl7pPr marL="1371600" indent="-228600" algn="l">
            <a:defRPr sz="2600"/>
          </a:lvl7pPr>
          <a:lvl8pPr marL="1600200" indent="-228600" algn="l">
            <a:defRPr sz="2600"/>
          </a:lvl8pPr>
          <a:lvl9pPr marL="1828800" indent="-228600" algn="l">
            <a:defRPr sz="2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     说教材</a:t>
          </a:r>
          <a:endParaRPr lang="zh-CN" altLang="en-US" dirty="0">
            <a:solidFill>
              <a:schemeClr val="tx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</dsp:txBody>
      <dsp:txXfrm>
        <a:off x="331323" y="29759"/>
        <a:ext cx="4638528" cy="1003680"/>
      </dsp:txXfrm>
    </dsp:sp>
    <dsp:sp modelId="{F47528BF-B0B1-455B-9D3A-4D827813B61F}">
      <dsp:nvSpPr>
        <dsp:cNvPr id="8" name="矩形 7"/>
        <dsp:cNvSpPr/>
      </dsp:nvSpPr>
      <dsp:spPr bwMode="white">
        <a:xfrm>
          <a:off x="0" y="2073839"/>
          <a:ext cx="6626469" cy="856800"/>
        </a:xfrm>
        <a:prstGeom prst="rect">
          <a:avLst/>
        </a:prstGeom>
      </dsp:spPr>
      <dsp:style>
        <a:lnRef idx="1">
          <a:schemeClr val="accent1"/>
        </a:lnRef>
        <a:fillRef idx="1">
          <a:schemeClr val="lt1">
            <a:alpha val="90000"/>
          </a:schemeClr>
        </a:fillRef>
        <a:effectRef idx="2">
          <a:scrgbClr r="0" g="0" b="0"/>
        </a:effectRef>
        <a:fontRef idx="minor"/>
      </dsp:style>
      <dsp:txBody>
        <a:bodyPr lIns="514287" tIns="708152" rIns="514287" bIns="241808" anchor="t"/>
        <a:lstStyle>
          <a:lvl1pPr algn="l">
            <a:defRPr sz="3400"/>
          </a:lvl1pPr>
          <a:lvl2pPr marL="285750" indent="-285750" algn="l">
            <a:defRPr sz="3400"/>
          </a:lvl2pPr>
          <a:lvl3pPr marL="571500" indent="-285750" algn="l">
            <a:defRPr sz="3400"/>
          </a:lvl3pPr>
          <a:lvl4pPr marL="857250" indent="-285750" algn="l">
            <a:defRPr sz="3400"/>
          </a:lvl4pPr>
          <a:lvl5pPr marL="1143000" indent="-285750" algn="l">
            <a:defRPr sz="3400"/>
          </a:lvl5pPr>
          <a:lvl6pPr marL="1428750" indent="-285750" algn="l">
            <a:defRPr sz="3400"/>
          </a:lvl6pPr>
          <a:lvl7pPr marL="1714500" indent="-285750" algn="l">
            <a:defRPr sz="3400"/>
          </a:lvl7pPr>
          <a:lvl8pPr marL="2000250" indent="-285750" algn="l">
            <a:defRPr sz="3400"/>
          </a:lvl8pPr>
          <a:lvl9pPr marL="2286000" indent="-285750" algn="l">
            <a:defRPr sz="3400"/>
          </a:lvl9pPr>
        </a:lstStyle>
        <a:p>
          <a:endParaRPr>
            <a:solidFill>
              <a:schemeClr val="dk1"/>
            </a:solidFill>
          </a:endParaRPr>
        </a:p>
      </dsp:txBody>
      <dsp:txXfrm>
        <a:off x="0" y="2073839"/>
        <a:ext cx="6626469" cy="856800"/>
      </dsp:txXfrm>
    </dsp:sp>
    <dsp:sp modelId="{34160532-8B8F-48AB-829A-A808172DF99A}">
      <dsp:nvSpPr>
        <dsp:cNvPr id="7" name="圆角矩形 6"/>
        <dsp:cNvSpPr/>
      </dsp:nvSpPr>
      <dsp:spPr bwMode="white">
        <a:xfrm>
          <a:off x="331323" y="1571999"/>
          <a:ext cx="4638528" cy="1003680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3">
          <a:scrgbClr r="0" g="0" b="0"/>
        </a:effectRef>
        <a:fontRef idx="minor">
          <a:schemeClr val="lt1"/>
        </a:fontRef>
      </dsp:style>
      <dsp:txBody>
        <a:bodyPr lIns="175325" tIns="0" rIns="175325" bIns="0" anchor="ctr"/>
        <a:lstStyle>
          <a:lvl1pPr algn="l">
            <a:defRPr sz="3400"/>
          </a:lvl1pPr>
          <a:lvl2pPr marL="228600" indent="-228600" algn="l">
            <a:defRPr sz="2600"/>
          </a:lvl2pPr>
          <a:lvl3pPr marL="457200" indent="-228600" algn="l">
            <a:defRPr sz="2600"/>
          </a:lvl3pPr>
          <a:lvl4pPr marL="685800" indent="-228600" algn="l">
            <a:defRPr sz="2600"/>
          </a:lvl4pPr>
          <a:lvl5pPr marL="914400" indent="-228600" algn="l">
            <a:defRPr sz="2600"/>
          </a:lvl5pPr>
          <a:lvl6pPr marL="1143000" indent="-228600" algn="l">
            <a:defRPr sz="2600"/>
          </a:lvl6pPr>
          <a:lvl7pPr marL="1371600" indent="-228600" algn="l">
            <a:defRPr sz="2600"/>
          </a:lvl7pPr>
          <a:lvl8pPr marL="1600200" indent="-228600" algn="l">
            <a:defRPr sz="2600"/>
          </a:lvl8pPr>
          <a:lvl9pPr marL="1828800" indent="-228600" algn="l">
            <a:defRPr sz="2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     说教法、学法</a:t>
          </a:r>
          <a:endParaRPr lang="zh-CN" altLang="en-US" dirty="0">
            <a:solidFill>
              <a:schemeClr val="tx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</dsp:txBody>
      <dsp:txXfrm>
        <a:off x="331323" y="1571999"/>
        <a:ext cx="4638528" cy="1003680"/>
      </dsp:txXfrm>
    </dsp:sp>
    <dsp:sp modelId="{4035DF1B-695D-4DA6-B2EA-D4A824A6BE30}">
      <dsp:nvSpPr>
        <dsp:cNvPr id="11" name="矩形 10"/>
        <dsp:cNvSpPr/>
      </dsp:nvSpPr>
      <dsp:spPr bwMode="white">
        <a:xfrm>
          <a:off x="0" y="3616079"/>
          <a:ext cx="6626469" cy="856800"/>
        </a:xfrm>
        <a:prstGeom prst="rect">
          <a:avLst/>
        </a:prstGeom>
      </dsp:spPr>
      <dsp:style>
        <a:lnRef idx="1">
          <a:schemeClr val="accent1"/>
        </a:lnRef>
        <a:fillRef idx="1">
          <a:schemeClr val="lt1">
            <a:alpha val="90000"/>
          </a:schemeClr>
        </a:fillRef>
        <a:effectRef idx="2">
          <a:scrgbClr r="0" g="0" b="0"/>
        </a:effectRef>
        <a:fontRef idx="minor"/>
      </dsp:style>
      <dsp:txBody>
        <a:bodyPr lIns="514287" tIns="708152" rIns="514287" bIns="241808" anchor="t"/>
        <a:lstStyle>
          <a:lvl1pPr algn="l">
            <a:defRPr sz="3400"/>
          </a:lvl1pPr>
          <a:lvl2pPr marL="285750" indent="-285750" algn="l">
            <a:defRPr sz="3400"/>
          </a:lvl2pPr>
          <a:lvl3pPr marL="571500" indent="-285750" algn="l">
            <a:defRPr sz="3400"/>
          </a:lvl3pPr>
          <a:lvl4pPr marL="857250" indent="-285750" algn="l">
            <a:defRPr sz="3400"/>
          </a:lvl4pPr>
          <a:lvl5pPr marL="1143000" indent="-285750" algn="l">
            <a:defRPr sz="3400"/>
          </a:lvl5pPr>
          <a:lvl6pPr marL="1428750" indent="-285750" algn="l">
            <a:defRPr sz="3400"/>
          </a:lvl6pPr>
          <a:lvl7pPr marL="1714500" indent="-285750" algn="l">
            <a:defRPr sz="3400"/>
          </a:lvl7pPr>
          <a:lvl8pPr marL="2000250" indent="-285750" algn="l">
            <a:defRPr sz="3400"/>
          </a:lvl8pPr>
          <a:lvl9pPr marL="2286000" indent="-285750" algn="l">
            <a:defRPr sz="3400"/>
          </a:lvl9pPr>
        </a:lstStyle>
        <a:p>
          <a:endParaRPr>
            <a:solidFill>
              <a:schemeClr val="dk1"/>
            </a:solidFill>
          </a:endParaRPr>
        </a:p>
      </dsp:txBody>
      <dsp:txXfrm>
        <a:off x="0" y="3616079"/>
        <a:ext cx="6626469" cy="856800"/>
      </dsp:txXfrm>
    </dsp:sp>
    <dsp:sp modelId="{FC71EFD6-159F-4DEC-973E-409DB3FFB34F}">
      <dsp:nvSpPr>
        <dsp:cNvPr id="10" name="圆角矩形 9"/>
        <dsp:cNvSpPr/>
      </dsp:nvSpPr>
      <dsp:spPr bwMode="white">
        <a:xfrm>
          <a:off x="331323" y="3114239"/>
          <a:ext cx="4638528" cy="1003680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3">
          <a:scrgbClr r="0" g="0" b="0"/>
        </a:effectRef>
        <a:fontRef idx="minor">
          <a:schemeClr val="lt1"/>
        </a:fontRef>
      </dsp:style>
      <dsp:txBody>
        <a:bodyPr lIns="175325" tIns="0" rIns="175325" bIns="0" anchor="ctr"/>
        <a:lstStyle>
          <a:lvl1pPr algn="l">
            <a:defRPr sz="3400"/>
          </a:lvl1pPr>
          <a:lvl2pPr marL="228600" indent="-228600" algn="l">
            <a:defRPr sz="2600"/>
          </a:lvl2pPr>
          <a:lvl3pPr marL="457200" indent="-228600" algn="l">
            <a:defRPr sz="2600"/>
          </a:lvl3pPr>
          <a:lvl4pPr marL="685800" indent="-228600" algn="l">
            <a:defRPr sz="2600"/>
          </a:lvl4pPr>
          <a:lvl5pPr marL="914400" indent="-228600" algn="l">
            <a:defRPr sz="2600"/>
          </a:lvl5pPr>
          <a:lvl6pPr marL="1143000" indent="-228600" algn="l">
            <a:defRPr sz="2600"/>
          </a:lvl6pPr>
          <a:lvl7pPr marL="1371600" indent="-228600" algn="l">
            <a:defRPr sz="2600"/>
          </a:lvl7pPr>
          <a:lvl8pPr marL="1600200" indent="-228600" algn="l">
            <a:defRPr sz="2600"/>
          </a:lvl8pPr>
          <a:lvl9pPr marL="1828800" indent="-228600" algn="l">
            <a:defRPr sz="2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dirty="0">
            <a:solidFill>
              <a:schemeClr val="tx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</dsp:txBody>
      <dsp:txXfrm>
        <a:off x="331323" y="3114239"/>
        <a:ext cx="4638528" cy="1003680"/>
      </dsp:txXfrm>
    </dsp:sp>
    <dsp:sp modelId="{8DDB8F10-7E56-4834-8C5C-8C856D6A29A1}">
      <dsp:nvSpPr>
        <dsp:cNvPr id="3" name="矩形 2" hidden="1"/>
        <dsp:cNvSpPr/>
      </dsp:nvSpPr>
      <dsp:spPr>
        <a:xfrm>
          <a:off x="0" y="29759"/>
          <a:ext cx="331323" cy="1003680"/>
        </a:xfrm>
        <a:prstGeom prst="rect">
          <a:avLst/>
        </a:prstGeom>
      </dsp:spPr>
      <dsp:txXfrm>
        <a:off x="0" y="29759"/>
        <a:ext cx="331323" cy="1003680"/>
      </dsp:txXfrm>
    </dsp:sp>
    <dsp:sp modelId="{EA74E32B-27FB-4A21-B512-25884FB795A0}">
      <dsp:nvSpPr>
        <dsp:cNvPr id="6" name="矩形 5" hidden="1"/>
        <dsp:cNvSpPr/>
      </dsp:nvSpPr>
      <dsp:spPr>
        <a:xfrm>
          <a:off x="0" y="1571999"/>
          <a:ext cx="331323" cy="1003680"/>
        </a:xfrm>
        <a:prstGeom prst="rect">
          <a:avLst/>
        </a:prstGeom>
      </dsp:spPr>
      <dsp:txXfrm>
        <a:off x="0" y="1571999"/>
        <a:ext cx="331323" cy="1003680"/>
      </dsp:txXfrm>
    </dsp:sp>
    <dsp:sp modelId="{D6F63BC6-E78E-4B2C-A629-12C8A1C0A00E}">
      <dsp:nvSpPr>
        <dsp:cNvPr id="9" name="矩形 8" hidden="1"/>
        <dsp:cNvSpPr/>
      </dsp:nvSpPr>
      <dsp:spPr>
        <a:xfrm>
          <a:off x="0" y="3114239"/>
          <a:ext cx="331323" cy="1003680"/>
        </a:xfrm>
        <a:prstGeom prst="rect">
          <a:avLst/>
        </a:prstGeom>
      </dsp:spPr>
      <dsp:txXfrm>
        <a:off x="0" y="3114239"/>
        <a:ext cx="331323" cy="1003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76725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7625"/>
            <a:ext cx="4276725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397625"/>
            <a:ext cx="4276725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/>
            <a:fld id="{9A0DB2DC-4C9A-4742-B13C-FB6460FD3503}" type="slidenum">
              <a:rPr lang="en-US" altLang="zh-CN" sz="1200" dirty="0">
                <a:solidFill>
                  <a:schemeClr val="tx1"/>
                </a:solidFill>
                <a:latin typeface="Arial" panose="020B0604020202020204" pitchFamily="34" charset="0"/>
              </a:rPr>
            </a:fld>
            <a:endParaRPr lang="en-US" altLang="zh-CN" sz="1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6725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40" name="Rectangle 4"/>
          <p:cNvSpPr>
            <a:spLocks noRot="1" noTextEdit="1"/>
          </p:cNvSpPr>
          <p:nvPr>
            <p:ph type="sldImg" idx="2"/>
          </p:nvPr>
        </p:nvSpPr>
        <p:spPr>
          <a:xfrm>
            <a:off x="3251200" y="504825"/>
            <a:ext cx="3367088" cy="2525713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5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198813"/>
            <a:ext cx="7894638" cy="303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625"/>
            <a:ext cx="4276725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397625"/>
            <a:ext cx="4276725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/>
            <a:fld id="{9A0DB2DC-4C9A-4742-B13C-FB6460FD3503}" type="slidenum">
              <a:rPr lang="en-US" altLang="zh-CN" sz="1200" dirty="0">
                <a:solidFill>
                  <a:schemeClr val="tx1"/>
                </a:solidFill>
                <a:latin typeface="Arial" panose="020B0604020202020204" pitchFamily="34" charset="0"/>
              </a:rPr>
            </a:fld>
            <a:endParaRPr lang="en-US" altLang="zh-CN" sz="1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4E3689-A2F2-4FC6-9A71-29411CE4C9B6}" type="datetimeFigureOut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4E3689-A2F2-4FC6-9A71-29411CE4C9B6}" type="datetimeFigureOut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4E3689-A2F2-4FC6-9A71-29411CE4C9B6}" type="datetimeFigureOut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4E3689-A2F2-4FC6-9A71-29411CE4C9B6}" type="datetimeFigureOut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4E3689-A2F2-4FC6-9A71-29411CE4C9B6}" type="datetimeFigureOut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4E3689-A2F2-4FC6-9A71-29411CE4C9B6}" type="datetimeFigureOut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4E3689-A2F2-4FC6-9A71-29411CE4C9B6}" type="datetimeFigureOut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4E3689-A2F2-4FC6-9A71-29411CE4C9B6}" type="datetimeFigureOut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4E3689-A2F2-4FC6-9A71-29411CE4C9B6}" type="datetimeFigureOut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4E3689-A2F2-4FC6-9A71-29411CE4C9B6}" type="datetimeFigureOut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4E3689-A2F2-4FC6-9A71-29411CE4C9B6}" type="datetimeFigureOut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3.jpe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u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u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u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lnSpc>
                <a:spcPct val="100000"/>
              </a:lnSpc>
              <a:defRPr kumimoji="0" sz="1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4E3689-A2F2-4FC6-9A71-29411CE4C9B6}" type="datetimeFigureOut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lnSpc>
                <a:spcPct val="100000"/>
              </a:lnSpc>
              <a:defRPr kumimoji="0" sz="1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0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Text Box 2"/>
          <p:cNvSpPr txBox="1"/>
          <p:nvPr/>
        </p:nvSpPr>
        <p:spPr>
          <a:xfrm>
            <a:off x="2751138" y="560388"/>
            <a:ext cx="184150" cy="639762"/>
          </a:xfrm>
          <a:prstGeom prst="rect">
            <a:avLst/>
          </a:prstGeom>
          <a:noFill/>
          <a:ln w="12700">
            <a:noFill/>
          </a:ln>
        </p:spPr>
        <p:txBody>
          <a:bodyPr wrap="none">
            <a:spAutoFit/>
          </a:bodyPr>
          <a:p>
            <a:pPr eaLnBrk="1" hangingPunct="1">
              <a:lnSpc>
                <a:spcPct val="150000"/>
              </a:lnSpc>
            </a:pPr>
            <a:endParaRPr lang="zh-CN" altLang="zh-CN" b="1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4099" name="Rectangle 11"/>
          <p:cNvSpPr>
            <a:spLocks noChangeArrowheads="1"/>
          </p:cNvSpPr>
          <p:nvPr/>
        </p:nvSpPr>
        <p:spPr bwMode="auto">
          <a:xfrm>
            <a:off x="0" y="1785938"/>
            <a:ext cx="9186863" cy="2584450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《</a:t>
            </a:r>
            <a:r>
              <a:rPr kumimoji="0" lang="zh-CN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气压带风带的形成和移动</a:t>
            </a:r>
            <a:r>
              <a:rPr kumimoji="0" lang="en-US" altLang="zh-CN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》   </a:t>
            </a:r>
            <a:r>
              <a:rPr kumimoji="0" lang="zh-CN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                        </a:t>
            </a:r>
            <a:r>
              <a:rPr kumimoji="0" lang="zh-CN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何婷</a:t>
            </a:r>
            <a:endParaRPr kumimoji="0" lang="zh-CN" altLang="en-US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矩形 1"/>
          <p:cNvSpPr/>
          <p:nvPr/>
        </p:nvSpPr>
        <p:spPr>
          <a:xfrm>
            <a:off x="465138" y="569913"/>
            <a:ext cx="1266825" cy="5222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</a:rPr>
              <a:t>画图</a:t>
            </a:r>
            <a:r>
              <a:rPr lang="zh-CN" altLang="zh-CN" sz="2800" b="1" dirty="0">
                <a:solidFill>
                  <a:schemeClr val="tx1"/>
                </a:solidFill>
                <a:latin typeface="宋体" panose="02010600030101010101" pitchFamily="2" charset="-122"/>
              </a:rPr>
              <a:t>法</a:t>
            </a:r>
            <a:endParaRPr lang="en-US" altLang="zh-CN" sz="2800" b="1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11267" name="文本框 2"/>
          <p:cNvSpPr txBox="1"/>
          <p:nvPr/>
        </p:nvSpPr>
        <p:spPr>
          <a:xfrm>
            <a:off x="1978025" y="2497138"/>
            <a:ext cx="6427788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latin typeface="宋体" panose="02010600030101010101" pitchFamily="2" charset="-122"/>
              </a:rPr>
              <a:t>绘制南半球的气压带风带图</a:t>
            </a:r>
            <a:endParaRPr lang="zh-CN" altLang="en-US" sz="3200" b="1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2290" name="组合 1"/>
          <p:cNvGrpSpPr/>
          <p:nvPr/>
        </p:nvGrpSpPr>
        <p:grpSpPr>
          <a:xfrm>
            <a:off x="0" y="0"/>
            <a:ext cx="4638675" cy="1003300"/>
            <a:chOff x="331323" y="29758"/>
            <a:chExt cx="4638528" cy="1003680"/>
          </a:xfrm>
        </p:grpSpPr>
        <p:sp>
          <p:nvSpPr>
            <p:cNvPr id="3" name="圆角矩形 2"/>
            <p:cNvSpPr/>
            <p:nvPr/>
          </p:nvSpPr>
          <p:spPr>
            <a:xfrm>
              <a:off x="331323" y="29758"/>
              <a:ext cx="4638528" cy="100368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圆角矩形 4"/>
            <p:cNvSpPr/>
            <p:nvPr/>
          </p:nvSpPr>
          <p:spPr>
            <a:xfrm>
              <a:off x="380534" y="78990"/>
              <a:ext cx="4540106" cy="9052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5325" tIns="0" rIns="175325" bIns="0" spcCol="1270" anchor="ctr"/>
            <a:lstStyle/>
            <a:p>
              <a:pPr marL="0" marR="0" lvl="0" indent="0" algn="l" defTabSz="15113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3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一、说教学过程</a:t>
              </a:r>
              <a:endParaRPr kumimoji="1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370013" y="1255713"/>
            <a:ext cx="4552950" cy="706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chemeClr val="tx1"/>
                </a:solidFill>
                <a:latin typeface="宋体" panose="02010600030101010101" pitchFamily="2" charset="-122"/>
              </a:rPr>
              <a:t>单圈环流的形成</a:t>
            </a:r>
            <a:endParaRPr lang="zh-CN" altLang="en-US" sz="40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70013" y="2989263"/>
            <a:ext cx="42291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chemeClr val="tx1"/>
                </a:solidFill>
                <a:latin typeface="宋体" panose="02010600030101010101" pitchFamily="2" charset="-122"/>
              </a:rPr>
              <a:t>三圈环流的形成</a:t>
            </a:r>
            <a:endParaRPr lang="zh-CN" altLang="en-US" sz="40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93825" y="4786313"/>
            <a:ext cx="5143500" cy="706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chemeClr val="tx1"/>
                </a:solidFill>
                <a:latin typeface="宋体" panose="02010600030101010101" pitchFamily="2" charset="-122"/>
              </a:rPr>
              <a:t>气压带和风带的移动</a:t>
            </a:r>
            <a:endParaRPr lang="zh-CN" altLang="en-US" sz="40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435600" y="2530475"/>
            <a:ext cx="2689225" cy="706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chemeClr val="tx1"/>
                </a:solidFill>
                <a:latin typeface="宋体" panose="02010600030101010101" pitchFamily="2" charset="-122"/>
              </a:rPr>
              <a:t>气压带</a:t>
            </a:r>
            <a:endParaRPr lang="zh-CN" altLang="en-US" sz="40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435600" y="3736975"/>
            <a:ext cx="2689225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chemeClr val="tx1"/>
                </a:solidFill>
                <a:latin typeface="宋体" panose="02010600030101010101" pitchFamily="2" charset="-122"/>
              </a:rPr>
              <a:t>风带</a:t>
            </a:r>
            <a:endParaRPr lang="zh-CN" altLang="en-US" sz="40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>
            <a:off x="3211513" y="2093913"/>
            <a:ext cx="22225" cy="89535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3233738" y="3654425"/>
            <a:ext cx="14288" cy="10699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左大括号 12"/>
          <p:cNvSpPr/>
          <p:nvPr/>
        </p:nvSpPr>
        <p:spPr>
          <a:xfrm>
            <a:off x="5065713" y="2741613"/>
            <a:ext cx="533400" cy="1450975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3314" name="组合 1"/>
          <p:cNvGrpSpPr/>
          <p:nvPr/>
        </p:nvGrpSpPr>
        <p:grpSpPr>
          <a:xfrm>
            <a:off x="0" y="0"/>
            <a:ext cx="4638675" cy="1003300"/>
            <a:chOff x="331323" y="29758"/>
            <a:chExt cx="4638528" cy="1003680"/>
          </a:xfrm>
        </p:grpSpPr>
        <p:sp>
          <p:nvSpPr>
            <p:cNvPr id="3" name="圆角矩形 2"/>
            <p:cNvSpPr/>
            <p:nvPr/>
          </p:nvSpPr>
          <p:spPr>
            <a:xfrm>
              <a:off x="331323" y="29758"/>
              <a:ext cx="4638528" cy="100368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圆角矩形 4"/>
            <p:cNvSpPr/>
            <p:nvPr/>
          </p:nvSpPr>
          <p:spPr>
            <a:xfrm>
              <a:off x="380534" y="78990"/>
              <a:ext cx="4540106" cy="9052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5325" tIns="0" rIns="175325" bIns="0" spcCol="1270" anchor="ctr"/>
            <a:lstStyle/>
            <a:p>
              <a:pPr marL="0" marR="0" lvl="0" indent="0" algn="l" defTabSz="15113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3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一、说反思</a:t>
              </a:r>
              <a:endParaRPr kumimoji="1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endParaRPr>
            </a:p>
          </p:txBody>
        </p:sp>
      </p:grpSp>
      <p:sp>
        <p:nvSpPr>
          <p:cNvPr id="13315" name="文本框 4"/>
          <p:cNvSpPr txBox="1"/>
          <p:nvPr/>
        </p:nvSpPr>
        <p:spPr>
          <a:xfrm>
            <a:off x="1296988" y="2143125"/>
            <a:ext cx="7137400" cy="13223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chemeClr val="tx1"/>
                </a:solidFill>
                <a:latin typeface="宋体" panose="02010600030101010101" pitchFamily="2" charset="-122"/>
              </a:rPr>
              <a:t>    时间安排欠妥，气压带风带讲解速度过快。</a:t>
            </a:r>
            <a:endParaRPr lang="zh-CN" altLang="en-US" sz="40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矩形 10"/>
          <p:cNvSpPr/>
          <p:nvPr/>
        </p:nvSpPr>
        <p:spPr>
          <a:xfrm>
            <a:off x="966788" y="5397500"/>
            <a:ext cx="6626225" cy="857250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2" name="图示 1"/>
          <p:cNvGraphicFramePr/>
          <p:nvPr/>
        </p:nvGraphicFramePr>
        <p:xfrm>
          <a:off x="967154" y="413239"/>
          <a:ext cx="6626469" cy="4502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076" name="文本框 2"/>
          <p:cNvSpPr txBox="1"/>
          <p:nvPr/>
        </p:nvSpPr>
        <p:spPr>
          <a:xfrm>
            <a:off x="1433513" y="561975"/>
            <a:ext cx="1319212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chemeClr val="tx1"/>
                </a:solidFill>
                <a:latin typeface="宋体" panose="02010600030101010101" pitchFamily="2" charset="-122"/>
              </a:rPr>
              <a:t>一、</a:t>
            </a:r>
            <a:endParaRPr lang="zh-CN" altLang="en-US" sz="40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3077" name="文本框 4"/>
          <p:cNvSpPr txBox="1"/>
          <p:nvPr/>
        </p:nvSpPr>
        <p:spPr>
          <a:xfrm>
            <a:off x="1503363" y="2032000"/>
            <a:ext cx="1838325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chemeClr val="tx1"/>
                </a:solidFill>
                <a:latin typeface="宋体" panose="02010600030101010101" pitchFamily="2" charset="-122"/>
              </a:rPr>
              <a:t>二、</a:t>
            </a:r>
            <a:endParaRPr lang="zh-CN" altLang="en-US" sz="40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3078" name="文本框 5"/>
          <p:cNvSpPr txBox="1"/>
          <p:nvPr/>
        </p:nvSpPr>
        <p:spPr>
          <a:xfrm>
            <a:off x="1595438" y="3649663"/>
            <a:ext cx="1652587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chemeClr val="tx1"/>
                </a:solidFill>
                <a:latin typeface="宋体" panose="02010600030101010101" pitchFamily="2" charset="-122"/>
              </a:rPr>
              <a:t>三、</a:t>
            </a:r>
            <a:endParaRPr lang="zh-CN" altLang="en-US" sz="40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grpSp>
        <p:nvGrpSpPr>
          <p:cNvPr id="3079" name="组合 6"/>
          <p:cNvGrpSpPr/>
          <p:nvPr/>
        </p:nvGrpSpPr>
        <p:grpSpPr>
          <a:xfrm>
            <a:off x="1365250" y="5133975"/>
            <a:ext cx="4638675" cy="1003300"/>
            <a:chOff x="331323" y="1571999"/>
            <a:chExt cx="4638528" cy="1003680"/>
          </a:xfrm>
        </p:grpSpPr>
        <p:sp>
          <p:nvSpPr>
            <p:cNvPr id="8" name="圆角矩形 7"/>
            <p:cNvSpPr/>
            <p:nvPr/>
          </p:nvSpPr>
          <p:spPr>
            <a:xfrm>
              <a:off x="331323" y="1571999"/>
              <a:ext cx="4638528" cy="100368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圆角矩形 4"/>
            <p:cNvSpPr/>
            <p:nvPr/>
          </p:nvSpPr>
          <p:spPr>
            <a:xfrm>
              <a:off x="380534" y="1621231"/>
              <a:ext cx="4540106" cy="9052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5325" tIns="0" rIns="175325" bIns="0" spcCol="1270" anchor="ctr"/>
            <a:lstStyle/>
            <a:p>
              <a:pPr marL="0" marR="0" lvl="0" indent="0" algn="l" defTabSz="15113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3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 </a:t>
              </a:r>
              <a:r>
                <a:rPr kumimoji="1" lang="zh-CN" altLang="en-US" sz="3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四、说反思</a:t>
              </a:r>
              <a:endParaRPr kumimoji="1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endParaRPr>
            </a:p>
          </p:txBody>
        </p:sp>
      </p:grpSp>
      <p:sp>
        <p:nvSpPr>
          <p:cNvPr id="3080" name="文本框 3"/>
          <p:cNvSpPr txBox="1"/>
          <p:nvPr/>
        </p:nvSpPr>
        <p:spPr>
          <a:xfrm>
            <a:off x="2505075" y="3713163"/>
            <a:ext cx="3297238" cy="615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None/>
            </a:pPr>
            <a:r>
              <a:rPr lang="zh-CN" altLang="en-US" sz="34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说教学过程</a:t>
            </a:r>
            <a:endParaRPr lang="zh-CN" altLang="en-US" sz="34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098" name="组合 1"/>
          <p:cNvGrpSpPr/>
          <p:nvPr/>
        </p:nvGrpSpPr>
        <p:grpSpPr>
          <a:xfrm>
            <a:off x="0" y="0"/>
            <a:ext cx="4638675" cy="1003300"/>
            <a:chOff x="331323" y="29758"/>
            <a:chExt cx="4638528" cy="1003680"/>
          </a:xfrm>
        </p:grpSpPr>
        <p:sp>
          <p:nvSpPr>
            <p:cNvPr id="3" name="圆角矩形 2"/>
            <p:cNvSpPr/>
            <p:nvPr/>
          </p:nvSpPr>
          <p:spPr>
            <a:xfrm>
              <a:off x="331323" y="29758"/>
              <a:ext cx="4638528" cy="100368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圆角矩形 4"/>
            <p:cNvSpPr/>
            <p:nvPr/>
          </p:nvSpPr>
          <p:spPr>
            <a:xfrm>
              <a:off x="380534" y="78990"/>
              <a:ext cx="4540106" cy="9052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5325" tIns="0" rIns="175325" bIns="0" spcCol="1270" anchor="ctr"/>
            <a:lstStyle/>
            <a:p>
              <a:pPr marL="0" marR="0" lvl="0" indent="0" algn="l" defTabSz="15113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3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一、说教材</a:t>
              </a:r>
              <a:endParaRPr kumimoji="1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282700" y="1692275"/>
            <a:ext cx="5732463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dirty="0">
                <a:solidFill>
                  <a:schemeClr val="tx1"/>
                </a:solidFill>
                <a:latin typeface="宋体" panose="02010600030101010101" pitchFamily="2" charset="-122"/>
              </a:rPr>
              <a:t>1.</a:t>
            </a:r>
            <a:r>
              <a:rPr lang="zh-CN" altLang="en-US" sz="4000" dirty="0">
                <a:solidFill>
                  <a:schemeClr val="tx1"/>
                </a:solidFill>
                <a:latin typeface="宋体" panose="02010600030101010101" pitchFamily="2" charset="-122"/>
              </a:rPr>
              <a:t>教材地位：承上启下</a:t>
            </a:r>
            <a:endParaRPr lang="zh-CN" altLang="en-US" sz="40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82700" y="2611438"/>
            <a:ext cx="5732463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dirty="0">
                <a:solidFill>
                  <a:schemeClr val="tx1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4000" dirty="0">
                <a:solidFill>
                  <a:schemeClr val="tx1"/>
                </a:solidFill>
                <a:latin typeface="宋体" panose="02010600030101010101" pitchFamily="2" charset="-122"/>
              </a:rPr>
              <a:t>教学目标</a:t>
            </a:r>
            <a:endParaRPr lang="zh-CN" altLang="en-US" sz="40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文本框 1"/>
          <p:cNvSpPr txBox="1"/>
          <p:nvPr/>
        </p:nvSpPr>
        <p:spPr>
          <a:xfrm>
            <a:off x="747713" y="773113"/>
            <a:ext cx="7543800" cy="3970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dirty="0">
                <a:solidFill>
                  <a:schemeClr val="tx1"/>
                </a:solidFill>
                <a:latin typeface="宋体" panose="02010600030101010101" pitchFamily="2" charset="-122"/>
              </a:rPr>
              <a:t>1. </a:t>
            </a:r>
            <a:r>
              <a:rPr lang="zh-CN" altLang="zh-CN" sz="3600" dirty="0">
                <a:solidFill>
                  <a:schemeClr val="tx1"/>
                </a:solidFill>
                <a:latin typeface="宋体" panose="02010600030101010101" pitchFamily="2" charset="-122"/>
              </a:rPr>
              <a:t>理解全球气压带和风带的成因和分布规律；</a:t>
            </a:r>
            <a:endParaRPr lang="zh-CN" altLang="zh-CN" sz="36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r>
              <a:rPr lang="en-US" altLang="zh-CN" sz="3600" dirty="0">
                <a:solidFill>
                  <a:schemeClr val="tx1"/>
                </a:solidFill>
                <a:latin typeface="宋体" panose="02010600030101010101" pitchFamily="2" charset="-122"/>
              </a:rPr>
              <a:t>2. </a:t>
            </a:r>
            <a:r>
              <a:rPr lang="zh-CN" altLang="zh-CN" sz="3600" dirty="0">
                <a:solidFill>
                  <a:schemeClr val="tx1"/>
                </a:solidFill>
                <a:latin typeface="宋体" panose="02010600030101010101" pitchFamily="2" charset="-122"/>
              </a:rPr>
              <a:t>理解三圈环流的形成过程；</a:t>
            </a:r>
            <a:endParaRPr lang="zh-CN" altLang="zh-CN" sz="36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r>
              <a:rPr lang="en-US" altLang="zh-CN" sz="3600" dirty="0">
                <a:solidFill>
                  <a:schemeClr val="tx1"/>
                </a:solidFill>
                <a:latin typeface="宋体" panose="02010600030101010101" pitchFamily="2" charset="-122"/>
              </a:rPr>
              <a:t>3. </a:t>
            </a:r>
            <a:r>
              <a:rPr lang="zh-CN" altLang="zh-CN" sz="3600" dirty="0">
                <a:solidFill>
                  <a:schemeClr val="tx1"/>
                </a:solidFill>
                <a:latin typeface="宋体" panose="02010600030101010101" pitchFamily="2" charset="-122"/>
              </a:rPr>
              <a:t>会画全球三圈环流、气压带和风带图；</a:t>
            </a:r>
            <a:endParaRPr lang="zh-CN" altLang="zh-CN" sz="36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r>
              <a:rPr lang="en-US" altLang="zh-CN" sz="3600" dirty="0">
                <a:solidFill>
                  <a:schemeClr val="tx1"/>
                </a:solidFill>
                <a:latin typeface="宋体" panose="02010600030101010101" pitchFamily="2" charset="-122"/>
              </a:rPr>
              <a:t>4. </a:t>
            </a:r>
            <a:r>
              <a:rPr lang="zh-CN" altLang="zh-CN" sz="3600" dirty="0">
                <a:solidFill>
                  <a:schemeClr val="tx1"/>
                </a:solidFill>
                <a:latin typeface="宋体" panose="02010600030101010101" pitchFamily="2" charset="-122"/>
              </a:rPr>
              <a:t>理解全球气压带和风带的移动规律。</a:t>
            </a:r>
            <a:endParaRPr lang="zh-CN" altLang="zh-CN" sz="36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146" name="组合 1"/>
          <p:cNvGrpSpPr/>
          <p:nvPr/>
        </p:nvGrpSpPr>
        <p:grpSpPr>
          <a:xfrm>
            <a:off x="0" y="0"/>
            <a:ext cx="4638675" cy="1003300"/>
            <a:chOff x="331323" y="29758"/>
            <a:chExt cx="4638528" cy="1003680"/>
          </a:xfrm>
        </p:grpSpPr>
        <p:sp>
          <p:nvSpPr>
            <p:cNvPr id="3" name="圆角矩形 2"/>
            <p:cNvSpPr/>
            <p:nvPr/>
          </p:nvSpPr>
          <p:spPr>
            <a:xfrm>
              <a:off x="331323" y="29758"/>
              <a:ext cx="4638528" cy="100368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圆角矩形 4"/>
            <p:cNvSpPr/>
            <p:nvPr/>
          </p:nvSpPr>
          <p:spPr>
            <a:xfrm>
              <a:off x="380534" y="78990"/>
              <a:ext cx="4540106" cy="9052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5325" tIns="0" rIns="175325" bIns="0" spcCol="1270" anchor="ctr"/>
            <a:lstStyle/>
            <a:p>
              <a:pPr marL="0" marR="0" lvl="0" indent="0" algn="l" defTabSz="15113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3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一、说教材</a:t>
              </a:r>
              <a:endParaRPr kumimoji="1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endParaRPr>
            </a:p>
          </p:txBody>
        </p:sp>
      </p:grpSp>
      <p:sp>
        <p:nvSpPr>
          <p:cNvPr id="6147" name="文本框 4"/>
          <p:cNvSpPr txBox="1"/>
          <p:nvPr/>
        </p:nvSpPr>
        <p:spPr>
          <a:xfrm>
            <a:off x="1282700" y="1692275"/>
            <a:ext cx="5732463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dirty="0">
                <a:solidFill>
                  <a:schemeClr val="tx1"/>
                </a:solidFill>
                <a:latin typeface="宋体" panose="02010600030101010101" pitchFamily="2" charset="-122"/>
              </a:rPr>
              <a:t>1.</a:t>
            </a:r>
            <a:r>
              <a:rPr lang="zh-CN" altLang="en-US" sz="4000" dirty="0">
                <a:solidFill>
                  <a:schemeClr val="tx1"/>
                </a:solidFill>
                <a:latin typeface="宋体" panose="02010600030101010101" pitchFamily="2" charset="-122"/>
              </a:rPr>
              <a:t>教材地位：承上启下</a:t>
            </a:r>
            <a:endParaRPr lang="zh-CN" altLang="en-US" sz="40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6148" name="文本框 5"/>
          <p:cNvSpPr txBox="1"/>
          <p:nvPr/>
        </p:nvSpPr>
        <p:spPr>
          <a:xfrm>
            <a:off x="1282700" y="2611438"/>
            <a:ext cx="5732463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dirty="0">
                <a:solidFill>
                  <a:schemeClr val="tx1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4000" dirty="0">
                <a:solidFill>
                  <a:schemeClr val="tx1"/>
                </a:solidFill>
                <a:latin typeface="宋体" panose="02010600030101010101" pitchFamily="2" charset="-122"/>
              </a:rPr>
              <a:t>教学目标</a:t>
            </a:r>
            <a:endParaRPr lang="zh-CN" altLang="en-US" sz="40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82700" y="3530600"/>
            <a:ext cx="8080375" cy="2555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dirty="0">
                <a:solidFill>
                  <a:schemeClr val="tx1"/>
                </a:solidFill>
                <a:latin typeface="宋体" panose="02010600030101010101" pitchFamily="2" charset="-122"/>
              </a:rPr>
              <a:t>3.</a:t>
            </a:r>
            <a:r>
              <a:rPr lang="zh-CN" altLang="en-US" sz="4000" dirty="0">
                <a:solidFill>
                  <a:schemeClr val="tx1"/>
                </a:solidFill>
                <a:latin typeface="宋体" panose="02010600030101010101" pitchFamily="2" charset="-122"/>
              </a:rPr>
              <a:t>教学重难点：</a:t>
            </a:r>
            <a:endParaRPr lang="en-US" altLang="zh-CN" sz="40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r>
              <a:rPr lang="zh-CN" altLang="zh-CN" sz="4000" dirty="0">
                <a:solidFill>
                  <a:schemeClr val="tx1"/>
                </a:solidFill>
                <a:latin typeface="宋体" panose="02010600030101010101" pitchFamily="2" charset="-122"/>
              </a:rPr>
              <a:t>重点</a:t>
            </a:r>
            <a:r>
              <a:rPr lang="zh-CN" altLang="en-US" sz="4000" dirty="0">
                <a:solidFill>
                  <a:schemeClr val="tx1"/>
                </a:solidFill>
                <a:latin typeface="宋体" panose="02010600030101010101" pitchFamily="2" charset="-122"/>
              </a:rPr>
              <a:t>：</a:t>
            </a:r>
            <a:r>
              <a:rPr lang="zh-CN" altLang="zh-CN" sz="4000" dirty="0">
                <a:solidFill>
                  <a:schemeClr val="tx1"/>
                </a:solidFill>
                <a:latin typeface="宋体" panose="02010600030101010101" pitchFamily="2" charset="-122"/>
              </a:rPr>
              <a:t>全球气压带、风带的分布</a:t>
            </a:r>
            <a:endParaRPr lang="en-US" altLang="zh-CN" sz="40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r>
              <a:rPr lang="en-US" altLang="zh-CN" sz="4000" dirty="0">
                <a:solidFill>
                  <a:schemeClr val="tx1"/>
                </a:solidFill>
                <a:latin typeface="宋体" panose="02010600030101010101" pitchFamily="2" charset="-122"/>
              </a:rPr>
              <a:t>      </a:t>
            </a:r>
            <a:r>
              <a:rPr lang="zh-CN" altLang="zh-CN" sz="4000" dirty="0">
                <a:solidFill>
                  <a:schemeClr val="tx1"/>
                </a:solidFill>
                <a:latin typeface="宋体" panose="02010600030101010101" pitchFamily="2" charset="-122"/>
              </a:rPr>
              <a:t>气压带、风带的移动规律</a:t>
            </a:r>
            <a:endParaRPr lang="zh-CN" altLang="zh-CN" sz="40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r>
              <a:rPr lang="zh-CN" altLang="en-US" sz="4000" dirty="0">
                <a:solidFill>
                  <a:schemeClr val="tx1"/>
                </a:solidFill>
                <a:latin typeface="宋体" panose="02010600030101010101" pitchFamily="2" charset="-122"/>
              </a:rPr>
              <a:t>难点：三圈环流的形成机理</a:t>
            </a:r>
            <a:endParaRPr lang="zh-CN" altLang="en-US" sz="40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7170" name="组合 1"/>
          <p:cNvGrpSpPr/>
          <p:nvPr/>
        </p:nvGrpSpPr>
        <p:grpSpPr>
          <a:xfrm>
            <a:off x="0" y="0"/>
            <a:ext cx="4638675" cy="1003300"/>
            <a:chOff x="331323" y="29758"/>
            <a:chExt cx="4638528" cy="1003680"/>
          </a:xfrm>
        </p:grpSpPr>
        <p:sp>
          <p:nvSpPr>
            <p:cNvPr id="3" name="圆角矩形 2"/>
            <p:cNvSpPr/>
            <p:nvPr/>
          </p:nvSpPr>
          <p:spPr>
            <a:xfrm>
              <a:off x="331323" y="29758"/>
              <a:ext cx="4638528" cy="100368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圆角矩形 4"/>
            <p:cNvSpPr/>
            <p:nvPr/>
          </p:nvSpPr>
          <p:spPr>
            <a:xfrm>
              <a:off x="380534" y="78990"/>
              <a:ext cx="4540106" cy="9052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5325" tIns="0" rIns="175325" bIns="0" spcCol="1270" anchor="ctr"/>
            <a:lstStyle/>
            <a:p>
              <a:pPr marL="0" marR="0" lvl="0" indent="0" algn="l" defTabSz="15113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3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一、说教法、学法</a:t>
              </a:r>
              <a:endParaRPr kumimoji="1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endParaRPr>
            </a:p>
          </p:txBody>
        </p:sp>
      </p:grpSp>
      <p:sp>
        <p:nvSpPr>
          <p:cNvPr id="7171" name="文本框 4"/>
          <p:cNvSpPr txBox="1"/>
          <p:nvPr/>
        </p:nvSpPr>
        <p:spPr>
          <a:xfrm>
            <a:off x="2624138" y="1970088"/>
            <a:ext cx="7275512" cy="2554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4000" dirty="0">
                <a:solidFill>
                  <a:schemeClr val="tx1"/>
                </a:solidFill>
                <a:latin typeface="宋体" panose="02010600030101010101" pitchFamily="2" charset="-122"/>
              </a:rPr>
              <a:t>演示法</a:t>
            </a:r>
            <a:endParaRPr lang="en-US" altLang="zh-CN" sz="40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r>
              <a:rPr lang="zh-CN" altLang="zh-CN" sz="4000" dirty="0">
                <a:solidFill>
                  <a:schemeClr val="tx1"/>
                </a:solidFill>
                <a:latin typeface="宋体" panose="02010600030101010101" pitchFamily="2" charset="-122"/>
              </a:rPr>
              <a:t>模拟法</a:t>
            </a:r>
            <a:endParaRPr lang="en-US" altLang="zh-CN" sz="40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r>
              <a:rPr lang="zh-CN" altLang="zh-CN" sz="4000" dirty="0">
                <a:solidFill>
                  <a:schemeClr val="tx1"/>
                </a:solidFill>
                <a:latin typeface="宋体" panose="02010600030101010101" pitchFamily="2" charset="-122"/>
              </a:rPr>
              <a:t>讨论探究法</a:t>
            </a:r>
            <a:endParaRPr lang="en-US" altLang="zh-CN" sz="40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r>
              <a:rPr lang="zh-CN" altLang="zh-CN" sz="4000" dirty="0">
                <a:solidFill>
                  <a:schemeClr val="tx1"/>
                </a:solidFill>
                <a:latin typeface="宋体" panose="02010600030101010101" pitchFamily="2" charset="-122"/>
              </a:rPr>
              <a:t>画图法</a:t>
            </a:r>
            <a:endParaRPr lang="zh-CN" altLang="en-US" sz="40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矩形 1"/>
          <p:cNvSpPr/>
          <p:nvPr/>
        </p:nvSpPr>
        <p:spPr>
          <a:xfrm>
            <a:off x="492125" y="630238"/>
            <a:ext cx="1420813" cy="5857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3200" b="1" dirty="0">
                <a:solidFill>
                  <a:schemeClr val="tx1"/>
                </a:solidFill>
                <a:latin typeface="宋体" panose="02010600030101010101" pitchFamily="2" charset="-122"/>
              </a:rPr>
              <a:t>演示法</a:t>
            </a:r>
            <a:endParaRPr lang="en-US" altLang="zh-CN" sz="3200" b="1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97038" y="2012950"/>
            <a:ext cx="4343400" cy="585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latin typeface="宋体" panose="02010600030101010101" pitchFamily="2" charset="-122"/>
              </a:rPr>
              <a:t>单圈环流</a:t>
            </a:r>
            <a:endParaRPr lang="zh-CN" altLang="en-US" sz="3200" b="1" dirty="0">
              <a:latin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97038" y="2846388"/>
            <a:ext cx="43434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latin typeface="宋体" panose="02010600030101010101" pitchFamily="2" charset="-122"/>
              </a:rPr>
              <a:t>低纬环流圈的形成</a:t>
            </a:r>
            <a:endParaRPr lang="zh-CN" altLang="en-US" sz="3200" b="1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矩形 1"/>
          <p:cNvSpPr/>
          <p:nvPr/>
        </p:nvSpPr>
        <p:spPr>
          <a:xfrm>
            <a:off x="465138" y="569913"/>
            <a:ext cx="1981200" cy="5222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2800" b="1" dirty="0">
                <a:solidFill>
                  <a:schemeClr val="tx1"/>
                </a:solidFill>
                <a:latin typeface="宋体" panose="02010600030101010101" pitchFamily="2" charset="-122"/>
              </a:rPr>
              <a:t>讨论探究法</a:t>
            </a:r>
            <a:endParaRPr lang="en-US" altLang="zh-CN" sz="2800" b="1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9219" name="文本框 2"/>
          <p:cNvSpPr txBox="1"/>
          <p:nvPr/>
        </p:nvSpPr>
        <p:spPr>
          <a:xfrm>
            <a:off x="1978025" y="2497138"/>
            <a:ext cx="6427788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latin typeface="宋体" panose="02010600030101010101" pitchFamily="2" charset="-122"/>
              </a:rPr>
              <a:t>中纬环流圈和高纬环流圈的形成</a:t>
            </a:r>
            <a:endParaRPr lang="zh-CN" altLang="en-US" sz="3200" b="1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矩形 1"/>
          <p:cNvSpPr/>
          <p:nvPr/>
        </p:nvSpPr>
        <p:spPr>
          <a:xfrm>
            <a:off x="465138" y="736600"/>
            <a:ext cx="1262062" cy="5222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2800" b="1" dirty="0">
                <a:solidFill>
                  <a:schemeClr val="tx1"/>
                </a:solidFill>
                <a:latin typeface="宋体" panose="02010600030101010101" pitchFamily="2" charset="-122"/>
              </a:rPr>
              <a:t>模拟法</a:t>
            </a:r>
            <a:endParaRPr lang="en-US" altLang="zh-CN" sz="2800" b="1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10243" name="文本框 2"/>
          <p:cNvSpPr txBox="1"/>
          <p:nvPr/>
        </p:nvSpPr>
        <p:spPr>
          <a:xfrm>
            <a:off x="676275" y="2330450"/>
            <a:ext cx="87058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latin typeface="宋体" panose="02010600030101010101" pitchFamily="2" charset="-122"/>
              </a:rPr>
              <a:t>活动：</a:t>
            </a:r>
            <a:r>
              <a:rPr lang="zh-CN" altLang="zh-CN" sz="3200" b="1" dirty="0">
                <a:latin typeface="宋体" panose="02010600030101010101" pitchFamily="2" charset="-122"/>
              </a:rPr>
              <a:t>用硬纸板箭头展示三圈环</a:t>
            </a:r>
            <a:r>
              <a:rPr lang="zh-CN" altLang="en-US" sz="3200" b="1" dirty="0">
                <a:latin typeface="宋体" panose="02010600030101010101" pitchFamily="2" charset="-122"/>
              </a:rPr>
              <a:t>流并上台展示</a:t>
            </a:r>
            <a:endParaRPr lang="zh-CN" altLang="en-US" sz="3200" b="1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5a1bd059-3bf9-407b-beaf-035bd8f32ec6"/>
  <p:tag name="COMMONDATA" val="eyJoZGlkIjoiMGE5OTNjZmI2OTBiNmY2NDliMjllZGYxNDBiNTYwNTAifQ=="/>
</p:tagLst>
</file>

<file path=ppt/theme/theme1.xml><?xml version="1.0" encoding="utf-8"?>
<a:theme xmlns:a="http://schemas.openxmlformats.org/drawingml/2006/main" name="1_Office 主题">
  <a:themeElements>
    <a:clrScheme name="1_Office 主题 1">
      <a:dk1>
        <a:srgbClr val="000000"/>
      </a:dk1>
      <a:lt1>
        <a:srgbClr val="FFFFFF"/>
      </a:lt1>
      <a:dk2>
        <a:srgbClr val="FF0000"/>
      </a:dk2>
      <a:lt2>
        <a:srgbClr val="DCDCDC"/>
      </a:lt2>
      <a:accent1>
        <a:srgbClr val="333333"/>
      </a:accent1>
      <a:accent2>
        <a:srgbClr val="4D4D4D"/>
      </a:accent2>
      <a:accent3>
        <a:srgbClr val="FFFFFF"/>
      </a:accent3>
      <a:accent4>
        <a:srgbClr val="000000"/>
      </a:accent4>
      <a:accent5>
        <a:srgbClr val="ADADAD"/>
      </a:accent5>
      <a:accent6>
        <a:srgbClr val="454545"/>
      </a:accent6>
      <a:hlink>
        <a:srgbClr val="5F5F5F"/>
      </a:hlink>
      <a:folHlink>
        <a:srgbClr val="969696"/>
      </a:folHlink>
    </a:clrScheme>
    <a:fontScheme name="1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none" lIns="91440" tIns="45720" rIns="91440" bIns="45720" numCol="1" anchor="t" anchorCtr="0" compatLnSpc="1">
        <a:spAutoFit/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sz="2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none" lIns="91440" tIns="45720" rIns="91440" bIns="45720" numCol="1" anchor="t" anchorCtr="0" compatLnSpc="1">
        <a:spAutoFit/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sz="2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lnDef>
  </a:objectDefaults>
  <a:extraClrSchemeLst>
    <a:extraClrScheme>
      <a:clrScheme name="1_Office 主题 1">
        <a:dk1>
          <a:srgbClr val="000000"/>
        </a:dk1>
        <a:lt1>
          <a:srgbClr val="FFFFFF"/>
        </a:lt1>
        <a:dk2>
          <a:srgbClr val="FF0000"/>
        </a:dk2>
        <a:lt2>
          <a:srgbClr val="DCDCDC"/>
        </a:lt2>
        <a:accent1>
          <a:srgbClr val="333333"/>
        </a:accent1>
        <a:accent2>
          <a:srgbClr val="4D4D4D"/>
        </a:accent2>
        <a:accent3>
          <a:srgbClr val="FFFFFF"/>
        </a:accent3>
        <a:accent4>
          <a:srgbClr val="000000"/>
        </a:accent4>
        <a:accent5>
          <a:srgbClr val="ADADAD"/>
        </a:accent5>
        <a:accent6>
          <a:srgbClr val="454545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主题">
  <a:themeElements>
    <a:clrScheme name="4_Office 主题 1">
      <a:dk1>
        <a:srgbClr val="000000"/>
      </a:dk1>
      <a:lt1>
        <a:srgbClr val="FFFFFF"/>
      </a:lt1>
      <a:dk2>
        <a:srgbClr val="FF0000"/>
      </a:dk2>
      <a:lt2>
        <a:srgbClr val="DCDCDC"/>
      </a:lt2>
      <a:accent1>
        <a:srgbClr val="333333"/>
      </a:accent1>
      <a:accent2>
        <a:srgbClr val="4D4D4D"/>
      </a:accent2>
      <a:accent3>
        <a:srgbClr val="FFFFFF"/>
      </a:accent3>
      <a:accent4>
        <a:srgbClr val="000000"/>
      </a:accent4>
      <a:accent5>
        <a:srgbClr val="ADADAD"/>
      </a:accent5>
      <a:accent6>
        <a:srgbClr val="454545"/>
      </a:accent6>
      <a:hlink>
        <a:srgbClr val="5F5F5F"/>
      </a:hlink>
      <a:folHlink>
        <a:srgbClr val="969696"/>
      </a:folHlink>
    </a:clrScheme>
    <a:fontScheme name="4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none" lIns="91440" tIns="45720" rIns="91440" bIns="45720" numCol="1" anchor="t" anchorCtr="0" compatLnSpc="1">
        <a:spAutoFit/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sz="2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none" lIns="91440" tIns="45720" rIns="91440" bIns="45720" numCol="1" anchor="t" anchorCtr="0" compatLnSpc="1">
        <a:spAutoFit/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sz="2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lnDef>
  </a:objectDefaults>
  <a:extraClrSchemeLst>
    <a:extraClrScheme>
      <a:clrScheme name="4_Office 主题 1">
        <a:dk1>
          <a:srgbClr val="000000"/>
        </a:dk1>
        <a:lt1>
          <a:srgbClr val="FFFFFF"/>
        </a:lt1>
        <a:dk2>
          <a:srgbClr val="FF0000"/>
        </a:dk2>
        <a:lt2>
          <a:srgbClr val="DCDCDC"/>
        </a:lt2>
        <a:accent1>
          <a:srgbClr val="333333"/>
        </a:accent1>
        <a:accent2>
          <a:srgbClr val="4D4D4D"/>
        </a:accent2>
        <a:accent3>
          <a:srgbClr val="FFFFFF"/>
        </a:accent3>
        <a:accent4>
          <a:srgbClr val="000000"/>
        </a:accent4>
        <a:accent5>
          <a:srgbClr val="ADADAD"/>
        </a:accent5>
        <a:accent6>
          <a:srgbClr val="454545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主题">
  <a:themeElements>
    <a:clrScheme name="3_Office 主题 1">
      <a:dk1>
        <a:srgbClr val="000000"/>
      </a:dk1>
      <a:lt1>
        <a:srgbClr val="FFFFFF"/>
      </a:lt1>
      <a:dk2>
        <a:srgbClr val="FF0000"/>
      </a:dk2>
      <a:lt2>
        <a:srgbClr val="DCDCDC"/>
      </a:lt2>
      <a:accent1>
        <a:srgbClr val="333333"/>
      </a:accent1>
      <a:accent2>
        <a:srgbClr val="4D4D4D"/>
      </a:accent2>
      <a:accent3>
        <a:srgbClr val="FFFFFF"/>
      </a:accent3>
      <a:accent4>
        <a:srgbClr val="000000"/>
      </a:accent4>
      <a:accent5>
        <a:srgbClr val="ADADAD"/>
      </a:accent5>
      <a:accent6>
        <a:srgbClr val="454545"/>
      </a:accent6>
      <a:hlink>
        <a:srgbClr val="5F5F5F"/>
      </a:hlink>
      <a:folHlink>
        <a:srgbClr val="969696"/>
      </a:folHlink>
    </a:clrScheme>
    <a:fontScheme name="3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none" lIns="91440" tIns="45720" rIns="91440" bIns="45720" numCol="1" anchor="t" anchorCtr="0" compatLnSpc="1">
        <a:spAutoFit/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sz="2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none" lIns="91440" tIns="45720" rIns="91440" bIns="45720" numCol="1" anchor="t" anchorCtr="0" compatLnSpc="1">
        <a:spAutoFit/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sz="2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lnDef>
  </a:objectDefaults>
  <a:extraClrSchemeLst>
    <a:extraClrScheme>
      <a:clrScheme name="3_Office 主题 1">
        <a:dk1>
          <a:srgbClr val="000000"/>
        </a:dk1>
        <a:lt1>
          <a:srgbClr val="FFFFFF"/>
        </a:lt1>
        <a:dk2>
          <a:srgbClr val="FF0000"/>
        </a:dk2>
        <a:lt2>
          <a:srgbClr val="DCDCDC"/>
        </a:lt2>
        <a:accent1>
          <a:srgbClr val="333333"/>
        </a:accent1>
        <a:accent2>
          <a:srgbClr val="4D4D4D"/>
        </a:accent2>
        <a:accent3>
          <a:srgbClr val="FFFFFF"/>
        </a:accent3>
        <a:accent4>
          <a:srgbClr val="000000"/>
        </a:accent4>
        <a:accent5>
          <a:srgbClr val="ADADAD"/>
        </a:accent5>
        <a:accent6>
          <a:srgbClr val="454545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Settings\zhangyan\Application Data\Microsoft\Templates\中国地理课件模版.pot</Template>
  <TotalTime>0</TotalTime>
  <Words>389</Words>
  <Application>WPS 演示</Application>
  <PresentationFormat>全屏显示(4:3)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12</vt:i4>
      </vt:variant>
    </vt:vector>
  </HeadingPairs>
  <TitlesOfParts>
    <vt:vector size="25" baseType="lpstr">
      <vt:lpstr>Arial</vt:lpstr>
      <vt:lpstr>宋体</vt:lpstr>
      <vt:lpstr>Wingdings</vt:lpstr>
      <vt:lpstr>Calibri</vt:lpstr>
      <vt:lpstr>Times New Roman</vt:lpstr>
      <vt:lpstr>黑体</vt:lpstr>
      <vt:lpstr>Verdana</vt:lpstr>
      <vt:lpstr>微软雅黑</vt:lpstr>
      <vt:lpstr>Arial Unicode MS</vt:lpstr>
      <vt:lpstr>1_Office 主题</vt:lpstr>
      <vt:lpstr>4_Office 主题</vt:lpstr>
      <vt:lpstr>3_Office 主题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世纪金榜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世纪金榜</dc:title>
  <dc:creator>世纪金榜</dc:creator>
  <cp:lastModifiedBy>晓梅</cp:lastModifiedBy>
  <cp:revision>657</cp:revision>
  <dcterms:created xsi:type="dcterms:W3CDTF">2010-04-14T11:46:09Z</dcterms:created>
  <dcterms:modified xsi:type="dcterms:W3CDTF">2023-06-21T07:34:59Z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0F5E4BC5485948B0BBA3D1CCD6D687AC_12</vt:lpwstr>
  </property>
  <property fmtid="{D5CDD505-2E9C-101B-9397-08002B2CF9AE}" pid="3" name="KSOProductBuildVer">
    <vt:lpwstr>2052-11.1.0.14309</vt:lpwstr>
  </property>
</Properties>
</file>