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0" r:id="rId3"/>
    <p:sldId id="417" r:id="rId4"/>
    <p:sldId id="423" r:id="rId5"/>
    <p:sldId id="424" r:id="rId6"/>
    <p:sldId id="425" r:id="rId7"/>
    <p:sldId id="432" r:id="rId8"/>
    <p:sldId id="428" r:id="rId9"/>
    <p:sldId id="433" r:id="rId10"/>
    <p:sldId id="434" r:id="rId11"/>
    <p:sldId id="435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8366EED-02AF-458F-BE32-24E741B4BB2A}">
          <p14:sldIdLst>
            <p14:sldId id="290"/>
            <p14:sldId id="417"/>
            <p14:sldId id="423"/>
            <p14:sldId id="424"/>
            <p14:sldId id="425"/>
            <p14:sldId id="432"/>
            <p14:sldId id="428"/>
            <p14:sldId id="433"/>
            <p14:sldId id="434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3598" userDrawn="1">
          <p15:clr>
            <a:srgbClr val="A4A3A4"/>
          </p15:clr>
        </p15:guide>
        <p15:guide id="3" pos="381" userDrawn="1">
          <p15:clr>
            <a:srgbClr val="A4A3A4"/>
          </p15:clr>
        </p15:guide>
        <p15:guide id="4" orient="horz" pos="582" userDrawn="1">
          <p15:clr>
            <a:srgbClr val="A4A3A4"/>
          </p15:clr>
        </p15:guide>
        <p15:guide id="5" pos="7381" userDrawn="1">
          <p15:clr>
            <a:srgbClr val="A4A3A4"/>
          </p15:clr>
        </p15:guide>
        <p15:guide id="6" orient="horz" pos="37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UN.Org" initials="S" lastIdx="0" clrIdx="0"/>
  <p:cmAuthor id="0" name="新课标第一网" initials="" lastIdx="0" clrIdx="0"/>
  <p:cmAuthor id="2" name="lenovo" initials="l" lastIdx="0" clrIdx="1"/>
  <p:cmAuthor id="3" name="Author" initials="A" lastIdx="0" clrIdx="2"/>
  <p:cmAuthor id="75" name="作者" initials="A" lastIdx="0" clrIdx="24"/>
  <p:cmAuthor id="4" name="王习习" initials="王" lastIdx="0" clrIdx="0"/>
  <p:cmAuthor id="6" name="ZYD" initials="Z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20" autoAdjust="0"/>
  </p:normalViewPr>
  <p:slideViewPr>
    <p:cSldViewPr snapToGrid="0" showGuides="1">
      <p:cViewPr varScale="1">
        <p:scale>
          <a:sx n="109" d="100"/>
          <a:sy n="109" d="100"/>
        </p:scale>
        <p:origin x="204" y="120"/>
      </p:cViewPr>
      <p:guideLst>
        <p:guide orient="horz" pos="1911"/>
        <p:guide pos="3598"/>
        <p:guide pos="381"/>
        <p:guide orient="horz" pos="582"/>
        <p:guide pos="7381"/>
        <p:guide orient="horz" pos="3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8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6" Type="http://schemas.openxmlformats.org/officeDocument/2006/relationships/tags" Target="../tags/tag90.xml"/><Relationship Id="rId25" Type="http://schemas.openxmlformats.org/officeDocument/2006/relationships/tags" Target="../tags/tag89.xml"/><Relationship Id="rId24" Type="http://schemas.openxmlformats.org/officeDocument/2006/relationships/tags" Target="../tags/tag88.xml"/><Relationship Id="rId23" Type="http://schemas.openxmlformats.org/officeDocument/2006/relationships/image" Target="../media/image4.png"/><Relationship Id="rId22" Type="http://schemas.openxmlformats.org/officeDocument/2006/relationships/tags" Target="../tags/tag87.xml"/><Relationship Id="rId21" Type="http://schemas.openxmlformats.org/officeDocument/2006/relationships/image" Target="../media/image3.png"/><Relationship Id="rId20" Type="http://schemas.openxmlformats.org/officeDocument/2006/relationships/tags" Target="../tags/tag86.xml"/><Relationship Id="rId2" Type="http://schemas.openxmlformats.org/officeDocument/2006/relationships/tags" Target="../tags/tag70.xml"/><Relationship Id="rId19" Type="http://schemas.openxmlformats.org/officeDocument/2006/relationships/image" Target="../media/image2.png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image" Target="../media/image1.png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1506202" y="311154"/>
            <a:ext cx="342900" cy="365125"/>
          </a:xfrm>
          <a:solidFill>
            <a:schemeClr val="accent1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6F919D3-A0D6-4586-82A8-25A537D2BD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356352"/>
            <a:ext cx="2844800" cy="365125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356352"/>
            <a:ext cx="3860800" cy="365125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20373" y="131818"/>
            <a:ext cx="10442493" cy="6594587"/>
            <a:chOff x="5758763" y="583144"/>
            <a:chExt cx="2701699" cy="1977578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 bwMode="auto">
            <a:xfrm>
              <a:off x="6901655" y="2342974"/>
              <a:ext cx="415046" cy="168531"/>
            </a:xfrm>
            <a:prstGeom prst="rect">
              <a:avLst/>
            </a:prstGeom>
            <a:solidFill>
              <a:srgbClr val="B1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任意多边形 6"/>
            <p:cNvSpPr/>
            <p:nvPr>
              <p:custDataLst>
                <p:tags r:id="rId4"/>
              </p:custDataLst>
            </p:nvPr>
          </p:nvSpPr>
          <p:spPr bwMode="auto">
            <a:xfrm>
              <a:off x="6901655" y="2342974"/>
              <a:ext cx="415046" cy="131705"/>
            </a:xfrm>
            <a:custGeom>
              <a:avLst/>
              <a:gdLst>
                <a:gd name="T0" fmla="*/ 479 w 479"/>
                <a:gd name="T1" fmla="*/ 152 h 152"/>
                <a:gd name="T2" fmla="*/ 0 w 479"/>
                <a:gd name="T3" fmla="*/ 104 h 152"/>
                <a:gd name="T4" fmla="*/ 0 w 479"/>
                <a:gd name="T5" fmla="*/ 0 h 152"/>
                <a:gd name="T6" fmla="*/ 479 w 479"/>
                <a:gd name="T7" fmla="*/ 0 h 152"/>
                <a:gd name="T8" fmla="*/ 479 w 4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52">
                  <a:moveTo>
                    <a:pt x="479" y="152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79" y="152"/>
                  </a:lnTo>
                  <a:close/>
                </a:path>
              </a:pathLst>
            </a:custGeom>
            <a:solidFill>
              <a:srgbClr val="8F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任意多边形 7"/>
            <p:cNvSpPr/>
            <p:nvPr>
              <p:custDataLst>
                <p:tags r:id="rId5"/>
              </p:custDataLst>
            </p:nvPr>
          </p:nvSpPr>
          <p:spPr bwMode="auto">
            <a:xfrm>
              <a:off x="6638244" y="2499114"/>
              <a:ext cx="941868" cy="61608"/>
            </a:xfrm>
            <a:custGeom>
              <a:avLst/>
              <a:gdLst>
                <a:gd name="T0" fmla="*/ 434 w 458"/>
                <a:gd name="T1" fmla="*/ 0 h 47"/>
                <a:gd name="T2" fmla="*/ 24 w 458"/>
                <a:gd name="T3" fmla="*/ 0 h 47"/>
                <a:gd name="T4" fmla="*/ 0 w 458"/>
                <a:gd name="T5" fmla="*/ 23 h 47"/>
                <a:gd name="T6" fmla="*/ 0 w 458"/>
                <a:gd name="T7" fmla="*/ 47 h 47"/>
                <a:gd name="T8" fmla="*/ 458 w 458"/>
                <a:gd name="T9" fmla="*/ 47 h 47"/>
                <a:gd name="T10" fmla="*/ 458 w 458"/>
                <a:gd name="T11" fmla="*/ 23 h 47"/>
                <a:gd name="T12" fmla="*/ 434 w 45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47">
                  <a:moveTo>
                    <a:pt x="43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58" y="47"/>
                    <a:pt x="458" y="47"/>
                    <a:pt x="458" y="47"/>
                  </a:cubicBezTo>
                  <a:cubicBezTo>
                    <a:pt x="458" y="23"/>
                    <a:pt x="458" y="23"/>
                    <a:pt x="458" y="23"/>
                  </a:cubicBezTo>
                  <a:cubicBezTo>
                    <a:pt x="458" y="10"/>
                    <a:pt x="447" y="0"/>
                    <a:pt x="434" y="0"/>
                  </a:cubicBezTo>
                  <a:close/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任意多边形 8"/>
            <p:cNvSpPr/>
            <p:nvPr>
              <p:custDataLst>
                <p:tags r:id="rId6"/>
              </p:custDataLst>
            </p:nvPr>
          </p:nvSpPr>
          <p:spPr bwMode="auto">
            <a:xfrm>
              <a:off x="5758763" y="583144"/>
              <a:ext cx="2701699" cy="1821350"/>
            </a:xfrm>
            <a:custGeom>
              <a:avLst/>
              <a:gdLst>
                <a:gd name="T0" fmla="*/ 1290 w 1314"/>
                <a:gd name="T1" fmla="*/ 0 h 885"/>
                <a:gd name="T2" fmla="*/ 24 w 1314"/>
                <a:gd name="T3" fmla="*/ 0 h 885"/>
                <a:gd name="T4" fmla="*/ 0 w 1314"/>
                <a:gd name="T5" fmla="*/ 25 h 885"/>
                <a:gd name="T6" fmla="*/ 0 w 1314"/>
                <a:gd name="T7" fmla="*/ 860 h 885"/>
                <a:gd name="T8" fmla="*/ 24 w 1314"/>
                <a:gd name="T9" fmla="*/ 885 h 885"/>
                <a:gd name="T10" fmla="*/ 1290 w 1314"/>
                <a:gd name="T11" fmla="*/ 885 h 885"/>
                <a:gd name="T12" fmla="*/ 1314 w 1314"/>
                <a:gd name="T13" fmla="*/ 860 h 885"/>
                <a:gd name="T14" fmla="*/ 1314 w 1314"/>
                <a:gd name="T15" fmla="*/ 25 h 885"/>
                <a:gd name="T16" fmla="*/ 1290 w 1314"/>
                <a:gd name="T17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885">
                  <a:moveTo>
                    <a:pt x="129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0" y="874"/>
                    <a:pt x="11" y="885"/>
                    <a:pt x="24" y="885"/>
                  </a:cubicBezTo>
                  <a:cubicBezTo>
                    <a:pt x="1290" y="885"/>
                    <a:pt x="1290" y="885"/>
                    <a:pt x="1290" y="885"/>
                  </a:cubicBezTo>
                  <a:cubicBezTo>
                    <a:pt x="1303" y="885"/>
                    <a:pt x="1314" y="874"/>
                    <a:pt x="1314" y="860"/>
                  </a:cubicBezTo>
                  <a:cubicBezTo>
                    <a:pt x="1314" y="25"/>
                    <a:pt x="1314" y="25"/>
                    <a:pt x="1314" y="25"/>
                  </a:cubicBezTo>
                  <a:cubicBezTo>
                    <a:pt x="1314" y="11"/>
                    <a:pt x="1303" y="0"/>
                    <a:pt x="1290" y="0"/>
                  </a:cubicBezTo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 9"/>
            <p:cNvSpPr/>
            <p:nvPr>
              <p:custDataLst>
                <p:tags r:id="rId7"/>
              </p:custDataLst>
            </p:nvPr>
          </p:nvSpPr>
          <p:spPr bwMode="auto">
            <a:xfrm>
              <a:off x="5799488" y="634267"/>
              <a:ext cx="2619382" cy="1708707"/>
            </a:xfrm>
            <a:custGeom>
              <a:avLst/>
              <a:gdLst>
                <a:gd name="T0" fmla="*/ 1264 w 1274"/>
                <a:gd name="T1" fmla="*/ 760 h 760"/>
                <a:gd name="T2" fmla="*/ 10 w 1274"/>
                <a:gd name="T3" fmla="*/ 760 h 760"/>
                <a:gd name="T4" fmla="*/ 0 w 1274"/>
                <a:gd name="T5" fmla="*/ 750 h 760"/>
                <a:gd name="T6" fmla="*/ 0 w 1274"/>
                <a:gd name="T7" fmla="*/ 10 h 760"/>
                <a:gd name="T8" fmla="*/ 10 w 1274"/>
                <a:gd name="T9" fmla="*/ 0 h 760"/>
                <a:gd name="T10" fmla="*/ 1264 w 1274"/>
                <a:gd name="T11" fmla="*/ 0 h 760"/>
                <a:gd name="T12" fmla="*/ 1274 w 1274"/>
                <a:gd name="T13" fmla="*/ 10 h 760"/>
                <a:gd name="T14" fmla="*/ 1274 w 1274"/>
                <a:gd name="T15" fmla="*/ 750 h 760"/>
                <a:gd name="T16" fmla="*/ 1264 w 1274"/>
                <a:gd name="T17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4" h="760">
                  <a:moveTo>
                    <a:pt x="1264" y="760"/>
                  </a:moveTo>
                  <a:cubicBezTo>
                    <a:pt x="10" y="760"/>
                    <a:pt x="10" y="760"/>
                    <a:pt x="10" y="760"/>
                  </a:cubicBezTo>
                  <a:cubicBezTo>
                    <a:pt x="5" y="760"/>
                    <a:pt x="0" y="756"/>
                    <a:pt x="0" y="75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264" y="0"/>
                    <a:pt x="1264" y="0"/>
                    <a:pt x="1264" y="0"/>
                  </a:cubicBezTo>
                  <a:cubicBezTo>
                    <a:pt x="1270" y="0"/>
                    <a:pt x="1274" y="4"/>
                    <a:pt x="1274" y="10"/>
                  </a:cubicBezTo>
                  <a:cubicBezTo>
                    <a:pt x="1274" y="750"/>
                    <a:pt x="1274" y="750"/>
                    <a:pt x="1274" y="750"/>
                  </a:cubicBezTo>
                  <a:cubicBezTo>
                    <a:pt x="1274" y="756"/>
                    <a:pt x="1270" y="760"/>
                    <a:pt x="1264" y="760"/>
                  </a:cubicBezTo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16" tIns="32258" rIns="64516" bIns="32258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277855" y="155785"/>
            <a:ext cx="545767" cy="496104"/>
            <a:chOff x="871717" y="11189609"/>
            <a:chExt cx="380406" cy="345792"/>
          </a:xfrm>
        </p:grpSpPr>
        <p:grpSp>
          <p:nvGrpSpPr>
            <p:cNvPr id="10" name="图形 54"/>
            <p:cNvGrpSpPr/>
            <p:nvPr>
              <p:custDataLst>
                <p:tags r:id="rId3"/>
              </p:custDataLst>
            </p:nvPr>
          </p:nvGrpSpPr>
          <p:grpSpPr>
            <a:xfrm>
              <a:off x="901463" y="11189609"/>
              <a:ext cx="304843" cy="345792"/>
              <a:chOff x="901463" y="11189609"/>
              <a:chExt cx="304843" cy="345792"/>
            </a:xfrm>
          </p:grpSpPr>
          <p:sp>
            <p:nvSpPr>
              <p:cNvPr id="14" name="任意多边形: 形状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995858" y="11189610"/>
                <a:ext cx="102407" cy="147237"/>
              </a:xfrm>
              <a:custGeom>
                <a:avLst/>
                <a:gdLst>
                  <a:gd name="connsiteX0" fmla="*/ 62597 w 90429"/>
                  <a:gd name="connsiteY0" fmla="*/ 104220 h 147237"/>
                  <a:gd name="connsiteX1" fmla="*/ 48305 w 90429"/>
                  <a:gd name="connsiteY1" fmla="*/ 104220 h 147237"/>
                  <a:gd name="connsiteX2" fmla="*/ 48305 w 90429"/>
                  <a:gd name="connsiteY2" fmla="*/ 93502 h 147237"/>
                  <a:gd name="connsiteX3" fmla="*/ 90429 w 90429"/>
                  <a:gd name="connsiteY3" fmla="*/ 51521 h 147237"/>
                  <a:gd name="connsiteX4" fmla="*/ 90429 w 90429"/>
                  <a:gd name="connsiteY4" fmla="*/ 65812 h 147237"/>
                  <a:gd name="connsiteX5" fmla="*/ 62597 w 90429"/>
                  <a:gd name="connsiteY5" fmla="*/ 93573 h 147237"/>
                  <a:gd name="connsiteX6" fmla="*/ 39837 w 90429"/>
                  <a:gd name="connsiteY6" fmla="*/ 147237 h 147237"/>
                  <a:gd name="connsiteX7" fmla="*/ 25546 w 90429"/>
                  <a:gd name="connsiteY7" fmla="*/ 147237 h 147237"/>
                  <a:gd name="connsiteX8" fmla="*/ 25546 w 90429"/>
                  <a:gd name="connsiteY8" fmla="*/ 39837 h 147237"/>
                  <a:gd name="connsiteX9" fmla="*/ 0 w 90429"/>
                  <a:gd name="connsiteY9" fmla="*/ 14291 h 147237"/>
                  <a:gd name="connsiteX10" fmla="*/ 0 w 90429"/>
                  <a:gd name="connsiteY10" fmla="*/ 0 h 147237"/>
                  <a:gd name="connsiteX11" fmla="*/ 39837 w 90429"/>
                  <a:gd name="connsiteY11" fmla="*/ 39837 h 14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29" h="147237">
                    <a:moveTo>
                      <a:pt x="62597" y="104220"/>
                    </a:moveTo>
                    <a:lnTo>
                      <a:pt x="48305" y="104220"/>
                    </a:lnTo>
                    <a:lnTo>
                      <a:pt x="48305" y="93502"/>
                    </a:lnTo>
                    <a:cubicBezTo>
                      <a:pt x="48364" y="70285"/>
                      <a:pt x="67212" y="51501"/>
                      <a:pt x="90429" y="51521"/>
                    </a:cubicBezTo>
                    <a:lnTo>
                      <a:pt x="90429" y="65812"/>
                    </a:lnTo>
                    <a:cubicBezTo>
                      <a:pt x="75077" y="65792"/>
                      <a:pt x="62616" y="78221"/>
                      <a:pt x="62597" y="93573"/>
                    </a:cubicBezTo>
                    <a:close/>
                    <a:moveTo>
                      <a:pt x="39837" y="147237"/>
                    </a:moveTo>
                    <a:lnTo>
                      <a:pt x="25546" y="147237"/>
                    </a:lnTo>
                    <a:lnTo>
                      <a:pt x="25546" y="39837"/>
                    </a:lnTo>
                    <a:cubicBezTo>
                      <a:pt x="25546" y="25729"/>
                      <a:pt x="14109" y="14291"/>
                      <a:pt x="0" y="14291"/>
                    </a:cubicBezTo>
                    <a:lnTo>
                      <a:pt x="0" y="0"/>
                    </a:lnTo>
                    <a:cubicBezTo>
                      <a:pt x="21993" y="20"/>
                      <a:pt x="39818" y="17844"/>
                      <a:pt x="39837" y="39837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956700" y="11189609"/>
                <a:ext cx="186300" cy="174212"/>
              </a:xfrm>
              <a:custGeom>
                <a:avLst/>
                <a:gdLst>
                  <a:gd name="connsiteX0" fmla="*/ 83283 w 170889"/>
                  <a:gd name="connsiteY0" fmla="*/ 174212 h 174212"/>
                  <a:gd name="connsiteX1" fmla="*/ 64704 w 170889"/>
                  <a:gd name="connsiteY1" fmla="*/ 155634 h 174212"/>
                  <a:gd name="connsiteX2" fmla="*/ 64704 w 170889"/>
                  <a:gd name="connsiteY2" fmla="*/ 125372 h 174212"/>
                  <a:gd name="connsiteX3" fmla="*/ 78996 w 170889"/>
                  <a:gd name="connsiteY3" fmla="*/ 125372 h 174212"/>
                  <a:gd name="connsiteX4" fmla="*/ 78996 w 170889"/>
                  <a:gd name="connsiteY4" fmla="*/ 155634 h 174212"/>
                  <a:gd name="connsiteX5" fmla="*/ 83284 w 170889"/>
                  <a:gd name="connsiteY5" fmla="*/ 159920 h 174212"/>
                  <a:gd name="connsiteX6" fmla="*/ 87571 w 170889"/>
                  <a:gd name="connsiteY6" fmla="*/ 155634 h 174212"/>
                  <a:gd name="connsiteX7" fmla="*/ 87571 w 170889"/>
                  <a:gd name="connsiteY7" fmla="*/ 102434 h 174212"/>
                  <a:gd name="connsiteX8" fmla="*/ 101862 w 170889"/>
                  <a:gd name="connsiteY8" fmla="*/ 102434 h 174212"/>
                  <a:gd name="connsiteX9" fmla="*/ 101862 w 170889"/>
                  <a:gd name="connsiteY9" fmla="*/ 155634 h 174212"/>
                  <a:gd name="connsiteX10" fmla="*/ 83283 w 170889"/>
                  <a:gd name="connsiteY10" fmla="*/ 174212 h 174212"/>
                  <a:gd name="connsiteX11" fmla="*/ 14291 w 170889"/>
                  <a:gd name="connsiteY11" fmla="*/ 74708 h 174212"/>
                  <a:gd name="connsiteX12" fmla="*/ 0 w 170889"/>
                  <a:gd name="connsiteY12" fmla="*/ 74708 h 174212"/>
                  <a:gd name="connsiteX13" fmla="*/ 0 w 170889"/>
                  <a:gd name="connsiteY13" fmla="*/ 39837 h 174212"/>
                  <a:gd name="connsiteX14" fmla="*/ 39873 w 170889"/>
                  <a:gd name="connsiteY14" fmla="*/ 0 h 174212"/>
                  <a:gd name="connsiteX15" fmla="*/ 39873 w 170889"/>
                  <a:gd name="connsiteY15" fmla="*/ 14291 h 174212"/>
                  <a:gd name="connsiteX16" fmla="*/ 14291 w 170889"/>
                  <a:gd name="connsiteY16" fmla="*/ 39837 h 174212"/>
                  <a:gd name="connsiteX17" fmla="*/ 170890 w 170889"/>
                  <a:gd name="connsiteY17" fmla="*/ 130124 h 174212"/>
                  <a:gd name="connsiteX18" fmla="*/ 156598 w 170889"/>
                  <a:gd name="connsiteY18" fmla="*/ 130124 h 174212"/>
                  <a:gd name="connsiteX19" fmla="*/ 156598 w 170889"/>
                  <a:gd name="connsiteY19" fmla="*/ 93573 h 174212"/>
                  <a:gd name="connsiteX20" fmla="*/ 128837 w 170889"/>
                  <a:gd name="connsiteY20" fmla="*/ 65812 h 174212"/>
                  <a:gd name="connsiteX21" fmla="*/ 128837 w 170889"/>
                  <a:gd name="connsiteY21" fmla="*/ 51521 h 174212"/>
                  <a:gd name="connsiteX22" fmla="*/ 170890 w 170889"/>
                  <a:gd name="connsiteY22" fmla="*/ 93573 h 17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0889" h="174212">
                    <a:moveTo>
                      <a:pt x="83283" y="174212"/>
                    </a:moveTo>
                    <a:cubicBezTo>
                      <a:pt x="73031" y="174193"/>
                      <a:pt x="64724" y="165886"/>
                      <a:pt x="64704" y="155634"/>
                    </a:cubicBezTo>
                    <a:lnTo>
                      <a:pt x="64704" y="125372"/>
                    </a:lnTo>
                    <a:lnTo>
                      <a:pt x="78996" y="125372"/>
                    </a:lnTo>
                    <a:lnTo>
                      <a:pt x="78996" y="155634"/>
                    </a:lnTo>
                    <a:cubicBezTo>
                      <a:pt x="78996" y="158002"/>
                      <a:pt x="80916" y="159921"/>
                      <a:pt x="83284" y="159920"/>
                    </a:cubicBezTo>
                    <a:cubicBezTo>
                      <a:pt x="85651" y="159919"/>
                      <a:pt x="87570" y="158001"/>
                      <a:pt x="87571" y="155634"/>
                    </a:cubicBezTo>
                    <a:lnTo>
                      <a:pt x="87571" y="102434"/>
                    </a:lnTo>
                    <a:lnTo>
                      <a:pt x="101862" y="102434"/>
                    </a:lnTo>
                    <a:lnTo>
                      <a:pt x="101862" y="155634"/>
                    </a:lnTo>
                    <a:cubicBezTo>
                      <a:pt x="101843" y="165886"/>
                      <a:pt x="93536" y="174193"/>
                      <a:pt x="83283" y="174212"/>
                    </a:cubicBezTo>
                    <a:close/>
                    <a:moveTo>
                      <a:pt x="14291" y="74708"/>
                    </a:moveTo>
                    <a:lnTo>
                      <a:pt x="0" y="74708"/>
                    </a:lnTo>
                    <a:lnTo>
                      <a:pt x="0" y="39837"/>
                    </a:lnTo>
                    <a:cubicBezTo>
                      <a:pt x="39" y="17838"/>
                      <a:pt x="17874" y="20"/>
                      <a:pt x="39873" y="0"/>
                    </a:cubicBezTo>
                    <a:lnTo>
                      <a:pt x="39873" y="14291"/>
                    </a:lnTo>
                    <a:cubicBezTo>
                      <a:pt x="25758" y="14291"/>
                      <a:pt x="14311" y="25723"/>
                      <a:pt x="14291" y="39837"/>
                    </a:cubicBezTo>
                    <a:close/>
                    <a:moveTo>
                      <a:pt x="170890" y="130124"/>
                    </a:moveTo>
                    <a:lnTo>
                      <a:pt x="156598" y="130124"/>
                    </a:lnTo>
                    <a:lnTo>
                      <a:pt x="156598" y="93573"/>
                    </a:lnTo>
                    <a:cubicBezTo>
                      <a:pt x="156579" y="78249"/>
                      <a:pt x="144161" y="65832"/>
                      <a:pt x="128837" y="65812"/>
                    </a:cubicBezTo>
                    <a:lnTo>
                      <a:pt x="128837" y="51521"/>
                    </a:lnTo>
                    <a:cubicBezTo>
                      <a:pt x="152054" y="51540"/>
                      <a:pt x="170870" y="70356"/>
                      <a:pt x="170890" y="93573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901463" y="11447641"/>
                <a:ext cx="121477" cy="55593"/>
              </a:xfrm>
              <a:custGeom>
                <a:avLst/>
                <a:gdLst>
                  <a:gd name="connsiteX0" fmla="*/ 60739 w 121477"/>
                  <a:gd name="connsiteY0" fmla="*/ 55594 h 55593"/>
                  <a:gd name="connsiteX1" fmla="*/ 0 w 121477"/>
                  <a:gd name="connsiteY1" fmla="*/ 0 h 55593"/>
                  <a:gd name="connsiteX2" fmla="*/ 121477 w 121477"/>
                  <a:gd name="connsiteY2" fmla="*/ 0 h 55593"/>
                  <a:gd name="connsiteX3" fmla="*/ 60739 w 121477"/>
                  <a:gd name="connsiteY3" fmla="*/ 55594 h 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7" h="55593">
                    <a:moveTo>
                      <a:pt x="60739" y="55594"/>
                    </a:moveTo>
                    <a:cubicBezTo>
                      <a:pt x="29157" y="55571"/>
                      <a:pt x="2811" y="31456"/>
                      <a:pt x="0" y="0"/>
                    </a:cubicBezTo>
                    <a:lnTo>
                      <a:pt x="121477" y="0"/>
                    </a:lnTo>
                    <a:cubicBezTo>
                      <a:pt x="118650" y="31448"/>
                      <a:pt x="92314" y="55554"/>
                      <a:pt x="60739" y="55594"/>
                    </a:cubicBezTo>
                    <a:close/>
                  </a:path>
                </a:pathLst>
              </a:custGeom>
              <a:solidFill>
                <a:srgbClr val="F8C44F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1061929" y="11328201"/>
                <a:ext cx="144377" cy="207200"/>
              </a:xfrm>
              <a:custGeom>
                <a:avLst/>
                <a:gdLst>
                  <a:gd name="connsiteX0" fmla="*/ 128551 w 144377"/>
                  <a:gd name="connsiteY0" fmla="*/ 207190 h 207200"/>
                  <a:gd name="connsiteX1" fmla="*/ 15899 w 144377"/>
                  <a:gd name="connsiteY1" fmla="*/ 207190 h 207200"/>
                  <a:gd name="connsiteX2" fmla="*/ 2322 w 144377"/>
                  <a:gd name="connsiteY2" fmla="*/ 200044 h 207200"/>
                  <a:gd name="connsiteX3" fmla="*/ 2322 w 144377"/>
                  <a:gd name="connsiteY3" fmla="*/ 182430 h 207200"/>
                  <a:gd name="connsiteX4" fmla="*/ 45196 w 144377"/>
                  <a:gd name="connsiteY4" fmla="*/ 95431 h 207200"/>
                  <a:gd name="connsiteX5" fmla="*/ 45196 w 144377"/>
                  <a:gd name="connsiteY5" fmla="*/ 44339 h 207200"/>
                  <a:gd name="connsiteX6" fmla="*/ 41373 w 144377"/>
                  <a:gd name="connsiteY6" fmla="*/ 44339 h 207200"/>
                  <a:gd name="connsiteX7" fmla="*/ 41373 w 144377"/>
                  <a:gd name="connsiteY7" fmla="*/ 0 h 207200"/>
                  <a:gd name="connsiteX8" fmla="*/ 103112 w 144377"/>
                  <a:gd name="connsiteY8" fmla="*/ 0 h 207200"/>
                  <a:gd name="connsiteX9" fmla="*/ 103112 w 144377"/>
                  <a:gd name="connsiteY9" fmla="*/ 44339 h 207200"/>
                  <a:gd name="connsiteX10" fmla="*/ 99182 w 144377"/>
                  <a:gd name="connsiteY10" fmla="*/ 44339 h 207200"/>
                  <a:gd name="connsiteX11" fmla="*/ 99182 w 144377"/>
                  <a:gd name="connsiteY11" fmla="*/ 95645 h 207200"/>
                  <a:gd name="connsiteX12" fmla="*/ 142056 w 144377"/>
                  <a:gd name="connsiteY12" fmla="*/ 182609 h 207200"/>
                  <a:gd name="connsiteX13" fmla="*/ 142056 w 144377"/>
                  <a:gd name="connsiteY13" fmla="*/ 200223 h 207200"/>
                  <a:gd name="connsiteX14" fmla="*/ 128551 w 144377"/>
                  <a:gd name="connsiteY14" fmla="*/ 207190 h 207200"/>
                  <a:gd name="connsiteX15" fmla="*/ 55665 w 144377"/>
                  <a:gd name="connsiteY15" fmla="*/ 30048 h 207200"/>
                  <a:gd name="connsiteX16" fmla="*/ 59666 w 144377"/>
                  <a:gd name="connsiteY16" fmla="*/ 30048 h 207200"/>
                  <a:gd name="connsiteX17" fmla="*/ 59666 w 144377"/>
                  <a:gd name="connsiteY17" fmla="*/ 98968 h 207200"/>
                  <a:gd name="connsiteX18" fmla="*/ 15291 w 144377"/>
                  <a:gd name="connsiteY18" fmla="*/ 188933 h 207200"/>
                  <a:gd name="connsiteX19" fmla="*/ 14434 w 144377"/>
                  <a:gd name="connsiteY19" fmla="*/ 192506 h 207200"/>
                  <a:gd name="connsiteX20" fmla="*/ 15899 w 144377"/>
                  <a:gd name="connsiteY20" fmla="*/ 192720 h 207200"/>
                  <a:gd name="connsiteX21" fmla="*/ 128551 w 144377"/>
                  <a:gd name="connsiteY21" fmla="*/ 192720 h 207200"/>
                  <a:gd name="connsiteX22" fmla="*/ 130051 w 144377"/>
                  <a:gd name="connsiteY22" fmla="*/ 192434 h 207200"/>
                  <a:gd name="connsiteX23" fmla="*/ 129194 w 144377"/>
                  <a:gd name="connsiteY23" fmla="*/ 188861 h 207200"/>
                  <a:gd name="connsiteX24" fmla="*/ 84890 w 144377"/>
                  <a:gd name="connsiteY24" fmla="*/ 98968 h 207200"/>
                  <a:gd name="connsiteX25" fmla="*/ 84890 w 144377"/>
                  <a:gd name="connsiteY25" fmla="*/ 30048 h 207200"/>
                  <a:gd name="connsiteX26" fmla="*/ 88821 w 144377"/>
                  <a:gd name="connsiteY26" fmla="*/ 30048 h 207200"/>
                  <a:gd name="connsiteX27" fmla="*/ 88821 w 144377"/>
                  <a:gd name="connsiteY27" fmla="*/ 14291 h 207200"/>
                  <a:gd name="connsiteX28" fmla="*/ 55665 w 144377"/>
                  <a:gd name="connsiteY28" fmla="*/ 14291 h 2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377" h="207200">
                    <a:moveTo>
                      <a:pt x="128551" y="207190"/>
                    </a:moveTo>
                    <a:lnTo>
                      <a:pt x="15899" y="207190"/>
                    </a:lnTo>
                    <a:cubicBezTo>
                      <a:pt x="10426" y="207386"/>
                      <a:pt x="5259" y="204666"/>
                      <a:pt x="2322" y="200044"/>
                    </a:cubicBezTo>
                    <a:cubicBezTo>
                      <a:pt x="-774" y="194581"/>
                      <a:pt x="-774" y="187894"/>
                      <a:pt x="2322" y="182430"/>
                    </a:cubicBezTo>
                    <a:lnTo>
                      <a:pt x="45196" y="95431"/>
                    </a:lnTo>
                    <a:lnTo>
                      <a:pt x="45196" y="44339"/>
                    </a:lnTo>
                    <a:lnTo>
                      <a:pt x="41373" y="44339"/>
                    </a:lnTo>
                    <a:lnTo>
                      <a:pt x="41373" y="0"/>
                    </a:lnTo>
                    <a:lnTo>
                      <a:pt x="103112" y="0"/>
                    </a:lnTo>
                    <a:lnTo>
                      <a:pt x="103112" y="44339"/>
                    </a:lnTo>
                    <a:lnTo>
                      <a:pt x="99182" y="44339"/>
                    </a:lnTo>
                    <a:lnTo>
                      <a:pt x="99182" y="95645"/>
                    </a:lnTo>
                    <a:lnTo>
                      <a:pt x="142056" y="182609"/>
                    </a:lnTo>
                    <a:cubicBezTo>
                      <a:pt x="145152" y="188072"/>
                      <a:pt x="145152" y="194760"/>
                      <a:pt x="142056" y="200223"/>
                    </a:cubicBezTo>
                    <a:cubicBezTo>
                      <a:pt x="139084" y="204751"/>
                      <a:pt x="133962" y="207393"/>
                      <a:pt x="128551" y="207190"/>
                    </a:cubicBezTo>
                    <a:close/>
                    <a:moveTo>
                      <a:pt x="55665" y="30048"/>
                    </a:moveTo>
                    <a:lnTo>
                      <a:pt x="59666" y="30048"/>
                    </a:lnTo>
                    <a:lnTo>
                      <a:pt x="59666" y="98968"/>
                    </a:lnTo>
                    <a:lnTo>
                      <a:pt x="15291" y="188933"/>
                    </a:lnTo>
                    <a:cubicBezTo>
                      <a:pt x="14618" y="189996"/>
                      <a:pt x="14316" y="191253"/>
                      <a:pt x="14434" y="192506"/>
                    </a:cubicBezTo>
                    <a:cubicBezTo>
                      <a:pt x="14907" y="192657"/>
                      <a:pt x="15402" y="192729"/>
                      <a:pt x="15899" y="192720"/>
                    </a:cubicBezTo>
                    <a:lnTo>
                      <a:pt x="128551" y="192720"/>
                    </a:lnTo>
                    <a:cubicBezTo>
                      <a:pt x="129068" y="192768"/>
                      <a:pt x="129588" y="192669"/>
                      <a:pt x="130051" y="192434"/>
                    </a:cubicBezTo>
                    <a:cubicBezTo>
                      <a:pt x="130159" y="191182"/>
                      <a:pt x="129858" y="189929"/>
                      <a:pt x="129194" y="188861"/>
                    </a:cubicBezTo>
                    <a:lnTo>
                      <a:pt x="84890" y="98968"/>
                    </a:lnTo>
                    <a:lnTo>
                      <a:pt x="84890" y="30048"/>
                    </a:lnTo>
                    <a:lnTo>
                      <a:pt x="88821" y="30048"/>
                    </a:lnTo>
                    <a:lnTo>
                      <a:pt x="88821" y="14291"/>
                    </a:lnTo>
                    <a:lnTo>
                      <a:pt x="55665" y="14291"/>
                    </a:ln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1098265" y="11433957"/>
                <a:ext cx="71814" cy="72850"/>
              </a:xfrm>
              <a:custGeom>
                <a:avLst/>
                <a:gdLst>
                  <a:gd name="connsiteX0" fmla="*/ 0 w 71814"/>
                  <a:gd name="connsiteY0" fmla="*/ 72851 h 72850"/>
                  <a:gd name="connsiteX1" fmla="*/ 35907 w 71814"/>
                  <a:gd name="connsiteY1" fmla="*/ 0 h 72850"/>
                  <a:gd name="connsiteX2" fmla="*/ 71814 w 71814"/>
                  <a:gd name="connsiteY2" fmla="*/ 72851 h 72850"/>
                  <a:gd name="connsiteX3" fmla="*/ 0 w 71814"/>
                  <a:gd name="connsiteY3" fmla="*/ 72851 h 7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14" h="72850">
                    <a:moveTo>
                      <a:pt x="0" y="72851"/>
                    </a:moveTo>
                    <a:lnTo>
                      <a:pt x="35907" y="0"/>
                    </a:lnTo>
                    <a:lnTo>
                      <a:pt x="71814" y="72851"/>
                    </a:lnTo>
                    <a:lnTo>
                      <a:pt x="0" y="72851"/>
                    </a:lnTo>
                    <a:close/>
                  </a:path>
                </a:pathLst>
              </a:custGeom>
              <a:solidFill>
                <a:srgbClr val="34CA9D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9"/>
              </p:custDataLst>
            </p:nvPr>
          </p:nvGrpSpPr>
          <p:grpSpPr>
            <a:xfrm>
              <a:off x="871717" y="11213443"/>
              <a:ext cx="380406" cy="318140"/>
              <a:chOff x="6369506" y="11232130"/>
              <a:chExt cx="5656826" cy="4730906"/>
            </a:xfrm>
          </p:grpSpPr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rcRect l="75956" b="74628"/>
              <a:stretch>
                <a:fillRect/>
              </a:stretch>
            </p:blipFill>
            <p:spPr>
              <a:xfrm>
                <a:off x="10850704" y="11276711"/>
                <a:ext cx="1175628" cy="120031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/>
              <a:srcRect r="25584"/>
              <a:stretch>
                <a:fillRect/>
              </a:stretch>
            </p:blipFill>
            <p:spPr>
              <a:xfrm>
                <a:off x="6369506" y="11232130"/>
                <a:ext cx="3638482" cy="4730906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>
            <p:custDataLst>
              <p:tags r:id="rId13"/>
            </p:custDataLst>
          </p:nvPr>
        </p:nvGrpSpPr>
        <p:grpSpPr>
          <a:xfrm>
            <a:off x="276414" y="193644"/>
            <a:ext cx="11915811" cy="591307"/>
            <a:chOff x="32649" y="149542"/>
            <a:chExt cx="25820132" cy="1904101"/>
          </a:xfrm>
        </p:grpSpPr>
        <p:cxnSp>
          <p:nvCxnSpPr>
            <p:cNvPr id="7" name="直接连接符 6"/>
            <p:cNvCxnSpPr/>
            <p:nvPr>
              <p:custDataLst>
                <p:tags r:id="rId14"/>
              </p:custDataLst>
            </p:nvPr>
          </p:nvCxnSpPr>
          <p:spPr>
            <a:xfrm>
              <a:off x="32649" y="2053643"/>
              <a:ext cx="25820132" cy="0"/>
            </a:xfrm>
            <a:prstGeom prst="line">
              <a:avLst/>
            </a:prstGeom>
            <a:ln w="41275">
              <a:gradFill>
                <a:gsLst>
                  <a:gs pos="0">
                    <a:srgbClr val="34CA9D"/>
                  </a:gs>
                  <a:gs pos="35000">
                    <a:srgbClr val="34CA9D"/>
                  </a:gs>
                  <a:gs pos="88000">
                    <a:srgbClr val="34CA9D"/>
                  </a:gs>
                  <a:gs pos="64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34CA9D"/>
                  </a:gs>
                  <a:gs pos="37000">
                    <a:srgbClr val="34CA9D"/>
                  </a:gs>
                  <a:gs pos="60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9"/>
          <p:cNvSpPr txBox="1"/>
          <p:nvPr userDrawn="1">
            <p:custDataLst>
              <p:tags r:id="rId16"/>
            </p:custDataLst>
          </p:nvPr>
        </p:nvSpPr>
        <p:spPr>
          <a:xfrm>
            <a:off x="1018636" y="300664"/>
            <a:ext cx="1815904" cy="3942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CN" altLang="en-US" sz="226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知识精讲</a:t>
            </a:r>
            <a:endParaRPr lang="zh-CN" altLang="en-US" sz="2260" kern="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10"/>
            <p:custDataLst>
              <p:tags r:id="rId17"/>
            </p:custDataLst>
          </p:nvPr>
        </p:nvSpPr>
        <p:spPr>
          <a:xfrm>
            <a:off x="564528" y="1108875"/>
            <a:ext cx="10899635" cy="16115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26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1600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endParaRPr lang="en-US" altLang="zh-CN"/>
          </a:p>
        </p:txBody>
      </p:sp>
      <p:pic>
        <p:nvPicPr>
          <p:cNvPr id="22" name="图片 21" descr="图片包含 图标&#10;&#10;描述已自动生成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7"/>
          <a:stretch>
            <a:fillRect/>
          </a:stretch>
        </p:blipFill>
        <p:spPr>
          <a:xfrm>
            <a:off x="97657" y="6150541"/>
            <a:ext cx="2378819" cy="7076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5"/>
          <a:stretch>
            <a:fillRect/>
          </a:stretch>
        </p:blipFill>
        <p:spPr>
          <a:xfrm>
            <a:off x="5148069" y="6242691"/>
            <a:ext cx="2211489" cy="603799"/>
          </a:xfrm>
          <a:prstGeom prst="rect">
            <a:avLst/>
          </a:prstGeom>
        </p:spPr>
      </p:pic>
      <p:pic>
        <p:nvPicPr>
          <p:cNvPr id="24" name="图片 23" descr="背景图案&#10;&#10;描述已自动生成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>
            <a:fillRect/>
          </a:stretch>
        </p:blipFill>
        <p:spPr>
          <a:xfrm>
            <a:off x="9871385" y="6190749"/>
            <a:ext cx="2213307" cy="707683"/>
          </a:xfrm>
          <a:prstGeom prst="rect">
            <a:avLst/>
          </a:prstGeom>
        </p:spPr>
      </p:pic>
      <p:pic>
        <p:nvPicPr>
          <p:cNvPr id="25" name="图片 24" descr="图片包含 图标&#10;&#10;描述已自动生成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>
            <a:fillRect/>
          </a:stretch>
        </p:blipFill>
        <p:spPr>
          <a:xfrm>
            <a:off x="2621177" y="6150541"/>
            <a:ext cx="2378819" cy="7881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/>
          <a:stretch>
            <a:fillRect/>
          </a:stretch>
        </p:blipFill>
        <p:spPr>
          <a:xfrm>
            <a:off x="7511824" y="6178001"/>
            <a:ext cx="2211489" cy="707683"/>
          </a:xfrm>
          <a:prstGeom prst="rect">
            <a:avLst/>
          </a:prstGeom>
        </p:spPr>
      </p:pic>
      <p:sp>
        <p:nvSpPr>
          <p:cNvPr id="27" name="矩形 26"/>
          <p:cNvSpPr/>
          <p:nvPr userDrawn="1">
            <p:custDataLst>
              <p:tags r:id="rId26"/>
            </p:custDataLst>
          </p:nvPr>
        </p:nvSpPr>
        <p:spPr>
          <a:xfrm>
            <a:off x="-228152" y="6098613"/>
            <a:ext cx="12601356" cy="138251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2EA1B-22EB-4300-A8F3-C23BF4ED8A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3221-5705-450C-B363-4865B1B6C1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97.xml"/><Relationship Id="rId24" Type="http://schemas.openxmlformats.org/officeDocument/2006/relationships/image" Target="file:///D:\qq&#25991;&#20214;\712321467\Image\C2C\Image2\%7b75232B38-A165-1FB7-499C-2E1C792CACB5%7d.png" TargetMode="External"/><Relationship Id="rId23" Type="http://schemas.openxmlformats.org/officeDocument/2006/relationships/image" Target="../media/image6.png"/><Relationship Id="rId22" Type="http://schemas.openxmlformats.org/officeDocument/2006/relationships/tags" Target="../tags/tag96.xml"/><Relationship Id="rId21" Type="http://schemas.openxmlformats.org/officeDocument/2006/relationships/tags" Target="../tags/tag95.xml"/><Relationship Id="rId20" Type="http://schemas.openxmlformats.org/officeDocument/2006/relationships/tags" Target="../tags/tag9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image" Target="../media/image5.jpeg"/><Relationship Id="rId16" Type="http://schemas.openxmlformats.org/officeDocument/2006/relationships/tags" Target="../tags/tag9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64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9"/>
            </p:custDataLst>
          </p:nvPr>
        </p:nvSpPr>
        <p:spPr>
          <a:xfrm>
            <a:off x="0" y="6415827"/>
            <a:ext cx="12192000" cy="442173"/>
          </a:xfrm>
          <a:custGeom>
            <a:avLst/>
            <a:gdLst>
              <a:gd name="connsiteX0" fmla="*/ 151210 w 12192000"/>
              <a:gd name="connsiteY0" fmla="*/ 0 h 442173"/>
              <a:gd name="connsiteX1" fmla="*/ 1657350 w 12192000"/>
              <a:gd name="connsiteY1" fmla="*/ 82417 h 442173"/>
              <a:gd name="connsiteX2" fmla="*/ 3543300 w 12192000"/>
              <a:gd name="connsiteY2" fmla="*/ 283804 h 442173"/>
              <a:gd name="connsiteX3" fmla="*/ 5353051 w 12192000"/>
              <a:gd name="connsiteY3" fmla="*/ 157937 h 442173"/>
              <a:gd name="connsiteX4" fmla="*/ 7315200 w 12192000"/>
              <a:gd name="connsiteY4" fmla="*/ 283804 h 442173"/>
              <a:gd name="connsiteX5" fmla="*/ 8782050 w 12192000"/>
              <a:gd name="connsiteY5" fmla="*/ 132764 h 442173"/>
              <a:gd name="connsiteX6" fmla="*/ 11125200 w 12192000"/>
              <a:gd name="connsiteY6" fmla="*/ 296391 h 442173"/>
              <a:gd name="connsiteX7" fmla="*/ 12192000 w 12192000"/>
              <a:gd name="connsiteY7" fmla="*/ 57243 h 442173"/>
              <a:gd name="connsiteX8" fmla="*/ 12192000 w 12192000"/>
              <a:gd name="connsiteY8" fmla="*/ 442173 h 442173"/>
              <a:gd name="connsiteX9" fmla="*/ 0 w 12192000"/>
              <a:gd name="connsiteY9" fmla="*/ 442173 h 442173"/>
              <a:gd name="connsiteX10" fmla="*/ 0 w 12192000"/>
              <a:gd name="connsiteY10" fmla="*/ 370 h 44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2173">
                <a:moveTo>
                  <a:pt x="151210" y="0"/>
                </a:moveTo>
                <a:cubicBezTo>
                  <a:pt x="648296" y="8011"/>
                  <a:pt x="1224757" y="57505"/>
                  <a:pt x="1657350" y="82417"/>
                </a:cubicBezTo>
                <a:cubicBezTo>
                  <a:pt x="2349500" y="122275"/>
                  <a:pt x="2927350" y="271218"/>
                  <a:pt x="3543300" y="283804"/>
                </a:cubicBezTo>
                <a:cubicBezTo>
                  <a:pt x="4159250" y="296391"/>
                  <a:pt x="4724400" y="157937"/>
                  <a:pt x="5353051" y="157937"/>
                </a:cubicBezTo>
                <a:cubicBezTo>
                  <a:pt x="5981701" y="157937"/>
                  <a:pt x="6743700" y="288000"/>
                  <a:pt x="7315200" y="283804"/>
                </a:cubicBezTo>
                <a:cubicBezTo>
                  <a:pt x="7886700" y="279609"/>
                  <a:pt x="8147050" y="130666"/>
                  <a:pt x="8782050" y="132764"/>
                </a:cubicBezTo>
                <a:cubicBezTo>
                  <a:pt x="9417050" y="134861"/>
                  <a:pt x="10556875" y="308978"/>
                  <a:pt x="11125200" y="296391"/>
                </a:cubicBezTo>
                <a:cubicBezTo>
                  <a:pt x="11693525" y="283804"/>
                  <a:pt x="11633200" y="101297"/>
                  <a:pt x="12192000" y="57243"/>
                </a:cubicBezTo>
                <a:lnTo>
                  <a:pt x="12192000" y="442173"/>
                </a:lnTo>
                <a:lnTo>
                  <a:pt x="0" y="442173"/>
                </a:lnTo>
                <a:lnTo>
                  <a:pt x="0" y="37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rgbClr val="0077F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菱形 8"/>
          <p:cNvSpPr/>
          <p:nvPr userDrawn="1">
            <p:custDataLst>
              <p:tags r:id="rId20"/>
            </p:custDataLst>
          </p:nvPr>
        </p:nvSpPr>
        <p:spPr>
          <a:xfrm>
            <a:off x="234151" y="477177"/>
            <a:ext cx="227026" cy="227024"/>
          </a:xfrm>
          <a:custGeom>
            <a:avLst/>
            <a:gdLst>
              <a:gd name="connsiteX0" fmla="*/ 10539 w 227026"/>
              <a:gd name="connsiteY0" fmla="*/ 88056 h 227024"/>
              <a:gd name="connsiteX1" fmla="*/ 88057 w 227026"/>
              <a:gd name="connsiteY1" fmla="*/ 10539 h 227024"/>
              <a:gd name="connsiteX2" fmla="*/ 138969 w 227026"/>
              <a:gd name="connsiteY2" fmla="*/ 10539 h 227024"/>
              <a:gd name="connsiteX3" fmla="*/ 216487 w 227026"/>
              <a:gd name="connsiteY3" fmla="*/ 88056 h 227024"/>
              <a:gd name="connsiteX4" fmla="*/ 216487 w 227026"/>
              <a:gd name="connsiteY4" fmla="*/ 138968 h 227024"/>
              <a:gd name="connsiteX5" fmla="*/ 138969 w 227026"/>
              <a:gd name="connsiteY5" fmla="*/ 216485 h 227024"/>
              <a:gd name="connsiteX6" fmla="*/ 88057 w 227026"/>
              <a:gd name="connsiteY6" fmla="*/ 216485 h 227024"/>
              <a:gd name="connsiteX7" fmla="*/ 10539 w 227026"/>
              <a:gd name="connsiteY7" fmla="*/ 138968 h 227024"/>
              <a:gd name="connsiteX8" fmla="*/ 10539 w 227026"/>
              <a:gd name="connsiteY8" fmla="*/ 88056 h 2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026" h="227024">
                <a:moveTo>
                  <a:pt x="10539" y="88056"/>
                </a:moveTo>
                <a:lnTo>
                  <a:pt x="88057" y="10539"/>
                </a:lnTo>
                <a:cubicBezTo>
                  <a:pt x="102109" y="-3513"/>
                  <a:pt x="124917" y="-3513"/>
                  <a:pt x="138969" y="10539"/>
                </a:cubicBezTo>
                <a:lnTo>
                  <a:pt x="216487" y="88056"/>
                </a:lnTo>
                <a:cubicBezTo>
                  <a:pt x="230539" y="102108"/>
                  <a:pt x="230539" y="124916"/>
                  <a:pt x="216487" y="138968"/>
                </a:cubicBezTo>
                <a:lnTo>
                  <a:pt x="138969" y="216485"/>
                </a:lnTo>
                <a:cubicBezTo>
                  <a:pt x="124917" y="230537"/>
                  <a:pt x="102109" y="230537"/>
                  <a:pt x="88057" y="216485"/>
                </a:cubicBezTo>
                <a:lnTo>
                  <a:pt x="10539" y="138968"/>
                </a:lnTo>
                <a:cubicBezTo>
                  <a:pt x="-3513" y="124916"/>
                  <a:pt x="-3513" y="102108"/>
                  <a:pt x="10539" y="88056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21"/>
            </p:custDataLst>
          </p:nvPr>
        </p:nvSpPr>
        <p:spPr>
          <a:xfrm>
            <a:off x="11640114" y="0"/>
            <a:ext cx="551887" cy="360354"/>
          </a:xfrm>
          <a:custGeom>
            <a:avLst/>
            <a:gdLst>
              <a:gd name="connsiteX0" fmla="*/ 0 w 551887"/>
              <a:gd name="connsiteY0" fmla="*/ 0 h 360354"/>
              <a:gd name="connsiteX1" fmla="*/ 551887 w 551887"/>
              <a:gd name="connsiteY1" fmla="*/ 0 h 360354"/>
              <a:gd name="connsiteX2" fmla="*/ 551887 w 551887"/>
              <a:gd name="connsiteY2" fmla="*/ 360354 h 360354"/>
              <a:gd name="connsiteX3" fmla="*/ 551192 w 551887"/>
              <a:gd name="connsiteY3" fmla="*/ 360178 h 360354"/>
              <a:gd name="connsiteX4" fmla="*/ 259787 w 551887"/>
              <a:gd name="connsiteY4" fmla="*/ 313148 h 360354"/>
              <a:gd name="connsiteX5" fmla="*/ 43887 w 551887"/>
              <a:gd name="connsiteY5" fmla="*/ 21048 h 3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87" h="360354">
                <a:moveTo>
                  <a:pt x="0" y="0"/>
                </a:moveTo>
                <a:lnTo>
                  <a:pt x="551887" y="0"/>
                </a:lnTo>
                <a:lnTo>
                  <a:pt x="551887" y="360354"/>
                </a:lnTo>
                <a:lnTo>
                  <a:pt x="551192" y="360178"/>
                </a:lnTo>
                <a:cubicBezTo>
                  <a:pt x="459415" y="344501"/>
                  <a:pt x="332812" y="359185"/>
                  <a:pt x="259787" y="313148"/>
                </a:cubicBezTo>
                <a:cubicBezTo>
                  <a:pt x="162420" y="251765"/>
                  <a:pt x="175120" y="107831"/>
                  <a:pt x="43887" y="2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9.xml"/><Relationship Id="rId2" Type="http://schemas.openxmlformats.org/officeDocument/2006/relationships/image" Target="../media/image7.jpeg"/><Relationship Id="rId1" Type="http://schemas.openxmlformats.org/officeDocument/2006/relationships/tags" Target="../tags/tag9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161.xml"/><Relationship Id="rId21" Type="http://schemas.openxmlformats.org/officeDocument/2006/relationships/tags" Target="../tags/tag160.xml"/><Relationship Id="rId20" Type="http://schemas.openxmlformats.org/officeDocument/2006/relationships/tags" Target="../tags/tag159.xml"/><Relationship Id="rId2" Type="http://schemas.openxmlformats.org/officeDocument/2006/relationships/tags" Target="../tags/tag141.xml"/><Relationship Id="rId19" Type="http://schemas.openxmlformats.org/officeDocument/2006/relationships/tags" Target="../tags/tag158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tags" Target="../tags/tag14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tags" Target="../tags/tag16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" descr="shui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535" y="1323975"/>
            <a:ext cx="4874260" cy="4209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3"/>
          <p:cNvSpPr txBox="1"/>
          <p:nvPr>
            <p:custDataLst>
              <p:tags r:id="rId3"/>
            </p:custDataLst>
          </p:nvPr>
        </p:nvSpPr>
        <p:spPr>
          <a:xfrm>
            <a:off x="5641340" y="2919095"/>
            <a:ext cx="53955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</a:rPr>
              <a:t>溶液</a:t>
            </a:r>
            <a:r>
              <a:rPr lang="en-US" altLang="zh-CN" sz="4400" b="1"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</a:rPr>
              <a:t>计算           </a:t>
            </a:r>
            <a:endParaRPr lang="zh-CN" altLang="en-US" sz="4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Text Box 2"/>
          <p:cNvSpPr txBox="1"/>
          <p:nvPr/>
        </p:nvSpPr>
        <p:spPr>
          <a:xfrm>
            <a:off x="565150" y="3582035"/>
            <a:ext cx="9711055" cy="2460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中和相同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体积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、相同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值的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Ba(OH)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·H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三种稀溶液，所用</a:t>
            </a:r>
            <a:r>
              <a:rPr lang="zh-C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相同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物质的量浓度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盐酸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的体积分别为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，则三者关系为 ：                 （       ）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       </a:t>
            </a:r>
            <a:endParaRPr lang="en-US" altLang="zh-CN" sz="2800" b="1" baseline="-300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          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19" name="Rectangle 3"/>
          <p:cNvSpPr/>
          <p:nvPr/>
        </p:nvSpPr>
        <p:spPr>
          <a:xfrm>
            <a:off x="576580" y="316230"/>
            <a:ext cx="44729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有“弱”的参加的中和反应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9509" name="Text Box 5"/>
          <p:cNvSpPr txBox="1"/>
          <p:nvPr/>
        </p:nvSpPr>
        <p:spPr>
          <a:xfrm>
            <a:off x="260350" y="990600"/>
            <a:ext cx="1007618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pH=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的醋酸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pH=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等体积混合能否恰好反应？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醋酸过量，使得溶液呈酸性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[H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[Na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[OH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[CH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从大到小的顺序是？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[CH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[Na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＞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[OH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2" name="Text Box 6" descr="羊皮纸"/>
          <p:cNvSpPr txBox="1"/>
          <p:nvPr/>
        </p:nvSpPr>
        <p:spPr>
          <a:xfrm>
            <a:off x="6656388" y="4508500"/>
            <a:ext cx="1371600" cy="607695"/>
          </a:xfrm>
          <a:prstGeom prst="rect">
            <a:avLst/>
          </a:prstGeom>
          <a:noFill/>
          <a:ln w="76200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09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charRg st="54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509">
                                            <p:txEl>
                                              <p:charRg st="54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charRg st="99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509">
                                            <p:txEl>
                                              <p:charRg st="99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9" grpId="0" build="p"/>
      <p:bldP spid="34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900465" y="242591"/>
            <a:ext cx="3130592" cy="8037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 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 lg </a:t>
            </a:r>
            <a:r>
              <a:rPr lang="en-US" altLang="zh-CN" sz="3200" b="1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3200" b="1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200" b="1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06091" y="1555341"/>
            <a:ext cx="6414232" cy="73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buFontTx/>
              <a:buNone/>
            </a:pPr>
            <a:r>
              <a:rPr lang="en-US" altLang="zh-CN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1×10</a:t>
            </a:r>
            <a:r>
              <a:rPr lang="en-US" altLang="zh-CN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-3 </a:t>
            </a:r>
            <a:r>
              <a:rPr lang="en-US" altLang="zh-CN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mol/L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 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 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-lg10</a:t>
            </a:r>
            <a:r>
              <a:rPr lang="en-US" altLang="zh-CN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-3 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     </a:t>
            </a:r>
            <a:endParaRPr lang="zh-CN" altLang="en-US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06092" y="2917576"/>
            <a:ext cx="3650711" cy="72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buFontTx/>
              <a:buNone/>
            </a:pPr>
            <a:r>
              <a:rPr lang="en-US" altLang="zh-CN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(OH</a:t>
            </a:r>
            <a:r>
              <a:rPr lang="en-US" altLang="zh-CN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1×10</a:t>
            </a:r>
            <a:r>
              <a:rPr lang="en-US" altLang="zh-CN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-4 </a:t>
            </a:r>
            <a:r>
              <a:rPr lang="en-US" altLang="zh-CN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mol/L               </a:t>
            </a:r>
            <a:endParaRPr lang="zh-CN" altLang="en-US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95250" y="955675"/>
            <a:ext cx="6870065" cy="732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【任务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1×10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-3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mol/L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盐酸，求溶液的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3670" y="2228850"/>
            <a:ext cx="8724900" cy="732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1×10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-4 </a:t>
            </a:r>
            <a:r>
              <a:rPr lang="en-US" altLang="zh-CN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mol/L NaOH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溶液，求溶液的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500494" y="3673688"/>
            <a:ext cx="5472739" cy="648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5000"/>
              </a:lnSpc>
            </a:pPr>
            <a:r>
              <a:rPr lang="en-US" altLang="zh-CN" sz="2800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kumimoji="1" lang="en-US" altLang="zh-CN" sz="2800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en-US" altLang="zh-CN" sz="2800" baseline="-25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 </a:t>
            </a:r>
            <a:r>
              <a:rPr kumimoji="1"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i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(OH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1×10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-10 </a:t>
            </a:r>
            <a:r>
              <a:rPr lang="en-US" altLang="zh-CN" sz="280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mol/L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80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605463" y="242752"/>
            <a:ext cx="439928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20000"/>
              </a:lnSpc>
              <a:spcAft>
                <a:spcPct val="0"/>
              </a:spcAft>
              <a:buFont typeface="Wingdings" panose="05000000000000000000" pitchFamily="2" charset="2"/>
              <a:buNone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值的计算（常温下）</a:t>
            </a:r>
            <a:endParaRPr lang="zh-CN" altLang="en-US" sz="3200" b="1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2"/>
          <p:cNvSpPr txBox="1"/>
          <p:nvPr>
            <p:custDataLst>
              <p:tags r:id="rId8"/>
            </p:custDataLst>
          </p:nvPr>
        </p:nvSpPr>
        <p:spPr>
          <a:xfrm>
            <a:off x="7962265" y="996950"/>
            <a:ext cx="3754755" cy="3230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marL="342900" indent="-342900" defTabSz="914400"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先判断溶液的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酸碱性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defTabSz="9144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若为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酸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性，先求出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c(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sz="2400" b="1" baseline="30000">
                <a:solidFill>
                  <a:srgbClr val="0D0D0D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后，再求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pH =-lg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c(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</a:rPr>
              <a:t>pH</a:t>
            </a:r>
            <a:endParaRPr lang="en-US" altLang="zh-CN" sz="2400" b="1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indent="0" defTabSz="9144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若为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碱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性，先求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c(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</a:rPr>
              <a:t>OH</a:t>
            </a:r>
            <a:r>
              <a:rPr lang="en-US" altLang="zh-CN" sz="2400" b="1" baseline="30000">
                <a:solidFill>
                  <a:srgbClr val="0D0D0D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后，由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 c(H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) . c(OH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indent="0" defTabSz="9144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c(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sz="2400" b="1" baseline="30000">
                <a:solidFill>
                  <a:srgbClr val="0D0D0D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再求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</a:rPr>
              <a:t>pH</a:t>
            </a:r>
            <a:endParaRPr lang="en-US" altLang="zh-CN" sz="2400" b="1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406400" y="4731385"/>
            <a:ext cx="8382000" cy="11988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【评价</a:t>
            </a:r>
            <a:r>
              <a: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0.005mol/LH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溶液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______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100℃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0.05mol/L Ba(OH)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液中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pH=_________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12890" y="4805045"/>
            <a:ext cx="35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9555" y="5361305"/>
            <a:ext cx="62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11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5" grpId="0" bldLvl="0" animBg="1"/>
      <p:bldP spid="6" grpId="0" bldLvl="0" animBg="1"/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72160" y="334010"/>
            <a:ext cx="104216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【任务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】在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25℃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时，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pH=1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的盐酸溶液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1L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与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pH=4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的盐酸溶液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1000L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混合，混合后溶液的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值等于多少？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71650" y="1857375"/>
            <a:ext cx="7379335" cy="982290"/>
            <a:chOff x="915988" y="3357563"/>
            <a:chExt cx="7145337" cy="812800"/>
          </a:xfrm>
        </p:grpSpPr>
        <p:grpSp>
          <p:nvGrpSpPr>
            <p:cNvPr id="24589" name="组合 21"/>
            <p:cNvGrpSpPr/>
            <p:nvPr/>
          </p:nvGrpSpPr>
          <p:grpSpPr>
            <a:xfrm>
              <a:off x="915988" y="3357563"/>
              <a:ext cx="4387850" cy="812800"/>
              <a:chOff x="2632195" y="3595687"/>
              <a:chExt cx="4387496" cy="812800"/>
            </a:xfrm>
          </p:grpSpPr>
          <p:sp>
            <p:nvSpPr>
              <p:cNvPr id="24591" name="矩形 7"/>
              <p:cNvSpPr/>
              <p:nvPr>
                <p:custDataLst>
                  <p:tags r:id="rId1"/>
                </p:custDataLst>
              </p:nvPr>
            </p:nvSpPr>
            <p:spPr>
              <a:xfrm>
                <a:off x="2632195" y="3860800"/>
                <a:ext cx="1935162" cy="3809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buNone/>
                </a:pP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c(H</a:t>
                </a:r>
                <a:r>
                  <a:rPr lang="zh-CN" altLang="en-US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＋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)</a:t>
                </a:r>
                <a:r>
                  <a:rPr lang="zh-CN" altLang="en-US" sz="2400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混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＝</a:t>
                </a:r>
                <a:endPara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grpSp>
            <p:nvGrpSpPr>
              <p:cNvPr id="24592" name="Group 7"/>
              <p:cNvGrpSpPr/>
              <p:nvPr/>
            </p:nvGrpSpPr>
            <p:grpSpPr>
              <a:xfrm>
                <a:off x="4190766" y="3595687"/>
                <a:ext cx="2828925" cy="812800"/>
                <a:chOff x="3016" y="1117"/>
                <a:chExt cx="1782" cy="512"/>
              </a:xfrm>
            </p:grpSpPr>
            <p:sp>
              <p:nvSpPr>
                <p:cNvPr id="24593" name="Line 8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3016" y="1434"/>
                  <a:ext cx="1782" cy="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4" name="Text Box 9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3107" y="1117"/>
                  <a:ext cx="1691" cy="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buNone/>
                  </a:pP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c(H</a:t>
                  </a:r>
                  <a:r>
                    <a:rPr lang="en-US" altLang="zh-CN" sz="2400" baseline="30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+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)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1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V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1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+c(H</a:t>
                  </a:r>
                  <a:r>
                    <a:rPr lang="en-US" altLang="zh-CN" sz="2400" baseline="30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+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)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2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V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2</a:t>
                  </a:r>
                  <a:endPara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24595" name="Text Box 10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288" y="1389"/>
                  <a:ext cx="1093" cy="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buNone/>
                  </a:pP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      V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1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+V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黑体" panose="02010609060101010101" pitchFamily="2" charset="-122"/>
                    </a:rPr>
                    <a:t>2</a:t>
                  </a:r>
                  <a:endPara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p:grpSp>
        </p:grpSp>
        <p:sp>
          <p:nvSpPr>
            <p:cNvPr id="24590" name="Text Box 36"/>
            <p:cNvSpPr txBox="1"/>
            <p:nvPr>
              <p:custDataLst>
                <p:tags r:id="rId5"/>
              </p:custDataLst>
            </p:nvPr>
          </p:nvSpPr>
          <p:spPr>
            <a:xfrm>
              <a:off x="5819775" y="3622675"/>
              <a:ext cx="2241550" cy="380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pH=</a:t>
              </a:r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－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lgc(H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+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)</a:t>
              </a:r>
              <a:r>
                <a:rPr lang="zh-CN" altLang="en-US" sz="2400" baseline="-250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混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 </a:t>
              </a:r>
              <a:endPara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559925" y="1134110"/>
            <a:ext cx="1633855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等线" panose="02010600030101010101" charset="-122"/>
              </a:rPr>
              <a:t>lg2≈0.3</a:t>
            </a:r>
            <a:endParaRPr lang="en-US" altLang="zh-CN" sz="3200" b="1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530" y="3295650"/>
            <a:ext cx="100590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【评价</a:t>
            </a:r>
            <a:r>
              <a:rPr lang="en-US" altLang="zh-CN" sz="2800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】计算</a:t>
            </a:r>
            <a:r>
              <a:rPr lang="zh-CN" altLang="en-US" sz="2800" b="1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pH=3</a:t>
            </a:r>
            <a:r>
              <a:rPr lang="zh-CN" altLang="en-US" sz="2800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的盐酸与</a:t>
            </a:r>
            <a:r>
              <a:rPr lang="zh-CN" altLang="en-US" sz="2800" b="1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pH=5</a:t>
            </a:r>
            <a:r>
              <a:rPr lang="zh-CN" altLang="en-US" sz="2800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的硫酸等体积混合后的</a:t>
            </a:r>
            <a:r>
              <a:rPr lang="zh-CN" altLang="en-US" sz="2800" b="1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en-US" sz="2800"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59925" y="1717675"/>
            <a:ext cx="163322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等线" panose="02010600030101010101" charset="-122"/>
              </a:rPr>
              <a:t>lg5≈0.7</a:t>
            </a:r>
            <a:endParaRPr lang="en-US" altLang="zh-CN" sz="3200" b="1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grpSp>
        <p:nvGrpSpPr>
          <p:cNvPr id="10" name="Group 13"/>
          <p:cNvGrpSpPr/>
          <p:nvPr>
            <p:custDataLst>
              <p:tags r:id="rId6"/>
            </p:custDataLst>
          </p:nvPr>
        </p:nvGrpSpPr>
        <p:grpSpPr>
          <a:xfrm>
            <a:off x="2142348" y="4170549"/>
            <a:ext cx="7417536" cy="1107468"/>
            <a:chOff x="579" y="260"/>
            <a:chExt cx="5838" cy="871"/>
          </a:xfrm>
        </p:grpSpPr>
        <p:sp>
          <p:nvSpPr>
            <p:cNvPr id="47111" name="Text Box 1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" y="477"/>
              <a:ext cx="5838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(H</a:t>
              </a:r>
              <a:r>
                <a:rPr lang="zh-CN" altLang="en-US" sz="28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) ＝</a:t>
              </a:r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                        mol/L 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×10</a:t>
              </a:r>
              <a:r>
                <a:rPr lang="zh-CN" altLang="en-US" sz="28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－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4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 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mol/L</a:t>
              </a:r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1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785" y="650"/>
              <a:ext cx="165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黑体" panose="02010609060101010101" pitchFamily="2" charset="-122"/>
              </a:endParaRPr>
            </a:p>
          </p:txBody>
        </p:sp>
        <p:sp>
          <p:nvSpPr>
            <p:cNvPr id="47113" name="Text Box 1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730" y="260"/>
              <a:ext cx="193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zh-CN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8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V10</a:t>
              </a:r>
              <a:r>
                <a:rPr lang="zh-CN" altLang="en-US" sz="28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 baseline="30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14" name="Text Box 2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13" y="720"/>
              <a:ext cx="486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</a:t>
              </a:r>
              <a:endPara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 Box 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36501" y="5597361"/>
            <a:ext cx="59105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pH＝－lg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(H</a:t>
            </a:r>
            <a:r>
              <a:rPr lang="zh-CN" altLang="en-US" sz="2800" b="1" baseline="30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)＝－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lg(5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×10</a:t>
            </a:r>
            <a:r>
              <a:rPr lang="zh-CN" altLang="en-US" sz="2800" b="1" baseline="30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－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3.3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8077835" y="1184275"/>
            <a:ext cx="90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3.7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844550" y="281305"/>
            <a:ext cx="9991090" cy="7372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【任务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】试求算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pH=10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pH=12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的氢氧化钠等体积混合后的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4233" y="1579880"/>
            <a:ext cx="4441825" cy="871538"/>
            <a:chOff x="2632195" y="3617912"/>
            <a:chExt cx="4443060" cy="871538"/>
          </a:xfrm>
        </p:grpSpPr>
        <p:sp>
          <p:nvSpPr>
            <p:cNvPr id="26638" name="矩形 4"/>
            <p:cNvSpPr/>
            <p:nvPr>
              <p:custDataLst>
                <p:tags r:id="rId2"/>
              </p:custDataLst>
            </p:nvPr>
          </p:nvSpPr>
          <p:spPr>
            <a:xfrm>
              <a:off x="2632195" y="3860800"/>
              <a:ext cx="193516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en-US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c(OH</a:t>
              </a:r>
              <a:r>
                <a:rPr lang="en-US" altLang="zh-CN" sz="2400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-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)</a:t>
              </a:r>
              <a:r>
                <a:rPr lang="zh-CN" altLang="en-US" sz="2400" baseline="-30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混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＝</a:t>
              </a:r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grpSp>
          <p:nvGrpSpPr>
            <p:cNvPr id="26639" name="Group 7"/>
            <p:cNvGrpSpPr/>
            <p:nvPr/>
          </p:nvGrpSpPr>
          <p:grpSpPr>
            <a:xfrm>
              <a:off x="4114567" y="3617912"/>
              <a:ext cx="2960688" cy="871538"/>
              <a:chOff x="2968" y="1131"/>
              <a:chExt cx="1865" cy="549"/>
            </a:xfrm>
          </p:grpSpPr>
          <p:sp>
            <p:nvSpPr>
              <p:cNvPr id="26640" name="Line 8"/>
              <p:cNvSpPr/>
              <p:nvPr>
                <p:custDataLst>
                  <p:tags r:id="rId3"/>
                </p:custDataLst>
              </p:nvPr>
            </p:nvSpPr>
            <p:spPr>
              <a:xfrm>
                <a:off x="3016" y="1434"/>
                <a:ext cx="1782" cy="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41" name="Text Box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968" y="1131"/>
                <a:ext cx="1865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c(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OH</a:t>
                </a:r>
                <a:r>
                  <a:rPr lang="en-US" altLang="zh-CN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-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)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+c(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OH</a:t>
                </a:r>
                <a:r>
                  <a:rPr lang="en-US" altLang="zh-CN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-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)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26642" name="Text Box 1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288" y="1389"/>
                <a:ext cx="1093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      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+V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p:grpSp>
      </p:grpSp>
      <p:sp>
        <p:nvSpPr>
          <p:cNvPr id="10" name="Text Box 36"/>
          <p:cNvSpPr txBox="1"/>
          <p:nvPr>
            <p:custDataLst>
              <p:tags r:id="rId6"/>
            </p:custDataLst>
          </p:nvPr>
        </p:nvSpPr>
        <p:spPr>
          <a:xfrm>
            <a:off x="8930640" y="1848485"/>
            <a:ext cx="20383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pH=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lgc(H</a:t>
            </a:r>
            <a:r>
              <a:rPr lang="en-US" altLang="zh-CN" sz="2400" baseline="30000" dirty="0"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5680393" y="1575435"/>
            <a:ext cx="2500312" cy="881063"/>
            <a:chOff x="37" y="-33"/>
            <a:chExt cx="3936" cy="1389"/>
          </a:xfrm>
        </p:grpSpPr>
        <p:sp>
          <p:nvSpPr>
            <p:cNvPr id="26634" name="Text Box 19"/>
            <p:cNvSpPr txBox="1"/>
            <p:nvPr>
              <p:custDataLst>
                <p:tags r:id="rId7"/>
              </p:custDataLst>
            </p:nvPr>
          </p:nvSpPr>
          <p:spPr>
            <a:xfrm>
              <a:off x="37" y="331"/>
              <a:ext cx="3936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c(H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+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) =                  </a:t>
              </a:r>
              <a:endPara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6635" name="Text Box 22"/>
            <p:cNvSpPr txBox="1"/>
            <p:nvPr>
              <p:custDataLst>
                <p:tags r:id="rId8"/>
              </p:custDataLst>
            </p:nvPr>
          </p:nvSpPr>
          <p:spPr>
            <a:xfrm>
              <a:off x="1853" y="628"/>
              <a:ext cx="1962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c(OH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-</a:t>
              </a:r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)</a:t>
              </a:r>
              <a:r>
                <a:rPr lang="zh-CN" altLang="en-US" sz="2400" baseline="-30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混</a:t>
              </a:r>
              <a:endPara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6636" name="Line 25"/>
            <p:cNvSpPr/>
            <p:nvPr>
              <p:custDataLst>
                <p:tags r:id="rId9"/>
              </p:custDataLst>
            </p:nvPr>
          </p:nvSpPr>
          <p:spPr>
            <a:xfrm>
              <a:off x="1853" y="695"/>
              <a:ext cx="180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37" name="Text Box 26"/>
            <p:cNvSpPr txBox="1"/>
            <p:nvPr>
              <p:custDataLst>
                <p:tags r:id="rId10"/>
              </p:custDataLst>
            </p:nvPr>
          </p:nvSpPr>
          <p:spPr>
            <a:xfrm>
              <a:off x="2301" y="-33"/>
              <a:ext cx="919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zh-CN" altLang="zh-CN" sz="2400" i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K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黑体" panose="02010609060101010101" pitchFamily="2" charset="-122"/>
                </a:rPr>
                <a:t>W</a:t>
              </a:r>
              <a:endParaRPr lang="zh-CN" altLang="zh-CN" sz="2400" baseline="-25000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12165" y="3013710"/>
            <a:ext cx="110585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【评价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】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pH=13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Ba(OH)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溶液与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pH=10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NaOH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溶液体积比按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1∶3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混合后的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值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3387725" y="3875405"/>
            <a:ext cx="93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12.4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9698990" y="1138555"/>
            <a:ext cx="993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11.7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0" grpId="0"/>
      <p:bldP spid="2" grpId="0"/>
      <p:bldP spid="3" grpId="0"/>
      <p:bldP spid="3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9" name="Text Box 5"/>
          <p:cNvSpPr txBox="1"/>
          <p:nvPr>
            <p:custDataLst>
              <p:tags r:id="rId1"/>
            </p:custDataLst>
          </p:nvPr>
        </p:nvSpPr>
        <p:spPr>
          <a:xfrm>
            <a:off x="584835" y="364490"/>
            <a:ext cx="1080706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【任务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】在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25℃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100ml 0.6mol/L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的盐酸与等体积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0.4mol/L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溶液混合后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溶液的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值等于多少？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6325" y="1831975"/>
            <a:ext cx="94799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1、先反应</a:t>
            </a:r>
            <a:endParaRPr lang="en-US" altLang="zh-CN" sz="2800" b="1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2、按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过量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的计算，若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酸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过量，求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c（H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，再算pH值。</a:t>
            </a:r>
            <a:endParaRPr lang="en-US" altLang="zh-CN" sz="2800" b="1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若碱过量，求c（OH</a:t>
            </a:r>
            <a:r>
              <a:rPr lang="en-US" altLang="zh-CN" sz="2800" b="1" baseline="3000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），再算pH值</a:t>
            </a:r>
            <a:endParaRPr lang="en-US" altLang="zh-CN" sz="2800" b="1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255" y="3506470"/>
            <a:ext cx="102857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【评价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】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在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25℃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时，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100ml 0.4mol/L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的盐酸与等体积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0.6mol/L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NaOH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溶液混合后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溶液的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pH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值等于多少？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983345" y="1226185"/>
            <a:ext cx="62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950960" y="4558030"/>
            <a:ext cx="62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13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13965" y="358775"/>
            <a:ext cx="44062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酸碱溶液稀释pH计算：</a:t>
            </a:r>
            <a:endParaRPr lang="zh-CN" altLang="en-US" sz="3200" b="1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805" y="1380490"/>
            <a:ext cx="81203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①取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1mL pH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的盐酸溶液加水稀释到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10mL</a:t>
            </a: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38530" y="2340610"/>
            <a:ext cx="41509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加水稀释到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mL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" y="3580130"/>
            <a:ext cx="81203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1mL pH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的醋酸溶液加水稀释到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10mL</a:t>
            </a: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9549765" y="1310640"/>
            <a:ext cx="2461895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2" name="Freeform 6"/>
          <p:cNvSpPr/>
          <p:nvPr>
            <p:custDataLst>
              <p:tags r:id="rId6"/>
            </p:custDataLst>
          </p:nvPr>
        </p:nvSpPr>
        <p:spPr bwMode="auto">
          <a:xfrm>
            <a:off x="9549765" y="1534160"/>
            <a:ext cx="2307590" cy="1052830"/>
          </a:xfrm>
          <a:custGeom>
            <a:avLst/>
            <a:gdLst>
              <a:gd name="T0" fmla="*/ 0 w 912"/>
              <a:gd name="T1" fmla="*/ 2147483646 h 384"/>
              <a:gd name="T2" fmla="*/ 2147483646 w 912"/>
              <a:gd name="T3" fmla="*/ 2147483646 h 384"/>
              <a:gd name="T4" fmla="*/ 2147483646 w 912"/>
              <a:gd name="T5" fmla="*/ 0 h 384"/>
              <a:gd name="T6" fmla="*/ 0 60000 65536"/>
              <a:gd name="T7" fmla="*/ 0 60000 65536"/>
              <a:gd name="T8" fmla="*/ 0 60000 65536"/>
              <a:gd name="T9" fmla="*/ 0 w 912"/>
              <a:gd name="T10" fmla="*/ 0 h 384"/>
              <a:gd name="T11" fmla="*/ 912 w 9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384">
                <a:moveTo>
                  <a:pt x="0" y="384"/>
                </a:moveTo>
                <a:cubicBezTo>
                  <a:pt x="116" y="272"/>
                  <a:pt x="232" y="160"/>
                  <a:pt x="384" y="96"/>
                </a:cubicBezTo>
                <a:cubicBezTo>
                  <a:pt x="536" y="32"/>
                  <a:pt x="824" y="16"/>
                  <a:pt x="912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95180" y="830580"/>
            <a:ext cx="13023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盐酸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09275" y="1710690"/>
            <a:ext cx="13023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醋酸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0609580" y="1074420"/>
            <a:ext cx="635" cy="264604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1"/>
          <p:cNvGrpSpPr/>
          <p:nvPr>
            <p:custDataLst>
              <p:tags r:id="rId10"/>
            </p:custDataLst>
          </p:nvPr>
        </p:nvGrpSpPr>
        <p:grpSpPr>
          <a:xfrm>
            <a:off x="8708977" y="621215"/>
            <a:ext cx="3557953" cy="3418376"/>
            <a:chOff x="1862" y="2714"/>
            <a:chExt cx="1498" cy="1116"/>
          </a:xfrm>
        </p:grpSpPr>
        <p:sp>
          <p:nvSpPr>
            <p:cNvPr id="85007" name="Text Box 1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88" y="3680"/>
              <a:ext cx="27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4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水</a:t>
              </a:r>
              <a:endParaRPr lang="zh-CN" altLang="en-US" sz="2400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5008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216" y="370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5009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2216" y="279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5010" name="Text Box 1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60" y="2862"/>
              <a:ext cx="17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5011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59" y="3258"/>
              <a:ext cx="16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5012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862" y="2714"/>
              <a:ext cx="48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pH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6994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448290" y="3653790"/>
            <a:ext cx="1279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倍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>
            <p:custDataLst>
              <p:tags r:id="rId18"/>
            </p:custDataLst>
          </p:nvPr>
        </p:nvSpPr>
        <p:spPr bwMode="auto">
          <a:xfrm>
            <a:off x="9556750" y="1344295"/>
            <a:ext cx="1101725" cy="1192530"/>
          </a:xfrm>
          <a:custGeom>
            <a:avLst/>
            <a:gdLst>
              <a:gd name="T0" fmla="*/ 0 w 912"/>
              <a:gd name="T1" fmla="*/ 2147483646 h 384"/>
              <a:gd name="T2" fmla="*/ 2147483646 w 912"/>
              <a:gd name="T3" fmla="*/ 2147483646 h 384"/>
              <a:gd name="T4" fmla="*/ 2147483646 w 912"/>
              <a:gd name="T5" fmla="*/ 0 h 384"/>
              <a:gd name="T6" fmla="*/ 0 60000 65536"/>
              <a:gd name="T7" fmla="*/ 0 60000 65536"/>
              <a:gd name="T8" fmla="*/ 0 60000 65536"/>
              <a:gd name="T9" fmla="*/ 0 w 912"/>
              <a:gd name="T10" fmla="*/ 0 h 384"/>
              <a:gd name="T11" fmla="*/ 912 w 9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384">
                <a:moveTo>
                  <a:pt x="0" y="384"/>
                </a:moveTo>
                <a:cubicBezTo>
                  <a:pt x="116" y="272"/>
                  <a:pt x="232" y="160"/>
                  <a:pt x="384" y="96"/>
                </a:cubicBezTo>
                <a:cubicBezTo>
                  <a:pt x="536" y="32"/>
                  <a:pt x="824" y="16"/>
                  <a:pt x="91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20230" y="4102100"/>
            <a:ext cx="2256155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211185" y="1380490"/>
            <a:ext cx="651510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90515" y="2287270"/>
            <a:ext cx="1410970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接近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2"/>
            </p:custDataLst>
          </p:nvPr>
        </p:nvSpPr>
        <p:spPr>
          <a:xfrm>
            <a:off x="347980" y="4819650"/>
            <a:ext cx="103612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原因：弱酸稀释，电离程度增大，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aseline="30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）增大，稀释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倍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变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endParaRPr lang="en-US" altLang="zh-CN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化（增大）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625" y="358775"/>
            <a:ext cx="22713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【任务</a:t>
            </a:r>
            <a:r>
              <a:rPr lang="en-US" altLang="zh-CN" sz="32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5</a:t>
            </a: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】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bldLvl="0" animBg="1"/>
      <p:bldP spid="11" grpId="0"/>
      <p:bldP spid="8" grpId="0" bldLvl="0" animBg="1"/>
      <p:bldP spid="126979" grpId="0" bldLvl="0" animBg="1"/>
      <p:bldP spid="9" grpId="0"/>
      <p:bldP spid="126982" grpId="0" bldLvl="0" animBg="1"/>
      <p:bldP spid="126984" grpId="0"/>
      <p:bldP spid="126985" grpId="0"/>
      <p:bldP spid="126994" grpId="0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515620"/>
            <a:ext cx="1185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【评价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5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】室温下，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pH=10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的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NaOH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溶液，用水稀释至原体积的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10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倍后，溶液的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pH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是多少？稀释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10000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倍后溶液的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pH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是多少？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69545" y="2202815"/>
            <a:ext cx="1185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室温下，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pH=10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的氨水溶液，用水稀释至原体积的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10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倍后，溶液的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pH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是？</a:t>
            </a:r>
            <a:endParaRPr lang="zh-CN" altLang="en-US" sz="32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grpSp>
        <p:nvGrpSpPr>
          <p:cNvPr id="3" name="Group 10"/>
          <p:cNvGrpSpPr/>
          <p:nvPr>
            <p:custDataLst>
              <p:tags r:id="rId2"/>
            </p:custDataLst>
          </p:nvPr>
        </p:nvGrpSpPr>
        <p:grpSpPr>
          <a:xfrm>
            <a:off x="4443095" y="3232150"/>
            <a:ext cx="3766820" cy="3282315"/>
            <a:chOff x="2003" y="2736"/>
            <a:chExt cx="1353" cy="1123"/>
          </a:xfrm>
        </p:grpSpPr>
        <p:sp>
          <p:nvSpPr>
            <p:cNvPr id="91152" name="Text Box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14" y="3680"/>
              <a:ext cx="2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800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水</a:t>
              </a:r>
              <a:endParaRPr lang="zh-CN" altLang="en-US" sz="2800" baseline="-25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153" name="Line 1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216" y="370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54" name="Line 1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2216" y="279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56" name="Text Box 1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03" y="2941"/>
              <a:ext cx="24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10</a:t>
              </a:r>
              <a:endPara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157" name="Text Box 1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03" y="2736"/>
              <a:ext cx="25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pH</a:t>
              </a:r>
              <a:endPara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8021" name="Freeform 21"/>
          <p:cNvSpPr/>
          <p:nvPr>
            <p:custDataLst>
              <p:tags r:id="rId8"/>
            </p:custDataLst>
          </p:nvPr>
        </p:nvSpPr>
        <p:spPr bwMode="auto">
          <a:xfrm>
            <a:off x="5036185" y="4159250"/>
            <a:ext cx="1858010" cy="819150"/>
          </a:xfrm>
          <a:custGeom>
            <a:avLst/>
            <a:gdLst>
              <a:gd name="T0" fmla="*/ 0 w 1134"/>
              <a:gd name="T1" fmla="*/ 0 h 377"/>
              <a:gd name="T2" fmla="*/ 2147483646 w 1134"/>
              <a:gd name="T3" fmla="*/ 2147483646 h 377"/>
              <a:gd name="T4" fmla="*/ 2147483646 w 1134"/>
              <a:gd name="T5" fmla="*/ 2147483646 h 377"/>
              <a:gd name="T6" fmla="*/ 2147483646 w 1134"/>
              <a:gd name="T7" fmla="*/ 2147483646 h 377"/>
              <a:gd name="T8" fmla="*/ 0 60000 65536"/>
              <a:gd name="T9" fmla="*/ 0 60000 65536"/>
              <a:gd name="T10" fmla="*/ 0 60000 65536"/>
              <a:gd name="T11" fmla="*/ 0 60000 65536"/>
              <a:gd name="T12" fmla="*/ 0 w 1134"/>
              <a:gd name="T13" fmla="*/ 0 h 377"/>
              <a:gd name="T14" fmla="*/ 1134 w 1134"/>
              <a:gd name="T15" fmla="*/ 377 h 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" h="377">
                <a:moveTo>
                  <a:pt x="0" y="0"/>
                </a:moveTo>
                <a:cubicBezTo>
                  <a:pt x="170" y="106"/>
                  <a:pt x="340" y="212"/>
                  <a:pt x="499" y="272"/>
                </a:cubicBezTo>
                <a:cubicBezTo>
                  <a:pt x="658" y="332"/>
                  <a:pt x="846" y="347"/>
                  <a:pt x="952" y="362"/>
                </a:cubicBezTo>
                <a:cubicBezTo>
                  <a:pt x="1058" y="377"/>
                  <a:pt x="1104" y="362"/>
                  <a:pt x="1134" y="36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p>
            <a:endParaRPr lang="zh-CN" altLang="en-US" sz="280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>
            <p:custDataLst>
              <p:tags r:id="rId9"/>
            </p:custDataLst>
          </p:nvPr>
        </p:nvSpPr>
        <p:spPr bwMode="auto">
          <a:xfrm flipV="1">
            <a:off x="5036185" y="4137660"/>
            <a:ext cx="978535" cy="981710"/>
          </a:xfrm>
          <a:custGeom>
            <a:avLst/>
            <a:gdLst>
              <a:gd name="T0" fmla="*/ 0 w 912"/>
              <a:gd name="T1" fmla="*/ 2147483646 h 384"/>
              <a:gd name="T2" fmla="*/ 2147483646 w 912"/>
              <a:gd name="T3" fmla="*/ 2147483646 h 384"/>
              <a:gd name="T4" fmla="*/ 2147483646 w 912"/>
              <a:gd name="T5" fmla="*/ 0 h 384"/>
              <a:gd name="T6" fmla="*/ 0 60000 65536"/>
              <a:gd name="T7" fmla="*/ 0 60000 65536"/>
              <a:gd name="T8" fmla="*/ 0 60000 65536"/>
              <a:gd name="T9" fmla="*/ 0 w 912"/>
              <a:gd name="T10" fmla="*/ 0 h 384"/>
              <a:gd name="T11" fmla="*/ 912 w 9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384">
                <a:moveTo>
                  <a:pt x="0" y="384"/>
                </a:moveTo>
                <a:cubicBezTo>
                  <a:pt x="116" y="272"/>
                  <a:pt x="232" y="160"/>
                  <a:pt x="384" y="96"/>
                </a:cubicBezTo>
                <a:cubicBezTo>
                  <a:pt x="536" y="32"/>
                  <a:pt x="824" y="16"/>
                  <a:pt x="91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p>
            <a:endParaRPr lang="zh-CN" altLang="en-US" sz="240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4260" y="5073650"/>
            <a:ext cx="13023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NaOH</a:t>
            </a:r>
            <a:endParaRPr lang="en-US" altLang="zh-CN" sz="24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25160" y="4366895"/>
            <a:ext cx="13023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氨水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27785" y="1902460"/>
            <a:ext cx="651510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9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036050" y="1894205"/>
            <a:ext cx="1312545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接近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49970" y="3091815"/>
            <a:ext cx="2207895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1" grpId="0" bldLvl="0" animBg="1"/>
      <p:bldP spid="7" grpId="0" bldLvl="0" animBg="1"/>
      <p:bldP spid="126984" grpId="0"/>
      <p:bldP spid="126985" grpId="0"/>
      <p:bldP spid="126980" grpId="0" bldLvl="0" animBg="1"/>
      <p:bldP spid="5" grpId="0" bldLvl="0" animBg="1"/>
      <p:bldP spid="12697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769303" y="907415"/>
          <a:ext cx="12374880" cy="547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11630025" imgH="5800725" progId="Word.Document.12">
                  <p:embed/>
                </p:oleObj>
              </mc:Choice>
              <mc:Fallback>
                <p:oleObj name="" r:id="rId1" imgW="11630025" imgH="5800725" progId="Word.Document.12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9303" y="907415"/>
                        <a:ext cx="12374880" cy="5475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228465" y="162560"/>
            <a:ext cx="3078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归纳总结</a:t>
            </a:r>
            <a:r>
              <a:rPr lang="zh-CN" altLang="en-US" sz="36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sz="36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6730" y="902335"/>
            <a:ext cx="110413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【评价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】常温下，关于溶液的稀释，下列说法正确的是（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A.pH=3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CH</a:t>
            </a:r>
            <a:r>
              <a:rPr lang="en-US" altLang="zh-CN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COOH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溶液稀释至原体积的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倍，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pH=5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B.pH=5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altLang="zh-CN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SO</a:t>
            </a:r>
            <a:r>
              <a:rPr lang="en-US" altLang="zh-CN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溶液加水稀释至原体积的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倍，溶液中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c(H</a:t>
            </a:r>
            <a:r>
              <a:rPr lang="en-US" altLang="zh-CN" sz="32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c(SO</a:t>
            </a:r>
            <a:r>
              <a:rPr lang="en-US" altLang="zh-CN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32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的比恰好为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1L0.1mol/L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Ba(OH)</a:t>
            </a:r>
            <a:r>
              <a:rPr lang="en-US" altLang="zh-CN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溶液稀释为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2L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pH=13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D.pH=8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NaOH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溶液，稀释至原体积的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倍，其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pH=6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57865" y="988695"/>
            <a:ext cx="808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C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AS_UNIQUEID" val="1278"/>
</p:tagLst>
</file>

<file path=ppt/tags/tag10.xml><?xml version="1.0" encoding="utf-8"?>
<p:tagLst xmlns:p="http://schemas.openxmlformats.org/presentationml/2006/main">
  <p:tag name="AS_UNIQUEID" val="1288"/>
</p:tagLst>
</file>

<file path=ppt/tags/tag100.xml><?xml version="1.0" encoding="utf-8"?>
<p:tagLst xmlns:p="http://schemas.openxmlformats.org/presentationml/2006/main">
  <p:tag name="AS_UNIQUEID" val="455"/>
</p:tagLst>
</file>

<file path=ppt/tags/tag101.xml><?xml version="1.0" encoding="utf-8"?>
<p:tagLst xmlns:p="http://schemas.openxmlformats.org/presentationml/2006/main">
  <p:tag name="AS_UNIQUEID" val="456"/>
</p:tagLst>
</file>

<file path=ppt/tags/tag102.xml><?xml version="1.0" encoding="utf-8"?>
<p:tagLst xmlns:p="http://schemas.openxmlformats.org/presentationml/2006/main">
  <p:tag name="AS_UNIQUEID" val="457"/>
</p:tagLst>
</file>

<file path=ppt/tags/tag103.xml><?xml version="1.0" encoding="utf-8"?>
<p:tagLst xmlns:p="http://schemas.openxmlformats.org/presentationml/2006/main">
  <p:tag name="AS_UNIQUEID" val="458"/>
</p:tagLst>
</file>

<file path=ppt/tags/tag104.xml><?xml version="1.0" encoding="utf-8"?>
<p:tagLst xmlns:p="http://schemas.openxmlformats.org/presentationml/2006/main">
  <p:tag name="AS_UNIQUEID" val="459"/>
</p:tagLst>
</file>

<file path=ppt/tags/tag105.xml><?xml version="1.0" encoding="utf-8"?>
<p:tagLst xmlns:p="http://schemas.openxmlformats.org/presentationml/2006/main">
  <p:tag name="AS_UNIQUEID" val="460"/>
</p:tagLst>
</file>

<file path=ppt/tags/tag106.xml><?xml version="1.0" encoding="utf-8"?>
<p:tagLst xmlns:p="http://schemas.openxmlformats.org/presentationml/2006/main">
  <p:tag name="AS_UNIQUEID" val="5313"/>
  <p:tag name="KSO_WM_BEAUTIFY_FLAG" val=""/>
</p:tagLst>
</file>

<file path=ppt/tags/tag107.xml><?xml version="1.0" encoding="utf-8"?>
<p:tagLst xmlns:p="http://schemas.openxmlformats.org/presentationml/2006/main">
  <p:tag name="AS_UNIQUEID" val="1762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AS_UNIQUEID" val="1290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AS_UNIQUEID" val="2005"/>
</p:tagLst>
</file>

<file path=ppt/tags/tag116.xml><?xml version="1.0" encoding="utf-8"?>
<p:tagLst xmlns:p="http://schemas.openxmlformats.org/presentationml/2006/main">
  <p:tag name="AS_UNIQUEID" val="2006"/>
  <p:tag name="KSO_WM_BEAUTIFY_FLAG" val=""/>
</p:tagLst>
</file>

<file path=ppt/tags/tag117.xml><?xml version="1.0" encoding="utf-8"?>
<p:tagLst xmlns:p="http://schemas.openxmlformats.org/presentationml/2006/main">
  <p:tag name="AS_UNIQUEID" val="2007"/>
  <p:tag name="KSO_WM_BEAUTIFY_FLAG" val=""/>
</p:tagLst>
</file>

<file path=ppt/tags/tag118.xml><?xml version="1.0" encoding="utf-8"?>
<p:tagLst xmlns:p="http://schemas.openxmlformats.org/presentationml/2006/main">
  <p:tag name="AS_UNIQUEID" val="2008"/>
  <p:tag name="KSO_WM_BEAUTIFY_FLAG" val=""/>
</p:tagLst>
</file>

<file path=ppt/tags/tag119.xml><?xml version="1.0" encoding="utf-8"?>
<p:tagLst xmlns:p="http://schemas.openxmlformats.org/presentationml/2006/main">
  <p:tag name="AS_UNIQUEID" val="2009"/>
  <p:tag name="KSO_WM_BEAUTIFY_FLAG" val=""/>
</p:tagLst>
</file>

<file path=ppt/tags/tag12.xml><?xml version="1.0" encoding="utf-8"?>
<p:tagLst xmlns:p="http://schemas.openxmlformats.org/presentationml/2006/main">
  <p:tag name="AS_UNIQUEID" val="1291"/>
</p:tagLst>
</file>

<file path=ppt/tags/tag120.xml><?xml version="1.0" encoding="utf-8"?>
<p:tagLst xmlns:p="http://schemas.openxmlformats.org/presentationml/2006/main">
  <p:tag name="AS_UNIQUEID" val="2010"/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AS_UNIQUEID" val="1292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AS_UNIQUEID" val="1293"/>
</p:tagLst>
</file>

<file path=ppt/tags/tag140.xml><?xml version="1.0" encoding="utf-8"?>
<p:tagLst xmlns:p="http://schemas.openxmlformats.org/presentationml/2006/main">
  <p:tag name="AS_UNIQUEID" val="2288"/>
</p:tagLst>
</file>

<file path=ppt/tags/tag141.xml><?xml version="1.0" encoding="utf-8"?>
<p:tagLst xmlns:p="http://schemas.openxmlformats.org/presentationml/2006/main">
  <p:tag name="AS_UNIQUEID" val="820"/>
</p:tagLst>
</file>

<file path=ppt/tags/tag142.xml><?xml version="1.0" encoding="utf-8"?>
<p:tagLst xmlns:p="http://schemas.openxmlformats.org/presentationml/2006/main">
  <p:tag name="AS_UNIQUEID" val="822"/>
</p:tagLst>
</file>

<file path=ppt/tags/tag143.xml><?xml version="1.0" encoding="utf-8"?>
<p:tagLst xmlns:p="http://schemas.openxmlformats.org/presentationml/2006/main">
  <p:tag name="AS_UNIQUEID" val="820"/>
</p:tagLst>
</file>

<file path=ppt/tags/tag144.xml><?xml version="1.0" encoding="utf-8"?>
<p:tagLst xmlns:p="http://schemas.openxmlformats.org/presentationml/2006/main">
  <p:tag name="AS_UNIQUEID" val="2104"/>
</p:tagLst>
</file>

<file path=ppt/tags/tag145.xml><?xml version="1.0" encoding="utf-8"?>
<p:tagLst xmlns:p="http://schemas.openxmlformats.org/presentationml/2006/main">
  <p:tag name="AS_UNIQUEID" val="2105"/>
</p:tagLst>
</file>

<file path=ppt/tags/tag146.xml><?xml version="1.0" encoding="utf-8"?>
<p:tagLst xmlns:p="http://schemas.openxmlformats.org/presentationml/2006/main">
  <p:tag name="AS_UNIQUEID" val="2107"/>
</p:tagLst>
</file>

<file path=ppt/tags/tag147.xml><?xml version="1.0" encoding="utf-8"?>
<p:tagLst xmlns:p="http://schemas.openxmlformats.org/presentationml/2006/main">
  <p:tag name="AS_UNIQUEID" val="2108"/>
</p:tagLst>
</file>

<file path=ppt/tags/tag148.xml><?xml version="1.0" encoding="utf-8"?>
<p:tagLst xmlns:p="http://schemas.openxmlformats.org/presentationml/2006/main">
  <p:tag name="AS_UNIQUEID" val="2109"/>
</p:tagLst>
</file>

<file path=ppt/tags/tag149.xml><?xml version="1.0" encoding="utf-8"?>
<p:tagLst xmlns:p="http://schemas.openxmlformats.org/presentationml/2006/main">
  <p:tag name="AS_UNIQUEID" val="2110"/>
</p:tagLst>
</file>

<file path=ppt/tags/tag15.xml><?xml version="1.0" encoding="utf-8"?>
<p:tagLst xmlns:p="http://schemas.openxmlformats.org/presentationml/2006/main">
  <p:tag name="AS_UNIQUEID" val="1294"/>
</p:tagLst>
</file>

<file path=ppt/tags/tag150.xml><?xml version="1.0" encoding="utf-8"?>
<p:tagLst xmlns:p="http://schemas.openxmlformats.org/presentationml/2006/main">
  <p:tag name="AS_UNIQUEID" val="2111"/>
</p:tagLst>
</file>

<file path=ppt/tags/tag151.xml><?xml version="1.0" encoding="utf-8"?>
<p:tagLst xmlns:p="http://schemas.openxmlformats.org/presentationml/2006/main">
  <p:tag name="AS_UNIQUEID" val="2112"/>
</p:tagLst>
</file>

<file path=ppt/tags/tag152.xml><?xml version="1.0" encoding="utf-8"?>
<p:tagLst xmlns:p="http://schemas.openxmlformats.org/presentationml/2006/main">
  <p:tag name="AS_UNIQUEID" val="2113"/>
</p:tagLst>
</file>

<file path=ppt/tags/tag153.xml><?xml version="1.0" encoding="utf-8"?>
<p:tagLst xmlns:p="http://schemas.openxmlformats.org/presentationml/2006/main">
  <p:tag name="AS_UNIQUEID" val="2114"/>
</p:tagLst>
</file>

<file path=ppt/tags/tag154.xml><?xml version="1.0" encoding="utf-8"?>
<p:tagLst xmlns:p="http://schemas.openxmlformats.org/presentationml/2006/main">
  <p:tag name="AS_UNIQUEID" val="2115"/>
</p:tagLst>
</file>

<file path=ppt/tags/tag155.xml><?xml version="1.0" encoding="utf-8"?>
<p:tagLst xmlns:p="http://schemas.openxmlformats.org/presentationml/2006/main">
  <p:tag name="AS_UNIQUEID" val="2116"/>
</p:tagLst>
</file>

<file path=ppt/tags/tag156.xml><?xml version="1.0" encoding="utf-8"?>
<p:tagLst xmlns:p="http://schemas.openxmlformats.org/presentationml/2006/main">
  <p:tag name="AS_UNIQUEID" val="2117"/>
</p:tagLst>
</file>

<file path=ppt/tags/tag157.xml><?xml version="1.0" encoding="utf-8"?>
<p:tagLst xmlns:p="http://schemas.openxmlformats.org/presentationml/2006/main">
  <p:tag name="AS_UNIQUEID" val="2105"/>
</p:tagLst>
</file>

<file path=ppt/tags/tag158.xml><?xml version="1.0" encoding="utf-8"?>
<p:tagLst xmlns:p="http://schemas.openxmlformats.org/presentationml/2006/main">
  <p:tag name="AS_UNIQUEID" val="2102"/>
</p:tagLst>
</file>

<file path=ppt/tags/tag159.xml><?xml version="1.0" encoding="utf-8"?>
<p:tagLst xmlns:p="http://schemas.openxmlformats.org/presentationml/2006/main">
  <p:tag name="AS_UNIQUEID" val="2103"/>
</p:tagLst>
</file>

<file path=ppt/tags/tag16.xml><?xml version="1.0" encoding="utf-8"?>
<p:tagLst xmlns:p="http://schemas.openxmlformats.org/presentationml/2006/main">
  <p:tag name="AS_UNIQUEID" val="1296"/>
</p:tagLst>
</file>

<file path=ppt/tags/tag160.xml><?xml version="1.0" encoding="utf-8"?>
<p:tagLst xmlns:p="http://schemas.openxmlformats.org/presentationml/2006/main">
  <p:tag name="AS_UNIQUEID" val="2102"/>
</p:tagLst>
</file>

<file path=ppt/tags/tag161.xml><?xml version="1.0" encoding="utf-8"?>
<p:tagLst xmlns:p="http://schemas.openxmlformats.org/presentationml/2006/main">
  <p:tag name="AS_UNIQUEID" val="2289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AS_UNIQUEID" val="2133"/>
</p:tagLst>
</file>

<file path=ppt/tags/tag164.xml><?xml version="1.0" encoding="utf-8"?>
<p:tagLst xmlns:p="http://schemas.openxmlformats.org/presentationml/2006/main">
  <p:tag name="AS_UNIQUEID" val="2134"/>
  <p:tag name="KSO_WM_BEAUTIFY_FLAG" val=""/>
</p:tagLst>
</file>

<file path=ppt/tags/tag165.xml><?xml version="1.0" encoding="utf-8"?>
<p:tagLst xmlns:p="http://schemas.openxmlformats.org/presentationml/2006/main">
  <p:tag name="AS_UNIQUEID" val="2135"/>
  <p:tag name="KSO_WM_BEAUTIFY_FLAG" val=""/>
</p:tagLst>
</file>

<file path=ppt/tags/tag166.xml><?xml version="1.0" encoding="utf-8"?>
<p:tagLst xmlns:p="http://schemas.openxmlformats.org/presentationml/2006/main">
  <p:tag name="AS_UNIQUEID" val="2136"/>
  <p:tag name="KSO_WM_BEAUTIFY_FLAG" val=""/>
</p:tagLst>
</file>

<file path=ppt/tags/tag167.xml><?xml version="1.0" encoding="utf-8"?>
<p:tagLst xmlns:p="http://schemas.openxmlformats.org/presentationml/2006/main">
  <p:tag name="AS_UNIQUEID" val="2138"/>
  <p:tag name="KSO_WM_BEAUTIFY_FLAG" val=""/>
</p:tagLst>
</file>

<file path=ppt/tags/tag168.xml><?xml version="1.0" encoding="utf-8"?>
<p:tagLst xmlns:p="http://schemas.openxmlformats.org/presentationml/2006/main">
  <p:tag name="AS_UNIQUEID" val="2139"/>
  <p:tag name="KSO_WM_BEAUTIFY_FLAG" val=""/>
</p:tagLst>
</file>

<file path=ppt/tags/tag169.xml><?xml version="1.0" encoding="utf-8"?>
<p:tagLst xmlns:p="http://schemas.openxmlformats.org/presentationml/2006/main">
  <p:tag name="AS_UNIQUEID" val="2141"/>
  <p:tag name="KSO_WM_BEAUTIFY_FLAG" val=""/>
</p:tagLst>
</file>

<file path=ppt/tags/tag17.xml><?xml version="1.0" encoding="utf-8"?>
<p:tagLst xmlns:p="http://schemas.openxmlformats.org/presentationml/2006/main">
  <p:tag name="AS_UNIQUEID" val="1297"/>
</p:tagLst>
</file>

<file path=ppt/tags/tag170.xml><?xml version="1.0" encoding="utf-8"?>
<p:tagLst xmlns:p="http://schemas.openxmlformats.org/presentationml/2006/main">
  <p:tag name="AS_UNIQUEID" val="2105"/>
  <p:tag name="KSO_WM_BEAUTIFY_FLAG" val=""/>
</p:tagLst>
</file>

<file path=ppt/tags/tag171.xml><?xml version="1.0" encoding="utf-8"?>
<p:tagLst xmlns:p="http://schemas.openxmlformats.org/presentationml/2006/main">
  <p:tag name="AS_UNIQUEID" val="2107"/>
  <p:tag name="KSO_WM_BEAUTIFY_FLAG" val=""/>
</p:tagLst>
</file>

<file path=ppt/tags/tag172.xml><?xml version="1.0" encoding="utf-8"?>
<p:tagLst xmlns:p="http://schemas.openxmlformats.org/presentationml/2006/main">
  <p:tag name="AS_UNIQUEID" val="2108"/>
  <p:tag name="KSO_WM_BEAUTIFY_FLAG" val=""/>
</p:tagLst>
</file>

<file path=ppt/tags/tag173.xml><?xml version="1.0" encoding="utf-8"?>
<p:tagLst xmlns:p="http://schemas.openxmlformats.org/presentationml/2006/main">
  <p:tag name="AS_UNIQUEID" val="2103"/>
  <p:tag name="KSO_WM_BEAUTIFY_FLAG" val=""/>
</p:tagLst>
</file>

<file path=ppt/tags/tag174.xml><?xml version="1.0" encoding="utf-8"?>
<p:tagLst xmlns:p="http://schemas.openxmlformats.org/presentationml/2006/main">
  <p:tag name="AS_UNIQUEID" val="2103"/>
  <p:tag name="KSO_WM_BEAUTIFY_FLAG" val=""/>
</p:tagLst>
</file>

<file path=ppt/tags/tag175.xml><?xml version="1.0" encoding="utf-8"?>
<p:tagLst xmlns:p="http://schemas.openxmlformats.org/presentationml/2006/main">
  <p:tag name="AS_UNIQUEID" val="2102"/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8.xml><?xml version="1.0" encoding="utf-8"?>
<p:tagLst xmlns:p="http://schemas.openxmlformats.org/presentationml/2006/main">
  <p:tag name="AS_UNIQUEID" val="1773"/>
</p:tagLst>
</file>

<file path=ppt/tags/tag179.xml><?xml version="1.0" encoding="utf-8"?>
<p:tagLst xmlns:p="http://schemas.openxmlformats.org/presentationml/2006/main">
  <p:tag name="AS_UNIQUEID" val="1774"/>
</p:tagLst>
</file>

<file path=ppt/tags/tag18.xml><?xml version="1.0" encoding="utf-8"?>
<p:tagLst xmlns:p="http://schemas.openxmlformats.org/presentationml/2006/main">
  <p:tag name="AS_UNIQUEID" val="1298"/>
</p:tagLst>
</file>

<file path=ppt/tags/tag180.xml><?xml version="1.0" encoding="utf-8"?>
<p:tagLst xmlns:p="http://schemas.openxmlformats.org/presentationml/2006/main">
  <p:tag name="AS_UNIQUEID" val="1775"/>
</p:tagLst>
</file>

<file path=ppt/tags/tag181.xml><?xml version="1.0" encoding="utf-8"?>
<p:tagLst xmlns:p="http://schemas.openxmlformats.org/presentationml/2006/main">
  <p:tag name="AS_UNIQUEID" val="1776"/>
</p:tagLst>
</file>

<file path=ppt/tags/tag182.xml><?xml version="1.0" encoding="utf-8"?>
<p:tagLst xmlns:p="http://schemas.openxmlformats.org/presentationml/2006/main">
  <p:tag name="AS_UNIQUEID" val="1777"/>
</p:tagLst>
</file>

<file path=ppt/tags/tag183.xml><?xml version="1.0" encoding="utf-8"?>
<p:tagLst xmlns:p="http://schemas.openxmlformats.org/presentationml/2006/main">
  <p:tag name="AS_UNIQUEID" val="1778"/>
</p:tagLst>
</file>

<file path=ppt/tags/tag18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8c5b8272-22a5-496a-8fe1-24061a397a3b"/>
  <p:tag name="COMMONDATA" val="eyJoZGlkIjoiMTUwYjkwOGI0NGQ0ZTUzZWQzMTgxNDFlZDBmOTk3ZDMifQ=="/>
</p:tagLst>
</file>

<file path=ppt/tags/tag19.xml><?xml version="1.0" encoding="utf-8"?>
<p:tagLst xmlns:p="http://schemas.openxmlformats.org/presentationml/2006/main">
  <p:tag name="AS_UNIQUEID" val="1299"/>
</p:tagLst>
</file>

<file path=ppt/tags/tag2.xml><?xml version="1.0" encoding="utf-8"?>
<p:tagLst xmlns:p="http://schemas.openxmlformats.org/presentationml/2006/main">
  <p:tag name="AS_UNIQUEID" val="1279"/>
</p:tagLst>
</file>

<file path=ppt/tags/tag20.xml><?xml version="1.0" encoding="utf-8"?>
<p:tagLst xmlns:p="http://schemas.openxmlformats.org/presentationml/2006/main">
  <p:tag name="AS_UNIQUEID" val="1300"/>
</p:tagLst>
</file>

<file path=ppt/tags/tag21.xml><?xml version="1.0" encoding="utf-8"?>
<p:tagLst xmlns:p="http://schemas.openxmlformats.org/presentationml/2006/main">
  <p:tag name="AS_UNIQUEID" val="1301"/>
</p:tagLst>
</file>

<file path=ppt/tags/tag22.xml><?xml version="1.0" encoding="utf-8"?>
<p:tagLst xmlns:p="http://schemas.openxmlformats.org/presentationml/2006/main">
  <p:tag name="AS_UNIQUEID" val="1303"/>
</p:tagLst>
</file>

<file path=ppt/tags/tag23.xml><?xml version="1.0" encoding="utf-8"?>
<p:tagLst xmlns:p="http://schemas.openxmlformats.org/presentationml/2006/main">
  <p:tag name="AS_UNIQUEID" val="1304"/>
</p:tagLst>
</file>

<file path=ppt/tags/tag24.xml><?xml version="1.0" encoding="utf-8"?>
<p:tagLst xmlns:p="http://schemas.openxmlformats.org/presentationml/2006/main">
  <p:tag name="AS_UNIQUEID" val="1305"/>
</p:tagLst>
</file>

<file path=ppt/tags/tag25.xml><?xml version="1.0" encoding="utf-8"?>
<p:tagLst xmlns:p="http://schemas.openxmlformats.org/presentationml/2006/main">
  <p:tag name="AS_UNIQUEID" val="1306"/>
</p:tagLst>
</file>

<file path=ppt/tags/tag26.xml><?xml version="1.0" encoding="utf-8"?>
<p:tagLst xmlns:p="http://schemas.openxmlformats.org/presentationml/2006/main">
  <p:tag name="AS_UNIQUEID" val="1307"/>
</p:tagLst>
</file>

<file path=ppt/tags/tag27.xml><?xml version="1.0" encoding="utf-8"?>
<p:tagLst xmlns:p="http://schemas.openxmlformats.org/presentationml/2006/main">
  <p:tag name="AS_UNIQUEID" val="1308"/>
</p:tagLst>
</file>

<file path=ppt/tags/tag28.xml><?xml version="1.0" encoding="utf-8"?>
<p:tagLst xmlns:p="http://schemas.openxmlformats.org/presentationml/2006/main">
  <p:tag name="AS_UNIQUEID" val="1309"/>
</p:tagLst>
</file>

<file path=ppt/tags/tag29.xml><?xml version="1.0" encoding="utf-8"?>
<p:tagLst xmlns:p="http://schemas.openxmlformats.org/presentationml/2006/main">
  <p:tag name="AS_UNIQUEID" val="1310"/>
</p:tagLst>
</file>

<file path=ppt/tags/tag3.xml><?xml version="1.0" encoding="utf-8"?>
<p:tagLst xmlns:p="http://schemas.openxmlformats.org/presentationml/2006/main">
  <p:tag name="AS_UNIQUEID" val="1280"/>
</p:tagLst>
</file>

<file path=ppt/tags/tag30.xml><?xml version="1.0" encoding="utf-8"?>
<p:tagLst xmlns:p="http://schemas.openxmlformats.org/presentationml/2006/main">
  <p:tag name="AS_UNIQUEID" val="1312"/>
</p:tagLst>
</file>

<file path=ppt/tags/tag31.xml><?xml version="1.0" encoding="utf-8"?>
<p:tagLst xmlns:p="http://schemas.openxmlformats.org/presentationml/2006/main">
  <p:tag name="AS_UNIQUEID" val="1313"/>
</p:tagLst>
</file>

<file path=ppt/tags/tag32.xml><?xml version="1.0" encoding="utf-8"?>
<p:tagLst xmlns:p="http://schemas.openxmlformats.org/presentationml/2006/main">
  <p:tag name="AS_UNIQUEID" val="1314"/>
</p:tagLst>
</file>

<file path=ppt/tags/tag33.xml><?xml version="1.0" encoding="utf-8"?>
<p:tagLst xmlns:p="http://schemas.openxmlformats.org/presentationml/2006/main">
  <p:tag name="AS_UNIQUEID" val="1315"/>
</p:tagLst>
</file>

<file path=ppt/tags/tag34.xml><?xml version="1.0" encoding="utf-8"?>
<p:tagLst xmlns:p="http://schemas.openxmlformats.org/presentationml/2006/main">
  <p:tag name="AS_UNIQUEID" val="1317"/>
</p:tagLst>
</file>

<file path=ppt/tags/tag35.xml><?xml version="1.0" encoding="utf-8"?>
<p:tagLst xmlns:p="http://schemas.openxmlformats.org/presentationml/2006/main">
  <p:tag name="AS_UNIQUEID" val="1318"/>
</p:tagLst>
</file>

<file path=ppt/tags/tag36.xml><?xml version="1.0" encoding="utf-8"?>
<p:tagLst xmlns:p="http://schemas.openxmlformats.org/presentationml/2006/main">
  <p:tag name="AS_UNIQUEID" val="1319"/>
</p:tagLst>
</file>

<file path=ppt/tags/tag37.xml><?xml version="1.0" encoding="utf-8"?>
<p:tagLst xmlns:p="http://schemas.openxmlformats.org/presentationml/2006/main">
  <p:tag name="AS_UNIQUEID" val="1320"/>
</p:tagLst>
</file>

<file path=ppt/tags/tag38.xml><?xml version="1.0" encoding="utf-8"?>
<p:tagLst xmlns:p="http://schemas.openxmlformats.org/presentationml/2006/main">
  <p:tag name="AS_UNIQUEID" val="1321"/>
</p:tagLst>
</file>

<file path=ppt/tags/tag39.xml><?xml version="1.0" encoding="utf-8"?>
<p:tagLst xmlns:p="http://schemas.openxmlformats.org/presentationml/2006/main">
  <p:tag name="AS_UNIQUEID" val="1322"/>
</p:tagLst>
</file>

<file path=ppt/tags/tag4.xml><?xml version="1.0" encoding="utf-8"?>
<p:tagLst xmlns:p="http://schemas.openxmlformats.org/presentationml/2006/main">
  <p:tag name="AS_UNIQUEID" val="1281"/>
</p:tagLst>
</file>

<file path=ppt/tags/tag40.xml><?xml version="1.0" encoding="utf-8"?>
<p:tagLst xmlns:p="http://schemas.openxmlformats.org/presentationml/2006/main">
  <p:tag name="AS_UNIQUEID" val="1324"/>
</p:tagLst>
</file>

<file path=ppt/tags/tag41.xml><?xml version="1.0" encoding="utf-8"?>
<p:tagLst xmlns:p="http://schemas.openxmlformats.org/presentationml/2006/main">
  <p:tag name="AS_UNIQUEID" val="1325"/>
</p:tagLst>
</file>

<file path=ppt/tags/tag42.xml><?xml version="1.0" encoding="utf-8"?>
<p:tagLst xmlns:p="http://schemas.openxmlformats.org/presentationml/2006/main">
  <p:tag name="AS_UNIQUEID" val="1326"/>
</p:tagLst>
</file>

<file path=ppt/tags/tag43.xml><?xml version="1.0" encoding="utf-8"?>
<p:tagLst xmlns:p="http://schemas.openxmlformats.org/presentationml/2006/main">
  <p:tag name="AS_UNIQUEID" val="1327"/>
</p:tagLst>
</file>

<file path=ppt/tags/tag44.xml><?xml version="1.0" encoding="utf-8"?>
<p:tagLst xmlns:p="http://schemas.openxmlformats.org/presentationml/2006/main">
  <p:tag name="AS_UNIQUEID" val="1328"/>
</p:tagLst>
</file>

<file path=ppt/tags/tag45.xml><?xml version="1.0" encoding="utf-8"?>
<p:tagLst xmlns:p="http://schemas.openxmlformats.org/presentationml/2006/main">
  <p:tag name="AS_UNIQUEID" val="1329"/>
</p:tagLst>
</file>

<file path=ppt/tags/tag46.xml><?xml version="1.0" encoding="utf-8"?>
<p:tagLst xmlns:p="http://schemas.openxmlformats.org/presentationml/2006/main">
  <p:tag name="AS_UNIQUEID" val="1331"/>
</p:tagLst>
</file>

<file path=ppt/tags/tag47.xml><?xml version="1.0" encoding="utf-8"?>
<p:tagLst xmlns:p="http://schemas.openxmlformats.org/presentationml/2006/main">
  <p:tag name="AS_UNIQUEID" val="1332"/>
</p:tagLst>
</file>

<file path=ppt/tags/tag48.xml><?xml version="1.0" encoding="utf-8"?>
<p:tagLst xmlns:p="http://schemas.openxmlformats.org/presentationml/2006/main">
  <p:tag name="AS_UNIQUEID" val="1333"/>
</p:tagLst>
</file>

<file path=ppt/tags/tag49.xml><?xml version="1.0" encoding="utf-8"?>
<p:tagLst xmlns:p="http://schemas.openxmlformats.org/presentationml/2006/main">
  <p:tag name="AS_UNIQUEID" val="1334"/>
</p:tagLst>
</file>

<file path=ppt/tags/tag5.xml><?xml version="1.0" encoding="utf-8"?>
<p:tagLst xmlns:p="http://schemas.openxmlformats.org/presentationml/2006/main">
  <p:tag name="AS_UNIQUEID" val="1282"/>
</p:tagLst>
</file>

<file path=ppt/tags/tag50.xml><?xml version="1.0" encoding="utf-8"?>
<p:tagLst xmlns:p="http://schemas.openxmlformats.org/presentationml/2006/main">
  <p:tag name="AS_UNIQUEID" val="1335"/>
</p:tagLst>
</file>

<file path=ppt/tags/tag51.xml><?xml version="1.0" encoding="utf-8"?>
<p:tagLst xmlns:p="http://schemas.openxmlformats.org/presentationml/2006/main">
  <p:tag name="AS_UNIQUEID" val="1337"/>
</p:tagLst>
</file>

<file path=ppt/tags/tag52.xml><?xml version="1.0" encoding="utf-8"?>
<p:tagLst xmlns:p="http://schemas.openxmlformats.org/presentationml/2006/main">
  <p:tag name="AS_UNIQUEID" val="1338"/>
</p:tagLst>
</file>

<file path=ppt/tags/tag53.xml><?xml version="1.0" encoding="utf-8"?>
<p:tagLst xmlns:p="http://schemas.openxmlformats.org/presentationml/2006/main">
  <p:tag name="AS_UNIQUEID" val="1339"/>
</p:tagLst>
</file>

<file path=ppt/tags/tag54.xml><?xml version="1.0" encoding="utf-8"?>
<p:tagLst xmlns:p="http://schemas.openxmlformats.org/presentationml/2006/main">
  <p:tag name="AS_UNIQUEID" val="1340"/>
</p:tagLst>
</file>

<file path=ppt/tags/tag55.xml><?xml version="1.0" encoding="utf-8"?>
<p:tagLst xmlns:p="http://schemas.openxmlformats.org/presentationml/2006/main">
  <p:tag name="AS_UNIQUEID" val="1341"/>
</p:tagLst>
</file>

<file path=ppt/tags/tag56.xml><?xml version="1.0" encoding="utf-8"?>
<p:tagLst xmlns:p="http://schemas.openxmlformats.org/presentationml/2006/main">
  <p:tag name="AS_UNIQUEID" val="1759"/>
</p:tagLst>
</file>

<file path=ppt/tags/tag57.xml><?xml version="1.0" encoding="utf-8"?>
<p:tagLst xmlns:p="http://schemas.openxmlformats.org/presentationml/2006/main">
  <p:tag name="AS_UNIQUEID" val="314"/>
</p:tagLst>
</file>

<file path=ppt/tags/tag58.xml><?xml version="1.0" encoding="utf-8"?>
<p:tagLst xmlns:p="http://schemas.openxmlformats.org/presentationml/2006/main">
  <p:tag name="AS_UNIQUEID" val="315"/>
</p:tagLst>
</file>

<file path=ppt/tags/tag59.xml><?xml version="1.0" encoding="utf-8"?>
<p:tagLst xmlns:p="http://schemas.openxmlformats.org/presentationml/2006/main">
  <p:tag name="AS_UNIQUEID" val="316"/>
</p:tagLst>
</file>

<file path=ppt/tags/tag6.xml><?xml version="1.0" encoding="utf-8"?>
<p:tagLst xmlns:p="http://schemas.openxmlformats.org/presentationml/2006/main">
  <p:tag name="AS_UNIQUEID" val="1284"/>
</p:tagLst>
</file>

<file path=ppt/tags/tag60.xml><?xml version="1.0" encoding="utf-8"?>
<p:tagLst xmlns:p="http://schemas.openxmlformats.org/presentationml/2006/main">
  <p:tag name="AS_UNIQUEID" val="317"/>
</p:tagLst>
</file>

<file path=ppt/tags/tag61.xml><?xml version="1.0" encoding="utf-8"?>
<p:tagLst xmlns:p="http://schemas.openxmlformats.org/presentationml/2006/main">
  <p:tag name="AS_UNIQUEID" val="17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2.xml><?xml version="1.0" encoding="utf-8"?>
<p:tagLst xmlns:p="http://schemas.openxmlformats.org/presentationml/2006/main">
  <p:tag name="AS_UNIQUEID" val="17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3.xml><?xml version="1.0" encoding="utf-8"?>
<p:tagLst xmlns:p="http://schemas.openxmlformats.org/presentationml/2006/main">
  <p:tag name="AS_UNIQUEID" val="17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4.xml><?xml version="1.0" encoding="utf-8"?>
<p:tagLst xmlns:p="http://schemas.openxmlformats.org/presentationml/2006/main">
  <p:tag name="AS_UNIQUEID" val="347"/>
</p:tagLst>
</file>

<file path=ppt/tags/tag65.xml><?xml version="1.0" encoding="utf-8"?>
<p:tagLst xmlns:p="http://schemas.openxmlformats.org/presentationml/2006/main">
  <p:tag name="AS_UNIQUEID" val="348"/>
</p:tagLst>
</file>

<file path=ppt/tags/tag66.xml><?xml version="1.0" encoding="utf-8"?>
<p:tagLst xmlns:p="http://schemas.openxmlformats.org/presentationml/2006/main">
  <p:tag name="AS_UNIQUEID" val="349"/>
</p:tagLst>
</file>

<file path=ppt/tags/tag67.xml><?xml version="1.0" encoding="utf-8"?>
<p:tagLst xmlns:p="http://schemas.openxmlformats.org/presentationml/2006/main">
  <p:tag name="AS_UNIQUEID" val="350"/>
</p:tagLst>
</file>

<file path=ppt/tags/tag68.xml><?xml version="1.0" encoding="utf-8"?>
<p:tagLst xmlns:p="http://schemas.openxmlformats.org/presentationml/2006/main">
  <p:tag name="AS_UNIQUEID" val="351"/>
</p:tagLst>
</file>

<file path=ppt/tags/tag69.xml><?xml version="1.0" encoding="utf-8"?>
<p:tagLst xmlns:p="http://schemas.openxmlformats.org/presentationml/2006/main">
  <p:tag name="AS_UNIQUEID" val="352"/>
</p:tagLst>
</file>

<file path=ppt/tags/tag7.xml><?xml version="1.0" encoding="utf-8"?>
<p:tagLst xmlns:p="http://schemas.openxmlformats.org/presentationml/2006/main">
  <p:tag name="AS_UNIQUEID" val="1285"/>
</p:tagLst>
</file>

<file path=ppt/tags/tag70.xml><?xml version="1.0" encoding="utf-8"?>
<p:tagLst xmlns:p="http://schemas.openxmlformats.org/presentationml/2006/main">
  <p:tag name="AS_UNIQUEID" val="282"/>
</p:tagLst>
</file>

<file path=ppt/tags/tag71.xml><?xml version="1.0" encoding="utf-8"?>
<p:tagLst xmlns:p="http://schemas.openxmlformats.org/presentationml/2006/main">
  <p:tag name="AS_UNIQUEID" val="283"/>
</p:tagLst>
</file>

<file path=ppt/tags/tag72.xml><?xml version="1.0" encoding="utf-8"?>
<p:tagLst xmlns:p="http://schemas.openxmlformats.org/presentationml/2006/main">
  <p:tag name="AS_UNIQUEID" val="284"/>
</p:tagLst>
</file>

<file path=ppt/tags/tag73.xml><?xml version="1.0" encoding="utf-8"?>
<p:tagLst xmlns:p="http://schemas.openxmlformats.org/presentationml/2006/main">
  <p:tag name="AS_UNIQUEID" val="285"/>
</p:tagLst>
</file>

<file path=ppt/tags/tag74.xml><?xml version="1.0" encoding="utf-8"?>
<p:tagLst xmlns:p="http://schemas.openxmlformats.org/presentationml/2006/main">
  <p:tag name="AS_UNIQUEID" val="286"/>
</p:tagLst>
</file>

<file path=ppt/tags/tag75.xml><?xml version="1.0" encoding="utf-8"?>
<p:tagLst xmlns:p="http://schemas.openxmlformats.org/presentationml/2006/main">
  <p:tag name="AS_UNIQUEID" val="287"/>
</p:tagLst>
</file>

<file path=ppt/tags/tag76.xml><?xml version="1.0" encoding="utf-8"?>
<p:tagLst xmlns:p="http://schemas.openxmlformats.org/presentationml/2006/main">
  <p:tag name="AS_UNIQUEID" val="288"/>
</p:tagLst>
</file>

<file path=ppt/tags/tag77.xml><?xml version="1.0" encoding="utf-8"?>
<p:tagLst xmlns:p="http://schemas.openxmlformats.org/presentationml/2006/main">
  <p:tag name="AS_UNIQUEID" val="289"/>
</p:tagLst>
</file>

<file path=ppt/tags/tag78.xml><?xml version="1.0" encoding="utf-8"?>
<p:tagLst xmlns:p="http://schemas.openxmlformats.org/presentationml/2006/main">
  <p:tag name="AS_UNIQUEID" val="290"/>
</p:tagLst>
</file>

<file path=ppt/tags/tag79.xml><?xml version="1.0" encoding="utf-8"?>
<p:tagLst xmlns:p="http://schemas.openxmlformats.org/presentationml/2006/main">
  <p:tag name="AS_UNIQUEID" val="291"/>
</p:tagLst>
</file>

<file path=ppt/tags/tag8.xml><?xml version="1.0" encoding="utf-8"?>
<p:tagLst xmlns:p="http://schemas.openxmlformats.org/presentationml/2006/main">
  <p:tag name="AS_UNIQUEID" val="1286"/>
</p:tagLst>
</file>

<file path=ppt/tags/tag80.xml><?xml version="1.0" encoding="utf-8"?>
<p:tagLst xmlns:p="http://schemas.openxmlformats.org/presentationml/2006/main">
  <p:tag name="AS_UNIQUEID" val="292"/>
</p:tagLst>
</file>

<file path=ppt/tags/tag81.xml><?xml version="1.0" encoding="utf-8"?>
<p:tagLst xmlns:p="http://schemas.openxmlformats.org/presentationml/2006/main">
  <p:tag name="AS_UNIQUEID" val="293"/>
</p:tagLst>
</file>

<file path=ppt/tags/tag82.xml><?xml version="1.0" encoding="utf-8"?>
<p:tagLst xmlns:p="http://schemas.openxmlformats.org/presentationml/2006/main">
  <p:tag name="AS_UNIQUEID" val="294"/>
</p:tagLst>
</file>

<file path=ppt/tags/tag83.xml><?xml version="1.0" encoding="utf-8"?>
<p:tagLst xmlns:p="http://schemas.openxmlformats.org/presentationml/2006/main">
  <p:tag name="AS_UNIQUEID" val="295"/>
</p:tagLst>
</file>

<file path=ppt/tags/tag84.xml><?xml version="1.0" encoding="utf-8"?>
<p:tagLst xmlns:p="http://schemas.openxmlformats.org/presentationml/2006/main">
  <p:tag name="AS_UNIQUEID" val="296"/>
</p:tagLst>
</file>

<file path=ppt/tags/tag85.xml><?xml version="1.0" encoding="utf-8"?>
<p:tagLst xmlns:p="http://schemas.openxmlformats.org/presentationml/2006/main">
  <p:tag name="AS_UNIQUEID" val="297"/>
</p:tagLst>
</file>

<file path=ppt/tags/tag86.xml><?xml version="1.0" encoding="utf-8"?>
<p:tagLst xmlns:p="http://schemas.openxmlformats.org/presentationml/2006/main">
  <p:tag name="AS_UNIQUEID" val="298"/>
</p:tagLst>
</file>

<file path=ppt/tags/tag87.xml><?xml version="1.0" encoding="utf-8"?>
<p:tagLst xmlns:p="http://schemas.openxmlformats.org/presentationml/2006/main">
  <p:tag name="AS_UNIQUEID" val="299"/>
</p:tagLst>
</file>

<file path=ppt/tags/tag88.xml><?xml version="1.0" encoding="utf-8"?>
<p:tagLst xmlns:p="http://schemas.openxmlformats.org/presentationml/2006/main">
  <p:tag name="AS_UNIQUEID" val="300"/>
</p:tagLst>
</file>

<file path=ppt/tags/tag89.xml><?xml version="1.0" encoding="utf-8"?>
<p:tagLst xmlns:p="http://schemas.openxmlformats.org/presentationml/2006/main">
  <p:tag name="AS_UNIQUEID" val="301"/>
</p:tagLst>
</file>

<file path=ppt/tags/tag9.xml><?xml version="1.0" encoding="utf-8"?>
<p:tagLst xmlns:p="http://schemas.openxmlformats.org/presentationml/2006/main">
  <p:tag name="AS_UNIQUEID" val="1287"/>
</p:tagLst>
</file>

<file path=ppt/tags/tag90.xml><?xml version="1.0" encoding="utf-8"?>
<p:tagLst xmlns:p="http://schemas.openxmlformats.org/presentationml/2006/main">
  <p:tag name="AS_UNIQUEID" val="302"/>
</p:tagLst>
</file>

<file path=ppt/tags/tag91.xml><?xml version="1.0" encoding="utf-8"?>
<p:tagLst xmlns:p="http://schemas.openxmlformats.org/presentationml/2006/main">
  <p:tag name="AS_UNIQUEID" val="1343"/>
</p:tagLst>
</file>

<file path=ppt/tags/tag92.xml><?xml version="1.0" encoding="utf-8"?>
<p:tagLst xmlns:p="http://schemas.openxmlformats.org/presentationml/2006/main">
  <p:tag name="AS_UNIQUEID" val="1344"/>
</p:tagLst>
</file>

<file path=ppt/tags/tag93.xml><?xml version="1.0" encoding="utf-8"?>
<p:tagLst xmlns:p="http://schemas.openxmlformats.org/presentationml/2006/main">
  <p:tag name="AS_UNIQUEID" val="1345"/>
</p:tagLst>
</file>

<file path=ppt/tags/tag94.xml><?xml version="1.0" encoding="utf-8"?>
<p:tagLst xmlns:p="http://schemas.openxmlformats.org/presentationml/2006/main">
  <p:tag name="AS_UNIQUEID" val="1346"/>
</p:tagLst>
</file>

<file path=ppt/tags/tag95.xml><?xml version="1.0" encoding="utf-8"?>
<p:tagLst xmlns:p="http://schemas.openxmlformats.org/presentationml/2006/main">
  <p:tag name="AS_UNIQUEID" val="1347"/>
</p:tagLst>
</file>

<file path=ppt/tags/tag96.xml><?xml version="1.0" encoding="utf-8"?>
<p:tagLst xmlns:p="http://schemas.openxmlformats.org/presentationml/2006/main">
  <p:tag name="AS_UNIQUEID" val="1348"/>
</p:tagLst>
</file>

<file path=ppt/tags/tag97.xml><?xml version="1.0" encoding="utf-8"?>
<p:tagLst xmlns:p="http://schemas.openxmlformats.org/presentationml/2006/main">
  <p:tag name="AS_UNIQUEID" val="1768"/>
</p:tagLst>
</file>

<file path=ppt/tags/tag98.xml><?xml version="1.0" encoding="utf-8"?>
<p:tagLst xmlns:p="http://schemas.openxmlformats.org/presentationml/2006/main">
  <p:tag name="AS_UNIQUEID" val="1780"/>
  <p:tag name="KSO_WM_UNIT_PLACING_PICTURE_USER_VIEWPORT" val="{&quot;height&quot;:7772,&quot;width&quot;:9000}"/>
</p:tagLst>
</file>

<file path=ppt/tags/tag99.xml><?xml version="1.0" encoding="utf-8"?>
<p:tagLst xmlns:p="http://schemas.openxmlformats.org/presentationml/2006/main">
  <p:tag name="AS_UNIQUEID" val="1782"/>
</p:tagLst>
</file>

<file path=ppt/theme/theme1.xml><?xml version="1.0" encoding="utf-8"?>
<a:theme xmlns:a="http://schemas.openxmlformats.org/drawingml/2006/main" name="Office 主题​​">
  <a:themeElements>
    <a:clrScheme name="化学课件">
      <a:dk1>
        <a:sysClr val="windowText" lastClr="000000"/>
      </a:dk1>
      <a:lt1>
        <a:sysClr val="window" lastClr="FFFFFF"/>
      </a:lt1>
      <a:dk2>
        <a:srgbClr val="0070C0"/>
      </a:dk2>
      <a:lt2>
        <a:srgbClr val="3F3F3F"/>
      </a:lt2>
      <a:accent1>
        <a:srgbClr val="0070C0"/>
      </a:accent1>
      <a:accent2>
        <a:srgbClr val="00B0F0"/>
      </a:accent2>
      <a:accent3>
        <a:srgbClr val="0070C0"/>
      </a:accent3>
      <a:accent4>
        <a:srgbClr val="0BD0D9"/>
      </a:accent4>
      <a:accent5>
        <a:srgbClr val="0070C0"/>
      </a:accent5>
      <a:accent6>
        <a:srgbClr val="0070C0"/>
      </a:accent6>
      <a:hlink>
        <a:srgbClr val="0BD0D9"/>
      </a:hlink>
      <a:folHlink>
        <a:srgbClr val="0070C0"/>
      </a:folHlink>
    </a:clrScheme>
    <a:fontScheme name="自定义 1">
      <a:majorFont>
        <a:latin typeface="Baskerville Old Face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WPS 演示</Application>
  <PresentationFormat/>
  <Paragraphs>164</Paragraphs>
  <Slides>10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Times New Roman</vt:lpstr>
      <vt:lpstr>黑体</vt:lpstr>
      <vt:lpstr>Wingdings</vt:lpstr>
      <vt:lpstr>华文楷体</vt:lpstr>
      <vt:lpstr>楷体_GB2312</vt:lpstr>
      <vt:lpstr>新宋体</vt:lpstr>
      <vt:lpstr>等线</vt:lpstr>
      <vt:lpstr>华文新魏</vt:lpstr>
      <vt:lpstr>Arial Unicode MS</vt:lpstr>
      <vt:lpstr>Baskerville Old Face</vt:lpstr>
      <vt:lpstr>Office 主题​​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zxh</cp:lastModifiedBy>
  <cp:revision>63</cp:revision>
  <cp:lastPrinted>2022-10-18T20:41:00Z</cp:lastPrinted>
  <dcterms:created xsi:type="dcterms:W3CDTF">2022-10-18T20:41:00Z</dcterms:created>
  <dcterms:modified xsi:type="dcterms:W3CDTF">2023-06-01T11:36:04Z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ACFEFCB6C9984A0C84B0042B4A1533AB_12</vt:lpwstr>
  </property>
  <property fmtid="{D5CDD505-2E9C-101B-9397-08002B2CF9AE}" pid="7" name="KSOProductBuildVer">
    <vt:lpwstr>2052-11.1.0.14309</vt:lpwstr>
  </property>
</Properties>
</file>