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304" r:id="rId24"/>
    <p:sldId id="305" r:id="rId25"/>
    <p:sldId id="306" r:id="rId26"/>
    <p:sldId id="314" r:id="rId27"/>
  </p:sldIdLst>
  <p:sldSz cx="12192000" cy="6858000"/>
  <p:notesSz cx="12192000" cy="6858000"/>
  <p:custDataLst>
    <p:tags r:id="rId3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1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31"/>
        <p:guide pos="21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25954" y="1664970"/>
            <a:ext cx="7340091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Microsoft JhengHei" panose="020B0604030504040204" charset="-120"/>
                <a:cs typeface="Microsoft JhengHei" panose="020B0604030504040204" charset="-120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E1322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Microsoft JhengHei" panose="020B0604030504040204" charset="-120"/>
                <a:cs typeface="Microsoft JhengHei" panose="020B0604030504040204" charset="-120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Microsoft JhengHei" panose="020B0604030504040204" charset="-120"/>
                <a:cs typeface="Microsoft JhengHei" panose="020B0604030504040204" charset="-120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0750" y="539953"/>
            <a:ext cx="88874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Microsoft JhengHei" panose="020B0604030504040204" charset="-120"/>
                <a:cs typeface="Microsoft JhengHei" panose="020B0604030504040204" charset="-120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6492" y="1244900"/>
            <a:ext cx="9282430" cy="2252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E1322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7" Type="http://schemas.openxmlformats.org/officeDocument/2006/relationships/slideLayout" Target="../slideLayouts/slideLayout2.xml"/><Relationship Id="rId26" Type="http://schemas.openxmlformats.org/officeDocument/2006/relationships/image" Target="../media/image65.png"/><Relationship Id="rId25" Type="http://schemas.openxmlformats.org/officeDocument/2006/relationships/image" Target="../media/image64.png"/><Relationship Id="rId24" Type="http://schemas.openxmlformats.org/officeDocument/2006/relationships/image" Target="../media/image63.png"/><Relationship Id="rId23" Type="http://schemas.openxmlformats.org/officeDocument/2006/relationships/image" Target="../media/image62.png"/><Relationship Id="rId22" Type="http://schemas.openxmlformats.org/officeDocument/2006/relationships/image" Target="../media/image61.png"/><Relationship Id="rId21" Type="http://schemas.openxmlformats.org/officeDocument/2006/relationships/image" Target="../media/image60.png"/><Relationship Id="rId20" Type="http://schemas.openxmlformats.org/officeDocument/2006/relationships/image" Target="../media/image59.png"/><Relationship Id="rId2" Type="http://schemas.openxmlformats.org/officeDocument/2006/relationships/image" Target="../media/image41.png"/><Relationship Id="rId19" Type="http://schemas.openxmlformats.org/officeDocument/2006/relationships/image" Target="../media/image58.png"/><Relationship Id="rId18" Type="http://schemas.openxmlformats.org/officeDocument/2006/relationships/image" Target="../media/image57.png"/><Relationship Id="rId17" Type="http://schemas.openxmlformats.org/officeDocument/2006/relationships/image" Target="../media/image56.png"/><Relationship Id="rId16" Type="http://schemas.openxmlformats.org/officeDocument/2006/relationships/image" Target="../media/image55.png"/><Relationship Id="rId15" Type="http://schemas.openxmlformats.org/officeDocument/2006/relationships/image" Target="../media/image54.png"/><Relationship Id="rId14" Type="http://schemas.openxmlformats.org/officeDocument/2006/relationships/image" Target="../media/image53.png"/><Relationship Id="rId13" Type="http://schemas.openxmlformats.org/officeDocument/2006/relationships/image" Target="../media/image52.png"/><Relationship Id="rId12" Type="http://schemas.openxmlformats.org/officeDocument/2006/relationships/image" Target="../media/image51.png"/><Relationship Id="rId11" Type="http://schemas.openxmlformats.org/officeDocument/2006/relationships/image" Target="../media/image50.png"/><Relationship Id="rId10" Type="http://schemas.openxmlformats.org/officeDocument/2006/relationships/image" Target="../media/image49.png"/><Relationship Id="rId1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4.png"/><Relationship Id="rId8" Type="http://schemas.openxmlformats.org/officeDocument/2006/relationships/image" Target="../media/image73.png"/><Relationship Id="rId7" Type="http://schemas.openxmlformats.org/officeDocument/2006/relationships/image" Target="../media/image72.png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75.png"/><Relationship Id="rId1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1" Type="http://schemas.openxmlformats.org/officeDocument/2006/relationships/image" Target="../media/image7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87.jpeg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9" Type="http://schemas.openxmlformats.org/officeDocument/2006/relationships/image" Target="../media/image37.png"/><Relationship Id="rId18" Type="http://schemas.openxmlformats.org/officeDocument/2006/relationships/image" Target="../media/image36.png"/><Relationship Id="rId17" Type="http://schemas.openxmlformats.org/officeDocument/2006/relationships/image" Target="../media/image35.png"/><Relationship Id="rId16" Type="http://schemas.openxmlformats.org/officeDocument/2006/relationships/image" Target="../media/image34.png"/><Relationship Id="rId15" Type="http://schemas.openxmlformats.org/officeDocument/2006/relationships/image" Target="../media/image33.png"/><Relationship Id="rId14" Type="http://schemas.openxmlformats.org/officeDocument/2006/relationships/image" Target="../media/image32.png"/><Relationship Id="rId13" Type="http://schemas.openxmlformats.org/officeDocument/2006/relationships/image" Target="../media/image31.png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352926" y="2531109"/>
            <a:ext cx="5123307" cy="1212596"/>
            <a:chOff x="3237356" y="3243579"/>
            <a:chExt cx="5123307" cy="1212596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240024" y="3285744"/>
              <a:ext cx="1330452" cy="4541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37356" y="3282696"/>
              <a:ext cx="1300480" cy="423545"/>
            </a:xfrm>
            <a:custGeom>
              <a:avLst/>
              <a:gdLst/>
              <a:ahLst/>
              <a:cxnLst/>
              <a:rect l="l" t="t" r="r" b="b"/>
              <a:pathLst>
                <a:path w="1300479" h="423545">
                  <a:moveTo>
                    <a:pt x="1242187" y="328929"/>
                  </a:moveTo>
                  <a:lnTo>
                    <a:pt x="1164590" y="328929"/>
                  </a:lnTo>
                  <a:lnTo>
                    <a:pt x="1164590" y="416051"/>
                  </a:lnTo>
                  <a:lnTo>
                    <a:pt x="1242187" y="416051"/>
                  </a:lnTo>
                  <a:lnTo>
                    <a:pt x="1242187" y="328929"/>
                  </a:lnTo>
                  <a:close/>
                </a:path>
                <a:path w="1300479" h="423545">
                  <a:moveTo>
                    <a:pt x="1242187" y="6857"/>
                  </a:moveTo>
                  <a:lnTo>
                    <a:pt x="1163320" y="6857"/>
                  </a:lnTo>
                  <a:lnTo>
                    <a:pt x="1149056" y="35103"/>
                  </a:lnTo>
                  <a:lnTo>
                    <a:pt x="1131792" y="65373"/>
                  </a:lnTo>
                  <a:lnTo>
                    <a:pt x="1111527" y="97690"/>
                  </a:lnTo>
                  <a:lnTo>
                    <a:pt x="1088263" y="132079"/>
                  </a:lnTo>
                  <a:lnTo>
                    <a:pt x="1062970" y="167038"/>
                  </a:lnTo>
                  <a:lnTo>
                    <a:pt x="1036796" y="201056"/>
                  </a:lnTo>
                  <a:lnTo>
                    <a:pt x="1009717" y="234146"/>
                  </a:lnTo>
                  <a:lnTo>
                    <a:pt x="981709" y="266318"/>
                  </a:lnTo>
                  <a:lnTo>
                    <a:pt x="981709" y="328929"/>
                  </a:lnTo>
                  <a:lnTo>
                    <a:pt x="1300098" y="328929"/>
                  </a:lnTo>
                  <a:lnTo>
                    <a:pt x="1300098" y="266826"/>
                  </a:lnTo>
                  <a:lnTo>
                    <a:pt x="1057275" y="266826"/>
                  </a:lnTo>
                  <a:lnTo>
                    <a:pt x="1079494" y="239039"/>
                  </a:lnTo>
                  <a:lnTo>
                    <a:pt x="1114978" y="192799"/>
                  </a:lnTo>
                  <a:lnTo>
                    <a:pt x="1139390" y="158057"/>
                  </a:lnTo>
                  <a:lnTo>
                    <a:pt x="1164590" y="116712"/>
                  </a:lnTo>
                  <a:lnTo>
                    <a:pt x="1242187" y="116712"/>
                  </a:lnTo>
                  <a:lnTo>
                    <a:pt x="1242187" y="6857"/>
                  </a:lnTo>
                  <a:close/>
                </a:path>
                <a:path w="1300479" h="423545">
                  <a:moveTo>
                    <a:pt x="1242187" y="116712"/>
                  </a:moveTo>
                  <a:lnTo>
                    <a:pt x="1164590" y="116712"/>
                  </a:lnTo>
                  <a:lnTo>
                    <a:pt x="1164590" y="266826"/>
                  </a:lnTo>
                  <a:lnTo>
                    <a:pt x="1242187" y="266826"/>
                  </a:lnTo>
                  <a:lnTo>
                    <a:pt x="1242187" y="116712"/>
                  </a:lnTo>
                  <a:close/>
                </a:path>
                <a:path w="1300479" h="423545">
                  <a:moveTo>
                    <a:pt x="478281" y="0"/>
                  </a:moveTo>
                  <a:lnTo>
                    <a:pt x="413051" y="14001"/>
                  </a:lnTo>
                  <a:lnTo>
                    <a:pt x="365252" y="56006"/>
                  </a:lnTo>
                  <a:lnTo>
                    <a:pt x="335930" y="124571"/>
                  </a:lnTo>
                  <a:lnTo>
                    <a:pt x="328586" y="168253"/>
                  </a:lnTo>
                  <a:lnTo>
                    <a:pt x="326135" y="218186"/>
                  </a:lnTo>
                  <a:lnTo>
                    <a:pt x="330146" y="280818"/>
                  </a:lnTo>
                  <a:lnTo>
                    <a:pt x="342175" y="332062"/>
                  </a:lnTo>
                  <a:lnTo>
                    <a:pt x="362219" y="371919"/>
                  </a:lnTo>
                  <a:lnTo>
                    <a:pt x="390275" y="400388"/>
                  </a:lnTo>
                  <a:lnTo>
                    <a:pt x="426339" y="417470"/>
                  </a:lnTo>
                  <a:lnTo>
                    <a:pt x="470407" y="423163"/>
                  </a:lnTo>
                  <a:lnTo>
                    <a:pt x="504461" y="419683"/>
                  </a:lnTo>
                  <a:lnTo>
                    <a:pt x="534241" y="409225"/>
                  </a:lnTo>
                  <a:lnTo>
                    <a:pt x="559758" y="391767"/>
                  </a:lnTo>
                  <a:lnTo>
                    <a:pt x="581025" y="367283"/>
                  </a:lnTo>
                  <a:lnTo>
                    <a:pt x="586271" y="357631"/>
                  </a:lnTo>
                  <a:lnTo>
                    <a:pt x="473075" y="357631"/>
                  </a:lnTo>
                  <a:lnTo>
                    <a:pt x="446571" y="348793"/>
                  </a:lnTo>
                  <a:lnTo>
                    <a:pt x="427640" y="322262"/>
                  </a:lnTo>
                  <a:lnTo>
                    <a:pt x="416282" y="278014"/>
                  </a:lnTo>
                  <a:lnTo>
                    <a:pt x="412495" y="216026"/>
                  </a:lnTo>
                  <a:lnTo>
                    <a:pt x="416377" y="150185"/>
                  </a:lnTo>
                  <a:lnTo>
                    <a:pt x="428021" y="103155"/>
                  </a:lnTo>
                  <a:lnTo>
                    <a:pt x="447428" y="74937"/>
                  </a:lnTo>
                  <a:lnTo>
                    <a:pt x="474598" y="65531"/>
                  </a:lnTo>
                  <a:lnTo>
                    <a:pt x="590566" y="65531"/>
                  </a:lnTo>
                  <a:lnTo>
                    <a:pt x="584120" y="52181"/>
                  </a:lnTo>
                  <a:lnTo>
                    <a:pt x="556688" y="23193"/>
                  </a:lnTo>
                  <a:lnTo>
                    <a:pt x="521409" y="5799"/>
                  </a:lnTo>
                  <a:lnTo>
                    <a:pt x="478281" y="0"/>
                  </a:lnTo>
                  <a:close/>
                </a:path>
                <a:path w="1300479" h="423545">
                  <a:moveTo>
                    <a:pt x="590566" y="65531"/>
                  </a:moveTo>
                  <a:lnTo>
                    <a:pt x="474598" y="65531"/>
                  </a:lnTo>
                  <a:lnTo>
                    <a:pt x="499935" y="74675"/>
                  </a:lnTo>
                  <a:lnTo>
                    <a:pt x="518032" y="102107"/>
                  </a:lnTo>
                  <a:lnTo>
                    <a:pt x="528891" y="147827"/>
                  </a:lnTo>
                  <a:lnTo>
                    <a:pt x="532510" y="211836"/>
                  </a:lnTo>
                  <a:lnTo>
                    <a:pt x="528796" y="275657"/>
                  </a:lnTo>
                  <a:lnTo>
                    <a:pt x="517651" y="321214"/>
                  </a:lnTo>
                  <a:lnTo>
                    <a:pt x="499078" y="348531"/>
                  </a:lnTo>
                  <a:lnTo>
                    <a:pt x="473075" y="357631"/>
                  </a:lnTo>
                  <a:lnTo>
                    <a:pt x="586271" y="357631"/>
                  </a:lnTo>
                  <a:lnTo>
                    <a:pt x="597787" y="336444"/>
                  </a:lnTo>
                  <a:lnTo>
                    <a:pt x="609774" y="299735"/>
                  </a:lnTo>
                  <a:lnTo>
                    <a:pt x="616975" y="257145"/>
                  </a:lnTo>
                  <a:lnTo>
                    <a:pt x="619379" y="208661"/>
                  </a:lnTo>
                  <a:lnTo>
                    <a:pt x="615462" y="144918"/>
                  </a:lnTo>
                  <a:lnTo>
                    <a:pt x="603710" y="92757"/>
                  </a:lnTo>
                  <a:lnTo>
                    <a:pt x="590566" y="65531"/>
                  </a:lnTo>
                  <a:close/>
                </a:path>
                <a:path w="1300479" h="423545">
                  <a:moveTo>
                    <a:pt x="929938" y="68452"/>
                  </a:moveTo>
                  <a:lnTo>
                    <a:pt x="786765" y="68452"/>
                  </a:lnTo>
                  <a:lnTo>
                    <a:pt x="813101" y="71903"/>
                  </a:lnTo>
                  <a:lnTo>
                    <a:pt x="831913" y="82248"/>
                  </a:lnTo>
                  <a:lnTo>
                    <a:pt x="843200" y="99474"/>
                  </a:lnTo>
                  <a:lnTo>
                    <a:pt x="846963" y="123570"/>
                  </a:lnTo>
                  <a:lnTo>
                    <a:pt x="845964" y="136241"/>
                  </a:lnTo>
                  <a:lnTo>
                    <a:pt x="831088" y="172084"/>
                  </a:lnTo>
                  <a:lnTo>
                    <a:pt x="793922" y="210179"/>
                  </a:lnTo>
                  <a:lnTo>
                    <a:pt x="755374" y="239373"/>
                  </a:lnTo>
                  <a:lnTo>
                    <a:pt x="737981" y="253222"/>
                  </a:lnTo>
                  <a:lnTo>
                    <a:pt x="701968" y="289649"/>
                  </a:lnTo>
                  <a:lnTo>
                    <a:pt x="679322" y="327278"/>
                  </a:lnTo>
                  <a:lnTo>
                    <a:pt x="668250" y="370052"/>
                  </a:lnTo>
                  <a:lnTo>
                    <a:pt x="667512" y="385698"/>
                  </a:lnTo>
                  <a:lnTo>
                    <a:pt x="667512" y="416051"/>
                  </a:lnTo>
                  <a:lnTo>
                    <a:pt x="939672" y="416051"/>
                  </a:lnTo>
                  <a:lnTo>
                    <a:pt x="939672" y="345058"/>
                  </a:lnTo>
                  <a:lnTo>
                    <a:pt x="766064" y="345058"/>
                  </a:lnTo>
                  <a:lnTo>
                    <a:pt x="766966" y="338816"/>
                  </a:lnTo>
                  <a:lnTo>
                    <a:pt x="801433" y="297465"/>
                  </a:lnTo>
                  <a:lnTo>
                    <a:pt x="856218" y="256653"/>
                  </a:lnTo>
                  <a:lnTo>
                    <a:pt x="873315" y="243093"/>
                  </a:lnTo>
                  <a:lnTo>
                    <a:pt x="907871" y="208226"/>
                  </a:lnTo>
                  <a:lnTo>
                    <a:pt x="928623" y="172846"/>
                  </a:lnTo>
                  <a:lnTo>
                    <a:pt x="938268" y="132502"/>
                  </a:lnTo>
                  <a:lnTo>
                    <a:pt x="938910" y="117601"/>
                  </a:lnTo>
                  <a:lnTo>
                    <a:pt x="936674" y="91570"/>
                  </a:lnTo>
                  <a:lnTo>
                    <a:pt x="929973" y="68516"/>
                  </a:lnTo>
                  <a:close/>
                </a:path>
                <a:path w="1300479" h="423545">
                  <a:moveTo>
                    <a:pt x="806195" y="0"/>
                  </a:moveTo>
                  <a:lnTo>
                    <a:pt x="773650" y="2164"/>
                  </a:lnTo>
                  <a:lnTo>
                    <a:pt x="742711" y="8651"/>
                  </a:lnTo>
                  <a:lnTo>
                    <a:pt x="713416" y="19448"/>
                  </a:lnTo>
                  <a:lnTo>
                    <a:pt x="685800" y="34543"/>
                  </a:lnTo>
                  <a:lnTo>
                    <a:pt x="685800" y="110616"/>
                  </a:lnTo>
                  <a:lnTo>
                    <a:pt x="710112" y="92188"/>
                  </a:lnTo>
                  <a:lnTo>
                    <a:pt x="735044" y="79009"/>
                  </a:lnTo>
                  <a:lnTo>
                    <a:pt x="760595" y="71094"/>
                  </a:lnTo>
                  <a:lnTo>
                    <a:pt x="786765" y="68452"/>
                  </a:lnTo>
                  <a:lnTo>
                    <a:pt x="929938" y="68452"/>
                  </a:lnTo>
                  <a:lnTo>
                    <a:pt x="918819" y="48414"/>
                  </a:lnTo>
                  <a:lnTo>
                    <a:pt x="903223" y="31241"/>
                  </a:lnTo>
                  <a:lnTo>
                    <a:pt x="883794" y="17573"/>
                  </a:lnTo>
                  <a:lnTo>
                    <a:pt x="861139" y="7810"/>
                  </a:lnTo>
                  <a:lnTo>
                    <a:pt x="835269" y="1952"/>
                  </a:lnTo>
                  <a:lnTo>
                    <a:pt x="806195" y="0"/>
                  </a:lnTo>
                  <a:close/>
                </a:path>
                <a:path w="1300479" h="423545">
                  <a:moveTo>
                    <a:pt x="262426" y="68452"/>
                  </a:moveTo>
                  <a:lnTo>
                    <a:pt x="119253" y="68452"/>
                  </a:lnTo>
                  <a:lnTo>
                    <a:pt x="145589" y="71903"/>
                  </a:lnTo>
                  <a:lnTo>
                    <a:pt x="164401" y="82248"/>
                  </a:lnTo>
                  <a:lnTo>
                    <a:pt x="175688" y="99474"/>
                  </a:lnTo>
                  <a:lnTo>
                    <a:pt x="179451" y="123570"/>
                  </a:lnTo>
                  <a:lnTo>
                    <a:pt x="178452" y="136241"/>
                  </a:lnTo>
                  <a:lnTo>
                    <a:pt x="163576" y="172084"/>
                  </a:lnTo>
                  <a:lnTo>
                    <a:pt x="126410" y="210179"/>
                  </a:lnTo>
                  <a:lnTo>
                    <a:pt x="87862" y="239373"/>
                  </a:lnTo>
                  <a:lnTo>
                    <a:pt x="70469" y="253222"/>
                  </a:lnTo>
                  <a:lnTo>
                    <a:pt x="34456" y="289649"/>
                  </a:lnTo>
                  <a:lnTo>
                    <a:pt x="11811" y="327278"/>
                  </a:lnTo>
                  <a:lnTo>
                    <a:pt x="738" y="370052"/>
                  </a:lnTo>
                  <a:lnTo>
                    <a:pt x="0" y="385698"/>
                  </a:lnTo>
                  <a:lnTo>
                    <a:pt x="0" y="416051"/>
                  </a:lnTo>
                  <a:lnTo>
                    <a:pt x="272160" y="416051"/>
                  </a:lnTo>
                  <a:lnTo>
                    <a:pt x="272160" y="345058"/>
                  </a:lnTo>
                  <a:lnTo>
                    <a:pt x="98552" y="345058"/>
                  </a:lnTo>
                  <a:lnTo>
                    <a:pt x="99454" y="338816"/>
                  </a:lnTo>
                  <a:lnTo>
                    <a:pt x="133921" y="297465"/>
                  </a:lnTo>
                  <a:lnTo>
                    <a:pt x="188706" y="256653"/>
                  </a:lnTo>
                  <a:lnTo>
                    <a:pt x="205803" y="243093"/>
                  </a:lnTo>
                  <a:lnTo>
                    <a:pt x="240359" y="208226"/>
                  </a:lnTo>
                  <a:lnTo>
                    <a:pt x="261112" y="172846"/>
                  </a:lnTo>
                  <a:lnTo>
                    <a:pt x="270756" y="132502"/>
                  </a:lnTo>
                  <a:lnTo>
                    <a:pt x="271398" y="117601"/>
                  </a:lnTo>
                  <a:lnTo>
                    <a:pt x="269162" y="91570"/>
                  </a:lnTo>
                  <a:lnTo>
                    <a:pt x="262461" y="68516"/>
                  </a:lnTo>
                  <a:close/>
                </a:path>
                <a:path w="1300479" h="423545">
                  <a:moveTo>
                    <a:pt x="138683" y="0"/>
                  </a:moveTo>
                  <a:lnTo>
                    <a:pt x="106138" y="2164"/>
                  </a:lnTo>
                  <a:lnTo>
                    <a:pt x="75199" y="8651"/>
                  </a:lnTo>
                  <a:lnTo>
                    <a:pt x="45904" y="19448"/>
                  </a:lnTo>
                  <a:lnTo>
                    <a:pt x="18288" y="34543"/>
                  </a:lnTo>
                  <a:lnTo>
                    <a:pt x="18288" y="110616"/>
                  </a:lnTo>
                  <a:lnTo>
                    <a:pt x="42600" y="92188"/>
                  </a:lnTo>
                  <a:lnTo>
                    <a:pt x="67532" y="79009"/>
                  </a:lnTo>
                  <a:lnTo>
                    <a:pt x="93083" y="71094"/>
                  </a:lnTo>
                  <a:lnTo>
                    <a:pt x="119253" y="68452"/>
                  </a:lnTo>
                  <a:lnTo>
                    <a:pt x="262426" y="68452"/>
                  </a:lnTo>
                  <a:lnTo>
                    <a:pt x="251307" y="48414"/>
                  </a:lnTo>
                  <a:lnTo>
                    <a:pt x="235712" y="31241"/>
                  </a:lnTo>
                  <a:lnTo>
                    <a:pt x="216282" y="17573"/>
                  </a:lnTo>
                  <a:lnTo>
                    <a:pt x="193627" y="7810"/>
                  </a:lnTo>
                  <a:lnTo>
                    <a:pt x="167757" y="1952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D246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0059" y="3394836"/>
              <a:ext cx="116459" cy="15925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37356" y="3282696"/>
              <a:ext cx="1300480" cy="423545"/>
            </a:xfrm>
            <a:custGeom>
              <a:avLst/>
              <a:gdLst/>
              <a:ahLst/>
              <a:cxnLst/>
              <a:rect l="l" t="t" r="r" b="b"/>
              <a:pathLst>
                <a:path w="1300479" h="423545">
                  <a:moveTo>
                    <a:pt x="474598" y="65531"/>
                  </a:moveTo>
                  <a:lnTo>
                    <a:pt x="447428" y="74937"/>
                  </a:lnTo>
                  <a:lnTo>
                    <a:pt x="428021" y="103155"/>
                  </a:lnTo>
                  <a:lnTo>
                    <a:pt x="416377" y="150185"/>
                  </a:lnTo>
                  <a:lnTo>
                    <a:pt x="412495" y="216026"/>
                  </a:lnTo>
                  <a:lnTo>
                    <a:pt x="416282" y="278014"/>
                  </a:lnTo>
                  <a:lnTo>
                    <a:pt x="427640" y="322262"/>
                  </a:lnTo>
                  <a:lnTo>
                    <a:pt x="446571" y="348793"/>
                  </a:lnTo>
                  <a:lnTo>
                    <a:pt x="473075" y="357631"/>
                  </a:lnTo>
                  <a:lnTo>
                    <a:pt x="499078" y="348531"/>
                  </a:lnTo>
                  <a:lnTo>
                    <a:pt x="517651" y="321214"/>
                  </a:lnTo>
                  <a:lnTo>
                    <a:pt x="528796" y="275657"/>
                  </a:lnTo>
                  <a:lnTo>
                    <a:pt x="532510" y="211836"/>
                  </a:lnTo>
                  <a:lnTo>
                    <a:pt x="528891" y="147827"/>
                  </a:lnTo>
                  <a:lnTo>
                    <a:pt x="518032" y="102107"/>
                  </a:lnTo>
                  <a:lnTo>
                    <a:pt x="499935" y="74675"/>
                  </a:lnTo>
                  <a:lnTo>
                    <a:pt x="474598" y="65531"/>
                  </a:lnTo>
                  <a:close/>
                </a:path>
                <a:path w="1300479" h="423545">
                  <a:moveTo>
                    <a:pt x="1163320" y="6857"/>
                  </a:moveTo>
                  <a:lnTo>
                    <a:pt x="1242187" y="6857"/>
                  </a:lnTo>
                  <a:lnTo>
                    <a:pt x="1242187" y="266826"/>
                  </a:lnTo>
                  <a:lnTo>
                    <a:pt x="1300098" y="266826"/>
                  </a:lnTo>
                  <a:lnTo>
                    <a:pt x="1300098" y="328929"/>
                  </a:lnTo>
                  <a:lnTo>
                    <a:pt x="1242187" y="328929"/>
                  </a:lnTo>
                  <a:lnTo>
                    <a:pt x="1242187" y="416051"/>
                  </a:lnTo>
                  <a:lnTo>
                    <a:pt x="1164590" y="416051"/>
                  </a:lnTo>
                  <a:lnTo>
                    <a:pt x="1164590" y="328929"/>
                  </a:lnTo>
                  <a:lnTo>
                    <a:pt x="981709" y="328929"/>
                  </a:lnTo>
                  <a:lnTo>
                    <a:pt x="981709" y="266318"/>
                  </a:lnTo>
                  <a:lnTo>
                    <a:pt x="1009717" y="234146"/>
                  </a:lnTo>
                  <a:lnTo>
                    <a:pt x="1036796" y="201056"/>
                  </a:lnTo>
                  <a:lnTo>
                    <a:pt x="1062970" y="167038"/>
                  </a:lnTo>
                  <a:lnTo>
                    <a:pt x="1088263" y="132079"/>
                  </a:lnTo>
                  <a:lnTo>
                    <a:pt x="1111527" y="97690"/>
                  </a:lnTo>
                  <a:lnTo>
                    <a:pt x="1131792" y="65373"/>
                  </a:lnTo>
                  <a:lnTo>
                    <a:pt x="1149056" y="35103"/>
                  </a:lnTo>
                  <a:lnTo>
                    <a:pt x="1163320" y="6857"/>
                  </a:lnTo>
                  <a:close/>
                </a:path>
                <a:path w="1300479" h="423545">
                  <a:moveTo>
                    <a:pt x="806195" y="0"/>
                  </a:moveTo>
                  <a:lnTo>
                    <a:pt x="861139" y="7810"/>
                  </a:lnTo>
                  <a:lnTo>
                    <a:pt x="903223" y="31241"/>
                  </a:lnTo>
                  <a:lnTo>
                    <a:pt x="929973" y="68516"/>
                  </a:lnTo>
                  <a:lnTo>
                    <a:pt x="938910" y="117601"/>
                  </a:lnTo>
                  <a:lnTo>
                    <a:pt x="938268" y="132502"/>
                  </a:lnTo>
                  <a:lnTo>
                    <a:pt x="928623" y="172846"/>
                  </a:lnTo>
                  <a:lnTo>
                    <a:pt x="907871" y="208226"/>
                  </a:lnTo>
                  <a:lnTo>
                    <a:pt x="873315" y="243093"/>
                  </a:lnTo>
                  <a:lnTo>
                    <a:pt x="836168" y="271271"/>
                  </a:lnTo>
                  <a:lnTo>
                    <a:pt x="817098" y="285202"/>
                  </a:lnTo>
                  <a:lnTo>
                    <a:pt x="780415" y="316991"/>
                  </a:lnTo>
                  <a:lnTo>
                    <a:pt x="766064" y="345058"/>
                  </a:lnTo>
                  <a:lnTo>
                    <a:pt x="939672" y="345058"/>
                  </a:lnTo>
                  <a:lnTo>
                    <a:pt x="939672" y="416051"/>
                  </a:lnTo>
                  <a:lnTo>
                    <a:pt x="667512" y="416051"/>
                  </a:lnTo>
                  <a:lnTo>
                    <a:pt x="667512" y="385698"/>
                  </a:lnTo>
                  <a:lnTo>
                    <a:pt x="674155" y="340854"/>
                  </a:lnTo>
                  <a:lnTo>
                    <a:pt x="693324" y="301736"/>
                  </a:lnTo>
                  <a:lnTo>
                    <a:pt x="723421" y="266094"/>
                  </a:lnTo>
                  <a:lnTo>
                    <a:pt x="755374" y="239373"/>
                  </a:lnTo>
                  <a:lnTo>
                    <a:pt x="775589" y="224536"/>
                  </a:lnTo>
                  <a:lnTo>
                    <a:pt x="793922" y="210179"/>
                  </a:lnTo>
                  <a:lnTo>
                    <a:pt x="821684" y="183941"/>
                  </a:lnTo>
                  <a:lnTo>
                    <a:pt x="842978" y="148542"/>
                  </a:lnTo>
                  <a:lnTo>
                    <a:pt x="846963" y="123570"/>
                  </a:lnTo>
                  <a:lnTo>
                    <a:pt x="843200" y="99474"/>
                  </a:lnTo>
                  <a:lnTo>
                    <a:pt x="831913" y="82248"/>
                  </a:lnTo>
                  <a:lnTo>
                    <a:pt x="813101" y="71903"/>
                  </a:lnTo>
                  <a:lnTo>
                    <a:pt x="786765" y="68452"/>
                  </a:lnTo>
                  <a:lnTo>
                    <a:pt x="760595" y="71094"/>
                  </a:lnTo>
                  <a:lnTo>
                    <a:pt x="735044" y="79009"/>
                  </a:lnTo>
                  <a:lnTo>
                    <a:pt x="710112" y="92188"/>
                  </a:lnTo>
                  <a:lnTo>
                    <a:pt x="685800" y="110616"/>
                  </a:lnTo>
                  <a:lnTo>
                    <a:pt x="685800" y="34543"/>
                  </a:lnTo>
                  <a:lnTo>
                    <a:pt x="713416" y="19448"/>
                  </a:lnTo>
                  <a:lnTo>
                    <a:pt x="742711" y="8651"/>
                  </a:lnTo>
                  <a:lnTo>
                    <a:pt x="773650" y="2164"/>
                  </a:lnTo>
                  <a:lnTo>
                    <a:pt x="806195" y="0"/>
                  </a:lnTo>
                  <a:close/>
                </a:path>
                <a:path w="1300479" h="423545">
                  <a:moveTo>
                    <a:pt x="478281" y="0"/>
                  </a:moveTo>
                  <a:lnTo>
                    <a:pt x="521409" y="5799"/>
                  </a:lnTo>
                  <a:lnTo>
                    <a:pt x="556688" y="23193"/>
                  </a:lnTo>
                  <a:lnTo>
                    <a:pt x="584120" y="52181"/>
                  </a:lnTo>
                  <a:lnTo>
                    <a:pt x="603710" y="92757"/>
                  </a:lnTo>
                  <a:lnTo>
                    <a:pt x="615462" y="144918"/>
                  </a:lnTo>
                  <a:lnTo>
                    <a:pt x="619379" y="208661"/>
                  </a:lnTo>
                  <a:lnTo>
                    <a:pt x="616975" y="257145"/>
                  </a:lnTo>
                  <a:lnTo>
                    <a:pt x="609774" y="299735"/>
                  </a:lnTo>
                  <a:lnTo>
                    <a:pt x="597787" y="336444"/>
                  </a:lnTo>
                  <a:lnTo>
                    <a:pt x="559758" y="391767"/>
                  </a:lnTo>
                  <a:lnTo>
                    <a:pt x="504461" y="419683"/>
                  </a:lnTo>
                  <a:lnTo>
                    <a:pt x="470407" y="423163"/>
                  </a:lnTo>
                  <a:lnTo>
                    <a:pt x="426339" y="417470"/>
                  </a:lnTo>
                  <a:lnTo>
                    <a:pt x="390275" y="400388"/>
                  </a:lnTo>
                  <a:lnTo>
                    <a:pt x="362219" y="371919"/>
                  </a:lnTo>
                  <a:lnTo>
                    <a:pt x="342175" y="332062"/>
                  </a:lnTo>
                  <a:lnTo>
                    <a:pt x="330146" y="280818"/>
                  </a:lnTo>
                  <a:lnTo>
                    <a:pt x="326135" y="218186"/>
                  </a:lnTo>
                  <a:lnTo>
                    <a:pt x="328586" y="168253"/>
                  </a:lnTo>
                  <a:lnTo>
                    <a:pt x="335930" y="124571"/>
                  </a:lnTo>
                  <a:lnTo>
                    <a:pt x="348156" y="87151"/>
                  </a:lnTo>
                  <a:lnTo>
                    <a:pt x="386967" y="31503"/>
                  </a:lnTo>
                  <a:lnTo>
                    <a:pt x="443493" y="3500"/>
                  </a:lnTo>
                  <a:lnTo>
                    <a:pt x="478281" y="0"/>
                  </a:lnTo>
                  <a:close/>
                </a:path>
                <a:path w="1300479" h="423545">
                  <a:moveTo>
                    <a:pt x="138683" y="0"/>
                  </a:moveTo>
                  <a:lnTo>
                    <a:pt x="193627" y="7810"/>
                  </a:lnTo>
                  <a:lnTo>
                    <a:pt x="235712" y="31241"/>
                  </a:lnTo>
                  <a:lnTo>
                    <a:pt x="262461" y="68516"/>
                  </a:lnTo>
                  <a:lnTo>
                    <a:pt x="271398" y="117601"/>
                  </a:lnTo>
                  <a:lnTo>
                    <a:pt x="270756" y="132502"/>
                  </a:lnTo>
                  <a:lnTo>
                    <a:pt x="261112" y="172846"/>
                  </a:lnTo>
                  <a:lnTo>
                    <a:pt x="240359" y="208226"/>
                  </a:lnTo>
                  <a:lnTo>
                    <a:pt x="205803" y="243093"/>
                  </a:lnTo>
                  <a:lnTo>
                    <a:pt x="168656" y="271271"/>
                  </a:lnTo>
                  <a:lnTo>
                    <a:pt x="149586" y="285202"/>
                  </a:lnTo>
                  <a:lnTo>
                    <a:pt x="112903" y="316991"/>
                  </a:lnTo>
                  <a:lnTo>
                    <a:pt x="98552" y="345058"/>
                  </a:lnTo>
                  <a:lnTo>
                    <a:pt x="272160" y="345058"/>
                  </a:lnTo>
                  <a:lnTo>
                    <a:pt x="272160" y="416051"/>
                  </a:lnTo>
                  <a:lnTo>
                    <a:pt x="0" y="416051"/>
                  </a:lnTo>
                  <a:lnTo>
                    <a:pt x="0" y="385698"/>
                  </a:lnTo>
                  <a:lnTo>
                    <a:pt x="6643" y="340854"/>
                  </a:lnTo>
                  <a:lnTo>
                    <a:pt x="25812" y="301736"/>
                  </a:lnTo>
                  <a:lnTo>
                    <a:pt x="55909" y="266094"/>
                  </a:lnTo>
                  <a:lnTo>
                    <a:pt x="87862" y="239373"/>
                  </a:lnTo>
                  <a:lnTo>
                    <a:pt x="108077" y="224536"/>
                  </a:lnTo>
                  <a:lnTo>
                    <a:pt x="126410" y="210179"/>
                  </a:lnTo>
                  <a:lnTo>
                    <a:pt x="154172" y="183941"/>
                  </a:lnTo>
                  <a:lnTo>
                    <a:pt x="175466" y="148542"/>
                  </a:lnTo>
                  <a:lnTo>
                    <a:pt x="179451" y="123570"/>
                  </a:lnTo>
                  <a:lnTo>
                    <a:pt x="175688" y="99474"/>
                  </a:lnTo>
                  <a:lnTo>
                    <a:pt x="164401" y="82248"/>
                  </a:lnTo>
                  <a:lnTo>
                    <a:pt x="145589" y="71903"/>
                  </a:lnTo>
                  <a:lnTo>
                    <a:pt x="119253" y="68452"/>
                  </a:lnTo>
                  <a:lnTo>
                    <a:pt x="93083" y="71094"/>
                  </a:lnTo>
                  <a:lnTo>
                    <a:pt x="67532" y="79009"/>
                  </a:lnTo>
                  <a:lnTo>
                    <a:pt x="42600" y="92188"/>
                  </a:lnTo>
                  <a:lnTo>
                    <a:pt x="18288" y="110616"/>
                  </a:lnTo>
                  <a:lnTo>
                    <a:pt x="18288" y="34543"/>
                  </a:lnTo>
                  <a:lnTo>
                    <a:pt x="45904" y="19448"/>
                  </a:lnTo>
                  <a:lnTo>
                    <a:pt x="75199" y="8651"/>
                  </a:lnTo>
                  <a:lnTo>
                    <a:pt x="106138" y="2164"/>
                  </a:lnTo>
                  <a:lnTo>
                    <a:pt x="138683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8283" y="3249167"/>
              <a:ext cx="547115" cy="55321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55744" y="3246247"/>
              <a:ext cx="516255" cy="522605"/>
            </a:xfrm>
            <a:custGeom>
              <a:avLst/>
              <a:gdLst/>
              <a:ahLst/>
              <a:cxnLst/>
              <a:rect l="l" t="t" r="r" b="b"/>
              <a:pathLst>
                <a:path w="516254" h="522604">
                  <a:moveTo>
                    <a:pt x="330834" y="410971"/>
                  </a:moveTo>
                  <a:lnTo>
                    <a:pt x="253618" y="410971"/>
                  </a:lnTo>
                  <a:lnTo>
                    <a:pt x="253618" y="522477"/>
                  </a:lnTo>
                  <a:lnTo>
                    <a:pt x="330834" y="522477"/>
                  </a:lnTo>
                  <a:lnTo>
                    <a:pt x="330834" y="410971"/>
                  </a:lnTo>
                  <a:close/>
                </a:path>
                <a:path w="516254" h="522604">
                  <a:moveTo>
                    <a:pt x="516254" y="343915"/>
                  </a:moveTo>
                  <a:lnTo>
                    <a:pt x="3175" y="343915"/>
                  </a:lnTo>
                  <a:lnTo>
                    <a:pt x="3175" y="410971"/>
                  </a:lnTo>
                  <a:lnTo>
                    <a:pt x="516254" y="410971"/>
                  </a:lnTo>
                  <a:lnTo>
                    <a:pt x="516254" y="343915"/>
                  </a:lnTo>
                  <a:close/>
                </a:path>
                <a:path w="516254" h="522604">
                  <a:moveTo>
                    <a:pt x="480313" y="214756"/>
                  </a:moveTo>
                  <a:lnTo>
                    <a:pt x="77215" y="214756"/>
                  </a:lnTo>
                  <a:lnTo>
                    <a:pt x="77215" y="343915"/>
                  </a:lnTo>
                  <a:lnTo>
                    <a:pt x="151129" y="343915"/>
                  </a:lnTo>
                  <a:lnTo>
                    <a:pt x="151129" y="260985"/>
                  </a:lnTo>
                  <a:lnTo>
                    <a:pt x="480313" y="260985"/>
                  </a:lnTo>
                  <a:lnTo>
                    <a:pt x="480313" y="214756"/>
                  </a:lnTo>
                  <a:close/>
                </a:path>
                <a:path w="516254" h="522604">
                  <a:moveTo>
                    <a:pt x="330834" y="260985"/>
                  </a:moveTo>
                  <a:lnTo>
                    <a:pt x="253618" y="260985"/>
                  </a:lnTo>
                  <a:lnTo>
                    <a:pt x="253618" y="343915"/>
                  </a:lnTo>
                  <a:lnTo>
                    <a:pt x="330834" y="343915"/>
                  </a:lnTo>
                  <a:lnTo>
                    <a:pt x="330834" y="260985"/>
                  </a:lnTo>
                  <a:close/>
                </a:path>
                <a:path w="516254" h="522604">
                  <a:moveTo>
                    <a:pt x="123697" y="0"/>
                  </a:moveTo>
                  <a:lnTo>
                    <a:pt x="99691" y="52458"/>
                  </a:lnTo>
                  <a:lnTo>
                    <a:pt x="71088" y="99345"/>
                  </a:lnTo>
                  <a:lnTo>
                    <a:pt x="37865" y="140660"/>
                  </a:lnTo>
                  <a:lnTo>
                    <a:pt x="0" y="176402"/>
                  </a:lnTo>
                  <a:lnTo>
                    <a:pt x="13317" y="194712"/>
                  </a:lnTo>
                  <a:lnTo>
                    <a:pt x="25669" y="212105"/>
                  </a:lnTo>
                  <a:lnTo>
                    <a:pt x="37093" y="228570"/>
                  </a:lnTo>
                  <a:lnTo>
                    <a:pt x="47625" y="244093"/>
                  </a:lnTo>
                  <a:lnTo>
                    <a:pt x="55195" y="236902"/>
                  </a:lnTo>
                  <a:lnTo>
                    <a:pt x="62658" y="229615"/>
                  </a:lnTo>
                  <a:lnTo>
                    <a:pt x="70002" y="222234"/>
                  </a:lnTo>
                  <a:lnTo>
                    <a:pt x="77215" y="214756"/>
                  </a:lnTo>
                  <a:lnTo>
                    <a:pt x="480313" y="214756"/>
                  </a:lnTo>
                  <a:lnTo>
                    <a:pt x="480313" y="193928"/>
                  </a:lnTo>
                  <a:lnTo>
                    <a:pt x="95884" y="193928"/>
                  </a:lnTo>
                  <a:lnTo>
                    <a:pt x="109771" y="177141"/>
                  </a:lnTo>
                  <a:lnTo>
                    <a:pt x="123062" y="159924"/>
                  </a:lnTo>
                  <a:lnTo>
                    <a:pt x="135782" y="142279"/>
                  </a:lnTo>
                  <a:lnTo>
                    <a:pt x="147954" y="124205"/>
                  </a:lnTo>
                  <a:lnTo>
                    <a:pt x="500379" y="124205"/>
                  </a:lnTo>
                  <a:lnTo>
                    <a:pt x="500379" y="57023"/>
                  </a:lnTo>
                  <a:lnTo>
                    <a:pt x="185800" y="57023"/>
                  </a:lnTo>
                  <a:lnTo>
                    <a:pt x="190968" y="45999"/>
                  </a:lnTo>
                  <a:lnTo>
                    <a:pt x="195992" y="34845"/>
                  </a:lnTo>
                  <a:lnTo>
                    <a:pt x="200874" y="23572"/>
                  </a:lnTo>
                  <a:lnTo>
                    <a:pt x="205612" y="12191"/>
                  </a:lnTo>
                  <a:lnTo>
                    <a:pt x="123697" y="0"/>
                  </a:lnTo>
                  <a:close/>
                </a:path>
                <a:path w="516254" h="522604">
                  <a:moveTo>
                    <a:pt x="330834" y="124205"/>
                  </a:moveTo>
                  <a:lnTo>
                    <a:pt x="253618" y="124205"/>
                  </a:lnTo>
                  <a:lnTo>
                    <a:pt x="253618" y="193928"/>
                  </a:lnTo>
                  <a:lnTo>
                    <a:pt x="330834" y="193928"/>
                  </a:lnTo>
                  <a:lnTo>
                    <a:pt x="330834" y="124205"/>
                  </a:lnTo>
                  <a:close/>
                </a:path>
              </a:pathLst>
            </a:custGeom>
            <a:solidFill>
              <a:srgbClr val="D246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706874" y="3507232"/>
              <a:ext cx="102870" cy="83185"/>
            </a:xfrm>
            <a:custGeom>
              <a:avLst/>
              <a:gdLst/>
              <a:ahLst/>
              <a:cxnLst/>
              <a:rect l="l" t="t" r="r" b="b"/>
              <a:pathLst>
                <a:path w="102870" h="83185">
                  <a:moveTo>
                    <a:pt x="0" y="0"/>
                  </a:moveTo>
                  <a:lnTo>
                    <a:pt x="0" y="82930"/>
                  </a:lnTo>
                  <a:lnTo>
                    <a:pt x="102488" y="82930"/>
                  </a:lnTo>
                  <a:lnTo>
                    <a:pt x="102488" y="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7056" y="3365880"/>
              <a:ext cx="166878" cy="7886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555744" y="3246247"/>
              <a:ext cx="516255" cy="522605"/>
            </a:xfrm>
            <a:custGeom>
              <a:avLst/>
              <a:gdLst/>
              <a:ahLst/>
              <a:cxnLst/>
              <a:rect l="l" t="t" r="r" b="b"/>
              <a:pathLst>
                <a:path w="516254" h="522604">
                  <a:moveTo>
                    <a:pt x="123697" y="0"/>
                  </a:moveTo>
                  <a:lnTo>
                    <a:pt x="205612" y="12191"/>
                  </a:lnTo>
                  <a:lnTo>
                    <a:pt x="200874" y="23572"/>
                  </a:lnTo>
                  <a:lnTo>
                    <a:pt x="195992" y="34845"/>
                  </a:lnTo>
                  <a:lnTo>
                    <a:pt x="190968" y="45999"/>
                  </a:lnTo>
                  <a:lnTo>
                    <a:pt x="185800" y="57023"/>
                  </a:lnTo>
                  <a:lnTo>
                    <a:pt x="500379" y="57023"/>
                  </a:lnTo>
                  <a:lnTo>
                    <a:pt x="500379" y="124205"/>
                  </a:lnTo>
                  <a:lnTo>
                    <a:pt x="330834" y="124205"/>
                  </a:lnTo>
                  <a:lnTo>
                    <a:pt x="330834" y="193928"/>
                  </a:lnTo>
                  <a:lnTo>
                    <a:pt x="480313" y="193928"/>
                  </a:lnTo>
                  <a:lnTo>
                    <a:pt x="480313" y="260985"/>
                  </a:lnTo>
                  <a:lnTo>
                    <a:pt x="330834" y="260985"/>
                  </a:lnTo>
                  <a:lnTo>
                    <a:pt x="330834" y="343915"/>
                  </a:lnTo>
                  <a:lnTo>
                    <a:pt x="516254" y="343915"/>
                  </a:lnTo>
                  <a:lnTo>
                    <a:pt x="516254" y="410971"/>
                  </a:lnTo>
                  <a:lnTo>
                    <a:pt x="330834" y="410971"/>
                  </a:lnTo>
                  <a:lnTo>
                    <a:pt x="330834" y="522477"/>
                  </a:lnTo>
                  <a:lnTo>
                    <a:pt x="253618" y="522477"/>
                  </a:lnTo>
                  <a:lnTo>
                    <a:pt x="253618" y="410971"/>
                  </a:lnTo>
                  <a:lnTo>
                    <a:pt x="3175" y="410971"/>
                  </a:lnTo>
                  <a:lnTo>
                    <a:pt x="3175" y="343915"/>
                  </a:lnTo>
                  <a:lnTo>
                    <a:pt x="77215" y="343915"/>
                  </a:lnTo>
                  <a:lnTo>
                    <a:pt x="77215" y="214756"/>
                  </a:lnTo>
                  <a:lnTo>
                    <a:pt x="70002" y="222234"/>
                  </a:lnTo>
                  <a:lnTo>
                    <a:pt x="62658" y="229615"/>
                  </a:lnTo>
                  <a:lnTo>
                    <a:pt x="55195" y="236902"/>
                  </a:lnTo>
                  <a:lnTo>
                    <a:pt x="47625" y="244093"/>
                  </a:lnTo>
                  <a:lnTo>
                    <a:pt x="37093" y="228570"/>
                  </a:lnTo>
                  <a:lnTo>
                    <a:pt x="25669" y="212105"/>
                  </a:lnTo>
                  <a:lnTo>
                    <a:pt x="13317" y="194712"/>
                  </a:lnTo>
                  <a:lnTo>
                    <a:pt x="0" y="176402"/>
                  </a:lnTo>
                  <a:lnTo>
                    <a:pt x="37865" y="140660"/>
                  </a:lnTo>
                  <a:lnTo>
                    <a:pt x="71088" y="99345"/>
                  </a:lnTo>
                  <a:lnTo>
                    <a:pt x="99691" y="52458"/>
                  </a:lnTo>
                  <a:lnTo>
                    <a:pt x="123697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99304" y="3246120"/>
              <a:ext cx="3261359" cy="55930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096763" y="3243579"/>
              <a:ext cx="3230880" cy="528320"/>
            </a:xfrm>
            <a:custGeom>
              <a:avLst/>
              <a:gdLst/>
              <a:ahLst/>
              <a:cxnLst/>
              <a:rect l="l" t="t" r="r" b="b"/>
              <a:pathLst>
                <a:path w="3230879" h="528320">
                  <a:moveTo>
                    <a:pt x="326009" y="462280"/>
                  </a:moveTo>
                  <a:lnTo>
                    <a:pt x="329866" y="477283"/>
                  </a:lnTo>
                  <a:lnTo>
                    <a:pt x="333438" y="492585"/>
                  </a:lnTo>
                  <a:lnTo>
                    <a:pt x="336724" y="508196"/>
                  </a:lnTo>
                  <a:lnTo>
                    <a:pt x="339725" y="524129"/>
                  </a:lnTo>
                  <a:lnTo>
                    <a:pt x="374796" y="523865"/>
                  </a:lnTo>
                  <a:lnTo>
                    <a:pt x="425557" y="521717"/>
                  </a:lnTo>
                  <a:lnTo>
                    <a:pt x="463486" y="511349"/>
                  </a:lnTo>
                  <a:lnTo>
                    <a:pt x="491966" y="469915"/>
                  </a:lnTo>
                  <a:lnTo>
                    <a:pt x="492848" y="464947"/>
                  </a:lnTo>
                  <a:lnTo>
                    <a:pt x="390525" y="464947"/>
                  </a:lnTo>
                  <a:lnTo>
                    <a:pt x="373568" y="464780"/>
                  </a:lnTo>
                  <a:lnTo>
                    <a:pt x="357171" y="464280"/>
                  </a:lnTo>
                  <a:lnTo>
                    <a:pt x="341322" y="463446"/>
                  </a:lnTo>
                  <a:lnTo>
                    <a:pt x="326009" y="462280"/>
                  </a:lnTo>
                  <a:close/>
                </a:path>
                <a:path w="3230879" h="528320">
                  <a:moveTo>
                    <a:pt x="495681" y="262128"/>
                  </a:moveTo>
                  <a:lnTo>
                    <a:pt x="25400" y="262128"/>
                  </a:lnTo>
                  <a:lnTo>
                    <a:pt x="25400" y="522478"/>
                  </a:lnTo>
                  <a:lnTo>
                    <a:pt x="95123" y="522478"/>
                  </a:lnTo>
                  <a:lnTo>
                    <a:pt x="95123" y="314960"/>
                  </a:lnTo>
                  <a:lnTo>
                    <a:pt x="495681" y="314960"/>
                  </a:lnTo>
                  <a:lnTo>
                    <a:pt x="495681" y="262128"/>
                  </a:lnTo>
                  <a:close/>
                </a:path>
                <a:path w="3230879" h="528320">
                  <a:moveTo>
                    <a:pt x="378840" y="338200"/>
                  </a:moveTo>
                  <a:lnTo>
                    <a:pt x="141097" y="338200"/>
                  </a:lnTo>
                  <a:lnTo>
                    <a:pt x="141097" y="474472"/>
                  </a:lnTo>
                  <a:lnTo>
                    <a:pt x="204470" y="474472"/>
                  </a:lnTo>
                  <a:lnTo>
                    <a:pt x="204470" y="458089"/>
                  </a:lnTo>
                  <a:lnTo>
                    <a:pt x="378840" y="458089"/>
                  </a:lnTo>
                  <a:lnTo>
                    <a:pt x="378840" y="413639"/>
                  </a:lnTo>
                  <a:lnTo>
                    <a:pt x="204470" y="413639"/>
                  </a:lnTo>
                  <a:lnTo>
                    <a:pt x="204470" y="382524"/>
                  </a:lnTo>
                  <a:lnTo>
                    <a:pt x="378840" y="382524"/>
                  </a:lnTo>
                  <a:lnTo>
                    <a:pt x="378840" y="338200"/>
                  </a:lnTo>
                  <a:close/>
                </a:path>
                <a:path w="3230879" h="528320">
                  <a:moveTo>
                    <a:pt x="495681" y="314960"/>
                  </a:moveTo>
                  <a:lnTo>
                    <a:pt x="425831" y="314960"/>
                  </a:lnTo>
                  <a:lnTo>
                    <a:pt x="425831" y="430657"/>
                  </a:lnTo>
                  <a:lnTo>
                    <a:pt x="423636" y="445658"/>
                  </a:lnTo>
                  <a:lnTo>
                    <a:pt x="417036" y="456374"/>
                  </a:lnTo>
                  <a:lnTo>
                    <a:pt x="406007" y="462803"/>
                  </a:lnTo>
                  <a:lnTo>
                    <a:pt x="390525" y="464947"/>
                  </a:lnTo>
                  <a:lnTo>
                    <a:pt x="492848" y="464947"/>
                  </a:lnTo>
                  <a:lnTo>
                    <a:pt x="494752" y="454233"/>
                  </a:lnTo>
                  <a:lnTo>
                    <a:pt x="495681" y="436372"/>
                  </a:lnTo>
                  <a:lnTo>
                    <a:pt x="495681" y="314960"/>
                  </a:lnTo>
                  <a:close/>
                </a:path>
                <a:path w="3230879" h="528320">
                  <a:moveTo>
                    <a:pt x="378840" y="382524"/>
                  </a:moveTo>
                  <a:lnTo>
                    <a:pt x="315468" y="382524"/>
                  </a:lnTo>
                  <a:lnTo>
                    <a:pt x="315468" y="413639"/>
                  </a:lnTo>
                  <a:lnTo>
                    <a:pt x="378840" y="413639"/>
                  </a:lnTo>
                  <a:lnTo>
                    <a:pt x="378840" y="382524"/>
                  </a:lnTo>
                  <a:close/>
                </a:path>
                <a:path w="3230879" h="528320">
                  <a:moveTo>
                    <a:pt x="2678684" y="225552"/>
                  </a:moveTo>
                  <a:lnTo>
                    <a:pt x="2168397" y="225552"/>
                  </a:lnTo>
                  <a:lnTo>
                    <a:pt x="2168397" y="303784"/>
                  </a:lnTo>
                  <a:lnTo>
                    <a:pt x="2678684" y="303784"/>
                  </a:lnTo>
                  <a:lnTo>
                    <a:pt x="2678684" y="225552"/>
                  </a:lnTo>
                  <a:close/>
                </a:path>
                <a:path w="3230879" h="528320">
                  <a:moveTo>
                    <a:pt x="2145665" y="452501"/>
                  </a:moveTo>
                  <a:lnTo>
                    <a:pt x="1783207" y="452501"/>
                  </a:lnTo>
                  <a:lnTo>
                    <a:pt x="1783207" y="508254"/>
                  </a:lnTo>
                  <a:lnTo>
                    <a:pt x="2145665" y="508254"/>
                  </a:lnTo>
                  <a:lnTo>
                    <a:pt x="2145665" y="452501"/>
                  </a:lnTo>
                  <a:close/>
                </a:path>
                <a:path w="3230879" h="528320">
                  <a:moveTo>
                    <a:pt x="1748789" y="278384"/>
                  </a:moveTo>
                  <a:lnTo>
                    <a:pt x="1681226" y="278384"/>
                  </a:lnTo>
                  <a:lnTo>
                    <a:pt x="1681226" y="408432"/>
                  </a:lnTo>
                  <a:lnTo>
                    <a:pt x="1618361" y="422656"/>
                  </a:lnTo>
                  <a:lnTo>
                    <a:pt x="1633092" y="497713"/>
                  </a:lnTo>
                  <a:lnTo>
                    <a:pt x="1672621" y="485165"/>
                  </a:lnTo>
                  <a:lnTo>
                    <a:pt x="1710816" y="473440"/>
                  </a:lnTo>
                  <a:lnTo>
                    <a:pt x="1747678" y="462547"/>
                  </a:lnTo>
                  <a:lnTo>
                    <a:pt x="1783207" y="452501"/>
                  </a:lnTo>
                  <a:lnTo>
                    <a:pt x="2145665" y="452501"/>
                  </a:lnTo>
                  <a:lnTo>
                    <a:pt x="2145665" y="448056"/>
                  </a:lnTo>
                  <a:lnTo>
                    <a:pt x="1803272" y="448056"/>
                  </a:lnTo>
                  <a:lnTo>
                    <a:pt x="1802727" y="430458"/>
                  </a:lnTo>
                  <a:lnTo>
                    <a:pt x="1802820" y="402082"/>
                  </a:lnTo>
                  <a:lnTo>
                    <a:pt x="1802969" y="394263"/>
                  </a:lnTo>
                  <a:lnTo>
                    <a:pt x="1803099" y="391287"/>
                  </a:lnTo>
                  <a:lnTo>
                    <a:pt x="1748789" y="391287"/>
                  </a:lnTo>
                  <a:lnTo>
                    <a:pt x="1748789" y="278384"/>
                  </a:lnTo>
                  <a:close/>
                </a:path>
                <a:path w="3230879" h="528320">
                  <a:moveTo>
                    <a:pt x="2001901" y="402082"/>
                  </a:moveTo>
                  <a:lnTo>
                    <a:pt x="1934337" y="402082"/>
                  </a:lnTo>
                  <a:lnTo>
                    <a:pt x="1934337" y="448056"/>
                  </a:lnTo>
                  <a:lnTo>
                    <a:pt x="2001901" y="448056"/>
                  </a:lnTo>
                  <a:lnTo>
                    <a:pt x="2001901" y="402082"/>
                  </a:lnTo>
                  <a:close/>
                </a:path>
                <a:path w="3230879" h="528320">
                  <a:moveTo>
                    <a:pt x="2122424" y="341884"/>
                  </a:moveTo>
                  <a:lnTo>
                    <a:pt x="1813814" y="341884"/>
                  </a:lnTo>
                  <a:lnTo>
                    <a:pt x="1813814" y="402082"/>
                  </a:lnTo>
                  <a:lnTo>
                    <a:pt x="2122424" y="402082"/>
                  </a:lnTo>
                  <a:lnTo>
                    <a:pt x="2122424" y="341884"/>
                  </a:lnTo>
                  <a:close/>
                </a:path>
                <a:path w="3230879" h="528320">
                  <a:moveTo>
                    <a:pt x="1803781" y="375666"/>
                  </a:moveTo>
                  <a:lnTo>
                    <a:pt x="1790348" y="379624"/>
                  </a:lnTo>
                  <a:lnTo>
                    <a:pt x="1748789" y="391287"/>
                  </a:lnTo>
                  <a:lnTo>
                    <a:pt x="1803099" y="391287"/>
                  </a:lnTo>
                  <a:lnTo>
                    <a:pt x="1803781" y="375666"/>
                  </a:lnTo>
                  <a:close/>
                </a:path>
                <a:path w="3230879" h="528320">
                  <a:moveTo>
                    <a:pt x="2001901" y="303784"/>
                  </a:moveTo>
                  <a:lnTo>
                    <a:pt x="1934337" y="303784"/>
                  </a:lnTo>
                  <a:lnTo>
                    <a:pt x="1934337" y="341884"/>
                  </a:lnTo>
                  <a:lnTo>
                    <a:pt x="2001901" y="341884"/>
                  </a:lnTo>
                  <a:lnTo>
                    <a:pt x="2001901" y="303784"/>
                  </a:lnTo>
                  <a:close/>
                </a:path>
                <a:path w="3230879" h="528320">
                  <a:moveTo>
                    <a:pt x="2119757" y="29591"/>
                  </a:moveTo>
                  <a:lnTo>
                    <a:pt x="1816481" y="29591"/>
                  </a:lnTo>
                  <a:lnTo>
                    <a:pt x="1816481" y="303784"/>
                  </a:lnTo>
                  <a:lnTo>
                    <a:pt x="2119757" y="303784"/>
                  </a:lnTo>
                  <a:lnTo>
                    <a:pt x="2119757" y="244602"/>
                  </a:lnTo>
                  <a:lnTo>
                    <a:pt x="1882520" y="244602"/>
                  </a:lnTo>
                  <a:lnTo>
                    <a:pt x="1882520" y="193929"/>
                  </a:lnTo>
                  <a:lnTo>
                    <a:pt x="2119757" y="193929"/>
                  </a:lnTo>
                  <a:lnTo>
                    <a:pt x="2119757" y="138937"/>
                  </a:lnTo>
                  <a:lnTo>
                    <a:pt x="1882520" y="138937"/>
                  </a:lnTo>
                  <a:lnTo>
                    <a:pt x="1882520" y="88773"/>
                  </a:lnTo>
                  <a:lnTo>
                    <a:pt x="2119757" y="88773"/>
                  </a:lnTo>
                  <a:lnTo>
                    <a:pt x="2119757" y="29591"/>
                  </a:lnTo>
                  <a:close/>
                </a:path>
                <a:path w="3230879" h="528320">
                  <a:moveTo>
                    <a:pt x="1797939" y="212979"/>
                  </a:moveTo>
                  <a:lnTo>
                    <a:pt x="1630553" y="212979"/>
                  </a:lnTo>
                  <a:lnTo>
                    <a:pt x="1630553" y="278384"/>
                  </a:lnTo>
                  <a:lnTo>
                    <a:pt x="1797939" y="278384"/>
                  </a:lnTo>
                  <a:lnTo>
                    <a:pt x="1797939" y="212979"/>
                  </a:lnTo>
                  <a:close/>
                </a:path>
                <a:path w="3230879" h="528320">
                  <a:moveTo>
                    <a:pt x="2001901" y="193929"/>
                  </a:moveTo>
                  <a:lnTo>
                    <a:pt x="1934337" y="193929"/>
                  </a:lnTo>
                  <a:lnTo>
                    <a:pt x="1934337" y="244602"/>
                  </a:lnTo>
                  <a:lnTo>
                    <a:pt x="2001901" y="244602"/>
                  </a:lnTo>
                  <a:lnTo>
                    <a:pt x="2001901" y="193929"/>
                  </a:lnTo>
                  <a:close/>
                </a:path>
                <a:path w="3230879" h="528320">
                  <a:moveTo>
                    <a:pt x="2119757" y="193929"/>
                  </a:moveTo>
                  <a:lnTo>
                    <a:pt x="2053716" y="193929"/>
                  </a:lnTo>
                  <a:lnTo>
                    <a:pt x="2053716" y="244602"/>
                  </a:lnTo>
                  <a:lnTo>
                    <a:pt x="2119757" y="244602"/>
                  </a:lnTo>
                  <a:lnTo>
                    <a:pt x="2119757" y="193929"/>
                  </a:lnTo>
                  <a:close/>
                </a:path>
                <a:path w="3230879" h="528320">
                  <a:moveTo>
                    <a:pt x="1748789" y="101981"/>
                  </a:moveTo>
                  <a:lnTo>
                    <a:pt x="1681226" y="101981"/>
                  </a:lnTo>
                  <a:lnTo>
                    <a:pt x="1681226" y="212979"/>
                  </a:lnTo>
                  <a:lnTo>
                    <a:pt x="1748789" y="212979"/>
                  </a:lnTo>
                  <a:lnTo>
                    <a:pt x="1748789" y="101981"/>
                  </a:lnTo>
                  <a:close/>
                </a:path>
                <a:path w="3230879" h="528320">
                  <a:moveTo>
                    <a:pt x="2001901" y="88773"/>
                  </a:moveTo>
                  <a:lnTo>
                    <a:pt x="1934337" y="88773"/>
                  </a:lnTo>
                  <a:lnTo>
                    <a:pt x="1934337" y="138937"/>
                  </a:lnTo>
                  <a:lnTo>
                    <a:pt x="2001901" y="138937"/>
                  </a:lnTo>
                  <a:lnTo>
                    <a:pt x="2001901" y="88773"/>
                  </a:lnTo>
                  <a:close/>
                </a:path>
                <a:path w="3230879" h="528320">
                  <a:moveTo>
                    <a:pt x="2119757" y="88773"/>
                  </a:moveTo>
                  <a:lnTo>
                    <a:pt x="2053716" y="88773"/>
                  </a:lnTo>
                  <a:lnTo>
                    <a:pt x="2053716" y="138937"/>
                  </a:lnTo>
                  <a:lnTo>
                    <a:pt x="2119757" y="138937"/>
                  </a:lnTo>
                  <a:lnTo>
                    <a:pt x="2119757" y="88773"/>
                  </a:lnTo>
                  <a:close/>
                </a:path>
                <a:path w="3230879" h="528320">
                  <a:moveTo>
                    <a:pt x="1801749" y="35433"/>
                  </a:moveTo>
                  <a:lnTo>
                    <a:pt x="1628393" y="35433"/>
                  </a:lnTo>
                  <a:lnTo>
                    <a:pt x="1628393" y="101981"/>
                  </a:lnTo>
                  <a:lnTo>
                    <a:pt x="1801749" y="101981"/>
                  </a:lnTo>
                  <a:lnTo>
                    <a:pt x="1801749" y="35433"/>
                  </a:lnTo>
                  <a:close/>
                </a:path>
                <a:path w="3230879" h="528320">
                  <a:moveTo>
                    <a:pt x="444373" y="121031"/>
                  </a:moveTo>
                  <a:lnTo>
                    <a:pt x="75564" y="121031"/>
                  </a:lnTo>
                  <a:lnTo>
                    <a:pt x="75564" y="239395"/>
                  </a:lnTo>
                  <a:lnTo>
                    <a:pt x="444373" y="239395"/>
                  </a:lnTo>
                  <a:lnTo>
                    <a:pt x="444373" y="193929"/>
                  </a:lnTo>
                  <a:lnTo>
                    <a:pt x="146431" y="193929"/>
                  </a:lnTo>
                  <a:lnTo>
                    <a:pt x="146431" y="166497"/>
                  </a:lnTo>
                  <a:lnTo>
                    <a:pt x="444373" y="166497"/>
                  </a:lnTo>
                  <a:lnTo>
                    <a:pt x="444373" y="121031"/>
                  </a:lnTo>
                  <a:close/>
                </a:path>
                <a:path w="3230879" h="528320">
                  <a:moveTo>
                    <a:pt x="444373" y="166497"/>
                  </a:moveTo>
                  <a:lnTo>
                    <a:pt x="373634" y="166497"/>
                  </a:lnTo>
                  <a:lnTo>
                    <a:pt x="373634" y="193929"/>
                  </a:lnTo>
                  <a:lnTo>
                    <a:pt x="444373" y="193929"/>
                  </a:lnTo>
                  <a:lnTo>
                    <a:pt x="444373" y="166497"/>
                  </a:lnTo>
                  <a:close/>
                </a:path>
                <a:path w="3230879" h="528320">
                  <a:moveTo>
                    <a:pt x="1236852" y="363982"/>
                  </a:moveTo>
                  <a:lnTo>
                    <a:pt x="1170305" y="363982"/>
                  </a:lnTo>
                  <a:lnTo>
                    <a:pt x="1170305" y="526796"/>
                  </a:lnTo>
                  <a:lnTo>
                    <a:pt x="1236852" y="526796"/>
                  </a:lnTo>
                  <a:lnTo>
                    <a:pt x="1236852" y="363982"/>
                  </a:lnTo>
                  <a:close/>
                </a:path>
                <a:path w="3230879" h="528320">
                  <a:moveTo>
                    <a:pt x="1495297" y="156337"/>
                  </a:moveTo>
                  <a:lnTo>
                    <a:pt x="1444497" y="156337"/>
                  </a:lnTo>
                  <a:lnTo>
                    <a:pt x="1437330" y="205028"/>
                  </a:lnTo>
                  <a:lnTo>
                    <a:pt x="1425547" y="250805"/>
                  </a:lnTo>
                  <a:lnTo>
                    <a:pt x="1409149" y="293671"/>
                  </a:lnTo>
                  <a:lnTo>
                    <a:pt x="1388141" y="333629"/>
                  </a:lnTo>
                  <a:lnTo>
                    <a:pt x="1362525" y="370681"/>
                  </a:lnTo>
                  <a:lnTo>
                    <a:pt x="1332305" y="404832"/>
                  </a:lnTo>
                  <a:lnTo>
                    <a:pt x="1297483" y="436083"/>
                  </a:lnTo>
                  <a:lnTo>
                    <a:pt x="1258062" y="464439"/>
                  </a:lnTo>
                  <a:lnTo>
                    <a:pt x="1270303" y="475654"/>
                  </a:lnTo>
                  <a:lnTo>
                    <a:pt x="1283795" y="488727"/>
                  </a:lnTo>
                  <a:lnTo>
                    <a:pt x="1298549" y="503658"/>
                  </a:lnTo>
                  <a:lnTo>
                    <a:pt x="1314577" y="520446"/>
                  </a:lnTo>
                  <a:lnTo>
                    <a:pt x="1339409" y="501229"/>
                  </a:lnTo>
                  <a:lnTo>
                    <a:pt x="1362456" y="480917"/>
                  </a:lnTo>
                  <a:lnTo>
                    <a:pt x="1383692" y="459509"/>
                  </a:lnTo>
                  <a:lnTo>
                    <a:pt x="1403096" y="437007"/>
                  </a:lnTo>
                  <a:lnTo>
                    <a:pt x="1573782" y="437007"/>
                  </a:lnTo>
                  <a:lnTo>
                    <a:pt x="1573896" y="436372"/>
                  </a:lnTo>
                  <a:lnTo>
                    <a:pt x="1467231" y="436372"/>
                  </a:lnTo>
                  <a:lnTo>
                    <a:pt x="1452677" y="436207"/>
                  </a:lnTo>
                  <a:lnTo>
                    <a:pt x="1437576" y="435721"/>
                  </a:lnTo>
                  <a:lnTo>
                    <a:pt x="1421903" y="434925"/>
                  </a:lnTo>
                  <a:lnTo>
                    <a:pt x="1405636" y="433832"/>
                  </a:lnTo>
                  <a:lnTo>
                    <a:pt x="1432306" y="395011"/>
                  </a:lnTo>
                  <a:lnTo>
                    <a:pt x="1454281" y="353224"/>
                  </a:lnTo>
                  <a:lnTo>
                    <a:pt x="1471564" y="308467"/>
                  </a:lnTo>
                  <a:lnTo>
                    <a:pt x="1484159" y="260735"/>
                  </a:lnTo>
                  <a:lnTo>
                    <a:pt x="1492069" y="210026"/>
                  </a:lnTo>
                  <a:lnTo>
                    <a:pt x="1495297" y="156337"/>
                  </a:lnTo>
                  <a:close/>
                </a:path>
                <a:path w="3230879" h="528320">
                  <a:moveTo>
                    <a:pt x="1573782" y="437007"/>
                  </a:moveTo>
                  <a:lnTo>
                    <a:pt x="1403096" y="437007"/>
                  </a:lnTo>
                  <a:lnTo>
                    <a:pt x="1408094" y="452629"/>
                  </a:lnTo>
                  <a:lnTo>
                    <a:pt x="1412795" y="469979"/>
                  </a:lnTo>
                  <a:lnTo>
                    <a:pt x="1417187" y="489067"/>
                  </a:lnTo>
                  <a:lnTo>
                    <a:pt x="1421257" y="509905"/>
                  </a:lnTo>
                  <a:lnTo>
                    <a:pt x="1462000" y="510569"/>
                  </a:lnTo>
                  <a:lnTo>
                    <a:pt x="1517626" y="507279"/>
                  </a:lnTo>
                  <a:lnTo>
                    <a:pt x="1557958" y="482369"/>
                  </a:lnTo>
                  <a:lnTo>
                    <a:pt x="1571609" y="449103"/>
                  </a:lnTo>
                  <a:lnTo>
                    <a:pt x="1573782" y="437007"/>
                  </a:lnTo>
                  <a:close/>
                </a:path>
                <a:path w="3230879" h="528320">
                  <a:moveTo>
                    <a:pt x="1583065" y="156337"/>
                  </a:moveTo>
                  <a:lnTo>
                    <a:pt x="1518539" y="156337"/>
                  </a:lnTo>
                  <a:lnTo>
                    <a:pt x="1516909" y="231394"/>
                  </a:lnTo>
                  <a:lnTo>
                    <a:pt x="1515074" y="296068"/>
                  </a:lnTo>
                  <a:lnTo>
                    <a:pt x="1513189" y="344410"/>
                  </a:lnTo>
                  <a:lnTo>
                    <a:pt x="1509014" y="400685"/>
                  </a:lnTo>
                  <a:lnTo>
                    <a:pt x="1483421" y="434135"/>
                  </a:lnTo>
                  <a:lnTo>
                    <a:pt x="1467231" y="436372"/>
                  </a:lnTo>
                  <a:lnTo>
                    <a:pt x="1573896" y="436372"/>
                  </a:lnTo>
                  <a:lnTo>
                    <a:pt x="1580007" y="284734"/>
                  </a:lnTo>
                  <a:lnTo>
                    <a:pt x="1581488" y="231394"/>
                  </a:lnTo>
                  <a:lnTo>
                    <a:pt x="1582610" y="182054"/>
                  </a:lnTo>
                  <a:lnTo>
                    <a:pt x="1583065" y="156337"/>
                  </a:lnTo>
                  <a:close/>
                </a:path>
                <a:path w="3230879" h="528320">
                  <a:moveTo>
                    <a:pt x="1236852" y="187071"/>
                  </a:moveTo>
                  <a:lnTo>
                    <a:pt x="1170305" y="187071"/>
                  </a:lnTo>
                  <a:lnTo>
                    <a:pt x="1170305" y="292735"/>
                  </a:lnTo>
                  <a:lnTo>
                    <a:pt x="1146061" y="296068"/>
                  </a:lnTo>
                  <a:lnTo>
                    <a:pt x="1122664" y="299021"/>
                  </a:lnTo>
                  <a:lnTo>
                    <a:pt x="1100099" y="301593"/>
                  </a:lnTo>
                  <a:lnTo>
                    <a:pt x="1078357" y="303784"/>
                  </a:lnTo>
                  <a:lnTo>
                    <a:pt x="1087882" y="380365"/>
                  </a:lnTo>
                  <a:lnTo>
                    <a:pt x="1128045" y="372078"/>
                  </a:lnTo>
                  <a:lnTo>
                    <a:pt x="1170305" y="363982"/>
                  </a:lnTo>
                  <a:lnTo>
                    <a:pt x="1236852" y="363982"/>
                  </a:lnTo>
                  <a:lnTo>
                    <a:pt x="1236852" y="352679"/>
                  </a:lnTo>
                  <a:lnTo>
                    <a:pt x="1276731" y="346583"/>
                  </a:lnTo>
                  <a:lnTo>
                    <a:pt x="1332412" y="346583"/>
                  </a:lnTo>
                  <a:lnTo>
                    <a:pt x="1340063" y="338912"/>
                  </a:lnTo>
                  <a:lnTo>
                    <a:pt x="1368592" y="299897"/>
                  </a:lnTo>
                  <a:lnTo>
                    <a:pt x="1369146" y="298831"/>
                  </a:lnTo>
                  <a:lnTo>
                    <a:pt x="1283081" y="298831"/>
                  </a:lnTo>
                  <a:lnTo>
                    <a:pt x="1283462" y="289941"/>
                  </a:lnTo>
                  <a:lnTo>
                    <a:pt x="1283930" y="282448"/>
                  </a:lnTo>
                  <a:lnTo>
                    <a:pt x="1236852" y="282448"/>
                  </a:lnTo>
                  <a:lnTo>
                    <a:pt x="1236852" y="187071"/>
                  </a:lnTo>
                  <a:close/>
                </a:path>
                <a:path w="3230879" h="528320">
                  <a:moveTo>
                    <a:pt x="1332412" y="346583"/>
                  </a:moveTo>
                  <a:lnTo>
                    <a:pt x="1276731" y="346583"/>
                  </a:lnTo>
                  <a:lnTo>
                    <a:pt x="1283521" y="352754"/>
                  </a:lnTo>
                  <a:lnTo>
                    <a:pt x="1290574" y="359283"/>
                  </a:lnTo>
                  <a:lnTo>
                    <a:pt x="1297912" y="366192"/>
                  </a:lnTo>
                  <a:lnTo>
                    <a:pt x="1305560" y="373507"/>
                  </a:lnTo>
                  <a:lnTo>
                    <a:pt x="1332412" y="346583"/>
                  </a:lnTo>
                  <a:close/>
                </a:path>
                <a:path w="3230879" h="528320">
                  <a:moveTo>
                    <a:pt x="1418336" y="156337"/>
                  </a:moveTo>
                  <a:lnTo>
                    <a:pt x="1367916" y="156337"/>
                  </a:lnTo>
                  <a:lnTo>
                    <a:pt x="1354893" y="196175"/>
                  </a:lnTo>
                  <a:lnTo>
                    <a:pt x="1336405" y="233203"/>
                  </a:lnTo>
                  <a:lnTo>
                    <a:pt x="1312463" y="267422"/>
                  </a:lnTo>
                  <a:lnTo>
                    <a:pt x="1283081" y="298831"/>
                  </a:lnTo>
                  <a:lnTo>
                    <a:pt x="1369146" y="298831"/>
                  </a:lnTo>
                  <a:lnTo>
                    <a:pt x="1391147" y="256463"/>
                  </a:lnTo>
                  <a:lnTo>
                    <a:pt x="1407728" y="208610"/>
                  </a:lnTo>
                  <a:lnTo>
                    <a:pt x="1418336" y="156337"/>
                  </a:lnTo>
                  <a:close/>
                </a:path>
                <a:path w="3230879" h="528320">
                  <a:moveTo>
                    <a:pt x="1284477" y="274193"/>
                  </a:moveTo>
                  <a:lnTo>
                    <a:pt x="1272286" y="276411"/>
                  </a:lnTo>
                  <a:lnTo>
                    <a:pt x="1236852" y="282448"/>
                  </a:lnTo>
                  <a:lnTo>
                    <a:pt x="1283930" y="282448"/>
                  </a:lnTo>
                  <a:lnTo>
                    <a:pt x="1284477" y="274193"/>
                  </a:lnTo>
                  <a:close/>
                </a:path>
                <a:path w="3230879" h="528320">
                  <a:moveTo>
                    <a:pt x="1102740" y="50673"/>
                  </a:moveTo>
                  <a:lnTo>
                    <a:pt x="1098976" y="100845"/>
                  </a:lnTo>
                  <a:lnTo>
                    <a:pt x="1093581" y="148304"/>
                  </a:lnTo>
                  <a:lnTo>
                    <a:pt x="1086542" y="193047"/>
                  </a:lnTo>
                  <a:lnTo>
                    <a:pt x="1077849" y="235077"/>
                  </a:lnTo>
                  <a:lnTo>
                    <a:pt x="1087250" y="239557"/>
                  </a:lnTo>
                  <a:lnTo>
                    <a:pt x="1097534" y="245014"/>
                  </a:lnTo>
                  <a:lnTo>
                    <a:pt x="1108674" y="251471"/>
                  </a:lnTo>
                  <a:lnTo>
                    <a:pt x="1120648" y="258953"/>
                  </a:lnTo>
                  <a:lnTo>
                    <a:pt x="1124888" y="241452"/>
                  </a:lnTo>
                  <a:lnTo>
                    <a:pt x="1128855" y="223631"/>
                  </a:lnTo>
                  <a:lnTo>
                    <a:pt x="1132648" y="205028"/>
                  </a:lnTo>
                  <a:lnTo>
                    <a:pt x="1136014" y="187071"/>
                  </a:lnTo>
                  <a:lnTo>
                    <a:pt x="1324323" y="187071"/>
                  </a:lnTo>
                  <a:lnTo>
                    <a:pt x="1329890" y="178030"/>
                  </a:lnTo>
                  <a:lnTo>
                    <a:pt x="1342009" y="156337"/>
                  </a:lnTo>
                  <a:lnTo>
                    <a:pt x="1583065" y="156337"/>
                  </a:lnTo>
                  <a:lnTo>
                    <a:pt x="1583353" y="140081"/>
                  </a:lnTo>
                  <a:lnTo>
                    <a:pt x="1275461" y="140081"/>
                  </a:lnTo>
                  <a:lnTo>
                    <a:pt x="1275461" y="118872"/>
                  </a:lnTo>
                  <a:lnTo>
                    <a:pt x="1145794" y="118872"/>
                  </a:lnTo>
                  <a:lnTo>
                    <a:pt x="1147415" y="103326"/>
                  </a:lnTo>
                  <a:lnTo>
                    <a:pt x="1148934" y="86614"/>
                  </a:lnTo>
                  <a:lnTo>
                    <a:pt x="1150221" y="70352"/>
                  </a:lnTo>
                  <a:lnTo>
                    <a:pt x="1151255" y="55499"/>
                  </a:lnTo>
                  <a:lnTo>
                    <a:pt x="1102740" y="50673"/>
                  </a:lnTo>
                  <a:close/>
                </a:path>
                <a:path w="3230879" h="528320">
                  <a:moveTo>
                    <a:pt x="1324323" y="187071"/>
                  </a:moveTo>
                  <a:lnTo>
                    <a:pt x="1258824" y="187071"/>
                  </a:lnTo>
                  <a:lnTo>
                    <a:pt x="1265918" y="195193"/>
                  </a:lnTo>
                  <a:lnTo>
                    <a:pt x="1274048" y="205279"/>
                  </a:lnTo>
                  <a:lnTo>
                    <a:pt x="1283202" y="217342"/>
                  </a:lnTo>
                  <a:lnTo>
                    <a:pt x="1293368" y="231394"/>
                  </a:lnTo>
                  <a:lnTo>
                    <a:pt x="1305558" y="215558"/>
                  </a:lnTo>
                  <a:lnTo>
                    <a:pt x="1317736" y="197770"/>
                  </a:lnTo>
                  <a:lnTo>
                    <a:pt x="1324323" y="187071"/>
                  </a:lnTo>
                  <a:close/>
                </a:path>
                <a:path w="3230879" h="528320">
                  <a:moveTo>
                    <a:pt x="1332484" y="3683"/>
                  </a:moveTo>
                  <a:lnTo>
                    <a:pt x="1321198" y="37193"/>
                  </a:lnTo>
                  <a:lnTo>
                    <a:pt x="1307925" y="71072"/>
                  </a:lnTo>
                  <a:lnTo>
                    <a:pt x="1292675" y="105356"/>
                  </a:lnTo>
                  <a:lnTo>
                    <a:pt x="1275461" y="140081"/>
                  </a:lnTo>
                  <a:lnTo>
                    <a:pt x="1583353" y="140081"/>
                  </a:lnTo>
                  <a:lnTo>
                    <a:pt x="1583471" y="133429"/>
                  </a:lnTo>
                  <a:lnTo>
                    <a:pt x="1584070" y="86614"/>
                  </a:lnTo>
                  <a:lnTo>
                    <a:pt x="1375537" y="86614"/>
                  </a:lnTo>
                  <a:lnTo>
                    <a:pt x="1382418" y="70352"/>
                  </a:lnTo>
                  <a:lnTo>
                    <a:pt x="1389348" y="53387"/>
                  </a:lnTo>
                  <a:lnTo>
                    <a:pt x="1396325" y="35732"/>
                  </a:lnTo>
                  <a:lnTo>
                    <a:pt x="1403350" y="17399"/>
                  </a:lnTo>
                  <a:lnTo>
                    <a:pt x="1369250" y="10540"/>
                  </a:lnTo>
                  <a:lnTo>
                    <a:pt x="1332484" y="3683"/>
                  </a:lnTo>
                  <a:close/>
                </a:path>
                <a:path w="3230879" h="528320">
                  <a:moveTo>
                    <a:pt x="1236852" y="7874"/>
                  </a:moveTo>
                  <a:lnTo>
                    <a:pt x="1170305" y="7874"/>
                  </a:lnTo>
                  <a:lnTo>
                    <a:pt x="1170305" y="118872"/>
                  </a:lnTo>
                  <a:lnTo>
                    <a:pt x="1236852" y="118872"/>
                  </a:lnTo>
                  <a:lnTo>
                    <a:pt x="1236852" y="7874"/>
                  </a:lnTo>
                  <a:close/>
                </a:path>
                <a:path w="3230879" h="528320">
                  <a:moveTo>
                    <a:pt x="731265" y="446405"/>
                  </a:moveTo>
                  <a:lnTo>
                    <a:pt x="735621" y="462218"/>
                  </a:lnTo>
                  <a:lnTo>
                    <a:pt x="739727" y="479377"/>
                  </a:lnTo>
                  <a:lnTo>
                    <a:pt x="743571" y="497893"/>
                  </a:lnTo>
                  <a:lnTo>
                    <a:pt x="747140" y="517779"/>
                  </a:lnTo>
                  <a:lnTo>
                    <a:pt x="854963" y="518795"/>
                  </a:lnTo>
                  <a:lnTo>
                    <a:pt x="900953" y="513556"/>
                  </a:lnTo>
                  <a:lnTo>
                    <a:pt x="948662" y="486080"/>
                  </a:lnTo>
                  <a:lnTo>
                    <a:pt x="967178" y="451231"/>
                  </a:lnTo>
                  <a:lnTo>
                    <a:pt x="847471" y="451231"/>
                  </a:lnTo>
                  <a:lnTo>
                    <a:pt x="815562" y="450923"/>
                  </a:lnTo>
                  <a:lnTo>
                    <a:pt x="785558" y="450008"/>
                  </a:lnTo>
                  <a:lnTo>
                    <a:pt x="757459" y="448498"/>
                  </a:lnTo>
                  <a:lnTo>
                    <a:pt x="731265" y="446405"/>
                  </a:lnTo>
                  <a:close/>
                </a:path>
                <a:path w="3230879" h="528320">
                  <a:moveTo>
                    <a:pt x="789939" y="301752"/>
                  </a:moveTo>
                  <a:lnTo>
                    <a:pt x="716152" y="301752"/>
                  </a:lnTo>
                  <a:lnTo>
                    <a:pt x="692150" y="393573"/>
                  </a:lnTo>
                  <a:lnTo>
                    <a:pt x="901953" y="393573"/>
                  </a:lnTo>
                  <a:lnTo>
                    <a:pt x="900691" y="401022"/>
                  </a:lnTo>
                  <a:lnTo>
                    <a:pt x="887029" y="439366"/>
                  </a:lnTo>
                  <a:lnTo>
                    <a:pt x="847471" y="451231"/>
                  </a:lnTo>
                  <a:lnTo>
                    <a:pt x="967178" y="451231"/>
                  </a:lnTo>
                  <a:lnTo>
                    <a:pt x="977296" y="389715"/>
                  </a:lnTo>
                  <a:lnTo>
                    <a:pt x="983869" y="334391"/>
                  </a:lnTo>
                  <a:lnTo>
                    <a:pt x="783589" y="334391"/>
                  </a:lnTo>
                  <a:lnTo>
                    <a:pt x="789939" y="301752"/>
                  </a:lnTo>
                  <a:close/>
                </a:path>
                <a:path w="3230879" h="528320">
                  <a:moveTo>
                    <a:pt x="878713" y="212344"/>
                  </a:moveTo>
                  <a:lnTo>
                    <a:pt x="763777" y="212344"/>
                  </a:lnTo>
                  <a:lnTo>
                    <a:pt x="725951" y="229444"/>
                  </a:lnTo>
                  <a:lnTo>
                    <a:pt x="684399" y="245392"/>
                  </a:lnTo>
                  <a:lnTo>
                    <a:pt x="639117" y="260194"/>
                  </a:lnTo>
                  <a:lnTo>
                    <a:pt x="590098" y="273856"/>
                  </a:lnTo>
                  <a:lnTo>
                    <a:pt x="537337" y="286385"/>
                  </a:lnTo>
                  <a:lnTo>
                    <a:pt x="544052" y="304553"/>
                  </a:lnTo>
                  <a:lnTo>
                    <a:pt x="549909" y="321532"/>
                  </a:lnTo>
                  <a:lnTo>
                    <a:pt x="554910" y="337319"/>
                  </a:lnTo>
                  <a:lnTo>
                    <a:pt x="559053" y="351917"/>
                  </a:lnTo>
                  <a:lnTo>
                    <a:pt x="597175" y="340346"/>
                  </a:lnTo>
                  <a:lnTo>
                    <a:pt x="634190" y="328120"/>
                  </a:lnTo>
                  <a:lnTo>
                    <a:pt x="670085" y="315251"/>
                  </a:lnTo>
                  <a:lnTo>
                    <a:pt x="704850" y="301752"/>
                  </a:lnTo>
                  <a:lnTo>
                    <a:pt x="1019175" y="301752"/>
                  </a:lnTo>
                  <a:lnTo>
                    <a:pt x="1019175" y="242570"/>
                  </a:lnTo>
                  <a:lnTo>
                    <a:pt x="829563" y="242570"/>
                  </a:lnTo>
                  <a:lnTo>
                    <a:pt x="842065" y="235329"/>
                  </a:lnTo>
                  <a:lnTo>
                    <a:pt x="854424" y="227885"/>
                  </a:lnTo>
                  <a:lnTo>
                    <a:pt x="866640" y="220227"/>
                  </a:lnTo>
                  <a:lnTo>
                    <a:pt x="878713" y="212344"/>
                  </a:lnTo>
                  <a:close/>
                </a:path>
                <a:path w="3230879" h="528320">
                  <a:moveTo>
                    <a:pt x="1063625" y="152146"/>
                  </a:moveTo>
                  <a:lnTo>
                    <a:pt x="541655" y="152146"/>
                  </a:lnTo>
                  <a:lnTo>
                    <a:pt x="541655" y="212344"/>
                  </a:lnTo>
                  <a:lnTo>
                    <a:pt x="1063625" y="212344"/>
                  </a:lnTo>
                  <a:lnTo>
                    <a:pt x="1063625" y="152146"/>
                  </a:lnTo>
                  <a:close/>
                </a:path>
                <a:path w="3230879" h="528320">
                  <a:moveTo>
                    <a:pt x="795147" y="109855"/>
                  </a:moveTo>
                  <a:lnTo>
                    <a:pt x="723391" y="109855"/>
                  </a:lnTo>
                  <a:lnTo>
                    <a:pt x="723391" y="152146"/>
                  </a:lnTo>
                  <a:lnTo>
                    <a:pt x="795147" y="152146"/>
                  </a:lnTo>
                  <a:lnTo>
                    <a:pt x="795147" y="109855"/>
                  </a:lnTo>
                  <a:close/>
                </a:path>
                <a:path w="3230879" h="528320">
                  <a:moveTo>
                    <a:pt x="922020" y="49657"/>
                  </a:moveTo>
                  <a:lnTo>
                    <a:pt x="584453" y="49657"/>
                  </a:lnTo>
                  <a:lnTo>
                    <a:pt x="584453" y="109855"/>
                  </a:lnTo>
                  <a:lnTo>
                    <a:pt x="912240" y="109855"/>
                  </a:lnTo>
                  <a:lnTo>
                    <a:pt x="899308" y="121142"/>
                  </a:lnTo>
                  <a:lnTo>
                    <a:pt x="886412" y="131952"/>
                  </a:lnTo>
                  <a:lnTo>
                    <a:pt x="873539" y="142287"/>
                  </a:lnTo>
                  <a:lnTo>
                    <a:pt x="860678" y="152146"/>
                  </a:lnTo>
                  <a:lnTo>
                    <a:pt x="959485" y="152146"/>
                  </a:lnTo>
                  <a:lnTo>
                    <a:pt x="981584" y="132953"/>
                  </a:lnTo>
                  <a:lnTo>
                    <a:pt x="1003125" y="112903"/>
                  </a:lnTo>
                  <a:lnTo>
                    <a:pt x="1014857" y="101219"/>
                  </a:lnTo>
                  <a:lnTo>
                    <a:pt x="922020" y="101219"/>
                  </a:lnTo>
                  <a:lnTo>
                    <a:pt x="922020" y="49657"/>
                  </a:lnTo>
                  <a:close/>
                </a:path>
                <a:path w="3230879" h="528320">
                  <a:moveTo>
                    <a:pt x="991743" y="30099"/>
                  </a:moveTo>
                  <a:lnTo>
                    <a:pt x="974312" y="49123"/>
                  </a:lnTo>
                  <a:lnTo>
                    <a:pt x="956881" y="67325"/>
                  </a:lnTo>
                  <a:lnTo>
                    <a:pt x="939450" y="84695"/>
                  </a:lnTo>
                  <a:lnTo>
                    <a:pt x="922020" y="101219"/>
                  </a:lnTo>
                  <a:lnTo>
                    <a:pt x="1014857" y="101219"/>
                  </a:lnTo>
                  <a:lnTo>
                    <a:pt x="1024118" y="91995"/>
                  </a:lnTo>
                  <a:lnTo>
                    <a:pt x="1044575" y="70231"/>
                  </a:lnTo>
                  <a:lnTo>
                    <a:pt x="991743" y="30099"/>
                  </a:lnTo>
                  <a:close/>
                </a:path>
                <a:path w="3230879" h="528320">
                  <a:moveTo>
                    <a:pt x="795147" y="2667"/>
                  </a:moveTo>
                  <a:lnTo>
                    <a:pt x="723391" y="2667"/>
                  </a:lnTo>
                  <a:lnTo>
                    <a:pt x="723391" y="49657"/>
                  </a:lnTo>
                  <a:lnTo>
                    <a:pt x="795147" y="49657"/>
                  </a:lnTo>
                  <a:lnTo>
                    <a:pt x="795147" y="2667"/>
                  </a:lnTo>
                  <a:close/>
                </a:path>
                <a:path w="3230879" h="528320">
                  <a:moveTo>
                    <a:pt x="2875280" y="436372"/>
                  </a:moveTo>
                  <a:lnTo>
                    <a:pt x="2811907" y="436372"/>
                  </a:lnTo>
                  <a:lnTo>
                    <a:pt x="2811907" y="527812"/>
                  </a:lnTo>
                  <a:lnTo>
                    <a:pt x="2875280" y="527812"/>
                  </a:lnTo>
                  <a:lnTo>
                    <a:pt x="2875280" y="436372"/>
                  </a:lnTo>
                  <a:close/>
                </a:path>
                <a:path w="3230879" h="528320">
                  <a:moveTo>
                    <a:pt x="3027426" y="216154"/>
                  </a:moveTo>
                  <a:lnTo>
                    <a:pt x="2957194" y="216154"/>
                  </a:lnTo>
                  <a:lnTo>
                    <a:pt x="2957223" y="440277"/>
                  </a:lnTo>
                  <a:lnTo>
                    <a:pt x="2961483" y="473132"/>
                  </a:lnTo>
                  <a:lnTo>
                    <a:pt x="2974355" y="496744"/>
                  </a:lnTo>
                  <a:lnTo>
                    <a:pt x="2995824" y="510903"/>
                  </a:lnTo>
                  <a:lnTo>
                    <a:pt x="3025902" y="515620"/>
                  </a:lnTo>
                  <a:lnTo>
                    <a:pt x="3103499" y="515620"/>
                  </a:lnTo>
                  <a:lnTo>
                    <a:pt x="3165300" y="502840"/>
                  </a:lnTo>
                  <a:lnTo>
                    <a:pt x="3193288" y="464439"/>
                  </a:lnTo>
                  <a:lnTo>
                    <a:pt x="3197009" y="450215"/>
                  </a:lnTo>
                  <a:lnTo>
                    <a:pt x="3059176" y="450215"/>
                  </a:lnTo>
                  <a:lnTo>
                    <a:pt x="3045267" y="448262"/>
                  </a:lnTo>
                  <a:lnTo>
                    <a:pt x="3035347" y="442404"/>
                  </a:lnTo>
                  <a:lnTo>
                    <a:pt x="3029404" y="432641"/>
                  </a:lnTo>
                  <a:lnTo>
                    <a:pt x="3027426" y="418973"/>
                  </a:lnTo>
                  <a:lnTo>
                    <a:pt x="3027426" y="363982"/>
                  </a:lnTo>
                  <a:lnTo>
                    <a:pt x="3066643" y="343191"/>
                  </a:lnTo>
                  <a:lnTo>
                    <a:pt x="3104467" y="320436"/>
                  </a:lnTo>
                  <a:lnTo>
                    <a:pt x="3140886" y="295705"/>
                  </a:lnTo>
                  <a:lnTo>
                    <a:pt x="3148937" y="289560"/>
                  </a:lnTo>
                  <a:lnTo>
                    <a:pt x="3027426" y="289560"/>
                  </a:lnTo>
                  <a:lnTo>
                    <a:pt x="3027426" y="216154"/>
                  </a:lnTo>
                  <a:close/>
                </a:path>
                <a:path w="3230879" h="528320">
                  <a:moveTo>
                    <a:pt x="3138424" y="352425"/>
                  </a:moveTo>
                  <a:lnTo>
                    <a:pt x="3134296" y="395859"/>
                  </a:lnTo>
                  <a:lnTo>
                    <a:pt x="3125380" y="438267"/>
                  </a:lnTo>
                  <a:lnTo>
                    <a:pt x="3093466" y="450215"/>
                  </a:lnTo>
                  <a:lnTo>
                    <a:pt x="3197009" y="450215"/>
                  </a:lnTo>
                  <a:lnTo>
                    <a:pt x="3198072" y="446154"/>
                  </a:lnTo>
                  <a:lnTo>
                    <a:pt x="3202320" y="425608"/>
                  </a:lnTo>
                  <a:lnTo>
                    <a:pt x="3206021" y="402824"/>
                  </a:lnTo>
                  <a:lnTo>
                    <a:pt x="3209163" y="377825"/>
                  </a:lnTo>
                  <a:lnTo>
                    <a:pt x="3186304" y="370087"/>
                  </a:lnTo>
                  <a:lnTo>
                    <a:pt x="3166887" y="363267"/>
                  </a:lnTo>
                  <a:lnTo>
                    <a:pt x="3150923" y="357376"/>
                  </a:lnTo>
                  <a:lnTo>
                    <a:pt x="3138424" y="352425"/>
                  </a:lnTo>
                  <a:close/>
                </a:path>
                <a:path w="3230879" h="528320">
                  <a:moveTo>
                    <a:pt x="2875280" y="323342"/>
                  </a:moveTo>
                  <a:lnTo>
                    <a:pt x="2811907" y="323342"/>
                  </a:lnTo>
                  <a:lnTo>
                    <a:pt x="2811907" y="372491"/>
                  </a:lnTo>
                  <a:lnTo>
                    <a:pt x="2702560" y="376174"/>
                  </a:lnTo>
                  <a:lnTo>
                    <a:pt x="2704084" y="443230"/>
                  </a:lnTo>
                  <a:lnTo>
                    <a:pt x="2811907" y="436372"/>
                  </a:lnTo>
                  <a:lnTo>
                    <a:pt x="2875280" y="436372"/>
                  </a:lnTo>
                  <a:lnTo>
                    <a:pt x="2875280" y="433197"/>
                  </a:lnTo>
                  <a:lnTo>
                    <a:pt x="2930270" y="430022"/>
                  </a:lnTo>
                  <a:lnTo>
                    <a:pt x="2930110" y="418973"/>
                  </a:lnTo>
                  <a:lnTo>
                    <a:pt x="2930236" y="369824"/>
                  </a:lnTo>
                  <a:lnTo>
                    <a:pt x="2875280" y="369824"/>
                  </a:lnTo>
                  <a:lnTo>
                    <a:pt x="2875280" y="323342"/>
                  </a:lnTo>
                  <a:close/>
                </a:path>
                <a:path w="3230879" h="528320">
                  <a:moveTo>
                    <a:pt x="2930270" y="367157"/>
                  </a:moveTo>
                  <a:lnTo>
                    <a:pt x="2915910" y="367966"/>
                  </a:lnTo>
                  <a:lnTo>
                    <a:pt x="2875280" y="369824"/>
                  </a:lnTo>
                  <a:lnTo>
                    <a:pt x="2930236" y="369824"/>
                  </a:lnTo>
                  <a:lnTo>
                    <a:pt x="2930270" y="367157"/>
                  </a:lnTo>
                  <a:close/>
                </a:path>
                <a:path w="3230879" h="528320">
                  <a:moveTo>
                    <a:pt x="2810256" y="135762"/>
                  </a:moveTo>
                  <a:lnTo>
                    <a:pt x="2741549" y="135762"/>
                  </a:lnTo>
                  <a:lnTo>
                    <a:pt x="2732835" y="170291"/>
                  </a:lnTo>
                  <a:lnTo>
                    <a:pt x="2724038" y="202057"/>
                  </a:lnTo>
                  <a:lnTo>
                    <a:pt x="2715170" y="231060"/>
                  </a:lnTo>
                  <a:lnTo>
                    <a:pt x="2706242" y="257302"/>
                  </a:lnTo>
                  <a:lnTo>
                    <a:pt x="2706242" y="323342"/>
                  </a:lnTo>
                  <a:lnTo>
                    <a:pt x="2923413" y="323342"/>
                  </a:lnTo>
                  <a:lnTo>
                    <a:pt x="2923413" y="260477"/>
                  </a:lnTo>
                  <a:lnTo>
                    <a:pt x="2773807" y="260477"/>
                  </a:lnTo>
                  <a:lnTo>
                    <a:pt x="2782806" y="232096"/>
                  </a:lnTo>
                  <a:lnTo>
                    <a:pt x="2791888" y="201834"/>
                  </a:lnTo>
                  <a:lnTo>
                    <a:pt x="2801042" y="169715"/>
                  </a:lnTo>
                  <a:lnTo>
                    <a:pt x="2810256" y="135762"/>
                  </a:lnTo>
                  <a:close/>
                </a:path>
                <a:path w="3230879" h="528320">
                  <a:moveTo>
                    <a:pt x="3123565" y="219837"/>
                  </a:moveTo>
                  <a:lnTo>
                    <a:pt x="3101703" y="238625"/>
                  </a:lnTo>
                  <a:lnTo>
                    <a:pt x="3078400" y="256508"/>
                  </a:lnTo>
                  <a:lnTo>
                    <a:pt x="3053645" y="273486"/>
                  </a:lnTo>
                  <a:lnTo>
                    <a:pt x="3027426" y="289560"/>
                  </a:lnTo>
                  <a:lnTo>
                    <a:pt x="3148937" y="289560"/>
                  </a:lnTo>
                  <a:lnTo>
                    <a:pt x="3175889" y="268986"/>
                  </a:lnTo>
                  <a:lnTo>
                    <a:pt x="3123565" y="219837"/>
                  </a:lnTo>
                  <a:close/>
                </a:path>
                <a:path w="3230879" h="528320">
                  <a:moveTo>
                    <a:pt x="2875280" y="168529"/>
                  </a:moveTo>
                  <a:lnTo>
                    <a:pt x="2811907" y="168529"/>
                  </a:lnTo>
                  <a:lnTo>
                    <a:pt x="2811907" y="260477"/>
                  </a:lnTo>
                  <a:lnTo>
                    <a:pt x="2875280" y="260477"/>
                  </a:lnTo>
                  <a:lnTo>
                    <a:pt x="2875280" y="168529"/>
                  </a:lnTo>
                  <a:close/>
                </a:path>
                <a:path w="3230879" h="528320">
                  <a:moveTo>
                    <a:pt x="3115183" y="9017"/>
                  </a:moveTo>
                  <a:lnTo>
                    <a:pt x="3026917" y="9017"/>
                  </a:lnTo>
                  <a:lnTo>
                    <a:pt x="3000037" y="57380"/>
                  </a:lnTo>
                  <a:lnTo>
                    <a:pt x="2967990" y="101504"/>
                  </a:lnTo>
                  <a:lnTo>
                    <a:pt x="2930798" y="141390"/>
                  </a:lnTo>
                  <a:lnTo>
                    <a:pt x="2888488" y="177037"/>
                  </a:lnTo>
                  <a:lnTo>
                    <a:pt x="2901320" y="194851"/>
                  </a:lnTo>
                  <a:lnTo>
                    <a:pt x="2912379" y="211343"/>
                  </a:lnTo>
                  <a:lnTo>
                    <a:pt x="2921652" y="226526"/>
                  </a:lnTo>
                  <a:lnTo>
                    <a:pt x="2929128" y="240411"/>
                  </a:lnTo>
                  <a:lnTo>
                    <a:pt x="2936245" y="234531"/>
                  </a:lnTo>
                  <a:lnTo>
                    <a:pt x="2943304" y="228520"/>
                  </a:lnTo>
                  <a:lnTo>
                    <a:pt x="2950291" y="222390"/>
                  </a:lnTo>
                  <a:lnTo>
                    <a:pt x="2957194" y="216154"/>
                  </a:lnTo>
                  <a:lnTo>
                    <a:pt x="3027426" y="216154"/>
                  </a:lnTo>
                  <a:lnTo>
                    <a:pt x="3027426" y="208661"/>
                  </a:lnTo>
                  <a:lnTo>
                    <a:pt x="2964561" y="208661"/>
                  </a:lnTo>
                  <a:lnTo>
                    <a:pt x="2991492" y="181010"/>
                  </a:lnTo>
                  <a:lnTo>
                    <a:pt x="3016853" y="151384"/>
                  </a:lnTo>
                  <a:lnTo>
                    <a:pt x="3040641" y="119757"/>
                  </a:lnTo>
                  <a:lnTo>
                    <a:pt x="3062859" y="86106"/>
                  </a:lnTo>
                  <a:lnTo>
                    <a:pt x="3145074" y="86106"/>
                  </a:lnTo>
                  <a:lnTo>
                    <a:pt x="3128859" y="66603"/>
                  </a:lnTo>
                  <a:lnTo>
                    <a:pt x="3103499" y="27432"/>
                  </a:lnTo>
                  <a:lnTo>
                    <a:pt x="3115183" y="9017"/>
                  </a:lnTo>
                  <a:close/>
                </a:path>
                <a:path w="3230879" h="528320">
                  <a:moveTo>
                    <a:pt x="3145074" y="86106"/>
                  </a:moveTo>
                  <a:lnTo>
                    <a:pt x="3062859" y="86106"/>
                  </a:lnTo>
                  <a:lnTo>
                    <a:pt x="3087747" y="126468"/>
                  </a:lnTo>
                  <a:lnTo>
                    <a:pt x="3118040" y="164496"/>
                  </a:lnTo>
                  <a:lnTo>
                    <a:pt x="3153763" y="200191"/>
                  </a:lnTo>
                  <a:lnTo>
                    <a:pt x="3194939" y="233553"/>
                  </a:lnTo>
                  <a:lnTo>
                    <a:pt x="3230371" y="162687"/>
                  </a:lnTo>
                  <a:lnTo>
                    <a:pt x="3192295" y="134231"/>
                  </a:lnTo>
                  <a:lnTo>
                    <a:pt x="3158458" y="102203"/>
                  </a:lnTo>
                  <a:lnTo>
                    <a:pt x="3145074" y="86106"/>
                  </a:lnTo>
                  <a:close/>
                </a:path>
                <a:path w="3230879" h="528320">
                  <a:moveTo>
                    <a:pt x="2929128" y="72898"/>
                  </a:moveTo>
                  <a:lnTo>
                    <a:pt x="2702560" y="72898"/>
                  </a:lnTo>
                  <a:lnTo>
                    <a:pt x="2702560" y="135762"/>
                  </a:lnTo>
                  <a:lnTo>
                    <a:pt x="2929128" y="135762"/>
                  </a:lnTo>
                  <a:lnTo>
                    <a:pt x="2929128" y="72898"/>
                  </a:lnTo>
                  <a:close/>
                </a:path>
                <a:path w="3230879" h="528320">
                  <a:moveTo>
                    <a:pt x="2768600" y="9525"/>
                  </a:moveTo>
                  <a:lnTo>
                    <a:pt x="2765383" y="25981"/>
                  </a:lnTo>
                  <a:lnTo>
                    <a:pt x="2762202" y="42021"/>
                  </a:lnTo>
                  <a:lnTo>
                    <a:pt x="2759045" y="57656"/>
                  </a:lnTo>
                  <a:lnTo>
                    <a:pt x="2755900" y="72898"/>
                  </a:lnTo>
                  <a:lnTo>
                    <a:pt x="2826131" y="72898"/>
                  </a:lnTo>
                  <a:lnTo>
                    <a:pt x="2829879" y="57380"/>
                  </a:lnTo>
                  <a:lnTo>
                    <a:pt x="2832989" y="44227"/>
                  </a:lnTo>
                  <a:lnTo>
                    <a:pt x="2836417" y="29392"/>
                  </a:lnTo>
                  <a:lnTo>
                    <a:pt x="2839846" y="14224"/>
                  </a:lnTo>
                  <a:lnTo>
                    <a:pt x="2768600" y="9525"/>
                  </a:lnTo>
                  <a:close/>
                </a:path>
                <a:path w="3230879" h="528320">
                  <a:moveTo>
                    <a:pt x="518922" y="44958"/>
                  </a:moveTo>
                  <a:lnTo>
                    <a:pt x="0" y="44958"/>
                  </a:lnTo>
                  <a:lnTo>
                    <a:pt x="0" y="98806"/>
                  </a:lnTo>
                  <a:lnTo>
                    <a:pt x="518922" y="98806"/>
                  </a:lnTo>
                  <a:lnTo>
                    <a:pt x="518922" y="44958"/>
                  </a:lnTo>
                  <a:close/>
                </a:path>
                <a:path w="3230879" h="528320">
                  <a:moveTo>
                    <a:pt x="290575" y="0"/>
                  </a:moveTo>
                  <a:lnTo>
                    <a:pt x="205612" y="12700"/>
                  </a:lnTo>
                  <a:lnTo>
                    <a:pt x="208920" y="20151"/>
                  </a:lnTo>
                  <a:lnTo>
                    <a:pt x="212359" y="28019"/>
                  </a:lnTo>
                  <a:lnTo>
                    <a:pt x="215917" y="36292"/>
                  </a:lnTo>
                  <a:lnTo>
                    <a:pt x="219583" y="44958"/>
                  </a:lnTo>
                  <a:lnTo>
                    <a:pt x="307848" y="44958"/>
                  </a:lnTo>
                  <a:lnTo>
                    <a:pt x="303845" y="34218"/>
                  </a:lnTo>
                  <a:lnTo>
                    <a:pt x="299640" y="23145"/>
                  </a:lnTo>
                  <a:lnTo>
                    <a:pt x="295221" y="11739"/>
                  </a:lnTo>
                  <a:lnTo>
                    <a:pt x="290575" y="0"/>
                  </a:lnTo>
                  <a:close/>
                </a:path>
              </a:pathLst>
            </a:custGeom>
            <a:solidFill>
              <a:srgbClr val="D246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122163" y="3399916"/>
              <a:ext cx="2653665" cy="368300"/>
            </a:xfrm>
            <a:custGeom>
              <a:avLst/>
              <a:gdLst/>
              <a:ahLst/>
              <a:cxnLst/>
              <a:rect l="l" t="t" r="r" b="b"/>
              <a:pathLst>
                <a:path w="2653665" h="368300">
                  <a:moveTo>
                    <a:pt x="179070" y="226187"/>
                  </a:moveTo>
                  <a:lnTo>
                    <a:pt x="179070" y="257302"/>
                  </a:lnTo>
                  <a:lnTo>
                    <a:pt x="290068" y="257302"/>
                  </a:lnTo>
                  <a:lnTo>
                    <a:pt x="290068" y="226187"/>
                  </a:lnTo>
                  <a:lnTo>
                    <a:pt x="179070" y="226187"/>
                  </a:lnTo>
                  <a:close/>
                </a:path>
                <a:path w="2653665" h="368300">
                  <a:moveTo>
                    <a:pt x="115697" y="181863"/>
                  </a:moveTo>
                  <a:lnTo>
                    <a:pt x="353440" y="181863"/>
                  </a:lnTo>
                  <a:lnTo>
                    <a:pt x="353440" y="301752"/>
                  </a:lnTo>
                  <a:lnTo>
                    <a:pt x="179070" y="301752"/>
                  </a:lnTo>
                  <a:lnTo>
                    <a:pt x="179070" y="318135"/>
                  </a:lnTo>
                  <a:lnTo>
                    <a:pt x="115697" y="318135"/>
                  </a:lnTo>
                  <a:lnTo>
                    <a:pt x="115697" y="181863"/>
                  </a:lnTo>
                  <a:close/>
                </a:path>
                <a:path w="2653665" h="368300">
                  <a:moveTo>
                    <a:pt x="0" y="105791"/>
                  </a:moveTo>
                  <a:lnTo>
                    <a:pt x="470281" y="105791"/>
                  </a:lnTo>
                  <a:lnTo>
                    <a:pt x="470281" y="280035"/>
                  </a:lnTo>
                  <a:lnTo>
                    <a:pt x="461922" y="327094"/>
                  </a:lnTo>
                  <a:lnTo>
                    <a:pt x="427561" y="360261"/>
                  </a:lnTo>
                  <a:lnTo>
                    <a:pt x="378015" y="366728"/>
                  </a:lnTo>
                  <a:lnTo>
                    <a:pt x="314325" y="367792"/>
                  </a:lnTo>
                  <a:lnTo>
                    <a:pt x="311324" y="351859"/>
                  </a:lnTo>
                  <a:lnTo>
                    <a:pt x="308038" y="336248"/>
                  </a:lnTo>
                  <a:lnTo>
                    <a:pt x="304466" y="320946"/>
                  </a:lnTo>
                  <a:lnTo>
                    <a:pt x="300609" y="305943"/>
                  </a:lnTo>
                  <a:lnTo>
                    <a:pt x="315922" y="307109"/>
                  </a:lnTo>
                  <a:lnTo>
                    <a:pt x="365125" y="308610"/>
                  </a:lnTo>
                  <a:lnTo>
                    <a:pt x="398236" y="289321"/>
                  </a:lnTo>
                  <a:lnTo>
                    <a:pt x="400431" y="274320"/>
                  </a:lnTo>
                  <a:lnTo>
                    <a:pt x="400431" y="158623"/>
                  </a:lnTo>
                  <a:lnTo>
                    <a:pt x="69723" y="158623"/>
                  </a:lnTo>
                  <a:lnTo>
                    <a:pt x="69723" y="366141"/>
                  </a:lnTo>
                  <a:lnTo>
                    <a:pt x="0" y="366141"/>
                  </a:lnTo>
                  <a:lnTo>
                    <a:pt x="0" y="105791"/>
                  </a:lnTo>
                  <a:close/>
                </a:path>
                <a:path w="2653665" h="368300">
                  <a:moveTo>
                    <a:pt x="2142997" y="69215"/>
                  </a:moveTo>
                  <a:lnTo>
                    <a:pt x="2653284" y="69215"/>
                  </a:lnTo>
                  <a:lnTo>
                    <a:pt x="2653284" y="147447"/>
                  </a:lnTo>
                  <a:lnTo>
                    <a:pt x="2142997" y="147447"/>
                  </a:lnTo>
                  <a:lnTo>
                    <a:pt x="2142997" y="69215"/>
                  </a:lnTo>
                  <a:close/>
                </a:path>
                <a:path w="2653665" h="368300">
                  <a:moveTo>
                    <a:pt x="1976501" y="37592"/>
                  </a:moveTo>
                  <a:lnTo>
                    <a:pt x="1976501" y="88265"/>
                  </a:lnTo>
                  <a:lnTo>
                    <a:pt x="2028316" y="88265"/>
                  </a:lnTo>
                  <a:lnTo>
                    <a:pt x="2028316" y="37592"/>
                  </a:lnTo>
                  <a:lnTo>
                    <a:pt x="1976501" y="37592"/>
                  </a:lnTo>
                  <a:close/>
                </a:path>
                <a:path w="2653665" h="368300">
                  <a:moveTo>
                    <a:pt x="1857120" y="37592"/>
                  </a:moveTo>
                  <a:lnTo>
                    <a:pt x="1857120" y="88265"/>
                  </a:lnTo>
                  <a:lnTo>
                    <a:pt x="1908937" y="88265"/>
                  </a:lnTo>
                  <a:lnTo>
                    <a:pt x="1908937" y="37592"/>
                  </a:lnTo>
                  <a:lnTo>
                    <a:pt x="1857120" y="37592"/>
                  </a:lnTo>
                  <a:close/>
                </a:path>
                <a:path w="2653665" h="368300">
                  <a:moveTo>
                    <a:pt x="121031" y="10160"/>
                  </a:moveTo>
                  <a:lnTo>
                    <a:pt x="121031" y="37592"/>
                  </a:lnTo>
                  <a:lnTo>
                    <a:pt x="348234" y="37592"/>
                  </a:lnTo>
                  <a:lnTo>
                    <a:pt x="348234" y="10160"/>
                  </a:lnTo>
                  <a:lnTo>
                    <a:pt x="121031" y="10160"/>
                  </a:lnTo>
                  <a:close/>
                </a:path>
                <a:path w="2653665" h="368300">
                  <a:moveTo>
                    <a:pt x="1469897" y="0"/>
                  </a:moveTo>
                  <a:lnTo>
                    <a:pt x="1466669" y="53689"/>
                  </a:lnTo>
                  <a:lnTo>
                    <a:pt x="1458759" y="104398"/>
                  </a:lnTo>
                  <a:lnTo>
                    <a:pt x="1446164" y="152130"/>
                  </a:lnTo>
                  <a:lnTo>
                    <a:pt x="1428881" y="196887"/>
                  </a:lnTo>
                  <a:lnTo>
                    <a:pt x="1406906" y="238674"/>
                  </a:lnTo>
                  <a:lnTo>
                    <a:pt x="1380236" y="277495"/>
                  </a:lnTo>
                  <a:lnTo>
                    <a:pt x="1396503" y="278588"/>
                  </a:lnTo>
                  <a:lnTo>
                    <a:pt x="1412176" y="279384"/>
                  </a:lnTo>
                  <a:lnTo>
                    <a:pt x="1427277" y="279870"/>
                  </a:lnTo>
                  <a:lnTo>
                    <a:pt x="1441831" y="280035"/>
                  </a:lnTo>
                  <a:lnTo>
                    <a:pt x="1458021" y="277798"/>
                  </a:lnTo>
                  <a:lnTo>
                    <a:pt x="1483614" y="244348"/>
                  </a:lnTo>
                  <a:lnTo>
                    <a:pt x="1487789" y="188073"/>
                  </a:lnTo>
                  <a:lnTo>
                    <a:pt x="1489694" y="139210"/>
                  </a:lnTo>
                  <a:lnTo>
                    <a:pt x="1491477" y="76521"/>
                  </a:lnTo>
                  <a:lnTo>
                    <a:pt x="1493139" y="0"/>
                  </a:lnTo>
                  <a:lnTo>
                    <a:pt x="1469897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29044" y="3395345"/>
              <a:ext cx="140208" cy="15163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096763" y="3243579"/>
              <a:ext cx="3230880" cy="528320"/>
            </a:xfrm>
            <a:custGeom>
              <a:avLst/>
              <a:gdLst/>
              <a:ahLst/>
              <a:cxnLst/>
              <a:rect l="l" t="t" r="r" b="b"/>
              <a:pathLst>
                <a:path w="3230879" h="528320">
                  <a:moveTo>
                    <a:pt x="75564" y="121031"/>
                  </a:moveTo>
                  <a:lnTo>
                    <a:pt x="444373" y="121031"/>
                  </a:lnTo>
                  <a:lnTo>
                    <a:pt x="444373" y="239395"/>
                  </a:lnTo>
                  <a:lnTo>
                    <a:pt x="75564" y="239395"/>
                  </a:lnTo>
                  <a:lnTo>
                    <a:pt x="75564" y="121031"/>
                  </a:lnTo>
                  <a:close/>
                </a:path>
                <a:path w="3230879" h="528320">
                  <a:moveTo>
                    <a:pt x="795147" y="109855"/>
                  </a:moveTo>
                  <a:lnTo>
                    <a:pt x="795147" y="152146"/>
                  </a:lnTo>
                  <a:lnTo>
                    <a:pt x="860678" y="152146"/>
                  </a:lnTo>
                  <a:lnTo>
                    <a:pt x="873539" y="142287"/>
                  </a:lnTo>
                  <a:lnTo>
                    <a:pt x="886412" y="131952"/>
                  </a:lnTo>
                  <a:lnTo>
                    <a:pt x="899308" y="121142"/>
                  </a:lnTo>
                  <a:lnTo>
                    <a:pt x="912240" y="109855"/>
                  </a:lnTo>
                  <a:lnTo>
                    <a:pt x="795147" y="109855"/>
                  </a:lnTo>
                  <a:close/>
                </a:path>
                <a:path w="3230879" h="528320">
                  <a:moveTo>
                    <a:pt x="2001901" y="88773"/>
                  </a:moveTo>
                  <a:lnTo>
                    <a:pt x="2001901" y="138937"/>
                  </a:lnTo>
                  <a:lnTo>
                    <a:pt x="2053716" y="138937"/>
                  </a:lnTo>
                  <a:lnTo>
                    <a:pt x="2053716" y="88773"/>
                  </a:lnTo>
                  <a:lnTo>
                    <a:pt x="2001901" y="88773"/>
                  </a:lnTo>
                  <a:close/>
                </a:path>
                <a:path w="3230879" h="528320">
                  <a:moveTo>
                    <a:pt x="1882520" y="88773"/>
                  </a:moveTo>
                  <a:lnTo>
                    <a:pt x="1882520" y="138937"/>
                  </a:lnTo>
                  <a:lnTo>
                    <a:pt x="1934337" y="138937"/>
                  </a:lnTo>
                  <a:lnTo>
                    <a:pt x="1934337" y="88773"/>
                  </a:lnTo>
                  <a:lnTo>
                    <a:pt x="1882520" y="88773"/>
                  </a:lnTo>
                  <a:close/>
                </a:path>
                <a:path w="3230879" h="528320">
                  <a:moveTo>
                    <a:pt x="1816481" y="29591"/>
                  </a:moveTo>
                  <a:lnTo>
                    <a:pt x="2119757" y="29591"/>
                  </a:lnTo>
                  <a:lnTo>
                    <a:pt x="2119757" y="303784"/>
                  </a:lnTo>
                  <a:lnTo>
                    <a:pt x="2001901" y="303784"/>
                  </a:lnTo>
                  <a:lnTo>
                    <a:pt x="2001901" y="341884"/>
                  </a:lnTo>
                  <a:lnTo>
                    <a:pt x="2122424" y="341884"/>
                  </a:lnTo>
                  <a:lnTo>
                    <a:pt x="2122424" y="402082"/>
                  </a:lnTo>
                  <a:lnTo>
                    <a:pt x="2001901" y="402082"/>
                  </a:lnTo>
                  <a:lnTo>
                    <a:pt x="2001901" y="448056"/>
                  </a:lnTo>
                  <a:lnTo>
                    <a:pt x="2145665" y="448056"/>
                  </a:lnTo>
                  <a:lnTo>
                    <a:pt x="2145665" y="508254"/>
                  </a:lnTo>
                  <a:lnTo>
                    <a:pt x="1783207" y="508254"/>
                  </a:lnTo>
                  <a:lnTo>
                    <a:pt x="1783207" y="452501"/>
                  </a:lnTo>
                  <a:lnTo>
                    <a:pt x="1747678" y="462547"/>
                  </a:lnTo>
                  <a:lnTo>
                    <a:pt x="1710816" y="473440"/>
                  </a:lnTo>
                  <a:lnTo>
                    <a:pt x="1672621" y="485165"/>
                  </a:lnTo>
                  <a:lnTo>
                    <a:pt x="1633092" y="497713"/>
                  </a:lnTo>
                  <a:lnTo>
                    <a:pt x="1618361" y="422656"/>
                  </a:lnTo>
                  <a:lnTo>
                    <a:pt x="1681226" y="408432"/>
                  </a:lnTo>
                  <a:lnTo>
                    <a:pt x="1681226" y="278384"/>
                  </a:lnTo>
                  <a:lnTo>
                    <a:pt x="1630553" y="278384"/>
                  </a:lnTo>
                  <a:lnTo>
                    <a:pt x="1630553" y="212979"/>
                  </a:lnTo>
                  <a:lnTo>
                    <a:pt x="1681226" y="212979"/>
                  </a:lnTo>
                  <a:lnTo>
                    <a:pt x="1681226" y="101981"/>
                  </a:lnTo>
                  <a:lnTo>
                    <a:pt x="1628393" y="101981"/>
                  </a:lnTo>
                  <a:lnTo>
                    <a:pt x="1628393" y="35433"/>
                  </a:lnTo>
                  <a:lnTo>
                    <a:pt x="1801749" y="35433"/>
                  </a:lnTo>
                  <a:lnTo>
                    <a:pt x="1801749" y="101981"/>
                  </a:lnTo>
                  <a:lnTo>
                    <a:pt x="1748789" y="101981"/>
                  </a:lnTo>
                  <a:lnTo>
                    <a:pt x="1748789" y="212979"/>
                  </a:lnTo>
                  <a:lnTo>
                    <a:pt x="1797939" y="212979"/>
                  </a:lnTo>
                  <a:lnTo>
                    <a:pt x="1797939" y="278384"/>
                  </a:lnTo>
                  <a:lnTo>
                    <a:pt x="1748789" y="278384"/>
                  </a:lnTo>
                  <a:lnTo>
                    <a:pt x="1748789" y="391287"/>
                  </a:lnTo>
                  <a:lnTo>
                    <a:pt x="1762865" y="387399"/>
                  </a:lnTo>
                  <a:lnTo>
                    <a:pt x="1776714" y="383524"/>
                  </a:lnTo>
                  <a:lnTo>
                    <a:pt x="1790348" y="379624"/>
                  </a:lnTo>
                  <a:lnTo>
                    <a:pt x="1803781" y="375666"/>
                  </a:lnTo>
                  <a:lnTo>
                    <a:pt x="1802969" y="394263"/>
                  </a:lnTo>
                  <a:lnTo>
                    <a:pt x="1802622" y="412527"/>
                  </a:lnTo>
                  <a:lnTo>
                    <a:pt x="1802727" y="430458"/>
                  </a:lnTo>
                  <a:lnTo>
                    <a:pt x="1803272" y="448056"/>
                  </a:lnTo>
                  <a:lnTo>
                    <a:pt x="1934337" y="448056"/>
                  </a:lnTo>
                  <a:lnTo>
                    <a:pt x="1934337" y="402082"/>
                  </a:lnTo>
                  <a:lnTo>
                    <a:pt x="1813814" y="402082"/>
                  </a:lnTo>
                  <a:lnTo>
                    <a:pt x="1813814" y="341884"/>
                  </a:lnTo>
                  <a:lnTo>
                    <a:pt x="1934337" y="341884"/>
                  </a:lnTo>
                  <a:lnTo>
                    <a:pt x="1934337" y="303784"/>
                  </a:lnTo>
                  <a:lnTo>
                    <a:pt x="1816481" y="303784"/>
                  </a:lnTo>
                  <a:lnTo>
                    <a:pt x="1816481" y="29591"/>
                  </a:lnTo>
                  <a:close/>
                </a:path>
                <a:path w="3230879" h="528320">
                  <a:moveTo>
                    <a:pt x="2768600" y="9525"/>
                  </a:moveTo>
                  <a:lnTo>
                    <a:pt x="2839846" y="14224"/>
                  </a:lnTo>
                  <a:lnTo>
                    <a:pt x="2836417" y="29392"/>
                  </a:lnTo>
                  <a:lnTo>
                    <a:pt x="2832989" y="44227"/>
                  </a:lnTo>
                  <a:lnTo>
                    <a:pt x="2829560" y="58729"/>
                  </a:lnTo>
                  <a:lnTo>
                    <a:pt x="2826131" y="72898"/>
                  </a:lnTo>
                  <a:lnTo>
                    <a:pt x="2929128" y="72898"/>
                  </a:lnTo>
                  <a:lnTo>
                    <a:pt x="2929128" y="135762"/>
                  </a:lnTo>
                  <a:lnTo>
                    <a:pt x="2810256" y="135762"/>
                  </a:lnTo>
                  <a:lnTo>
                    <a:pt x="2801042" y="169715"/>
                  </a:lnTo>
                  <a:lnTo>
                    <a:pt x="2791888" y="201834"/>
                  </a:lnTo>
                  <a:lnTo>
                    <a:pt x="2782806" y="232096"/>
                  </a:lnTo>
                  <a:lnTo>
                    <a:pt x="2773807" y="260477"/>
                  </a:lnTo>
                  <a:lnTo>
                    <a:pt x="2811907" y="260477"/>
                  </a:lnTo>
                  <a:lnTo>
                    <a:pt x="2811907" y="168529"/>
                  </a:lnTo>
                  <a:lnTo>
                    <a:pt x="2875280" y="168529"/>
                  </a:lnTo>
                  <a:lnTo>
                    <a:pt x="2875280" y="260477"/>
                  </a:lnTo>
                  <a:lnTo>
                    <a:pt x="2923413" y="260477"/>
                  </a:lnTo>
                  <a:lnTo>
                    <a:pt x="2923413" y="323342"/>
                  </a:lnTo>
                  <a:lnTo>
                    <a:pt x="2875280" y="323342"/>
                  </a:lnTo>
                  <a:lnTo>
                    <a:pt x="2875280" y="369824"/>
                  </a:lnTo>
                  <a:lnTo>
                    <a:pt x="2888426" y="369300"/>
                  </a:lnTo>
                  <a:lnTo>
                    <a:pt x="2901965" y="368681"/>
                  </a:lnTo>
                  <a:lnTo>
                    <a:pt x="2915910" y="367966"/>
                  </a:lnTo>
                  <a:lnTo>
                    <a:pt x="2930270" y="367157"/>
                  </a:lnTo>
                  <a:lnTo>
                    <a:pt x="2930056" y="383801"/>
                  </a:lnTo>
                  <a:lnTo>
                    <a:pt x="2929985" y="399827"/>
                  </a:lnTo>
                  <a:lnTo>
                    <a:pt x="2930056" y="415234"/>
                  </a:lnTo>
                  <a:lnTo>
                    <a:pt x="2930270" y="430022"/>
                  </a:lnTo>
                  <a:lnTo>
                    <a:pt x="2915695" y="430857"/>
                  </a:lnTo>
                  <a:lnTo>
                    <a:pt x="2901680" y="431657"/>
                  </a:lnTo>
                  <a:lnTo>
                    <a:pt x="2888212" y="432433"/>
                  </a:lnTo>
                  <a:lnTo>
                    <a:pt x="2875280" y="433197"/>
                  </a:lnTo>
                  <a:lnTo>
                    <a:pt x="2875280" y="527812"/>
                  </a:lnTo>
                  <a:lnTo>
                    <a:pt x="2811907" y="527812"/>
                  </a:lnTo>
                  <a:lnTo>
                    <a:pt x="2811907" y="436372"/>
                  </a:lnTo>
                  <a:lnTo>
                    <a:pt x="2778807" y="438443"/>
                  </a:lnTo>
                  <a:lnTo>
                    <a:pt x="2749804" y="440277"/>
                  </a:lnTo>
                  <a:lnTo>
                    <a:pt x="2724896" y="441872"/>
                  </a:lnTo>
                  <a:lnTo>
                    <a:pt x="2704084" y="443230"/>
                  </a:lnTo>
                  <a:lnTo>
                    <a:pt x="2702560" y="376174"/>
                  </a:lnTo>
                  <a:lnTo>
                    <a:pt x="2724253" y="375580"/>
                  </a:lnTo>
                  <a:lnTo>
                    <a:pt x="2749708" y="374761"/>
                  </a:lnTo>
                  <a:lnTo>
                    <a:pt x="2778926" y="373727"/>
                  </a:lnTo>
                  <a:lnTo>
                    <a:pt x="2811907" y="372491"/>
                  </a:lnTo>
                  <a:lnTo>
                    <a:pt x="2811907" y="323342"/>
                  </a:lnTo>
                  <a:lnTo>
                    <a:pt x="2706242" y="323342"/>
                  </a:lnTo>
                  <a:lnTo>
                    <a:pt x="2706242" y="257302"/>
                  </a:lnTo>
                  <a:lnTo>
                    <a:pt x="2715170" y="231060"/>
                  </a:lnTo>
                  <a:lnTo>
                    <a:pt x="2724038" y="202057"/>
                  </a:lnTo>
                  <a:lnTo>
                    <a:pt x="2732835" y="170291"/>
                  </a:lnTo>
                  <a:lnTo>
                    <a:pt x="2741549" y="135762"/>
                  </a:lnTo>
                  <a:lnTo>
                    <a:pt x="2702560" y="135762"/>
                  </a:lnTo>
                  <a:lnTo>
                    <a:pt x="2702560" y="72898"/>
                  </a:lnTo>
                  <a:lnTo>
                    <a:pt x="2755900" y="72898"/>
                  </a:lnTo>
                  <a:lnTo>
                    <a:pt x="2759045" y="57656"/>
                  </a:lnTo>
                  <a:lnTo>
                    <a:pt x="2762202" y="42021"/>
                  </a:lnTo>
                  <a:lnTo>
                    <a:pt x="2765383" y="25981"/>
                  </a:lnTo>
                  <a:lnTo>
                    <a:pt x="2768600" y="9525"/>
                  </a:lnTo>
                  <a:close/>
                </a:path>
                <a:path w="3230879" h="528320">
                  <a:moveTo>
                    <a:pt x="3026917" y="9017"/>
                  </a:moveTo>
                  <a:lnTo>
                    <a:pt x="3115183" y="9017"/>
                  </a:lnTo>
                  <a:lnTo>
                    <a:pt x="3103499" y="27432"/>
                  </a:lnTo>
                  <a:lnTo>
                    <a:pt x="3128859" y="66603"/>
                  </a:lnTo>
                  <a:lnTo>
                    <a:pt x="3158458" y="102203"/>
                  </a:lnTo>
                  <a:lnTo>
                    <a:pt x="3192295" y="134231"/>
                  </a:lnTo>
                  <a:lnTo>
                    <a:pt x="3230371" y="162687"/>
                  </a:lnTo>
                  <a:lnTo>
                    <a:pt x="3194939" y="233553"/>
                  </a:lnTo>
                  <a:lnTo>
                    <a:pt x="3153763" y="200191"/>
                  </a:lnTo>
                  <a:lnTo>
                    <a:pt x="3118040" y="164496"/>
                  </a:lnTo>
                  <a:lnTo>
                    <a:pt x="3087747" y="126468"/>
                  </a:lnTo>
                  <a:lnTo>
                    <a:pt x="3062859" y="86106"/>
                  </a:lnTo>
                  <a:lnTo>
                    <a:pt x="3040641" y="119757"/>
                  </a:lnTo>
                  <a:lnTo>
                    <a:pt x="3016853" y="151384"/>
                  </a:lnTo>
                  <a:lnTo>
                    <a:pt x="2991492" y="181010"/>
                  </a:lnTo>
                  <a:lnTo>
                    <a:pt x="2964561" y="208661"/>
                  </a:lnTo>
                  <a:lnTo>
                    <a:pt x="3027426" y="208661"/>
                  </a:lnTo>
                  <a:lnTo>
                    <a:pt x="3027426" y="289560"/>
                  </a:lnTo>
                  <a:lnTo>
                    <a:pt x="3053645" y="273486"/>
                  </a:lnTo>
                  <a:lnTo>
                    <a:pt x="3078400" y="256508"/>
                  </a:lnTo>
                  <a:lnTo>
                    <a:pt x="3101703" y="238625"/>
                  </a:lnTo>
                  <a:lnTo>
                    <a:pt x="3123565" y="219837"/>
                  </a:lnTo>
                  <a:lnTo>
                    <a:pt x="3175889" y="268986"/>
                  </a:lnTo>
                  <a:lnTo>
                    <a:pt x="3140886" y="295705"/>
                  </a:lnTo>
                  <a:lnTo>
                    <a:pt x="3104467" y="320436"/>
                  </a:lnTo>
                  <a:lnTo>
                    <a:pt x="3066643" y="343191"/>
                  </a:lnTo>
                  <a:lnTo>
                    <a:pt x="3027426" y="363982"/>
                  </a:lnTo>
                  <a:lnTo>
                    <a:pt x="3027426" y="418973"/>
                  </a:lnTo>
                  <a:lnTo>
                    <a:pt x="3029404" y="432641"/>
                  </a:lnTo>
                  <a:lnTo>
                    <a:pt x="3035347" y="442404"/>
                  </a:lnTo>
                  <a:lnTo>
                    <a:pt x="3045267" y="448262"/>
                  </a:lnTo>
                  <a:lnTo>
                    <a:pt x="3059176" y="450215"/>
                  </a:lnTo>
                  <a:lnTo>
                    <a:pt x="3093466" y="450215"/>
                  </a:lnTo>
                  <a:lnTo>
                    <a:pt x="3129407" y="429006"/>
                  </a:lnTo>
                  <a:lnTo>
                    <a:pt x="3136443" y="375427"/>
                  </a:lnTo>
                  <a:lnTo>
                    <a:pt x="3138424" y="352425"/>
                  </a:lnTo>
                  <a:lnTo>
                    <a:pt x="3150923" y="357376"/>
                  </a:lnTo>
                  <a:lnTo>
                    <a:pt x="3166887" y="363267"/>
                  </a:lnTo>
                  <a:lnTo>
                    <a:pt x="3186304" y="370087"/>
                  </a:lnTo>
                  <a:lnTo>
                    <a:pt x="3209163" y="377825"/>
                  </a:lnTo>
                  <a:lnTo>
                    <a:pt x="3206021" y="402824"/>
                  </a:lnTo>
                  <a:lnTo>
                    <a:pt x="3198072" y="446154"/>
                  </a:lnTo>
                  <a:lnTo>
                    <a:pt x="3183526" y="486848"/>
                  </a:lnTo>
                  <a:lnTo>
                    <a:pt x="3138620" y="512427"/>
                  </a:lnTo>
                  <a:lnTo>
                    <a:pt x="3103499" y="515620"/>
                  </a:lnTo>
                  <a:lnTo>
                    <a:pt x="3025902" y="515620"/>
                  </a:lnTo>
                  <a:lnTo>
                    <a:pt x="2995824" y="510903"/>
                  </a:lnTo>
                  <a:lnTo>
                    <a:pt x="2974355" y="496744"/>
                  </a:lnTo>
                  <a:lnTo>
                    <a:pt x="2961483" y="473132"/>
                  </a:lnTo>
                  <a:lnTo>
                    <a:pt x="2957194" y="440055"/>
                  </a:lnTo>
                  <a:lnTo>
                    <a:pt x="2957194" y="216154"/>
                  </a:lnTo>
                  <a:lnTo>
                    <a:pt x="2950291" y="222390"/>
                  </a:lnTo>
                  <a:lnTo>
                    <a:pt x="2943304" y="228520"/>
                  </a:lnTo>
                  <a:lnTo>
                    <a:pt x="2936245" y="234531"/>
                  </a:lnTo>
                  <a:lnTo>
                    <a:pt x="2929128" y="240411"/>
                  </a:lnTo>
                  <a:lnTo>
                    <a:pt x="2921652" y="226526"/>
                  </a:lnTo>
                  <a:lnTo>
                    <a:pt x="2912379" y="211343"/>
                  </a:lnTo>
                  <a:lnTo>
                    <a:pt x="2901320" y="194851"/>
                  </a:lnTo>
                  <a:lnTo>
                    <a:pt x="2888488" y="177037"/>
                  </a:lnTo>
                  <a:lnTo>
                    <a:pt x="2930798" y="141390"/>
                  </a:lnTo>
                  <a:lnTo>
                    <a:pt x="2967990" y="101504"/>
                  </a:lnTo>
                  <a:lnTo>
                    <a:pt x="3000037" y="57380"/>
                  </a:lnTo>
                  <a:lnTo>
                    <a:pt x="3026917" y="9017"/>
                  </a:lnTo>
                  <a:close/>
                </a:path>
                <a:path w="3230879" h="528320">
                  <a:moveTo>
                    <a:pt x="1332484" y="3683"/>
                  </a:moveTo>
                  <a:lnTo>
                    <a:pt x="1351200" y="7112"/>
                  </a:lnTo>
                  <a:lnTo>
                    <a:pt x="1369250" y="10540"/>
                  </a:lnTo>
                  <a:lnTo>
                    <a:pt x="1386633" y="13969"/>
                  </a:lnTo>
                  <a:lnTo>
                    <a:pt x="1403350" y="17399"/>
                  </a:lnTo>
                  <a:lnTo>
                    <a:pt x="1396325" y="35732"/>
                  </a:lnTo>
                  <a:lnTo>
                    <a:pt x="1389348" y="53387"/>
                  </a:lnTo>
                  <a:lnTo>
                    <a:pt x="1382418" y="70352"/>
                  </a:lnTo>
                  <a:lnTo>
                    <a:pt x="1375537" y="86614"/>
                  </a:lnTo>
                  <a:lnTo>
                    <a:pt x="1584070" y="86614"/>
                  </a:lnTo>
                  <a:lnTo>
                    <a:pt x="1583471" y="133429"/>
                  </a:lnTo>
                  <a:lnTo>
                    <a:pt x="1582610" y="182054"/>
                  </a:lnTo>
                  <a:lnTo>
                    <a:pt x="1581463" y="232489"/>
                  </a:lnTo>
                  <a:lnTo>
                    <a:pt x="1580007" y="284734"/>
                  </a:lnTo>
                  <a:lnTo>
                    <a:pt x="1575308" y="421386"/>
                  </a:lnTo>
                  <a:lnTo>
                    <a:pt x="1568146" y="461319"/>
                  </a:lnTo>
                  <a:lnTo>
                    <a:pt x="1542389" y="497800"/>
                  </a:lnTo>
                  <a:lnTo>
                    <a:pt x="1494123" y="509698"/>
                  </a:lnTo>
                  <a:lnTo>
                    <a:pt x="1462000" y="510569"/>
                  </a:lnTo>
                  <a:lnTo>
                    <a:pt x="1421257" y="509905"/>
                  </a:lnTo>
                  <a:lnTo>
                    <a:pt x="1417187" y="489067"/>
                  </a:lnTo>
                  <a:lnTo>
                    <a:pt x="1412795" y="469979"/>
                  </a:lnTo>
                  <a:lnTo>
                    <a:pt x="1408094" y="452629"/>
                  </a:lnTo>
                  <a:lnTo>
                    <a:pt x="1403096" y="437007"/>
                  </a:lnTo>
                  <a:lnTo>
                    <a:pt x="1383692" y="459509"/>
                  </a:lnTo>
                  <a:lnTo>
                    <a:pt x="1362456" y="480917"/>
                  </a:lnTo>
                  <a:lnTo>
                    <a:pt x="1339409" y="501229"/>
                  </a:lnTo>
                  <a:lnTo>
                    <a:pt x="1314577" y="520446"/>
                  </a:lnTo>
                  <a:lnTo>
                    <a:pt x="1298549" y="503658"/>
                  </a:lnTo>
                  <a:lnTo>
                    <a:pt x="1283795" y="488727"/>
                  </a:lnTo>
                  <a:lnTo>
                    <a:pt x="1270303" y="475654"/>
                  </a:lnTo>
                  <a:lnTo>
                    <a:pt x="1258062" y="464439"/>
                  </a:lnTo>
                  <a:lnTo>
                    <a:pt x="1297483" y="436083"/>
                  </a:lnTo>
                  <a:lnTo>
                    <a:pt x="1332305" y="404832"/>
                  </a:lnTo>
                  <a:lnTo>
                    <a:pt x="1362525" y="370681"/>
                  </a:lnTo>
                  <a:lnTo>
                    <a:pt x="1388141" y="333629"/>
                  </a:lnTo>
                  <a:lnTo>
                    <a:pt x="1409149" y="293671"/>
                  </a:lnTo>
                  <a:lnTo>
                    <a:pt x="1425547" y="250805"/>
                  </a:lnTo>
                  <a:lnTo>
                    <a:pt x="1437330" y="205028"/>
                  </a:lnTo>
                  <a:lnTo>
                    <a:pt x="1444497" y="156337"/>
                  </a:lnTo>
                  <a:lnTo>
                    <a:pt x="1418336" y="156337"/>
                  </a:lnTo>
                  <a:lnTo>
                    <a:pt x="1407728" y="208610"/>
                  </a:lnTo>
                  <a:lnTo>
                    <a:pt x="1391147" y="256463"/>
                  </a:lnTo>
                  <a:lnTo>
                    <a:pt x="1368592" y="299897"/>
                  </a:lnTo>
                  <a:lnTo>
                    <a:pt x="1340063" y="338912"/>
                  </a:lnTo>
                  <a:lnTo>
                    <a:pt x="1305560" y="373507"/>
                  </a:lnTo>
                  <a:lnTo>
                    <a:pt x="1297912" y="366192"/>
                  </a:lnTo>
                  <a:lnTo>
                    <a:pt x="1290574" y="359283"/>
                  </a:lnTo>
                  <a:lnTo>
                    <a:pt x="1283521" y="352754"/>
                  </a:lnTo>
                  <a:lnTo>
                    <a:pt x="1276731" y="346583"/>
                  </a:lnTo>
                  <a:lnTo>
                    <a:pt x="1236852" y="352679"/>
                  </a:lnTo>
                  <a:lnTo>
                    <a:pt x="1236852" y="526796"/>
                  </a:lnTo>
                  <a:lnTo>
                    <a:pt x="1170305" y="526796"/>
                  </a:lnTo>
                  <a:lnTo>
                    <a:pt x="1170305" y="363982"/>
                  </a:lnTo>
                  <a:lnTo>
                    <a:pt x="1148925" y="368006"/>
                  </a:lnTo>
                  <a:lnTo>
                    <a:pt x="1128045" y="372078"/>
                  </a:lnTo>
                  <a:lnTo>
                    <a:pt x="1107690" y="376197"/>
                  </a:lnTo>
                  <a:lnTo>
                    <a:pt x="1087882" y="380365"/>
                  </a:lnTo>
                  <a:lnTo>
                    <a:pt x="1078357" y="303784"/>
                  </a:lnTo>
                  <a:lnTo>
                    <a:pt x="1100099" y="301593"/>
                  </a:lnTo>
                  <a:lnTo>
                    <a:pt x="1122664" y="299021"/>
                  </a:lnTo>
                  <a:lnTo>
                    <a:pt x="1146061" y="296068"/>
                  </a:lnTo>
                  <a:lnTo>
                    <a:pt x="1170305" y="292735"/>
                  </a:lnTo>
                  <a:lnTo>
                    <a:pt x="1170305" y="187071"/>
                  </a:lnTo>
                  <a:lnTo>
                    <a:pt x="1136014" y="187071"/>
                  </a:lnTo>
                  <a:lnTo>
                    <a:pt x="1132560" y="205499"/>
                  </a:lnTo>
                  <a:lnTo>
                    <a:pt x="1128855" y="223631"/>
                  </a:lnTo>
                  <a:lnTo>
                    <a:pt x="1124888" y="241452"/>
                  </a:lnTo>
                  <a:lnTo>
                    <a:pt x="1120648" y="258953"/>
                  </a:lnTo>
                  <a:lnTo>
                    <a:pt x="1108674" y="251471"/>
                  </a:lnTo>
                  <a:lnTo>
                    <a:pt x="1097534" y="245014"/>
                  </a:lnTo>
                  <a:lnTo>
                    <a:pt x="1087250" y="239557"/>
                  </a:lnTo>
                  <a:lnTo>
                    <a:pt x="1077849" y="235077"/>
                  </a:lnTo>
                  <a:lnTo>
                    <a:pt x="1086542" y="193047"/>
                  </a:lnTo>
                  <a:lnTo>
                    <a:pt x="1093581" y="148304"/>
                  </a:lnTo>
                  <a:lnTo>
                    <a:pt x="1098976" y="100845"/>
                  </a:lnTo>
                  <a:lnTo>
                    <a:pt x="1102740" y="50673"/>
                  </a:lnTo>
                  <a:lnTo>
                    <a:pt x="1151255" y="55499"/>
                  </a:lnTo>
                  <a:lnTo>
                    <a:pt x="1150133" y="71616"/>
                  </a:lnTo>
                  <a:lnTo>
                    <a:pt x="1148857" y="87566"/>
                  </a:lnTo>
                  <a:lnTo>
                    <a:pt x="1147415" y="103326"/>
                  </a:lnTo>
                  <a:lnTo>
                    <a:pt x="1145794" y="118872"/>
                  </a:lnTo>
                  <a:lnTo>
                    <a:pt x="1170305" y="118872"/>
                  </a:lnTo>
                  <a:lnTo>
                    <a:pt x="1170305" y="7874"/>
                  </a:lnTo>
                  <a:lnTo>
                    <a:pt x="1236852" y="7874"/>
                  </a:lnTo>
                  <a:lnTo>
                    <a:pt x="1236852" y="118872"/>
                  </a:lnTo>
                  <a:lnTo>
                    <a:pt x="1275461" y="118872"/>
                  </a:lnTo>
                  <a:lnTo>
                    <a:pt x="1275461" y="140081"/>
                  </a:lnTo>
                  <a:lnTo>
                    <a:pt x="1292675" y="105356"/>
                  </a:lnTo>
                  <a:lnTo>
                    <a:pt x="1307925" y="71072"/>
                  </a:lnTo>
                  <a:lnTo>
                    <a:pt x="1321198" y="37193"/>
                  </a:lnTo>
                  <a:lnTo>
                    <a:pt x="1332484" y="3683"/>
                  </a:lnTo>
                  <a:close/>
                </a:path>
                <a:path w="3230879" h="528320">
                  <a:moveTo>
                    <a:pt x="723391" y="2667"/>
                  </a:moveTo>
                  <a:lnTo>
                    <a:pt x="795147" y="2667"/>
                  </a:lnTo>
                  <a:lnTo>
                    <a:pt x="795147" y="49657"/>
                  </a:lnTo>
                  <a:lnTo>
                    <a:pt x="922020" y="49657"/>
                  </a:lnTo>
                  <a:lnTo>
                    <a:pt x="922020" y="101219"/>
                  </a:lnTo>
                  <a:lnTo>
                    <a:pt x="939450" y="84695"/>
                  </a:lnTo>
                  <a:lnTo>
                    <a:pt x="956881" y="67325"/>
                  </a:lnTo>
                  <a:lnTo>
                    <a:pt x="974312" y="49123"/>
                  </a:lnTo>
                  <a:lnTo>
                    <a:pt x="991743" y="30099"/>
                  </a:lnTo>
                  <a:lnTo>
                    <a:pt x="1044575" y="70231"/>
                  </a:lnTo>
                  <a:lnTo>
                    <a:pt x="1024118" y="91995"/>
                  </a:lnTo>
                  <a:lnTo>
                    <a:pt x="1003125" y="112903"/>
                  </a:lnTo>
                  <a:lnTo>
                    <a:pt x="981584" y="132953"/>
                  </a:lnTo>
                  <a:lnTo>
                    <a:pt x="959485" y="152146"/>
                  </a:lnTo>
                  <a:lnTo>
                    <a:pt x="1063625" y="152146"/>
                  </a:lnTo>
                  <a:lnTo>
                    <a:pt x="1063625" y="212344"/>
                  </a:lnTo>
                  <a:lnTo>
                    <a:pt x="878713" y="212344"/>
                  </a:lnTo>
                  <a:lnTo>
                    <a:pt x="866640" y="220227"/>
                  </a:lnTo>
                  <a:lnTo>
                    <a:pt x="854424" y="227885"/>
                  </a:lnTo>
                  <a:lnTo>
                    <a:pt x="842065" y="235329"/>
                  </a:lnTo>
                  <a:lnTo>
                    <a:pt x="829563" y="242570"/>
                  </a:lnTo>
                  <a:lnTo>
                    <a:pt x="1019175" y="242570"/>
                  </a:lnTo>
                  <a:lnTo>
                    <a:pt x="1019175" y="301752"/>
                  </a:lnTo>
                  <a:lnTo>
                    <a:pt x="789939" y="301752"/>
                  </a:lnTo>
                  <a:lnTo>
                    <a:pt x="783589" y="334391"/>
                  </a:lnTo>
                  <a:lnTo>
                    <a:pt x="983869" y="334391"/>
                  </a:lnTo>
                  <a:lnTo>
                    <a:pt x="980559" y="363225"/>
                  </a:lnTo>
                  <a:lnTo>
                    <a:pt x="974082" y="413847"/>
                  </a:lnTo>
                  <a:lnTo>
                    <a:pt x="966291" y="454941"/>
                  </a:lnTo>
                  <a:lnTo>
                    <a:pt x="935609" y="497840"/>
                  </a:lnTo>
                  <a:lnTo>
                    <a:pt x="879369" y="517485"/>
                  </a:lnTo>
                  <a:lnTo>
                    <a:pt x="854963" y="518795"/>
                  </a:lnTo>
                  <a:lnTo>
                    <a:pt x="829794" y="518743"/>
                  </a:lnTo>
                  <a:lnTo>
                    <a:pt x="803433" y="518572"/>
                  </a:lnTo>
                  <a:lnTo>
                    <a:pt x="775882" y="518259"/>
                  </a:lnTo>
                  <a:lnTo>
                    <a:pt x="747140" y="517779"/>
                  </a:lnTo>
                  <a:lnTo>
                    <a:pt x="743571" y="497893"/>
                  </a:lnTo>
                  <a:lnTo>
                    <a:pt x="739727" y="479377"/>
                  </a:lnTo>
                  <a:lnTo>
                    <a:pt x="735621" y="462218"/>
                  </a:lnTo>
                  <a:lnTo>
                    <a:pt x="731265" y="446405"/>
                  </a:lnTo>
                  <a:lnTo>
                    <a:pt x="757459" y="448498"/>
                  </a:lnTo>
                  <a:lnTo>
                    <a:pt x="785558" y="450008"/>
                  </a:lnTo>
                  <a:lnTo>
                    <a:pt x="815562" y="450923"/>
                  </a:lnTo>
                  <a:lnTo>
                    <a:pt x="847471" y="451231"/>
                  </a:lnTo>
                  <a:lnTo>
                    <a:pt x="857736" y="450754"/>
                  </a:lnTo>
                  <a:lnTo>
                    <a:pt x="894597" y="428734"/>
                  </a:lnTo>
                  <a:lnTo>
                    <a:pt x="901953" y="393573"/>
                  </a:lnTo>
                  <a:lnTo>
                    <a:pt x="692150" y="393573"/>
                  </a:lnTo>
                  <a:lnTo>
                    <a:pt x="716152" y="301752"/>
                  </a:lnTo>
                  <a:lnTo>
                    <a:pt x="704850" y="301752"/>
                  </a:lnTo>
                  <a:lnTo>
                    <a:pt x="670085" y="315251"/>
                  </a:lnTo>
                  <a:lnTo>
                    <a:pt x="634190" y="328120"/>
                  </a:lnTo>
                  <a:lnTo>
                    <a:pt x="597175" y="340346"/>
                  </a:lnTo>
                  <a:lnTo>
                    <a:pt x="559053" y="351917"/>
                  </a:lnTo>
                  <a:lnTo>
                    <a:pt x="554910" y="337319"/>
                  </a:lnTo>
                  <a:lnTo>
                    <a:pt x="549909" y="321532"/>
                  </a:lnTo>
                  <a:lnTo>
                    <a:pt x="544052" y="304553"/>
                  </a:lnTo>
                  <a:lnTo>
                    <a:pt x="537337" y="286385"/>
                  </a:lnTo>
                  <a:lnTo>
                    <a:pt x="590098" y="273856"/>
                  </a:lnTo>
                  <a:lnTo>
                    <a:pt x="639117" y="260194"/>
                  </a:lnTo>
                  <a:lnTo>
                    <a:pt x="684399" y="245392"/>
                  </a:lnTo>
                  <a:lnTo>
                    <a:pt x="725951" y="229444"/>
                  </a:lnTo>
                  <a:lnTo>
                    <a:pt x="763777" y="212344"/>
                  </a:lnTo>
                  <a:lnTo>
                    <a:pt x="541655" y="212344"/>
                  </a:lnTo>
                  <a:lnTo>
                    <a:pt x="541655" y="152146"/>
                  </a:lnTo>
                  <a:lnTo>
                    <a:pt x="723391" y="152146"/>
                  </a:lnTo>
                  <a:lnTo>
                    <a:pt x="723391" y="109855"/>
                  </a:lnTo>
                  <a:lnTo>
                    <a:pt x="584453" y="109855"/>
                  </a:lnTo>
                  <a:lnTo>
                    <a:pt x="584453" y="49657"/>
                  </a:lnTo>
                  <a:lnTo>
                    <a:pt x="723391" y="49657"/>
                  </a:lnTo>
                  <a:lnTo>
                    <a:pt x="723391" y="2667"/>
                  </a:lnTo>
                  <a:close/>
                </a:path>
                <a:path w="3230879" h="528320">
                  <a:moveTo>
                    <a:pt x="290575" y="0"/>
                  </a:moveTo>
                  <a:lnTo>
                    <a:pt x="295221" y="11739"/>
                  </a:lnTo>
                  <a:lnTo>
                    <a:pt x="299640" y="23145"/>
                  </a:lnTo>
                  <a:lnTo>
                    <a:pt x="303845" y="34218"/>
                  </a:lnTo>
                  <a:lnTo>
                    <a:pt x="307848" y="44958"/>
                  </a:lnTo>
                  <a:lnTo>
                    <a:pt x="518922" y="44958"/>
                  </a:lnTo>
                  <a:lnTo>
                    <a:pt x="518922" y="98806"/>
                  </a:lnTo>
                  <a:lnTo>
                    <a:pt x="0" y="98806"/>
                  </a:lnTo>
                  <a:lnTo>
                    <a:pt x="0" y="44958"/>
                  </a:lnTo>
                  <a:lnTo>
                    <a:pt x="219583" y="44958"/>
                  </a:lnTo>
                  <a:lnTo>
                    <a:pt x="215917" y="36292"/>
                  </a:lnTo>
                  <a:lnTo>
                    <a:pt x="212359" y="28019"/>
                  </a:lnTo>
                  <a:lnTo>
                    <a:pt x="208920" y="20151"/>
                  </a:lnTo>
                  <a:lnTo>
                    <a:pt x="205612" y="12700"/>
                  </a:lnTo>
                  <a:lnTo>
                    <a:pt x="290575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55948" y="3898391"/>
              <a:ext cx="3264407" cy="55778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48200" y="3890390"/>
              <a:ext cx="3242564" cy="5364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0235" y="302260"/>
            <a:ext cx="546735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新高考命题规律及特点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1530" y="1015949"/>
            <a:ext cx="10389235" cy="546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贯彻高考评价体系的高考命题理念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1065"/>
              </a:spcBef>
            </a:pPr>
            <a:r>
              <a:rPr sz="2400" spc="-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能力素养银线</a:t>
            </a:r>
            <a:r>
              <a:rPr sz="24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主要考查学生的学习掌握、实践探索以及思维方法等方面的能 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力。注重考查学生识别、分析、运用关键信息的能力，考查学生逻辑推理的能 力，考查学生论据辨别和使用的能力，考查学生挖掘和辨识深层、基础性假设 的能力，考查学生发现、分析、解决问题的能力，考查学生清楚表达、清晰思 维的能力，考查学生探究、开放、构造和综合判断的能力，考查学生独立思考 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和创新的能力等。加大了对学生思维品质的考查力度，包括学生的形象思维能 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力、抽象思维能力、归纳概括能力、演绎推理能力、批判性思维能力、辩证思 维能力等。将这些核心素养、关键能力以及思维品质贯彻到高考命题中进行考 查，标志着中国高考命题正式进入“无思维，不命题”的新时期。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0235" y="302260"/>
            <a:ext cx="530288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新高考命题规律及特点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1530" y="1015949"/>
            <a:ext cx="11303000" cy="539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505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贯彻高考评价体系的高考命题理念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309245" algn="just">
              <a:lnSpc>
                <a:spcPct val="150000"/>
              </a:lnSpc>
              <a:spcBef>
                <a:spcPts val="510"/>
              </a:spcBef>
            </a:pPr>
            <a:r>
              <a:rPr sz="24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情境载体串联线：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通过设计生活实践情境和学习探索情境，将其作为任务创设和基 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本知识能力运用考查的载体，实现对学生学科基本理念、原理、技能和思维方法的 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考查和选拔，着重考查学生运用所学知识、原理和思维发现问题、解决现实问题的 能力。以后的高考命题，将显示出典型的“无情境，不成题”的特征。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ct val="150000"/>
              </a:lnSpc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在试题的设计中，通常将物理学科考查的情境活动分为两层：第一层是简单的情境 活动。学生只需要启动单一的认知活动即可解决问题，这类试题主要测量考生的基 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础知识和基本能力水平。第二层是复杂的情境活动。学生需要启动复杂的认知活动，  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综合运用多个物理知识或技能才能解决问题。</a:t>
            </a:r>
            <a:r>
              <a:rPr sz="2400" spc="-4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基于情境对试题难度的影响，物理试 题应从学生认知实际和整体难度出发，统筹考虑情境的分类和分层。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215" y="463550"/>
            <a:ext cx="462089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50" spc="3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一轮复习的核心目标</a:t>
            </a:r>
            <a:endParaRPr sz="355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00739" y="2449067"/>
            <a:ext cx="3980835" cy="3520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7560" y="2385187"/>
            <a:ext cx="399224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5F95E6"/>
                </a:solidFill>
                <a:latin typeface="微软雅黑" panose="020B0503020204020204" charset="-122"/>
                <a:cs typeface="微软雅黑" panose="020B0503020204020204" charset="-122"/>
              </a:rPr>
              <a:t>概念、规律复习的几个</a:t>
            </a:r>
            <a:r>
              <a:rPr sz="2600" b="1" spc="-15" dirty="0">
                <a:solidFill>
                  <a:srgbClr val="5F95E6"/>
                </a:solidFill>
                <a:latin typeface="微软雅黑" panose="020B0503020204020204" charset="-122"/>
                <a:cs typeface="微软雅黑" panose="020B0503020204020204" charset="-122"/>
              </a:rPr>
              <a:t>误</a:t>
            </a:r>
            <a:r>
              <a:rPr sz="2600" b="1" dirty="0">
                <a:solidFill>
                  <a:srgbClr val="5F95E6"/>
                </a:solidFill>
                <a:latin typeface="微软雅黑" panose="020B0503020204020204" charset="-122"/>
                <a:cs typeface="微软雅黑" panose="020B0503020204020204" charset="-122"/>
              </a:rPr>
              <a:t>区</a:t>
            </a:r>
            <a:endParaRPr sz="2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8120" y="3392423"/>
            <a:ext cx="2388235" cy="1873250"/>
            <a:chOff x="198120" y="3392423"/>
            <a:chExt cx="2388235" cy="18732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7196" y="3590543"/>
              <a:ext cx="288636" cy="2788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252" y="3392423"/>
              <a:ext cx="1763268" cy="7360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120" y="3970019"/>
              <a:ext cx="733043" cy="7360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2252" y="3950207"/>
              <a:ext cx="771143" cy="7360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4484" y="3950207"/>
              <a:ext cx="1431036" cy="7360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16608" y="3950207"/>
              <a:ext cx="769619" cy="73609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8120" y="4529327"/>
              <a:ext cx="733043" cy="73609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2252" y="4509515"/>
              <a:ext cx="771143" cy="7360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4484" y="4509515"/>
              <a:ext cx="1431036" cy="7360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16608" y="4509515"/>
              <a:ext cx="769619" cy="73609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97560" y="3343575"/>
            <a:ext cx="1975485" cy="1700530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307975" indent="-295910">
              <a:lnSpc>
                <a:spcPct val="100000"/>
              </a:lnSpc>
              <a:spcBef>
                <a:spcPts val="1365"/>
              </a:spcBef>
              <a:buSzPct val="96000"/>
              <a:buFont typeface="Wingdings" panose="05000000000000000000"/>
              <a:buChar char=""/>
              <a:tabLst>
                <a:tab pos="308610" algn="l"/>
              </a:tabLst>
            </a:pPr>
            <a:r>
              <a:rPr sz="2600" spc="10" dirty="0">
                <a:latin typeface="宋体" panose="02010600030101010101" pitchFamily="2" charset="-122"/>
                <a:cs typeface="宋体" panose="02010600030101010101" pitchFamily="2" charset="-122"/>
              </a:rPr>
              <a:t>学生</a:t>
            </a:r>
            <a:r>
              <a:rPr sz="2600" dirty="0">
                <a:latin typeface="宋体" panose="02010600030101010101" pitchFamily="2" charset="-122"/>
                <a:cs typeface="宋体" panose="02010600030101010101" pitchFamily="2" charset="-122"/>
              </a:rPr>
              <a:t>层面</a:t>
            </a:r>
            <a:endParaRPr sz="2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07975" indent="-295910">
              <a:lnSpc>
                <a:spcPct val="100000"/>
              </a:lnSpc>
              <a:spcBef>
                <a:spcPts val="1275"/>
              </a:spcBef>
              <a:buSzPct val="96000"/>
              <a:buFont typeface="Wingdings" panose="05000000000000000000"/>
              <a:buChar char=""/>
              <a:tabLst>
                <a:tab pos="308610" algn="l"/>
              </a:tabLst>
            </a:pPr>
            <a:r>
              <a:rPr sz="2600" spc="10" dirty="0">
                <a:latin typeface="宋体" panose="02010600030101010101" pitchFamily="2" charset="-122"/>
                <a:cs typeface="宋体" panose="02010600030101010101" pitchFamily="2" charset="-122"/>
              </a:rPr>
              <a:t>“背</a:t>
            </a:r>
            <a:r>
              <a:rPr sz="2600" spc="5" dirty="0">
                <a:latin typeface="宋体" panose="02010600030101010101" pitchFamily="2" charset="-122"/>
                <a:cs typeface="宋体" panose="02010600030101010101" pitchFamily="2" charset="-122"/>
              </a:rPr>
              <a:t>概</a:t>
            </a:r>
            <a:r>
              <a:rPr sz="2600" spc="-10" dirty="0">
                <a:latin typeface="宋体" panose="02010600030101010101" pitchFamily="2" charset="-122"/>
                <a:cs typeface="宋体" panose="02010600030101010101" pitchFamily="2" charset="-122"/>
              </a:rPr>
              <a:t>念</a:t>
            </a:r>
            <a:r>
              <a:rPr sz="2600" spc="5" dirty="0"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sz="2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07975" indent="-295910">
              <a:lnSpc>
                <a:spcPct val="100000"/>
              </a:lnSpc>
              <a:spcBef>
                <a:spcPts val="1285"/>
              </a:spcBef>
              <a:buSzPct val="96000"/>
              <a:buFont typeface="Wingdings" panose="05000000000000000000"/>
              <a:buChar char=""/>
              <a:tabLst>
                <a:tab pos="308610" algn="l"/>
              </a:tabLst>
            </a:pPr>
            <a:r>
              <a:rPr sz="2600" spc="10" dirty="0">
                <a:latin typeface="宋体" panose="02010600030101010101" pitchFamily="2" charset="-122"/>
                <a:cs typeface="宋体" panose="02010600030101010101" pitchFamily="2" charset="-122"/>
              </a:rPr>
              <a:t>“套</a:t>
            </a:r>
            <a:r>
              <a:rPr sz="2600" dirty="0">
                <a:latin typeface="宋体" panose="02010600030101010101" pitchFamily="2" charset="-122"/>
                <a:cs typeface="宋体" panose="02010600030101010101" pitchFamily="2" charset="-122"/>
              </a:rPr>
              <a:t>公</a:t>
            </a:r>
            <a:r>
              <a:rPr sz="2600" spc="-10" dirty="0">
                <a:latin typeface="宋体" panose="02010600030101010101" pitchFamily="2" charset="-122"/>
                <a:cs typeface="宋体" panose="02010600030101010101" pitchFamily="2" charset="-122"/>
              </a:rPr>
              <a:t>式</a:t>
            </a:r>
            <a:r>
              <a:rPr sz="2600" dirty="0"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sz="2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22875" y="554482"/>
            <a:ext cx="3864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2475" algn="l"/>
              </a:tabLst>
            </a:pP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梳理必备知识	清晰物理观念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221223" y="3176016"/>
            <a:ext cx="4369435" cy="3133725"/>
            <a:chOff x="5221223" y="3176016"/>
            <a:chExt cx="4369435" cy="3133725"/>
          </a:xfrm>
        </p:grpSpPr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54881" y="3369564"/>
              <a:ext cx="284054" cy="28346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15355" y="3176016"/>
              <a:ext cx="1763268" cy="73609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39711" y="3176016"/>
              <a:ext cx="605027" cy="73609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21223" y="3790188"/>
              <a:ext cx="733044" cy="73609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15355" y="3770376"/>
              <a:ext cx="771144" cy="73609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47587" y="3770376"/>
              <a:ext cx="1431036" cy="73609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39711" y="3770376"/>
              <a:ext cx="769620" cy="73609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70419" y="3770376"/>
              <a:ext cx="1098803" cy="73609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30311" y="3770376"/>
              <a:ext cx="1760220" cy="73609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21223" y="4384548"/>
              <a:ext cx="733044" cy="73609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15355" y="4364736"/>
              <a:ext cx="771144" cy="73609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47587" y="4364736"/>
              <a:ext cx="1431036" cy="73609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39711" y="4364736"/>
              <a:ext cx="769620" cy="73609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70419" y="4364736"/>
              <a:ext cx="1098803" cy="73609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830311" y="4364736"/>
              <a:ext cx="1760220" cy="73609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21223" y="4978908"/>
              <a:ext cx="733044" cy="73609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15355" y="4959095"/>
              <a:ext cx="771144" cy="73609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47587" y="4959095"/>
              <a:ext cx="1431036" cy="73609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39711" y="4959095"/>
              <a:ext cx="769620" cy="73609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70419" y="4959095"/>
              <a:ext cx="1098803" cy="73609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830311" y="4959095"/>
              <a:ext cx="1760220" cy="73609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21223" y="5573267"/>
              <a:ext cx="733044" cy="73609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15355" y="5553455"/>
              <a:ext cx="771144" cy="73609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847587" y="5553455"/>
              <a:ext cx="1431036" cy="73609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39711" y="5553455"/>
              <a:ext cx="769620" cy="73609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70419" y="5553455"/>
              <a:ext cx="1098803" cy="73609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830311" y="5553455"/>
              <a:ext cx="1760220" cy="736092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5422138" y="3088315"/>
            <a:ext cx="3957954" cy="2998470"/>
          </a:xfrm>
          <a:prstGeom prst="rect">
            <a:avLst/>
          </a:prstGeom>
        </p:spPr>
        <p:txBody>
          <a:bodyPr vert="horz" wrap="square" lIns="0" tIns="211455" rIns="0" bIns="0" rtlCol="0">
            <a:spAutoFit/>
          </a:bodyPr>
          <a:lstStyle/>
          <a:p>
            <a:pPr marL="307975" indent="-295910">
              <a:lnSpc>
                <a:spcPct val="100000"/>
              </a:lnSpc>
              <a:spcBef>
                <a:spcPts val="1665"/>
              </a:spcBef>
              <a:buSzPct val="96000"/>
              <a:buFont typeface="Wingdings" panose="05000000000000000000"/>
              <a:buChar char=""/>
              <a:tabLst>
                <a:tab pos="308610" algn="l"/>
              </a:tabLst>
            </a:pPr>
            <a:r>
              <a:rPr sz="2600" spc="15" dirty="0">
                <a:latin typeface="宋体" panose="02010600030101010101" pitchFamily="2" charset="-122"/>
                <a:cs typeface="宋体" panose="02010600030101010101" pitchFamily="2" charset="-122"/>
              </a:rPr>
              <a:t>教师</a:t>
            </a:r>
            <a:r>
              <a:rPr sz="2600" spc="5" dirty="0">
                <a:latin typeface="宋体" panose="02010600030101010101" pitchFamily="2" charset="-122"/>
                <a:cs typeface="宋体" panose="02010600030101010101" pitchFamily="2" charset="-122"/>
              </a:rPr>
              <a:t>层</a:t>
            </a:r>
            <a:r>
              <a:rPr sz="2600" spc="-15" dirty="0">
                <a:latin typeface="宋体" panose="02010600030101010101" pitchFamily="2" charset="-122"/>
                <a:cs typeface="宋体" panose="02010600030101010101" pitchFamily="2" charset="-122"/>
              </a:rPr>
              <a:t>面</a:t>
            </a:r>
            <a:r>
              <a:rPr sz="2600" dirty="0">
                <a:latin typeface="宋体" panose="02010600030101010101" pitchFamily="2" charset="-122"/>
                <a:cs typeface="宋体" panose="02010600030101010101" pitchFamily="2" charset="-122"/>
              </a:rPr>
              <a:t>:</a:t>
            </a:r>
            <a:endParaRPr sz="2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07975" indent="-295910">
              <a:lnSpc>
                <a:spcPct val="100000"/>
              </a:lnSpc>
              <a:spcBef>
                <a:spcPts val="1560"/>
              </a:spcBef>
              <a:buSzPct val="96000"/>
              <a:buFont typeface="Wingdings" panose="05000000000000000000"/>
              <a:buChar char=""/>
              <a:tabLst>
                <a:tab pos="308610" algn="l"/>
              </a:tabLst>
            </a:pPr>
            <a:r>
              <a:rPr sz="2600" spc="15" dirty="0"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sz="2600" spc="10" dirty="0">
                <a:latin typeface="宋体" panose="02010600030101010101" pitchFamily="2" charset="-122"/>
                <a:cs typeface="宋体" panose="02010600030101010101" pitchFamily="2" charset="-122"/>
              </a:rPr>
              <a:t>放</a:t>
            </a:r>
            <a:r>
              <a:rPr sz="2600" dirty="0">
                <a:latin typeface="宋体" panose="02010600030101010101" pitchFamily="2" charset="-122"/>
                <a:cs typeface="宋体" panose="02010600030101010101" pitchFamily="2" charset="-122"/>
              </a:rPr>
              <a:t>养</a:t>
            </a:r>
            <a:r>
              <a:rPr sz="2600" spc="-15" dirty="0">
                <a:latin typeface="宋体" panose="02010600030101010101" pitchFamily="2" charset="-122"/>
                <a:cs typeface="宋体" panose="02010600030101010101" pitchFamily="2" charset="-122"/>
              </a:rPr>
              <a:t>式</a:t>
            </a:r>
            <a:r>
              <a:rPr sz="2600" dirty="0">
                <a:latin typeface="宋体" panose="02010600030101010101" pitchFamily="2" charset="-122"/>
                <a:cs typeface="宋体" panose="02010600030101010101" pitchFamily="2" charset="-122"/>
              </a:rPr>
              <a:t>”—</a:t>
            </a:r>
            <a:r>
              <a:rPr sz="2600" spc="-15" dirty="0">
                <a:latin typeface="宋体" panose="02010600030101010101" pitchFamily="2" charset="-122"/>
                <a:cs typeface="宋体" panose="02010600030101010101" pitchFamily="2" charset="-122"/>
              </a:rPr>
              <a:t>—</a:t>
            </a:r>
            <a:r>
              <a:rPr sz="2600" dirty="0">
                <a:latin typeface="宋体" panose="02010600030101010101" pitchFamily="2" charset="-122"/>
                <a:cs typeface="宋体" panose="02010600030101010101" pitchFamily="2" charset="-122"/>
              </a:rPr>
              <a:t>放任自流</a:t>
            </a:r>
            <a:endParaRPr sz="2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07975" indent="-295910">
              <a:lnSpc>
                <a:spcPct val="100000"/>
              </a:lnSpc>
              <a:spcBef>
                <a:spcPts val="1560"/>
              </a:spcBef>
              <a:buSzPct val="96000"/>
              <a:buFont typeface="Wingdings" panose="05000000000000000000"/>
              <a:buChar char=""/>
              <a:tabLst>
                <a:tab pos="308610" algn="l"/>
              </a:tabLst>
            </a:pPr>
            <a:r>
              <a:rPr sz="2600" spc="15" dirty="0"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sz="2600" spc="10" dirty="0">
                <a:latin typeface="宋体" panose="02010600030101010101" pitchFamily="2" charset="-122"/>
                <a:cs typeface="宋体" panose="02010600030101010101" pitchFamily="2" charset="-122"/>
              </a:rPr>
              <a:t>地</a:t>
            </a:r>
            <a:r>
              <a:rPr sz="2600" spc="5" dirty="0">
                <a:latin typeface="宋体" panose="02010600030101010101" pitchFamily="2" charset="-122"/>
                <a:cs typeface="宋体" panose="02010600030101010101" pitchFamily="2" charset="-122"/>
              </a:rPr>
              <a:t>毯</a:t>
            </a:r>
            <a:r>
              <a:rPr sz="2600" spc="-10" dirty="0">
                <a:latin typeface="宋体" panose="02010600030101010101" pitchFamily="2" charset="-122"/>
                <a:cs typeface="宋体" panose="02010600030101010101" pitchFamily="2" charset="-122"/>
              </a:rPr>
              <a:t>式</a:t>
            </a:r>
            <a:r>
              <a:rPr sz="2600" dirty="0">
                <a:latin typeface="宋体" panose="02010600030101010101" pitchFamily="2" charset="-122"/>
                <a:cs typeface="宋体" panose="02010600030101010101" pitchFamily="2" charset="-122"/>
              </a:rPr>
              <a:t>”—</a:t>
            </a:r>
            <a:r>
              <a:rPr sz="2600" spc="-10" dirty="0">
                <a:latin typeface="宋体" panose="02010600030101010101" pitchFamily="2" charset="-122"/>
                <a:cs typeface="宋体" panose="02010600030101010101" pitchFamily="2" charset="-122"/>
              </a:rPr>
              <a:t>—</a:t>
            </a:r>
            <a:r>
              <a:rPr sz="2600" spc="5" dirty="0">
                <a:latin typeface="宋体" panose="02010600030101010101" pitchFamily="2" charset="-122"/>
                <a:cs typeface="宋体" panose="02010600030101010101" pitchFamily="2" charset="-122"/>
              </a:rPr>
              <a:t>不分</a:t>
            </a:r>
            <a:r>
              <a:rPr sz="2600" spc="-10" dirty="0">
                <a:latin typeface="宋体" panose="02010600030101010101" pitchFamily="2" charset="-122"/>
                <a:cs typeface="宋体" panose="02010600030101010101" pitchFamily="2" charset="-122"/>
              </a:rPr>
              <a:t>轻</a:t>
            </a:r>
            <a:r>
              <a:rPr sz="2600" spc="5" dirty="0">
                <a:latin typeface="宋体" panose="02010600030101010101" pitchFamily="2" charset="-122"/>
                <a:cs typeface="宋体" panose="02010600030101010101" pitchFamily="2" charset="-122"/>
              </a:rPr>
              <a:t>重</a:t>
            </a:r>
            <a:endParaRPr sz="2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07975" indent="-295910">
              <a:lnSpc>
                <a:spcPct val="100000"/>
              </a:lnSpc>
              <a:spcBef>
                <a:spcPts val="1560"/>
              </a:spcBef>
              <a:buSzPct val="96000"/>
              <a:buFont typeface="Wingdings" panose="05000000000000000000"/>
              <a:buChar char=""/>
              <a:tabLst>
                <a:tab pos="308610" algn="l"/>
              </a:tabLst>
            </a:pPr>
            <a:r>
              <a:rPr sz="2600" spc="15" dirty="0"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sz="2600" spc="10" dirty="0">
                <a:latin typeface="宋体" panose="02010600030101010101" pitchFamily="2" charset="-122"/>
                <a:cs typeface="宋体" panose="02010600030101010101" pitchFamily="2" charset="-122"/>
              </a:rPr>
              <a:t>习</a:t>
            </a:r>
            <a:r>
              <a:rPr sz="2600" dirty="0">
                <a:latin typeface="宋体" panose="02010600030101010101" pitchFamily="2" charset="-122"/>
                <a:cs typeface="宋体" panose="02010600030101010101" pitchFamily="2" charset="-122"/>
              </a:rPr>
              <a:t>题</a:t>
            </a:r>
            <a:r>
              <a:rPr sz="2600" spc="-15" dirty="0">
                <a:latin typeface="宋体" panose="02010600030101010101" pitchFamily="2" charset="-122"/>
                <a:cs typeface="宋体" panose="02010600030101010101" pitchFamily="2" charset="-122"/>
              </a:rPr>
              <a:t>式</a:t>
            </a:r>
            <a:r>
              <a:rPr sz="2600" dirty="0">
                <a:latin typeface="宋体" panose="02010600030101010101" pitchFamily="2" charset="-122"/>
                <a:cs typeface="宋体" panose="02010600030101010101" pitchFamily="2" charset="-122"/>
              </a:rPr>
              <a:t>”—</a:t>
            </a:r>
            <a:r>
              <a:rPr sz="2600" spc="-15" dirty="0">
                <a:latin typeface="宋体" panose="02010600030101010101" pitchFamily="2" charset="-122"/>
                <a:cs typeface="宋体" panose="02010600030101010101" pitchFamily="2" charset="-122"/>
              </a:rPr>
              <a:t>—</a:t>
            </a:r>
            <a:r>
              <a:rPr sz="2600" dirty="0">
                <a:latin typeface="宋体" panose="02010600030101010101" pitchFamily="2" charset="-122"/>
                <a:cs typeface="宋体" panose="02010600030101010101" pitchFamily="2" charset="-122"/>
              </a:rPr>
              <a:t>以练代讲</a:t>
            </a:r>
            <a:endParaRPr sz="2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07975" indent="-295910">
              <a:lnSpc>
                <a:spcPct val="100000"/>
              </a:lnSpc>
              <a:spcBef>
                <a:spcPts val="1560"/>
              </a:spcBef>
              <a:buSzPct val="96000"/>
              <a:buFont typeface="Wingdings" panose="05000000000000000000"/>
              <a:buChar char=""/>
              <a:tabLst>
                <a:tab pos="308610" algn="l"/>
              </a:tabLst>
            </a:pPr>
            <a:r>
              <a:rPr sz="2600" spc="15" dirty="0"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sz="2600" spc="10" dirty="0">
                <a:latin typeface="宋体" panose="02010600030101010101" pitchFamily="2" charset="-122"/>
                <a:cs typeface="宋体" panose="02010600030101010101" pitchFamily="2" charset="-122"/>
              </a:rPr>
              <a:t>理</a:t>
            </a:r>
            <a:r>
              <a:rPr sz="2600" dirty="0">
                <a:latin typeface="宋体" panose="02010600030101010101" pitchFamily="2" charset="-122"/>
                <a:cs typeface="宋体" panose="02010600030101010101" pitchFamily="2" charset="-122"/>
              </a:rPr>
              <a:t>论</a:t>
            </a:r>
            <a:r>
              <a:rPr sz="2600" spc="-15" dirty="0">
                <a:latin typeface="宋体" panose="02010600030101010101" pitchFamily="2" charset="-122"/>
                <a:cs typeface="宋体" panose="02010600030101010101" pitchFamily="2" charset="-122"/>
              </a:rPr>
              <a:t>式</a:t>
            </a:r>
            <a:r>
              <a:rPr sz="2600" dirty="0">
                <a:latin typeface="宋体" panose="02010600030101010101" pitchFamily="2" charset="-122"/>
                <a:cs typeface="宋体" panose="02010600030101010101" pitchFamily="2" charset="-122"/>
              </a:rPr>
              <a:t>”—</a:t>
            </a:r>
            <a:r>
              <a:rPr sz="2600" spc="-15" dirty="0">
                <a:latin typeface="宋体" panose="02010600030101010101" pitchFamily="2" charset="-122"/>
                <a:cs typeface="宋体" panose="02010600030101010101" pitchFamily="2" charset="-122"/>
              </a:rPr>
              <a:t>—</a:t>
            </a:r>
            <a:r>
              <a:rPr sz="2600" dirty="0">
                <a:latin typeface="宋体" panose="02010600030101010101" pitchFamily="2" charset="-122"/>
                <a:cs typeface="宋体" panose="02010600030101010101" pitchFamily="2" charset="-122"/>
              </a:rPr>
              <a:t>空中楼阁</a:t>
            </a:r>
            <a:endParaRPr sz="2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7354" y="839724"/>
            <a:ext cx="11501755" cy="5179060"/>
            <a:chOff x="367354" y="839724"/>
            <a:chExt cx="11501755" cy="517906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67354" y="839724"/>
              <a:ext cx="7706797" cy="51785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25056" y="1167384"/>
              <a:ext cx="676655" cy="679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96327" y="1150620"/>
              <a:ext cx="4672583" cy="6797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25056" y="1688591"/>
              <a:ext cx="676655" cy="6797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96327" y="1671827"/>
              <a:ext cx="4367783" cy="6797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58727" y="1671827"/>
              <a:ext cx="710183" cy="6797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25056" y="2208276"/>
              <a:ext cx="676655" cy="6797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96327" y="2191512"/>
              <a:ext cx="4672583" cy="6797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29856" y="2729484"/>
              <a:ext cx="676655" cy="6797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01127" y="2712719"/>
              <a:ext cx="3148583" cy="6797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44327" y="2712719"/>
              <a:ext cx="1624583" cy="6797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29856" y="3250691"/>
              <a:ext cx="676655" cy="6797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01127" y="3233928"/>
              <a:ext cx="4367783" cy="679704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108952" y="1096263"/>
            <a:ext cx="4565015" cy="2630805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272415" marR="6350" indent="-272415" algn="r">
              <a:lnSpc>
                <a:spcPct val="100000"/>
              </a:lnSpc>
              <a:spcBef>
                <a:spcPts val="1325"/>
              </a:spcBef>
              <a:buSzPct val="96000"/>
              <a:buFont typeface="Wingdings" panose="05000000000000000000"/>
              <a:buChar char=""/>
              <a:tabLst>
                <a:tab pos="272415" algn="l"/>
              </a:tabLst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运用感性材料，抽象概念具体化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72415" marR="5080" indent="-272415" algn="r">
              <a:lnSpc>
                <a:spcPct val="100000"/>
              </a:lnSpc>
              <a:spcBef>
                <a:spcPts val="1225"/>
              </a:spcBef>
              <a:buSzPct val="96000"/>
              <a:buFont typeface="Wingdings" panose="05000000000000000000"/>
              <a:buChar char=""/>
              <a:tabLst>
                <a:tab pos="272415" algn="l"/>
              </a:tabLst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强调语言文字，定量概念本</a:t>
            </a:r>
            <a:r>
              <a:rPr sz="2400" spc="5" dirty="0">
                <a:latin typeface="宋体" panose="02010600030101010101" pitchFamily="2" charset="-122"/>
                <a:cs typeface="宋体" panose="02010600030101010101" pitchFamily="2" charset="-122"/>
              </a:rPr>
              <a:t>质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化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72415" marR="6350" indent="-272415" algn="r">
              <a:lnSpc>
                <a:spcPct val="100000"/>
              </a:lnSpc>
              <a:spcBef>
                <a:spcPts val="1215"/>
              </a:spcBef>
              <a:buSzPct val="96000"/>
              <a:buFont typeface="Wingdings" panose="05000000000000000000"/>
              <a:buChar char=""/>
              <a:tabLst>
                <a:tab pos="272415" algn="l"/>
              </a:tabLst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理清来龙去脉，概念规律联系化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73050" marR="5080" lvl="1" indent="-273050" algn="r">
              <a:lnSpc>
                <a:spcPct val="100000"/>
              </a:lnSpc>
              <a:spcBef>
                <a:spcPts val="1220"/>
              </a:spcBef>
              <a:buSzPct val="96000"/>
              <a:buFont typeface="Wingdings" panose="05000000000000000000"/>
              <a:buChar char=""/>
              <a:tabLst>
                <a:tab pos="273050" algn="l"/>
              </a:tabLst>
            </a:pP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深入分析内容，把握概念内涵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72415" marR="6350" lvl="1" indent="-272415" algn="r">
              <a:lnSpc>
                <a:spcPct val="100000"/>
              </a:lnSpc>
              <a:spcBef>
                <a:spcPts val="1230"/>
              </a:spcBef>
              <a:buSzPct val="96000"/>
              <a:buFont typeface="Wingdings" panose="05000000000000000000"/>
              <a:buChar char=""/>
              <a:tabLst>
                <a:tab pos="272415" algn="l"/>
              </a:tabLst>
            </a:pP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对比相近概念，保证教学效果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18688" y="38100"/>
            <a:ext cx="4715256" cy="1011936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506470" y="155575"/>
            <a:ext cx="456819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概念、规律复习策略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218781" y="487983"/>
            <a:ext cx="4134424" cy="4807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8814" y="403301"/>
            <a:ext cx="4140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概念、规律复习策略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0822" y="1640205"/>
            <a:ext cx="12471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微软雅黑" panose="020B0503020204020204" charset="-122"/>
                <a:cs typeface="微软雅黑" panose="020B0503020204020204" charset="-122"/>
              </a:rPr>
              <a:t>静电场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4914" y="2727197"/>
            <a:ext cx="1851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52270" algn="l"/>
              </a:tabLst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力的性质	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E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24914" y="3688460"/>
            <a:ext cx="1870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87830" algn="l"/>
              </a:tabLst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能的性质	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φ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5675" y="2776854"/>
            <a:ext cx="975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 Math" panose="02040503050406030204"/>
                <a:cs typeface="Cambria Math" panose="02040503050406030204"/>
              </a:rPr>
              <a:t>𝐹 =</a:t>
            </a:r>
            <a:r>
              <a:rPr sz="2400" spc="265" dirty="0">
                <a:latin typeface="Cambria Math" panose="02040503050406030204"/>
                <a:cs typeface="Cambria Math" panose="02040503050406030204"/>
              </a:rPr>
              <a:t> </a:t>
            </a:r>
            <a:r>
              <a:rPr sz="2400" dirty="0">
                <a:latin typeface="Cambria Math" panose="02040503050406030204"/>
                <a:cs typeface="Cambria Math" panose="02040503050406030204"/>
              </a:rPr>
              <a:t>𝑞𝐸</a:t>
            </a:r>
            <a:endParaRPr sz="2400">
              <a:latin typeface="Cambria Math" panose="02040503050406030204"/>
              <a:cs typeface="Cambria Math" panose="02040503050406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65217" y="3645789"/>
            <a:ext cx="1181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latin typeface="Cambria Math" panose="02040503050406030204"/>
                <a:cs typeface="Cambria Math" panose="02040503050406030204"/>
              </a:rPr>
              <a:t>𝐸</a:t>
            </a:r>
            <a:r>
              <a:rPr sz="2625" spc="-67" baseline="-16000" dirty="0">
                <a:latin typeface="Cambria Math" panose="02040503050406030204"/>
                <a:cs typeface="Cambria Math" panose="02040503050406030204"/>
              </a:rPr>
              <a:t>𝑃 </a:t>
            </a:r>
            <a:r>
              <a:rPr sz="2400" dirty="0">
                <a:latin typeface="Cambria Math" panose="02040503050406030204"/>
                <a:cs typeface="Cambria Math" panose="02040503050406030204"/>
              </a:rPr>
              <a:t>=</a:t>
            </a:r>
            <a:r>
              <a:rPr sz="2400" spc="185" dirty="0">
                <a:latin typeface="Cambria Math" panose="02040503050406030204"/>
                <a:cs typeface="Cambria Math" panose="02040503050406030204"/>
              </a:rPr>
              <a:t> </a:t>
            </a:r>
            <a:r>
              <a:rPr sz="2400" dirty="0">
                <a:latin typeface="Cambria Math" panose="02040503050406030204"/>
                <a:cs typeface="Cambria Math" panose="02040503050406030204"/>
              </a:rPr>
              <a:t>𝑞𝜑</a:t>
            </a:r>
            <a:endParaRPr sz="2400">
              <a:latin typeface="Cambria Math" panose="02040503050406030204"/>
              <a:cs typeface="Cambria Math" panose="02040503050406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24914" y="4650740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二者联系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79696" y="4606797"/>
            <a:ext cx="2453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1980" dirty="0">
                <a:latin typeface="Cambria Math" panose="02040503050406030204"/>
                <a:cs typeface="Cambria Math" panose="02040503050406030204"/>
              </a:rPr>
              <a:t> </a:t>
            </a:r>
            <a:r>
              <a:rPr sz="1800" spc="-95" dirty="0">
                <a:latin typeface="Cambria Math" panose="02040503050406030204"/>
                <a:cs typeface="Cambria Math" panose="02040503050406030204"/>
              </a:rPr>
              <a:t> </a:t>
            </a:r>
            <a:r>
              <a:rPr sz="1800" spc="20" dirty="0">
                <a:latin typeface="Cambria Math" panose="02040503050406030204"/>
                <a:cs typeface="Cambria Math" panose="02040503050406030204"/>
              </a:rPr>
              <a:t>𝐸</a:t>
            </a:r>
            <a:r>
              <a:rPr sz="1950" spc="30" baseline="-15000" dirty="0">
                <a:latin typeface="Cambria Math" panose="02040503050406030204"/>
                <a:cs typeface="Cambria Math" panose="02040503050406030204"/>
              </a:rPr>
              <a:t>𝑥</a:t>
            </a:r>
            <a:r>
              <a:rPr sz="1800" spc="20" dirty="0">
                <a:latin typeface="Cambria Math" panose="02040503050406030204"/>
                <a:cs typeface="Cambria Math" panose="02040503050406030204"/>
              </a:rPr>
              <a:t>∆𝑥 </a:t>
            </a:r>
            <a:r>
              <a:rPr sz="1800" dirty="0">
                <a:latin typeface="Cambria Math" panose="02040503050406030204"/>
                <a:cs typeface="Cambria Math" panose="02040503050406030204"/>
              </a:rPr>
              <a:t>= U = 𝜑</a:t>
            </a:r>
            <a:r>
              <a:rPr sz="1950" baseline="-15000" dirty="0">
                <a:latin typeface="Cambria Math" panose="02040503050406030204"/>
                <a:cs typeface="Cambria Math" panose="02040503050406030204"/>
              </a:rPr>
              <a:t>1 </a:t>
            </a:r>
            <a:r>
              <a:rPr sz="1800" dirty="0">
                <a:latin typeface="Cambria Math" panose="02040503050406030204"/>
                <a:cs typeface="Cambria Math" panose="02040503050406030204"/>
              </a:rPr>
              <a:t>−</a:t>
            </a:r>
            <a:r>
              <a:rPr sz="1800" spc="285" dirty="0">
                <a:latin typeface="Cambria Math" panose="02040503050406030204"/>
                <a:cs typeface="Cambria Math" panose="02040503050406030204"/>
              </a:rPr>
              <a:t> </a:t>
            </a:r>
            <a:r>
              <a:rPr sz="1800" spc="20" dirty="0">
                <a:latin typeface="Cambria Math" panose="02040503050406030204"/>
                <a:cs typeface="Cambria Math" panose="02040503050406030204"/>
              </a:rPr>
              <a:t>𝜑</a:t>
            </a:r>
            <a:r>
              <a:rPr sz="1950" spc="30" baseline="-15000" dirty="0">
                <a:latin typeface="Cambria Math" panose="02040503050406030204"/>
                <a:cs typeface="Cambria Math" panose="02040503050406030204"/>
              </a:rPr>
              <a:t>2</a:t>
            </a:r>
            <a:endParaRPr sz="1950" baseline="-15000">
              <a:latin typeface="Cambria Math" panose="02040503050406030204"/>
              <a:cs typeface="Cambria Math" panose="02040503050406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46693" y="1450289"/>
            <a:ext cx="12465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微软雅黑" panose="020B0503020204020204" charset="-122"/>
                <a:cs typeface="微软雅黑" panose="020B0503020204020204" charset="-122"/>
              </a:rPr>
              <a:t>重力场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34147" y="2727197"/>
            <a:ext cx="1818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52270" algn="l"/>
              </a:tabLst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力的性质	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g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28580" y="2730500"/>
            <a:ext cx="1022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 Math" panose="02040503050406030204"/>
                <a:cs typeface="Cambria Math" panose="02040503050406030204"/>
              </a:rPr>
              <a:t>𝐹 =</a:t>
            </a:r>
            <a:r>
              <a:rPr sz="2400" spc="-265" dirty="0">
                <a:latin typeface="Cambria Math" panose="02040503050406030204"/>
                <a:cs typeface="Cambria Math" panose="02040503050406030204"/>
              </a:rPr>
              <a:t> </a:t>
            </a:r>
            <a:r>
              <a:rPr sz="2400" spc="-5" dirty="0">
                <a:latin typeface="Cambria Math" panose="02040503050406030204"/>
                <a:cs typeface="Cambria Math" panose="02040503050406030204"/>
              </a:rPr>
              <a:t>mg</a:t>
            </a:r>
            <a:endParaRPr sz="2400">
              <a:latin typeface="Cambria Math" panose="02040503050406030204"/>
              <a:cs typeface="Cambria Math" panose="0204050305040603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08747" y="3596132"/>
            <a:ext cx="2081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714500" algn="l"/>
              </a:tabLst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能的性质	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φ</a:t>
            </a:r>
            <a:r>
              <a:rPr sz="2400" i="1" spc="-7" baseline="-21000" dirty="0">
                <a:latin typeface="Times New Roman" panose="02020603050405020304"/>
                <a:cs typeface="Times New Roman" panose="02020603050405020304"/>
              </a:rPr>
              <a:t>G</a:t>
            </a:r>
            <a:endParaRPr sz="2400" baseline="-2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59872" y="3599433"/>
            <a:ext cx="1382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latin typeface="Cambria Math" panose="02040503050406030204"/>
                <a:cs typeface="Cambria Math" panose="02040503050406030204"/>
              </a:rPr>
              <a:t>𝐸</a:t>
            </a:r>
            <a:r>
              <a:rPr sz="2625" spc="-67" baseline="-16000" dirty="0">
                <a:latin typeface="Cambria Math" panose="02040503050406030204"/>
                <a:cs typeface="Cambria Math" panose="02040503050406030204"/>
              </a:rPr>
              <a:t>𝑃 </a:t>
            </a:r>
            <a:r>
              <a:rPr sz="2400" dirty="0">
                <a:latin typeface="Cambria Math" panose="02040503050406030204"/>
                <a:cs typeface="Cambria Math" panose="02040503050406030204"/>
              </a:rPr>
              <a:t>=</a:t>
            </a:r>
            <a:r>
              <a:rPr sz="2400" spc="190" dirty="0">
                <a:latin typeface="Cambria Math" panose="02040503050406030204"/>
                <a:cs typeface="Cambria Math" panose="02040503050406030204"/>
              </a:rPr>
              <a:t> </a:t>
            </a:r>
            <a:r>
              <a:rPr sz="2400" spc="-5" dirty="0">
                <a:latin typeface="Cambria Math" panose="02040503050406030204"/>
                <a:cs typeface="Cambria Math" panose="02040503050406030204"/>
              </a:rPr>
              <a:t>mgℎ</a:t>
            </a:r>
            <a:endParaRPr sz="2400">
              <a:latin typeface="Cambria Math" panose="02040503050406030204"/>
              <a:cs typeface="Cambria Math" panose="0204050305040603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66700" y="1967483"/>
            <a:ext cx="6560820" cy="32994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01433" y="1451584"/>
            <a:ext cx="5132705" cy="459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伽利略斜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面实</a:t>
            </a: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验匀速直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线运</a:t>
            </a: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动的结论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推导</a:t>
            </a: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过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程 </a:t>
            </a: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动能定理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的推</a:t>
            </a: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导过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程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动量定理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的推</a:t>
            </a: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导过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程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机械能守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恒定</a:t>
            </a: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律的推导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过程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2700" marR="1025525">
              <a:lnSpc>
                <a:spcPts val="3600"/>
              </a:lnSpc>
              <a:spcBef>
                <a:spcPts val="320"/>
              </a:spcBef>
            </a:pP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匀速圆周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运动</a:t>
            </a: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向心加速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度的</a:t>
            </a: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推导过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程 </a:t>
            </a: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万有引力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公式</a:t>
            </a: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的推导过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程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2700" marR="5080">
              <a:lnSpc>
                <a:spcPts val="3600"/>
              </a:lnSpc>
              <a:spcBef>
                <a:spcPts val="5"/>
              </a:spcBef>
            </a:pP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电源电动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势等</a:t>
            </a: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于内外电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势降</a:t>
            </a: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落之和的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推导</a:t>
            </a: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过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程 </a:t>
            </a: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洛伦兹力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公式</a:t>
            </a: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推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导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导体棒切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割产</a:t>
            </a: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生电动势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的公</a:t>
            </a: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式推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导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spc="1500" dirty="0">
                <a:latin typeface="Microsoft JhengHei" panose="020B0604030504040204" charset="-120"/>
                <a:cs typeface="Microsoft JhengHei" panose="020B0604030504040204" charset="-120"/>
              </a:rPr>
              <a:t>······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6816" y="676959"/>
            <a:ext cx="4138997" cy="48078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06215" y="592023"/>
            <a:ext cx="4140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概念、规律复习策略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215" y="463550"/>
            <a:ext cx="455739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50" spc="3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一轮复习的核心目标</a:t>
            </a:r>
            <a:endParaRPr sz="35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47309" y="600836"/>
            <a:ext cx="3773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培养关键能力</a:t>
            </a:r>
            <a:r>
              <a:rPr sz="2400" spc="-9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训练科学思维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7489" y="1407616"/>
            <a:ext cx="8454390" cy="3898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E1322"/>
                </a:solidFill>
                <a:latin typeface="微软雅黑" panose="020B0503020204020204" charset="-122"/>
                <a:cs typeface="微软雅黑" panose="020B0503020204020204" charset="-122"/>
              </a:rPr>
              <a:t>注重典型物理</a:t>
            </a:r>
            <a:r>
              <a:rPr sz="24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模型</a:t>
            </a:r>
            <a:r>
              <a:rPr sz="2400" b="1" spc="-5" dirty="0">
                <a:solidFill>
                  <a:srgbClr val="0E1322"/>
                </a:solidFill>
                <a:latin typeface="微软雅黑" panose="020B0503020204020204" charset="-122"/>
                <a:cs typeface="微软雅黑" panose="020B0503020204020204" charset="-122"/>
              </a:rPr>
              <a:t>的积累和建构，增强综合性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715" algn="just">
              <a:lnSpc>
                <a:spcPct val="150000"/>
              </a:lnSpc>
              <a:spcBef>
                <a:spcPts val="2410"/>
              </a:spcBef>
            </a:pPr>
            <a:r>
              <a:rPr sz="2000" b="1" spc="10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模型建构</a:t>
            </a:r>
            <a:r>
              <a:rPr sz="2000" b="1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能</a:t>
            </a:r>
            <a:r>
              <a:rPr sz="2000" b="1" spc="10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力</a:t>
            </a: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是指针对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物理</a:t>
            </a: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现象抽象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出其</a:t>
            </a: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主要特征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，通</a:t>
            </a: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过类比、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想象</a:t>
            </a: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等方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法 </a:t>
            </a: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建构其结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构、</a:t>
            </a: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关系等物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理模</a:t>
            </a: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型，并能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用物</a:t>
            </a: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理语言进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行描</a:t>
            </a: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述，在实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际问</a:t>
            </a: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题中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能 </a:t>
            </a: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应用物理</a:t>
            </a:r>
            <a:r>
              <a:rPr sz="2000" b="1" spc="5" dirty="0">
                <a:latin typeface="Microsoft JhengHei" panose="020B0604030504040204" charset="-120"/>
                <a:cs typeface="Microsoft JhengHei" panose="020B0604030504040204" charset="-120"/>
              </a:rPr>
              <a:t>模型解</a:t>
            </a:r>
            <a:r>
              <a:rPr sz="2000" b="1" spc="15" dirty="0">
                <a:latin typeface="Microsoft JhengHei" panose="020B0604030504040204" charset="-120"/>
                <a:cs typeface="Microsoft JhengHei" panose="020B0604030504040204" charset="-120"/>
              </a:rPr>
              <a:t>决</a:t>
            </a: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问题</a:t>
            </a:r>
            <a:r>
              <a:rPr sz="2000" b="1" spc="5" dirty="0">
                <a:latin typeface="Microsoft JhengHei" panose="020B0604030504040204" charset="-120"/>
                <a:cs typeface="Microsoft JhengHei" panose="020B0604030504040204" charset="-120"/>
              </a:rPr>
              <a:t>的能力。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2700" marR="5080" algn="just">
              <a:lnSpc>
                <a:spcPct val="150000"/>
              </a:lnSpc>
              <a:spcBef>
                <a:spcPts val="5"/>
              </a:spcBef>
            </a:pP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具体要求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如下</a:t>
            </a:r>
            <a:r>
              <a:rPr sz="2000" b="1" spc="15" dirty="0">
                <a:latin typeface="Microsoft JhengHei" panose="020B0604030504040204" charset="-120"/>
                <a:cs typeface="Microsoft JhengHei" panose="020B0604030504040204" charset="-120"/>
              </a:rPr>
              <a:t>：</a:t>
            </a:r>
            <a:r>
              <a:rPr sz="2000" b="1" spc="15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①</a:t>
            </a:r>
            <a:r>
              <a:rPr sz="2000" b="1" spc="10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理解</a:t>
            </a:r>
            <a:r>
              <a:rPr sz="2000" b="1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常见</a:t>
            </a:r>
            <a:r>
              <a:rPr sz="2000" b="1" spc="10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的研究对</a:t>
            </a:r>
            <a:r>
              <a:rPr sz="2000" b="1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象、</a:t>
            </a:r>
            <a:r>
              <a:rPr sz="2000" b="1" spc="10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物理状态</a:t>
            </a:r>
            <a:r>
              <a:rPr sz="2000" b="1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、物</a:t>
            </a:r>
            <a:r>
              <a:rPr sz="2000" b="1" spc="10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理过程等</a:t>
            </a:r>
            <a:r>
              <a:rPr sz="2000" b="1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物理</a:t>
            </a:r>
            <a:r>
              <a:rPr sz="2000" b="1" spc="10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模型</a:t>
            </a:r>
            <a:r>
              <a:rPr sz="2000" b="1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建 </a:t>
            </a:r>
            <a:r>
              <a:rPr sz="2000" b="1" spc="10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立的条件</a:t>
            </a:r>
            <a:r>
              <a:rPr sz="2000" b="1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，能</a:t>
            </a:r>
            <a:r>
              <a:rPr sz="2000" b="1" spc="10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描述该模</a:t>
            </a:r>
            <a:r>
              <a:rPr sz="2000" b="1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型所</a:t>
            </a:r>
            <a:r>
              <a:rPr sz="2000" b="1" spc="10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具有的特</a:t>
            </a:r>
            <a:r>
              <a:rPr sz="2000" b="1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征和</a:t>
            </a:r>
            <a:r>
              <a:rPr sz="2000" b="1" spc="10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遵从的规</a:t>
            </a:r>
            <a:r>
              <a:rPr sz="2000" b="1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律</a:t>
            </a:r>
            <a:r>
              <a:rPr sz="2000" b="1" spc="5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；②</a:t>
            </a:r>
            <a:r>
              <a:rPr sz="2000" b="1" spc="10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在具体</a:t>
            </a:r>
            <a:r>
              <a:rPr sz="2000" b="1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的问</a:t>
            </a:r>
            <a:r>
              <a:rPr sz="2000" b="1" spc="10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题情</a:t>
            </a:r>
            <a:r>
              <a:rPr sz="2000" b="1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境 </a:t>
            </a:r>
            <a:r>
              <a:rPr sz="2000" b="1" spc="10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中，能识</a:t>
            </a:r>
            <a:r>
              <a:rPr sz="2000" b="1" spc="5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别并选</a:t>
            </a:r>
            <a:r>
              <a:rPr sz="2000" b="1" spc="15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用</a:t>
            </a:r>
            <a:r>
              <a:rPr sz="2000" b="1" spc="10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恰当</a:t>
            </a:r>
            <a:r>
              <a:rPr sz="2000" b="1" spc="5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的物理</a:t>
            </a:r>
            <a:r>
              <a:rPr sz="2000" b="1" spc="15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模</a:t>
            </a:r>
            <a:r>
              <a:rPr sz="2000" b="1" spc="10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型解</a:t>
            </a:r>
            <a:r>
              <a:rPr sz="2000" b="1" spc="5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决问题</a:t>
            </a:r>
            <a:r>
              <a:rPr sz="2000" b="1" spc="15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；</a:t>
            </a:r>
            <a:r>
              <a:rPr sz="2000" b="1" spc="10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③在</a:t>
            </a:r>
            <a:r>
              <a:rPr sz="2000" b="1" spc="5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较复杂</a:t>
            </a:r>
            <a:r>
              <a:rPr sz="2000" b="1" spc="15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的</a:t>
            </a:r>
            <a:r>
              <a:rPr sz="2000" b="1" spc="10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实际</a:t>
            </a:r>
            <a:r>
              <a:rPr sz="2000" b="1" spc="5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问题中</a:t>
            </a:r>
            <a:r>
              <a:rPr sz="2000" b="1" spc="15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，</a:t>
            </a:r>
            <a:r>
              <a:rPr sz="2000" b="1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能 </a:t>
            </a:r>
            <a:r>
              <a:rPr sz="2000" b="1" spc="10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将研究对</a:t>
            </a:r>
            <a:r>
              <a:rPr sz="2000" b="1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象、</a:t>
            </a:r>
            <a:r>
              <a:rPr sz="2000" b="1" spc="10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物理状态</a:t>
            </a:r>
            <a:r>
              <a:rPr sz="2000" b="1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或物</a:t>
            </a:r>
            <a:r>
              <a:rPr sz="2000" b="1" spc="10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理过程转</a:t>
            </a:r>
            <a:r>
              <a:rPr sz="2000" b="1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换成</a:t>
            </a:r>
            <a:r>
              <a:rPr sz="2000" b="1" spc="10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恰当的物</a:t>
            </a:r>
            <a:r>
              <a:rPr sz="2000" b="1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理模</a:t>
            </a:r>
            <a:r>
              <a:rPr sz="2000" b="1" spc="10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型解决问</a:t>
            </a:r>
            <a:r>
              <a:rPr sz="2000" b="1" dirty="0">
                <a:solidFill>
                  <a:srgbClr val="C0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题。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365" y="1610105"/>
            <a:ext cx="1019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5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典型模型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2109" y="556005"/>
            <a:ext cx="4268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97735" algn="l"/>
              </a:tabLst>
            </a:pPr>
            <a:r>
              <a:rPr sz="2400" b="1" spc="3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培养关键能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力	</a:t>
            </a:r>
            <a:r>
              <a:rPr sz="2400" b="1" spc="3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训练科学思维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671190" y="1581797"/>
            <a:ext cx="8770193" cy="416783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5095" y="463550"/>
            <a:ext cx="458089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50" spc="3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一轮复习的核心目标</a:t>
            </a:r>
            <a:endParaRPr sz="35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94992" y="6066535"/>
            <a:ext cx="74409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应用模型</a:t>
            </a:r>
            <a:r>
              <a:rPr sz="2000" b="1" spc="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建构</a:t>
            </a:r>
            <a:r>
              <a:rPr sz="2000" b="1" spc="1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解决问题</a:t>
            </a:r>
            <a:r>
              <a:rPr sz="2000" b="1" spc="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，使</a:t>
            </a:r>
            <a:r>
              <a:rPr sz="2000" b="1" spc="1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科学思维</a:t>
            </a:r>
            <a:r>
              <a:rPr sz="2000" b="1" spc="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具有</a:t>
            </a:r>
            <a:r>
              <a:rPr sz="2000" b="1" spc="1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了一定的</a:t>
            </a:r>
            <a:r>
              <a:rPr sz="2000" b="1" spc="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灵活</a:t>
            </a:r>
            <a:r>
              <a:rPr sz="2000" b="1" spc="1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性和深刻</a:t>
            </a:r>
            <a:r>
              <a:rPr sz="2000" b="1" spc="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性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6413" y="2448305"/>
            <a:ext cx="6466840" cy="464820"/>
          </a:xfrm>
          <a:prstGeom prst="rect">
            <a:avLst/>
          </a:prstGeom>
          <a:ln w="28955">
            <a:solidFill>
              <a:srgbClr val="FF0000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595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利用物理模型对问题进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行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分析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是重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要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的科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学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思维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方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法。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4391" y="4645126"/>
            <a:ext cx="993267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）宇宙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中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某恒星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质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量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是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太阳质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量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2000" spc="-49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0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倍，单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位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时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间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内向外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辐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射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能量是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太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阳的</a:t>
            </a:r>
            <a:r>
              <a:rPr sz="2000" spc="-49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16</a:t>
            </a:r>
            <a:r>
              <a:rPr sz="2000" spc="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倍。 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设想地球“流浪”后绕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此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恒星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公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转，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且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在新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公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转轨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道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上的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温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度与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流浪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前一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样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。地球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25972" y="4067056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88" y="0"/>
                </a:lnTo>
              </a:path>
            </a:pathLst>
          </a:custGeom>
          <a:ln w="100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526718" y="3695396"/>
            <a:ext cx="224790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325" i="1" spc="75" baseline="-25000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900" spc="50" dirty="0">
                <a:latin typeface="Times New Roman" panose="02020603050405020304"/>
                <a:cs typeface="Times New Roman" panose="02020603050405020304"/>
              </a:rPr>
              <a:t>3</a:t>
            </a:r>
            <a:endParaRPr sz="9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8991" y="3731107"/>
            <a:ext cx="96418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50000"/>
              </a:lnSpc>
              <a:spcBef>
                <a:spcPts val="100"/>
              </a:spcBef>
              <a:tabLst>
                <a:tab pos="6897370" algn="l"/>
              </a:tabLst>
            </a:pP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2000" spc="5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设行星与恒星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距离为</a:t>
            </a:r>
            <a:r>
              <a:rPr sz="2000" spc="-53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，请根据开普勒第三</a:t>
            </a:r>
            <a:r>
              <a:rPr sz="2000" spc="-10" dirty="0">
                <a:latin typeface="宋体" panose="02010600030101010101" pitchFamily="2" charset="-122"/>
                <a:cs typeface="宋体" panose="02010600030101010101" pitchFamily="2" charset="-122"/>
              </a:rPr>
              <a:t>定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律</a:t>
            </a:r>
            <a:r>
              <a:rPr sz="2000" spc="75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2325" i="1" spc="112" baseline="-34000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325" i="1" spc="-157" baseline="-34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50" baseline="-15000" dirty="0">
                <a:latin typeface="Times New Roman" panose="02020603050405020304"/>
                <a:cs typeface="Times New Roman" panose="02020603050405020304"/>
              </a:rPr>
              <a:t>2	</a:t>
            </a:r>
            <a:r>
              <a:rPr sz="2325" i="1" spc="7" baseline="9000" dirty="0">
                <a:latin typeface="Times New Roman" panose="02020603050405020304"/>
                <a:cs typeface="Times New Roman" panose="02020603050405020304"/>
              </a:rPr>
              <a:t>k</a:t>
            </a:r>
            <a:r>
              <a:rPr sz="2325" i="1" spc="187" baseline="9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）及向心力相关知识，  证明恒星对行星的作用力</a:t>
            </a:r>
            <a:r>
              <a:rPr sz="2000" spc="-55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F 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与</a:t>
            </a:r>
            <a:r>
              <a:rPr sz="2000" spc="-509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的平方成反比。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03794" y="3906557"/>
            <a:ext cx="135255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spc="5" dirty="0">
                <a:latin typeface="Symbol" panose="05050102010706020507"/>
                <a:cs typeface="Symbol" panose="05050102010706020507"/>
              </a:rPr>
              <a:t></a:t>
            </a:r>
            <a:endParaRPr sz="1550">
              <a:latin typeface="Symbol" panose="05050102010706020507"/>
              <a:cs typeface="Symbol" panose="05050102010706020507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20133" y="5927822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5">
                <a:moveTo>
                  <a:pt x="0" y="0"/>
                </a:moveTo>
                <a:lnTo>
                  <a:pt x="215232" y="0"/>
                </a:lnTo>
              </a:path>
            </a:pathLst>
          </a:custGeom>
          <a:ln w="110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078991" y="5712053"/>
            <a:ext cx="69430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绕太阳公转的周期为</a:t>
            </a:r>
            <a:r>
              <a:rPr sz="2000" spc="-53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i="1" spc="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1950" spc="7" baseline="-21000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绕此恒星公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转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的周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期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为</a:t>
            </a:r>
            <a:r>
              <a:rPr sz="2000" spc="-53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i="1" spc="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1950" spc="7" baseline="-21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求</a:t>
            </a:r>
            <a:r>
              <a:rPr sz="2000" spc="8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700" i="1" spc="-52" baseline="34000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1500" spc="-52" baseline="33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1500" spc="104" baseline="3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96291" y="5920612"/>
            <a:ext cx="247015" cy="298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800" i="1" spc="-80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1500" spc="-120" baseline="-25000" dirty="0">
                <a:latin typeface="Times New Roman" panose="02020603050405020304"/>
                <a:cs typeface="Times New Roman" panose="02020603050405020304"/>
              </a:rPr>
              <a:t>1</a:t>
            </a:r>
            <a:endParaRPr sz="1500" baseline="-25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8991" y="2844127"/>
            <a:ext cx="9727565" cy="930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2000"/>
              </a:lnSpc>
              <a:spcBef>
                <a:spcPts val="100"/>
              </a:spcBef>
            </a:pP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2000" spc="5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2000" spc="5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某质量为</a:t>
            </a:r>
            <a:r>
              <a:rPr sz="2000" spc="-52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m</a:t>
            </a:r>
            <a:r>
              <a:rPr sz="2000" i="1" spc="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的行星绕太阳运动的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轨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迹为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椭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圆，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在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近日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点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速度为</a:t>
            </a:r>
            <a:r>
              <a:rPr sz="2000" spc="-36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900" i="1" spc="-187" baseline="2000" dirty="0">
                <a:latin typeface="Times New Roman" panose="02020603050405020304"/>
                <a:cs typeface="Times New Roman" panose="02020603050405020304"/>
              </a:rPr>
              <a:t>v</a:t>
            </a:r>
            <a:r>
              <a:rPr sz="2250" spc="-187" baseline="-22000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2250" spc="-292" baseline="-22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，在远日点速度 为</a:t>
            </a:r>
            <a:r>
              <a:rPr sz="2000" spc="-34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4050" i="1" spc="37" baseline="3000" dirty="0">
                <a:latin typeface="Times New Roman" panose="02020603050405020304"/>
                <a:cs typeface="Times New Roman" panose="02020603050405020304"/>
              </a:rPr>
              <a:t>v</a:t>
            </a:r>
            <a:r>
              <a:rPr sz="2325" spc="3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325" spc="-135" baseline="-20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。求从近日点到远日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点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过程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中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太阳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对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行星</a:t>
            </a:r>
            <a:r>
              <a:rPr sz="2000" spc="-15" dirty="0">
                <a:latin typeface="宋体" panose="02010600030101010101" pitchFamily="2" charset="-122"/>
                <a:cs typeface="宋体" panose="02010600030101010101" pitchFamily="2" charset="-122"/>
              </a:rPr>
              <a:t>所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做的功</a:t>
            </a:r>
            <a:r>
              <a:rPr sz="2000" spc="-54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W</a:t>
            </a:r>
            <a:r>
              <a:rPr sz="200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7365" y="1610105"/>
            <a:ext cx="2220595" cy="779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5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典型模型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899795">
              <a:lnSpc>
                <a:spcPct val="100000"/>
              </a:lnSpc>
              <a:spcBef>
                <a:spcPts val="1615"/>
              </a:spcBef>
            </a:pPr>
            <a:r>
              <a:rPr sz="18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(</a:t>
            </a:r>
            <a:r>
              <a:rPr sz="1800" b="1" spc="-3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2022</a:t>
            </a:r>
            <a:r>
              <a:rPr sz="1800" b="1" spc="-2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北京</a:t>
            </a:r>
            <a:r>
              <a:rPr sz="1800" b="1" spc="-7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)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96215" y="463550"/>
            <a:ext cx="463169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50" spc="3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一轮复习的核心目标</a:t>
            </a:r>
            <a:endParaRPr sz="35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47309" y="600836"/>
            <a:ext cx="3773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培养关键能力</a:t>
            </a:r>
            <a:r>
              <a:rPr sz="2400" spc="-9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训练科学思维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060500" y="634643"/>
            <a:ext cx="8937143" cy="616478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371600" y="0"/>
            <a:ext cx="9226550" cy="523240"/>
          </a:xfrm>
          <a:custGeom>
            <a:avLst/>
            <a:gdLst/>
            <a:ahLst/>
            <a:cxnLst/>
            <a:rect l="l" t="t" r="r" b="b"/>
            <a:pathLst>
              <a:path w="9226550" h="523240">
                <a:moveTo>
                  <a:pt x="9226296" y="0"/>
                </a:moveTo>
                <a:lnTo>
                  <a:pt x="0" y="0"/>
                </a:lnTo>
                <a:lnTo>
                  <a:pt x="0" y="522732"/>
                </a:lnTo>
                <a:lnTo>
                  <a:pt x="9226296" y="522732"/>
                </a:lnTo>
                <a:lnTo>
                  <a:pt x="9226296" y="0"/>
                </a:lnTo>
                <a:close/>
              </a:path>
            </a:pathLst>
          </a:custGeom>
          <a:solidFill>
            <a:srgbClr val="5F95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74260" y="18999"/>
            <a:ext cx="32219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示例</a:t>
            </a:r>
            <a:r>
              <a:rPr sz="2800" spc="-10" dirty="0">
                <a:latin typeface="微软雅黑" panose="020B0503020204020204" charset="-122"/>
                <a:cs typeface="微软雅黑" panose="020B0503020204020204" charset="-122"/>
              </a:rPr>
              <a:t>：《</a:t>
            </a:r>
            <a:r>
              <a:rPr sz="2800" spc="-5" dirty="0">
                <a:latin typeface="微软雅黑" panose="020B0503020204020204" charset="-122"/>
                <a:cs typeface="微软雅黑" panose="020B0503020204020204" charset="-122"/>
              </a:rPr>
              <a:t>杆轨模</a:t>
            </a:r>
            <a:r>
              <a:rPr sz="2800" spc="-15" dirty="0">
                <a:latin typeface="微软雅黑" panose="020B0503020204020204" charset="-122"/>
                <a:cs typeface="微软雅黑" panose="020B0503020204020204" charset="-122"/>
              </a:rPr>
              <a:t>型</a:t>
            </a:r>
            <a:r>
              <a:rPr sz="2800" spc="-5" dirty="0">
                <a:latin typeface="微软雅黑" panose="020B0503020204020204" charset="-122"/>
                <a:cs typeface="微软雅黑" panose="020B0503020204020204" charset="-122"/>
              </a:rPr>
              <a:t>》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63471" y="915923"/>
            <a:ext cx="2548233" cy="59420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4143" y="923543"/>
            <a:ext cx="2552884" cy="585215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06525" y="224155"/>
            <a:ext cx="850582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微软雅黑" panose="020B0503020204020204" charset="-122"/>
                <a:cs typeface="微软雅黑" panose="020B0503020204020204" charset="-122"/>
              </a:rPr>
              <a:t>中国高考评价体系成</a:t>
            </a:r>
            <a:r>
              <a:rPr sz="3600" spc="5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36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命题与备考新指南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457835"/>
            <a:ext cx="12268200" cy="6858000"/>
            <a:chOff x="0" y="457835"/>
            <a:chExt cx="12268200" cy="6858000"/>
          </a:xfrm>
        </p:grpSpPr>
        <p:sp>
          <p:nvSpPr>
            <p:cNvPr id="6" name="object 6"/>
            <p:cNvSpPr/>
            <p:nvPr/>
          </p:nvSpPr>
          <p:spPr>
            <a:xfrm>
              <a:off x="1373124" y="897636"/>
              <a:ext cx="9298940" cy="5080"/>
            </a:xfrm>
            <a:custGeom>
              <a:avLst/>
              <a:gdLst/>
              <a:ahLst/>
              <a:cxnLst/>
              <a:rect l="l" t="t" r="r" b="b"/>
              <a:pathLst>
                <a:path w="9298940" h="5080">
                  <a:moveTo>
                    <a:pt x="0" y="0"/>
                  </a:moveTo>
                  <a:lnTo>
                    <a:pt x="9298559" y="5079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187696" y="876300"/>
              <a:ext cx="2161540" cy="45720"/>
            </a:xfrm>
            <a:custGeom>
              <a:avLst/>
              <a:gdLst/>
              <a:ahLst/>
              <a:cxnLst/>
              <a:rect l="l" t="t" r="r" b="b"/>
              <a:pathLst>
                <a:path w="2161540" h="45719">
                  <a:moveTo>
                    <a:pt x="2138172" y="0"/>
                  </a:moveTo>
                  <a:lnTo>
                    <a:pt x="22859" y="0"/>
                  </a:ln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20"/>
                  </a:lnTo>
                  <a:lnTo>
                    <a:pt x="2138172" y="45720"/>
                  </a:lnTo>
                  <a:lnTo>
                    <a:pt x="2147048" y="43916"/>
                  </a:lnTo>
                  <a:lnTo>
                    <a:pt x="2154316" y="39004"/>
                  </a:lnTo>
                  <a:lnTo>
                    <a:pt x="2159228" y="31736"/>
                  </a:lnTo>
                  <a:lnTo>
                    <a:pt x="2161031" y="22860"/>
                  </a:lnTo>
                  <a:lnTo>
                    <a:pt x="2159228" y="13983"/>
                  </a:lnTo>
                  <a:lnTo>
                    <a:pt x="2154316" y="6715"/>
                  </a:lnTo>
                  <a:lnTo>
                    <a:pt x="2147048" y="1803"/>
                  </a:lnTo>
                  <a:lnTo>
                    <a:pt x="2138172" y="0"/>
                  </a:lnTo>
                  <a:close/>
                </a:path>
              </a:pathLst>
            </a:custGeom>
            <a:solidFill>
              <a:srgbClr val="0C67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6717791"/>
              <a:ext cx="2033270" cy="140335"/>
            </a:xfrm>
            <a:custGeom>
              <a:avLst/>
              <a:gdLst/>
              <a:ahLst/>
              <a:cxnLst/>
              <a:rect l="l" t="t" r="r" b="b"/>
              <a:pathLst>
                <a:path w="2033270" h="140334">
                  <a:moveTo>
                    <a:pt x="2033016" y="0"/>
                  </a:moveTo>
                  <a:lnTo>
                    <a:pt x="0" y="0"/>
                  </a:lnTo>
                  <a:lnTo>
                    <a:pt x="0" y="140208"/>
                  </a:lnTo>
                  <a:lnTo>
                    <a:pt x="2033016" y="140208"/>
                  </a:lnTo>
                  <a:lnTo>
                    <a:pt x="2033016" y="0"/>
                  </a:lnTo>
                  <a:close/>
                </a:path>
              </a:pathLst>
            </a:custGeom>
            <a:solidFill>
              <a:srgbClr val="5F95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033016" y="6717791"/>
              <a:ext cx="2033270" cy="140335"/>
            </a:xfrm>
            <a:custGeom>
              <a:avLst/>
              <a:gdLst/>
              <a:ahLst/>
              <a:cxnLst/>
              <a:rect l="l" t="t" r="r" b="b"/>
              <a:pathLst>
                <a:path w="2033270" h="140334">
                  <a:moveTo>
                    <a:pt x="2033016" y="0"/>
                  </a:moveTo>
                  <a:lnTo>
                    <a:pt x="0" y="0"/>
                  </a:lnTo>
                  <a:lnTo>
                    <a:pt x="0" y="140208"/>
                  </a:lnTo>
                  <a:lnTo>
                    <a:pt x="2033016" y="140208"/>
                  </a:lnTo>
                  <a:lnTo>
                    <a:pt x="2033016" y="0"/>
                  </a:lnTo>
                  <a:close/>
                </a:path>
              </a:pathLst>
            </a:custGeom>
            <a:solidFill>
              <a:srgbClr val="57B6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066032" y="6717791"/>
              <a:ext cx="2034539" cy="140335"/>
            </a:xfrm>
            <a:custGeom>
              <a:avLst/>
              <a:gdLst/>
              <a:ahLst/>
              <a:cxnLst/>
              <a:rect l="l" t="t" r="r" b="b"/>
              <a:pathLst>
                <a:path w="2034539" h="140334">
                  <a:moveTo>
                    <a:pt x="2034539" y="0"/>
                  </a:moveTo>
                  <a:lnTo>
                    <a:pt x="0" y="0"/>
                  </a:lnTo>
                  <a:lnTo>
                    <a:pt x="0" y="140208"/>
                  </a:lnTo>
                  <a:lnTo>
                    <a:pt x="2034539" y="140208"/>
                  </a:lnTo>
                  <a:lnTo>
                    <a:pt x="2034539" y="0"/>
                  </a:lnTo>
                  <a:close/>
                </a:path>
              </a:pathLst>
            </a:custGeom>
            <a:solidFill>
              <a:srgbClr val="55C9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133588" y="6717791"/>
              <a:ext cx="2033270" cy="140335"/>
            </a:xfrm>
            <a:custGeom>
              <a:avLst/>
              <a:gdLst/>
              <a:ahLst/>
              <a:cxnLst/>
              <a:rect l="l" t="t" r="r" b="b"/>
              <a:pathLst>
                <a:path w="2033270" h="140334">
                  <a:moveTo>
                    <a:pt x="2033016" y="0"/>
                  </a:moveTo>
                  <a:lnTo>
                    <a:pt x="0" y="0"/>
                  </a:lnTo>
                  <a:lnTo>
                    <a:pt x="0" y="140208"/>
                  </a:lnTo>
                  <a:lnTo>
                    <a:pt x="2033016" y="140208"/>
                  </a:lnTo>
                  <a:lnTo>
                    <a:pt x="2033016" y="0"/>
                  </a:lnTo>
                  <a:close/>
                </a:path>
              </a:pathLst>
            </a:custGeom>
            <a:solidFill>
              <a:srgbClr val="F087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100571" y="6717791"/>
              <a:ext cx="2033270" cy="140335"/>
            </a:xfrm>
            <a:custGeom>
              <a:avLst/>
              <a:gdLst/>
              <a:ahLst/>
              <a:cxnLst/>
              <a:rect l="l" t="t" r="r" b="b"/>
              <a:pathLst>
                <a:path w="2033270" h="140334">
                  <a:moveTo>
                    <a:pt x="2033016" y="0"/>
                  </a:moveTo>
                  <a:lnTo>
                    <a:pt x="0" y="0"/>
                  </a:lnTo>
                  <a:lnTo>
                    <a:pt x="0" y="140208"/>
                  </a:lnTo>
                  <a:lnTo>
                    <a:pt x="2033016" y="140208"/>
                  </a:lnTo>
                  <a:lnTo>
                    <a:pt x="2033016" y="0"/>
                  </a:lnTo>
                  <a:close/>
                </a:path>
              </a:pathLst>
            </a:custGeom>
            <a:solidFill>
              <a:srgbClr val="FFB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166604" y="6717791"/>
              <a:ext cx="2025650" cy="140335"/>
            </a:xfrm>
            <a:custGeom>
              <a:avLst/>
              <a:gdLst/>
              <a:ahLst/>
              <a:cxnLst/>
              <a:rect l="l" t="t" r="r" b="b"/>
              <a:pathLst>
                <a:path w="2025650" h="140334">
                  <a:moveTo>
                    <a:pt x="2025396" y="140207"/>
                  </a:moveTo>
                  <a:lnTo>
                    <a:pt x="2025396" y="0"/>
                  </a:lnTo>
                  <a:lnTo>
                    <a:pt x="0" y="0"/>
                  </a:lnTo>
                  <a:lnTo>
                    <a:pt x="0" y="140207"/>
                  </a:lnTo>
                  <a:lnTo>
                    <a:pt x="2025396" y="140207"/>
                  </a:lnTo>
                  <a:close/>
                </a:path>
              </a:pathLst>
            </a:custGeom>
            <a:solidFill>
              <a:srgbClr val="EB5F7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37931" y="1219200"/>
              <a:ext cx="3823121" cy="49331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" y="457835"/>
              <a:ext cx="12192000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90950" y="3961638"/>
            <a:ext cx="155575" cy="1028700"/>
          </a:xfrm>
          <a:custGeom>
            <a:avLst/>
            <a:gdLst/>
            <a:ahLst/>
            <a:cxnLst/>
            <a:rect l="l" t="t" r="r" b="b"/>
            <a:pathLst>
              <a:path w="155575" h="1028700">
                <a:moveTo>
                  <a:pt x="155448" y="1028700"/>
                </a:moveTo>
                <a:lnTo>
                  <a:pt x="125194" y="1019559"/>
                </a:lnTo>
                <a:lnTo>
                  <a:pt x="100488" y="994632"/>
                </a:lnTo>
                <a:lnTo>
                  <a:pt x="83831" y="957655"/>
                </a:lnTo>
                <a:lnTo>
                  <a:pt x="77724" y="912368"/>
                </a:lnTo>
                <a:lnTo>
                  <a:pt x="77724" y="630682"/>
                </a:lnTo>
                <a:lnTo>
                  <a:pt x="71616" y="585394"/>
                </a:lnTo>
                <a:lnTo>
                  <a:pt x="54959" y="548417"/>
                </a:lnTo>
                <a:lnTo>
                  <a:pt x="30253" y="523490"/>
                </a:lnTo>
                <a:lnTo>
                  <a:pt x="0" y="514350"/>
                </a:lnTo>
                <a:lnTo>
                  <a:pt x="30253" y="505209"/>
                </a:lnTo>
                <a:lnTo>
                  <a:pt x="54959" y="480282"/>
                </a:lnTo>
                <a:lnTo>
                  <a:pt x="71616" y="443305"/>
                </a:lnTo>
                <a:lnTo>
                  <a:pt x="77724" y="398018"/>
                </a:lnTo>
                <a:lnTo>
                  <a:pt x="77724" y="116331"/>
                </a:lnTo>
                <a:lnTo>
                  <a:pt x="83831" y="71044"/>
                </a:lnTo>
                <a:lnTo>
                  <a:pt x="100488" y="34067"/>
                </a:lnTo>
                <a:lnTo>
                  <a:pt x="125194" y="9140"/>
                </a:lnTo>
                <a:lnTo>
                  <a:pt x="155448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57912" y="4305244"/>
            <a:ext cx="995044" cy="79819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65"/>
              </a:spcBef>
            </a:pPr>
            <a:r>
              <a:rPr sz="3075" i="1" spc="494" baseline="-35000" dirty="0">
                <a:latin typeface="Times New Roman" panose="02020603050405020304"/>
                <a:cs typeface="Times New Roman" panose="02020603050405020304"/>
              </a:rPr>
              <a:t>q </a:t>
            </a:r>
            <a:r>
              <a:rPr sz="3075" spc="540" baseline="-35000" dirty="0">
                <a:latin typeface="Symbol" panose="05050102010706020507"/>
                <a:cs typeface="Symbol" panose="05050102010706020507"/>
              </a:rPr>
              <a:t></a:t>
            </a:r>
            <a:r>
              <a:rPr sz="3075" spc="-97" baseline="-35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50" u="heavy" spc="290" dirty="0">
                <a:uFill>
                  <a:solidFill>
                    <a:srgbClr val="000000"/>
                  </a:solidFill>
                </a:uFill>
                <a:latin typeface="Symbol" panose="05050102010706020507"/>
                <a:cs typeface="Symbol" panose="05050102010706020507"/>
              </a:rPr>
              <a:t></a:t>
            </a:r>
            <a:r>
              <a:rPr sz="2250" i="1" u="heavy" spc="290" dirty="0">
                <a:uFill>
                  <a:solidFill>
                    <a:srgbClr val="000000"/>
                  </a:solidFill>
                </a:uFill>
                <a:latin typeface="Symbol" panose="05050102010706020507"/>
                <a:cs typeface="Symbol" panose="05050102010706020507"/>
              </a:rPr>
              <a:t></a:t>
            </a:r>
            <a:endParaRPr sz="2250">
              <a:latin typeface="Symbol" panose="05050102010706020507"/>
              <a:cs typeface="Symbol" panose="05050102010706020507"/>
            </a:endParaRPr>
          </a:p>
          <a:p>
            <a:pPr marL="624840">
              <a:lnSpc>
                <a:spcPct val="100000"/>
              </a:lnSpc>
              <a:spcBef>
                <a:spcPts val="450"/>
              </a:spcBef>
            </a:pPr>
            <a:r>
              <a:rPr sz="2050" i="1" spc="405" dirty="0">
                <a:latin typeface="Times New Roman" panose="02020603050405020304"/>
                <a:cs typeface="Times New Roman" panose="02020603050405020304"/>
              </a:rPr>
              <a:t>R</a:t>
            </a:r>
            <a:endParaRPr sz="20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50284" y="3889375"/>
            <a:ext cx="946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latin typeface="Microsoft JhengHei" panose="020B0604030504040204" charset="-120"/>
                <a:cs typeface="Microsoft JhengHei" panose="020B0604030504040204" charset="-120"/>
              </a:rPr>
              <a:t>动量定理</a:t>
            </a:r>
            <a:endParaRPr sz="1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58898" y="3981069"/>
            <a:ext cx="946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latin typeface="Microsoft JhengHei" panose="020B0604030504040204" charset="-120"/>
                <a:cs typeface="Microsoft JhengHei" panose="020B0604030504040204" charset="-120"/>
              </a:rPr>
              <a:t>单棒切割</a:t>
            </a:r>
            <a:endParaRPr sz="1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906838" y="4434206"/>
            <a:ext cx="730885" cy="628650"/>
            <a:chOff x="2906838" y="4434206"/>
            <a:chExt cx="730885" cy="628650"/>
          </a:xfrm>
        </p:grpSpPr>
        <p:sp>
          <p:nvSpPr>
            <p:cNvPr id="7" name="object 7"/>
            <p:cNvSpPr/>
            <p:nvPr/>
          </p:nvSpPr>
          <p:spPr>
            <a:xfrm>
              <a:off x="2936588" y="4461945"/>
              <a:ext cx="692785" cy="576580"/>
            </a:xfrm>
            <a:custGeom>
              <a:avLst/>
              <a:gdLst/>
              <a:ahLst/>
              <a:cxnLst/>
              <a:rect l="l" t="t" r="r" b="b"/>
              <a:pathLst>
                <a:path w="692785" h="576579">
                  <a:moveTo>
                    <a:pt x="669436" y="0"/>
                  </a:moveTo>
                  <a:lnTo>
                    <a:pt x="0" y="0"/>
                  </a:lnTo>
                  <a:lnTo>
                    <a:pt x="0" y="576331"/>
                  </a:lnTo>
                  <a:lnTo>
                    <a:pt x="692597" y="576331"/>
                  </a:lnTo>
                </a:path>
              </a:pathLst>
            </a:custGeom>
            <a:ln w="46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379720" y="4436357"/>
              <a:ext cx="27305" cy="624205"/>
            </a:xfrm>
            <a:custGeom>
              <a:avLst/>
              <a:gdLst/>
              <a:ahLst/>
              <a:cxnLst/>
              <a:rect l="l" t="t" r="r" b="b"/>
              <a:pathLst>
                <a:path w="27304" h="624204">
                  <a:moveTo>
                    <a:pt x="26842" y="0"/>
                  </a:moveTo>
                  <a:lnTo>
                    <a:pt x="0" y="0"/>
                  </a:lnTo>
                  <a:lnTo>
                    <a:pt x="0" y="624182"/>
                  </a:lnTo>
                  <a:lnTo>
                    <a:pt x="26843" y="624182"/>
                  </a:lnTo>
                  <a:lnTo>
                    <a:pt x="268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379720" y="4436357"/>
              <a:ext cx="27305" cy="624205"/>
            </a:xfrm>
            <a:custGeom>
              <a:avLst/>
              <a:gdLst/>
              <a:ahLst/>
              <a:cxnLst/>
              <a:rect l="l" t="t" r="r" b="b"/>
              <a:pathLst>
                <a:path w="27304" h="624204">
                  <a:moveTo>
                    <a:pt x="0" y="624182"/>
                  </a:moveTo>
                  <a:lnTo>
                    <a:pt x="26843" y="624182"/>
                  </a:lnTo>
                  <a:lnTo>
                    <a:pt x="26842" y="0"/>
                  </a:lnTo>
                  <a:lnTo>
                    <a:pt x="0" y="0"/>
                  </a:lnTo>
                  <a:lnTo>
                    <a:pt x="0" y="624182"/>
                  </a:lnTo>
                  <a:close/>
                </a:path>
              </a:pathLst>
            </a:custGeom>
            <a:ln w="43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012667" y="4573421"/>
              <a:ext cx="595630" cy="349250"/>
            </a:xfrm>
            <a:custGeom>
              <a:avLst/>
              <a:gdLst/>
              <a:ahLst/>
              <a:cxnLst/>
              <a:rect l="l" t="t" r="r" b="b"/>
              <a:pathLst>
                <a:path w="595629" h="349250">
                  <a:moveTo>
                    <a:pt x="62437" y="0"/>
                  </a:moveTo>
                  <a:lnTo>
                    <a:pt x="0" y="70112"/>
                  </a:lnTo>
                </a:path>
                <a:path w="595629" h="349250">
                  <a:moveTo>
                    <a:pt x="0" y="0"/>
                  </a:moveTo>
                  <a:lnTo>
                    <a:pt x="62437" y="70112"/>
                  </a:lnTo>
                </a:path>
                <a:path w="595629" h="349250">
                  <a:moveTo>
                    <a:pt x="318408" y="0"/>
                  </a:moveTo>
                  <a:lnTo>
                    <a:pt x="256116" y="70112"/>
                  </a:lnTo>
                </a:path>
                <a:path w="595629" h="349250">
                  <a:moveTo>
                    <a:pt x="256116" y="0"/>
                  </a:moveTo>
                  <a:lnTo>
                    <a:pt x="318408" y="70112"/>
                  </a:lnTo>
                </a:path>
                <a:path w="595629" h="349250">
                  <a:moveTo>
                    <a:pt x="595412" y="0"/>
                  </a:moveTo>
                  <a:lnTo>
                    <a:pt x="533126" y="70112"/>
                  </a:lnTo>
                </a:path>
                <a:path w="595629" h="349250">
                  <a:moveTo>
                    <a:pt x="533126" y="0"/>
                  </a:moveTo>
                  <a:lnTo>
                    <a:pt x="595412" y="70112"/>
                  </a:lnTo>
                </a:path>
                <a:path w="595629" h="349250">
                  <a:moveTo>
                    <a:pt x="62437" y="279113"/>
                  </a:moveTo>
                  <a:lnTo>
                    <a:pt x="0" y="349226"/>
                  </a:lnTo>
                </a:path>
                <a:path w="595629" h="349250">
                  <a:moveTo>
                    <a:pt x="0" y="279113"/>
                  </a:moveTo>
                  <a:lnTo>
                    <a:pt x="62437" y="349226"/>
                  </a:lnTo>
                </a:path>
                <a:path w="595629" h="349250">
                  <a:moveTo>
                    <a:pt x="318408" y="279113"/>
                  </a:moveTo>
                  <a:lnTo>
                    <a:pt x="256116" y="349226"/>
                  </a:lnTo>
                </a:path>
                <a:path w="595629" h="349250">
                  <a:moveTo>
                    <a:pt x="256116" y="279113"/>
                  </a:moveTo>
                  <a:lnTo>
                    <a:pt x="318408" y="349226"/>
                  </a:lnTo>
                </a:path>
                <a:path w="595629" h="349250">
                  <a:moveTo>
                    <a:pt x="595412" y="279113"/>
                  </a:moveTo>
                  <a:lnTo>
                    <a:pt x="533126" y="349226"/>
                  </a:lnTo>
                </a:path>
                <a:path w="595629" h="349250">
                  <a:moveTo>
                    <a:pt x="533126" y="279113"/>
                  </a:moveTo>
                  <a:lnTo>
                    <a:pt x="595412" y="349226"/>
                  </a:lnTo>
                </a:path>
              </a:pathLst>
            </a:custGeom>
            <a:ln w="100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909003" y="4647691"/>
              <a:ext cx="55244" cy="248920"/>
            </a:xfrm>
            <a:custGeom>
              <a:avLst/>
              <a:gdLst/>
              <a:ahLst/>
              <a:cxnLst/>
              <a:rect l="l" t="t" r="r" b="b"/>
              <a:pathLst>
                <a:path w="55244" h="248920">
                  <a:moveTo>
                    <a:pt x="55168" y="0"/>
                  </a:moveTo>
                  <a:lnTo>
                    <a:pt x="0" y="0"/>
                  </a:lnTo>
                  <a:lnTo>
                    <a:pt x="0" y="248540"/>
                  </a:lnTo>
                  <a:lnTo>
                    <a:pt x="55168" y="248540"/>
                  </a:lnTo>
                  <a:lnTo>
                    <a:pt x="55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909003" y="4647691"/>
              <a:ext cx="55244" cy="248920"/>
            </a:xfrm>
            <a:custGeom>
              <a:avLst/>
              <a:gdLst/>
              <a:ahLst/>
              <a:cxnLst/>
              <a:rect l="l" t="t" r="r" b="b"/>
              <a:pathLst>
                <a:path w="55244" h="248920">
                  <a:moveTo>
                    <a:pt x="0" y="248540"/>
                  </a:moveTo>
                  <a:lnTo>
                    <a:pt x="55168" y="248540"/>
                  </a:lnTo>
                  <a:lnTo>
                    <a:pt x="55168" y="0"/>
                  </a:lnTo>
                  <a:lnTo>
                    <a:pt x="0" y="0"/>
                  </a:lnTo>
                  <a:lnTo>
                    <a:pt x="0" y="248540"/>
                  </a:lnTo>
                  <a:close/>
                </a:path>
              </a:pathLst>
            </a:custGeom>
            <a:ln w="43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408486" y="4745704"/>
              <a:ext cx="228600" cy="27305"/>
            </a:xfrm>
            <a:custGeom>
              <a:avLst/>
              <a:gdLst/>
              <a:ahLst/>
              <a:cxnLst/>
              <a:rect l="l" t="t" r="r" b="b"/>
              <a:pathLst>
                <a:path w="228600" h="27304">
                  <a:moveTo>
                    <a:pt x="168329" y="0"/>
                  </a:moveTo>
                  <a:lnTo>
                    <a:pt x="168329" y="27250"/>
                  </a:lnTo>
                  <a:lnTo>
                    <a:pt x="213366" y="17280"/>
                  </a:lnTo>
                  <a:lnTo>
                    <a:pt x="175465" y="17280"/>
                  </a:lnTo>
                  <a:lnTo>
                    <a:pt x="176190" y="16453"/>
                  </a:lnTo>
                  <a:lnTo>
                    <a:pt x="176916" y="14791"/>
                  </a:lnTo>
                  <a:lnTo>
                    <a:pt x="176916" y="12295"/>
                  </a:lnTo>
                  <a:lnTo>
                    <a:pt x="175465" y="10634"/>
                  </a:lnTo>
                  <a:lnTo>
                    <a:pt x="214080" y="10634"/>
                  </a:lnTo>
                  <a:lnTo>
                    <a:pt x="168329" y="0"/>
                  </a:lnTo>
                  <a:close/>
                </a:path>
                <a:path w="228600" h="27304">
                  <a:moveTo>
                    <a:pt x="168329" y="10634"/>
                  </a:moveTo>
                  <a:lnTo>
                    <a:pt x="2225" y="10634"/>
                  </a:lnTo>
                  <a:lnTo>
                    <a:pt x="743" y="12295"/>
                  </a:lnTo>
                  <a:lnTo>
                    <a:pt x="0" y="13957"/>
                  </a:lnTo>
                  <a:lnTo>
                    <a:pt x="743" y="14791"/>
                  </a:lnTo>
                  <a:lnTo>
                    <a:pt x="1481" y="16453"/>
                  </a:lnTo>
                  <a:lnTo>
                    <a:pt x="2225" y="17280"/>
                  </a:lnTo>
                  <a:lnTo>
                    <a:pt x="168329" y="17280"/>
                  </a:lnTo>
                  <a:lnTo>
                    <a:pt x="168329" y="10634"/>
                  </a:lnTo>
                  <a:close/>
                </a:path>
                <a:path w="228600" h="27304">
                  <a:moveTo>
                    <a:pt x="214080" y="10634"/>
                  </a:moveTo>
                  <a:lnTo>
                    <a:pt x="175465" y="10634"/>
                  </a:lnTo>
                  <a:lnTo>
                    <a:pt x="176916" y="12295"/>
                  </a:lnTo>
                  <a:lnTo>
                    <a:pt x="176916" y="14791"/>
                  </a:lnTo>
                  <a:lnTo>
                    <a:pt x="176190" y="16453"/>
                  </a:lnTo>
                  <a:lnTo>
                    <a:pt x="175465" y="17280"/>
                  </a:lnTo>
                  <a:lnTo>
                    <a:pt x="213366" y="17280"/>
                  </a:lnTo>
                  <a:lnTo>
                    <a:pt x="228378" y="13957"/>
                  </a:lnTo>
                  <a:lnTo>
                    <a:pt x="214080" y="106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408486" y="4745704"/>
              <a:ext cx="228600" cy="27305"/>
            </a:xfrm>
            <a:custGeom>
              <a:avLst/>
              <a:gdLst/>
              <a:ahLst/>
              <a:cxnLst/>
              <a:rect l="l" t="t" r="r" b="b"/>
              <a:pathLst>
                <a:path w="228600" h="27304">
                  <a:moveTo>
                    <a:pt x="2969" y="10634"/>
                  </a:moveTo>
                  <a:lnTo>
                    <a:pt x="174134" y="10634"/>
                  </a:lnTo>
                  <a:lnTo>
                    <a:pt x="175465" y="10634"/>
                  </a:lnTo>
                  <a:lnTo>
                    <a:pt x="176190" y="11468"/>
                  </a:lnTo>
                  <a:lnTo>
                    <a:pt x="176916" y="12295"/>
                  </a:lnTo>
                  <a:lnTo>
                    <a:pt x="176916" y="13957"/>
                  </a:lnTo>
                  <a:lnTo>
                    <a:pt x="176916" y="14791"/>
                  </a:lnTo>
                  <a:lnTo>
                    <a:pt x="176190" y="16453"/>
                  </a:lnTo>
                  <a:lnTo>
                    <a:pt x="175465" y="17280"/>
                  </a:lnTo>
                  <a:lnTo>
                    <a:pt x="174134" y="17280"/>
                  </a:lnTo>
                  <a:lnTo>
                    <a:pt x="2969" y="17280"/>
                  </a:lnTo>
                  <a:lnTo>
                    <a:pt x="2225" y="17280"/>
                  </a:lnTo>
                  <a:lnTo>
                    <a:pt x="1481" y="16453"/>
                  </a:lnTo>
                  <a:lnTo>
                    <a:pt x="743" y="14791"/>
                  </a:lnTo>
                  <a:lnTo>
                    <a:pt x="0" y="13957"/>
                  </a:lnTo>
                  <a:lnTo>
                    <a:pt x="743" y="12295"/>
                  </a:lnTo>
                  <a:lnTo>
                    <a:pt x="1481" y="11468"/>
                  </a:lnTo>
                  <a:lnTo>
                    <a:pt x="2225" y="10634"/>
                  </a:lnTo>
                  <a:lnTo>
                    <a:pt x="2969" y="10634"/>
                  </a:lnTo>
                  <a:close/>
                </a:path>
                <a:path w="228600" h="27304">
                  <a:moveTo>
                    <a:pt x="168329" y="0"/>
                  </a:moveTo>
                  <a:lnTo>
                    <a:pt x="228378" y="13957"/>
                  </a:lnTo>
                  <a:lnTo>
                    <a:pt x="168329" y="27250"/>
                  </a:lnTo>
                  <a:lnTo>
                    <a:pt x="16832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3625979" y="4617588"/>
            <a:ext cx="73025" cy="1536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b="1" spc="-30" dirty="0">
                <a:solidFill>
                  <a:srgbClr val="C0C0C0"/>
                </a:solidFill>
                <a:latin typeface="Times New Roman" panose="02020603050405020304"/>
                <a:cs typeface="Times New Roman" panose="02020603050405020304"/>
              </a:rPr>
              <a:t>0</a:t>
            </a:r>
            <a:endParaRPr sz="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32306" y="4530799"/>
            <a:ext cx="18859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00" b="1" i="1" spc="-5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v</a:t>
            </a:r>
            <a:r>
              <a:rPr sz="1200" b="1" spc="-75" baseline="-14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0</a:t>
            </a:r>
            <a:endParaRPr sz="1200" baseline="-1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22751" y="5101590"/>
            <a:ext cx="463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00" b="1" spc="5" dirty="0">
                <a:latin typeface="Microsoft JhengHei" panose="020B0604030504040204" charset="-120"/>
                <a:cs typeface="Microsoft JhengHei" panose="020B0604030504040204" charset="-120"/>
              </a:rPr>
              <a:t>图</a:t>
            </a:r>
            <a:r>
              <a:rPr sz="100" b="1" spc="-5" dirty="0">
                <a:latin typeface="Arial" panose="020B0604020202020204"/>
                <a:cs typeface="Arial" panose="020B0604020202020204"/>
              </a:rPr>
              <a:t>1</a:t>
            </a:r>
            <a:endParaRPr sz="1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007095" y="1793748"/>
            <a:ext cx="657225" cy="283845"/>
            <a:chOff x="8007095" y="1793748"/>
            <a:chExt cx="657225" cy="283845"/>
          </a:xfrm>
        </p:grpSpPr>
        <p:sp>
          <p:nvSpPr>
            <p:cNvPr id="19" name="object 19"/>
            <p:cNvSpPr/>
            <p:nvPr/>
          </p:nvSpPr>
          <p:spPr>
            <a:xfrm>
              <a:off x="8013191" y="1799844"/>
              <a:ext cx="645160" cy="271780"/>
            </a:xfrm>
            <a:custGeom>
              <a:avLst/>
              <a:gdLst/>
              <a:ahLst/>
              <a:cxnLst/>
              <a:rect l="l" t="t" r="r" b="b"/>
              <a:pathLst>
                <a:path w="645159" h="271780">
                  <a:moveTo>
                    <a:pt x="509015" y="0"/>
                  </a:moveTo>
                  <a:lnTo>
                    <a:pt x="509015" y="67817"/>
                  </a:lnTo>
                  <a:lnTo>
                    <a:pt x="0" y="67817"/>
                  </a:lnTo>
                  <a:lnTo>
                    <a:pt x="0" y="203453"/>
                  </a:lnTo>
                  <a:lnTo>
                    <a:pt x="509015" y="203453"/>
                  </a:lnTo>
                  <a:lnTo>
                    <a:pt x="509015" y="271271"/>
                  </a:lnTo>
                  <a:lnTo>
                    <a:pt x="644651" y="135635"/>
                  </a:lnTo>
                  <a:lnTo>
                    <a:pt x="5090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013191" y="1799844"/>
              <a:ext cx="645160" cy="271780"/>
            </a:xfrm>
            <a:custGeom>
              <a:avLst/>
              <a:gdLst/>
              <a:ahLst/>
              <a:cxnLst/>
              <a:rect l="l" t="t" r="r" b="b"/>
              <a:pathLst>
                <a:path w="645159" h="271780">
                  <a:moveTo>
                    <a:pt x="0" y="67817"/>
                  </a:moveTo>
                  <a:lnTo>
                    <a:pt x="509015" y="67817"/>
                  </a:lnTo>
                  <a:lnTo>
                    <a:pt x="509015" y="0"/>
                  </a:lnTo>
                  <a:lnTo>
                    <a:pt x="644651" y="135635"/>
                  </a:lnTo>
                  <a:lnTo>
                    <a:pt x="509015" y="271271"/>
                  </a:lnTo>
                  <a:lnTo>
                    <a:pt x="509015" y="203453"/>
                  </a:lnTo>
                  <a:lnTo>
                    <a:pt x="0" y="203453"/>
                  </a:lnTo>
                  <a:lnTo>
                    <a:pt x="0" y="67817"/>
                  </a:lnTo>
                  <a:close/>
                </a:path>
              </a:pathLst>
            </a:custGeom>
            <a:ln w="12192">
              <a:solidFill>
                <a:srgbClr val="446CA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7433818" y="3939285"/>
            <a:ext cx="463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00" b="1" spc="5" dirty="0">
                <a:latin typeface="Microsoft JhengHei" panose="020B0604030504040204" charset="-120"/>
                <a:cs typeface="Microsoft JhengHei" panose="020B0604030504040204" charset="-120"/>
              </a:rPr>
              <a:t>棒</a:t>
            </a:r>
            <a:r>
              <a:rPr sz="100" b="1" spc="-5" dirty="0">
                <a:latin typeface="Arial" panose="020B0604020202020204"/>
                <a:cs typeface="Arial" panose="020B0604020202020204"/>
              </a:rPr>
              <a:t>1</a:t>
            </a:r>
            <a:endParaRPr sz="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39227" y="3940555"/>
            <a:ext cx="4635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00" b="1" spc="5" dirty="0">
                <a:latin typeface="Microsoft JhengHei" panose="020B0604030504040204" charset="-120"/>
                <a:cs typeface="Microsoft JhengHei" panose="020B0604030504040204" charset="-120"/>
              </a:rPr>
              <a:t>棒</a:t>
            </a:r>
            <a:r>
              <a:rPr sz="100" b="1" spc="-5" dirty="0">
                <a:latin typeface="Arial" panose="020B0604020202020204"/>
                <a:cs typeface="Arial" panose="020B0604020202020204"/>
              </a:rPr>
              <a:t>2</a:t>
            </a:r>
            <a:endParaRPr sz="1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351050" y="3395843"/>
            <a:ext cx="1126080" cy="507008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7292149" y="4354067"/>
            <a:ext cx="1117600" cy="844550"/>
            <a:chOff x="7292149" y="4354067"/>
            <a:chExt cx="1117600" cy="844550"/>
          </a:xfrm>
        </p:grpSpPr>
        <p:sp>
          <p:nvSpPr>
            <p:cNvPr id="25" name="object 25"/>
            <p:cNvSpPr/>
            <p:nvPr/>
          </p:nvSpPr>
          <p:spPr>
            <a:xfrm>
              <a:off x="7411211" y="4462271"/>
              <a:ext cx="993775" cy="117475"/>
            </a:xfrm>
            <a:custGeom>
              <a:avLst/>
              <a:gdLst/>
              <a:ahLst/>
              <a:cxnLst/>
              <a:rect l="l" t="t" r="r" b="b"/>
              <a:pathLst>
                <a:path w="993775" h="117475">
                  <a:moveTo>
                    <a:pt x="0" y="1142"/>
                  </a:moveTo>
                  <a:lnTo>
                    <a:pt x="457962" y="0"/>
                  </a:lnTo>
                  <a:lnTo>
                    <a:pt x="432816" y="117347"/>
                  </a:lnTo>
                  <a:lnTo>
                    <a:pt x="993648" y="11556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7487920" y="4354067"/>
              <a:ext cx="730885" cy="338455"/>
            </a:xfrm>
            <a:custGeom>
              <a:avLst/>
              <a:gdLst/>
              <a:ahLst/>
              <a:cxnLst/>
              <a:rect l="l" t="t" r="r" b="b"/>
              <a:pathLst>
                <a:path w="730884" h="338454">
                  <a:moveTo>
                    <a:pt x="50800" y="127000"/>
                  </a:moveTo>
                  <a:lnTo>
                    <a:pt x="48260" y="114300"/>
                  </a:lnTo>
                  <a:lnTo>
                    <a:pt x="25400" y="0"/>
                  </a:lnTo>
                  <a:lnTo>
                    <a:pt x="0" y="127000"/>
                  </a:lnTo>
                  <a:lnTo>
                    <a:pt x="19050" y="127000"/>
                  </a:lnTo>
                  <a:lnTo>
                    <a:pt x="19050" y="297180"/>
                  </a:lnTo>
                  <a:lnTo>
                    <a:pt x="31750" y="297180"/>
                  </a:lnTo>
                  <a:lnTo>
                    <a:pt x="31750" y="127000"/>
                  </a:lnTo>
                  <a:lnTo>
                    <a:pt x="50800" y="127000"/>
                  </a:lnTo>
                  <a:close/>
                </a:path>
                <a:path w="730884" h="338454">
                  <a:moveTo>
                    <a:pt x="514604" y="300228"/>
                  </a:moveTo>
                  <a:lnTo>
                    <a:pt x="493433" y="293878"/>
                  </a:lnTo>
                  <a:lnTo>
                    <a:pt x="387604" y="262128"/>
                  </a:lnTo>
                  <a:lnTo>
                    <a:pt x="387604" y="293878"/>
                  </a:lnTo>
                  <a:lnTo>
                    <a:pt x="370078" y="293878"/>
                  </a:lnTo>
                  <a:lnTo>
                    <a:pt x="370078" y="128524"/>
                  </a:lnTo>
                  <a:lnTo>
                    <a:pt x="389128" y="128524"/>
                  </a:lnTo>
                  <a:lnTo>
                    <a:pt x="386588" y="115824"/>
                  </a:lnTo>
                  <a:lnTo>
                    <a:pt x="363728" y="1524"/>
                  </a:lnTo>
                  <a:lnTo>
                    <a:pt x="338328" y="128524"/>
                  </a:lnTo>
                  <a:lnTo>
                    <a:pt x="357378" y="128524"/>
                  </a:lnTo>
                  <a:lnTo>
                    <a:pt x="357378" y="293878"/>
                  </a:lnTo>
                  <a:lnTo>
                    <a:pt x="150368" y="293878"/>
                  </a:lnTo>
                  <a:lnTo>
                    <a:pt x="150368" y="306578"/>
                  </a:lnTo>
                  <a:lnTo>
                    <a:pt x="387604" y="306578"/>
                  </a:lnTo>
                  <a:lnTo>
                    <a:pt x="387604" y="338328"/>
                  </a:lnTo>
                  <a:lnTo>
                    <a:pt x="493433" y="306578"/>
                  </a:lnTo>
                  <a:lnTo>
                    <a:pt x="514604" y="300228"/>
                  </a:lnTo>
                  <a:close/>
                </a:path>
                <a:path w="730884" h="338454">
                  <a:moveTo>
                    <a:pt x="730504" y="128524"/>
                  </a:moveTo>
                  <a:lnTo>
                    <a:pt x="727964" y="115824"/>
                  </a:lnTo>
                  <a:lnTo>
                    <a:pt x="705104" y="1524"/>
                  </a:lnTo>
                  <a:lnTo>
                    <a:pt x="679704" y="128524"/>
                  </a:lnTo>
                  <a:lnTo>
                    <a:pt x="698754" y="128524"/>
                  </a:lnTo>
                  <a:lnTo>
                    <a:pt x="698754" y="300228"/>
                  </a:lnTo>
                  <a:lnTo>
                    <a:pt x="711454" y="300228"/>
                  </a:lnTo>
                  <a:lnTo>
                    <a:pt x="711454" y="128524"/>
                  </a:lnTo>
                  <a:lnTo>
                    <a:pt x="730504" y="128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296911" y="4718303"/>
              <a:ext cx="1043940" cy="119380"/>
            </a:xfrm>
            <a:custGeom>
              <a:avLst/>
              <a:gdLst/>
              <a:ahLst/>
              <a:cxnLst/>
              <a:rect l="l" t="t" r="r" b="b"/>
              <a:pathLst>
                <a:path w="1043940" h="119379">
                  <a:moveTo>
                    <a:pt x="0" y="118872"/>
                  </a:moveTo>
                  <a:lnTo>
                    <a:pt x="483362" y="113538"/>
                  </a:lnTo>
                  <a:lnTo>
                    <a:pt x="522732" y="0"/>
                  </a:lnTo>
                  <a:lnTo>
                    <a:pt x="104394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541132" y="4439792"/>
              <a:ext cx="141605" cy="416559"/>
            </a:xfrm>
            <a:custGeom>
              <a:avLst/>
              <a:gdLst/>
              <a:ahLst/>
              <a:cxnLst/>
              <a:rect l="l" t="t" r="r" b="b"/>
              <a:pathLst>
                <a:path w="141604" h="416560">
                  <a:moveTo>
                    <a:pt x="107315" y="0"/>
                  </a:moveTo>
                  <a:lnTo>
                    <a:pt x="0" y="407415"/>
                  </a:lnTo>
                  <a:lnTo>
                    <a:pt x="34163" y="416432"/>
                  </a:lnTo>
                  <a:lnTo>
                    <a:pt x="141477" y="9016"/>
                  </a:lnTo>
                  <a:lnTo>
                    <a:pt x="1073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541132" y="4439792"/>
              <a:ext cx="141605" cy="416559"/>
            </a:xfrm>
            <a:custGeom>
              <a:avLst/>
              <a:gdLst/>
              <a:ahLst/>
              <a:cxnLst/>
              <a:rect l="l" t="t" r="r" b="b"/>
              <a:pathLst>
                <a:path w="141604" h="416560">
                  <a:moveTo>
                    <a:pt x="107315" y="0"/>
                  </a:moveTo>
                  <a:lnTo>
                    <a:pt x="141477" y="9016"/>
                  </a:lnTo>
                  <a:lnTo>
                    <a:pt x="34163" y="416432"/>
                  </a:lnTo>
                  <a:lnTo>
                    <a:pt x="0" y="407415"/>
                  </a:lnTo>
                  <a:lnTo>
                    <a:pt x="107315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55292" y="4547933"/>
              <a:ext cx="89789" cy="19367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03463" y="4684775"/>
              <a:ext cx="422148" cy="51358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27263" y="4469891"/>
              <a:ext cx="342900" cy="429768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7935848" y="4514850"/>
            <a:ext cx="11048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latin typeface="Times New Roman" panose="02020603050405020304"/>
                <a:cs typeface="Times New Roman" panose="02020603050405020304"/>
              </a:rPr>
              <a:t>v</a:t>
            </a:r>
            <a:endParaRPr sz="15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49183" y="4596384"/>
            <a:ext cx="246888" cy="297180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8019668" y="4624578"/>
            <a:ext cx="154940" cy="415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060"/>
              </a:lnSpc>
              <a:spcBef>
                <a:spcPts val="95"/>
              </a:spcBef>
            </a:pPr>
            <a:r>
              <a:rPr sz="1000" b="1" spc="-5" dirty="0">
                <a:latin typeface="Times New Roman" panose="02020603050405020304"/>
                <a:cs typeface="Times New Roman" panose="02020603050405020304"/>
              </a:rPr>
              <a:t>0</a:t>
            </a: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 marL="27305">
              <a:lnSpc>
                <a:spcPts val="2020"/>
              </a:lnSpc>
            </a:pPr>
            <a:r>
              <a:rPr sz="1800" b="1" dirty="0">
                <a:latin typeface="Times New Roman" panose="02020603050405020304"/>
                <a:cs typeface="Times New Roman" panose="02020603050405020304"/>
              </a:rPr>
              <a:t>2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6" name="object 3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08164" y="4782311"/>
            <a:ext cx="422148" cy="513588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7540497" y="483882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 panose="02020603050405020304"/>
                <a:cs typeface="Times New Roman" panose="02020603050405020304"/>
              </a:rPr>
              <a:t>1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062471" y="3514344"/>
            <a:ext cx="2077720" cy="3244850"/>
            <a:chOff x="6062471" y="3514344"/>
            <a:chExt cx="2077720" cy="3244850"/>
          </a:xfrm>
        </p:grpSpPr>
        <p:sp>
          <p:nvSpPr>
            <p:cNvPr id="39" name="object 39"/>
            <p:cNvSpPr/>
            <p:nvPr/>
          </p:nvSpPr>
          <p:spPr>
            <a:xfrm>
              <a:off x="7105649" y="3533394"/>
              <a:ext cx="143510" cy="1369060"/>
            </a:xfrm>
            <a:custGeom>
              <a:avLst/>
              <a:gdLst/>
              <a:ahLst/>
              <a:cxnLst/>
              <a:rect l="l" t="t" r="r" b="b"/>
              <a:pathLst>
                <a:path w="143509" h="1369060">
                  <a:moveTo>
                    <a:pt x="143255" y="1368551"/>
                  </a:moveTo>
                  <a:lnTo>
                    <a:pt x="115401" y="1359209"/>
                  </a:lnTo>
                  <a:lnTo>
                    <a:pt x="92630" y="1333722"/>
                  </a:lnTo>
                  <a:lnTo>
                    <a:pt x="77265" y="1295900"/>
                  </a:lnTo>
                  <a:lnTo>
                    <a:pt x="71627" y="1249552"/>
                  </a:lnTo>
                  <a:lnTo>
                    <a:pt x="71627" y="803274"/>
                  </a:lnTo>
                  <a:lnTo>
                    <a:pt x="65990" y="756927"/>
                  </a:lnTo>
                  <a:lnTo>
                    <a:pt x="50625" y="719105"/>
                  </a:lnTo>
                  <a:lnTo>
                    <a:pt x="27854" y="693618"/>
                  </a:lnTo>
                  <a:lnTo>
                    <a:pt x="0" y="684275"/>
                  </a:lnTo>
                  <a:lnTo>
                    <a:pt x="27854" y="674933"/>
                  </a:lnTo>
                  <a:lnTo>
                    <a:pt x="50625" y="649446"/>
                  </a:lnTo>
                  <a:lnTo>
                    <a:pt x="65990" y="611624"/>
                  </a:lnTo>
                  <a:lnTo>
                    <a:pt x="71627" y="565276"/>
                  </a:lnTo>
                  <a:lnTo>
                    <a:pt x="71627" y="118998"/>
                  </a:lnTo>
                  <a:lnTo>
                    <a:pt x="77265" y="72651"/>
                  </a:lnTo>
                  <a:lnTo>
                    <a:pt x="92630" y="34829"/>
                  </a:lnTo>
                  <a:lnTo>
                    <a:pt x="115401" y="9342"/>
                  </a:lnTo>
                  <a:lnTo>
                    <a:pt x="143255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6062471" y="5190744"/>
              <a:ext cx="2077720" cy="1568450"/>
            </a:xfrm>
            <a:custGeom>
              <a:avLst/>
              <a:gdLst/>
              <a:ahLst/>
              <a:cxnLst/>
              <a:rect l="l" t="t" r="r" b="b"/>
              <a:pathLst>
                <a:path w="2077720" h="1568450">
                  <a:moveTo>
                    <a:pt x="2077212" y="0"/>
                  </a:moveTo>
                  <a:lnTo>
                    <a:pt x="0" y="0"/>
                  </a:lnTo>
                  <a:lnTo>
                    <a:pt x="0" y="1568195"/>
                  </a:lnTo>
                  <a:lnTo>
                    <a:pt x="2077212" y="1568195"/>
                  </a:lnTo>
                  <a:lnTo>
                    <a:pt x="207721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8678036" y="3470909"/>
            <a:ext cx="946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latin typeface="Microsoft JhengHei" panose="020B0604030504040204" charset="-120"/>
                <a:cs typeface="Microsoft JhengHei" panose="020B0604030504040204" charset="-120"/>
              </a:rPr>
              <a:t>动量守恒</a:t>
            </a:r>
            <a:endParaRPr sz="1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726169" y="4383404"/>
            <a:ext cx="946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latin typeface="Microsoft JhengHei" panose="020B0604030504040204" charset="-120"/>
                <a:cs typeface="Microsoft JhengHei" panose="020B0604030504040204" charset="-120"/>
              </a:rPr>
              <a:t>动量定理</a:t>
            </a:r>
            <a:endParaRPr sz="1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038850" y="4112514"/>
            <a:ext cx="716280" cy="5619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060"/>
              </a:lnSpc>
              <a:spcBef>
                <a:spcPts val="250"/>
              </a:spcBef>
            </a:pPr>
            <a:r>
              <a:rPr sz="1800" b="1" spc="10" dirty="0">
                <a:latin typeface="Microsoft JhengHei" panose="020B0604030504040204" charset="-120"/>
                <a:cs typeface="Microsoft JhengHei" panose="020B0604030504040204" charset="-120"/>
              </a:rPr>
              <a:t>双棒切 </a:t>
            </a:r>
            <a:r>
              <a:rPr sz="1800" b="1" dirty="0">
                <a:latin typeface="Microsoft JhengHei" panose="020B0604030504040204" charset="-120"/>
                <a:cs typeface="Microsoft JhengHei" panose="020B0604030504040204" charset="-120"/>
              </a:rPr>
              <a:t>割</a:t>
            </a:r>
            <a:endParaRPr sz="1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142482" y="5233492"/>
            <a:ext cx="21697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latin typeface="Microsoft JhengHei" panose="020B0604030504040204" charset="-120"/>
                <a:cs typeface="Microsoft JhengHei" panose="020B0604030504040204" charset="-120"/>
              </a:rPr>
              <a:t>抓共性舍不同，</a:t>
            </a:r>
            <a:endParaRPr sz="24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142482" y="5599887"/>
            <a:ext cx="18637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10" dirty="0">
                <a:latin typeface="Microsoft JhengHei" panose="020B0604030504040204" charset="-120"/>
                <a:cs typeface="Microsoft JhengHei" panose="020B0604030504040204" charset="-120"/>
              </a:rPr>
              <a:t>形成解决这类 问题的“典型 思路和方法”</a:t>
            </a:r>
            <a:endParaRPr sz="24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294376" y="5681471"/>
            <a:ext cx="478790" cy="182880"/>
            <a:chOff x="5294376" y="5681471"/>
            <a:chExt cx="478790" cy="182880"/>
          </a:xfrm>
        </p:grpSpPr>
        <p:sp>
          <p:nvSpPr>
            <p:cNvPr id="47" name="object 47"/>
            <p:cNvSpPr/>
            <p:nvPr/>
          </p:nvSpPr>
          <p:spPr>
            <a:xfrm>
              <a:off x="5300472" y="5687567"/>
              <a:ext cx="466725" cy="170815"/>
            </a:xfrm>
            <a:custGeom>
              <a:avLst/>
              <a:gdLst/>
              <a:ahLst/>
              <a:cxnLst/>
              <a:rect l="l" t="t" r="r" b="b"/>
              <a:pathLst>
                <a:path w="466725" h="170814">
                  <a:moveTo>
                    <a:pt x="381000" y="0"/>
                  </a:moveTo>
                  <a:lnTo>
                    <a:pt x="381000" y="42671"/>
                  </a:lnTo>
                  <a:lnTo>
                    <a:pt x="0" y="42671"/>
                  </a:lnTo>
                  <a:lnTo>
                    <a:pt x="0" y="128015"/>
                  </a:lnTo>
                  <a:lnTo>
                    <a:pt x="381000" y="128015"/>
                  </a:lnTo>
                  <a:lnTo>
                    <a:pt x="381000" y="170687"/>
                  </a:lnTo>
                  <a:lnTo>
                    <a:pt x="466343" y="85343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5300472" y="5687567"/>
              <a:ext cx="466725" cy="170815"/>
            </a:xfrm>
            <a:custGeom>
              <a:avLst/>
              <a:gdLst/>
              <a:ahLst/>
              <a:cxnLst/>
              <a:rect l="l" t="t" r="r" b="b"/>
              <a:pathLst>
                <a:path w="466725" h="170814">
                  <a:moveTo>
                    <a:pt x="0" y="42671"/>
                  </a:moveTo>
                  <a:lnTo>
                    <a:pt x="381000" y="42671"/>
                  </a:lnTo>
                  <a:lnTo>
                    <a:pt x="381000" y="0"/>
                  </a:lnTo>
                  <a:lnTo>
                    <a:pt x="466343" y="85343"/>
                  </a:lnTo>
                  <a:lnTo>
                    <a:pt x="381000" y="170687"/>
                  </a:lnTo>
                  <a:lnTo>
                    <a:pt x="381000" y="128015"/>
                  </a:lnTo>
                  <a:lnTo>
                    <a:pt x="0" y="128015"/>
                  </a:lnTo>
                  <a:lnTo>
                    <a:pt x="0" y="42671"/>
                  </a:lnTo>
                  <a:close/>
                </a:path>
              </a:pathLst>
            </a:custGeom>
            <a:ln w="12192">
              <a:solidFill>
                <a:srgbClr val="446CA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/>
          <p:nvPr/>
        </p:nvSpPr>
        <p:spPr>
          <a:xfrm>
            <a:off x="2263139" y="5562600"/>
            <a:ext cx="2771140" cy="584200"/>
          </a:xfrm>
          <a:custGeom>
            <a:avLst/>
            <a:gdLst/>
            <a:ahLst/>
            <a:cxnLst/>
            <a:rect l="l" t="t" r="r" b="b"/>
            <a:pathLst>
              <a:path w="2771140" h="584200">
                <a:moveTo>
                  <a:pt x="2770632" y="0"/>
                </a:moveTo>
                <a:lnTo>
                  <a:pt x="0" y="0"/>
                </a:lnTo>
                <a:lnTo>
                  <a:pt x="0" y="583692"/>
                </a:lnTo>
                <a:lnTo>
                  <a:pt x="2770632" y="583692"/>
                </a:lnTo>
                <a:lnTo>
                  <a:pt x="27706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2342769" y="5609335"/>
            <a:ext cx="16592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10" dirty="0">
                <a:latin typeface="Microsoft JhengHei" panose="020B0604030504040204" charset="-120"/>
                <a:cs typeface="Microsoft JhengHei" panose="020B0604030504040204" charset="-120"/>
              </a:rPr>
              <a:t>方法总结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798314" y="1364741"/>
            <a:ext cx="661670" cy="803275"/>
          </a:xfrm>
          <a:custGeom>
            <a:avLst/>
            <a:gdLst/>
            <a:ahLst/>
            <a:cxnLst/>
            <a:rect l="l" t="t" r="r" b="b"/>
            <a:pathLst>
              <a:path w="661670" h="803275">
                <a:moveTo>
                  <a:pt x="0" y="401574"/>
                </a:moveTo>
                <a:lnTo>
                  <a:pt x="2576" y="351209"/>
                </a:lnTo>
                <a:lnTo>
                  <a:pt x="10101" y="302709"/>
                </a:lnTo>
                <a:lnTo>
                  <a:pt x="22262" y="256450"/>
                </a:lnTo>
                <a:lnTo>
                  <a:pt x="38751" y="212810"/>
                </a:lnTo>
                <a:lnTo>
                  <a:pt x="59257" y="172164"/>
                </a:lnTo>
                <a:lnTo>
                  <a:pt x="83469" y="134889"/>
                </a:lnTo>
                <a:lnTo>
                  <a:pt x="111079" y="101362"/>
                </a:lnTo>
                <a:lnTo>
                  <a:pt x="141775" y="71959"/>
                </a:lnTo>
                <a:lnTo>
                  <a:pt x="175248" y="47058"/>
                </a:lnTo>
                <a:lnTo>
                  <a:pt x="211188" y="27035"/>
                </a:lnTo>
                <a:lnTo>
                  <a:pt x="249285" y="12266"/>
                </a:lnTo>
                <a:lnTo>
                  <a:pt x="289228" y="3129"/>
                </a:lnTo>
                <a:lnTo>
                  <a:pt x="330708" y="0"/>
                </a:lnTo>
                <a:lnTo>
                  <a:pt x="372187" y="3129"/>
                </a:lnTo>
                <a:lnTo>
                  <a:pt x="412130" y="12266"/>
                </a:lnTo>
                <a:lnTo>
                  <a:pt x="450227" y="27035"/>
                </a:lnTo>
                <a:lnTo>
                  <a:pt x="486167" y="47058"/>
                </a:lnTo>
                <a:lnTo>
                  <a:pt x="519640" y="71959"/>
                </a:lnTo>
                <a:lnTo>
                  <a:pt x="550336" y="101362"/>
                </a:lnTo>
                <a:lnTo>
                  <a:pt x="577946" y="134889"/>
                </a:lnTo>
                <a:lnTo>
                  <a:pt x="602158" y="172164"/>
                </a:lnTo>
                <a:lnTo>
                  <a:pt x="622664" y="212810"/>
                </a:lnTo>
                <a:lnTo>
                  <a:pt x="639153" y="256450"/>
                </a:lnTo>
                <a:lnTo>
                  <a:pt x="651314" y="302709"/>
                </a:lnTo>
                <a:lnTo>
                  <a:pt x="658839" y="351209"/>
                </a:lnTo>
                <a:lnTo>
                  <a:pt x="661415" y="401574"/>
                </a:lnTo>
                <a:lnTo>
                  <a:pt x="658839" y="451938"/>
                </a:lnTo>
                <a:lnTo>
                  <a:pt x="651314" y="500438"/>
                </a:lnTo>
                <a:lnTo>
                  <a:pt x="639153" y="546697"/>
                </a:lnTo>
                <a:lnTo>
                  <a:pt x="622664" y="590337"/>
                </a:lnTo>
                <a:lnTo>
                  <a:pt x="602158" y="630983"/>
                </a:lnTo>
                <a:lnTo>
                  <a:pt x="577946" y="668258"/>
                </a:lnTo>
                <a:lnTo>
                  <a:pt x="550336" y="701785"/>
                </a:lnTo>
                <a:lnTo>
                  <a:pt x="519640" y="731188"/>
                </a:lnTo>
                <a:lnTo>
                  <a:pt x="486167" y="756089"/>
                </a:lnTo>
                <a:lnTo>
                  <a:pt x="450227" y="776112"/>
                </a:lnTo>
                <a:lnTo>
                  <a:pt x="412130" y="790881"/>
                </a:lnTo>
                <a:lnTo>
                  <a:pt x="372187" y="800018"/>
                </a:lnTo>
                <a:lnTo>
                  <a:pt x="330708" y="803148"/>
                </a:lnTo>
                <a:lnTo>
                  <a:pt x="289228" y="800018"/>
                </a:lnTo>
                <a:lnTo>
                  <a:pt x="249285" y="790881"/>
                </a:lnTo>
                <a:lnTo>
                  <a:pt x="211188" y="776112"/>
                </a:lnTo>
                <a:lnTo>
                  <a:pt x="175248" y="756089"/>
                </a:lnTo>
                <a:lnTo>
                  <a:pt x="141775" y="731188"/>
                </a:lnTo>
                <a:lnTo>
                  <a:pt x="111079" y="701785"/>
                </a:lnTo>
                <a:lnTo>
                  <a:pt x="83469" y="668258"/>
                </a:lnTo>
                <a:lnTo>
                  <a:pt x="59257" y="630983"/>
                </a:lnTo>
                <a:lnTo>
                  <a:pt x="38751" y="590337"/>
                </a:lnTo>
                <a:lnTo>
                  <a:pt x="22262" y="546697"/>
                </a:lnTo>
                <a:lnTo>
                  <a:pt x="10101" y="500438"/>
                </a:lnTo>
                <a:lnTo>
                  <a:pt x="2576" y="451938"/>
                </a:lnTo>
                <a:lnTo>
                  <a:pt x="0" y="401574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2" name="object 52"/>
          <p:cNvGrpSpPr/>
          <p:nvPr/>
        </p:nvGrpSpPr>
        <p:grpSpPr>
          <a:xfrm>
            <a:off x="8840723" y="958596"/>
            <a:ext cx="1694814" cy="1973580"/>
            <a:chOff x="8840723" y="958596"/>
            <a:chExt cx="1694814" cy="1973580"/>
          </a:xfrm>
        </p:grpSpPr>
        <p:sp>
          <p:nvSpPr>
            <p:cNvPr id="53" name="object 53"/>
            <p:cNvSpPr/>
            <p:nvPr/>
          </p:nvSpPr>
          <p:spPr>
            <a:xfrm>
              <a:off x="8846819" y="964692"/>
              <a:ext cx="1682750" cy="1961514"/>
            </a:xfrm>
            <a:custGeom>
              <a:avLst/>
              <a:gdLst/>
              <a:ahLst/>
              <a:cxnLst/>
              <a:rect l="l" t="t" r="r" b="b"/>
              <a:pathLst>
                <a:path w="1682750" h="1961514">
                  <a:moveTo>
                    <a:pt x="1402079" y="0"/>
                  </a:moveTo>
                  <a:lnTo>
                    <a:pt x="280415" y="0"/>
                  </a:lnTo>
                  <a:lnTo>
                    <a:pt x="234944" y="3671"/>
                  </a:lnTo>
                  <a:lnTo>
                    <a:pt x="191804" y="14301"/>
                  </a:lnTo>
                  <a:lnTo>
                    <a:pt x="151573" y="31310"/>
                  </a:lnTo>
                  <a:lnTo>
                    <a:pt x="114830" y="54120"/>
                  </a:lnTo>
                  <a:lnTo>
                    <a:pt x="82153" y="82153"/>
                  </a:lnTo>
                  <a:lnTo>
                    <a:pt x="54120" y="114830"/>
                  </a:lnTo>
                  <a:lnTo>
                    <a:pt x="31310" y="151573"/>
                  </a:lnTo>
                  <a:lnTo>
                    <a:pt x="14301" y="191804"/>
                  </a:lnTo>
                  <a:lnTo>
                    <a:pt x="3671" y="234944"/>
                  </a:lnTo>
                  <a:lnTo>
                    <a:pt x="0" y="280416"/>
                  </a:lnTo>
                  <a:lnTo>
                    <a:pt x="0" y="1680972"/>
                  </a:lnTo>
                  <a:lnTo>
                    <a:pt x="3671" y="1726443"/>
                  </a:lnTo>
                  <a:lnTo>
                    <a:pt x="14301" y="1769583"/>
                  </a:lnTo>
                  <a:lnTo>
                    <a:pt x="31310" y="1809814"/>
                  </a:lnTo>
                  <a:lnTo>
                    <a:pt x="54120" y="1846557"/>
                  </a:lnTo>
                  <a:lnTo>
                    <a:pt x="82153" y="1879234"/>
                  </a:lnTo>
                  <a:lnTo>
                    <a:pt x="114830" y="1907267"/>
                  </a:lnTo>
                  <a:lnTo>
                    <a:pt x="151573" y="1930077"/>
                  </a:lnTo>
                  <a:lnTo>
                    <a:pt x="191804" y="1947086"/>
                  </a:lnTo>
                  <a:lnTo>
                    <a:pt x="234944" y="1957716"/>
                  </a:lnTo>
                  <a:lnTo>
                    <a:pt x="280415" y="1961388"/>
                  </a:lnTo>
                  <a:lnTo>
                    <a:pt x="1402079" y="1961388"/>
                  </a:lnTo>
                  <a:lnTo>
                    <a:pt x="1447551" y="1957716"/>
                  </a:lnTo>
                  <a:lnTo>
                    <a:pt x="1490691" y="1947086"/>
                  </a:lnTo>
                  <a:lnTo>
                    <a:pt x="1530922" y="1930077"/>
                  </a:lnTo>
                  <a:lnTo>
                    <a:pt x="1567665" y="1907267"/>
                  </a:lnTo>
                  <a:lnTo>
                    <a:pt x="1600342" y="1879234"/>
                  </a:lnTo>
                  <a:lnTo>
                    <a:pt x="1628375" y="1846557"/>
                  </a:lnTo>
                  <a:lnTo>
                    <a:pt x="1651185" y="1809814"/>
                  </a:lnTo>
                  <a:lnTo>
                    <a:pt x="1668194" y="1769583"/>
                  </a:lnTo>
                  <a:lnTo>
                    <a:pt x="1678824" y="1726443"/>
                  </a:lnTo>
                  <a:lnTo>
                    <a:pt x="1682496" y="1680972"/>
                  </a:lnTo>
                  <a:lnTo>
                    <a:pt x="1682496" y="280416"/>
                  </a:lnTo>
                  <a:lnTo>
                    <a:pt x="1678824" y="234944"/>
                  </a:lnTo>
                  <a:lnTo>
                    <a:pt x="1668194" y="191804"/>
                  </a:lnTo>
                  <a:lnTo>
                    <a:pt x="1651185" y="151573"/>
                  </a:lnTo>
                  <a:lnTo>
                    <a:pt x="1628375" y="114830"/>
                  </a:lnTo>
                  <a:lnTo>
                    <a:pt x="1600342" y="82153"/>
                  </a:lnTo>
                  <a:lnTo>
                    <a:pt x="1567665" y="54120"/>
                  </a:lnTo>
                  <a:lnTo>
                    <a:pt x="1530922" y="31310"/>
                  </a:lnTo>
                  <a:lnTo>
                    <a:pt x="1490691" y="14301"/>
                  </a:lnTo>
                  <a:lnTo>
                    <a:pt x="1447551" y="3671"/>
                  </a:lnTo>
                  <a:lnTo>
                    <a:pt x="140207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8846819" y="964692"/>
              <a:ext cx="1682750" cy="1961514"/>
            </a:xfrm>
            <a:custGeom>
              <a:avLst/>
              <a:gdLst/>
              <a:ahLst/>
              <a:cxnLst/>
              <a:rect l="l" t="t" r="r" b="b"/>
              <a:pathLst>
                <a:path w="1682750" h="1961514">
                  <a:moveTo>
                    <a:pt x="0" y="280416"/>
                  </a:moveTo>
                  <a:lnTo>
                    <a:pt x="3671" y="234944"/>
                  </a:lnTo>
                  <a:lnTo>
                    <a:pt x="14301" y="191804"/>
                  </a:lnTo>
                  <a:lnTo>
                    <a:pt x="31310" y="151573"/>
                  </a:lnTo>
                  <a:lnTo>
                    <a:pt x="54120" y="114830"/>
                  </a:lnTo>
                  <a:lnTo>
                    <a:pt x="82153" y="82153"/>
                  </a:lnTo>
                  <a:lnTo>
                    <a:pt x="114830" y="54120"/>
                  </a:lnTo>
                  <a:lnTo>
                    <a:pt x="151573" y="31310"/>
                  </a:lnTo>
                  <a:lnTo>
                    <a:pt x="191804" y="14301"/>
                  </a:lnTo>
                  <a:lnTo>
                    <a:pt x="234944" y="3671"/>
                  </a:lnTo>
                  <a:lnTo>
                    <a:pt x="280415" y="0"/>
                  </a:lnTo>
                  <a:lnTo>
                    <a:pt x="1402079" y="0"/>
                  </a:lnTo>
                  <a:lnTo>
                    <a:pt x="1447551" y="3671"/>
                  </a:lnTo>
                  <a:lnTo>
                    <a:pt x="1490691" y="14301"/>
                  </a:lnTo>
                  <a:lnTo>
                    <a:pt x="1530922" y="31310"/>
                  </a:lnTo>
                  <a:lnTo>
                    <a:pt x="1567665" y="54120"/>
                  </a:lnTo>
                  <a:lnTo>
                    <a:pt x="1600342" y="82153"/>
                  </a:lnTo>
                  <a:lnTo>
                    <a:pt x="1628375" y="114830"/>
                  </a:lnTo>
                  <a:lnTo>
                    <a:pt x="1651185" y="151573"/>
                  </a:lnTo>
                  <a:lnTo>
                    <a:pt x="1668194" y="191804"/>
                  </a:lnTo>
                  <a:lnTo>
                    <a:pt x="1678824" y="234944"/>
                  </a:lnTo>
                  <a:lnTo>
                    <a:pt x="1682496" y="280416"/>
                  </a:lnTo>
                  <a:lnTo>
                    <a:pt x="1682496" y="1680972"/>
                  </a:lnTo>
                  <a:lnTo>
                    <a:pt x="1678824" y="1726443"/>
                  </a:lnTo>
                  <a:lnTo>
                    <a:pt x="1668194" y="1769583"/>
                  </a:lnTo>
                  <a:lnTo>
                    <a:pt x="1651185" y="1809814"/>
                  </a:lnTo>
                  <a:lnTo>
                    <a:pt x="1628375" y="1846557"/>
                  </a:lnTo>
                  <a:lnTo>
                    <a:pt x="1600342" y="1879234"/>
                  </a:lnTo>
                  <a:lnTo>
                    <a:pt x="1567665" y="1907267"/>
                  </a:lnTo>
                  <a:lnTo>
                    <a:pt x="1530922" y="1930077"/>
                  </a:lnTo>
                  <a:lnTo>
                    <a:pt x="1490691" y="1947086"/>
                  </a:lnTo>
                  <a:lnTo>
                    <a:pt x="1447551" y="1957716"/>
                  </a:lnTo>
                  <a:lnTo>
                    <a:pt x="1402079" y="1961388"/>
                  </a:lnTo>
                  <a:lnTo>
                    <a:pt x="280415" y="1961388"/>
                  </a:lnTo>
                  <a:lnTo>
                    <a:pt x="234944" y="1957716"/>
                  </a:lnTo>
                  <a:lnTo>
                    <a:pt x="191804" y="1947086"/>
                  </a:lnTo>
                  <a:lnTo>
                    <a:pt x="151573" y="1930077"/>
                  </a:lnTo>
                  <a:lnTo>
                    <a:pt x="114830" y="1907267"/>
                  </a:lnTo>
                  <a:lnTo>
                    <a:pt x="82153" y="1879234"/>
                  </a:lnTo>
                  <a:lnTo>
                    <a:pt x="54120" y="1846557"/>
                  </a:lnTo>
                  <a:lnTo>
                    <a:pt x="31310" y="1809814"/>
                  </a:lnTo>
                  <a:lnTo>
                    <a:pt x="14301" y="1769583"/>
                  </a:lnTo>
                  <a:lnTo>
                    <a:pt x="3671" y="1726443"/>
                  </a:lnTo>
                  <a:lnTo>
                    <a:pt x="0" y="1680972"/>
                  </a:lnTo>
                  <a:lnTo>
                    <a:pt x="0" y="280416"/>
                  </a:lnTo>
                  <a:close/>
                </a:path>
              </a:pathLst>
            </a:custGeom>
            <a:ln w="12192">
              <a:solidFill>
                <a:srgbClr val="446CA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xfrm>
            <a:off x="9216897" y="1210132"/>
            <a:ext cx="94488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solidFill>
                  <a:srgbClr val="C00000"/>
                </a:solidFill>
              </a:rPr>
              <a:t>求电量 </a:t>
            </a:r>
            <a:r>
              <a:rPr sz="2400" spc="10" dirty="0">
                <a:solidFill>
                  <a:srgbClr val="C00000"/>
                </a:solidFill>
              </a:rPr>
              <a:t>求距离 求速度 </a:t>
            </a:r>
            <a:r>
              <a:rPr sz="2400" spc="5" dirty="0">
                <a:solidFill>
                  <a:srgbClr val="C00000"/>
                </a:solidFill>
              </a:rPr>
              <a:t>求时间</a:t>
            </a:r>
            <a:endParaRPr sz="2400"/>
          </a:p>
        </p:txBody>
      </p:sp>
      <p:grpSp>
        <p:nvGrpSpPr>
          <p:cNvPr id="56" name="object 56"/>
          <p:cNvGrpSpPr/>
          <p:nvPr/>
        </p:nvGrpSpPr>
        <p:grpSpPr>
          <a:xfrm>
            <a:off x="1188719" y="473963"/>
            <a:ext cx="7604759" cy="2731007"/>
            <a:chOff x="1188719" y="473963"/>
            <a:chExt cx="7604759" cy="2731007"/>
          </a:xfrm>
        </p:grpSpPr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8719" y="473963"/>
              <a:ext cx="7604759" cy="273100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8193023" y="1690116"/>
              <a:ext cx="466725" cy="170815"/>
            </a:xfrm>
            <a:custGeom>
              <a:avLst/>
              <a:gdLst/>
              <a:ahLst/>
              <a:cxnLst/>
              <a:rect l="l" t="t" r="r" b="b"/>
              <a:pathLst>
                <a:path w="466725" h="170814">
                  <a:moveTo>
                    <a:pt x="381000" y="0"/>
                  </a:moveTo>
                  <a:lnTo>
                    <a:pt x="381000" y="42672"/>
                  </a:lnTo>
                  <a:lnTo>
                    <a:pt x="0" y="42672"/>
                  </a:lnTo>
                  <a:lnTo>
                    <a:pt x="0" y="128016"/>
                  </a:lnTo>
                  <a:lnTo>
                    <a:pt x="381000" y="128016"/>
                  </a:lnTo>
                  <a:lnTo>
                    <a:pt x="381000" y="170687"/>
                  </a:lnTo>
                  <a:lnTo>
                    <a:pt x="466344" y="85344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8193023" y="1690116"/>
              <a:ext cx="466725" cy="170815"/>
            </a:xfrm>
            <a:custGeom>
              <a:avLst/>
              <a:gdLst/>
              <a:ahLst/>
              <a:cxnLst/>
              <a:rect l="l" t="t" r="r" b="b"/>
              <a:pathLst>
                <a:path w="466725" h="170814">
                  <a:moveTo>
                    <a:pt x="0" y="42672"/>
                  </a:moveTo>
                  <a:lnTo>
                    <a:pt x="381000" y="42672"/>
                  </a:lnTo>
                  <a:lnTo>
                    <a:pt x="381000" y="0"/>
                  </a:lnTo>
                  <a:lnTo>
                    <a:pt x="466344" y="85344"/>
                  </a:lnTo>
                  <a:lnTo>
                    <a:pt x="381000" y="170687"/>
                  </a:lnTo>
                  <a:lnTo>
                    <a:pt x="381000" y="128016"/>
                  </a:lnTo>
                  <a:lnTo>
                    <a:pt x="0" y="128016"/>
                  </a:lnTo>
                  <a:lnTo>
                    <a:pt x="0" y="42672"/>
                  </a:lnTo>
                  <a:close/>
                </a:path>
              </a:pathLst>
            </a:custGeom>
            <a:ln w="12192">
              <a:solidFill>
                <a:srgbClr val="446CA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6821" y="1180846"/>
            <a:ext cx="42087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E1322"/>
                </a:solidFill>
                <a:latin typeface="微软雅黑" panose="020B0503020204020204" charset="-122"/>
                <a:cs typeface="微软雅黑" panose="020B0503020204020204" charset="-122"/>
              </a:rPr>
              <a:t>强化物理核心思维，提高创新能力</a:t>
            </a:r>
            <a:endParaRPr sz="2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5450" y="327025"/>
            <a:ext cx="467487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50" spc="3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一轮复习的核心目标</a:t>
            </a:r>
            <a:endParaRPr sz="35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5445" y="419480"/>
            <a:ext cx="4269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97735" algn="l"/>
              </a:tabLst>
            </a:pPr>
            <a:r>
              <a:rPr sz="2400" b="1" spc="3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培养关键能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力	</a:t>
            </a:r>
            <a:r>
              <a:rPr sz="2400" b="1" spc="3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训练科学思维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488245" y="3162109"/>
            <a:ext cx="3585210" cy="1490980"/>
            <a:chOff x="3488245" y="3162109"/>
            <a:chExt cx="3585210" cy="1490980"/>
          </a:xfrm>
        </p:grpSpPr>
        <p:sp>
          <p:nvSpPr>
            <p:cNvPr id="6" name="object 6"/>
            <p:cNvSpPr/>
            <p:nvPr/>
          </p:nvSpPr>
          <p:spPr>
            <a:xfrm>
              <a:off x="3493008" y="3166872"/>
              <a:ext cx="1856739" cy="739775"/>
            </a:xfrm>
            <a:custGeom>
              <a:avLst/>
              <a:gdLst/>
              <a:ahLst/>
              <a:cxnLst/>
              <a:rect l="l" t="t" r="r" b="b"/>
              <a:pathLst>
                <a:path w="1856739" h="739775">
                  <a:moveTo>
                    <a:pt x="1856231" y="0"/>
                  </a:moveTo>
                  <a:lnTo>
                    <a:pt x="0" y="0"/>
                  </a:lnTo>
                  <a:lnTo>
                    <a:pt x="0" y="376427"/>
                  </a:lnTo>
                  <a:lnTo>
                    <a:pt x="1082802" y="376427"/>
                  </a:lnTo>
                  <a:lnTo>
                    <a:pt x="1344167" y="739775"/>
                  </a:lnTo>
                  <a:lnTo>
                    <a:pt x="1546859" y="376427"/>
                  </a:lnTo>
                  <a:lnTo>
                    <a:pt x="1856231" y="376427"/>
                  </a:lnTo>
                  <a:lnTo>
                    <a:pt x="1856231" y="0"/>
                  </a:lnTo>
                  <a:close/>
                </a:path>
              </a:pathLst>
            </a:custGeom>
            <a:solidFill>
              <a:srgbClr val="BEC7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493008" y="3166872"/>
              <a:ext cx="1856739" cy="739775"/>
            </a:xfrm>
            <a:custGeom>
              <a:avLst/>
              <a:gdLst/>
              <a:ahLst/>
              <a:cxnLst/>
              <a:rect l="l" t="t" r="r" b="b"/>
              <a:pathLst>
                <a:path w="1856739" h="739775">
                  <a:moveTo>
                    <a:pt x="0" y="0"/>
                  </a:moveTo>
                  <a:lnTo>
                    <a:pt x="1082802" y="0"/>
                  </a:lnTo>
                  <a:lnTo>
                    <a:pt x="1546859" y="0"/>
                  </a:lnTo>
                  <a:lnTo>
                    <a:pt x="1856231" y="0"/>
                  </a:lnTo>
                  <a:lnTo>
                    <a:pt x="1856231" y="219582"/>
                  </a:lnTo>
                  <a:lnTo>
                    <a:pt x="1856231" y="313689"/>
                  </a:lnTo>
                  <a:lnTo>
                    <a:pt x="1856231" y="376427"/>
                  </a:lnTo>
                  <a:lnTo>
                    <a:pt x="1546859" y="376427"/>
                  </a:lnTo>
                  <a:lnTo>
                    <a:pt x="1344167" y="739775"/>
                  </a:lnTo>
                  <a:lnTo>
                    <a:pt x="1082802" y="376427"/>
                  </a:lnTo>
                  <a:lnTo>
                    <a:pt x="0" y="376427"/>
                  </a:lnTo>
                  <a:lnTo>
                    <a:pt x="0" y="313689"/>
                  </a:lnTo>
                  <a:lnTo>
                    <a:pt x="0" y="21958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755136" y="4040124"/>
              <a:ext cx="3313429" cy="433070"/>
            </a:xfrm>
            <a:custGeom>
              <a:avLst/>
              <a:gdLst/>
              <a:ahLst/>
              <a:cxnLst/>
              <a:rect l="l" t="t" r="r" b="b"/>
              <a:pathLst>
                <a:path w="3313429" h="433070">
                  <a:moveTo>
                    <a:pt x="3313175" y="0"/>
                  </a:moveTo>
                  <a:lnTo>
                    <a:pt x="0" y="0"/>
                  </a:lnTo>
                  <a:lnTo>
                    <a:pt x="0" y="432815"/>
                  </a:lnTo>
                  <a:lnTo>
                    <a:pt x="3313175" y="432815"/>
                  </a:lnTo>
                  <a:lnTo>
                    <a:pt x="33131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755136" y="4040124"/>
              <a:ext cx="3313429" cy="433070"/>
            </a:xfrm>
            <a:custGeom>
              <a:avLst/>
              <a:gdLst/>
              <a:ahLst/>
              <a:cxnLst/>
              <a:rect l="l" t="t" r="r" b="b"/>
              <a:pathLst>
                <a:path w="3313429" h="433070">
                  <a:moveTo>
                    <a:pt x="0" y="432815"/>
                  </a:moveTo>
                  <a:lnTo>
                    <a:pt x="3313175" y="432815"/>
                  </a:lnTo>
                  <a:lnTo>
                    <a:pt x="3313175" y="0"/>
                  </a:lnTo>
                  <a:lnTo>
                    <a:pt x="0" y="0"/>
                  </a:lnTo>
                  <a:lnTo>
                    <a:pt x="0" y="4328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261104" y="3973068"/>
              <a:ext cx="2234183" cy="67970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439158" y="4049395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物理核心思维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865185" y="3195827"/>
            <a:ext cx="1907539" cy="862330"/>
            <a:chOff x="1865185" y="3195827"/>
            <a:chExt cx="1907539" cy="862330"/>
          </a:xfrm>
        </p:grpSpPr>
        <p:sp>
          <p:nvSpPr>
            <p:cNvPr id="13" name="object 13"/>
            <p:cNvSpPr/>
            <p:nvPr/>
          </p:nvSpPr>
          <p:spPr>
            <a:xfrm>
              <a:off x="1869948" y="3233927"/>
              <a:ext cx="1898014" cy="819150"/>
            </a:xfrm>
            <a:custGeom>
              <a:avLst/>
              <a:gdLst/>
              <a:ahLst/>
              <a:cxnLst/>
              <a:rect l="l" t="t" r="r" b="b"/>
              <a:pathLst>
                <a:path w="1898014" h="819150">
                  <a:moveTo>
                    <a:pt x="1440179" y="0"/>
                  </a:moveTo>
                  <a:lnTo>
                    <a:pt x="0" y="0"/>
                  </a:lnTo>
                  <a:lnTo>
                    <a:pt x="0" y="377952"/>
                  </a:lnTo>
                  <a:lnTo>
                    <a:pt x="840104" y="377952"/>
                  </a:lnTo>
                  <a:lnTo>
                    <a:pt x="1897506" y="819150"/>
                  </a:lnTo>
                  <a:lnTo>
                    <a:pt x="1200150" y="377952"/>
                  </a:lnTo>
                  <a:lnTo>
                    <a:pt x="1440179" y="377952"/>
                  </a:lnTo>
                  <a:lnTo>
                    <a:pt x="144017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869948" y="3233927"/>
              <a:ext cx="1898014" cy="819150"/>
            </a:xfrm>
            <a:custGeom>
              <a:avLst/>
              <a:gdLst/>
              <a:ahLst/>
              <a:cxnLst/>
              <a:rect l="l" t="t" r="r" b="b"/>
              <a:pathLst>
                <a:path w="1898014" h="819150">
                  <a:moveTo>
                    <a:pt x="0" y="0"/>
                  </a:moveTo>
                  <a:lnTo>
                    <a:pt x="840104" y="0"/>
                  </a:lnTo>
                  <a:lnTo>
                    <a:pt x="1200150" y="0"/>
                  </a:lnTo>
                  <a:lnTo>
                    <a:pt x="1440179" y="0"/>
                  </a:lnTo>
                  <a:lnTo>
                    <a:pt x="1440179" y="220472"/>
                  </a:lnTo>
                  <a:lnTo>
                    <a:pt x="1440179" y="314960"/>
                  </a:lnTo>
                  <a:lnTo>
                    <a:pt x="1440179" y="377952"/>
                  </a:lnTo>
                  <a:lnTo>
                    <a:pt x="1200150" y="377952"/>
                  </a:lnTo>
                  <a:lnTo>
                    <a:pt x="1897506" y="819150"/>
                  </a:lnTo>
                  <a:lnTo>
                    <a:pt x="840104" y="377952"/>
                  </a:lnTo>
                  <a:lnTo>
                    <a:pt x="0" y="377952"/>
                  </a:lnTo>
                  <a:lnTo>
                    <a:pt x="0" y="314960"/>
                  </a:lnTo>
                  <a:lnTo>
                    <a:pt x="0" y="22047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0240" y="3195827"/>
              <a:ext cx="1359408" cy="569976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067305" y="3257169"/>
            <a:ext cx="1043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图像思维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516689" y="3248977"/>
            <a:ext cx="1510665" cy="673735"/>
            <a:chOff x="5516689" y="3248977"/>
            <a:chExt cx="1510665" cy="673735"/>
          </a:xfrm>
        </p:grpSpPr>
        <p:sp>
          <p:nvSpPr>
            <p:cNvPr id="18" name="object 18"/>
            <p:cNvSpPr/>
            <p:nvPr/>
          </p:nvSpPr>
          <p:spPr>
            <a:xfrm>
              <a:off x="5521452" y="3253739"/>
              <a:ext cx="1501140" cy="664210"/>
            </a:xfrm>
            <a:custGeom>
              <a:avLst/>
              <a:gdLst/>
              <a:ahLst/>
              <a:cxnLst/>
              <a:rect l="l" t="t" r="r" b="b"/>
              <a:pathLst>
                <a:path w="1501140" h="664210">
                  <a:moveTo>
                    <a:pt x="1501140" y="0"/>
                  </a:moveTo>
                  <a:lnTo>
                    <a:pt x="0" y="0"/>
                  </a:lnTo>
                  <a:lnTo>
                    <a:pt x="0" y="376428"/>
                  </a:lnTo>
                  <a:lnTo>
                    <a:pt x="250189" y="376428"/>
                  </a:lnTo>
                  <a:lnTo>
                    <a:pt x="518033" y="663829"/>
                  </a:lnTo>
                  <a:lnTo>
                    <a:pt x="625475" y="376428"/>
                  </a:lnTo>
                  <a:lnTo>
                    <a:pt x="1501140" y="376428"/>
                  </a:lnTo>
                  <a:lnTo>
                    <a:pt x="150114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521452" y="3253739"/>
              <a:ext cx="1501140" cy="664210"/>
            </a:xfrm>
            <a:custGeom>
              <a:avLst/>
              <a:gdLst/>
              <a:ahLst/>
              <a:cxnLst/>
              <a:rect l="l" t="t" r="r" b="b"/>
              <a:pathLst>
                <a:path w="1501140" h="664210">
                  <a:moveTo>
                    <a:pt x="0" y="0"/>
                  </a:moveTo>
                  <a:lnTo>
                    <a:pt x="250189" y="0"/>
                  </a:lnTo>
                  <a:lnTo>
                    <a:pt x="625475" y="0"/>
                  </a:lnTo>
                  <a:lnTo>
                    <a:pt x="1501140" y="0"/>
                  </a:lnTo>
                  <a:lnTo>
                    <a:pt x="1501140" y="219583"/>
                  </a:lnTo>
                  <a:lnTo>
                    <a:pt x="1501140" y="313689"/>
                  </a:lnTo>
                  <a:lnTo>
                    <a:pt x="1501140" y="376428"/>
                  </a:lnTo>
                  <a:lnTo>
                    <a:pt x="625475" y="376428"/>
                  </a:lnTo>
                  <a:lnTo>
                    <a:pt x="518033" y="663829"/>
                  </a:lnTo>
                  <a:lnTo>
                    <a:pt x="250189" y="376428"/>
                  </a:lnTo>
                  <a:lnTo>
                    <a:pt x="0" y="376428"/>
                  </a:lnTo>
                  <a:lnTo>
                    <a:pt x="0" y="313689"/>
                  </a:lnTo>
                  <a:lnTo>
                    <a:pt x="0" y="219583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5623305" y="3276345"/>
            <a:ext cx="1297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逆向思维法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023798" y="3224593"/>
            <a:ext cx="2294255" cy="675005"/>
            <a:chOff x="7023798" y="3224593"/>
            <a:chExt cx="2294255" cy="675005"/>
          </a:xfrm>
        </p:grpSpPr>
        <p:sp>
          <p:nvSpPr>
            <p:cNvPr id="22" name="object 22"/>
            <p:cNvSpPr/>
            <p:nvPr/>
          </p:nvSpPr>
          <p:spPr>
            <a:xfrm>
              <a:off x="7028560" y="3229355"/>
              <a:ext cx="2284730" cy="665480"/>
            </a:xfrm>
            <a:custGeom>
              <a:avLst/>
              <a:gdLst/>
              <a:ahLst/>
              <a:cxnLst/>
              <a:rect l="l" t="t" r="r" b="b"/>
              <a:pathLst>
                <a:path w="2284729" h="665479">
                  <a:moveTo>
                    <a:pt x="2284603" y="0"/>
                  </a:moveTo>
                  <a:lnTo>
                    <a:pt x="198247" y="0"/>
                  </a:lnTo>
                  <a:lnTo>
                    <a:pt x="198247" y="376428"/>
                  </a:lnTo>
                  <a:lnTo>
                    <a:pt x="545973" y="376428"/>
                  </a:lnTo>
                  <a:lnTo>
                    <a:pt x="0" y="664972"/>
                  </a:lnTo>
                  <a:lnTo>
                    <a:pt x="1067562" y="376428"/>
                  </a:lnTo>
                  <a:lnTo>
                    <a:pt x="2284603" y="376428"/>
                  </a:lnTo>
                  <a:lnTo>
                    <a:pt x="2284603" y="0"/>
                  </a:lnTo>
                  <a:close/>
                </a:path>
              </a:pathLst>
            </a:custGeom>
            <a:solidFill>
              <a:srgbClr val="BEC7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028560" y="3229355"/>
              <a:ext cx="2284730" cy="665480"/>
            </a:xfrm>
            <a:custGeom>
              <a:avLst/>
              <a:gdLst/>
              <a:ahLst/>
              <a:cxnLst/>
              <a:rect l="l" t="t" r="r" b="b"/>
              <a:pathLst>
                <a:path w="2284729" h="665479">
                  <a:moveTo>
                    <a:pt x="198247" y="0"/>
                  </a:moveTo>
                  <a:lnTo>
                    <a:pt x="545973" y="0"/>
                  </a:lnTo>
                  <a:lnTo>
                    <a:pt x="1067562" y="0"/>
                  </a:lnTo>
                  <a:lnTo>
                    <a:pt x="2284603" y="0"/>
                  </a:lnTo>
                  <a:lnTo>
                    <a:pt x="2284603" y="219583"/>
                  </a:lnTo>
                  <a:lnTo>
                    <a:pt x="2284603" y="313690"/>
                  </a:lnTo>
                  <a:lnTo>
                    <a:pt x="2284603" y="376428"/>
                  </a:lnTo>
                  <a:lnTo>
                    <a:pt x="1067562" y="376428"/>
                  </a:lnTo>
                  <a:lnTo>
                    <a:pt x="0" y="664972"/>
                  </a:lnTo>
                  <a:lnTo>
                    <a:pt x="545973" y="376428"/>
                  </a:lnTo>
                  <a:lnTo>
                    <a:pt x="198247" y="376428"/>
                  </a:lnTo>
                  <a:lnTo>
                    <a:pt x="198247" y="313690"/>
                  </a:lnTo>
                  <a:lnTo>
                    <a:pt x="198247" y="219583"/>
                  </a:lnTo>
                  <a:lnTo>
                    <a:pt x="198247" y="0"/>
                  </a:lnTo>
                  <a:close/>
                </a:path>
              </a:pathLst>
            </a:custGeom>
            <a:ln w="9144">
              <a:solidFill>
                <a:srgbClr val="BEC7E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359" y="3267455"/>
              <a:ext cx="112774" cy="36575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8213217" y="3264154"/>
            <a:ext cx="11430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00" b="1" spc="5" dirty="0">
                <a:solidFill>
                  <a:srgbClr val="6F2F9F"/>
                </a:solidFill>
                <a:latin typeface="Microsoft JhengHei" panose="020B0604030504040204" charset="-120"/>
                <a:cs typeface="Microsoft JhengHei" panose="020B0604030504040204" charset="-120"/>
              </a:rPr>
              <a:t>隔</a:t>
            </a:r>
            <a:r>
              <a:rPr sz="100" b="1" spc="-5" dirty="0">
                <a:solidFill>
                  <a:srgbClr val="6F2F9F"/>
                </a:solidFill>
                <a:latin typeface="Microsoft JhengHei" panose="020B0604030504040204" charset="-120"/>
                <a:cs typeface="Microsoft JhengHei" panose="020B0604030504040204" charset="-120"/>
              </a:rPr>
              <a:t>离法</a:t>
            </a:r>
            <a:r>
              <a:rPr sz="100" b="1" spc="5" dirty="0">
                <a:solidFill>
                  <a:srgbClr val="6F2F9F"/>
                </a:solidFill>
                <a:latin typeface="Microsoft JhengHei" panose="020B0604030504040204" charset="-120"/>
                <a:cs typeface="Microsoft JhengHei" panose="020B0604030504040204" charset="-120"/>
              </a:rPr>
              <a:t>和</a:t>
            </a:r>
            <a:r>
              <a:rPr sz="100" b="1" spc="-5" dirty="0">
                <a:solidFill>
                  <a:srgbClr val="6F2F9F"/>
                </a:solidFill>
                <a:latin typeface="Microsoft JhengHei" panose="020B0604030504040204" charset="-120"/>
                <a:cs typeface="Microsoft JhengHei" panose="020B0604030504040204" charset="-120"/>
              </a:rPr>
              <a:t>整体法</a:t>
            </a:r>
            <a:endParaRPr sz="1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839277" y="4448746"/>
            <a:ext cx="1901825" cy="960119"/>
            <a:chOff x="1839277" y="4448746"/>
            <a:chExt cx="1901825" cy="960119"/>
          </a:xfrm>
        </p:grpSpPr>
        <p:sp>
          <p:nvSpPr>
            <p:cNvPr id="27" name="object 27"/>
            <p:cNvSpPr/>
            <p:nvPr/>
          </p:nvSpPr>
          <p:spPr>
            <a:xfrm>
              <a:off x="1844039" y="4453509"/>
              <a:ext cx="1892300" cy="748030"/>
            </a:xfrm>
            <a:custGeom>
              <a:avLst/>
              <a:gdLst/>
              <a:ahLst/>
              <a:cxnLst/>
              <a:rect l="l" t="t" r="r" b="b"/>
              <a:pathLst>
                <a:path w="1892300" h="748029">
                  <a:moveTo>
                    <a:pt x="1892173" y="0"/>
                  </a:moveTo>
                  <a:lnTo>
                    <a:pt x="923671" y="423291"/>
                  </a:lnTo>
                  <a:lnTo>
                    <a:pt x="0" y="423291"/>
                  </a:lnTo>
                  <a:lnTo>
                    <a:pt x="0" y="747903"/>
                  </a:lnTo>
                  <a:lnTo>
                    <a:pt x="1583436" y="747903"/>
                  </a:lnTo>
                  <a:lnTo>
                    <a:pt x="1583436" y="423291"/>
                  </a:lnTo>
                  <a:lnTo>
                    <a:pt x="1319530" y="423291"/>
                  </a:lnTo>
                  <a:lnTo>
                    <a:pt x="1892173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844039" y="4453509"/>
              <a:ext cx="1892300" cy="748030"/>
            </a:xfrm>
            <a:custGeom>
              <a:avLst/>
              <a:gdLst/>
              <a:ahLst/>
              <a:cxnLst/>
              <a:rect l="l" t="t" r="r" b="b"/>
              <a:pathLst>
                <a:path w="1892300" h="748029">
                  <a:moveTo>
                    <a:pt x="1583436" y="747903"/>
                  </a:moveTo>
                  <a:lnTo>
                    <a:pt x="1319530" y="747903"/>
                  </a:lnTo>
                  <a:lnTo>
                    <a:pt x="923671" y="747903"/>
                  </a:lnTo>
                  <a:lnTo>
                    <a:pt x="0" y="747903"/>
                  </a:lnTo>
                  <a:lnTo>
                    <a:pt x="0" y="558546"/>
                  </a:lnTo>
                  <a:lnTo>
                    <a:pt x="0" y="477393"/>
                  </a:lnTo>
                  <a:lnTo>
                    <a:pt x="0" y="423291"/>
                  </a:lnTo>
                  <a:lnTo>
                    <a:pt x="923671" y="423291"/>
                  </a:lnTo>
                  <a:lnTo>
                    <a:pt x="1892173" y="0"/>
                  </a:lnTo>
                  <a:lnTo>
                    <a:pt x="1319530" y="423291"/>
                  </a:lnTo>
                  <a:lnTo>
                    <a:pt x="1583436" y="423291"/>
                  </a:lnTo>
                  <a:lnTo>
                    <a:pt x="1583436" y="477393"/>
                  </a:lnTo>
                  <a:lnTo>
                    <a:pt x="1583436" y="558546"/>
                  </a:lnTo>
                  <a:lnTo>
                    <a:pt x="1583436" y="74790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7483" y="4838700"/>
              <a:ext cx="1359408" cy="569976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2114804" y="4900421"/>
            <a:ext cx="1043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守恒思维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564445" y="4504499"/>
            <a:ext cx="1233805" cy="721995"/>
            <a:chOff x="3564445" y="4504499"/>
            <a:chExt cx="1233805" cy="721995"/>
          </a:xfrm>
        </p:grpSpPr>
        <p:sp>
          <p:nvSpPr>
            <p:cNvPr id="32" name="object 32"/>
            <p:cNvSpPr/>
            <p:nvPr/>
          </p:nvSpPr>
          <p:spPr>
            <a:xfrm>
              <a:off x="3569208" y="4509261"/>
              <a:ext cx="1224280" cy="712470"/>
            </a:xfrm>
            <a:custGeom>
              <a:avLst/>
              <a:gdLst/>
              <a:ahLst/>
              <a:cxnLst/>
              <a:rect l="l" t="t" r="r" b="b"/>
              <a:pathLst>
                <a:path w="1224279" h="712470">
                  <a:moveTo>
                    <a:pt x="819022" y="0"/>
                  </a:moveTo>
                  <a:lnTo>
                    <a:pt x="713866" y="334010"/>
                  </a:lnTo>
                  <a:lnTo>
                    <a:pt x="0" y="334010"/>
                  </a:lnTo>
                  <a:lnTo>
                    <a:pt x="0" y="711962"/>
                  </a:lnTo>
                  <a:lnTo>
                    <a:pt x="1223771" y="711962"/>
                  </a:lnTo>
                  <a:lnTo>
                    <a:pt x="1223771" y="334010"/>
                  </a:lnTo>
                  <a:lnTo>
                    <a:pt x="1019809" y="334010"/>
                  </a:lnTo>
                  <a:lnTo>
                    <a:pt x="81902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569208" y="4509261"/>
              <a:ext cx="1224280" cy="712470"/>
            </a:xfrm>
            <a:custGeom>
              <a:avLst/>
              <a:gdLst/>
              <a:ahLst/>
              <a:cxnLst/>
              <a:rect l="l" t="t" r="r" b="b"/>
              <a:pathLst>
                <a:path w="1224279" h="712470">
                  <a:moveTo>
                    <a:pt x="1223771" y="711962"/>
                  </a:moveTo>
                  <a:lnTo>
                    <a:pt x="1019809" y="711962"/>
                  </a:lnTo>
                  <a:lnTo>
                    <a:pt x="713866" y="711962"/>
                  </a:lnTo>
                  <a:lnTo>
                    <a:pt x="0" y="711962"/>
                  </a:lnTo>
                  <a:lnTo>
                    <a:pt x="0" y="491489"/>
                  </a:lnTo>
                  <a:lnTo>
                    <a:pt x="0" y="397001"/>
                  </a:lnTo>
                  <a:lnTo>
                    <a:pt x="0" y="334010"/>
                  </a:lnTo>
                  <a:lnTo>
                    <a:pt x="713866" y="334010"/>
                  </a:lnTo>
                  <a:lnTo>
                    <a:pt x="819022" y="0"/>
                  </a:lnTo>
                  <a:lnTo>
                    <a:pt x="1019809" y="334010"/>
                  </a:lnTo>
                  <a:lnTo>
                    <a:pt x="1223771" y="334010"/>
                  </a:lnTo>
                  <a:lnTo>
                    <a:pt x="1223771" y="397001"/>
                  </a:lnTo>
                  <a:lnTo>
                    <a:pt x="1223771" y="491489"/>
                  </a:lnTo>
                  <a:lnTo>
                    <a:pt x="1223771" y="71196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3659251" y="4866208"/>
            <a:ext cx="1043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等效思维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821745" y="4470971"/>
            <a:ext cx="1306830" cy="721995"/>
            <a:chOff x="4821745" y="4470971"/>
            <a:chExt cx="1306830" cy="721995"/>
          </a:xfrm>
        </p:grpSpPr>
        <p:sp>
          <p:nvSpPr>
            <p:cNvPr id="36" name="object 36"/>
            <p:cNvSpPr/>
            <p:nvPr/>
          </p:nvSpPr>
          <p:spPr>
            <a:xfrm>
              <a:off x="4826508" y="4475734"/>
              <a:ext cx="1297305" cy="712470"/>
            </a:xfrm>
            <a:custGeom>
              <a:avLst/>
              <a:gdLst/>
              <a:ahLst/>
              <a:cxnLst/>
              <a:rect l="l" t="t" r="r" b="b"/>
              <a:pathLst>
                <a:path w="1297304" h="712470">
                  <a:moveTo>
                    <a:pt x="355600" y="0"/>
                  </a:moveTo>
                  <a:lnTo>
                    <a:pt x="216153" y="334010"/>
                  </a:lnTo>
                  <a:lnTo>
                    <a:pt x="0" y="334010"/>
                  </a:lnTo>
                  <a:lnTo>
                    <a:pt x="0" y="711962"/>
                  </a:lnTo>
                  <a:lnTo>
                    <a:pt x="1296924" y="711962"/>
                  </a:lnTo>
                  <a:lnTo>
                    <a:pt x="1296924" y="334010"/>
                  </a:lnTo>
                  <a:lnTo>
                    <a:pt x="540384" y="33401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4826508" y="4475734"/>
              <a:ext cx="1297305" cy="712470"/>
            </a:xfrm>
            <a:custGeom>
              <a:avLst/>
              <a:gdLst/>
              <a:ahLst/>
              <a:cxnLst/>
              <a:rect l="l" t="t" r="r" b="b"/>
              <a:pathLst>
                <a:path w="1297304" h="712470">
                  <a:moveTo>
                    <a:pt x="1296924" y="711962"/>
                  </a:moveTo>
                  <a:lnTo>
                    <a:pt x="540384" y="711962"/>
                  </a:lnTo>
                  <a:lnTo>
                    <a:pt x="216153" y="711962"/>
                  </a:lnTo>
                  <a:lnTo>
                    <a:pt x="0" y="711962"/>
                  </a:lnTo>
                  <a:lnTo>
                    <a:pt x="0" y="491490"/>
                  </a:lnTo>
                  <a:lnTo>
                    <a:pt x="0" y="397002"/>
                  </a:lnTo>
                  <a:lnTo>
                    <a:pt x="0" y="334010"/>
                  </a:lnTo>
                  <a:lnTo>
                    <a:pt x="216153" y="334010"/>
                  </a:lnTo>
                  <a:lnTo>
                    <a:pt x="355600" y="0"/>
                  </a:lnTo>
                  <a:lnTo>
                    <a:pt x="540384" y="334010"/>
                  </a:lnTo>
                  <a:lnTo>
                    <a:pt x="1296924" y="334010"/>
                  </a:lnTo>
                  <a:lnTo>
                    <a:pt x="1296924" y="397002"/>
                  </a:lnTo>
                  <a:lnTo>
                    <a:pt x="1296924" y="491490"/>
                  </a:lnTo>
                  <a:lnTo>
                    <a:pt x="1296924" y="71196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4953127" y="4832984"/>
            <a:ext cx="1043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对称思维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116762" y="4464113"/>
            <a:ext cx="2009139" cy="737870"/>
            <a:chOff x="7116762" y="4464113"/>
            <a:chExt cx="2009139" cy="737870"/>
          </a:xfrm>
        </p:grpSpPr>
        <p:sp>
          <p:nvSpPr>
            <p:cNvPr id="40" name="object 40"/>
            <p:cNvSpPr/>
            <p:nvPr/>
          </p:nvSpPr>
          <p:spPr>
            <a:xfrm>
              <a:off x="7121525" y="4468876"/>
              <a:ext cx="1999614" cy="728345"/>
            </a:xfrm>
            <a:custGeom>
              <a:avLst/>
              <a:gdLst/>
              <a:ahLst/>
              <a:cxnLst/>
              <a:rect l="l" t="t" r="r" b="b"/>
              <a:pathLst>
                <a:path w="1999615" h="728345">
                  <a:moveTo>
                    <a:pt x="0" y="0"/>
                  </a:moveTo>
                  <a:lnTo>
                    <a:pt x="631825" y="351536"/>
                  </a:lnTo>
                  <a:lnTo>
                    <a:pt x="358267" y="351536"/>
                  </a:lnTo>
                  <a:lnTo>
                    <a:pt x="358267" y="727963"/>
                  </a:lnTo>
                  <a:lnTo>
                    <a:pt x="1999615" y="727963"/>
                  </a:lnTo>
                  <a:lnTo>
                    <a:pt x="1999615" y="351536"/>
                  </a:lnTo>
                  <a:lnTo>
                    <a:pt x="1042161" y="3515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7121525" y="4468876"/>
              <a:ext cx="1999614" cy="728345"/>
            </a:xfrm>
            <a:custGeom>
              <a:avLst/>
              <a:gdLst/>
              <a:ahLst/>
              <a:cxnLst/>
              <a:rect l="l" t="t" r="r" b="b"/>
              <a:pathLst>
                <a:path w="1999615" h="728345">
                  <a:moveTo>
                    <a:pt x="358267" y="351536"/>
                  </a:moveTo>
                  <a:lnTo>
                    <a:pt x="631825" y="351536"/>
                  </a:lnTo>
                  <a:lnTo>
                    <a:pt x="0" y="0"/>
                  </a:lnTo>
                  <a:lnTo>
                    <a:pt x="1042161" y="351536"/>
                  </a:lnTo>
                  <a:lnTo>
                    <a:pt x="1999615" y="351536"/>
                  </a:lnTo>
                  <a:lnTo>
                    <a:pt x="1999615" y="414274"/>
                  </a:lnTo>
                  <a:lnTo>
                    <a:pt x="1999615" y="508381"/>
                  </a:lnTo>
                  <a:lnTo>
                    <a:pt x="1999615" y="727963"/>
                  </a:lnTo>
                  <a:lnTo>
                    <a:pt x="1042161" y="727963"/>
                  </a:lnTo>
                  <a:lnTo>
                    <a:pt x="631825" y="727963"/>
                  </a:lnTo>
                  <a:lnTo>
                    <a:pt x="358267" y="727963"/>
                  </a:lnTo>
                  <a:lnTo>
                    <a:pt x="358267" y="508381"/>
                  </a:lnTo>
                  <a:lnTo>
                    <a:pt x="358267" y="414274"/>
                  </a:lnTo>
                  <a:lnTo>
                    <a:pt x="358267" y="35153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64652" y="4858512"/>
              <a:ext cx="74675" cy="36575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8276208" y="4869624"/>
            <a:ext cx="50800" cy="1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"/>
              </a:lnSpc>
            </a:pPr>
            <a:r>
              <a:rPr sz="100" b="1" spc="5" dirty="0">
                <a:latin typeface="Microsoft JhengHei" panose="020B0604030504040204" charset="-120"/>
                <a:cs typeface="Microsoft JhengHei" panose="020B0604030504040204" charset="-120"/>
              </a:rPr>
              <a:t>模</a:t>
            </a:r>
            <a:r>
              <a:rPr sz="100" b="1" spc="-5" dirty="0">
                <a:latin typeface="Microsoft JhengHei" panose="020B0604030504040204" charset="-120"/>
                <a:cs typeface="Microsoft JhengHei" panose="020B0604030504040204" charset="-120"/>
              </a:rPr>
              <a:t>型思维</a:t>
            </a:r>
            <a:endParaRPr sz="1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569208" y="2007107"/>
            <a:ext cx="4255135" cy="922019"/>
            <a:chOff x="3569208" y="2007107"/>
            <a:chExt cx="4255135" cy="922019"/>
          </a:xfrm>
        </p:grpSpPr>
        <p:sp>
          <p:nvSpPr>
            <p:cNvPr id="45" name="object 45"/>
            <p:cNvSpPr/>
            <p:nvPr/>
          </p:nvSpPr>
          <p:spPr>
            <a:xfrm>
              <a:off x="3569208" y="2007107"/>
              <a:ext cx="4255135" cy="922019"/>
            </a:xfrm>
            <a:custGeom>
              <a:avLst/>
              <a:gdLst/>
              <a:ahLst/>
              <a:cxnLst/>
              <a:rect l="l" t="t" r="r" b="b"/>
              <a:pathLst>
                <a:path w="4255134" h="922019">
                  <a:moveTo>
                    <a:pt x="4255008" y="0"/>
                  </a:moveTo>
                  <a:lnTo>
                    <a:pt x="0" y="0"/>
                  </a:lnTo>
                  <a:lnTo>
                    <a:pt x="0" y="922020"/>
                  </a:lnTo>
                  <a:lnTo>
                    <a:pt x="4255008" y="922020"/>
                  </a:lnTo>
                  <a:lnTo>
                    <a:pt x="425500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00372" y="2193035"/>
              <a:ext cx="2843783" cy="679703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3569208" y="2007107"/>
            <a:ext cx="4255135" cy="922019"/>
          </a:xfrm>
          <a:prstGeom prst="rect">
            <a:avLst/>
          </a:prstGeom>
          <a:ln w="12192">
            <a:solidFill>
              <a:srgbClr val="446CA9"/>
            </a:solidFill>
          </a:ln>
        </p:spPr>
        <p:txBody>
          <a:bodyPr vert="horz" wrap="square" lIns="0" tIns="275590" rIns="0" bIns="0" rtlCol="0">
            <a:spAutoFit/>
          </a:bodyPr>
          <a:lstStyle/>
          <a:p>
            <a:pPr marL="1121410">
              <a:lnSpc>
                <a:spcPct val="100000"/>
              </a:lnSpc>
              <a:spcBef>
                <a:spcPts val="2170"/>
              </a:spcBef>
            </a:pP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物理九大核心思维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6155245" y="4494974"/>
            <a:ext cx="1306830" cy="731520"/>
            <a:chOff x="6155245" y="4494974"/>
            <a:chExt cx="1306830" cy="731520"/>
          </a:xfrm>
        </p:grpSpPr>
        <p:sp>
          <p:nvSpPr>
            <p:cNvPr id="49" name="object 49"/>
            <p:cNvSpPr/>
            <p:nvPr/>
          </p:nvSpPr>
          <p:spPr>
            <a:xfrm>
              <a:off x="6160008" y="4499736"/>
              <a:ext cx="1297305" cy="721995"/>
            </a:xfrm>
            <a:custGeom>
              <a:avLst/>
              <a:gdLst/>
              <a:ahLst/>
              <a:cxnLst/>
              <a:rect l="l" t="t" r="r" b="b"/>
              <a:pathLst>
                <a:path w="1297304" h="721995">
                  <a:moveTo>
                    <a:pt x="622299" y="0"/>
                  </a:moveTo>
                  <a:lnTo>
                    <a:pt x="216153" y="343535"/>
                  </a:lnTo>
                  <a:lnTo>
                    <a:pt x="0" y="343535"/>
                  </a:lnTo>
                  <a:lnTo>
                    <a:pt x="0" y="721487"/>
                  </a:lnTo>
                  <a:lnTo>
                    <a:pt x="1296923" y="721487"/>
                  </a:lnTo>
                  <a:lnTo>
                    <a:pt x="1296923" y="343535"/>
                  </a:lnTo>
                  <a:lnTo>
                    <a:pt x="540385" y="343535"/>
                  </a:lnTo>
                  <a:lnTo>
                    <a:pt x="622299" y="0"/>
                  </a:lnTo>
                  <a:close/>
                </a:path>
              </a:pathLst>
            </a:custGeom>
            <a:solidFill>
              <a:srgbClr val="F49F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6160008" y="4499736"/>
              <a:ext cx="1297305" cy="721995"/>
            </a:xfrm>
            <a:custGeom>
              <a:avLst/>
              <a:gdLst/>
              <a:ahLst/>
              <a:cxnLst/>
              <a:rect l="l" t="t" r="r" b="b"/>
              <a:pathLst>
                <a:path w="1297304" h="721995">
                  <a:moveTo>
                    <a:pt x="1296923" y="721487"/>
                  </a:moveTo>
                  <a:lnTo>
                    <a:pt x="540385" y="721487"/>
                  </a:lnTo>
                  <a:lnTo>
                    <a:pt x="216153" y="721487"/>
                  </a:lnTo>
                  <a:lnTo>
                    <a:pt x="0" y="721487"/>
                  </a:lnTo>
                  <a:lnTo>
                    <a:pt x="0" y="501014"/>
                  </a:lnTo>
                  <a:lnTo>
                    <a:pt x="0" y="406526"/>
                  </a:lnTo>
                  <a:lnTo>
                    <a:pt x="0" y="343535"/>
                  </a:lnTo>
                  <a:lnTo>
                    <a:pt x="216153" y="343535"/>
                  </a:lnTo>
                  <a:lnTo>
                    <a:pt x="622299" y="0"/>
                  </a:lnTo>
                  <a:lnTo>
                    <a:pt x="540385" y="343535"/>
                  </a:lnTo>
                  <a:lnTo>
                    <a:pt x="1296923" y="343535"/>
                  </a:lnTo>
                  <a:lnTo>
                    <a:pt x="1296923" y="406526"/>
                  </a:lnTo>
                  <a:lnTo>
                    <a:pt x="1296923" y="501014"/>
                  </a:lnTo>
                  <a:lnTo>
                    <a:pt x="1296923" y="72148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/>
          <p:cNvSpPr txBox="1"/>
          <p:nvPr/>
        </p:nvSpPr>
        <p:spPr>
          <a:xfrm>
            <a:off x="6286246" y="4866208"/>
            <a:ext cx="1043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临界思维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535679" y="3180588"/>
            <a:ext cx="1849120" cy="399415"/>
          </a:xfrm>
          <a:custGeom>
            <a:avLst/>
            <a:gdLst/>
            <a:ahLst/>
            <a:cxnLst/>
            <a:rect l="l" t="t" r="r" b="b"/>
            <a:pathLst>
              <a:path w="1849120" h="399414">
                <a:moveTo>
                  <a:pt x="1848612" y="0"/>
                </a:moveTo>
                <a:lnTo>
                  <a:pt x="0" y="0"/>
                </a:lnTo>
                <a:lnTo>
                  <a:pt x="0" y="399288"/>
                </a:lnTo>
                <a:lnTo>
                  <a:pt x="1848612" y="399288"/>
                </a:lnTo>
                <a:lnTo>
                  <a:pt x="1848612" y="0"/>
                </a:lnTo>
                <a:close/>
              </a:path>
            </a:pathLst>
          </a:custGeom>
          <a:solidFill>
            <a:srgbClr val="BEC7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3589273" y="2959735"/>
            <a:ext cx="915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000" b="1" baseline="-53000" dirty="0">
                <a:latin typeface="微软雅黑" panose="020B0503020204020204" charset="-122"/>
                <a:cs typeface="微软雅黑" panose="020B0503020204020204" charset="-122"/>
              </a:rPr>
              <a:t>极限</a:t>
            </a:r>
            <a:r>
              <a:rPr sz="3000" b="1" spc="-165" baseline="-53000" dirty="0">
                <a:latin typeface="微软雅黑" panose="020B0503020204020204" charset="-122"/>
                <a:cs typeface="微软雅黑" panose="020B0503020204020204" charset="-122"/>
              </a:rPr>
              <a:t>思</a:t>
            </a:r>
            <a:r>
              <a:rPr sz="100" b="1" spc="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极</a:t>
            </a:r>
            <a:r>
              <a:rPr sz="100" b="1" spc="-100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限</a:t>
            </a:r>
            <a:r>
              <a:rPr sz="3000" b="1" spc="-2872" baseline="-53000" dirty="0">
                <a:latin typeface="微软雅黑" panose="020B0503020204020204" charset="-122"/>
                <a:cs typeface="微软雅黑" panose="020B0503020204020204" charset="-122"/>
              </a:rPr>
              <a:t>维</a:t>
            </a:r>
            <a:r>
              <a:rPr sz="100" b="1" spc="-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极</a:t>
            </a:r>
            <a:r>
              <a:rPr sz="100" b="1" spc="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值</a:t>
            </a:r>
            <a:r>
              <a:rPr sz="100" b="1" spc="-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思维法</a:t>
            </a:r>
            <a:endParaRPr sz="1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321295" y="3238500"/>
            <a:ext cx="1984375" cy="399415"/>
          </a:xfrm>
          <a:custGeom>
            <a:avLst/>
            <a:gdLst/>
            <a:ahLst/>
            <a:cxnLst/>
            <a:rect l="l" t="t" r="r" b="b"/>
            <a:pathLst>
              <a:path w="1984375" h="399414">
                <a:moveTo>
                  <a:pt x="1984248" y="0"/>
                </a:moveTo>
                <a:lnTo>
                  <a:pt x="0" y="0"/>
                </a:lnTo>
                <a:lnTo>
                  <a:pt x="0" y="399288"/>
                </a:lnTo>
                <a:lnTo>
                  <a:pt x="1984248" y="399288"/>
                </a:lnTo>
                <a:lnTo>
                  <a:pt x="1984248" y="0"/>
                </a:lnTo>
                <a:close/>
              </a:path>
            </a:pathLst>
          </a:custGeom>
          <a:solidFill>
            <a:srgbClr val="BEC7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7401306" y="3262376"/>
            <a:ext cx="18072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隔离法与整体法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531607" y="4797552"/>
            <a:ext cx="1849120" cy="399415"/>
          </a:xfrm>
          <a:custGeom>
            <a:avLst/>
            <a:gdLst/>
            <a:ahLst/>
            <a:cxnLst/>
            <a:rect l="l" t="t" r="r" b="b"/>
            <a:pathLst>
              <a:path w="1849120" h="399414">
                <a:moveTo>
                  <a:pt x="1848611" y="0"/>
                </a:moveTo>
                <a:lnTo>
                  <a:pt x="0" y="0"/>
                </a:lnTo>
                <a:lnTo>
                  <a:pt x="0" y="399288"/>
                </a:lnTo>
                <a:lnTo>
                  <a:pt x="1848611" y="399288"/>
                </a:lnTo>
                <a:lnTo>
                  <a:pt x="184861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7610602" y="4821123"/>
            <a:ext cx="10452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模型思维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1771" y="321309"/>
            <a:ext cx="2768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EF8518"/>
                </a:solidFill>
                <a:latin typeface="微软雅黑" panose="020B0503020204020204" charset="-122"/>
                <a:cs typeface="微软雅黑" panose="020B0503020204020204" charset="-122"/>
              </a:rPr>
              <a:t>一轮备考策略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75944" y="1313941"/>
            <a:ext cx="213359" cy="2667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025" y="1184275"/>
            <a:ext cx="8811260" cy="4662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微软雅黑" panose="020B0503020204020204" charset="-122"/>
                <a:cs typeface="微软雅黑" panose="020B0503020204020204" charset="-122"/>
              </a:rPr>
              <a:t>促进课堂转</a:t>
            </a:r>
            <a:r>
              <a:rPr sz="3000" b="1" spc="-10" dirty="0">
                <a:latin typeface="微软雅黑" panose="020B0503020204020204" charset="-122"/>
                <a:cs typeface="微软雅黑" panose="020B0503020204020204" charset="-122"/>
              </a:rPr>
              <a:t>变</a:t>
            </a:r>
            <a:r>
              <a:rPr sz="3000" b="1" dirty="0">
                <a:solidFill>
                  <a:srgbClr val="0E1322"/>
                </a:solidFill>
                <a:latin typeface="微软雅黑" panose="020B0503020204020204" charset="-122"/>
                <a:cs typeface="微软雅黑" panose="020B0503020204020204" charset="-122"/>
              </a:rPr>
              <a:t>—</a:t>
            </a:r>
            <a:r>
              <a:rPr sz="3000" dirty="0">
                <a:solidFill>
                  <a:srgbClr val="0E1322"/>
                </a:solidFill>
                <a:latin typeface="微软雅黑" panose="020B0503020204020204" charset="-122"/>
                <a:cs typeface="微软雅黑" panose="020B0503020204020204" charset="-122"/>
              </a:rPr>
              <a:t>尊重规律，顺势而为</a:t>
            </a:r>
            <a:endParaRPr sz="3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微软雅黑" panose="020B0503020204020204" charset="-122"/>
              <a:cs typeface="微软雅黑" panose="020B0503020204020204" charset="-122"/>
            </a:endParaRPr>
          </a:p>
          <a:p>
            <a:pPr marL="1097915">
              <a:lnSpc>
                <a:spcPct val="100000"/>
              </a:lnSpc>
            </a:pPr>
            <a:r>
              <a:rPr sz="2800" b="1" spc="290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科学施教，寻找一条离“罗马”最</a:t>
            </a:r>
            <a:r>
              <a:rPr sz="2800" b="1" spc="300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近</a:t>
            </a:r>
            <a:r>
              <a:rPr sz="2800" b="1" spc="290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的路</a:t>
            </a:r>
            <a:r>
              <a:rPr sz="2800" b="1" spc="-5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！</a:t>
            </a:r>
            <a:r>
              <a:rPr sz="2800" b="1" spc="-540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133475" marR="5080" indent="-228600">
              <a:lnSpc>
                <a:spcPct val="130000"/>
              </a:lnSpc>
              <a:spcBef>
                <a:spcPts val="2115"/>
              </a:spcBef>
              <a:buFont typeface="Arial" panose="020B0604020202020204"/>
              <a:buChar char="●"/>
              <a:tabLst>
                <a:tab pos="1134110" algn="l"/>
              </a:tabLst>
            </a:pPr>
            <a:r>
              <a:rPr sz="2000" b="1" spc="150" dirty="0">
                <a:latin typeface="Microsoft JhengHei" panose="020B0604030504040204" charset="-120"/>
                <a:cs typeface="Microsoft JhengHei" panose="020B0604030504040204" charset="-120"/>
              </a:rPr>
              <a:t>教</a:t>
            </a:r>
            <a:r>
              <a:rPr sz="2000" b="1" spc="165" dirty="0">
                <a:latin typeface="Microsoft JhengHei" panose="020B0604030504040204" charset="-120"/>
                <a:cs typeface="Microsoft JhengHei" panose="020B0604030504040204" charset="-120"/>
              </a:rPr>
              <a:t>学</a:t>
            </a:r>
            <a:r>
              <a:rPr sz="2000" b="1" spc="150" dirty="0">
                <a:latin typeface="Microsoft JhengHei" panose="020B0604030504040204" charset="-120"/>
                <a:cs typeface="Microsoft JhengHei" panose="020B0604030504040204" charset="-120"/>
              </a:rPr>
              <a:t>方式与高</a:t>
            </a:r>
            <a:r>
              <a:rPr sz="2000" b="1" spc="165" dirty="0">
                <a:latin typeface="Microsoft JhengHei" panose="020B0604030504040204" charset="-120"/>
                <a:cs typeface="Microsoft JhengHei" panose="020B0604030504040204" charset="-120"/>
              </a:rPr>
              <a:t>考</a:t>
            </a:r>
            <a:r>
              <a:rPr sz="2000" b="1" spc="150" dirty="0">
                <a:latin typeface="Microsoft JhengHei" panose="020B0604030504040204" charset="-120"/>
                <a:cs typeface="Microsoft JhengHei" panose="020B0604030504040204" charset="-120"/>
              </a:rPr>
              <a:t>要求不匹</a:t>
            </a:r>
            <a:r>
              <a:rPr sz="2000" b="1" spc="165" dirty="0">
                <a:latin typeface="Microsoft JhengHei" panose="020B0604030504040204" charset="-120"/>
                <a:cs typeface="Microsoft JhengHei" panose="020B0604030504040204" charset="-120"/>
              </a:rPr>
              <a:t>配</a:t>
            </a:r>
            <a:r>
              <a:rPr sz="2000" b="1" spc="150" dirty="0">
                <a:latin typeface="Microsoft JhengHei" panose="020B0604030504040204" charset="-120"/>
                <a:cs typeface="Microsoft JhengHei" panose="020B0604030504040204" charset="-120"/>
              </a:rPr>
              <a:t>，无法实</a:t>
            </a:r>
            <a:r>
              <a:rPr sz="2000" b="1" spc="165" dirty="0">
                <a:latin typeface="Microsoft JhengHei" panose="020B0604030504040204" charset="-120"/>
                <a:cs typeface="Microsoft JhengHei" panose="020B0604030504040204" charset="-120"/>
              </a:rPr>
              <a:t>现</a:t>
            </a:r>
            <a:r>
              <a:rPr sz="2000" b="1" spc="150" dirty="0">
                <a:latin typeface="Microsoft JhengHei" panose="020B0604030504040204" charset="-120"/>
                <a:cs typeface="Microsoft JhengHei" panose="020B0604030504040204" charset="-120"/>
              </a:rPr>
              <a:t>由表层学</a:t>
            </a:r>
            <a:r>
              <a:rPr sz="2000" b="1" spc="165" dirty="0">
                <a:latin typeface="Microsoft JhengHei" panose="020B0604030504040204" charset="-120"/>
                <a:cs typeface="Microsoft JhengHei" panose="020B0604030504040204" charset="-120"/>
              </a:rPr>
              <a:t>习</a:t>
            </a:r>
            <a:r>
              <a:rPr sz="2000" b="1" spc="150" dirty="0">
                <a:latin typeface="Microsoft JhengHei" panose="020B0604030504040204" charset="-120"/>
                <a:cs typeface="Microsoft JhengHei" panose="020B0604030504040204" charset="-120"/>
              </a:rPr>
              <a:t>到深度学</a:t>
            </a:r>
            <a:r>
              <a:rPr sz="2000" b="1" spc="165" dirty="0">
                <a:latin typeface="Microsoft JhengHei" panose="020B0604030504040204" charset="-120"/>
                <a:cs typeface="Microsoft JhengHei" panose="020B0604030504040204" charset="-120"/>
              </a:rPr>
              <a:t>习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的 </a:t>
            </a:r>
            <a:r>
              <a:rPr sz="2000" b="1" spc="150" dirty="0">
                <a:latin typeface="Microsoft JhengHei" panose="020B0604030504040204" charset="-120"/>
                <a:cs typeface="Microsoft JhengHei" panose="020B0604030504040204" charset="-120"/>
              </a:rPr>
              <a:t>转</a:t>
            </a:r>
            <a:r>
              <a:rPr sz="2000" b="1" spc="165" dirty="0">
                <a:latin typeface="Microsoft JhengHei" panose="020B0604030504040204" charset="-120"/>
                <a:cs typeface="Microsoft JhengHei" panose="020B0604030504040204" charset="-120"/>
              </a:rPr>
              <a:t>化</a:t>
            </a:r>
            <a:r>
              <a:rPr sz="2000" b="1" spc="150" dirty="0">
                <a:latin typeface="Microsoft JhengHei" panose="020B0604030504040204" charset="-120"/>
                <a:cs typeface="Microsoft JhengHei" panose="020B0604030504040204" charset="-120"/>
              </a:rPr>
              <a:t>是学生影</a:t>
            </a:r>
            <a:r>
              <a:rPr sz="2000" b="1" spc="165" dirty="0">
                <a:latin typeface="Microsoft JhengHei" panose="020B0604030504040204" charset="-120"/>
                <a:cs typeface="Microsoft JhengHei" panose="020B0604030504040204" charset="-120"/>
              </a:rPr>
              <a:t>响</a:t>
            </a:r>
            <a:r>
              <a:rPr sz="2000" b="1" spc="150" dirty="0">
                <a:latin typeface="Microsoft JhengHei" panose="020B0604030504040204" charset="-120"/>
                <a:cs typeface="Microsoft JhengHei" panose="020B0604030504040204" charset="-120"/>
              </a:rPr>
              <a:t>成绩提高</a:t>
            </a:r>
            <a:r>
              <a:rPr sz="2000" b="1" spc="165" dirty="0">
                <a:latin typeface="Microsoft JhengHei" panose="020B0604030504040204" charset="-120"/>
                <a:cs typeface="Microsoft JhengHei" panose="020B0604030504040204" charset="-120"/>
              </a:rPr>
              <a:t>的</a:t>
            </a:r>
            <a:r>
              <a:rPr sz="2000" b="1" spc="150" dirty="0">
                <a:latin typeface="Microsoft JhengHei" panose="020B0604030504040204" charset="-120"/>
                <a:cs typeface="Microsoft JhengHei" panose="020B0604030504040204" charset="-120"/>
              </a:rPr>
              <a:t>重要原因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！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133475" indent="-229235">
              <a:lnSpc>
                <a:spcPct val="100000"/>
              </a:lnSpc>
              <a:spcBef>
                <a:spcPts val="1715"/>
              </a:spcBef>
              <a:buFont typeface="Arial" panose="020B0604020202020204"/>
              <a:buChar char="●"/>
              <a:tabLst>
                <a:tab pos="1134110" algn="l"/>
              </a:tabLst>
            </a:pPr>
            <a:r>
              <a:rPr sz="2000" b="1" spc="155" dirty="0">
                <a:latin typeface="Microsoft JhengHei" panose="020B0604030504040204" charset="-120"/>
                <a:cs typeface="Microsoft JhengHei" panose="020B0604030504040204" charset="-120"/>
              </a:rPr>
              <a:t>课</a:t>
            </a:r>
            <a:r>
              <a:rPr sz="2000" b="1" spc="165" dirty="0">
                <a:latin typeface="Microsoft JhengHei" panose="020B0604030504040204" charset="-120"/>
                <a:cs typeface="Microsoft JhengHei" panose="020B0604030504040204" charset="-120"/>
              </a:rPr>
              <a:t>的</a:t>
            </a:r>
            <a:r>
              <a:rPr sz="2000" b="1" spc="155" dirty="0">
                <a:latin typeface="Microsoft JhengHei" panose="020B0604030504040204" charset="-120"/>
                <a:cs typeface="Microsoft JhengHei" panose="020B0604030504040204" charset="-120"/>
              </a:rPr>
              <a:t>规范</a:t>
            </a:r>
            <a:r>
              <a:rPr sz="2000" b="1" spc="160" dirty="0">
                <a:latin typeface="Microsoft JhengHei" panose="020B0604030504040204" charset="-120"/>
                <a:cs typeface="Microsoft JhengHei" panose="020B0604030504040204" charset="-120"/>
              </a:rPr>
              <a:t>性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——</a:t>
            </a:r>
            <a:r>
              <a:rPr sz="2000" b="1" spc="155" dirty="0">
                <a:latin typeface="Microsoft JhengHei" panose="020B0604030504040204" charset="-120"/>
                <a:cs typeface="Microsoft JhengHei" panose="020B0604030504040204" charset="-120"/>
              </a:rPr>
              <a:t>制定课堂</a:t>
            </a:r>
            <a:r>
              <a:rPr sz="2000" b="1" spc="165" dirty="0">
                <a:latin typeface="Microsoft JhengHei" panose="020B0604030504040204" charset="-120"/>
                <a:cs typeface="Microsoft JhengHei" panose="020B0604030504040204" charset="-120"/>
              </a:rPr>
              <a:t>教</a:t>
            </a:r>
            <a:r>
              <a:rPr sz="2000" b="1" spc="155" dirty="0">
                <a:latin typeface="Microsoft JhengHei" panose="020B0604030504040204" charset="-120"/>
                <a:cs typeface="Microsoft JhengHei" panose="020B0604030504040204" charset="-120"/>
              </a:rPr>
              <a:t>学基本规</a:t>
            </a:r>
            <a:r>
              <a:rPr sz="2000" b="1" spc="165" dirty="0">
                <a:latin typeface="Microsoft JhengHei" panose="020B0604030504040204" charset="-120"/>
                <a:cs typeface="Microsoft JhengHei" panose="020B0604030504040204" charset="-120"/>
              </a:rPr>
              <a:t>范</a:t>
            </a:r>
            <a:r>
              <a:rPr sz="2000" b="1" spc="155" dirty="0">
                <a:latin typeface="Microsoft JhengHei" panose="020B0604030504040204" charset="-120"/>
                <a:cs typeface="Microsoft JhengHei" panose="020B0604030504040204" charset="-120"/>
              </a:rPr>
              <a:t>，有章法</a:t>
            </a:r>
            <a:r>
              <a:rPr sz="2000" b="1" spc="165" dirty="0">
                <a:latin typeface="Microsoft JhengHei" panose="020B0604030504040204" charset="-120"/>
                <a:cs typeface="Microsoft JhengHei" panose="020B0604030504040204" charset="-120"/>
              </a:rPr>
              <a:t>不</a:t>
            </a:r>
            <a:r>
              <a:rPr sz="2000" b="1" spc="155" dirty="0">
                <a:latin typeface="Microsoft JhengHei" panose="020B0604030504040204" charset="-120"/>
                <a:cs typeface="Microsoft JhengHei" panose="020B0604030504040204" charset="-120"/>
              </a:rPr>
              <a:t>任</a:t>
            </a:r>
            <a:r>
              <a:rPr sz="2000" b="1" spc="5" dirty="0">
                <a:latin typeface="Microsoft JhengHei" panose="020B0604030504040204" charset="-120"/>
                <a:cs typeface="Microsoft JhengHei" panose="020B0604030504040204" charset="-120"/>
              </a:rPr>
              <a:t>性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133475" indent="-229235">
              <a:lnSpc>
                <a:spcPct val="100000"/>
              </a:lnSpc>
              <a:spcBef>
                <a:spcPts val="1730"/>
              </a:spcBef>
              <a:buFont typeface="Arial" panose="020B0604020202020204"/>
              <a:buChar char="●"/>
              <a:tabLst>
                <a:tab pos="1134110" algn="l"/>
              </a:tabLst>
            </a:pPr>
            <a:r>
              <a:rPr sz="2000" b="1" spc="150" dirty="0">
                <a:latin typeface="Microsoft JhengHei" panose="020B0604030504040204" charset="-120"/>
                <a:cs typeface="Microsoft JhengHei" panose="020B0604030504040204" charset="-120"/>
              </a:rPr>
              <a:t>讲</a:t>
            </a:r>
            <a:r>
              <a:rPr sz="2000" b="1" spc="165" dirty="0">
                <a:latin typeface="Microsoft JhengHei" panose="020B0604030504040204" charset="-120"/>
                <a:cs typeface="Microsoft JhengHei" panose="020B0604030504040204" charset="-120"/>
              </a:rPr>
              <a:t>的</a:t>
            </a:r>
            <a:r>
              <a:rPr sz="2000" b="1" spc="150" dirty="0">
                <a:latin typeface="Microsoft JhengHei" panose="020B0604030504040204" charset="-120"/>
                <a:cs typeface="Microsoft JhengHei" panose="020B0604030504040204" charset="-120"/>
              </a:rPr>
              <a:t>针对</a:t>
            </a:r>
            <a:r>
              <a:rPr sz="2000" b="1" spc="160" dirty="0">
                <a:latin typeface="Microsoft JhengHei" panose="020B0604030504040204" charset="-120"/>
                <a:cs typeface="Microsoft JhengHei" panose="020B0604030504040204" charset="-120"/>
              </a:rPr>
              <a:t>性</a:t>
            </a:r>
            <a:r>
              <a:rPr sz="2000" b="1" spc="5" dirty="0">
                <a:latin typeface="Microsoft JhengHei" panose="020B0604030504040204" charset="-120"/>
                <a:cs typeface="Microsoft JhengHei" panose="020B0604030504040204" charset="-120"/>
              </a:rPr>
              <a:t>——</a:t>
            </a:r>
            <a:r>
              <a:rPr sz="2000" b="1" spc="150" dirty="0">
                <a:latin typeface="Microsoft JhengHei" panose="020B0604030504040204" charset="-120"/>
                <a:cs typeface="Microsoft JhengHei" panose="020B0604030504040204" charset="-120"/>
              </a:rPr>
              <a:t>讲什么？</a:t>
            </a:r>
            <a:r>
              <a:rPr sz="2000" b="1" spc="165" dirty="0">
                <a:latin typeface="Microsoft JhengHei" panose="020B0604030504040204" charset="-120"/>
                <a:cs typeface="Microsoft JhengHei" panose="020B0604030504040204" charset="-120"/>
              </a:rPr>
              <a:t>怎</a:t>
            </a:r>
            <a:r>
              <a:rPr sz="2000" b="1" spc="150" dirty="0">
                <a:latin typeface="Microsoft JhengHei" panose="020B0604030504040204" charset="-120"/>
                <a:cs typeface="Microsoft JhengHei" panose="020B0604030504040204" charset="-120"/>
              </a:rPr>
              <a:t>么讲？讲</a:t>
            </a:r>
            <a:r>
              <a:rPr sz="2000" b="1" spc="165" dirty="0">
                <a:latin typeface="Microsoft JhengHei" panose="020B0604030504040204" charset="-120"/>
                <a:cs typeface="Microsoft JhengHei" panose="020B0604030504040204" charset="-120"/>
              </a:rPr>
              <a:t>到</a:t>
            </a:r>
            <a:r>
              <a:rPr sz="2000" b="1" spc="150" dirty="0">
                <a:latin typeface="Microsoft JhengHei" panose="020B0604030504040204" charset="-120"/>
                <a:cs typeface="Microsoft JhengHei" panose="020B0604030504040204" charset="-120"/>
              </a:rPr>
              <a:t>什么程度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？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133475" indent="-229235">
              <a:lnSpc>
                <a:spcPct val="100000"/>
              </a:lnSpc>
              <a:spcBef>
                <a:spcPts val="1715"/>
              </a:spcBef>
              <a:buFont typeface="Arial" panose="020B0604020202020204"/>
              <a:buChar char="●"/>
              <a:tabLst>
                <a:tab pos="1134110" algn="l"/>
              </a:tabLst>
            </a:pPr>
            <a:r>
              <a:rPr sz="2000" b="1" spc="150" dirty="0">
                <a:latin typeface="Microsoft JhengHei" panose="020B0604030504040204" charset="-120"/>
                <a:cs typeface="Microsoft JhengHei" panose="020B0604030504040204" charset="-120"/>
              </a:rPr>
              <a:t>学</a:t>
            </a:r>
            <a:r>
              <a:rPr sz="2000" b="1" spc="165" dirty="0">
                <a:latin typeface="Microsoft JhengHei" panose="020B0604030504040204" charset="-120"/>
                <a:cs typeface="Microsoft JhengHei" panose="020B0604030504040204" charset="-120"/>
              </a:rPr>
              <a:t>的</a:t>
            </a:r>
            <a:r>
              <a:rPr sz="2000" b="1" spc="150" dirty="0">
                <a:latin typeface="Microsoft JhengHei" panose="020B0604030504040204" charset="-120"/>
                <a:cs typeface="Microsoft JhengHei" panose="020B0604030504040204" charset="-120"/>
              </a:rPr>
              <a:t>有效</a:t>
            </a:r>
            <a:r>
              <a:rPr sz="2000" b="1" spc="160" dirty="0">
                <a:latin typeface="Microsoft JhengHei" panose="020B0604030504040204" charset="-120"/>
                <a:cs typeface="Microsoft JhengHei" panose="020B0604030504040204" charset="-120"/>
              </a:rPr>
              <a:t>性</a:t>
            </a:r>
            <a:r>
              <a:rPr sz="2000" b="1" spc="-5" dirty="0">
                <a:latin typeface="Microsoft JhengHei" panose="020B0604030504040204" charset="-120"/>
                <a:cs typeface="Microsoft JhengHei" panose="020B0604030504040204" charset="-120"/>
              </a:rPr>
              <a:t>—</a:t>
            </a: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—</a:t>
            </a:r>
            <a:r>
              <a:rPr sz="2000" b="1" spc="150" dirty="0">
                <a:latin typeface="Microsoft JhengHei" panose="020B0604030504040204" charset="-120"/>
                <a:cs typeface="Microsoft JhengHei" panose="020B0604030504040204" charset="-120"/>
              </a:rPr>
              <a:t>听明白、</a:t>
            </a:r>
            <a:r>
              <a:rPr sz="2000" b="1" spc="165" dirty="0">
                <a:latin typeface="Microsoft JhengHei" panose="020B0604030504040204" charset="-120"/>
                <a:cs typeface="Microsoft JhengHei" panose="020B0604030504040204" charset="-120"/>
              </a:rPr>
              <a:t>想</a:t>
            </a:r>
            <a:r>
              <a:rPr sz="2000" b="1" spc="150" dirty="0">
                <a:latin typeface="Microsoft JhengHei" panose="020B0604030504040204" charset="-120"/>
                <a:cs typeface="Microsoft JhengHei" panose="020B0604030504040204" charset="-120"/>
              </a:rPr>
              <a:t>明白、写</a:t>
            </a:r>
            <a:r>
              <a:rPr sz="2000" b="1" spc="165" dirty="0">
                <a:latin typeface="Microsoft JhengHei" panose="020B0604030504040204" charset="-120"/>
                <a:cs typeface="Microsoft JhengHei" panose="020B0604030504040204" charset="-120"/>
              </a:rPr>
              <a:t>明</a:t>
            </a:r>
            <a:r>
              <a:rPr sz="2000" b="1" dirty="0">
                <a:latin typeface="Microsoft JhengHei" panose="020B0604030504040204" charset="-120"/>
                <a:cs typeface="Microsoft JhengHei" panose="020B0604030504040204" charset="-120"/>
              </a:rPr>
              <a:t>白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133475" indent="-229235">
              <a:lnSpc>
                <a:spcPct val="100000"/>
              </a:lnSpc>
              <a:spcBef>
                <a:spcPts val="1720"/>
              </a:spcBef>
              <a:buFont typeface="Arial" panose="020B0604020202020204"/>
              <a:buChar char="●"/>
              <a:tabLst>
                <a:tab pos="1134110" algn="l"/>
              </a:tabLst>
            </a:pPr>
            <a:r>
              <a:rPr sz="2000" b="1" spc="155" dirty="0">
                <a:latin typeface="Microsoft JhengHei" panose="020B0604030504040204" charset="-120"/>
                <a:cs typeface="Microsoft JhengHei" panose="020B0604030504040204" charset="-120"/>
              </a:rPr>
              <a:t>练</a:t>
            </a:r>
            <a:r>
              <a:rPr sz="2000" b="1" spc="165" dirty="0">
                <a:latin typeface="Microsoft JhengHei" panose="020B0604030504040204" charset="-120"/>
                <a:cs typeface="Microsoft JhengHei" panose="020B0604030504040204" charset="-120"/>
              </a:rPr>
              <a:t>的</a:t>
            </a:r>
            <a:r>
              <a:rPr sz="2000" b="1" spc="155" dirty="0">
                <a:latin typeface="Microsoft JhengHei" panose="020B0604030504040204" charset="-120"/>
                <a:cs typeface="Microsoft JhengHei" panose="020B0604030504040204" charset="-120"/>
              </a:rPr>
              <a:t>科学</a:t>
            </a:r>
            <a:r>
              <a:rPr sz="2000" b="1" spc="160" dirty="0">
                <a:latin typeface="Microsoft JhengHei" panose="020B0604030504040204" charset="-120"/>
                <a:cs typeface="Microsoft JhengHei" panose="020B0604030504040204" charset="-120"/>
              </a:rPr>
              <a:t>性</a:t>
            </a:r>
            <a:r>
              <a:rPr sz="2000" b="1" spc="-5" dirty="0">
                <a:latin typeface="Microsoft JhengHei" panose="020B0604030504040204" charset="-120"/>
                <a:cs typeface="Microsoft JhengHei" panose="020B0604030504040204" charset="-120"/>
              </a:rPr>
              <a:t>—</a:t>
            </a: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—</a:t>
            </a:r>
            <a:r>
              <a:rPr sz="2000" b="1" spc="155" dirty="0">
                <a:latin typeface="Microsoft JhengHei" panose="020B0604030504040204" charset="-120"/>
                <a:cs typeface="Microsoft JhengHei" panose="020B0604030504040204" charset="-120"/>
              </a:rPr>
              <a:t>系列化、</a:t>
            </a:r>
            <a:r>
              <a:rPr sz="2000" b="1" spc="165" dirty="0">
                <a:latin typeface="Microsoft JhengHei" panose="020B0604030504040204" charset="-120"/>
                <a:cs typeface="Microsoft JhengHei" panose="020B0604030504040204" charset="-120"/>
              </a:rPr>
              <a:t>程</a:t>
            </a:r>
            <a:r>
              <a:rPr sz="2000" b="1" spc="155" dirty="0">
                <a:latin typeface="Microsoft JhengHei" panose="020B0604030504040204" charset="-120"/>
                <a:cs typeface="Microsoft JhengHei" panose="020B0604030504040204" charset="-120"/>
              </a:rPr>
              <a:t>序化、规</a:t>
            </a:r>
            <a:r>
              <a:rPr sz="2000" b="1" spc="165" dirty="0">
                <a:latin typeface="Microsoft JhengHei" panose="020B0604030504040204" charset="-120"/>
                <a:cs typeface="Microsoft JhengHei" panose="020B0604030504040204" charset="-120"/>
              </a:rPr>
              <a:t>范</a:t>
            </a:r>
            <a:r>
              <a:rPr sz="2000" b="1" spc="5" dirty="0">
                <a:latin typeface="Microsoft JhengHei" panose="020B0604030504040204" charset="-120"/>
                <a:cs typeface="Microsoft JhengHei" panose="020B0604030504040204" charset="-120"/>
              </a:rPr>
              <a:t>化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120" y="1952624"/>
            <a:ext cx="802703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●"/>
              <a:tabLst>
                <a:tab pos="241300" algn="l"/>
              </a:tabLst>
            </a:pPr>
            <a:r>
              <a:rPr sz="2200" b="1" spc="160" dirty="0">
                <a:latin typeface="Microsoft JhengHei" panose="020B0604030504040204" charset="-120"/>
                <a:cs typeface="Microsoft JhengHei" panose="020B0604030504040204" charset="-120"/>
              </a:rPr>
              <a:t>落实“备</a:t>
            </a:r>
            <a:r>
              <a:rPr sz="2200" b="1" spc="145" dirty="0">
                <a:latin typeface="Microsoft JhengHei" panose="020B0604030504040204" charset="-120"/>
                <a:cs typeface="Microsoft JhengHei" panose="020B0604030504040204" charset="-120"/>
              </a:rPr>
              <a:t>有</a:t>
            </a:r>
            <a:r>
              <a:rPr sz="2200" b="1" spc="160" dirty="0">
                <a:latin typeface="Microsoft JhengHei" panose="020B0604030504040204" charset="-120"/>
                <a:cs typeface="Microsoft JhengHei" panose="020B0604030504040204" charset="-120"/>
              </a:rPr>
              <a:t>目标、讲</a:t>
            </a:r>
            <a:r>
              <a:rPr sz="2200" b="1" spc="145" dirty="0">
                <a:latin typeface="Microsoft JhengHei" panose="020B0604030504040204" charset="-120"/>
                <a:cs typeface="Microsoft JhengHei" panose="020B0604030504040204" charset="-120"/>
              </a:rPr>
              <a:t>有</a:t>
            </a:r>
            <a:r>
              <a:rPr sz="2200" b="1" spc="160" dirty="0">
                <a:latin typeface="Microsoft JhengHei" panose="020B0604030504040204" charset="-120"/>
                <a:cs typeface="Microsoft JhengHei" panose="020B0604030504040204" charset="-120"/>
              </a:rPr>
              <a:t>层次、练</a:t>
            </a:r>
            <a:r>
              <a:rPr sz="2200" b="1" spc="145" dirty="0">
                <a:latin typeface="Microsoft JhengHei" panose="020B0604030504040204" charset="-120"/>
                <a:cs typeface="Microsoft JhengHei" panose="020B0604030504040204" charset="-120"/>
              </a:rPr>
              <a:t>有</a:t>
            </a:r>
            <a:r>
              <a:rPr sz="2200" b="1" spc="160" dirty="0">
                <a:latin typeface="Microsoft JhengHei" panose="020B0604030504040204" charset="-120"/>
                <a:cs typeface="Microsoft JhengHei" panose="020B0604030504040204" charset="-120"/>
              </a:rPr>
              <a:t>梯度”的</a:t>
            </a:r>
            <a:r>
              <a:rPr sz="2200" b="1" spc="145" dirty="0">
                <a:latin typeface="Microsoft JhengHei" panose="020B0604030504040204" charset="-120"/>
                <a:cs typeface="Microsoft JhengHei" panose="020B0604030504040204" charset="-120"/>
              </a:rPr>
              <a:t>课</a:t>
            </a:r>
            <a:r>
              <a:rPr sz="2200" b="1" spc="160" dirty="0">
                <a:latin typeface="Microsoft JhengHei" panose="020B0604030504040204" charset="-120"/>
                <a:cs typeface="Microsoft JhengHei" panose="020B0604030504040204" charset="-120"/>
              </a:rPr>
              <a:t>堂教学原</a:t>
            </a:r>
            <a:r>
              <a:rPr sz="2200" b="1" spc="145" dirty="0">
                <a:latin typeface="Microsoft JhengHei" panose="020B0604030504040204" charset="-120"/>
                <a:cs typeface="Microsoft JhengHei" panose="020B0604030504040204" charset="-120"/>
              </a:rPr>
              <a:t>则</a:t>
            </a:r>
            <a:r>
              <a:rPr sz="2200" b="1" spc="-5" dirty="0">
                <a:latin typeface="Microsoft JhengHei" panose="020B0604030504040204" charset="-120"/>
                <a:cs typeface="Microsoft JhengHei" panose="020B0604030504040204" charset="-120"/>
              </a:rPr>
              <a:t>。</a:t>
            </a:r>
            <a:endParaRPr sz="2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7120" y="2582036"/>
            <a:ext cx="47313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●"/>
              <a:tabLst>
                <a:tab pos="241300" algn="l"/>
              </a:tabLst>
            </a:pPr>
            <a:r>
              <a:rPr sz="2200" b="1" spc="160" dirty="0">
                <a:latin typeface="Microsoft JhengHei" panose="020B0604030504040204" charset="-120"/>
                <a:cs typeface="Microsoft JhengHei" panose="020B0604030504040204" charset="-120"/>
              </a:rPr>
              <a:t>一个四化</a:t>
            </a:r>
            <a:r>
              <a:rPr sz="2200" b="1" spc="145" dirty="0">
                <a:latin typeface="Microsoft JhengHei" panose="020B0604030504040204" charset="-120"/>
                <a:cs typeface="Microsoft JhengHei" panose="020B0604030504040204" charset="-120"/>
              </a:rPr>
              <a:t>、</a:t>
            </a:r>
            <a:r>
              <a:rPr sz="2200" b="1" spc="160" dirty="0">
                <a:latin typeface="Microsoft JhengHei" panose="020B0604030504040204" charset="-120"/>
                <a:cs typeface="Microsoft JhengHei" panose="020B0604030504040204" charset="-120"/>
              </a:rPr>
              <a:t>两个始终</a:t>
            </a:r>
            <a:r>
              <a:rPr sz="2200" b="1" spc="145" dirty="0">
                <a:latin typeface="Microsoft JhengHei" panose="020B0604030504040204" charset="-120"/>
                <a:cs typeface="Microsoft JhengHei" panose="020B0604030504040204" charset="-120"/>
              </a:rPr>
              <a:t>、</a:t>
            </a:r>
            <a:r>
              <a:rPr sz="2200" b="1" spc="160" dirty="0">
                <a:latin typeface="Microsoft JhengHei" panose="020B0604030504040204" charset="-120"/>
                <a:cs typeface="Microsoft JhengHei" panose="020B0604030504040204" charset="-120"/>
              </a:rPr>
              <a:t>四个“三</a:t>
            </a:r>
            <a:r>
              <a:rPr sz="2200" b="1" spc="-5" dirty="0">
                <a:latin typeface="Microsoft JhengHei" panose="020B0604030504040204" charset="-120"/>
                <a:cs typeface="Microsoft JhengHei" panose="020B0604030504040204" charset="-120"/>
              </a:rPr>
              <a:t>”</a:t>
            </a:r>
            <a:endParaRPr sz="2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7120" y="3211144"/>
            <a:ext cx="96361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155" dirty="0">
                <a:latin typeface="Microsoft JhengHei" panose="020B0604030504040204" charset="-120"/>
                <a:cs typeface="Microsoft JhengHei" panose="020B0604030504040204" charset="-120"/>
              </a:rPr>
              <a:t>“课堂四</a:t>
            </a:r>
            <a:r>
              <a:rPr sz="2200" b="1" spc="145" dirty="0">
                <a:latin typeface="Microsoft JhengHei" panose="020B0604030504040204" charset="-120"/>
                <a:cs typeface="Microsoft JhengHei" panose="020B0604030504040204" charset="-120"/>
              </a:rPr>
              <a:t>化</a:t>
            </a:r>
            <a:r>
              <a:rPr sz="2200" b="1" spc="275" dirty="0">
                <a:latin typeface="Microsoft JhengHei" panose="020B0604030504040204" charset="-120"/>
                <a:cs typeface="Microsoft JhengHei" panose="020B0604030504040204" charset="-120"/>
              </a:rPr>
              <a:t>”----</a:t>
            </a:r>
            <a:r>
              <a:rPr sz="2200" b="1" spc="155" dirty="0">
                <a:latin typeface="Microsoft JhengHei" panose="020B0604030504040204" charset="-120"/>
                <a:cs typeface="Microsoft JhengHei" panose="020B0604030504040204" charset="-120"/>
              </a:rPr>
              <a:t>知识问题化；</a:t>
            </a:r>
            <a:r>
              <a:rPr sz="2200" b="1" spc="145" dirty="0">
                <a:latin typeface="Microsoft JhengHei" panose="020B0604030504040204" charset="-120"/>
                <a:cs typeface="Microsoft JhengHei" panose="020B0604030504040204" charset="-120"/>
              </a:rPr>
              <a:t>问</a:t>
            </a:r>
            <a:r>
              <a:rPr sz="2200" b="1" spc="155" dirty="0">
                <a:latin typeface="Microsoft JhengHei" panose="020B0604030504040204" charset="-120"/>
                <a:cs typeface="Microsoft JhengHei" panose="020B0604030504040204" charset="-120"/>
              </a:rPr>
              <a:t>题要点化</a:t>
            </a:r>
            <a:r>
              <a:rPr sz="2200" b="1" spc="145" dirty="0">
                <a:latin typeface="Microsoft JhengHei" panose="020B0604030504040204" charset="-120"/>
                <a:cs typeface="Microsoft JhengHei" panose="020B0604030504040204" charset="-120"/>
              </a:rPr>
              <a:t>；</a:t>
            </a:r>
            <a:r>
              <a:rPr sz="2200" b="1" spc="155" dirty="0">
                <a:latin typeface="Microsoft JhengHei" panose="020B0604030504040204" charset="-120"/>
                <a:cs typeface="Microsoft JhengHei" panose="020B0604030504040204" charset="-120"/>
              </a:rPr>
              <a:t>要点重点</a:t>
            </a:r>
            <a:r>
              <a:rPr sz="2200" b="1" spc="145" dirty="0">
                <a:latin typeface="Microsoft JhengHei" panose="020B0604030504040204" charset="-120"/>
                <a:cs typeface="Microsoft JhengHei" panose="020B0604030504040204" charset="-120"/>
              </a:rPr>
              <a:t>化</a:t>
            </a:r>
            <a:r>
              <a:rPr sz="2200" b="1" spc="155" dirty="0">
                <a:latin typeface="Microsoft JhengHei" panose="020B0604030504040204" charset="-120"/>
                <a:cs typeface="Microsoft JhengHei" panose="020B0604030504040204" charset="-120"/>
              </a:rPr>
              <a:t>；重点模</a:t>
            </a:r>
            <a:r>
              <a:rPr sz="2200" b="1" spc="145" dirty="0">
                <a:latin typeface="Microsoft JhengHei" panose="020B0604030504040204" charset="-120"/>
                <a:cs typeface="Microsoft JhengHei" panose="020B0604030504040204" charset="-120"/>
              </a:rPr>
              <a:t>型</a:t>
            </a:r>
            <a:r>
              <a:rPr sz="2200" b="1" spc="155" dirty="0">
                <a:latin typeface="Microsoft JhengHei" panose="020B0604030504040204" charset="-120"/>
                <a:cs typeface="Microsoft JhengHei" panose="020B0604030504040204" charset="-120"/>
              </a:rPr>
              <a:t>化</a:t>
            </a:r>
            <a:r>
              <a:rPr sz="2200" b="1" spc="-5" dirty="0">
                <a:latin typeface="Microsoft JhengHei" panose="020B0604030504040204" charset="-120"/>
                <a:cs typeface="Microsoft JhengHei" panose="020B0604030504040204" charset="-120"/>
              </a:rPr>
              <a:t>。</a:t>
            </a:r>
            <a:endParaRPr sz="2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7140" y="3842765"/>
            <a:ext cx="77089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160" dirty="0">
                <a:latin typeface="Microsoft JhengHei" panose="020B0604030504040204" charset="-120"/>
                <a:cs typeface="Microsoft JhengHei" panose="020B0604030504040204" charset="-120"/>
              </a:rPr>
              <a:t>“两个贯穿始终</a:t>
            </a:r>
            <a:r>
              <a:rPr sz="2200" b="1" spc="265" dirty="0">
                <a:latin typeface="Microsoft JhengHei" panose="020B0604030504040204" charset="-120"/>
                <a:cs typeface="Microsoft JhengHei" panose="020B0604030504040204" charset="-120"/>
              </a:rPr>
              <a:t>”---</a:t>
            </a:r>
            <a:r>
              <a:rPr sz="2200" b="1" spc="160" dirty="0">
                <a:latin typeface="Microsoft JhengHei" panose="020B0604030504040204" charset="-120"/>
                <a:cs typeface="Microsoft JhengHei" panose="020B0604030504040204" charset="-120"/>
              </a:rPr>
              <a:t>目标贯穿始终，反</a:t>
            </a:r>
            <a:r>
              <a:rPr sz="2200" b="1" spc="150" dirty="0">
                <a:latin typeface="Microsoft JhengHei" panose="020B0604030504040204" charset="-120"/>
                <a:cs typeface="Microsoft JhengHei" panose="020B0604030504040204" charset="-120"/>
              </a:rPr>
              <a:t>馈</a:t>
            </a:r>
            <a:r>
              <a:rPr sz="2200" b="1" spc="160" dirty="0">
                <a:latin typeface="Microsoft JhengHei" panose="020B0604030504040204" charset="-120"/>
                <a:cs typeface="Microsoft JhengHei" panose="020B0604030504040204" charset="-120"/>
              </a:rPr>
              <a:t>矫正贯穿</a:t>
            </a:r>
            <a:r>
              <a:rPr sz="2200" b="1" spc="150" dirty="0">
                <a:latin typeface="Microsoft JhengHei" panose="020B0604030504040204" charset="-120"/>
                <a:cs typeface="Microsoft JhengHei" panose="020B0604030504040204" charset="-120"/>
              </a:rPr>
              <a:t>始</a:t>
            </a:r>
            <a:r>
              <a:rPr sz="2200" b="1" spc="160" dirty="0">
                <a:latin typeface="Microsoft JhengHei" panose="020B0604030504040204" charset="-120"/>
                <a:cs typeface="Microsoft JhengHei" panose="020B0604030504040204" charset="-120"/>
              </a:rPr>
              <a:t>终。</a:t>
            </a:r>
            <a:endParaRPr sz="2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7140" y="4471873"/>
            <a:ext cx="66217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160" dirty="0">
                <a:latin typeface="Microsoft JhengHei" panose="020B0604030504040204" charset="-120"/>
                <a:cs typeface="Microsoft JhengHei" panose="020B0604030504040204" charset="-120"/>
              </a:rPr>
              <a:t>“三个归纳</a:t>
            </a:r>
            <a:r>
              <a:rPr sz="2200" b="1" spc="254" dirty="0">
                <a:latin typeface="Microsoft JhengHei" panose="020B0604030504040204" charset="-120"/>
                <a:cs typeface="Microsoft JhengHei" panose="020B0604030504040204" charset="-120"/>
              </a:rPr>
              <a:t>”--</a:t>
            </a:r>
            <a:r>
              <a:rPr sz="2200" b="1" spc="155" dirty="0">
                <a:latin typeface="Microsoft JhengHei" panose="020B0604030504040204" charset="-120"/>
                <a:cs typeface="Microsoft JhengHei" panose="020B0604030504040204" charset="-120"/>
              </a:rPr>
              <a:t>归纳考点、归</a:t>
            </a:r>
            <a:r>
              <a:rPr sz="2200" b="1" spc="145" dirty="0">
                <a:latin typeface="Microsoft JhengHei" panose="020B0604030504040204" charset="-120"/>
                <a:cs typeface="Microsoft JhengHei" panose="020B0604030504040204" charset="-120"/>
              </a:rPr>
              <a:t>纳</a:t>
            </a:r>
            <a:r>
              <a:rPr sz="2200" b="1" spc="155" dirty="0">
                <a:latin typeface="Microsoft JhengHei" panose="020B0604030504040204" charset="-120"/>
                <a:cs typeface="Microsoft JhengHei" panose="020B0604030504040204" charset="-120"/>
              </a:rPr>
              <a:t>题型、归</a:t>
            </a:r>
            <a:r>
              <a:rPr sz="2200" b="1" spc="145" dirty="0">
                <a:latin typeface="Microsoft JhengHei" panose="020B0604030504040204" charset="-120"/>
                <a:cs typeface="Microsoft JhengHei" panose="020B0604030504040204" charset="-120"/>
              </a:rPr>
              <a:t>纳</a:t>
            </a:r>
            <a:r>
              <a:rPr sz="2200" b="1" spc="155" dirty="0">
                <a:latin typeface="Microsoft JhengHei" panose="020B0604030504040204" charset="-120"/>
                <a:cs typeface="Microsoft JhengHei" panose="020B0604030504040204" charset="-120"/>
              </a:rPr>
              <a:t>方法</a:t>
            </a:r>
            <a:r>
              <a:rPr sz="2200" b="1" spc="-5" dirty="0">
                <a:latin typeface="Microsoft JhengHei" panose="020B0604030504040204" charset="-120"/>
                <a:cs typeface="Microsoft JhengHei" panose="020B0604030504040204" charset="-120"/>
              </a:rPr>
              <a:t>。</a:t>
            </a:r>
            <a:endParaRPr sz="2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7140" y="5101844"/>
            <a:ext cx="93218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160" dirty="0">
                <a:latin typeface="Microsoft JhengHei" panose="020B0604030504040204" charset="-120"/>
                <a:cs typeface="Microsoft JhengHei" panose="020B0604030504040204" charset="-120"/>
              </a:rPr>
              <a:t>“三个不讲</a:t>
            </a:r>
            <a:r>
              <a:rPr sz="2200" b="1" spc="254" dirty="0">
                <a:latin typeface="Microsoft JhengHei" panose="020B0604030504040204" charset="-120"/>
                <a:cs typeface="Microsoft JhengHei" panose="020B0604030504040204" charset="-120"/>
              </a:rPr>
              <a:t>”--</a:t>
            </a:r>
            <a:r>
              <a:rPr sz="2200" b="1" spc="160" dirty="0">
                <a:latin typeface="Microsoft JhengHei" panose="020B0604030504040204" charset="-120"/>
                <a:cs typeface="Microsoft JhengHei" panose="020B0604030504040204" charset="-120"/>
              </a:rPr>
              <a:t>学生已会的不</a:t>
            </a:r>
            <a:r>
              <a:rPr sz="2200" b="1" spc="145" dirty="0">
                <a:latin typeface="Microsoft JhengHei" panose="020B0604030504040204" charset="-120"/>
                <a:cs typeface="Microsoft JhengHei" panose="020B0604030504040204" charset="-120"/>
              </a:rPr>
              <a:t>讲</a:t>
            </a:r>
            <a:r>
              <a:rPr sz="2200" b="1" spc="160" dirty="0">
                <a:latin typeface="Microsoft JhengHei" panose="020B0604030504040204" charset="-120"/>
                <a:cs typeface="Microsoft JhengHei" panose="020B0604030504040204" charset="-120"/>
              </a:rPr>
              <a:t>、不讲也</a:t>
            </a:r>
            <a:r>
              <a:rPr sz="2200" b="1" spc="145" dirty="0">
                <a:latin typeface="Microsoft JhengHei" panose="020B0604030504040204" charset="-120"/>
                <a:cs typeface="Microsoft JhengHei" panose="020B0604030504040204" charset="-120"/>
              </a:rPr>
              <a:t>会</a:t>
            </a:r>
            <a:r>
              <a:rPr sz="2200" b="1" spc="160" dirty="0">
                <a:latin typeface="Microsoft JhengHei" panose="020B0604030504040204" charset="-120"/>
                <a:cs typeface="Microsoft JhengHei" panose="020B0604030504040204" charset="-120"/>
              </a:rPr>
              <a:t>的不讲、</a:t>
            </a:r>
            <a:r>
              <a:rPr sz="2200" b="1" spc="145" dirty="0">
                <a:latin typeface="Microsoft JhengHei" panose="020B0604030504040204" charset="-120"/>
                <a:cs typeface="Microsoft JhengHei" panose="020B0604030504040204" charset="-120"/>
              </a:rPr>
              <a:t>讲</a:t>
            </a:r>
            <a:r>
              <a:rPr sz="2200" b="1" spc="160" dirty="0">
                <a:latin typeface="Microsoft JhengHei" panose="020B0604030504040204" charset="-120"/>
                <a:cs typeface="Microsoft JhengHei" panose="020B0604030504040204" charset="-120"/>
              </a:rPr>
              <a:t>了也不会</a:t>
            </a:r>
            <a:r>
              <a:rPr sz="2200" b="1" spc="145" dirty="0">
                <a:latin typeface="Microsoft JhengHei" panose="020B0604030504040204" charset="-120"/>
                <a:cs typeface="Microsoft JhengHei" panose="020B0604030504040204" charset="-120"/>
              </a:rPr>
              <a:t>的</a:t>
            </a:r>
            <a:r>
              <a:rPr sz="2200" b="1" spc="160" dirty="0">
                <a:latin typeface="Microsoft JhengHei" panose="020B0604030504040204" charset="-120"/>
                <a:cs typeface="Microsoft JhengHei" panose="020B0604030504040204" charset="-120"/>
              </a:rPr>
              <a:t>不</a:t>
            </a:r>
            <a:r>
              <a:rPr sz="2200" b="1" spc="-5" dirty="0">
                <a:latin typeface="Microsoft JhengHei" panose="020B0604030504040204" charset="-120"/>
                <a:cs typeface="Microsoft JhengHei" panose="020B0604030504040204" charset="-120"/>
              </a:rPr>
              <a:t>讲</a:t>
            </a:r>
            <a:endParaRPr sz="2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7140" y="5732475"/>
            <a:ext cx="9017635" cy="1023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160" dirty="0">
                <a:latin typeface="Microsoft JhengHei" panose="020B0604030504040204" charset="-120"/>
                <a:cs typeface="Microsoft JhengHei" panose="020B0604030504040204" charset="-120"/>
              </a:rPr>
              <a:t>“三个必讲</a:t>
            </a:r>
            <a:r>
              <a:rPr sz="2200" b="1" spc="254" dirty="0">
                <a:latin typeface="Microsoft JhengHei" panose="020B0604030504040204" charset="-120"/>
                <a:cs typeface="Microsoft JhengHei" panose="020B0604030504040204" charset="-120"/>
              </a:rPr>
              <a:t>”--</a:t>
            </a:r>
            <a:r>
              <a:rPr sz="2200" b="1" spc="155" dirty="0">
                <a:latin typeface="Microsoft JhengHei" panose="020B0604030504040204" charset="-120"/>
                <a:cs typeface="Microsoft JhengHei" panose="020B0604030504040204" charset="-120"/>
              </a:rPr>
              <a:t>核心问题必需</a:t>
            </a:r>
            <a:r>
              <a:rPr sz="2200" b="1" spc="145" dirty="0">
                <a:latin typeface="Microsoft JhengHei" panose="020B0604030504040204" charset="-120"/>
                <a:cs typeface="Microsoft JhengHei" panose="020B0604030504040204" charset="-120"/>
              </a:rPr>
              <a:t>讲</a:t>
            </a:r>
            <a:r>
              <a:rPr sz="2200" b="1" spc="155" dirty="0">
                <a:latin typeface="Microsoft JhengHei" panose="020B0604030504040204" charset="-120"/>
                <a:cs typeface="Microsoft JhengHei" panose="020B0604030504040204" charset="-120"/>
              </a:rPr>
              <a:t>、思路方</a:t>
            </a:r>
            <a:r>
              <a:rPr sz="2200" b="1" spc="145" dirty="0">
                <a:latin typeface="Microsoft JhengHei" panose="020B0604030504040204" charset="-120"/>
                <a:cs typeface="Microsoft JhengHei" panose="020B0604030504040204" charset="-120"/>
              </a:rPr>
              <a:t>法</a:t>
            </a:r>
            <a:r>
              <a:rPr sz="2200" b="1" spc="155" dirty="0">
                <a:latin typeface="Microsoft JhengHei" panose="020B0604030504040204" charset="-120"/>
                <a:cs typeface="Microsoft JhengHei" panose="020B0604030504040204" charset="-120"/>
              </a:rPr>
              <a:t>必需讲、</a:t>
            </a:r>
            <a:r>
              <a:rPr sz="2200" b="1" spc="145" dirty="0">
                <a:latin typeface="Microsoft JhengHei" panose="020B0604030504040204" charset="-120"/>
                <a:cs typeface="Microsoft JhengHei" panose="020B0604030504040204" charset="-120"/>
              </a:rPr>
              <a:t>疑</a:t>
            </a:r>
            <a:r>
              <a:rPr sz="2200" b="1" spc="155" dirty="0">
                <a:latin typeface="Microsoft JhengHei" panose="020B0604030504040204" charset="-120"/>
                <a:cs typeface="Microsoft JhengHei" panose="020B0604030504040204" charset="-120"/>
              </a:rPr>
              <a:t>点问题必</a:t>
            </a:r>
            <a:r>
              <a:rPr sz="2200" b="1" spc="145" dirty="0">
                <a:latin typeface="Microsoft JhengHei" panose="020B0604030504040204" charset="-120"/>
                <a:cs typeface="Microsoft JhengHei" panose="020B0604030504040204" charset="-120"/>
              </a:rPr>
              <a:t>需</a:t>
            </a:r>
            <a:r>
              <a:rPr sz="2200" b="1" spc="-5" dirty="0">
                <a:latin typeface="Microsoft JhengHei" panose="020B0604030504040204" charset="-120"/>
                <a:cs typeface="Microsoft JhengHei" panose="020B0604030504040204" charset="-120"/>
              </a:rPr>
              <a:t>讲</a:t>
            </a:r>
            <a:endParaRPr sz="22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2700">
              <a:lnSpc>
                <a:spcPct val="100000"/>
              </a:lnSpc>
            </a:pPr>
            <a:r>
              <a:rPr sz="2200" b="1" spc="160" dirty="0">
                <a:latin typeface="Microsoft JhengHei" panose="020B0604030504040204" charset="-120"/>
                <a:cs typeface="Microsoft JhengHei" panose="020B0604030504040204" charset="-120"/>
              </a:rPr>
              <a:t>“三个到位</a:t>
            </a:r>
            <a:r>
              <a:rPr sz="2200" b="1" spc="254" dirty="0">
                <a:latin typeface="Microsoft JhengHei" panose="020B0604030504040204" charset="-120"/>
                <a:cs typeface="Microsoft JhengHei" panose="020B0604030504040204" charset="-120"/>
              </a:rPr>
              <a:t>”--</a:t>
            </a:r>
            <a:r>
              <a:rPr sz="2200" b="1" spc="160" dirty="0">
                <a:latin typeface="Microsoft JhengHei" panose="020B0604030504040204" charset="-120"/>
                <a:cs typeface="Microsoft JhengHei" panose="020B0604030504040204" charset="-120"/>
              </a:rPr>
              <a:t>讲练到位、点</a:t>
            </a:r>
            <a:r>
              <a:rPr sz="2200" b="1" spc="145" dirty="0">
                <a:latin typeface="Microsoft JhengHei" panose="020B0604030504040204" charset="-120"/>
                <a:cs typeface="Microsoft JhengHei" panose="020B0604030504040204" charset="-120"/>
              </a:rPr>
              <a:t>评</a:t>
            </a:r>
            <a:r>
              <a:rPr sz="2200" b="1" spc="160" dirty="0">
                <a:latin typeface="Microsoft JhengHei" panose="020B0604030504040204" charset="-120"/>
                <a:cs typeface="Microsoft JhengHei" panose="020B0604030504040204" charset="-120"/>
              </a:rPr>
              <a:t>到位、纠</a:t>
            </a:r>
            <a:r>
              <a:rPr sz="2200" b="1" spc="145" dirty="0">
                <a:latin typeface="Microsoft JhengHei" panose="020B0604030504040204" charset="-120"/>
                <a:cs typeface="Microsoft JhengHei" panose="020B0604030504040204" charset="-120"/>
              </a:rPr>
              <a:t>错</a:t>
            </a:r>
            <a:r>
              <a:rPr sz="2200" b="1" spc="160" dirty="0">
                <a:latin typeface="Microsoft JhengHei" panose="020B0604030504040204" charset="-120"/>
                <a:cs typeface="Microsoft JhengHei" panose="020B0604030504040204" charset="-120"/>
              </a:rPr>
              <a:t>到</a:t>
            </a:r>
            <a:r>
              <a:rPr sz="2200" b="1" spc="-5" dirty="0">
                <a:latin typeface="Microsoft JhengHei" panose="020B0604030504040204" charset="-120"/>
                <a:cs typeface="Microsoft JhengHei" panose="020B0604030504040204" charset="-120"/>
              </a:rPr>
              <a:t>位</a:t>
            </a:r>
            <a:endParaRPr sz="2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61771" y="193675"/>
            <a:ext cx="2768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EF8518"/>
                </a:solidFill>
                <a:latin typeface="微软雅黑" panose="020B0503020204020204" charset="-122"/>
                <a:cs typeface="微软雅黑" panose="020B0503020204020204" charset="-122"/>
              </a:rPr>
              <a:t>一轮备考策略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object 10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03250" y="1193927"/>
            <a:ext cx="213360" cy="2667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43457" y="1063828"/>
            <a:ext cx="61525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微软雅黑" panose="020B0503020204020204" charset="-122"/>
                <a:cs typeface="微软雅黑" panose="020B0503020204020204" charset="-122"/>
              </a:rPr>
              <a:t>促进课堂转变</a:t>
            </a:r>
            <a:r>
              <a:rPr sz="3000" b="1" spc="-5" dirty="0">
                <a:solidFill>
                  <a:srgbClr val="0E1322"/>
                </a:solidFill>
                <a:latin typeface="微软雅黑" panose="020B0503020204020204" charset="-122"/>
                <a:cs typeface="微软雅黑" panose="020B0503020204020204" charset="-122"/>
              </a:rPr>
              <a:t>—</a:t>
            </a:r>
            <a:r>
              <a:rPr sz="3000" spc="-5" dirty="0">
                <a:solidFill>
                  <a:srgbClr val="0E1322"/>
                </a:solidFill>
                <a:latin typeface="微软雅黑" panose="020B0503020204020204" charset="-122"/>
                <a:cs typeface="微软雅黑" panose="020B0503020204020204" charset="-122"/>
              </a:rPr>
              <a:t>尊重规律，顺势而为</a:t>
            </a:r>
            <a:endParaRPr sz="3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15033" y="944117"/>
            <a:ext cx="9248140" cy="10160"/>
          </a:xfrm>
          <a:custGeom>
            <a:avLst/>
            <a:gdLst/>
            <a:ahLst/>
            <a:cxnLst/>
            <a:rect l="l" t="t" r="r" b="b"/>
            <a:pathLst>
              <a:path w="9248140" h="10159">
                <a:moveTo>
                  <a:pt x="0" y="10160"/>
                </a:moveTo>
                <a:lnTo>
                  <a:pt x="9248140" y="0"/>
                </a:lnTo>
              </a:path>
            </a:pathLst>
          </a:custGeom>
          <a:ln w="35052">
            <a:solidFill>
              <a:srgbClr val="F5A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882248" y="1648790"/>
            <a:ext cx="330835" cy="69659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课 堂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82407" y="2240660"/>
            <a:ext cx="428625" cy="684530"/>
          </a:xfrm>
          <a:prstGeom prst="rect">
            <a:avLst/>
          </a:prstGeom>
        </p:spPr>
        <p:txBody>
          <a:bodyPr vert="vert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——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82248" y="2917012"/>
            <a:ext cx="330835" cy="283019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just">
              <a:lnSpc>
                <a:spcPts val="2400"/>
              </a:lnSpc>
              <a:spcBef>
                <a:spcPts val="580"/>
              </a:spcBef>
            </a:pP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讲 解 优 先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ts val="2400"/>
              </a:lnSpc>
            </a:pP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， 互 动 优 先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1771" y="193675"/>
            <a:ext cx="2768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EF8518"/>
                </a:solidFill>
                <a:latin typeface="微软雅黑" panose="020B0503020204020204" charset="-122"/>
                <a:cs typeface="微软雅黑" panose="020B0503020204020204" charset="-122"/>
              </a:rPr>
              <a:t>一轮备考策略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39508" y="1487169"/>
            <a:ext cx="213359" cy="2667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61771" y="1357071"/>
            <a:ext cx="4750435" cy="369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5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微软雅黑" panose="020B0503020204020204" charset="-122"/>
                <a:cs typeface="微软雅黑" panose="020B0503020204020204" charset="-122"/>
              </a:rPr>
              <a:t>创新备考，提升能力</a:t>
            </a:r>
            <a:endParaRPr sz="3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sz="225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"/>
              <a:tabLst>
                <a:tab pos="355600" algn="l"/>
              </a:tabLst>
            </a:pPr>
            <a:r>
              <a:rPr sz="3200" spc="5" dirty="0">
                <a:latin typeface="宋体" panose="02010600030101010101" pitchFamily="2" charset="-122"/>
                <a:cs typeface="宋体" panose="02010600030101010101" pitchFamily="2" charset="-122"/>
              </a:rPr>
              <a:t>一题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多</a:t>
            </a:r>
            <a:r>
              <a:rPr sz="3200" spc="5" dirty="0">
                <a:latin typeface="宋体" panose="02010600030101010101" pitchFamily="2" charset="-122"/>
                <a:cs typeface="宋体" panose="02010600030101010101" pitchFamily="2" charset="-122"/>
              </a:rPr>
              <a:t>变</a:t>
            </a:r>
            <a:r>
              <a:rPr sz="3200" spc="-9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spc="5" dirty="0">
                <a:latin typeface="宋体" panose="02010600030101010101" pitchFamily="2" charset="-122"/>
                <a:cs typeface="宋体" panose="02010600030101010101" pitchFamily="2" charset="-122"/>
              </a:rPr>
              <a:t>提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升</a:t>
            </a:r>
            <a:r>
              <a:rPr sz="3200" spc="5" dirty="0">
                <a:latin typeface="宋体" panose="02010600030101010101" pitchFamily="2" charset="-122"/>
                <a:cs typeface="宋体" panose="02010600030101010101" pitchFamily="2" charset="-122"/>
              </a:rPr>
              <a:t>创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新</a:t>
            </a:r>
            <a:r>
              <a:rPr sz="3200" spc="-10" dirty="0">
                <a:latin typeface="宋体" panose="02010600030101010101" pitchFamily="2" charset="-122"/>
                <a:cs typeface="宋体" panose="02010600030101010101" pitchFamily="2" charset="-122"/>
              </a:rPr>
              <a:t>意识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55600" indent="-342900">
              <a:lnSpc>
                <a:spcPct val="100000"/>
              </a:lnSpc>
              <a:spcBef>
                <a:spcPts val="1920"/>
              </a:spcBef>
              <a:buFont typeface="Wingdings" panose="05000000000000000000"/>
              <a:buChar char=""/>
              <a:tabLst>
                <a:tab pos="355600" algn="l"/>
              </a:tabLst>
            </a:pP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一题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多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解</a:t>
            </a:r>
            <a:r>
              <a:rPr sz="3200" spc="-6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挖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掘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学生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潜力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69900" indent="-457835">
              <a:lnSpc>
                <a:spcPct val="100000"/>
              </a:lnSpc>
              <a:spcBef>
                <a:spcPts val="1925"/>
              </a:spcBef>
              <a:buFont typeface="Wingdings" panose="05000000000000000000"/>
              <a:buChar char=""/>
              <a:tabLst>
                <a:tab pos="469265" algn="l"/>
                <a:tab pos="469900" algn="l"/>
              </a:tabLst>
            </a:pP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一题多问</a:t>
            </a:r>
            <a:r>
              <a:rPr sz="3200" spc="-7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开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拓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物理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思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维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69900" indent="-457835">
              <a:lnSpc>
                <a:spcPct val="100000"/>
              </a:lnSpc>
              <a:spcBef>
                <a:spcPts val="1920"/>
              </a:spcBef>
              <a:buFont typeface="Wingdings" panose="05000000000000000000"/>
              <a:buChar char=""/>
              <a:tabLst>
                <a:tab pos="469265" algn="l"/>
                <a:tab pos="469900" algn="l"/>
              </a:tabLst>
            </a:pP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多题归一</a:t>
            </a:r>
            <a:r>
              <a:rPr sz="3200" spc="-7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发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掘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问题</a:t>
            </a:r>
            <a:r>
              <a:rPr sz="3200" spc="-15" dirty="0">
                <a:latin typeface="宋体" panose="02010600030101010101" pitchFamily="2" charset="-122"/>
                <a:cs typeface="宋体" panose="02010600030101010101" pitchFamily="2" charset="-122"/>
              </a:rPr>
              <a:t>本</a:t>
            </a:r>
            <a:r>
              <a:rPr sz="3200" dirty="0">
                <a:latin typeface="宋体" panose="02010600030101010101" pitchFamily="2" charset="-122"/>
                <a:cs typeface="宋体" panose="02010600030101010101" pitchFamily="2" charset="-122"/>
              </a:rPr>
              <a:t>质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1771" y="182956"/>
            <a:ext cx="27686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EF8518"/>
                </a:solidFill>
                <a:latin typeface="微软雅黑" panose="020B0503020204020204" charset="-122"/>
                <a:cs typeface="微软雅黑" panose="020B0503020204020204" charset="-122"/>
              </a:rPr>
              <a:t>一轮备考策略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03250" y="1193927"/>
            <a:ext cx="213360" cy="2667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415033" y="933450"/>
            <a:ext cx="9248140" cy="10160"/>
          </a:xfrm>
          <a:custGeom>
            <a:avLst/>
            <a:gdLst/>
            <a:ahLst/>
            <a:cxnLst/>
            <a:rect l="l" t="t" r="r" b="b"/>
            <a:pathLst>
              <a:path w="9248140" h="10159">
                <a:moveTo>
                  <a:pt x="0" y="10160"/>
                </a:moveTo>
                <a:lnTo>
                  <a:pt x="9248140" y="0"/>
                </a:lnTo>
              </a:path>
            </a:pathLst>
          </a:custGeom>
          <a:ln w="35052">
            <a:solidFill>
              <a:srgbClr val="F5A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32789" y="1063828"/>
            <a:ext cx="9339580" cy="4281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微软雅黑" panose="020B0503020204020204" charset="-122"/>
                <a:cs typeface="微软雅黑" panose="020B0503020204020204" charset="-122"/>
              </a:rPr>
              <a:t>紧抠细节—恪守规范</a:t>
            </a:r>
            <a:endParaRPr sz="3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275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26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用辩证的眼光看去审题</a:t>
            </a:r>
            <a:r>
              <a:rPr sz="2600" spc="-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6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把握</a:t>
            </a:r>
            <a:r>
              <a:rPr sz="2600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三</a:t>
            </a:r>
            <a:r>
              <a:rPr sz="26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个辩</a:t>
            </a:r>
            <a:r>
              <a:rPr sz="2600" spc="-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证</a:t>
            </a:r>
            <a:r>
              <a:rPr sz="260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关系。</a:t>
            </a:r>
            <a:endParaRPr sz="2600">
              <a:latin typeface="微软雅黑" panose="020B0503020204020204" charset="-122"/>
              <a:cs typeface="微软雅黑" panose="020B0503020204020204" charset="-122"/>
            </a:endParaRPr>
          </a:p>
          <a:p>
            <a:pPr marL="791845" indent="-779780">
              <a:lnSpc>
                <a:spcPct val="100000"/>
              </a:lnSpc>
              <a:spcBef>
                <a:spcPts val="1485"/>
              </a:spcBef>
              <a:buSzPct val="96000"/>
              <a:buAutoNum type="arabicPlain"/>
              <a:tabLst>
                <a:tab pos="792480" algn="l"/>
              </a:tabLst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新与旧的关系，化新为旧</a:t>
            </a:r>
            <a:r>
              <a:rPr sz="2400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（天下谁人不识君）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792480" indent="-780415">
              <a:lnSpc>
                <a:spcPct val="100000"/>
              </a:lnSpc>
              <a:spcBef>
                <a:spcPts val="1440"/>
              </a:spcBef>
              <a:buSzPct val="96000"/>
              <a:buAutoNum type="arabicPlain"/>
              <a:tabLst>
                <a:tab pos="793115" algn="l"/>
              </a:tabLst>
            </a:pPr>
            <a:r>
              <a:rPr sz="2400" spc="-5" dirty="0">
                <a:latin typeface="微软雅黑" panose="020B0503020204020204" charset="-122"/>
                <a:cs typeface="微软雅黑" panose="020B0503020204020204" charset="-122"/>
              </a:rPr>
              <a:t>长与短的关系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400" spc="-5" dirty="0">
                <a:latin typeface="微软雅黑" panose="020B0503020204020204" charset="-122"/>
                <a:cs typeface="微软雅黑" panose="020B0503020204020204" charset="-122"/>
              </a:rPr>
              <a:t>化长为短</a:t>
            </a:r>
            <a:r>
              <a:rPr sz="2400" spc="-5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（千淘万漉虽辛苦，吹尽狂沙始到金）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滤掉干扰信息，提取有效信息，压缩冗长信息，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ts val="4320"/>
              </a:lnSpc>
              <a:spcBef>
                <a:spcPts val="185"/>
              </a:spcBef>
              <a:buSzPct val="96000"/>
              <a:buAutoNum type="arabicPlain" startAt="3"/>
              <a:tabLst>
                <a:tab pos="792480" algn="l"/>
              </a:tabLst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明与暗的关系：化暗为明</a:t>
            </a:r>
            <a:r>
              <a:rPr sz="2400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（拨开雨雾见天日，守得云开见月明） 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挖掘、推敲、推理直至找到暗藏信息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596" y="660603"/>
            <a:ext cx="3942079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b="0" spc="3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物理高考评价体系</a:t>
            </a:r>
            <a:endParaRPr sz="355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77952" y="2304288"/>
            <a:ext cx="3713988" cy="36987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45579" y="779526"/>
            <a:ext cx="16541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一核</a:t>
            </a:r>
            <a:r>
              <a:rPr sz="3200" dirty="0">
                <a:solidFill>
                  <a:srgbClr val="5F95E6"/>
                </a:solidFill>
                <a:latin typeface="微软雅黑" panose="020B0503020204020204" charset="-122"/>
                <a:cs typeface="微软雅黑" panose="020B0503020204020204" charset="-122"/>
              </a:rPr>
              <a:t>四层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21979" y="874649"/>
            <a:ext cx="767334" cy="3794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37988" y="1827276"/>
            <a:ext cx="6496812" cy="258318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201411" y="4479035"/>
            <a:ext cx="6638925" cy="1752600"/>
            <a:chOff x="5201411" y="4479035"/>
            <a:chExt cx="6638925" cy="175260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7987" y="4479035"/>
              <a:ext cx="6565392" cy="8732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1411" y="5315711"/>
              <a:ext cx="6638544" cy="91592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305560" y="6368415"/>
            <a:ext cx="763841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“一核四层四翼”</a:t>
            </a:r>
            <a:r>
              <a:rPr sz="1800" b="1" spc="-5" dirty="0">
                <a:latin typeface="微软雅黑" panose="020B0503020204020204" charset="-122"/>
                <a:cs typeface="微软雅黑" panose="020B0503020204020204" charset="-122"/>
              </a:rPr>
              <a:t>的高考评价体系涵盖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了</a:t>
            </a:r>
            <a:r>
              <a:rPr sz="18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考查目的、考查内容和考查要求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9891" y="490727"/>
            <a:ext cx="11337290" cy="5553710"/>
            <a:chOff x="659891" y="490727"/>
            <a:chExt cx="11337290" cy="555371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59891" y="490727"/>
              <a:ext cx="9852660" cy="55534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439406" y="1506474"/>
              <a:ext cx="3602990" cy="1873250"/>
            </a:xfrm>
            <a:custGeom>
              <a:avLst/>
              <a:gdLst/>
              <a:ahLst/>
              <a:cxnLst/>
              <a:rect l="l" t="t" r="r" b="b"/>
              <a:pathLst>
                <a:path w="3602990" h="1873250">
                  <a:moveTo>
                    <a:pt x="0" y="1872996"/>
                  </a:moveTo>
                  <a:lnTo>
                    <a:pt x="3602736" y="1872996"/>
                  </a:lnTo>
                  <a:lnTo>
                    <a:pt x="3602736" y="0"/>
                  </a:lnTo>
                  <a:lnTo>
                    <a:pt x="0" y="0"/>
                  </a:lnTo>
                  <a:lnTo>
                    <a:pt x="0" y="1872996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221340" y="3223132"/>
              <a:ext cx="1769745" cy="1308100"/>
            </a:xfrm>
            <a:custGeom>
              <a:avLst/>
              <a:gdLst/>
              <a:ahLst/>
              <a:cxnLst/>
              <a:rect l="l" t="t" r="r" b="b"/>
              <a:pathLst>
                <a:path w="1769745" h="1308100">
                  <a:moveTo>
                    <a:pt x="291210" y="347599"/>
                  </a:moveTo>
                  <a:lnTo>
                    <a:pt x="296282" y="303571"/>
                  </a:lnTo>
                  <a:lnTo>
                    <a:pt x="310729" y="263154"/>
                  </a:lnTo>
                  <a:lnTo>
                    <a:pt x="333398" y="227500"/>
                  </a:lnTo>
                  <a:lnTo>
                    <a:pt x="363136" y="197762"/>
                  </a:lnTo>
                  <a:lnTo>
                    <a:pt x="398790" y="175093"/>
                  </a:lnTo>
                  <a:lnTo>
                    <a:pt x="439207" y="160646"/>
                  </a:lnTo>
                  <a:lnTo>
                    <a:pt x="483234" y="155575"/>
                  </a:lnTo>
                  <a:lnTo>
                    <a:pt x="537590" y="155575"/>
                  </a:lnTo>
                  <a:lnTo>
                    <a:pt x="907160" y="155575"/>
                  </a:lnTo>
                  <a:lnTo>
                    <a:pt x="1577466" y="155575"/>
                  </a:lnTo>
                  <a:lnTo>
                    <a:pt x="1621494" y="160646"/>
                  </a:lnTo>
                  <a:lnTo>
                    <a:pt x="1661911" y="175093"/>
                  </a:lnTo>
                  <a:lnTo>
                    <a:pt x="1697565" y="197762"/>
                  </a:lnTo>
                  <a:lnTo>
                    <a:pt x="1727303" y="227500"/>
                  </a:lnTo>
                  <a:lnTo>
                    <a:pt x="1749972" y="263154"/>
                  </a:lnTo>
                  <a:lnTo>
                    <a:pt x="1764419" y="303571"/>
                  </a:lnTo>
                  <a:lnTo>
                    <a:pt x="1769490" y="347599"/>
                  </a:lnTo>
                  <a:lnTo>
                    <a:pt x="1769490" y="635634"/>
                  </a:lnTo>
                  <a:lnTo>
                    <a:pt x="1769490" y="1115694"/>
                  </a:lnTo>
                  <a:lnTo>
                    <a:pt x="1764419" y="1159722"/>
                  </a:lnTo>
                  <a:lnTo>
                    <a:pt x="1749972" y="1200139"/>
                  </a:lnTo>
                  <a:lnTo>
                    <a:pt x="1727303" y="1235793"/>
                  </a:lnTo>
                  <a:lnTo>
                    <a:pt x="1697565" y="1265531"/>
                  </a:lnTo>
                  <a:lnTo>
                    <a:pt x="1661911" y="1288200"/>
                  </a:lnTo>
                  <a:lnTo>
                    <a:pt x="1621494" y="1302647"/>
                  </a:lnTo>
                  <a:lnTo>
                    <a:pt x="1577466" y="1307718"/>
                  </a:lnTo>
                  <a:lnTo>
                    <a:pt x="907160" y="1307718"/>
                  </a:lnTo>
                  <a:lnTo>
                    <a:pt x="537590" y="1307718"/>
                  </a:lnTo>
                  <a:lnTo>
                    <a:pt x="483234" y="1307718"/>
                  </a:lnTo>
                  <a:lnTo>
                    <a:pt x="439207" y="1302647"/>
                  </a:lnTo>
                  <a:lnTo>
                    <a:pt x="398790" y="1288200"/>
                  </a:lnTo>
                  <a:lnTo>
                    <a:pt x="363136" y="1265531"/>
                  </a:lnTo>
                  <a:lnTo>
                    <a:pt x="333398" y="1235793"/>
                  </a:lnTo>
                  <a:lnTo>
                    <a:pt x="310729" y="1200139"/>
                  </a:lnTo>
                  <a:lnTo>
                    <a:pt x="296282" y="1159722"/>
                  </a:lnTo>
                  <a:lnTo>
                    <a:pt x="291210" y="1115694"/>
                  </a:lnTo>
                  <a:lnTo>
                    <a:pt x="291210" y="635634"/>
                  </a:lnTo>
                  <a:lnTo>
                    <a:pt x="0" y="0"/>
                  </a:lnTo>
                  <a:lnTo>
                    <a:pt x="291210" y="347599"/>
                  </a:lnTo>
                  <a:close/>
                </a:path>
              </a:pathLst>
            </a:custGeom>
            <a:ln w="12192">
              <a:solidFill>
                <a:srgbClr val="446CA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0669016" y="3659251"/>
            <a:ext cx="116840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469900" marR="5080" indent="-457200">
              <a:lnSpc>
                <a:spcPct val="101000"/>
              </a:lnSpc>
              <a:spcBef>
                <a:spcPts val="85"/>
              </a:spcBef>
            </a:pPr>
            <a:r>
              <a:rPr sz="1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分析综合能 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0745" y="5312409"/>
            <a:ext cx="11160760" cy="1146810"/>
            <a:chOff x="380745" y="5312409"/>
            <a:chExt cx="11160760" cy="1146810"/>
          </a:xfrm>
        </p:grpSpPr>
        <p:sp>
          <p:nvSpPr>
            <p:cNvPr id="3" name="object 3"/>
            <p:cNvSpPr/>
            <p:nvPr/>
          </p:nvSpPr>
          <p:spPr>
            <a:xfrm>
              <a:off x="387095" y="5318759"/>
              <a:ext cx="11148060" cy="1134110"/>
            </a:xfrm>
            <a:custGeom>
              <a:avLst/>
              <a:gdLst/>
              <a:ahLst/>
              <a:cxnLst/>
              <a:rect l="l" t="t" r="r" b="b"/>
              <a:pathLst>
                <a:path w="11148060" h="1134110">
                  <a:moveTo>
                    <a:pt x="11148060" y="0"/>
                  </a:moveTo>
                  <a:lnTo>
                    <a:pt x="0" y="0"/>
                  </a:lnTo>
                  <a:lnTo>
                    <a:pt x="0" y="1133855"/>
                  </a:lnTo>
                  <a:lnTo>
                    <a:pt x="11148060" y="1133855"/>
                  </a:lnTo>
                  <a:lnTo>
                    <a:pt x="11148060" y="0"/>
                  </a:lnTo>
                  <a:close/>
                </a:path>
              </a:pathLst>
            </a:custGeom>
            <a:solidFill>
              <a:srgbClr val="FFE2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87095" y="5318759"/>
              <a:ext cx="11148060" cy="1134110"/>
            </a:xfrm>
            <a:custGeom>
              <a:avLst/>
              <a:gdLst/>
              <a:ahLst/>
              <a:cxnLst/>
              <a:rect l="l" t="t" r="r" b="b"/>
              <a:pathLst>
                <a:path w="11148060" h="1134110">
                  <a:moveTo>
                    <a:pt x="0" y="1133855"/>
                  </a:moveTo>
                  <a:lnTo>
                    <a:pt x="11148060" y="1133855"/>
                  </a:lnTo>
                  <a:lnTo>
                    <a:pt x="11148060" y="0"/>
                  </a:lnTo>
                  <a:lnTo>
                    <a:pt x="0" y="0"/>
                  </a:lnTo>
                  <a:lnTo>
                    <a:pt x="0" y="1133855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48639" y="5541263"/>
              <a:ext cx="1917700" cy="396240"/>
            </a:xfrm>
            <a:custGeom>
              <a:avLst/>
              <a:gdLst/>
              <a:ahLst/>
              <a:cxnLst/>
              <a:rect l="l" t="t" r="r" b="b"/>
              <a:pathLst>
                <a:path w="1917700" h="396239">
                  <a:moveTo>
                    <a:pt x="1917192" y="0"/>
                  </a:moveTo>
                  <a:lnTo>
                    <a:pt x="0" y="0"/>
                  </a:lnTo>
                  <a:lnTo>
                    <a:pt x="0" y="396240"/>
                  </a:lnTo>
                  <a:lnTo>
                    <a:pt x="1917192" y="396240"/>
                  </a:lnTo>
                  <a:lnTo>
                    <a:pt x="1917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48639" y="5541263"/>
              <a:ext cx="1917700" cy="396240"/>
            </a:xfrm>
            <a:custGeom>
              <a:avLst/>
              <a:gdLst/>
              <a:ahLst/>
              <a:cxnLst/>
              <a:rect l="l" t="t" r="r" b="b"/>
              <a:pathLst>
                <a:path w="1917700" h="396239">
                  <a:moveTo>
                    <a:pt x="0" y="396240"/>
                  </a:moveTo>
                  <a:lnTo>
                    <a:pt x="1917192" y="396240"/>
                  </a:lnTo>
                  <a:lnTo>
                    <a:pt x="1917192" y="0"/>
                  </a:lnTo>
                  <a:lnTo>
                    <a:pt x="0" y="0"/>
                  </a:lnTo>
                  <a:lnTo>
                    <a:pt x="0" y="39624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038555" y="5583428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理解能力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97810" y="5534914"/>
            <a:ext cx="1930400" cy="408940"/>
            <a:chOff x="2797810" y="5534914"/>
            <a:chExt cx="1930400" cy="408940"/>
          </a:xfrm>
        </p:grpSpPr>
        <p:sp>
          <p:nvSpPr>
            <p:cNvPr id="9" name="object 9"/>
            <p:cNvSpPr/>
            <p:nvPr/>
          </p:nvSpPr>
          <p:spPr>
            <a:xfrm>
              <a:off x="2804160" y="5541264"/>
              <a:ext cx="1917700" cy="396240"/>
            </a:xfrm>
            <a:custGeom>
              <a:avLst/>
              <a:gdLst/>
              <a:ahLst/>
              <a:cxnLst/>
              <a:rect l="l" t="t" r="r" b="b"/>
              <a:pathLst>
                <a:path w="1917700" h="396239">
                  <a:moveTo>
                    <a:pt x="1917191" y="0"/>
                  </a:moveTo>
                  <a:lnTo>
                    <a:pt x="0" y="0"/>
                  </a:lnTo>
                  <a:lnTo>
                    <a:pt x="0" y="396240"/>
                  </a:lnTo>
                  <a:lnTo>
                    <a:pt x="1917191" y="396240"/>
                  </a:lnTo>
                  <a:lnTo>
                    <a:pt x="19171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804160" y="5541264"/>
              <a:ext cx="1917700" cy="396240"/>
            </a:xfrm>
            <a:custGeom>
              <a:avLst/>
              <a:gdLst/>
              <a:ahLst/>
              <a:cxnLst/>
              <a:rect l="l" t="t" r="r" b="b"/>
              <a:pathLst>
                <a:path w="1917700" h="396239">
                  <a:moveTo>
                    <a:pt x="0" y="396240"/>
                  </a:moveTo>
                  <a:lnTo>
                    <a:pt x="1917191" y="396240"/>
                  </a:lnTo>
                  <a:lnTo>
                    <a:pt x="1917191" y="0"/>
                  </a:lnTo>
                  <a:lnTo>
                    <a:pt x="0" y="0"/>
                  </a:lnTo>
                  <a:lnTo>
                    <a:pt x="0" y="39624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064891" y="5583428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模型构建能力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907026" y="5515102"/>
            <a:ext cx="1930400" cy="407670"/>
            <a:chOff x="4907026" y="5515102"/>
            <a:chExt cx="1930400" cy="407670"/>
          </a:xfrm>
        </p:grpSpPr>
        <p:sp>
          <p:nvSpPr>
            <p:cNvPr id="13" name="object 13"/>
            <p:cNvSpPr/>
            <p:nvPr/>
          </p:nvSpPr>
          <p:spPr>
            <a:xfrm>
              <a:off x="4913376" y="5521452"/>
              <a:ext cx="1917700" cy="394970"/>
            </a:xfrm>
            <a:custGeom>
              <a:avLst/>
              <a:gdLst/>
              <a:ahLst/>
              <a:cxnLst/>
              <a:rect l="l" t="t" r="r" b="b"/>
              <a:pathLst>
                <a:path w="1917700" h="394970">
                  <a:moveTo>
                    <a:pt x="1917192" y="0"/>
                  </a:moveTo>
                  <a:lnTo>
                    <a:pt x="0" y="0"/>
                  </a:lnTo>
                  <a:lnTo>
                    <a:pt x="0" y="394716"/>
                  </a:lnTo>
                  <a:lnTo>
                    <a:pt x="1917192" y="394716"/>
                  </a:lnTo>
                  <a:lnTo>
                    <a:pt x="1917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913376" y="5521452"/>
              <a:ext cx="1917700" cy="394970"/>
            </a:xfrm>
            <a:custGeom>
              <a:avLst/>
              <a:gdLst/>
              <a:ahLst/>
              <a:cxnLst/>
              <a:rect l="l" t="t" r="r" b="b"/>
              <a:pathLst>
                <a:path w="1917700" h="394970">
                  <a:moveTo>
                    <a:pt x="0" y="394716"/>
                  </a:moveTo>
                  <a:lnTo>
                    <a:pt x="1917192" y="394716"/>
                  </a:lnTo>
                  <a:lnTo>
                    <a:pt x="1917192" y="0"/>
                  </a:lnTo>
                  <a:lnTo>
                    <a:pt x="0" y="0"/>
                  </a:lnTo>
                  <a:lnTo>
                    <a:pt x="0" y="394716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5174741" y="5562396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推理论证能力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366761" y="5515102"/>
            <a:ext cx="1930400" cy="407670"/>
            <a:chOff x="7366761" y="5515102"/>
            <a:chExt cx="1930400" cy="407670"/>
          </a:xfrm>
        </p:grpSpPr>
        <p:sp>
          <p:nvSpPr>
            <p:cNvPr id="17" name="object 17"/>
            <p:cNvSpPr/>
            <p:nvPr/>
          </p:nvSpPr>
          <p:spPr>
            <a:xfrm>
              <a:off x="7373111" y="5521452"/>
              <a:ext cx="1917700" cy="394970"/>
            </a:xfrm>
            <a:custGeom>
              <a:avLst/>
              <a:gdLst/>
              <a:ahLst/>
              <a:cxnLst/>
              <a:rect l="l" t="t" r="r" b="b"/>
              <a:pathLst>
                <a:path w="1917700" h="394970">
                  <a:moveTo>
                    <a:pt x="1917192" y="0"/>
                  </a:moveTo>
                  <a:lnTo>
                    <a:pt x="0" y="0"/>
                  </a:lnTo>
                  <a:lnTo>
                    <a:pt x="0" y="394716"/>
                  </a:lnTo>
                  <a:lnTo>
                    <a:pt x="1917192" y="394716"/>
                  </a:lnTo>
                  <a:lnTo>
                    <a:pt x="1917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373111" y="5521452"/>
              <a:ext cx="1917700" cy="394970"/>
            </a:xfrm>
            <a:custGeom>
              <a:avLst/>
              <a:gdLst/>
              <a:ahLst/>
              <a:cxnLst/>
              <a:rect l="l" t="t" r="r" b="b"/>
              <a:pathLst>
                <a:path w="1917700" h="394970">
                  <a:moveTo>
                    <a:pt x="0" y="394716"/>
                  </a:moveTo>
                  <a:lnTo>
                    <a:pt x="1917192" y="394716"/>
                  </a:lnTo>
                  <a:lnTo>
                    <a:pt x="1917192" y="0"/>
                  </a:lnTo>
                  <a:lnTo>
                    <a:pt x="0" y="0"/>
                  </a:lnTo>
                  <a:lnTo>
                    <a:pt x="0" y="394716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7863078" y="5562396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创新能力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454642" y="5515102"/>
            <a:ext cx="1930400" cy="407670"/>
            <a:chOff x="9454642" y="5515102"/>
            <a:chExt cx="1930400" cy="407670"/>
          </a:xfrm>
        </p:grpSpPr>
        <p:sp>
          <p:nvSpPr>
            <p:cNvPr id="21" name="object 21"/>
            <p:cNvSpPr/>
            <p:nvPr/>
          </p:nvSpPr>
          <p:spPr>
            <a:xfrm>
              <a:off x="9460992" y="5521452"/>
              <a:ext cx="1917700" cy="394970"/>
            </a:xfrm>
            <a:custGeom>
              <a:avLst/>
              <a:gdLst/>
              <a:ahLst/>
              <a:cxnLst/>
              <a:rect l="l" t="t" r="r" b="b"/>
              <a:pathLst>
                <a:path w="1917700" h="394970">
                  <a:moveTo>
                    <a:pt x="1917192" y="0"/>
                  </a:moveTo>
                  <a:lnTo>
                    <a:pt x="0" y="0"/>
                  </a:lnTo>
                  <a:lnTo>
                    <a:pt x="0" y="394716"/>
                  </a:lnTo>
                  <a:lnTo>
                    <a:pt x="1917192" y="394716"/>
                  </a:lnTo>
                  <a:lnTo>
                    <a:pt x="1917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460992" y="5521452"/>
              <a:ext cx="1917700" cy="394970"/>
            </a:xfrm>
            <a:custGeom>
              <a:avLst/>
              <a:gdLst/>
              <a:ahLst/>
              <a:cxnLst/>
              <a:rect l="l" t="t" r="r" b="b"/>
              <a:pathLst>
                <a:path w="1917700" h="394970">
                  <a:moveTo>
                    <a:pt x="0" y="394716"/>
                  </a:moveTo>
                  <a:lnTo>
                    <a:pt x="1917192" y="394716"/>
                  </a:lnTo>
                  <a:lnTo>
                    <a:pt x="1917192" y="0"/>
                  </a:lnTo>
                  <a:lnTo>
                    <a:pt x="0" y="0"/>
                  </a:lnTo>
                  <a:lnTo>
                    <a:pt x="0" y="394716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9722611" y="5562396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实验探究能力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42308" y="6071412"/>
            <a:ext cx="2768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物理学科考试内容关键能力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712595" y="173990"/>
            <a:ext cx="7571105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30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中国高考评价体</a:t>
            </a:r>
            <a:r>
              <a:rPr spc="29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系</a:t>
            </a:r>
            <a:r>
              <a:rPr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pc="-69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pc="3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关</a:t>
            </a:r>
            <a:r>
              <a:rPr spc="28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键</a:t>
            </a:r>
            <a:r>
              <a:rPr spc="3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pc="3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力</a:t>
            </a:r>
            <a:r>
              <a:rPr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pc="-7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pc="3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界定</a:t>
            </a:r>
            <a:endParaRPr spc="300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958341" y="3588765"/>
            <a:ext cx="8938895" cy="1169670"/>
            <a:chOff x="958341" y="3588765"/>
            <a:chExt cx="8938895" cy="1169670"/>
          </a:xfrm>
        </p:grpSpPr>
        <p:sp>
          <p:nvSpPr>
            <p:cNvPr id="27" name="object 27"/>
            <p:cNvSpPr/>
            <p:nvPr/>
          </p:nvSpPr>
          <p:spPr>
            <a:xfrm>
              <a:off x="964691" y="3595115"/>
              <a:ext cx="8926195" cy="1156970"/>
            </a:xfrm>
            <a:custGeom>
              <a:avLst/>
              <a:gdLst/>
              <a:ahLst/>
              <a:cxnLst/>
              <a:rect l="l" t="t" r="r" b="b"/>
              <a:pathLst>
                <a:path w="8926195" h="1156970">
                  <a:moveTo>
                    <a:pt x="8926068" y="0"/>
                  </a:moveTo>
                  <a:lnTo>
                    <a:pt x="0" y="0"/>
                  </a:lnTo>
                  <a:lnTo>
                    <a:pt x="0" y="1156716"/>
                  </a:lnTo>
                  <a:lnTo>
                    <a:pt x="8926068" y="1156716"/>
                  </a:lnTo>
                  <a:lnTo>
                    <a:pt x="8926068" y="0"/>
                  </a:lnTo>
                  <a:close/>
                </a:path>
              </a:pathLst>
            </a:custGeom>
            <a:solidFill>
              <a:srgbClr val="FFE2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964691" y="3595115"/>
              <a:ext cx="8926195" cy="1156970"/>
            </a:xfrm>
            <a:custGeom>
              <a:avLst/>
              <a:gdLst/>
              <a:ahLst/>
              <a:cxnLst/>
              <a:rect l="l" t="t" r="r" b="b"/>
              <a:pathLst>
                <a:path w="8926195" h="1156970">
                  <a:moveTo>
                    <a:pt x="0" y="1156716"/>
                  </a:moveTo>
                  <a:lnTo>
                    <a:pt x="8926068" y="1156716"/>
                  </a:lnTo>
                  <a:lnTo>
                    <a:pt x="8926068" y="0"/>
                  </a:lnTo>
                  <a:lnTo>
                    <a:pt x="0" y="0"/>
                  </a:lnTo>
                  <a:lnTo>
                    <a:pt x="0" y="1156716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465531" y="908151"/>
            <a:ext cx="9784080" cy="3085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09600">
              <a:lnSpc>
                <a:spcPct val="158000"/>
              </a:lnSpc>
              <a:spcBef>
                <a:spcPts val="95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物理学科考试内容的关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键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能力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是经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过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高中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阶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段学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习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后，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学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生在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应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对现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实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问题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情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境 或学术问题情境时，认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识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问题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分析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问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题和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解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决问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题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必须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具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备的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力。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60960" indent="298450">
              <a:lnSpc>
                <a:spcPct val="150000"/>
              </a:lnSpc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基于学科素养导向，并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结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合考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认知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发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展实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际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，高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考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评价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体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系确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立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了符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合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考试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价规 律的三个方面的关键能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力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群：</a:t>
            </a:r>
            <a:r>
              <a:rPr sz="2000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2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是以</a:t>
            </a:r>
            <a:r>
              <a:rPr sz="2000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认</a:t>
            </a:r>
            <a:r>
              <a:rPr sz="2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识世</a:t>
            </a:r>
            <a:r>
              <a:rPr sz="2000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界</a:t>
            </a:r>
            <a:r>
              <a:rPr sz="2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为核</a:t>
            </a:r>
            <a:r>
              <a:rPr sz="2000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心</a:t>
            </a:r>
            <a:r>
              <a:rPr sz="2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的知</a:t>
            </a:r>
            <a:r>
              <a:rPr sz="2000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识</a:t>
            </a:r>
            <a:r>
              <a:rPr sz="2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获取</a:t>
            </a:r>
            <a:r>
              <a:rPr sz="2000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2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力群</a:t>
            </a:r>
            <a:r>
              <a:rPr sz="2000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二是</a:t>
            </a:r>
            <a:r>
              <a:rPr sz="2000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以</a:t>
            </a:r>
            <a:r>
              <a:rPr sz="2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解决问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题为核</a:t>
            </a:r>
            <a:r>
              <a:rPr sz="2000" spc="-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心的实践操作能力群，</a:t>
            </a:r>
            <a:r>
              <a:rPr sz="2000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三</a:t>
            </a:r>
            <a:r>
              <a:rPr sz="2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是涵</a:t>
            </a:r>
            <a:r>
              <a:rPr sz="2000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盖</a:t>
            </a:r>
            <a:r>
              <a:rPr sz="2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关键</a:t>
            </a:r>
            <a:r>
              <a:rPr sz="2000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思</a:t>
            </a:r>
            <a:r>
              <a:rPr sz="2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维能</a:t>
            </a:r>
            <a:r>
              <a:rPr sz="2000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力</a:t>
            </a:r>
            <a:r>
              <a:rPr sz="2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的思</a:t>
            </a:r>
            <a:r>
              <a:rPr sz="2000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维</a:t>
            </a:r>
            <a:r>
              <a:rPr sz="2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认知</a:t>
            </a:r>
            <a:r>
              <a:rPr sz="2000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2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力群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900">
              <a:latin typeface="微软雅黑" panose="020B0503020204020204" charset="-122"/>
              <a:cs typeface="微软雅黑" panose="020B0503020204020204" charset="-122"/>
            </a:endParaRPr>
          </a:p>
          <a:p>
            <a:pPr marL="201930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高考评价体系关键能力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241805" y="4181602"/>
            <a:ext cx="1930400" cy="408940"/>
            <a:chOff x="1241805" y="4181602"/>
            <a:chExt cx="1930400" cy="408940"/>
          </a:xfrm>
        </p:grpSpPr>
        <p:sp>
          <p:nvSpPr>
            <p:cNvPr id="31" name="object 31"/>
            <p:cNvSpPr/>
            <p:nvPr/>
          </p:nvSpPr>
          <p:spPr>
            <a:xfrm>
              <a:off x="1248155" y="4187952"/>
              <a:ext cx="1917700" cy="396240"/>
            </a:xfrm>
            <a:custGeom>
              <a:avLst/>
              <a:gdLst/>
              <a:ahLst/>
              <a:cxnLst/>
              <a:rect l="l" t="t" r="r" b="b"/>
              <a:pathLst>
                <a:path w="1917700" h="396239">
                  <a:moveTo>
                    <a:pt x="1917192" y="0"/>
                  </a:moveTo>
                  <a:lnTo>
                    <a:pt x="0" y="0"/>
                  </a:lnTo>
                  <a:lnTo>
                    <a:pt x="0" y="396240"/>
                  </a:lnTo>
                  <a:lnTo>
                    <a:pt x="1917192" y="396240"/>
                  </a:lnTo>
                  <a:lnTo>
                    <a:pt x="1917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248155" y="4187952"/>
              <a:ext cx="1917700" cy="396240"/>
            </a:xfrm>
            <a:custGeom>
              <a:avLst/>
              <a:gdLst/>
              <a:ahLst/>
              <a:cxnLst/>
              <a:rect l="l" t="t" r="r" b="b"/>
              <a:pathLst>
                <a:path w="1917700" h="396239">
                  <a:moveTo>
                    <a:pt x="0" y="396240"/>
                  </a:moveTo>
                  <a:lnTo>
                    <a:pt x="1917192" y="396240"/>
                  </a:lnTo>
                  <a:lnTo>
                    <a:pt x="1917192" y="0"/>
                  </a:lnTo>
                  <a:lnTo>
                    <a:pt x="0" y="0"/>
                  </a:lnTo>
                  <a:lnTo>
                    <a:pt x="0" y="39624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1393952" y="4229861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知识获取能力群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463541" y="4181602"/>
            <a:ext cx="1928495" cy="408940"/>
            <a:chOff x="4463541" y="4181602"/>
            <a:chExt cx="1928495" cy="408940"/>
          </a:xfrm>
        </p:grpSpPr>
        <p:sp>
          <p:nvSpPr>
            <p:cNvPr id="35" name="object 35"/>
            <p:cNvSpPr/>
            <p:nvPr/>
          </p:nvSpPr>
          <p:spPr>
            <a:xfrm>
              <a:off x="4469891" y="4187952"/>
              <a:ext cx="1915795" cy="396240"/>
            </a:xfrm>
            <a:custGeom>
              <a:avLst/>
              <a:gdLst/>
              <a:ahLst/>
              <a:cxnLst/>
              <a:rect l="l" t="t" r="r" b="b"/>
              <a:pathLst>
                <a:path w="1915795" h="396239">
                  <a:moveTo>
                    <a:pt x="1915667" y="0"/>
                  </a:moveTo>
                  <a:lnTo>
                    <a:pt x="0" y="0"/>
                  </a:lnTo>
                  <a:lnTo>
                    <a:pt x="0" y="396240"/>
                  </a:lnTo>
                  <a:lnTo>
                    <a:pt x="1915667" y="396240"/>
                  </a:lnTo>
                  <a:lnTo>
                    <a:pt x="19156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469891" y="4187952"/>
              <a:ext cx="1915795" cy="396240"/>
            </a:xfrm>
            <a:custGeom>
              <a:avLst/>
              <a:gdLst/>
              <a:ahLst/>
              <a:cxnLst/>
              <a:rect l="l" t="t" r="r" b="b"/>
              <a:pathLst>
                <a:path w="1915795" h="396239">
                  <a:moveTo>
                    <a:pt x="0" y="396240"/>
                  </a:moveTo>
                  <a:lnTo>
                    <a:pt x="1915667" y="396240"/>
                  </a:lnTo>
                  <a:lnTo>
                    <a:pt x="1915667" y="0"/>
                  </a:lnTo>
                  <a:lnTo>
                    <a:pt x="0" y="0"/>
                  </a:lnTo>
                  <a:lnTo>
                    <a:pt x="0" y="39624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4615688" y="4229861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思维认知能力群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7814818" y="4181602"/>
            <a:ext cx="1930400" cy="408940"/>
            <a:chOff x="7814818" y="4181602"/>
            <a:chExt cx="1930400" cy="408940"/>
          </a:xfrm>
        </p:grpSpPr>
        <p:sp>
          <p:nvSpPr>
            <p:cNvPr id="39" name="object 39"/>
            <p:cNvSpPr/>
            <p:nvPr/>
          </p:nvSpPr>
          <p:spPr>
            <a:xfrm>
              <a:off x="7821168" y="4187952"/>
              <a:ext cx="1917700" cy="396240"/>
            </a:xfrm>
            <a:custGeom>
              <a:avLst/>
              <a:gdLst/>
              <a:ahLst/>
              <a:cxnLst/>
              <a:rect l="l" t="t" r="r" b="b"/>
              <a:pathLst>
                <a:path w="1917700" h="396239">
                  <a:moveTo>
                    <a:pt x="1917192" y="0"/>
                  </a:moveTo>
                  <a:lnTo>
                    <a:pt x="0" y="0"/>
                  </a:lnTo>
                  <a:lnTo>
                    <a:pt x="0" y="396240"/>
                  </a:lnTo>
                  <a:lnTo>
                    <a:pt x="1917192" y="396240"/>
                  </a:lnTo>
                  <a:lnTo>
                    <a:pt x="1917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7821168" y="4187952"/>
              <a:ext cx="1917700" cy="396240"/>
            </a:xfrm>
            <a:custGeom>
              <a:avLst/>
              <a:gdLst/>
              <a:ahLst/>
              <a:cxnLst/>
              <a:rect l="l" t="t" r="r" b="b"/>
              <a:pathLst>
                <a:path w="1917700" h="396239">
                  <a:moveTo>
                    <a:pt x="0" y="396240"/>
                  </a:moveTo>
                  <a:lnTo>
                    <a:pt x="1917192" y="396240"/>
                  </a:lnTo>
                  <a:lnTo>
                    <a:pt x="1917192" y="0"/>
                  </a:lnTo>
                  <a:lnTo>
                    <a:pt x="0" y="0"/>
                  </a:lnTo>
                  <a:lnTo>
                    <a:pt x="0" y="39624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7967853" y="4229861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实践操作能力群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892046" y="4696205"/>
            <a:ext cx="8154670" cy="844550"/>
          </a:xfrm>
          <a:custGeom>
            <a:avLst/>
            <a:gdLst/>
            <a:ahLst/>
            <a:cxnLst/>
            <a:rect l="l" t="t" r="r" b="b"/>
            <a:pathLst>
              <a:path w="8154670" h="844550">
                <a:moveTo>
                  <a:pt x="528955" y="245491"/>
                </a:moveTo>
                <a:lnTo>
                  <a:pt x="438531" y="179832"/>
                </a:lnTo>
                <a:lnTo>
                  <a:pt x="45212" y="721233"/>
                </a:lnTo>
                <a:lnTo>
                  <a:pt x="0" y="688467"/>
                </a:lnTo>
                <a:lnTo>
                  <a:pt x="24765" y="844550"/>
                </a:lnTo>
                <a:lnTo>
                  <a:pt x="180848" y="819785"/>
                </a:lnTo>
                <a:lnTo>
                  <a:pt x="135636" y="786892"/>
                </a:lnTo>
                <a:lnTo>
                  <a:pt x="528955" y="245491"/>
                </a:lnTo>
                <a:close/>
              </a:path>
              <a:path w="8154670" h="844550">
                <a:moveTo>
                  <a:pt x="2603500" y="119126"/>
                </a:moveTo>
                <a:lnTo>
                  <a:pt x="2513076" y="53467"/>
                </a:lnTo>
                <a:lnTo>
                  <a:pt x="2119757" y="594868"/>
                </a:lnTo>
                <a:lnTo>
                  <a:pt x="2074545" y="562102"/>
                </a:lnTo>
                <a:lnTo>
                  <a:pt x="2099310" y="718185"/>
                </a:lnTo>
                <a:lnTo>
                  <a:pt x="2255393" y="693420"/>
                </a:lnTo>
                <a:lnTo>
                  <a:pt x="2210181" y="660527"/>
                </a:lnTo>
                <a:lnTo>
                  <a:pt x="2603500" y="119126"/>
                </a:lnTo>
                <a:close/>
              </a:path>
              <a:path w="8154670" h="844550">
                <a:moveTo>
                  <a:pt x="3876294" y="681990"/>
                </a:moveTo>
                <a:lnTo>
                  <a:pt x="3820668" y="681990"/>
                </a:lnTo>
                <a:lnTo>
                  <a:pt x="3820668" y="11430"/>
                </a:lnTo>
                <a:lnTo>
                  <a:pt x="3709416" y="11430"/>
                </a:lnTo>
                <a:lnTo>
                  <a:pt x="3709416" y="681990"/>
                </a:lnTo>
                <a:lnTo>
                  <a:pt x="3653790" y="681990"/>
                </a:lnTo>
                <a:lnTo>
                  <a:pt x="3765042" y="793242"/>
                </a:lnTo>
                <a:lnTo>
                  <a:pt x="3876294" y="681990"/>
                </a:lnTo>
                <a:close/>
              </a:path>
              <a:path w="8154670" h="844550">
                <a:moveTo>
                  <a:pt x="5415280" y="714756"/>
                </a:moveTo>
                <a:lnTo>
                  <a:pt x="5390642" y="558673"/>
                </a:lnTo>
                <a:lnTo>
                  <a:pt x="5357749" y="603885"/>
                </a:lnTo>
                <a:lnTo>
                  <a:pt x="4526534" y="0"/>
                </a:lnTo>
                <a:lnTo>
                  <a:pt x="4460875" y="90424"/>
                </a:lnTo>
                <a:lnTo>
                  <a:pt x="5292090" y="694309"/>
                </a:lnTo>
                <a:lnTo>
                  <a:pt x="5259197" y="739521"/>
                </a:lnTo>
                <a:lnTo>
                  <a:pt x="5415280" y="714756"/>
                </a:lnTo>
                <a:close/>
              </a:path>
              <a:path w="8154670" h="844550">
                <a:moveTo>
                  <a:pt x="8154670" y="641985"/>
                </a:moveTo>
                <a:lnTo>
                  <a:pt x="8135366" y="485140"/>
                </a:lnTo>
                <a:lnTo>
                  <a:pt x="8101076" y="529209"/>
                </a:lnTo>
                <a:lnTo>
                  <a:pt x="7573645" y="117094"/>
                </a:lnTo>
                <a:lnTo>
                  <a:pt x="7504811" y="205232"/>
                </a:lnTo>
                <a:lnTo>
                  <a:pt x="8032242" y="617220"/>
                </a:lnTo>
                <a:lnTo>
                  <a:pt x="7997825" y="661289"/>
                </a:lnTo>
                <a:lnTo>
                  <a:pt x="8154670" y="641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058054" y="1666975"/>
            <a:ext cx="2310586" cy="7476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87517" y="1810892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学科核心素养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67967" y="2328608"/>
            <a:ext cx="4960620" cy="1875155"/>
            <a:chOff x="1267967" y="2328608"/>
            <a:chExt cx="4960620" cy="1875155"/>
          </a:xfrm>
        </p:grpSpPr>
        <p:sp>
          <p:nvSpPr>
            <p:cNvPr id="5" name="object 5"/>
            <p:cNvSpPr/>
            <p:nvPr/>
          </p:nvSpPr>
          <p:spPr>
            <a:xfrm>
              <a:off x="1803653" y="2341625"/>
              <a:ext cx="4411980" cy="160655"/>
            </a:xfrm>
            <a:custGeom>
              <a:avLst/>
              <a:gdLst/>
              <a:ahLst/>
              <a:cxnLst/>
              <a:rect l="l" t="t" r="r" b="b"/>
              <a:pathLst>
                <a:path w="4411980" h="160655">
                  <a:moveTo>
                    <a:pt x="4411472" y="0"/>
                  </a:moveTo>
                  <a:lnTo>
                    <a:pt x="4411472" y="80010"/>
                  </a:lnTo>
                  <a:lnTo>
                    <a:pt x="0" y="80010"/>
                  </a:lnTo>
                  <a:lnTo>
                    <a:pt x="0" y="160147"/>
                  </a:lnTo>
                </a:path>
              </a:pathLst>
            </a:custGeom>
            <a:ln w="25907">
              <a:solidFill>
                <a:srgbClr val="55C99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7967" y="2459735"/>
              <a:ext cx="1068324" cy="174345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35430" y="2854299"/>
            <a:ext cx="534670" cy="808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物理 观念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9475" y="4111688"/>
            <a:ext cx="1438275" cy="2098675"/>
            <a:chOff x="379475" y="4111688"/>
            <a:chExt cx="1438275" cy="2098675"/>
          </a:xfrm>
        </p:grpSpPr>
        <p:sp>
          <p:nvSpPr>
            <p:cNvPr id="9" name="object 9"/>
            <p:cNvSpPr/>
            <p:nvPr/>
          </p:nvSpPr>
          <p:spPr>
            <a:xfrm>
              <a:off x="787145" y="4124706"/>
              <a:ext cx="1017269" cy="160655"/>
            </a:xfrm>
            <a:custGeom>
              <a:avLst/>
              <a:gdLst/>
              <a:ahLst/>
              <a:cxnLst/>
              <a:rect l="l" t="t" r="r" b="b"/>
              <a:pathLst>
                <a:path w="1017269" h="160654">
                  <a:moveTo>
                    <a:pt x="1017016" y="0"/>
                  </a:moveTo>
                  <a:lnTo>
                    <a:pt x="1017016" y="80010"/>
                  </a:lnTo>
                  <a:lnTo>
                    <a:pt x="0" y="80010"/>
                  </a:lnTo>
                  <a:lnTo>
                    <a:pt x="0" y="160147"/>
                  </a:lnTo>
                </a:path>
              </a:pathLst>
            </a:custGeom>
            <a:ln w="25908">
              <a:solidFill>
                <a:srgbClr val="FFB95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475" y="4146804"/>
              <a:ext cx="813816" cy="206349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45972" y="4265142"/>
            <a:ext cx="280670" cy="1594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9000"/>
              </a:lnSpc>
              <a:spcBef>
                <a:spcPts val="95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物 质 </a:t>
            </a: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观 </a:t>
            </a: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念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141475" y="4111688"/>
            <a:ext cx="1323340" cy="1914525"/>
            <a:chOff x="1141475" y="4111688"/>
            <a:chExt cx="1323340" cy="1914525"/>
          </a:xfrm>
        </p:grpSpPr>
        <p:sp>
          <p:nvSpPr>
            <p:cNvPr id="13" name="object 13"/>
            <p:cNvSpPr/>
            <p:nvPr/>
          </p:nvSpPr>
          <p:spPr>
            <a:xfrm>
              <a:off x="1803653" y="4124706"/>
              <a:ext cx="0" cy="160655"/>
            </a:xfrm>
            <a:custGeom>
              <a:avLst/>
              <a:gdLst/>
              <a:ahLst/>
              <a:cxnLst/>
              <a:rect l="l" t="t" r="r" b="b"/>
              <a:pathLst>
                <a:path h="160654">
                  <a:moveTo>
                    <a:pt x="0" y="0"/>
                  </a:moveTo>
                  <a:lnTo>
                    <a:pt x="0" y="160147"/>
                  </a:lnTo>
                </a:path>
              </a:pathLst>
            </a:custGeom>
            <a:ln w="25908">
              <a:solidFill>
                <a:srgbClr val="FFB95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1475" y="4242816"/>
              <a:ext cx="1322832" cy="178308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408557" y="4460375"/>
            <a:ext cx="789305" cy="1203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9000"/>
              </a:lnSpc>
              <a:spcBef>
                <a:spcPts val="95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运动与 </a:t>
            </a: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相互作 用观念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790636" y="2328608"/>
            <a:ext cx="4438015" cy="3881754"/>
            <a:chOff x="1790636" y="2328608"/>
            <a:chExt cx="4438015" cy="3881754"/>
          </a:xfrm>
        </p:grpSpPr>
        <p:sp>
          <p:nvSpPr>
            <p:cNvPr id="17" name="object 17"/>
            <p:cNvSpPr/>
            <p:nvPr/>
          </p:nvSpPr>
          <p:spPr>
            <a:xfrm>
              <a:off x="1803653" y="4124705"/>
              <a:ext cx="1017269" cy="160655"/>
            </a:xfrm>
            <a:custGeom>
              <a:avLst/>
              <a:gdLst/>
              <a:ahLst/>
              <a:cxnLst/>
              <a:rect l="l" t="t" r="r" b="b"/>
              <a:pathLst>
                <a:path w="1017269" h="160654">
                  <a:moveTo>
                    <a:pt x="0" y="0"/>
                  </a:moveTo>
                  <a:lnTo>
                    <a:pt x="0" y="80010"/>
                  </a:lnTo>
                  <a:lnTo>
                    <a:pt x="1017015" y="80010"/>
                  </a:lnTo>
                  <a:lnTo>
                    <a:pt x="1017015" y="160147"/>
                  </a:lnTo>
                </a:path>
              </a:pathLst>
            </a:custGeom>
            <a:ln w="25907">
              <a:solidFill>
                <a:srgbClr val="FFB95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12491" y="4146803"/>
              <a:ext cx="813816" cy="206349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772405" y="2341625"/>
              <a:ext cx="1443355" cy="160655"/>
            </a:xfrm>
            <a:custGeom>
              <a:avLst/>
              <a:gdLst/>
              <a:ahLst/>
              <a:cxnLst/>
              <a:rect l="l" t="t" r="r" b="b"/>
              <a:pathLst>
                <a:path w="1443354" h="160655">
                  <a:moveTo>
                    <a:pt x="1442974" y="0"/>
                  </a:moveTo>
                  <a:lnTo>
                    <a:pt x="1442974" y="80010"/>
                  </a:lnTo>
                  <a:lnTo>
                    <a:pt x="0" y="80010"/>
                  </a:lnTo>
                  <a:lnTo>
                    <a:pt x="0" y="160147"/>
                  </a:lnTo>
                </a:path>
              </a:pathLst>
            </a:custGeom>
            <a:ln w="25908">
              <a:solidFill>
                <a:srgbClr val="55C99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36719" y="2458211"/>
              <a:ext cx="1068324" cy="174650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504182" y="2854299"/>
            <a:ext cx="534670" cy="808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科学 思维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192779" y="2328608"/>
            <a:ext cx="5270500" cy="3881754"/>
            <a:chOff x="3192779" y="2328608"/>
            <a:chExt cx="5270500" cy="3881754"/>
          </a:xfrm>
        </p:grpSpPr>
        <p:sp>
          <p:nvSpPr>
            <p:cNvPr id="23" name="object 23"/>
            <p:cNvSpPr/>
            <p:nvPr/>
          </p:nvSpPr>
          <p:spPr>
            <a:xfrm>
              <a:off x="3600449" y="4124705"/>
              <a:ext cx="1170940" cy="160655"/>
            </a:xfrm>
            <a:custGeom>
              <a:avLst/>
              <a:gdLst/>
              <a:ahLst/>
              <a:cxnLst/>
              <a:rect l="l" t="t" r="r" b="b"/>
              <a:pathLst>
                <a:path w="1170939" h="160654">
                  <a:moveTo>
                    <a:pt x="1170939" y="0"/>
                  </a:moveTo>
                  <a:lnTo>
                    <a:pt x="1170939" y="80010"/>
                  </a:lnTo>
                  <a:lnTo>
                    <a:pt x="0" y="80010"/>
                  </a:lnTo>
                  <a:lnTo>
                    <a:pt x="0" y="160147"/>
                  </a:lnTo>
                </a:path>
              </a:pathLst>
            </a:custGeom>
            <a:ln w="25907">
              <a:solidFill>
                <a:srgbClr val="FFB95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92779" y="4146803"/>
              <a:ext cx="813816" cy="206349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382261" y="4124705"/>
              <a:ext cx="390525" cy="160655"/>
            </a:xfrm>
            <a:custGeom>
              <a:avLst/>
              <a:gdLst/>
              <a:ahLst/>
              <a:cxnLst/>
              <a:rect l="l" t="t" r="r" b="b"/>
              <a:pathLst>
                <a:path w="390525" h="160654">
                  <a:moveTo>
                    <a:pt x="390271" y="0"/>
                  </a:moveTo>
                  <a:lnTo>
                    <a:pt x="390271" y="80010"/>
                  </a:lnTo>
                  <a:lnTo>
                    <a:pt x="0" y="80010"/>
                  </a:lnTo>
                  <a:lnTo>
                    <a:pt x="0" y="160147"/>
                  </a:lnTo>
                </a:path>
              </a:pathLst>
            </a:custGeom>
            <a:ln w="25908">
              <a:solidFill>
                <a:srgbClr val="FFB95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74591" y="4146803"/>
              <a:ext cx="813815" cy="206349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772405" y="4124705"/>
              <a:ext cx="390525" cy="160655"/>
            </a:xfrm>
            <a:custGeom>
              <a:avLst/>
              <a:gdLst/>
              <a:ahLst/>
              <a:cxnLst/>
              <a:rect l="l" t="t" r="r" b="b"/>
              <a:pathLst>
                <a:path w="390525" h="160654">
                  <a:moveTo>
                    <a:pt x="0" y="0"/>
                  </a:moveTo>
                  <a:lnTo>
                    <a:pt x="0" y="80010"/>
                  </a:lnTo>
                  <a:lnTo>
                    <a:pt x="390271" y="80010"/>
                  </a:lnTo>
                  <a:lnTo>
                    <a:pt x="390271" y="160147"/>
                  </a:lnTo>
                </a:path>
              </a:pathLst>
            </a:custGeom>
            <a:ln w="25908">
              <a:solidFill>
                <a:srgbClr val="FFB95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54879" y="4146803"/>
              <a:ext cx="813815" cy="206349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772405" y="4124705"/>
              <a:ext cx="1170940" cy="160655"/>
            </a:xfrm>
            <a:custGeom>
              <a:avLst/>
              <a:gdLst/>
              <a:ahLst/>
              <a:cxnLst/>
              <a:rect l="l" t="t" r="r" b="b"/>
              <a:pathLst>
                <a:path w="1170939" h="160654">
                  <a:moveTo>
                    <a:pt x="0" y="0"/>
                  </a:moveTo>
                  <a:lnTo>
                    <a:pt x="0" y="80010"/>
                  </a:lnTo>
                  <a:lnTo>
                    <a:pt x="1170940" y="80010"/>
                  </a:lnTo>
                  <a:lnTo>
                    <a:pt x="1170940" y="160147"/>
                  </a:lnTo>
                </a:path>
              </a:pathLst>
            </a:custGeom>
            <a:ln w="25908">
              <a:solidFill>
                <a:srgbClr val="FFB95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35167" y="4146803"/>
              <a:ext cx="813815" cy="206349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215633" y="2341625"/>
              <a:ext cx="1679575" cy="160655"/>
            </a:xfrm>
            <a:custGeom>
              <a:avLst/>
              <a:gdLst/>
              <a:ahLst/>
              <a:cxnLst/>
              <a:rect l="l" t="t" r="r" b="b"/>
              <a:pathLst>
                <a:path w="1679575" h="160655">
                  <a:moveTo>
                    <a:pt x="0" y="0"/>
                  </a:moveTo>
                  <a:lnTo>
                    <a:pt x="0" y="80010"/>
                  </a:lnTo>
                  <a:lnTo>
                    <a:pt x="1679447" y="80010"/>
                  </a:lnTo>
                  <a:lnTo>
                    <a:pt x="1679447" y="160147"/>
                  </a:lnTo>
                </a:path>
              </a:pathLst>
            </a:custGeom>
            <a:ln w="25908">
              <a:solidFill>
                <a:srgbClr val="55C99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59395" y="2459735"/>
              <a:ext cx="1103376" cy="1743456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7626857" y="2854299"/>
            <a:ext cx="569595" cy="808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925">
              <a:lnSpc>
                <a:spcPct val="128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科学 </a:t>
            </a: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探究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315455" y="4111688"/>
            <a:ext cx="1594485" cy="1915795"/>
            <a:chOff x="6315455" y="4111688"/>
            <a:chExt cx="1594485" cy="1915795"/>
          </a:xfrm>
        </p:grpSpPr>
        <p:sp>
          <p:nvSpPr>
            <p:cNvPr id="35" name="object 35"/>
            <p:cNvSpPr/>
            <p:nvPr/>
          </p:nvSpPr>
          <p:spPr>
            <a:xfrm>
              <a:off x="6723125" y="4124706"/>
              <a:ext cx="1170940" cy="160655"/>
            </a:xfrm>
            <a:custGeom>
              <a:avLst/>
              <a:gdLst/>
              <a:ahLst/>
              <a:cxnLst/>
              <a:rect l="l" t="t" r="r" b="b"/>
              <a:pathLst>
                <a:path w="1170940" h="160654">
                  <a:moveTo>
                    <a:pt x="1170940" y="0"/>
                  </a:moveTo>
                  <a:lnTo>
                    <a:pt x="1170940" y="80010"/>
                  </a:lnTo>
                  <a:lnTo>
                    <a:pt x="0" y="80010"/>
                  </a:lnTo>
                  <a:lnTo>
                    <a:pt x="0" y="160147"/>
                  </a:lnTo>
                </a:path>
              </a:pathLst>
            </a:custGeom>
            <a:ln w="25908">
              <a:solidFill>
                <a:srgbClr val="FFB95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15455" y="4241292"/>
              <a:ext cx="813816" cy="178612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503413" y="4124706"/>
              <a:ext cx="390525" cy="160655"/>
            </a:xfrm>
            <a:custGeom>
              <a:avLst/>
              <a:gdLst/>
              <a:ahLst/>
              <a:cxnLst/>
              <a:rect l="l" t="t" r="r" b="b"/>
              <a:pathLst>
                <a:path w="390525" h="160654">
                  <a:moveTo>
                    <a:pt x="390270" y="0"/>
                  </a:moveTo>
                  <a:lnTo>
                    <a:pt x="390270" y="80010"/>
                  </a:lnTo>
                  <a:lnTo>
                    <a:pt x="0" y="80010"/>
                  </a:lnTo>
                  <a:lnTo>
                    <a:pt x="0" y="160147"/>
                  </a:lnTo>
                </a:path>
              </a:pathLst>
            </a:custGeom>
            <a:ln w="25908">
              <a:solidFill>
                <a:srgbClr val="FFB95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95743" y="4242816"/>
              <a:ext cx="813816" cy="1783080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4241419" y="5135956"/>
            <a:ext cx="34029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93115" algn="l"/>
                <a:tab pos="1573530" algn="l"/>
                <a:tab pos="2354580" algn="l"/>
                <a:tab pos="3134995" algn="l"/>
              </a:tabLst>
            </a:pPr>
            <a:r>
              <a:rPr sz="20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推</a:t>
            </a:r>
            <a:r>
              <a:rPr sz="20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论</a:t>
            </a:r>
            <a:r>
              <a:rPr sz="20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创</a:t>
            </a:r>
            <a:r>
              <a:rPr sz="20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题</a:t>
            </a: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据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202616" y="2328608"/>
            <a:ext cx="4958080" cy="3697604"/>
            <a:chOff x="6202616" y="2328608"/>
            <a:chExt cx="4958080" cy="3697604"/>
          </a:xfrm>
        </p:grpSpPr>
        <p:sp>
          <p:nvSpPr>
            <p:cNvPr id="41" name="object 41"/>
            <p:cNvSpPr/>
            <p:nvPr/>
          </p:nvSpPr>
          <p:spPr>
            <a:xfrm>
              <a:off x="7895081" y="4124705"/>
              <a:ext cx="390525" cy="160655"/>
            </a:xfrm>
            <a:custGeom>
              <a:avLst/>
              <a:gdLst/>
              <a:ahLst/>
              <a:cxnLst/>
              <a:rect l="l" t="t" r="r" b="b"/>
              <a:pathLst>
                <a:path w="390525" h="160654">
                  <a:moveTo>
                    <a:pt x="0" y="0"/>
                  </a:moveTo>
                  <a:lnTo>
                    <a:pt x="0" y="80010"/>
                  </a:lnTo>
                  <a:lnTo>
                    <a:pt x="390271" y="80010"/>
                  </a:lnTo>
                  <a:lnTo>
                    <a:pt x="390271" y="160147"/>
                  </a:lnTo>
                </a:path>
              </a:pathLst>
            </a:custGeom>
            <a:ln w="25908">
              <a:solidFill>
                <a:srgbClr val="FFB95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77555" y="4242816"/>
              <a:ext cx="813816" cy="178308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7895081" y="4124705"/>
              <a:ext cx="1170940" cy="160655"/>
            </a:xfrm>
            <a:custGeom>
              <a:avLst/>
              <a:gdLst/>
              <a:ahLst/>
              <a:cxnLst/>
              <a:rect l="l" t="t" r="r" b="b"/>
              <a:pathLst>
                <a:path w="1170940" h="160654">
                  <a:moveTo>
                    <a:pt x="0" y="0"/>
                  </a:moveTo>
                  <a:lnTo>
                    <a:pt x="0" y="80010"/>
                  </a:lnTo>
                  <a:lnTo>
                    <a:pt x="1170940" y="80010"/>
                  </a:lnTo>
                  <a:lnTo>
                    <a:pt x="1170940" y="160147"/>
                  </a:lnTo>
                </a:path>
              </a:pathLst>
            </a:custGeom>
            <a:ln w="25908">
              <a:solidFill>
                <a:srgbClr val="FFB95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57843" y="4242816"/>
              <a:ext cx="813816" cy="178308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215633" y="2341625"/>
              <a:ext cx="4411980" cy="160655"/>
            </a:xfrm>
            <a:custGeom>
              <a:avLst/>
              <a:gdLst/>
              <a:ahLst/>
              <a:cxnLst/>
              <a:rect l="l" t="t" r="r" b="b"/>
              <a:pathLst>
                <a:path w="4411980" h="160655">
                  <a:moveTo>
                    <a:pt x="0" y="0"/>
                  </a:moveTo>
                  <a:lnTo>
                    <a:pt x="0" y="80010"/>
                  </a:lnTo>
                  <a:lnTo>
                    <a:pt x="4411471" y="80010"/>
                  </a:lnTo>
                  <a:lnTo>
                    <a:pt x="4411471" y="160147"/>
                  </a:lnTo>
                </a:path>
              </a:pathLst>
            </a:custGeom>
            <a:ln w="25907">
              <a:solidFill>
                <a:srgbClr val="55C99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091927" y="2343911"/>
              <a:ext cx="1068324" cy="2063495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10359390" y="2461996"/>
            <a:ext cx="534670" cy="1593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9000"/>
              </a:lnSpc>
              <a:spcBef>
                <a:spcPts val="95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科学 态度 与责 </a:t>
            </a: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9438131" y="4111688"/>
            <a:ext cx="2376170" cy="2098675"/>
            <a:chOff x="9438131" y="4111688"/>
            <a:chExt cx="2376170" cy="2098675"/>
          </a:xfrm>
        </p:grpSpPr>
        <p:sp>
          <p:nvSpPr>
            <p:cNvPr id="49" name="object 49"/>
            <p:cNvSpPr/>
            <p:nvPr/>
          </p:nvSpPr>
          <p:spPr>
            <a:xfrm>
              <a:off x="9845801" y="4124706"/>
              <a:ext cx="781050" cy="160655"/>
            </a:xfrm>
            <a:custGeom>
              <a:avLst/>
              <a:gdLst/>
              <a:ahLst/>
              <a:cxnLst/>
              <a:rect l="l" t="t" r="r" b="b"/>
              <a:pathLst>
                <a:path w="781050" h="160654">
                  <a:moveTo>
                    <a:pt x="780542" y="0"/>
                  </a:moveTo>
                  <a:lnTo>
                    <a:pt x="780542" y="80010"/>
                  </a:lnTo>
                  <a:lnTo>
                    <a:pt x="0" y="80010"/>
                  </a:lnTo>
                  <a:lnTo>
                    <a:pt x="0" y="160147"/>
                  </a:lnTo>
                </a:path>
              </a:pathLst>
            </a:custGeom>
            <a:ln w="25908">
              <a:solidFill>
                <a:srgbClr val="FFB95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38131" y="4146804"/>
              <a:ext cx="813816" cy="206349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0626089" y="4124706"/>
              <a:ext cx="0" cy="160655"/>
            </a:xfrm>
            <a:custGeom>
              <a:avLst/>
              <a:gdLst/>
              <a:ahLst/>
              <a:cxnLst/>
              <a:rect l="l" t="t" r="r" b="b"/>
              <a:pathLst>
                <a:path h="160654">
                  <a:moveTo>
                    <a:pt x="0" y="0"/>
                  </a:moveTo>
                  <a:lnTo>
                    <a:pt x="0" y="160147"/>
                  </a:lnTo>
                </a:path>
              </a:pathLst>
            </a:custGeom>
            <a:ln w="25908">
              <a:solidFill>
                <a:srgbClr val="FFB95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218419" y="4146804"/>
              <a:ext cx="813816" cy="2063495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0626089" y="4124706"/>
              <a:ext cx="781050" cy="160655"/>
            </a:xfrm>
            <a:custGeom>
              <a:avLst/>
              <a:gdLst/>
              <a:ahLst/>
              <a:cxnLst/>
              <a:rect l="l" t="t" r="r" b="b"/>
              <a:pathLst>
                <a:path w="781050" h="160654">
                  <a:moveTo>
                    <a:pt x="0" y="0"/>
                  </a:moveTo>
                  <a:lnTo>
                    <a:pt x="0" y="80010"/>
                  </a:lnTo>
                  <a:lnTo>
                    <a:pt x="780541" y="80010"/>
                  </a:lnTo>
                  <a:lnTo>
                    <a:pt x="780541" y="160147"/>
                  </a:lnTo>
                </a:path>
              </a:pathLst>
            </a:custGeom>
            <a:ln w="25908">
              <a:solidFill>
                <a:srgbClr val="FFB95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000231" y="4146804"/>
              <a:ext cx="813816" cy="2063495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2680207" y="4264507"/>
            <a:ext cx="8868410" cy="1595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9000"/>
              </a:lnSpc>
              <a:spcBef>
                <a:spcPts val="95"/>
              </a:spcBef>
              <a:tabLst>
                <a:tab pos="5476875" algn="l"/>
                <a:tab pos="7038340" algn="l"/>
              </a:tabLst>
            </a:pP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能       模       科     </a:t>
            </a:r>
            <a:r>
              <a:rPr sz="2000" b="1" spc="5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科     </a:t>
            </a:r>
            <a:r>
              <a:rPr sz="2000" b="1" spc="57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质		科 科</a:t>
            </a:r>
            <a:r>
              <a:rPr sz="2000" b="1" spc="45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社 量 型 学 学 疑 问 证 解 交 学 学</a:t>
            </a:r>
            <a:r>
              <a:rPr sz="2000" b="1" spc="229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会 </a:t>
            </a:r>
            <a:r>
              <a:rPr sz="20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观     </a:t>
            </a:r>
            <a:r>
              <a:rPr sz="2000" b="1" spc="53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建	</a:t>
            </a: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释       流       </a:t>
            </a:r>
            <a:r>
              <a:rPr sz="20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本       态     </a:t>
            </a:r>
            <a:r>
              <a:rPr sz="2000" b="1" spc="33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责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algn="just">
              <a:lnSpc>
                <a:spcPct val="100000"/>
              </a:lnSpc>
              <a:spcBef>
                <a:spcPts val="685"/>
              </a:spcBef>
              <a:tabLst>
                <a:tab pos="7038340" algn="l"/>
              </a:tabLst>
            </a:pP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念       构       理     </a:t>
            </a:r>
            <a:r>
              <a:rPr sz="2000" b="1" spc="5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证     </a:t>
            </a:r>
            <a:r>
              <a:rPr sz="2000" b="1" spc="57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新	质       度     </a:t>
            </a:r>
            <a:r>
              <a:rPr sz="2000" b="1" spc="45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任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96595" y="1676400"/>
            <a:ext cx="10975975" cy="1765300"/>
          </a:xfrm>
          <a:custGeom>
            <a:avLst/>
            <a:gdLst/>
            <a:ahLst/>
            <a:cxnLst/>
            <a:rect l="l" t="t" r="r" b="b"/>
            <a:pathLst>
              <a:path w="10975975" h="1765300">
                <a:moveTo>
                  <a:pt x="0" y="294132"/>
                </a:moveTo>
                <a:lnTo>
                  <a:pt x="3849" y="246425"/>
                </a:lnTo>
                <a:lnTo>
                  <a:pt x="14995" y="201167"/>
                </a:lnTo>
                <a:lnTo>
                  <a:pt x="32830" y="158966"/>
                </a:lnTo>
                <a:lnTo>
                  <a:pt x="56750" y="120426"/>
                </a:lnTo>
                <a:lnTo>
                  <a:pt x="86150" y="86153"/>
                </a:lnTo>
                <a:lnTo>
                  <a:pt x="120423" y="56753"/>
                </a:lnTo>
                <a:lnTo>
                  <a:pt x="158965" y="32832"/>
                </a:lnTo>
                <a:lnTo>
                  <a:pt x="201169" y="14996"/>
                </a:lnTo>
                <a:lnTo>
                  <a:pt x="246431" y="3850"/>
                </a:lnTo>
                <a:lnTo>
                  <a:pt x="294144" y="0"/>
                </a:lnTo>
                <a:lnTo>
                  <a:pt x="10681716" y="0"/>
                </a:lnTo>
                <a:lnTo>
                  <a:pt x="10729422" y="3850"/>
                </a:lnTo>
                <a:lnTo>
                  <a:pt x="10774679" y="14996"/>
                </a:lnTo>
                <a:lnTo>
                  <a:pt x="10816881" y="32832"/>
                </a:lnTo>
                <a:lnTo>
                  <a:pt x="10855421" y="56753"/>
                </a:lnTo>
                <a:lnTo>
                  <a:pt x="10889694" y="86153"/>
                </a:lnTo>
                <a:lnTo>
                  <a:pt x="10919094" y="120426"/>
                </a:lnTo>
                <a:lnTo>
                  <a:pt x="10943015" y="158966"/>
                </a:lnTo>
                <a:lnTo>
                  <a:pt x="10960851" y="201168"/>
                </a:lnTo>
                <a:lnTo>
                  <a:pt x="10971997" y="246425"/>
                </a:lnTo>
                <a:lnTo>
                  <a:pt x="10975848" y="294132"/>
                </a:lnTo>
                <a:lnTo>
                  <a:pt x="10975848" y="1470660"/>
                </a:lnTo>
                <a:lnTo>
                  <a:pt x="10971997" y="1518366"/>
                </a:lnTo>
                <a:lnTo>
                  <a:pt x="10960851" y="1563624"/>
                </a:lnTo>
                <a:lnTo>
                  <a:pt x="10943015" y="1605825"/>
                </a:lnTo>
                <a:lnTo>
                  <a:pt x="10919094" y="1644365"/>
                </a:lnTo>
                <a:lnTo>
                  <a:pt x="10889694" y="1678638"/>
                </a:lnTo>
                <a:lnTo>
                  <a:pt x="10855421" y="1708038"/>
                </a:lnTo>
                <a:lnTo>
                  <a:pt x="10816881" y="1731959"/>
                </a:lnTo>
                <a:lnTo>
                  <a:pt x="10774680" y="1749795"/>
                </a:lnTo>
                <a:lnTo>
                  <a:pt x="10729422" y="1760941"/>
                </a:lnTo>
                <a:lnTo>
                  <a:pt x="10681716" y="1764791"/>
                </a:lnTo>
                <a:lnTo>
                  <a:pt x="294144" y="1764791"/>
                </a:lnTo>
                <a:lnTo>
                  <a:pt x="246431" y="1760941"/>
                </a:lnTo>
                <a:lnTo>
                  <a:pt x="201169" y="1749795"/>
                </a:lnTo>
                <a:lnTo>
                  <a:pt x="158965" y="1731959"/>
                </a:lnTo>
                <a:lnTo>
                  <a:pt x="120423" y="1708038"/>
                </a:lnTo>
                <a:lnTo>
                  <a:pt x="86150" y="1678638"/>
                </a:lnTo>
                <a:lnTo>
                  <a:pt x="56750" y="1644365"/>
                </a:lnTo>
                <a:lnTo>
                  <a:pt x="32830" y="1605825"/>
                </a:lnTo>
                <a:lnTo>
                  <a:pt x="14995" y="1563623"/>
                </a:lnTo>
                <a:lnTo>
                  <a:pt x="3849" y="1518366"/>
                </a:lnTo>
                <a:lnTo>
                  <a:pt x="0" y="1470660"/>
                </a:lnTo>
                <a:lnTo>
                  <a:pt x="0" y="294132"/>
                </a:lnTo>
                <a:close/>
              </a:path>
            </a:pathLst>
          </a:custGeom>
          <a:ln w="12192">
            <a:solidFill>
              <a:srgbClr val="446C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559714" y="2168397"/>
            <a:ext cx="48260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sz="1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四个 方面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96595" y="3500628"/>
            <a:ext cx="11757660" cy="2414270"/>
          </a:xfrm>
          <a:custGeom>
            <a:avLst/>
            <a:gdLst/>
            <a:ahLst/>
            <a:cxnLst/>
            <a:rect l="l" t="t" r="r" b="b"/>
            <a:pathLst>
              <a:path w="11757660" h="2414270">
                <a:moveTo>
                  <a:pt x="0" y="402336"/>
                </a:moveTo>
                <a:lnTo>
                  <a:pt x="2706" y="355406"/>
                </a:lnTo>
                <a:lnTo>
                  <a:pt x="10626" y="310069"/>
                </a:lnTo>
                <a:lnTo>
                  <a:pt x="23456" y="266626"/>
                </a:lnTo>
                <a:lnTo>
                  <a:pt x="40894" y="225378"/>
                </a:lnTo>
                <a:lnTo>
                  <a:pt x="62640" y="186628"/>
                </a:lnTo>
                <a:lnTo>
                  <a:pt x="88390" y="150676"/>
                </a:lnTo>
                <a:lnTo>
                  <a:pt x="117843" y="117824"/>
                </a:lnTo>
                <a:lnTo>
                  <a:pt x="150697" y="88374"/>
                </a:lnTo>
                <a:lnTo>
                  <a:pt x="186650" y="62627"/>
                </a:lnTo>
                <a:lnTo>
                  <a:pt x="225400" y="40885"/>
                </a:lnTo>
                <a:lnTo>
                  <a:pt x="266646" y="23450"/>
                </a:lnTo>
                <a:lnTo>
                  <a:pt x="310085" y="10623"/>
                </a:lnTo>
                <a:lnTo>
                  <a:pt x="355416" y="2706"/>
                </a:lnTo>
                <a:lnTo>
                  <a:pt x="402335" y="0"/>
                </a:lnTo>
                <a:lnTo>
                  <a:pt x="11355324" y="0"/>
                </a:lnTo>
                <a:lnTo>
                  <a:pt x="11402253" y="2706"/>
                </a:lnTo>
                <a:lnTo>
                  <a:pt x="11447590" y="10623"/>
                </a:lnTo>
                <a:lnTo>
                  <a:pt x="11491033" y="23450"/>
                </a:lnTo>
                <a:lnTo>
                  <a:pt x="11532281" y="40885"/>
                </a:lnTo>
                <a:lnTo>
                  <a:pt x="11571031" y="62627"/>
                </a:lnTo>
                <a:lnTo>
                  <a:pt x="11606983" y="88374"/>
                </a:lnTo>
                <a:lnTo>
                  <a:pt x="11639835" y="117824"/>
                </a:lnTo>
                <a:lnTo>
                  <a:pt x="11669285" y="150676"/>
                </a:lnTo>
                <a:lnTo>
                  <a:pt x="11695032" y="186628"/>
                </a:lnTo>
                <a:lnTo>
                  <a:pt x="11716774" y="225378"/>
                </a:lnTo>
                <a:lnTo>
                  <a:pt x="11734209" y="266626"/>
                </a:lnTo>
                <a:lnTo>
                  <a:pt x="11747036" y="310069"/>
                </a:lnTo>
                <a:lnTo>
                  <a:pt x="11754953" y="355406"/>
                </a:lnTo>
                <a:lnTo>
                  <a:pt x="11757660" y="402336"/>
                </a:lnTo>
                <a:lnTo>
                  <a:pt x="11757660" y="2011680"/>
                </a:lnTo>
                <a:lnTo>
                  <a:pt x="11754953" y="2058599"/>
                </a:lnTo>
                <a:lnTo>
                  <a:pt x="11747036" y="2103930"/>
                </a:lnTo>
                <a:lnTo>
                  <a:pt x="11734209" y="2147369"/>
                </a:lnTo>
                <a:lnTo>
                  <a:pt x="11716774" y="2188615"/>
                </a:lnTo>
                <a:lnTo>
                  <a:pt x="11695032" y="2227365"/>
                </a:lnTo>
                <a:lnTo>
                  <a:pt x="11669285" y="2263318"/>
                </a:lnTo>
                <a:lnTo>
                  <a:pt x="11639835" y="2296172"/>
                </a:lnTo>
                <a:lnTo>
                  <a:pt x="11606983" y="2325625"/>
                </a:lnTo>
                <a:lnTo>
                  <a:pt x="11571031" y="2351375"/>
                </a:lnTo>
                <a:lnTo>
                  <a:pt x="11532281" y="2373121"/>
                </a:lnTo>
                <a:lnTo>
                  <a:pt x="11491033" y="2390559"/>
                </a:lnTo>
                <a:lnTo>
                  <a:pt x="11447590" y="2403389"/>
                </a:lnTo>
                <a:lnTo>
                  <a:pt x="11402253" y="2411309"/>
                </a:lnTo>
                <a:lnTo>
                  <a:pt x="11355324" y="2414016"/>
                </a:lnTo>
                <a:lnTo>
                  <a:pt x="402335" y="2414016"/>
                </a:lnTo>
                <a:lnTo>
                  <a:pt x="355416" y="2411309"/>
                </a:lnTo>
                <a:lnTo>
                  <a:pt x="310085" y="2403389"/>
                </a:lnTo>
                <a:lnTo>
                  <a:pt x="266646" y="2390559"/>
                </a:lnTo>
                <a:lnTo>
                  <a:pt x="225400" y="2373121"/>
                </a:lnTo>
                <a:lnTo>
                  <a:pt x="186650" y="2351375"/>
                </a:lnTo>
                <a:lnTo>
                  <a:pt x="150697" y="2325625"/>
                </a:lnTo>
                <a:lnTo>
                  <a:pt x="117843" y="2296172"/>
                </a:lnTo>
                <a:lnTo>
                  <a:pt x="88390" y="2263318"/>
                </a:lnTo>
                <a:lnTo>
                  <a:pt x="62640" y="2227365"/>
                </a:lnTo>
                <a:lnTo>
                  <a:pt x="40894" y="2188615"/>
                </a:lnTo>
                <a:lnTo>
                  <a:pt x="23456" y="2147369"/>
                </a:lnTo>
                <a:lnTo>
                  <a:pt x="10626" y="2103930"/>
                </a:lnTo>
                <a:lnTo>
                  <a:pt x="2706" y="2058599"/>
                </a:lnTo>
                <a:lnTo>
                  <a:pt x="0" y="2011680"/>
                </a:lnTo>
                <a:lnTo>
                  <a:pt x="0" y="402336"/>
                </a:lnTo>
                <a:close/>
              </a:path>
            </a:pathLst>
          </a:custGeom>
          <a:ln w="12192">
            <a:solidFill>
              <a:srgbClr val="446C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4180078" y="5338013"/>
            <a:ext cx="39376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每个要素</a:t>
            </a:r>
            <a:r>
              <a:rPr sz="1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800" b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5</a:t>
            </a:r>
            <a:r>
              <a:rPr sz="18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级水平，高考要求到水平</a:t>
            </a:r>
            <a:r>
              <a:rPr sz="18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4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690359"/>
            <a:ext cx="6101080" cy="139065"/>
            <a:chOff x="0" y="6690359"/>
            <a:chExt cx="6101080" cy="139065"/>
          </a:xfrm>
        </p:grpSpPr>
        <p:sp>
          <p:nvSpPr>
            <p:cNvPr id="3" name="object 3"/>
            <p:cNvSpPr/>
            <p:nvPr/>
          </p:nvSpPr>
          <p:spPr>
            <a:xfrm>
              <a:off x="0" y="6690359"/>
              <a:ext cx="2033270" cy="139065"/>
            </a:xfrm>
            <a:custGeom>
              <a:avLst/>
              <a:gdLst/>
              <a:ahLst/>
              <a:cxnLst/>
              <a:rect l="l" t="t" r="r" b="b"/>
              <a:pathLst>
                <a:path w="2033270" h="139065">
                  <a:moveTo>
                    <a:pt x="2033016" y="0"/>
                  </a:moveTo>
                  <a:lnTo>
                    <a:pt x="0" y="0"/>
                  </a:lnTo>
                  <a:lnTo>
                    <a:pt x="0" y="138684"/>
                  </a:lnTo>
                  <a:lnTo>
                    <a:pt x="2033016" y="138684"/>
                  </a:lnTo>
                  <a:lnTo>
                    <a:pt x="2033016" y="0"/>
                  </a:lnTo>
                  <a:close/>
                </a:path>
              </a:pathLst>
            </a:custGeom>
            <a:solidFill>
              <a:srgbClr val="5F95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033016" y="6690359"/>
              <a:ext cx="2033270" cy="139065"/>
            </a:xfrm>
            <a:custGeom>
              <a:avLst/>
              <a:gdLst/>
              <a:ahLst/>
              <a:cxnLst/>
              <a:rect l="l" t="t" r="r" b="b"/>
              <a:pathLst>
                <a:path w="2033270" h="139065">
                  <a:moveTo>
                    <a:pt x="2033016" y="0"/>
                  </a:moveTo>
                  <a:lnTo>
                    <a:pt x="0" y="0"/>
                  </a:lnTo>
                  <a:lnTo>
                    <a:pt x="0" y="138684"/>
                  </a:lnTo>
                  <a:lnTo>
                    <a:pt x="2033016" y="138684"/>
                  </a:lnTo>
                  <a:lnTo>
                    <a:pt x="2033016" y="0"/>
                  </a:lnTo>
                  <a:close/>
                </a:path>
              </a:pathLst>
            </a:custGeom>
            <a:solidFill>
              <a:srgbClr val="57B6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066032" y="6690359"/>
              <a:ext cx="2034539" cy="139065"/>
            </a:xfrm>
            <a:custGeom>
              <a:avLst/>
              <a:gdLst/>
              <a:ahLst/>
              <a:cxnLst/>
              <a:rect l="l" t="t" r="r" b="b"/>
              <a:pathLst>
                <a:path w="2034539" h="139065">
                  <a:moveTo>
                    <a:pt x="2034539" y="0"/>
                  </a:moveTo>
                  <a:lnTo>
                    <a:pt x="0" y="0"/>
                  </a:lnTo>
                  <a:lnTo>
                    <a:pt x="0" y="138684"/>
                  </a:lnTo>
                  <a:lnTo>
                    <a:pt x="2034539" y="138684"/>
                  </a:lnTo>
                  <a:lnTo>
                    <a:pt x="2034539" y="0"/>
                  </a:lnTo>
                  <a:close/>
                </a:path>
              </a:pathLst>
            </a:custGeom>
            <a:solidFill>
              <a:srgbClr val="55C99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6100571" y="6690359"/>
            <a:ext cx="6091555" cy="139065"/>
            <a:chOff x="6100571" y="6690359"/>
            <a:chExt cx="6091555" cy="139065"/>
          </a:xfrm>
        </p:grpSpPr>
        <p:sp>
          <p:nvSpPr>
            <p:cNvPr id="7" name="object 7"/>
            <p:cNvSpPr/>
            <p:nvPr/>
          </p:nvSpPr>
          <p:spPr>
            <a:xfrm>
              <a:off x="8133587" y="6690359"/>
              <a:ext cx="2033270" cy="139065"/>
            </a:xfrm>
            <a:custGeom>
              <a:avLst/>
              <a:gdLst/>
              <a:ahLst/>
              <a:cxnLst/>
              <a:rect l="l" t="t" r="r" b="b"/>
              <a:pathLst>
                <a:path w="2033270" h="139065">
                  <a:moveTo>
                    <a:pt x="2033016" y="0"/>
                  </a:moveTo>
                  <a:lnTo>
                    <a:pt x="0" y="0"/>
                  </a:lnTo>
                  <a:lnTo>
                    <a:pt x="0" y="138684"/>
                  </a:lnTo>
                  <a:lnTo>
                    <a:pt x="2033016" y="138684"/>
                  </a:lnTo>
                  <a:lnTo>
                    <a:pt x="2033016" y="0"/>
                  </a:lnTo>
                  <a:close/>
                </a:path>
              </a:pathLst>
            </a:custGeom>
            <a:solidFill>
              <a:srgbClr val="F087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100571" y="6690359"/>
              <a:ext cx="2033270" cy="139065"/>
            </a:xfrm>
            <a:custGeom>
              <a:avLst/>
              <a:gdLst/>
              <a:ahLst/>
              <a:cxnLst/>
              <a:rect l="l" t="t" r="r" b="b"/>
              <a:pathLst>
                <a:path w="2033270" h="139065">
                  <a:moveTo>
                    <a:pt x="2033016" y="0"/>
                  </a:moveTo>
                  <a:lnTo>
                    <a:pt x="0" y="0"/>
                  </a:lnTo>
                  <a:lnTo>
                    <a:pt x="0" y="138684"/>
                  </a:lnTo>
                  <a:lnTo>
                    <a:pt x="2033016" y="138684"/>
                  </a:lnTo>
                  <a:lnTo>
                    <a:pt x="2033016" y="0"/>
                  </a:lnTo>
                  <a:close/>
                </a:path>
              </a:pathLst>
            </a:custGeom>
            <a:solidFill>
              <a:srgbClr val="FFB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166603" y="6690359"/>
              <a:ext cx="2025650" cy="139065"/>
            </a:xfrm>
            <a:custGeom>
              <a:avLst/>
              <a:gdLst/>
              <a:ahLst/>
              <a:cxnLst/>
              <a:rect l="l" t="t" r="r" b="b"/>
              <a:pathLst>
                <a:path w="2025650" h="139065">
                  <a:moveTo>
                    <a:pt x="0" y="138684"/>
                  </a:moveTo>
                  <a:lnTo>
                    <a:pt x="2025396" y="138684"/>
                  </a:lnTo>
                  <a:lnTo>
                    <a:pt x="2025396" y="0"/>
                  </a:lnTo>
                  <a:lnTo>
                    <a:pt x="0" y="0"/>
                  </a:lnTo>
                  <a:lnTo>
                    <a:pt x="0" y="138684"/>
                  </a:lnTo>
                  <a:close/>
                </a:path>
              </a:pathLst>
            </a:custGeom>
            <a:solidFill>
              <a:srgbClr val="EB5F7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775716" y="2753867"/>
            <a:ext cx="1402080" cy="2167255"/>
          </a:xfrm>
          <a:custGeom>
            <a:avLst/>
            <a:gdLst/>
            <a:ahLst/>
            <a:cxnLst/>
            <a:rect l="l" t="t" r="r" b="b"/>
            <a:pathLst>
              <a:path w="1402080" h="2167254">
                <a:moveTo>
                  <a:pt x="1168400" y="0"/>
                </a:moveTo>
                <a:lnTo>
                  <a:pt x="233680" y="0"/>
                </a:lnTo>
                <a:lnTo>
                  <a:pt x="186585" y="4748"/>
                </a:lnTo>
                <a:lnTo>
                  <a:pt x="142721" y="18367"/>
                </a:lnTo>
                <a:lnTo>
                  <a:pt x="103027" y="39915"/>
                </a:lnTo>
                <a:lnTo>
                  <a:pt x="68443" y="68453"/>
                </a:lnTo>
                <a:lnTo>
                  <a:pt x="39909" y="103038"/>
                </a:lnTo>
                <a:lnTo>
                  <a:pt x="18363" y="142732"/>
                </a:lnTo>
                <a:lnTo>
                  <a:pt x="4747" y="186592"/>
                </a:lnTo>
                <a:lnTo>
                  <a:pt x="0" y="233680"/>
                </a:lnTo>
                <a:lnTo>
                  <a:pt x="0" y="1933448"/>
                </a:lnTo>
                <a:lnTo>
                  <a:pt x="4747" y="1980535"/>
                </a:lnTo>
                <a:lnTo>
                  <a:pt x="18363" y="2024395"/>
                </a:lnTo>
                <a:lnTo>
                  <a:pt x="39909" y="2064089"/>
                </a:lnTo>
                <a:lnTo>
                  <a:pt x="68443" y="2098675"/>
                </a:lnTo>
                <a:lnTo>
                  <a:pt x="103027" y="2127212"/>
                </a:lnTo>
                <a:lnTo>
                  <a:pt x="142721" y="2148760"/>
                </a:lnTo>
                <a:lnTo>
                  <a:pt x="186585" y="2162379"/>
                </a:lnTo>
                <a:lnTo>
                  <a:pt x="233680" y="2167128"/>
                </a:lnTo>
                <a:lnTo>
                  <a:pt x="1168400" y="2167128"/>
                </a:lnTo>
                <a:lnTo>
                  <a:pt x="1215487" y="2162379"/>
                </a:lnTo>
                <a:lnTo>
                  <a:pt x="1259347" y="2148760"/>
                </a:lnTo>
                <a:lnTo>
                  <a:pt x="1299041" y="2127212"/>
                </a:lnTo>
                <a:lnTo>
                  <a:pt x="1333627" y="2098675"/>
                </a:lnTo>
                <a:lnTo>
                  <a:pt x="1362164" y="2064089"/>
                </a:lnTo>
                <a:lnTo>
                  <a:pt x="1383712" y="2024395"/>
                </a:lnTo>
                <a:lnTo>
                  <a:pt x="1397331" y="1980535"/>
                </a:lnTo>
                <a:lnTo>
                  <a:pt x="1402080" y="1933448"/>
                </a:lnTo>
                <a:lnTo>
                  <a:pt x="1402080" y="233680"/>
                </a:lnTo>
                <a:lnTo>
                  <a:pt x="1397331" y="186592"/>
                </a:lnTo>
                <a:lnTo>
                  <a:pt x="1383712" y="142732"/>
                </a:lnTo>
                <a:lnTo>
                  <a:pt x="1362164" y="103038"/>
                </a:lnTo>
                <a:lnTo>
                  <a:pt x="1333627" y="68453"/>
                </a:lnTo>
                <a:lnTo>
                  <a:pt x="1299041" y="39915"/>
                </a:lnTo>
                <a:lnTo>
                  <a:pt x="1259347" y="18367"/>
                </a:lnTo>
                <a:lnTo>
                  <a:pt x="1215487" y="4748"/>
                </a:lnTo>
                <a:lnTo>
                  <a:pt x="1168400" y="0"/>
                </a:lnTo>
                <a:close/>
              </a:path>
            </a:pathLst>
          </a:custGeom>
          <a:solidFill>
            <a:srgbClr val="2F71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272666" y="2798775"/>
            <a:ext cx="43307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价 </a:t>
            </a:r>
            <a:r>
              <a:rPr sz="32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值 引 </a:t>
            </a:r>
            <a:r>
              <a:rPr sz="3200" b="1" spc="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领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87297" y="464756"/>
            <a:ext cx="9439275" cy="1945005"/>
            <a:chOff x="1487297" y="464756"/>
            <a:chExt cx="9439275" cy="1945005"/>
          </a:xfrm>
        </p:grpSpPr>
        <p:sp>
          <p:nvSpPr>
            <p:cNvPr id="13" name="object 13"/>
            <p:cNvSpPr/>
            <p:nvPr/>
          </p:nvSpPr>
          <p:spPr>
            <a:xfrm>
              <a:off x="1490472" y="2406395"/>
              <a:ext cx="9432925" cy="0"/>
            </a:xfrm>
            <a:custGeom>
              <a:avLst/>
              <a:gdLst/>
              <a:ahLst/>
              <a:cxnLst/>
              <a:rect l="l" t="t" r="r" b="b"/>
              <a:pathLst>
                <a:path w="9432925">
                  <a:moveTo>
                    <a:pt x="0" y="0"/>
                  </a:moveTo>
                  <a:lnTo>
                    <a:pt x="9432925" y="0"/>
                  </a:lnTo>
                </a:path>
              </a:pathLst>
            </a:custGeom>
            <a:ln w="60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298186" y="477774"/>
              <a:ext cx="1750060" cy="619125"/>
            </a:xfrm>
            <a:custGeom>
              <a:avLst/>
              <a:gdLst/>
              <a:ahLst/>
              <a:cxnLst/>
              <a:rect l="l" t="t" r="r" b="b"/>
              <a:pathLst>
                <a:path w="1750059" h="619125">
                  <a:moveTo>
                    <a:pt x="0" y="61849"/>
                  </a:moveTo>
                  <a:lnTo>
                    <a:pt x="27003" y="27559"/>
                  </a:lnTo>
                  <a:lnTo>
                    <a:pt x="71574" y="10394"/>
                  </a:lnTo>
                  <a:lnTo>
                    <a:pt x="129252" y="1194"/>
                  </a:lnTo>
                  <a:lnTo>
                    <a:pt x="160781" y="0"/>
                  </a:lnTo>
                  <a:lnTo>
                    <a:pt x="1588769" y="0"/>
                  </a:lnTo>
                  <a:lnTo>
                    <a:pt x="1650317" y="4699"/>
                  </a:lnTo>
                  <a:lnTo>
                    <a:pt x="1702435" y="18161"/>
                  </a:lnTo>
                  <a:lnTo>
                    <a:pt x="1737328" y="38195"/>
                  </a:lnTo>
                  <a:lnTo>
                    <a:pt x="1749552" y="61849"/>
                  </a:lnTo>
                  <a:lnTo>
                    <a:pt x="1749552" y="556895"/>
                  </a:lnTo>
                  <a:lnTo>
                    <a:pt x="1722548" y="591185"/>
                  </a:lnTo>
                  <a:lnTo>
                    <a:pt x="1677977" y="608349"/>
                  </a:lnTo>
                  <a:lnTo>
                    <a:pt x="1620299" y="617549"/>
                  </a:lnTo>
                  <a:lnTo>
                    <a:pt x="1588769" y="618743"/>
                  </a:lnTo>
                  <a:lnTo>
                    <a:pt x="160781" y="618743"/>
                  </a:lnTo>
                  <a:lnTo>
                    <a:pt x="99234" y="614044"/>
                  </a:lnTo>
                  <a:lnTo>
                    <a:pt x="47116" y="600583"/>
                  </a:lnTo>
                  <a:lnTo>
                    <a:pt x="12223" y="580548"/>
                  </a:lnTo>
                  <a:lnTo>
                    <a:pt x="0" y="556895"/>
                  </a:lnTo>
                  <a:lnTo>
                    <a:pt x="0" y="61849"/>
                  </a:lnTo>
                  <a:close/>
                </a:path>
              </a:pathLst>
            </a:custGeom>
            <a:ln w="25908">
              <a:solidFill>
                <a:srgbClr val="4679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7532" y="711708"/>
              <a:ext cx="2917190" cy="1320165"/>
            </a:xfrm>
            <a:custGeom>
              <a:avLst/>
              <a:gdLst/>
              <a:ahLst/>
              <a:cxnLst/>
              <a:rect l="l" t="t" r="r" b="b"/>
              <a:pathLst>
                <a:path w="2917190" h="1320164">
                  <a:moveTo>
                    <a:pt x="2715894" y="0"/>
                  </a:moveTo>
                  <a:lnTo>
                    <a:pt x="201040" y="0"/>
                  </a:lnTo>
                  <a:lnTo>
                    <a:pt x="161637" y="2549"/>
                  </a:lnTo>
                  <a:lnTo>
                    <a:pt x="124126" y="10017"/>
                  </a:lnTo>
                  <a:lnTo>
                    <a:pt x="58927" y="38607"/>
                  </a:lnTo>
                  <a:lnTo>
                    <a:pt x="15319" y="81470"/>
                  </a:lnTo>
                  <a:lnTo>
                    <a:pt x="0" y="131952"/>
                  </a:lnTo>
                  <a:lnTo>
                    <a:pt x="0" y="1187830"/>
                  </a:lnTo>
                  <a:lnTo>
                    <a:pt x="15319" y="1238313"/>
                  </a:lnTo>
                  <a:lnTo>
                    <a:pt x="58927" y="1281176"/>
                  </a:lnTo>
                  <a:lnTo>
                    <a:pt x="124126" y="1309766"/>
                  </a:lnTo>
                  <a:lnTo>
                    <a:pt x="161637" y="1317234"/>
                  </a:lnTo>
                  <a:lnTo>
                    <a:pt x="201040" y="1319783"/>
                  </a:lnTo>
                  <a:lnTo>
                    <a:pt x="2715894" y="1319783"/>
                  </a:lnTo>
                  <a:lnTo>
                    <a:pt x="2755298" y="1317234"/>
                  </a:lnTo>
                  <a:lnTo>
                    <a:pt x="2792809" y="1309766"/>
                  </a:lnTo>
                  <a:lnTo>
                    <a:pt x="2858008" y="1281176"/>
                  </a:lnTo>
                  <a:lnTo>
                    <a:pt x="2901616" y="1238313"/>
                  </a:lnTo>
                  <a:lnTo>
                    <a:pt x="2916936" y="1187830"/>
                  </a:lnTo>
                  <a:lnTo>
                    <a:pt x="2916936" y="131952"/>
                  </a:lnTo>
                  <a:lnTo>
                    <a:pt x="2901616" y="81470"/>
                  </a:lnTo>
                  <a:lnTo>
                    <a:pt x="2858008" y="38607"/>
                  </a:lnTo>
                  <a:lnTo>
                    <a:pt x="2792809" y="10017"/>
                  </a:lnTo>
                  <a:lnTo>
                    <a:pt x="2755298" y="2549"/>
                  </a:lnTo>
                  <a:lnTo>
                    <a:pt x="2715894" y="0"/>
                  </a:lnTo>
                  <a:close/>
                </a:path>
              </a:pathLst>
            </a:custGeom>
            <a:solidFill>
              <a:srgbClr val="46793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894076" y="358140"/>
            <a:ext cx="6588759" cy="1720850"/>
          </a:xfrm>
          <a:prstGeom prst="rect">
            <a:avLst/>
          </a:prstGeom>
          <a:ln w="9144">
            <a:solidFill>
              <a:srgbClr val="46793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4950">
              <a:latin typeface="Times New Roman" panose="02020603050405020304"/>
              <a:cs typeface="Times New Roman" panose="02020603050405020304"/>
            </a:endParaRPr>
          </a:p>
          <a:p>
            <a:pPr marR="78105" algn="ctr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高考评价</a:t>
            </a:r>
            <a:r>
              <a:rPr sz="2800" b="1" spc="-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新理念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485900" y="2069592"/>
            <a:ext cx="10180320" cy="2857500"/>
            <a:chOff x="1485900" y="2069592"/>
            <a:chExt cx="10180320" cy="2857500"/>
          </a:xfrm>
        </p:grpSpPr>
        <p:sp>
          <p:nvSpPr>
            <p:cNvPr id="18" name="object 18"/>
            <p:cNvSpPr/>
            <p:nvPr/>
          </p:nvSpPr>
          <p:spPr>
            <a:xfrm>
              <a:off x="1490472" y="2069592"/>
              <a:ext cx="9432290" cy="690880"/>
            </a:xfrm>
            <a:custGeom>
              <a:avLst/>
              <a:gdLst/>
              <a:ahLst/>
              <a:cxnLst/>
              <a:rect l="l" t="t" r="r" b="b"/>
              <a:pathLst>
                <a:path w="9432290" h="690880">
                  <a:moveTo>
                    <a:pt x="0" y="336804"/>
                  </a:moveTo>
                  <a:lnTo>
                    <a:pt x="0" y="677163"/>
                  </a:lnTo>
                </a:path>
                <a:path w="9432290" h="690880">
                  <a:moveTo>
                    <a:pt x="3101340" y="335280"/>
                  </a:moveTo>
                  <a:lnTo>
                    <a:pt x="3101340" y="675640"/>
                  </a:lnTo>
                </a:path>
                <a:path w="9432290" h="690880">
                  <a:moveTo>
                    <a:pt x="6676644" y="336804"/>
                  </a:moveTo>
                  <a:lnTo>
                    <a:pt x="6676644" y="690499"/>
                  </a:lnTo>
                </a:path>
                <a:path w="9432290" h="690880">
                  <a:moveTo>
                    <a:pt x="9432036" y="336804"/>
                  </a:moveTo>
                  <a:lnTo>
                    <a:pt x="9432036" y="642238"/>
                  </a:lnTo>
                </a:path>
                <a:path w="9432290" h="690880">
                  <a:moveTo>
                    <a:pt x="4703064" y="0"/>
                  </a:moveTo>
                  <a:lnTo>
                    <a:pt x="4703064" y="340360"/>
                  </a:lnTo>
                </a:path>
              </a:pathLst>
            </a:custGeom>
            <a:ln w="914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889248" y="2732531"/>
              <a:ext cx="7777480" cy="2194560"/>
            </a:xfrm>
            <a:custGeom>
              <a:avLst/>
              <a:gdLst/>
              <a:ahLst/>
              <a:cxnLst/>
              <a:rect l="l" t="t" r="r" b="b"/>
              <a:pathLst>
                <a:path w="7777480" h="2194560">
                  <a:moveTo>
                    <a:pt x="1402080" y="233680"/>
                  </a:moveTo>
                  <a:lnTo>
                    <a:pt x="1397330" y="186601"/>
                  </a:lnTo>
                  <a:lnTo>
                    <a:pt x="1383703" y="142735"/>
                  </a:lnTo>
                  <a:lnTo>
                    <a:pt x="1362163" y="103047"/>
                  </a:lnTo>
                  <a:lnTo>
                    <a:pt x="1333627" y="68465"/>
                  </a:lnTo>
                  <a:lnTo>
                    <a:pt x="1299032" y="39916"/>
                  </a:lnTo>
                  <a:lnTo>
                    <a:pt x="1259344" y="18376"/>
                  </a:lnTo>
                  <a:lnTo>
                    <a:pt x="1215478" y="4749"/>
                  </a:lnTo>
                  <a:lnTo>
                    <a:pt x="1168400" y="0"/>
                  </a:lnTo>
                  <a:lnTo>
                    <a:pt x="233680" y="0"/>
                  </a:lnTo>
                  <a:lnTo>
                    <a:pt x="186588" y="4749"/>
                  </a:lnTo>
                  <a:lnTo>
                    <a:pt x="142722" y="18376"/>
                  </a:lnTo>
                  <a:lnTo>
                    <a:pt x="103035" y="39916"/>
                  </a:lnTo>
                  <a:lnTo>
                    <a:pt x="68453" y="68453"/>
                  </a:lnTo>
                  <a:lnTo>
                    <a:pt x="39903" y="103047"/>
                  </a:lnTo>
                  <a:lnTo>
                    <a:pt x="18364" y="142735"/>
                  </a:lnTo>
                  <a:lnTo>
                    <a:pt x="4737" y="186601"/>
                  </a:lnTo>
                  <a:lnTo>
                    <a:pt x="0" y="233680"/>
                  </a:lnTo>
                  <a:lnTo>
                    <a:pt x="0" y="1934972"/>
                  </a:lnTo>
                  <a:lnTo>
                    <a:pt x="4737" y="1982063"/>
                  </a:lnTo>
                  <a:lnTo>
                    <a:pt x="18364" y="2025929"/>
                  </a:lnTo>
                  <a:lnTo>
                    <a:pt x="39903" y="2065616"/>
                  </a:lnTo>
                  <a:lnTo>
                    <a:pt x="68453" y="2100199"/>
                  </a:lnTo>
                  <a:lnTo>
                    <a:pt x="103035" y="2128748"/>
                  </a:lnTo>
                  <a:lnTo>
                    <a:pt x="142722" y="2150287"/>
                  </a:lnTo>
                  <a:lnTo>
                    <a:pt x="186588" y="2163915"/>
                  </a:lnTo>
                  <a:lnTo>
                    <a:pt x="233680" y="2168652"/>
                  </a:lnTo>
                  <a:lnTo>
                    <a:pt x="1168400" y="2168652"/>
                  </a:lnTo>
                  <a:lnTo>
                    <a:pt x="1215478" y="2163915"/>
                  </a:lnTo>
                  <a:lnTo>
                    <a:pt x="1259344" y="2150287"/>
                  </a:lnTo>
                  <a:lnTo>
                    <a:pt x="1299032" y="2128748"/>
                  </a:lnTo>
                  <a:lnTo>
                    <a:pt x="1333614" y="2100199"/>
                  </a:lnTo>
                  <a:lnTo>
                    <a:pt x="1362163" y="2065616"/>
                  </a:lnTo>
                  <a:lnTo>
                    <a:pt x="1383703" y="2025929"/>
                  </a:lnTo>
                  <a:lnTo>
                    <a:pt x="1397330" y="1982063"/>
                  </a:lnTo>
                  <a:lnTo>
                    <a:pt x="1402080" y="1934972"/>
                  </a:lnTo>
                  <a:lnTo>
                    <a:pt x="1402080" y="233680"/>
                  </a:lnTo>
                  <a:close/>
                </a:path>
                <a:path w="7777480" h="2194560">
                  <a:moveTo>
                    <a:pt x="4974336" y="259588"/>
                  </a:moveTo>
                  <a:lnTo>
                    <a:pt x="4969586" y="212509"/>
                  </a:lnTo>
                  <a:lnTo>
                    <a:pt x="4955959" y="168643"/>
                  </a:lnTo>
                  <a:lnTo>
                    <a:pt x="4934420" y="128955"/>
                  </a:lnTo>
                  <a:lnTo>
                    <a:pt x="4905883" y="94373"/>
                  </a:lnTo>
                  <a:lnTo>
                    <a:pt x="4871288" y="65824"/>
                  </a:lnTo>
                  <a:lnTo>
                    <a:pt x="4831600" y="44284"/>
                  </a:lnTo>
                  <a:lnTo>
                    <a:pt x="4787735" y="30657"/>
                  </a:lnTo>
                  <a:lnTo>
                    <a:pt x="4740656" y="25908"/>
                  </a:lnTo>
                  <a:lnTo>
                    <a:pt x="3805936" y="25908"/>
                  </a:lnTo>
                  <a:lnTo>
                    <a:pt x="3758844" y="30657"/>
                  </a:lnTo>
                  <a:lnTo>
                    <a:pt x="3714978" y="44284"/>
                  </a:lnTo>
                  <a:lnTo>
                    <a:pt x="3675291" y="65824"/>
                  </a:lnTo>
                  <a:lnTo>
                    <a:pt x="3640696" y="94373"/>
                  </a:lnTo>
                  <a:lnTo>
                    <a:pt x="3612159" y="128955"/>
                  </a:lnTo>
                  <a:lnTo>
                    <a:pt x="3590620" y="168643"/>
                  </a:lnTo>
                  <a:lnTo>
                    <a:pt x="3576993" y="212509"/>
                  </a:lnTo>
                  <a:lnTo>
                    <a:pt x="3572256" y="259588"/>
                  </a:lnTo>
                  <a:lnTo>
                    <a:pt x="3572256" y="1960880"/>
                  </a:lnTo>
                  <a:lnTo>
                    <a:pt x="3576993" y="2007971"/>
                  </a:lnTo>
                  <a:lnTo>
                    <a:pt x="3590620" y="2051837"/>
                  </a:lnTo>
                  <a:lnTo>
                    <a:pt x="3612159" y="2091524"/>
                  </a:lnTo>
                  <a:lnTo>
                    <a:pt x="3640709" y="2126119"/>
                  </a:lnTo>
                  <a:lnTo>
                    <a:pt x="3675291" y="2154656"/>
                  </a:lnTo>
                  <a:lnTo>
                    <a:pt x="3714978" y="2176195"/>
                  </a:lnTo>
                  <a:lnTo>
                    <a:pt x="3758844" y="2189823"/>
                  </a:lnTo>
                  <a:lnTo>
                    <a:pt x="3805936" y="2194560"/>
                  </a:lnTo>
                  <a:lnTo>
                    <a:pt x="4740656" y="2194560"/>
                  </a:lnTo>
                  <a:lnTo>
                    <a:pt x="4787735" y="2189823"/>
                  </a:lnTo>
                  <a:lnTo>
                    <a:pt x="4831600" y="2176195"/>
                  </a:lnTo>
                  <a:lnTo>
                    <a:pt x="4871288" y="2154656"/>
                  </a:lnTo>
                  <a:lnTo>
                    <a:pt x="4905883" y="2126119"/>
                  </a:lnTo>
                  <a:lnTo>
                    <a:pt x="4934420" y="2091524"/>
                  </a:lnTo>
                  <a:lnTo>
                    <a:pt x="4955959" y="2051837"/>
                  </a:lnTo>
                  <a:lnTo>
                    <a:pt x="4969586" y="2007971"/>
                  </a:lnTo>
                  <a:lnTo>
                    <a:pt x="4974336" y="1960880"/>
                  </a:lnTo>
                  <a:lnTo>
                    <a:pt x="4974336" y="259588"/>
                  </a:lnTo>
                  <a:close/>
                </a:path>
                <a:path w="7777480" h="2194560">
                  <a:moveTo>
                    <a:pt x="7776972" y="233680"/>
                  </a:moveTo>
                  <a:lnTo>
                    <a:pt x="7772222" y="186601"/>
                  </a:lnTo>
                  <a:lnTo>
                    <a:pt x="7758595" y="142735"/>
                  </a:lnTo>
                  <a:lnTo>
                    <a:pt x="7737056" y="103047"/>
                  </a:lnTo>
                  <a:lnTo>
                    <a:pt x="7708519" y="68465"/>
                  </a:lnTo>
                  <a:lnTo>
                    <a:pt x="7673924" y="39916"/>
                  </a:lnTo>
                  <a:lnTo>
                    <a:pt x="7634237" y="18376"/>
                  </a:lnTo>
                  <a:lnTo>
                    <a:pt x="7590371" y="4749"/>
                  </a:lnTo>
                  <a:lnTo>
                    <a:pt x="7543292" y="0"/>
                  </a:lnTo>
                  <a:lnTo>
                    <a:pt x="6608572" y="0"/>
                  </a:lnTo>
                  <a:lnTo>
                    <a:pt x="6561480" y="4749"/>
                  </a:lnTo>
                  <a:lnTo>
                    <a:pt x="6517614" y="18376"/>
                  </a:lnTo>
                  <a:lnTo>
                    <a:pt x="6477927" y="39916"/>
                  </a:lnTo>
                  <a:lnTo>
                    <a:pt x="6443332" y="68453"/>
                  </a:lnTo>
                  <a:lnTo>
                    <a:pt x="6414795" y="103047"/>
                  </a:lnTo>
                  <a:lnTo>
                    <a:pt x="6393256" y="142735"/>
                  </a:lnTo>
                  <a:lnTo>
                    <a:pt x="6379629" y="186601"/>
                  </a:lnTo>
                  <a:lnTo>
                    <a:pt x="6374892" y="233680"/>
                  </a:lnTo>
                  <a:lnTo>
                    <a:pt x="6374892" y="1934972"/>
                  </a:lnTo>
                  <a:lnTo>
                    <a:pt x="6379629" y="1982063"/>
                  </a:lnTo>
                  <a:lnTo>
                    <a:pt x="6393256" y="2025929"/>
                  </a:lnTo>
                  <a:lnTo>
                    <a:pt x="6414795" y="2065616"/>
                  </a:lnTo>
                  <a:lnTo>
                    <a:pt x="6443345" y="2100199"/>
                  </a:lnTo>
                  <a:lnTo>
                    <a:pt x="6477927" y="2128748"/>
                  </a:lnTo>
                  <a:lnTo>
                    <a:pt x="6517614" y="2150287"/>
                  </a:lnTo>
                  <a:lnTo>
                    <a:pt x="6561480" y="2163915"/>
                  </a:lnTo>
                  <a:lnTo>
                    <a:pt x="6608572" y="2168652"/>
                  </a:lnTo>
                  <a:lnTo>
                    <a:pt x="7543292" y="2168652"/>
                  </a:lnTo>
                  <a:lnTo>
                    <a:pt x="7590371" y="2163915"/>
                  </a:lnTo>
                  <a:lnTo>
                    <a:pt x="7634237" y="2150287"/>
                  </a:lnTo>
                  <a:lnTo>
                    <a:pt x="7673924" y="2128748"/>
                  </a:lnTo>
                  <a:lnTo>
                    <a:pt x="7708519" y="2100199"/>
                  </a:lnTo>
                  <a:lnTo>
                    <a:pt x="7737056" y="2065616"/>
                  </a:lnTo>
                  <a:lnTo>
                    <a:pt x="7758595" y="2025929"/>
                  </a:lnTo>
                  <a:lnTo>
                    <a:pt x="7772222" y="1982063"/>
                  </a:lnTo>
                  <a:lnTo>
                    <a:pt x="7776972" y="1934972"/>
                  </a:lnTo>
                  <a:lnTo>
                    <a:pt x="7776972" y="233680"/>
                  </a:lnTo>
                  <a:close/>
                </a:path>
              </a:pathLst>
            </a:custGeom>
            <a:solidFill>
              <a:srgbClr val="2F714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4404740" y="2788412"/>
            <a:ext cx="43307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素 </a:t>
            </a:r>
            <a:r>
              <a:rPr sz="32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养 </a:t>
            </a:r>
            <a:r>
              <a:rPr sz="32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导 向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83473" y="2796667"/>
            <a:ext cx="43307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能 </a:t>
            </a:r>
            <a:r>
              <a:rPr sz="32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力 </a:t>
            </a:r>
            <a:r>
              <a:rPr sz="32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为 重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739755" y="2749676"/>
            <a:ext cx="432434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知 识 为 基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7522" y="5521248"/>
            <a:ext cx="1141222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13105">
              <a:lnSpc>
                <a:spcPct val="135000"/>
              </a:lnSpc>
              <a:spcBef>
                <a:spcPts val="100"/>
              </a:spcBef>
            </a:pPr>
            <a:r>
              <a:rPr sz="2400" b="1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由传统的“知识立意”、“能力立意”转向“价值引领、素养导向、能力为重、 知识为</a:t>
            </a:r>
            <a:r>
              <a:rPr sz="2400" b="1" spc="-5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基</a:t>
            </a:r>
            <a:r>
              <a:rPr sz="2400" b="1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”的高考评价新理念，切实落</a:t>
            </a:r>
            <a:r>
              <a:rPr sz="2400" b="1" spc="5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实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立德树人</a:t>
            </a:r>
            <a:r>
              <a:rPr sz="2400" b="1" dirty="0">
                <a:solidFill>
                  <a:srgbClr val="00AF50"/>
                </a:solidFill>
                <a:latin typeface="微软雅黑" panose="020B0503020204020204" charset="-122"/>
                <a:cs typeface="微软雅黑" panose="020B0503020204020204" charset="-122"/>
              </a:rPr>
              <a:t>的根本任务。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59635" y="280415"/>
            <a:ext cx="8872727" cy="6161533"/>
            <a:chOff x="1659635" y="280415"/>
            <a:chExt cx="8872727" cy="6161533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277867" y="280415"/>
              <a:ext cx="4076699" cy="27051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9635" y="2985516"/>
              <a:ext cx="8872727" cy="34564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0235" y="302260"/>
            <a:ext cx="559625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新高考命题规律及特点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1530" y="1015949"/>
            <a:ext cx="10084435" cy="3981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505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贯彻高考评价体系的高考命题理念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2340"/>
              </a:spcBef>
            </a:pPr>
            <a:r>
              <a:rPr sz="24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核心价值金线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：围绕立德树人来考查学生的政治立场和思维观念、世界观和 方法论以及道德品质。未来高考命题的主旨将紧扣核心价值中的爱国主义、 </a:t>
            </a:r>
            <a:r>
              <a:rPr sz="2400" spc="-5" dirty="0">
                <a:latin typeface="宋体" panose="02010600030101010101" pitchFamily="2" charset="-122"/>
                <a:cs typeface="宋体" panose="02010600030101010101" pitchFamily="2" charset="-122"/>
              </a:rPr>
              <a:t>奋斗精神、四个自信、理想信念、新时代思想、中华优秀传统文化等内容。 </a:t>
            </a:r>
            <a:r>
              <a:rPr sz="2400" dirty="0">
                <a:latin typeface="宋体" panose="02010600030101010101" pitchFamily="2" charset="-122"/>
                <a:cs typeface="宋体" panose="02010600030101010101" pitchFamily="2" charset="-122"/>
              </a:rPr>
              <a:t>尤其应该注意到，重大社会现实问题和关键历史事件，是近年来高考命题中 选题和取材的主要方向，引导学生紧密关注重大社会现实问题和关键历史事 件，从而提高学生的政治站位、思想立场与理想信念。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6222c659-9de2-4f34-a1c4-27cfc49cabcd"/>
  <p:tag name="COMMONDATA" val="eyJoZGlkIjoiMzFmYmUzZjQzZGZlNGUzMmUwZDA5NDdlNmJiZmQ3YzU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3462</Words>
  <Application>WPS 演示</Application>
  <PresentationFormat>On-screen Show (4:3)</PresentationFormat>
  <Paragraphs>315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Arial</vt:lpstr>
      <vt:lpstr>宋体</vt:lpstr>
      <vt:lpstr>Wingdings</vt:lpstr>
      <vt:lpstr>Microsoft JhengHei</vt:lpstr>
      <vt:lpstr>微软雅黑</vt:lpstr>
      <vt:lpstr>Arial</vt:lpstr>
      <vt:lpstr>Times New Roman</vt:lpstr>
      <vt:lpstr>Calibri</vt:lpstr>
      <vt:lpstr>Arial Unicode MS</vt:lpstr>
      <vt:lpstr>Wingdings</vt:lpstr>
      <vt:lpstr>Cambria Math</vt:lpstr>
      <vt:lpstr>Symbol</vt:lpstr>
      <vt:lpstr>Microsoft YaHei UI</vt:lpstr>
      <vt:lpstr>Office Theme</vt:lpstr>
      <vt:lpstr>PowerPoint 演示文稿</vt:lpstr>
      <vt:lpstr>中国高考评价体系成为命题与备考新指南</vt:lpstr>
      <vt:lpstr>物理高考评价体系</vt:lpstr>
      <vt:lpstr>PowerPoint 演示文稿</vt:lpstr>
      <vt:lpstr>中国高考评价体系“ 关键能力” 界定</vt:lpstr>
      <vt:lpstr>学科核心素养</vt:lpstr>
      <vt:lpstr>PowerPoint 演示文稿</vt:lpstr>
      <vt:lpstr>PowerPoint 演示文稿</vt:lpstr>
      <vt:lpstr>新高考命题规律及特点</vt:lpstr>
      <vt:lpstr>新高考命题规律及特点</vt:lpstr>
      <vt:lpstr>新高考命题规律及特点</vt:lpstr>
      <vt:lpstr>一轮复习的核心目标</vt:lpstr>
      <vt:lpstr>概念、规律复习策略</vt:lpstr>
      <vt:lpstr>概念、规律复习策略</vt:lpstr>
      <vt:lpstr>概念、规律复习策略</vt:lpstr>
      <vt:lpstr>一轮复习的核心目标</vt:lpstr>
      <vt:lpstr>一轮复习的核心目标</vt:lpstr>
      <vt:lpstr>一轮复习的核心目标</vt:lpstr>
      <vt:lpstr>示例：《杆轨模型》</vt:lpstr>
      <vt:lpstr>求电量 求距离 求速度 求时间</vt:lpstr>
      <vt:lpstr>一轮复习的核心目标</vt:lpstr>
      <vt:lpstr>一轮备考策略</vt:lpstr>
      <vt:lpstr>一轮备考策略</vt:lpstr>
      <vt:lpstr>一轮备考策略</vt:lpstr>
      <vt:lpstr>一轮备考策略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翟羽佳</cp:lastModifiedBy>
  <cp:revision>1</cp:revision>
  <dcterms:created xsi:type="dcterms:W3CDTF">2023-05-16T02:27:22Z</dcterms:created>
  <dcterms:modified xsi:type="dcterms:W3CDTF">2023-05-16T02:27:22Z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2023-05-09T08:00:00Z</vt:filetime>
  </property>
  <property fmtid="{D5CDD505-2E9C-101B-9397-08002B2CF9AE}" pid="3" name="Creator">
    <vt:lpwstr>Aspose Ltd.</vt:lpwstr>
  </property>
  <property fmtid="{D5CDD505-2E9C-101B-9397-08002B2CF9AE}" pid="4" name="LastSaved">
    <vt:filetime>2023-05-16T08:00:00Z</vt:filetime>
  </property>
  <property fmtid="{D5CDD505-2E9C-101B-9397-08002B2CF9AE}" pid="5" name="ICV">
    <vt:lpwstr>4C2C471DC5EF42B6B8CF6C25D9951FE4_12</vt:lpwstr>
  </property>
  <property fmtid="{D5CDD505-2E9C-101B-9397-08002B2CF9AE}" pid="6" name="KSOProductBuildVer">
    <vt:lpwstr>2052-11.1.0.14309</vt:lpwstr>
  </property>
</Properties>
</file>