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Lst>
  <p:notesMasterIdLst>
    <p:notesMasterId r:id="rId9"/>
  </p:notesMasterIdLst>
  <p:sldIdLst>
    <p:sldId id="292" r:id="rId7"/>
    <p:sldId id="299" r:id="rId8"/>
    <p:sldId id="300" r:id="rId10"/>
    <p:sldId id="301" r:id="rId11"/>
    <p:sldId id="302" r:id="rId12"/>
    <p:sldId id="323" r:id="rId13"/>
    <p:sldId id="324" r:id="rId14"/>
    <p:sldId id="303" r:id="rId15"/>
    <p:sldId id="304" r:id="rId16"/>
    <p:sldId id="325" r:id="rId17"/>
    <p:sldId id="305" r:id="rId18"/>
    <p:sldId id="306" r:id="rId19"/>
    <p:sldId id="307" r:id="rId20"/>
    <p:sldId id="308" r:id="rId21"/>
    <p:sldId id="309" r:id="rId22"/>
    <p:sldId id="326" r:id="rId23"/>
    <p:sldId id="310" r:id="rId24"/>
    <p:sldId id="311" r:id="rId25"/>
    <p:sldId id="312" r:id="rId26"/>
    <p:sldId id="313" r:id="rId27"/>
    <p:sldId id="314" r:id="rId28"/>
    <p:sldId id="315" r:id="rId29"/>
    <p:sldId id="316" r:id="rId30"/>
    <p:sldId id="334" r:id="rId31"/>
    <p:sldId id="327" r:id="rId32"/>
    <p:sldId id="328" r:id="rId33"/>
    <p:sldId id="329" r:id="rId34"/>
    <p:sldId id="330" r:id="rId35"/>
    <p:sldId id="331" r:id="rId36"/>
    <p:sldId id="332" r:id="rId37"/>
    <p:sldId id="333" r:id="rId38"/>
    <p:sldId id="317" r:id="rId39"/>
    <p:sldId id="318" r:id="rId40"/>
    <p:sldId id="319" r:id="rId41"/>
    <p:sldId id="320" r:id="rId42"/>
    <p:sldId id="321" r:id="rId43"/>
    <p:sldId id="322" r:id="rId44"/>
    <p:sldId id="293" r:id="rId45"/>
  </p:sldIdLst>
  <p:sldSz cx="9144000" cy="5143500"/>
  <p:notesSz cx="6858000" cy="9144000"/>
  <p:custDataLst>
    <p:tags r:id="rId49"/>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userDrawn="1">
          <p15:clr>
            <a:srgbClr val="A4A3A4"/>
          </p15:clr>
        </p15:guide>
        <p15:guide id="2" pos="290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23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1620"/>
        <p:guide pos="2906"/>
      </p:guideLst>
    </p:cSldViewPr>
  </p:slide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2.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9" Type="http://schemas.openxmlformats.org/officeDocument/2006/relationships/tags" Target="tags/tag9.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6148"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6149"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nchorCtr="0"/>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Rectangle 7"/>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fld>
            <a:endParaRPr lang="zh-CN" altLang="en-US" sz="1200"/>
          </a:p>
        </p:txBody>
      </p:sp>
      <p:sp>
        <p:nvSpPr>
          <p:cNvPr id="9218" name="Rectangle 2"/>
          <p:cNvSpPr>
            <a:spLocks noGrp="1" noRot="1" noChangeAspect="1" noTextEdit="1"/>
          </p:cNvSpPr>
          <p:nvPr>
            <p:ph type="sldImg"/>
          </p:nvPr>
        </p:nvSpPr>
        <p:spPr/>
      </p:sp>
      <p:sp>
        <p:nvSpPr>
          <p:cNvPr id="9219" name="Rectangle 3"/>
          <p:cNvSpPr>
            <a:spLocks noGrp="1"/>
          </p:cNvSpPr>
          <p:nvPr>
            <p:ph type="body"/>
          </p:nvPr>
        </p:nvSpPr>
        <p:spPr/>
        <p:txBody>
          <a:bodyPr lIns="91440" tIns="45720" rIns="91440" bIns="45720" anchor="t" anchorCtr="0"/>
          <a:p>
            <a:pPr lvl="0"/>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Rectangle 7"/>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fld>
            <a:endParaRPr lang="zh-CN" altLang="en-US" sz="1200"/>
          </a:p>
        </p:txBody>
      </p:sp>
      <p:sp>
        <p:nvSpPr>
          <p:cNvPr id="27650" name="Rectangle 2"/>
          <p:cNvSpPr>
            <a:spLocks noGrp="1" noRot="1" noChangeAspect="1" noTextEdit="1"/>
          </p:cNvSpPr>
          <p:nvPr>
            <p:ph type="sldImg"/>
          </p:nvPr>
        </p:nvSpPr>
        <p:spPr/>
      </p:sp>
      <p:sp>
        <p:nvSpPr>
          <p:cNvPr id="27651" name="Rectangle 3"/>
          <p:cNvSpPr>
            <a:spLocks noGrp="1"/>
          </p:cNvSpPr>
          <p:nvPr>
            <p:ph type="body"/>
          </p:nvPr>
        </p:nvSpPr>
        <p:spPr/>
        <p:txBody>
          <a:bodyPr lIns="91440" tIns="45720" rIns="91440" bIns="45720" anchor="t" anchorCtr="0"/>
          <a:p>
            <a:pPr lvl="0"/>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Rectangle 7"/>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fld>
            <a:endParaRPr lang="zh-CN" altLang="en-US" sz="1200"/>
          </a:p>
        </p:txBody>
      </p:sp>
      <p:sp>
        <p:nvSpPr>
          <p:cNvPr id="29698" name="Rectangle 2"/>
          <p:cNvSpPr>
            <a:spLocks noGrp="1" noRot="1" noChangeAspect="1" noTextEdit="1"/>
          </p:cNvSpPr>
          <p:nvPr>
            <p:ph type="sldImg"/>
          </p:nvPr>
        </p:nvSpPr>
        <p:spPr/>
      </p:sp>
      <p:sp>
        <p:nvSpPr>
          <p:cNvPr id="29699" name="Rectangle 3"/>
          <p:cNvSpPr>
            <a:spLocks noGrp="1"/>
          </p:cNvSpPr>
          <p:nvPr>
            <p:ph type="body"/>
          </p:nvPr>
        </p:nvSpPr>
        <p:spPr/>
        <p:txBody>
          <a:bodyPr lIns="91440" tIns="45720" rIns="91440" bIns="45720" anchor="t" anchorCtr="0"/>
          <a:p>
            <a:pPr lvl="0"/>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Rectangle 7"/>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fld>
            <a:endParaRPr lang="zh-CN" altLang="en-US" sz="1200"/>
          </a:p>
        </p:txBody>
      </p:sp>
      <p:sp>
        <p:nvSpPr>
          <p:cNvPr id="31746" name="Rectangle 2"/>
          <p:cNvSpPr>
            <a:spLocks noGrp="1" noRot="1" noChangeAspect="1" noTextEdit="1"/>
          </p:cNvSpPr>
          <p:nvPr>
            <p:ph type="sldImg"/>
          </p:nvPr>
        </p:nvSpPr>
        <p:spPr/>
      </p:sp>
      <p:sp>
        <p:nvSpPr>
          <p:cNvPr id="31747" name="Rectangle 3"/>
          <p:cNvSpPr>
            <a:spLocks noGrp="1"/>
          </p:cNvSpPr>
          <p:nvPr>
            <p:ph type="body"/>
          </p:nvPr>
        </p:nvSpPr>
        <p:spPr/>
        <p:txBody>
          <a:bodyPr lIns="91440" tIns="45720" rIns="91440" bIns="45720" anchor="t" anchorCtr="0"/>
          <a:p>
            <a:pPr lvl="0"/>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Rectangle 7"/>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fld>
            <a:endParaRPr lang="zh-CN" altLang="en-US" sz="1200"/>
          </a:p>
        </p:txBody>
      </p:sp>
      <p:sp>
        <p:nvSpPr>
          <p:cNvPr id="33794" name="Rectangle 2"/>
          <p:cNvSpPr>
            <a:spLocks noGrp="1" noRot="1" noChangeAspect="1" noTextEdit="1"/>
          </p:cNvSpPr>
          <p:nvPr>
            <p:ph type="sldImg"/>
          </p:nvPr>
        </p:nvSpPr>
        <p:spPr/>
      </p:sp>
      <p:sp>
        <p:nvSpPr>
          <p:cNvPr id="33795" name="Rectangle 3"/>
          <p:cNvSpPr>
            <a:spLocks noGrp="1"/>
          </p:cNvSpPr>
          <p:nvPr>
            <p:ph type="body"/>
          </p:nvPr>
        </p:nvSpPr>
        <p:spPr/>
        <p:txBody>
          <a:bodyPr lIns="91440" tIns="45720" rIns="91440" bIns="45720" anchor="t" anchorCtr="0"/>
          <a:p>
            <a:pPr lvl="0"/>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Rectangle 7"/>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fld>
            <a:endParaRPr lang="zh-CN" altLang="en-US" sz="1200"/>
          </a:p>
        </p:txBody>
      </p:sp>
      <p:sp>
        <p:nvSpPr>
          <p:cNvPr id="35842" name="Rectangle 2"/>
          <p:cNvSpPr>
            <a:spLocks noGrp="1" noRot="1" noChangeAspect="1" noTextEdit="1"/>
          </p:cNvSpPr>
          <p:nvPr>
            <p:ph type="sldImg"/>
          </p:nvPr>
        </p:nvSpPr>
        <p:spPr/>
      </p:sp>
      <p:sp>
        <p:nvSpPr>
          <p:cNvPr id="35843" name="Rectangle 3"/>
          <p:cNvSpPr>
            <a:spLocks noGrp="1"/>
          </p:cNvSpPr>
          <p:nvPr>
            <p:ph type="body"/>
          </p:nvPr>
        </p:nvSpPr>
        <p:spPr/>
        <p:txBody>
          <a:bodyPr lIns="91440" tIns="45720" rIns="91440" bIns="45720" anchor="t" anchorCtr="0"/>
          <a:p>
            <a:pPr lvl="0"/>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Rectangle 7"/>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fld>
            <a:endParaRPr lang="zh-CN" altLang="en-US" sz="1200"/>
          </a:p>
        </p:txBody>
      </p:sp>
      <p:sp>
        <p:nvSpPr>
          <p:cNvPr id="38914" name="Rectangle 2"/>
          <p:cNvSpPr>
            <a:spLocks noGrp="1" noRot="1" noChangeAspect="1" noTextEdit="1"/>
          </p:cNvSpPr>
          <p:nvPr>
            <p:ph type="sldImg"/>
          </p:nvPr>
        </p:nvSpPr>
        <p:spPr/>
      </p:sp>
      <p:sp>
        <p:nvSpPr>
          <p:cNvPr id="38915" name="Rectangle 3"/>
          <p:cNvSpPr>
            <a:spLocks noGrp="1"/>
          </p:cNvSpPr>
          <p:nvPr>
            <p:ph type="body"/>
          </p:nvPr>
        </p:nvSpPr>
        <p:spPr/>
        <p:txBody>
          <a:bodyPr lIns="91440" tIns="45720" rIns="91440" bIns="45720" anchor="t" anchorCtr="0"/>
          <a:p>
            <a:pPr lvl="0"/>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Rectangle 7"/>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fld>
            <a:endParaRPr lang="zh-CN" altLang="en-US" sz="1200"/>
          </a:p>
        </p:txBody>
      </p:sp>
      <p:sp>
        <p:nvSpPr>
          <p:cNvPr id="40962" name="Rectangle 2"/>
          <p:cNvSpPr>
            <a:spLocks noGrp="1" noRot="1" noChangeAspect="1" noTextEdit="1"/>
          </p:cNvSpPr>
          <p:nvPr>
            <p:ph type="sldImg"/>
          </p:nvPr>
        </p:nvSpPr>
        <p:spPr/>
      </p:sp>
      <p:sp>
        <p:nvSpPr>
          <p:cNvPr id="40963" name="Rectangle 3"/>
          <p:cNvSpPr>
            <a:spLocks noGrp="1"/>
          </p:cNvSpPr>
          <p:nvPr>
            <p:ph type="body"/>
          </p:nvPr>
        </p:nvSpPr>
        <p:spPr/>
        <p:txBody>
          <a:bodyPr lIns="91440" tIns="45720" rIns="91440" bIns="45720" anchor="t" anchorCtr="0"/>
          <a:p>
            <a:pPr lvl="0"/>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Rectangle 7"/>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fld>
            <a:endParaRPr lang="zh-CN" altLang="en-US" sz="1200"/>
          </a:p>
        </p:txBody>
      </p:sp>
      <p:sp>
        <p:nvSpPr>
          <p:cNvPr id="43010" name="Rectangle 2"/>
          <p:cNvSpPr>
            <a:spLocks noGrp="1" noRot="1" noChangeAspect="1" noTextEdit="1"/>
          </p:cNvSpPr>
          <p:nvPr>
            <p:ph type="sldImg"/>
          </p:nvPr>
        </p:nvSpPr>
        <p:spPr/>
      </p:sp>
      <p:sp>
        <p:nvSpPr>
          <p:cNvPr id="43011" name="Rectangle 3"/>
          <p:cNvSpPr>
            <a:spLocks noGrp="1"/>
          </p:cNvSpPr>
          <p:nvPr>
            <p:ph type="body"/>
          </p:nvPr>
        </p:nvSpPr>
        <p:spPr/>
        <p:txBody>
          <a:bodyPr lIns="91440" tIns="45720" rIns="91440" bIns="45720" anchor="t" anchorCtr="0"/>
          <a:p>
            <a:pPr lvl="0"/>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Rectangle 7"/>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fld>
            <a:endParaRPr lang="zh-CN" altLang="en-US" sz="1200"/>
          </a:p>
        </p:txBody>
      </p:sp>
      <p:sp>
        <p:nvSpPr>
          <p:cNvPr id="45058" name="Rectangle 2"/>
          <p:cNvSpPr>
            <a:spLocks noGrp="1" noRot="1" noChangeAspect="1" noTextEdit="1"/>
          </p:cNvSpPr>
          <p:nvPr>
            <p:ph type="sldImg"/>
          </p:nvPr>
        </p:nvSpPr>
        <p:spPr/>
      </p:sp>
      <p:sp>
        <p:nvSpPr>
          <p:cNvPr id="45059" name="Rectangle 3"/>
          <p:cNvSpPr>
            <a:spLocks noGrp="1"/>
          </p:cNvSpPr>
          <p:nvPr>
            <p:ph type="body"/>
          </p:nvPr>
        </p:nvSpPr>
        <p:spPr/>
        <p:txBody>
          <a:bodyPr lIns="91440" tIns="45720" rIns="91440" bIns="45720" anchor="t" anchorCtr="0"/>
          <a:p>
            <a:pPr lvl="0"/>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Rectangle 7"/>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fld>
            <a:endParaRPr lang="zh-CN" altLang="en-US" sz="1200"/>
          </a:p>
        </p:txBody>
      </p:sp>
      <p:sp>
        <p:nvSpPr>
          <p:cNvPr id="47106" name="Rectangle 2"/>
          <p:cNvSpPr>
            <a:spLocks noGrp="1" noRot="1" noChangeAspect="1" noTextEdit="1"/>
          </p:cNvSpPr>
          <p:nvPr>
            <p:ph type="sldImg"/>
          </p:nvPr>
        </p:nvSpPr>
        <p:spPr/>
      </p:sp>
      <p:sp>
        <p:nvSpPr>
          <p:cNvPr id="47107" name="Rectangle 3"/>
          <p:cNvSpPr>
            <a:spLocks noGrp="1"/>
          </p:cNvSpPr>
          <p:nvPr>
            <p:ph type="body"/>
          </p:nvPr>
        </p:nvSpPr>
        <p:spPr/>
        <p:txBody>
          <a:bodyPr lIns="91440" tIns="45720" rIns="91440" bIns="45720" anchor="t" anchorCtr="0"/>
          <a:p>
            <a:pPr lvl="0"/>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Rectangle 7"/>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fld>
            <a:endParaRPr lang="zh-CN" altLang="en-US" sz="1200"/>
          </a:p>
        </p:txBody>
      </p:sp>
      <p:sp>
        <p:nvSpPr>
          <p:cNvPr id="11266" name="Rectangle 2"/>
          <p:cNvSpPr>
            <a:spLocks noGrp="1" noRot="1" noChangeAspect="1" noTextEdit="1"/>
          </p:cNvSpPr>
          <p:nvPr>
            <p:ph type="sldImg"/>
          </p:nvPr>
        </p:nvSpPr>
        <p:spPr/>
      </p:sp>
      <p:sp>
        <p:nvSpPr>
          <p:cNvPr id="11267" name="Rectangle 3"/>
          <p:cNvSpPr>
            <a:spLocks noGrp="1"/>
          </p:cNvSpPr>
          <p:nvPr>
            <p:ph type="body"/>
          </p:nvPr>
        </p:nvSpPr>
        <p:spPr/>
        <p:txBody>
          <a:bodyPr lIns="91440" tIns="45720" rIns="91440" bIns="45720" anchor="t" anchorCtr="0"/>
          <a:p>
            <a:pPr lvl="0"/>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Rectangle 7"/>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fld>
            <a:endParaRPr lang="zh-CN" altLang="en-US" sz="1200"/>
          </a:p>
        </p:txBody>
      </p:sp>
      <p:sp>
        <p:nvSpPr>
          <p:cNvPr id="49154" name="Rectangle 2"/>
          <p:cNvSpPr>
            <a:spLocks noGrp="1" noRot="1" noChangeAspect="1" noTextEdit="1"/>
          </p:cNvSpPr>
          <p:nvPr>
            <p:ph type="sldImg"/>
          </p:nvPr>
        </p:nvSpPr>
        <p:spPr/>
      </p:sp>
      <p:sp>
        <p:nvSpPr>
          <p:cNvPr id="49155" name="Rectangle 3"/>
          <p:cNvSpPr>
            <a:spLocks noGrp="1"/>
          </p:cNvSpPr>
          <p:nvPr>
            <p:ph type="body"/>
          </p:nvPr>
        </p:nvSpPr>
        <p:spPr/>
        <p:txBody>
          <a:bodyPr lIns="91440" tIns="45720" rIns="91440" bIns="45720" anchor="t" anchorCtr="0"/>
          <a:p>
            <a:pPr lvl="0"/>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Rectangle 7"/>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fld>
            <a:endParaRPr lang="zh-CN" altLang="en-US" sz="1200"/>
          </a:p>
        </p:txBody>
      </p:sp>
      <p:sp>
        <p:nvSpPr>
          <p:cNvPr id="51202" name="Rectangle 2"/>
          <p:cNvSpPr>
            <a:spLocks noGrp="1" noRot="1" noChangeAspect="1" noTextEdit="1"/>
          </p:cNvSpPr>
          <p:nvPr>
            <p:ph type="sldImg"/>
          </p:nvPr>
        </p:nvSpPr>
        <p:spPr/>
      </p:sp>
      <p:sp>
        <p:nvSpPr>
          <p:cNvPr id="51203" name="Rectangle 3"/>
          <p:cNvSpPr>
            <a:spLocks noGrp="1"/>
          </p:cNvSpPr>
          <p:nvPr>
            <p:ph type="body"/>
          </p:nvPr>
        </p:nvSpPr>
        <p:spPr/>
        <p:txBody>
          <a:bodyPr lIns="91440" tIns="45720" rIns="91440" bIns="45720" anchor="t" anchorCtr="0"/>
          <a:p>
            <a:pPr lvl="0"/>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Rectangle 7"/>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fld>
            <a:endParaRPr lang="zh-CN" altLang="en-US" sz="1200" dirty="0"/>
          </a:p>
        </p:txBody>
      </p:sp>
      <p:sp>
        <p:nvSpPr>
          <p:cNvPr id="53250" name="Rectangle 2"/>
          <p:cNvSpPr>
            <a:spLocks noGrp="1" noRot="1" noChangeAspect="1" noTextEdit="1"/>
          </p:cNvSpPr>
          <p:nvPr>
            <p:ph type="sldImg"/>
          </p:nvPr>
        </p:nvSpPr>
        <p:spPr>
          <a:ln>
            <a:miter/>
          </a:ln>
        </p:spPr>
      </p:sp>
      <p:sp>
        <p:nvSpPr>
          <p:cNvPr id="53251" name="Rectangle 3"/>
          <p:cNvSpPr>
            <a:spLocks noGrp="1"/>
          </p:cNvSpPr>
          <p:nvPr>
            <p:ph type="body"/>
          </p:nvPr>
        </p:nvSpPr>
        <p:spPr/>
        <p:txBody>
          <a:bodyPr wrap="square" lIns="91440" tIns="45720" rIns="91440" bIns="45720" anchor="t" anchorCtr="0"/>
          <a:p>
            <a:pPr lvl="0"/>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Rectangle 7"/>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fld>
            <a:endParaRPr lang="zh-CN" altLang="en-US" sz="1200" dirty="0"/>
          </a:p>
        </p:txBody>
      </p:sp>
      <p:sp>
        <p:nvSpPr>
          <p:cNvPr id="55298" name="Rectangle 2"/>
          <p:cNvSpPr>
            <a:spLocks noGrp="1" noRot="1" noChangeAspect="1" noTextEdit="1"/>
          </p:cNvSpPr>
          <p:nvPr>
            <p:ph type="sldImg"/>
          </p:nvPr>
        </p:nvSpPr>
        <p:spPr>
          <a:ln>
            <a:miter/>
          </a:ln>
        </p:spPr>
      </p:sp>
      <p:sp>
        <p:nvSpPr>
          <p:cNvPr id="55299" name="Rectangle 3"/>
          <p:cNvSpPr>
            <a:spLocks noGrp="1"/>
          </p:cNvSpPr>
          <p:nvPr>
            <p:ph type="body"/>
          </p:nvPr>
        </p:nvSpPr>
        <p:spPr/>
        <p:txBody>
          <a:bodyPr wrap="square" lIns="91440" tIns="45720" rIns="91440" bIns="45720" anchor="t" anchorCtr="0"/>
          <a:p>
            <a:pPr lvl="0"/>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Rectangle 7"/>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fld>
            <a:endParaRPr lang="zh-CN" altLang="en-US" sz="1200" dirty="0"/>
          </a:p>
        </p:txBody>
      </p:sp>
      <p:sp>
        <p:nvSpPr>
          <p:cNvPr id="57346" name="Rectangle 2"/>
          <p:cNvSpPr>
            <a:spLocks noGrp="1" noRot="1" noChangeAspect="1" noTextEdit="1"/>
          </p:cNvSpPr>
          <p:nvPr>
            <p:ph type="sldImg"/>
          </p:nvPr>
        </p:nvSpPr>
        <p:spPr>
          <a:ln>
            <a:miter/>
          </a:ln>
        </p:spPr>
      </p:sp>
      <p:sp>
        <p:nvSpPr>
          <p:cNvPr id="57347" name="Rectangle 3"/>
          <p:cNvSpPr>
            <a:spLocks noGrp="1"/>
          </p:cNvSpPr>
          <p:nvPr>
            <p:ph type="body"/>
          </p:nvPr>
        </p:nvSpPr>
        <p:spPr/>
        <p:txBody>
          <a:bodyPr wrap="square" lIns="91440" tIns="45720" rIns="91440" bIns="45720" anchor="t" anchorCtr="0"/>
          <a:p>
            <a:pPr lvl="0"/>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Rectangle 7"/>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fld>
            <a:endParaRPr lang="zh-CN" altLang="en-US" sz="1200" dirty="0"/>
          </a:p>
        </p:txBody>
      </p:sp>
      <p:sp>
        <p:nvSpPr>
          <p:cNvPr id="59394" name="Rectangle 2"/>
          <p:cNvSpPr>
            <a:spLocks noGrp="1" noRot="1" noChangeAspect="1" noTextEdit="1"/>
          </p:cNvSpPr>
          <p:nvPr>
            <p:ph type="sldImg"/>
          </p:nvPr>
        </p:nvSpPr>
        <p:spPr>
          <a:ln>
            <a:miter/>
          </a:ln>
        </p:spPr>
      </p:sp>
      <p:sp>
        <p:nvSpPr>
          <p:cNvPr id="59395" name="Rectangle 3"/>
          <p:cNvSpPr>
            <a:spLocks noGrp="1"/>
          </p:cNvSpPr>
          <p:nvPr>
            <p:ph type="body"/>
          </p:nvPr>
        </p:nvSpPr>
        <p:spPr/>
        <p:txBody>
          <a:bodyPr wrap="square" lIns="91440" tIns="45720" rIns="91440" bIns="45720" anchor="t" anchorCtr="0"/>
          <a:p>
            <a:pPr lvl="0"/>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Rectangle 7"/>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fld>
            <a:endParaRPr lang="zh-CN" altLang="en-US" sz="1200" dirty="0"/>
          </a:p>
        </p:txBody>
      </p:sp>
      <p:sp>
        <p:nvSpPr>
          <p:cNvPr id="61442" name="Rectangle 2"/>
          <p:cNvSpPr>
            <a:spLocks noGrp="1" noRot="1" noChangeAspect="1" noTextEdit="1"/>
          </p:cNvSpPr>
          <p:nvPr>
            <p:ph type="sldImg"/>
          </p:nvPr>
        </p:nvSpPr>
        <p:spPr>
          <a:ln>
            <a:miter/>
          </a:ln>
        </p:spPr>
      </p:sp>
      <p:sp>
        <p:nvSpPr>
          <p:cNvPr id="61443" name="Rectangle 3"/>
          <p:cNvSpPr>
            <a:spLocks noGrp="1"/>
          </p:cNvSpPr>
          <p:nvPr>
            <p:ph type="body"/>
          </p:nvPr>
        </p:nvSpPr>
        <p:spPr/>
        <p:txBody>
          <a:bodyPr wrap="square" lIns="91440" tIns="45720" rIns="91440" bIns="45720" anchor="t" anchorCtr="0"/>
          <a:p>
            <a:pPr lvl="0"/>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Rectangle 7"/>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fld>
            <a:endParaRPr lang="zh-CN" altLang="en-US" sz="1200" dirty="0"/>
          </a:p>
        </p:txBody>
      </p:sp>
      <p:sp>
        <p:nvSpPr>
          <p:cNvPr id="63490" name="Rectangle 2"/>
          <p:cNvSpPr>
            <a:spLocks noGrp="1" noRot="1" noChangeAspect="1" noTextEdit="1"/>
          </p:cNvSpPr>
          <p:nvPr>
            <p:ph type="sldImg"/>
          </p:nvPr>
        </p:nvSpPr>
        <p:spPr>
          <a:ln>
            <a:miter/>
          </a:ln>
        </p:spPr>
      </p:sp>
      <p:sp>
        <p:nvSpPr>
          <p:cNvPr id="63491" name="Rectangle 3"/>
          <p:cNvSpPr>
            <a:spLocks noGrp="1"/>
          </p:cNvSpPr>
          <p:nvPr>
            <p:ph type="body"/>
          </p:nvPr>
        </p:nvSpPr>
        <p:spPr/>
        <p:txBody>
          <a:bodyPr wrap="square" lIns="91440" tIns="45720" rIns="91440" bIns="45720" anchor="t" anchorCtr="0"/>
          <a:p>
            <a:pPr lvl="0"/>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Rectangle 7"/>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fld>
            <a:endParaRPr lang="zh-CN" altLang="en-US" sz="1200" dirty="0"/>
          </a:p>
        </p:txBody>
      </p:sp>
      <p:sp>
        <p:nvSpPr>
          <p:cNvPr id="65538" name="Rectangle 2"/>
          <p:cNvSpPr>
            <a:spLocks noGrp="1" noRot="1" noChangeAspect="1" noTextEdit="1"/>
          </p:cNvSpPr>
          <p:nvPr>
            <p:ph type="sldImg"/>
          </p:nvPr>
        </p:nvSpPr>
        <p:spPr>
          <a:ln>
            <a:miter/>
          </a:ln>
        </p:spPr>
      </p:sp>
      <p:sp>
        <p:nvSpPr>
          <p:cNvPr id="65539" name="Rectangle 3"/>
          <p:cNvSpPr>
            <a:spLocks noGrp="1"/>
          </p:cNvSpPr>
          <p:nvPr>
            <p:ph type="body"/>
          </p:nvPr>
        </p:nvSpPr>
        <p:spPr/>
        <p:txBody>
          <a:bodyPr wrap="square" lIns="91440" tIns="45720" rIns="91440" bIns="45720" anchor="t" anchorCtr="0"/>
          <a:p>
            <a:pPr lvl="0"/>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Rectangle 7"/>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fld>
            <a:endParaRPr lang="zh-CN" altLang="en-US" sz="1200" dirty="0"/>
          </a:p>
        </p:txBody>
      </p:sp>
      <p:sp>
        <p:nvSpPr>
          <p:cNvPr id="67586" name="Rectangle 2"/>
          <p:cNvSpPr>
            <a:spLocks noGrp="1" noRot="1" noChangeAspect="1" noTextEdit="1"/>
          </p:cNvSpPr>
          <p:nvPr>
            <p:ph type="sldImg"/>
          </p:nvPr>
        </p:nvSpPr>
        <p:spPr>
          <a:ln>
            <a:miter/>
          </a:ln>
        </p:spPr>
      </p:sp>
      <p:sp>
        <p:nvSpPr>
          <p:cNvPr id="67587" name="Rectangle 3"/>
          <p:cNvSpPr>
            <a:spLocks noGrp="1"/>
          </p:cNvSpPr>
          <p:nvPr>
            <p:ph type="body"/>
          </p:nvPr>
        </p:nvSpPr>
        <p:spPr/>
        <p:txBody>
          <a:bodyPr wrap="square" lIns="91440" tIns="45720" rIns="91440" bIns="45720" anchor="t" anchorCtr="0"/>
          <a:p>
            <a:pPr lvl="0"/>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Rectangle 7"/>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fld>
            <a:endParaRPr lang="zh-CN" altLang="en-US" sz="1200"/>
          </a:p>
        </p:txBody>
      </p:sp>
      <p:sp>
        <p:nvSpPr>
          <p:cNvPr id="13314" name="Rectangle 2"/>
          <p:cNvSpPr>
            <a:spLocks noGrp="1" noRot="1" noChangeAspect="1" noTextEdit="1"/>
          </p:cNvSpPr>
          <p:nvPr>
            <p:ph type="sldImg"/>
          </p:nvPr>
        </p:nvSpPr>
        <p:spPr/>
      </p:sp>
      <p:sp>
        <p:nvSpPr>
          <p:cNvPr id="13315" name="Rectangle 3"/>
          <p:cNvSpPr>
            <a:spLocks noGrp="1"/>
          </p:cNvSpPr>
          <p:nvPr>
            <p:ph type="body"/>
          </p:nvPr>
        </p:nvSpPr>
        <p:spPr/>
        <p:txBody>
          <a:bodyPr lIns="91440" tIns="45720" rIns="91440" bIns="45720" anchor="t" anchorCtr="0"/>
          <a:p>
            <a:pPr lvl="0"/>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Rectangle 7"/>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fld>
            <a:endParaRPr lang="zh-CN" altLang="en-US" sz="1200"/>
          </a:p>
        </p:txBody>
      </p:sp>
      <p:sp>
        <p:nvSpPr>
          <p:cNvPr id="69634" name="Rectangle 2"/>
          <p:cNvSpPr>
            <a:spLocks noGrp="1" noRot="1" noChangeAspect="1" noTextEdit="1"/>
          </p:cNvSpPr>
          <p:nvPr>
            <p:ph type="sldImg"/>
          </p:nvPr>
        </p:nvSpPr>
        <p:spPr/>
      </p:sp>
      <p:sp>
        <p:nvSpPr>
          <p:cNvPr id="69635" name="Rectangle 3"/>
          <p:cNvSpPr>
            <a:spLocks noGrp="1"/>
          </p:cNvSpPr>
          <p:nvPr>
            <p:ph type="body"/>
          </p:nvPr>
        </p:nvSpPr>
        <p:spPr/>
        <p:txBody>
          <a:bodyPr lIns="91440" tIns="45720" rIns="91440" bIns="45720" anchor="t" anchorCtr="0"/>
          <a:p>
            <a:pPr lvl="0"/>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Rectangle 7"/>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fld>
            <a:endParaRPr lang="zh-CN" altLang="en-US" sz="1200"/>
          </a:p>
        </p:txBody>
      </p:sp>
      <p:sp>
        <p:nvSpPr>
          <p:cNvPr id="71682" name="Rectangle 2"/>
          <p:cNvSpPr>
            <a:spLocks noGrp="1" noRot="1" noChangeAspect="1" noTextEdit="1"/>
          </p:cNvSpPr>
          <p:nvPr>
            <p:ph type="sldImg"/>
          </p:nvPr>
        </p:nvSpPr>
        <p:spPr/>
      </p:sp>
      <p:sp>
        <p:nvSpPr>
          <p:cNvPr id="71683" name="Rectangle 3"/>
          <p:cNvSpPr>
            <a:spLocks noGrp="1"/>
          </p:cNvSpPr>
          <p:nvPr>
            <p:ph type="body"/>
          </p:nvPr>
        </p:nvSpPr>
        <p:spPr/>
        <p:txBody>
          <a:bodyPr lIns="91440" tIns="45720" rIns="91440" bIns="45720" anchor="t" anchorCtr="0"/>
          <a:p>
            <a:pPr lvl="0"/>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Rectangle 7"/>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fld>
            <a:endParaRPr lang="zh-CN" altLang="en-US" sz="1200"/>
          </a:p>
        </p:txBody>
      </p:sp>
      <p:sp>
        <p:nvSpPr>
          <p:cNvPr id="73730" name="Rectangle 2"/>
          <p:cNvSpPr>
            <a:spLocks noGrp="1" noRot="1" noChangeAspect="1" noTextEdit="1"/>
          </p:cNvSpPr>
          <p:nvPr>
            <p:ph type="sldImg"/>
          </p:nvPr>
        </p:nvSpPr>
        <p:spPr/>
      </p:sp>
      <p:sp>
        <p:nvSpPr>
          <p:cNvPr id="73731" name="Rectangle 3"/>
          <p:cNvSpPr>
            <a:spLocks noGrp="1"/>
          </p:cNvSpPr>
          <p:nvPr>
            <p:ph type="body"/>
          </p:nvPr>
        </p:nvSpPr>
        <p:spPr/>
        <p:txBody>
          <a:bodyPr lIns="91440" tIns="45720" rIns="91440" bIns="45720" anchor="t" anchorCtr="0"/>
          <a:p>
            <a:pPr lvl="0"/>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Rectangle 7"/>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fld>
            <a:endParaRPr lang="zh-CN" altLang="en-US" sz="1200"/>
          </a:p>
        </p:txBody>
      </p:sp>
      <p:sp>
        <p:nvSpPr>
          <p:cNvPr id="75778" name="Rectangle 2"/>
          <p:cNvSpPr>
            <a:spLocks noGrp="1" noRot="1" noChangeAspect="1" noTextEdit="1"/>
          </p:cNvSpPr>
          <p:nvPr>
            <p:ph type="sldImg"/>
          </p:nvPr>
        </p:nvSpPr>
        <p:spPr/>
      </p:sp>
      <p:sp>
        <p:nvSpPr>
          <p:cNvPr id="75779" name="Rectangle 3"/>
          <p:cNvSpPr>
            <a:spLocks noGrp="1"/>
          </p:cNvSpPr>
          <p:nvPr>
            <p:ph type="body"/>
          </p:nvPr>
        </p:nvSpPr>
        <p:spPr/>
        <p:txBody>
          <a:bodyPr lIns="91440" tIns="45720" rIns="91440" bIns="45720" anchor="t" anchorCtr="0"/>
          <a:p>
            <a:pPr lvl="0"/>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Rectangle 7"/>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fld>
            <a:endParaRPr lang="zh-CN" altLang="en-US" sz="1200"/>
          </a:p>
        </p:txBody>
      </p:sp>
      <p:sp>
        <p:nvSpPr>
          <p:cNvPr id="77826" name="Rectangle 2"/>
          <p:cNvSpPr>
            <a:spLocks noGrp="1" noRot="1" noChangeAspect="1" noTextEdit="1"/>
          </p:cNvSpPr>
          <p:nvPr>
            <p:ph type="sldImg"/>
          </p:nvPr>
        </p:nvSpPr>
        <p:spPr/>
      </p:sp>
      <p:sp>
        <p:nvSpPr>
          <p:cNvPr id="77827" name="Rectangle 3"/>
          <p:cNvSpPr>
            <a:spLocks noGrp="1"/>
          </p:cNvSpPr>
          <p:nvPr>
            <p:ph type="body"/>
          </p:nvPr>
        </p:nvSpPr>
        <p:spPr/>
        <p:txBody>
          <a:bodyPr lIns="91440" tIns="45720" rIns="91440" bIns="45720" anchor="t" anchorCtr="0"/>
          <a:p>
            <a:pPr lvl="0"/>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Rectangle 7"/>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fld>
            <a:endParaRPr lang="zh-CN" altLang="en-US" sz="1200"/>
          </a:p>
        </p:txBody>
      </p:sp>
      <p:sp>
        <p:nvSpPr>
          <p:cNvPr id="79874" name="Rectangle 2"/>
          <p:cNvSpPr>
            <a:spLocks noGrp="1" noRot="1" noChangeAspect="1" noTextEdit="1"/>
          </p:cNvSpPr>
          <p:nvPr>
            <p:ph type="sldImg"/>
          </p:nvPr>
        </p:nvSpPr>
        <p:spPr/>
      </p:sp>
      <p:sp>
        <p:nvSpPr>
          <p:cNvPr id="79875" name="Rectangle 3"/>
          <p:cNvSpPr>
            <a:spLocks noGrp="1"/>
          </p:cNvSpPr>
          <p:nvPr>
            <p:ph type="body"/>
          </p:nvPr>
        </p:nvSpPr>
        <p:spPr/>
        <p:txBody>
          <a:bodyPr lIns="91440" tIns="45720" rIns="91440" bIns="45720" anchor="t" anchorCtr="0"/>
          <a:p>
            <a:pPr lvl="0"/>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Rectangle 7"/>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fld>
            <a:endParaRPr lang="zh-CN" altLang="en-US" sz="1200"/>
          </a:p>
        </p:txBody>
      </p:sp>
      <p:sp>
        <p:nvSpPr>
          <p:cNvPr id="15362" name="Rectangle 2"/>
          <p:cNvSpPr>
            <a:spLocks noGrp="1" noRot="1" noChangeAspect="1" noTextEdit="1"/>
          </p:cNvSpPr>
          <p:nvPr>
            <p:ph type="sldImg"/>
          </p:nvPr>
        </p:nvSpPr>
        <p:spPr/>
      </p:sp>
      <p:sp>
        <p:nvSpPr>
          <p:cNvPr id="15363" name="Rectangle 3"/>
          <p:cNvSpPr>
            <a:spLocks noGrp="1"/>
          </p:cNvSpPr>
          <p:nvPr>
            <p:ph type="body"/>
          </p:nvPr>
        </p:nvSpPr>
        <p:spPr/>
        <p:txBody>
          <a:bodyPr lIns="91440" tIns="45720" rIns="91440" bIns="45720" anchor="t" anchorCtr="0"/>
          <a:p>
            <a:pPr lvl="0"/>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Rectangle 7"/>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fld>
            <a:endParaRPr lang="zh-CN" altLang="en-US" sz="1200" dirty="0"/>
          </a:p>
        </p:txBody>
      </p:sp>
      <p:sp>
        <p:nvSpPr>
          <p:cNvPr id="17410" name="Rectangle 2"/>
          <p:cNvSpPr>
            <a:spLocks noGrp="1" noRot="1" noChangeAspect="1" noTextEdit="1"/>
          </p:cNvSpPr>
          <p:nvPr>
            <p:ph type="sldImg"/>
          </p:nvPr>
        </p:nvSpPr>
        <p:spPr>
          <a:ln>
            <a:miter/>
          </a:ln>
        </p:spPr>
      </p:sp>
      <p:sp>
        <p:nvSpPr>
          <p:cNvPr id="17411" name="Rectangle 3"/>
          <p:cNvSpPr>
            <a:spLocks noGrp="1"/>
          </p:cNvSpPr>
          <p:nvPr>
            <p:ph type="body"/>
          </p:nvPr>
        </p:nvSpPr>
        <p:spPr/>
        <p:txBody>
          <a:bodyPr wrap="square" lIns="91440" tIns="45720" rIns="91440" bIns="45720" anchor="t" anchorCtr="0"/>
          <a:p>
            <a:pPr lvl="0"/>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Rectangle 7"/>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fld>
            <a:endParaRPr lang="zh-CN" altLang="en-US" sz="1200" dirty="0"/>
          </a:p>
        </p:txBody>
      </p:sp>
      <p:sp>
        <p:nvSpPr>
          <p:cNvPr id="19458" name="Rectangle 2"/>
          <p:cNvSpPr>
            <a:spLocks noGrp="1" noRot="1" noChangeAspect="1" noTextEdit="1"/>
          </p:cNvSpPr>
          <p:nvPr>
            <p:ph type="sldImg"/>
          </p:nvPr>
        </p:nvSpPr>
        <p:spPr>
          <a:ln>
            <a:miter/>
          </a:ln>
        </p:spPr>
      </p:sp>
      <p:sp>
        <p:nvSpPr>
          <p:cNvPr id="19459" name="Rectangle 3"/>
          <p:cNvSpPr>
            <a:spLocks noGrp="1"/>
          </p:cNvSpPr>
          <p:nvPr>
            <p:ph type="body"/>
          </p:nvPr>
        </p:nvSpPr>
        <p:spPr/>
        <p:txBody>
          <a:bodyPr wrap="square" lIns="91440" tIns="45720" rIns="91440" bIns="45720" anchor="t" anchorCtr="0"/>
          <a:p>
            <a:pPr lvl="0"/>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Rectangle 7"/>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fld>
            <a:endParaRPr lang="zh-CN" altLang="en-US" sz="1200"/>
          </a:p>
        </p:txBody>
      </p:sp>
      <p:sp>
        <p:nvSpPr>
          <p:cNvPr id="21506" name="Rectangle 2"/>
          <p:cNvSpPr>
            <a:spLocks noGrp="1" noRot="1" noChangeAspect="1" noTextEdit="1"/>
          </p:cNvSpPr>
          <p:nvPr>
            <p:ph type="sldImg"/>
          </p:nvPr>
        </p:nvSpPr>
        <p:spPr/>
      </p:sp>
      <p:sp>
        <p:nvSpPr>
          <p:cNvPr id="21507" name="Rectangle 3"/>
          <p:cNvSpPr>
            <a:spLocks noGrp="1"/>
          </p:cNvSpPr>
          <p:nvPr>
            <p:ph type="body"/>
          </p:nvPr>
        </p:nvSpPr>
        <p:spPr/>
        <p:txBody>
          <a:bodyPr lIns="91440" tIns="45720" rIns="91440" bIns="45720" anchor="t" anchorCtr="0"/>
          <a:p>
            <a:pPr lvl="0"/>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Rectangle 7"/>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fld>
            <a:endParaRPr lang="zh-CN" altLang="en-US" sz="1200"/>
          </a:p>
        </p:txBody>
      </p:sp>
      <p:sp>
        <p:nvSpPr>
          <p:cNvPr id="23554" name="Rectangle 2"/>
          <p:cNvSpPr>
            <a:spLocks noGrp="1" noRot="1" noChangeAspect="1" noTextEdit="1"/>
          </p:cNvSpPr>
          <p:nvPr>
            <p:ph type="sldImg"/>
          </p:nvPr>
        </p:nvSpPr>
        <p:spPr/>
      </p:sp>
      <p:sp>
        <p:nvSpPr>
          <p:cNvPr id="23555" name="Rectangle 3"/>
          <p:cNvSpPr>
            <a:spLocks noGrp="1"/>
          </p:cNvSpPr>
          <p:nvPr>
            <p:ph type="body"/>
          </p:nvPr>
        </p:nvSpPr>
        <p:spPr/>
        <p:txBody>
          <a:bodyPr lIns="91440" tIns="45720" rIns="91440" bIns="45720" anchor="t" anchorCtr="0"/>
          <a:p>
            <a:pPr lvl="0"/>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Rectangle 7"/>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
        <p:nvSpPr>
          <p:cNvPr id="25602" name="Rectangle 2"/>
          <p:cNvSpPr>
            <a:spLocks noGrp="1" noRot="1" noChangeAspect="1" noTextEdit="1"/>
          </p:cNvSpPr>
          <p:nvPr>
            <p:ph type="sldImg"/>
          </p:nvPr>
        </p:nvSpPr>
        <p:spPr/>
      </p:sp>
      <p:sp>
        <p:nvSpPr>
          <p:cNvPr id="25603" name="Rectangle 3"/>
          <p:cNvSpPr>
            <a:spLocks noGrp="1"/>
          </p:cNvSpPr>
          <p:nvPr>
            <p:ph type="body"/>
          </p:nvPr>
        </p:nvSpPr>
        <p:spPr/>
        <p:txBody>
          <a:bodyPr lIns="91440" tIns="45720" rIns="91440" bIns="45720" anchor="t" anchorCtr="0"/>
          <a:p>
            <a:pPr lvl="0"/>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5979"/>
            <a:ext cx="6019800" cy="4388644"/>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920"/>
            <a:ext cx="6858000" cy="1791013"/>
          </a:xfrm>
        </p:spPr>
        <p:txBody>
          <a:bodyPr anchor="b"/>
          <a:lstStyle>
            <a:lvl1pPr algn="ctr">
              <a:defRPr sz="3375"/>
            </a:lvl1pPr>
          </a:lstStyle>
          <a:p>
            <a:pPr fontAlgn="base"/>
            <a:r>
              <a:rPr lang="zh-CN" altLang="en-US" sz="3375"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2702001"/>
            <a:ext cx="6858000" cy="1242039"/>
          </a:xfrm>
        </p:spPr>
        <p:txBody>
          <a:bodyPr/>
          <a:lstStyle>
            <a:lvl1pPr marL="0" indent="0" algn="ctr">
              <a:buNone/>
              <a:defRPr sz="1350"/>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8035" indent="0" algn="ctr">
              <a:buNone/>
              <a:defRPr sz="900"/>
            </a:lvl9pPr>
          </a:lstStyle>
          <a:p>
            <a:pPr fontAlgn="base"/>
            <a:r>
              <a:rPr lang="zh-CN" altLang="en-US" sz="1350"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528"/>
            <a:ext cx="7886700" cy="2139927"/>
          </a:xfrm>
        </p:spPr>
        <p:txBody>
          <a:bodyPr anchor="b"/>
          <a:lstStyle>
            <a:lvl1pPr>
              <a:defRPr sz="3375"/>
            </a:lvl1pPr>
          </a:lstStyle>
          <a:p>
            <a:pPr fontAlgn="base"/>
            <a:r>
              <a:rPr lang="zh-CN" altLang="en-US" sz="3375"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3442699"/>
            <a:ext cx="7886700" cy="11253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8035" indent="0">
              <a:buNone/>
              <a:defRPr sz="900">
                <a:solidFill>
                  <a:schemeClr val="tx1">
                    <a:tint val="75000"/>
                  </a:schemeClr>
                </a:solidFill>
              </a:defRPr>
            </a:lvl9pPr>
          </a:lstStyle>
          <a:p>
            <a:pPr lvl="0" fontAlgn="base"/>
            <a:r>
              <a:rPr lang="zh-CN" altLang="en-US" sz="1350"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360"/>
            <a:ext cx="4032504" cy="3395066"/>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200360"/>
            <a:ext cx="4032504" cy="3395066"/>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92"/>
            <a:ext cx="7886700" cy="994346"/>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334062"/>
            <a:ext cx="3655181" cy="618042"/>
          </a:xfrm>
        </p:spPr>
        <p:txBody>
          <a:bodyPr anchor="ctr" anchorCtr="0"/>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8035" indent="0">
              <a:buNone/>
              <a:defRPr sz="1015"/>
            </a:lvl9pPr>
          </a:lstStyle>
          <a:p>
            <a:pPr lvl="0" fontAlgn="base"/>
            <a:r>
              <a:rPr lang="zh-CN" altLang="en-US" sz="1575"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1999384"/>
            <a:ext cx="3655181" cy="2643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334062"/>
            <a:ext cx="3673182" cy="618042"/>
          </a:xfrm>
        </p:spPr>
        <p:txBody>
          <a:bodyPr anchor="ctr" anchorCtr="0"/>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8035" indent="0">
              <a:buNone/>
              <a:defRPr sz="1015"/>
            </a:lvl9pPr>
          </a:lstStyle>
          <a:p>
            <a:pPr lvl="0" fontAlgn="base"/>
            <a:r>
              <a:rPr lang="zh-CN" altLang="en-US" sz="1575"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1999384"/>
            <a:ext cx="3673182" cy="2643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2949178" cy="1200360"/>
          </a:xfrm>
        </p:spPr>
        <p:txBody>
          <a:bodyPr anchor="b"/>
          <a:lstStyle>
            <a:lvl1pPr>
              <a:defRPr sz="18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740698"/>
            <a:ext cx="4629150" cy="3655858"/>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fontAlgn="base"/>
            <a:r>
              <a:rPr lang="zh-CN" altLang="en-US" strike="noStrike" noProof="1" smtClean="0"/>
              <a:t>单击此处编辑母版文本样式</a:t>
            </a:r>
            <a:endParaRPr lang="zh-CN" altLang="en-US" strike="noStrike" noProof="1" smtClean="0"/>
          </a:p>
          <a:p>
            <a:pPr lvl="1" fontAlgn="base"/>
            <a:r>
              <a:rPr lang="zh-CN" altLang="en-US" sz="1575" strike="noStrike" noProof="1" smtClean="0"/>
              <a:t>第二级</a:t>
            </a:r>
            <a:endParaRPr lang="zh-CN" altLang="en-US" strike="noStrike" noProof="1" smtClean="0"/>
          </a:p>
          <a:p>
            <a:pPr lvl="2" fontAlgn="base"/>
            <a:r>
              <a:rPr lang="zh-CN" altLang="en-US" sz="1350" strike="noStrike" noProof="1" smtClean="0"/>
              <a:t>第三级</a:t>
            </a:r>
            <a:endParaRPr lang="zh-CN" altLang="en-US" strike="noStrike" noProof="1" smtClean="0"/>
          </a:p>
          <a:p>
            <a:pPr lvl="3" fontAlgn="base"/>
            <a:r>
              <a:rPr lang="zh-CN" altLang="en-US" sz="1125" strike="noStrike" noProof="1" smtClean="0"/>
              <a:t>第四级</a:t>
            </a:r>
            <a:endParaRPr lang="zh-CN" altLang="en-US" strike="noStrike" noProof="1" smtClean="0"/>
          </a:p>
          <a:p>
            <a:pPr lvl="4" fontAlgn="base"/>
            <a:r>
              <a:rPr lang="zh-CN" altLang="en-US" sz="1125" strike="noStrike" noProof="1" smtClean="0"/>
              <a:t>第五级</a:t>
            </a:r>
            <a:endParaRPr lang="zh-CN" altLang="en-US" strike="noStrike" noProof="1"/>
          </a:p>
        </p:txBody>
      </p:sp>
      <p:sp>
        <p:nvSpPr>
          <p:cNvPr id="4" name="文本占位符 3"/>
          <p:cNvSpPr>
            <a:spLocks noGrp="1"/>
          </p:cNvSpPr>
          <p:nvPr>
            <p:ph type="body" sz="half" idx="2"/>
          </p:nvPr>
        </p:nvSpPr>
        <p:spPr>
          <a:xfrm>
            <a:off x="629841" y="1543320"/>
            <a:ext cx="2949178" cy="2859191"/>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8035" indent="0">
              <a:buNone/>
              <a:defRPr sz="565"/>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3124012" cy="1200360"/>
          </a:xfrm>
        </p:spPr>
        <p:txBody>
          <a:bodyPr anchor="b"/>
          <a:lstStyle>
            <a:lvl1pPr>
              <a:defRPr sz="18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342961"/>
            <a:ext cx="4629150" cy="405359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8035" indent="0">
              <a:buNone/>
              <a:defRPr sz="1125"/>
            </a:lvl9pPr>
          </a:lstStyle>
          <a:p>
            <a:pPr fontAlgn="base"/>
            <a:endParaRPr lang="zh-CN" altLang="en-US" strike="noStrike" noProof="1"/>
          </a:p>
        </p:txBody>
      </p:sp>
      <p:sp>
        <p:nvSpPr>
          <p:cNvPr id="4" name="文本占位符 3"/>
          <p:cNvSpPr>
            <a:spLocks noGrp="1"/>
          </p:cNvSpPr>
          <p:nvPr>
            <p:ph type="body" sz="half" idx="2"/>
          </p:nvPr>
        </p:nvSpPr>
        <p:spPr>
          <a:xfrm>
            <a:off x="629841" y="1543320"/>
            <a:ext cx="3124012" cy="2859191"/>
          </a:xfrm>
        </p:spPr>
        <p:txBody>
          <a:bodyPr/>
          <a:lstStyle>
            <a:lvl1pPr marL="0" indent="0">
              <a:buNone/>
              <a:defRPr sz="1125"/>
            </a:lvl1pPr>
            <a:lvl2pPr marL="257175" indent="0">
              <a:buNone/>
              <a:defRPr sz="1015"/>
            </a:lvl2pPr>
            <a:lvl3pPr marL="514350" indent="0">
              <a:buNone/>
              <a:defRPr sz="900"/>
            </a:lvl3pPr>
            <a:lvl4pPr marL="771525" indent="0">
              <a:buNone/>
              <a:defRPr sz="790"/>
            </a:lvl4pPr>
            <a:lvl5pPr marL="1028700" indent="0">
              <a:buNone/>
              <a:defRPr sz="790"/>
            </a:lvl5pPr>
            <a:lvl6pPr marL="1285875" indent="0">
              <a:buNone/>
              <a:defRPr sz="790"/>
            </a:lvl6pPr>
            <a:lvl7pPr marL="1543050" indent="0">
              <a:buNone/>
              <a:defRPr sz="790"/>
            </a:lvl7pPr>
            <a:lvl8pPr marL="1800225" indent="0">
              <a:buNone/>
              <a:defRPr sz="790"/>
            </a:lvl8pPr>
            <a:lvl9pPr marL="2058035" indent="0">
              <a:buNone/>
              <a:defRPr sz="790"/>
            </a:lvl9pPr>
          </a:lstStyle>
          <a:p>
            <a:pPr lvl="0" fontAlgn="base"/>
            <a:r>
              <a:rPr lang="zh-CN" altLang="en-US" sz="1125"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15"/>
            <a:ext cx="2057400" cy="4389411"/>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6015"/>
            <a:ext cx="6052930" cy="4389411"/>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920"/>
            <a:ext cx="6858000" cy="1791013"/>
          </a:xfrm>
        </p:spPr>
        <p:txBody>
          <a:bodyPr anchor="b"/>
          <a:lstStyle>
            <a:lvl1pPr algn="ctr">
              <a:defRPr sz="3375"/>
            </a:lvl1pPr>
          </a:lstStyle>
          <a:p>
            <a:pPr fontAlgn="base"/>
            <a:r>
              <a:rPr lang="zh-CN" altLang="en-US" sz="3375"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2702001"/>
            <a:ext cx="6858000" cy="1242039"/>
          </a:xfrm>
        </p:spPr>
        <p:txBody>
          <a:bodyPr/>
          <a:lstStyle>
            <a:lvl1pPr marL="0" indent="0" algn="ctr">
              <a:buNone/>
              <a:defRPr sz="1350"/>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8035" indent="0" algn="ctr">
              <a:buNone/>
              <a:defRPr sz="900"/>
            </a:lvl9pPr>
          </a:lstStyle>
          <a:p>
            <a:pPr fontAlgn="base"/>
            <a:r>
              <a:rPr lang="zh-CN" altLang="en-US" sz="1350"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528"/>
            <a:ext cx="7886700" cy="2139927"/>
          </a:xfrm>
        </p:spPr>
        <p:txBody>
          <a:bodyPr anchor="b"/>
          <a:lstStyle>
            <a:lvl1pPr>
              <a:defRPr sz="3375"/>
            </a:lvl1pPr>
          </a:lstStyle>
          <a:p>
            <a:pPr fontAlgn="base"/>
            <a:r>
              <a:rPr lang="zh-CN" altLang="en-US" sz="3375"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3442699"/>
            <a:ext cx="7886700" cy="11253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8035" indent="0">
              <a:buNone/>
              <a:defRPr sz="900">
                <a:solidFill>
                  <a:schemeClr val="tx1">
                    <a:tint val="75000"/>
                  </a:schemeClr>
                </a:solidFill>
              </a:defRPr>
            </a:lvl9pPr>
          </a:lstStyle>
          <a:p>
            <a:pPr lvl="0" fontAlgn="base"/>
            <a:r>
              <a:rPr lang="zh-CN" altLang="en-US" sz="1350"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360"/>
            <a:ext cx="4032504" cy="3395066"/>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200360"/>
            <a:ext cx="4032504" cy="3395066"/>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92"/>
            <a:ext cx="7886700" cy="994346"/>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334062"/>
            <a:ext cx="3655181" cy="618042"/>
          </a:xfrm>
        </p:spPr>
        <p:txBody>
          <a:bodyPr anchor="ctr" anchorCtr="0"/>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8035" indent="0">
              <a:buNone/>
              <a:defRPr sz="1015"/>
            </a:lvl9pPr>
          </a:lstStyle>
          <a:p>
            <a:pPr lvl="0" fontAlgn="base"/>
            <a:r>
              <a:rPr lang="zh-CN" altLang="en-US" sz="1575"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1999384"/>
            <a:ext cx="3655181" cy="2643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334062"/>
            <a:ext cx="3673182" cy="618042"/>
          </a:xfrm>
        </p:spPr>
        <p:txBody>
          <a:bodyPr anchor="ctr" anchorCtr="0"/>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8035" indent="0">
              <a:buNone/>
              <a:defRPr sz="1015"/>
            </a:lvl9pPr>
          </a:lstStyle>
          <a:p>
            <a:pPr lvl="0" fontAlgn="base"/>
            <a:r>
              <a:rPr lang="zh-CN" altLang="en-US" sz="1575"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1999384"/>
            <a:ext cx="3673182" cy="2643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2949178" cy="1200360"/>
          </a:xfrm>
        </p:spPr>
        <p:txBody>
          <a:bodyPr anchor="b"/>
          <a:lstStyle>
            <a:lvl1pPr>
              <a:defRPr sz="18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740698"/>
            <a:ext cx="4629150" cy="3655858"/>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fontAlgn="base"/>
            <a:r>
              <a:rPr lang="zh-CN" altLang="en-US" strike="noStrike" noProof="1" smtClean="0"/>
              <a:t>单击此处编辑母版文本样式</a:t>
            </a:r>
            <a:endParaRPr lang="zh-CN" altLang="en-US" strike="noStrike" noProof="1" smtClean="0"/>
          </a:p>
          <a:p>
            <a:pPr lvl="1" fontAlgn="base"/>
            <a:r>
              <a:rPr lang="zh-CN" altLang="en-US" sz="1575" strike="noStrike" noProof="1" smtClean="0"/>
              <a:t>第二级</a:t>
            </a:r>
            <a:endParaRPr lang="zh-CN" altLang="en-US" strike="noStrike" noProof="1" smtClean="0"/>
          </a:p>
          <a:p>
            <a:pPr lvl="2" fontAlgn="base"/>
            <a:r>
              <a:rPr lang="zh-CN" altLang="en-US" sz="1350" strike="noStrike" noProof="1" smtClean="0"/>
              <a:t>第三级</a:t>
            </a:r>
            <a:endParaRPr lang="zh-CN" altLang="en-US" strike="noStrike" noProof="1" smtClean="0"/>
          </a:p>
          <a:p>
            <a:pPr lvl="3" fontAlgn="base"/>
            <a:r>
              <a:rPr lang="zh-CN" altLang="en-US" sz="1125" strike="noStrike" noProof="1" smtClean="0"/>
              <a:t>第四级</a:t>
            </a:r>
            <a:endParaRPr lang="zh-CN" altLang="en-US" strike="noStrike" noProof="1" smtClean="0"/>
          </a:p>
          <a:p>
            <a:pPr lvl="4" fontAlgn="base"/>
            <a:r>
              <a:rPr lang="zh-CN" altLang="en-US" sz="1125" strike="noStrike" noProof="1" smtClean="0"/>
              <a:t>第五级</a:t>
            </a:r>
            <a:endParaRPr lang="zh-CN" altLang="en-US" strike="noStrike" noProof="1"/>
          </a:p>
        </p:txBody>
      </p:sp>
      <p:sp>
        <p:nvSpPr>
          <p:cNvPr id="4" name="文本占位符 3"/>
          <p:cNvSpPr>
            <a:spLocks noGrp="1"/>
          </p:cNvSpPr>
          <p:nvPr>
            <p:ph type="body" sz="half" idx="2"/>
          </p:nvPr>
        </p:nvSpPr>
        <p:spPr>
          <a:xfrm>
            <a:off x="629841" y="1543320"/>
            <a:ext cx="2949178" cy="2859191"/>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8035" indent="0">
              <a:buNone/>
              <a:defRPr sz="565"/>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3124012" cy="1200360"/>
          </a:xfrm>
        </p:spPr>
        <p:txBody>
          <a:bodyPr anchor="b"/>
          <a:lstStyle>
            <a:lvl1pPr>
              <a:defRPr sz="18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342961"/>
            <a:ext cx="4629150" cy="405359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8035" indent="0">
              <a:buNone/>
              <a:defRPr sz="1125"/>
            </a:lvl9pPr>
          </a:lstStyle>
          <a:p>
            <a:pPr fontAlgn="base"/>
            <a:endParaRPr lang="zh-CN" altLang="en-US" strike="noStrike" noProof="1"/>
          </a:p>
        </p:txBody>
      </p:sp>
      <p:sp>
        <p:nvSpPr>
          <p:cNvPr id="4" name="文本占位符 3"/>
          <p:cNvSpPr>
            <a:spLocks noGrp="1"/>
          </p:cNvSpPr>
          <p:nvPr>
            <p:ph type="body" sz="half" idx="2"/>
          </p:nvPr>
        </p:nvSpPr>
        <p:spPr>
          <a:xfrm>
            <a:off x="629841" y="1543320"/>
            <a:ext cx="3124012" cy="2859191"/>
          </a:xfrm>
        </p:spPr>
        <p:txBody>
          <a:bodyPr/>
          <a:lstStyle>
            <a:lvl1pPr marL="0" indent="0">
              <a:buNone/>
              <a:defRPr sz="1125"/>
            </a:lvl1pPr>
            <a:lvl2pPr marL="257175" indent="0">
              <a:buNone/>
              <a:defRPr sz="1015"/>
            </a:lvl2pPr>
            <a:lvl3pPr marL="514350" indent="0">
              <a:buNone/>
              <a:defRPr sz="900"/>
            </a:lvl3pPr>
            <a:lvl4pPr marL="771525" indent="0">
              <a:buNone/>
              <a:defRPr sz="790"/>
            </a:lvl4pPr>
            <a:lvl5pPr marL="1028700" indent="0">
              <a:buNone/>
              <a:defRPr sz="790"/>
            </a:lvl5pPr>
            <a:lvl6pPr marL="1285875" indent="0">
              <a:buNone/>
              <a:defRPr sz="790"/>
            </a:lvl6pPr>
            <a:lvl7pPr marL="1543050" indent="0">
              <a:buNone/>
              <a:defRPr sz="790"/>
            </a:lvl7pPr>
            <a:lvl8pPr marL="1800225" indent="0">
              <a:buNone/>
              <a:defRPr sz="790"/>
            </a:lvl8pPr>
            <a:lvl9pPr marL="2058035" indent="0">
              <a:buNone/>
              <a:defRPr sz="790"/>
            </a:lvl9pPr>
          </a:lstStyle>
          <a:p>
            <a:pPr lvl="0" fontAlgn="base"/>
            <a:r>
              <a:rPr lang="zh-CN" altLang="en-US" sz="1125"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15"/>
            <a:ext cx="2057400" cy="4389411"/>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6015"/>
            <a:ext cx="6052930" cy="4389411"/>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zh-CN" altLang="en-US" sz="3200" b="0" i="0" u="none" strike="noStrike" kern="0" cap="none" spc="0" normalizeH="0" baseline="0" noProof="0" smtClean="0">
                <a:ln>
                  <a:noFill/>
                </a:ln>
                <a:solidFill>
                  <a:schemeClr val="tx1"/>
                </a:solidFill>
                <a:effectLst/>
                <a:uLnTx/>
                <a:uFillTx/>
                <a:latin typeface="+mn-lt"/>
                <a:ea typeface="+mn-ea"/>
                <a:cs typeface="+mn-cs"/>
              </a:rPr>
              <a:t>单击图标添加图片</a:t>
            </a: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5979"/>
            <a:ext cx="6019800" cy="4388644"/>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920"/>
            <a:ext cx="6858000" cy="1791013"/>
          </a:xfrm>
        </p:spPr>
        <p:txBody>
          <a:bodyPr anchor="b"/>
          <a:lstStyle>
            <a:lvl1pPr algn="ctr">
              <a:defRPr sz="3375"/>
            </a:lvl1pPr>
          </a:lstStyle>
          <a:p>
            <a:pPr fontAlgn="base"/>
            <a:r>
              <a:rPr lang="zh-CN" altLang="en-US" sz="3375"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2702001"/>
            <a:ext cx="6858000" cy="1242039"/>
          </a:xfrm>
        </p:spPr>
        <p:txBody>
          <a:bodyPr/>
          <a:lstStyle>
            <a:lvl1pPr marL="0" indent="0" algn="ctr">
              <a:buNone/>
              <a:defRPr sz="1350"/>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8035" indent="0" algn="ctr">
              <a:buNone/>
              <a:defRPr sz="900"/>
            </a:lvl9pPr>
          </a:lstStyle>
          <a:p>
            <a:pPr fontAlgn="base"/>
            <a:r>
              <a:rPr lang="zh-CN" altLang="en-US" sz="1350"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528"/>
            <a:ext cx="7886700" cy="2139927"/>
          </a:xfrm>
        </p:spPr>
        <p:txBody>
          <a:bodyPr anchor="b"/>
          <a:lstStyle>
            <a:lvl1pPr>
              <a:defRPr sz="3375"/>
            </a:lvl1pPr>
          </a:lstStyle>
          <a:p>
            <a:pPr fontAlgn="base"/>
            <a:r>
              <a:rPr lang="zh-CN" altLang="en-US" sz="3375"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3442699"/>
            <a:ext cx="7886700" cy="11253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8035" indent="0">
              <a:buNone/>
              <a:defRPr sz="900">
                <a:solidFill>
                  <a:schemeClr val="tx1">
                    <a:tint val="75000"/>
                  </a:schemeClr>
                </a:solidFill>
              </a:defRPr>
            </a:lvl9pPr>
          </a:lstStyle>
          <a:p>
            <a:pPr lvl="0" fontAlgn="base"/>
            <a:r>
              <a:rPr lang="zh-CN" altLang="en-US" sz="1350"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360"/>
            <a:ext cx="4032504" cy="3395066"/>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200360"/>
            <a:ext cx="4032504" cy="3395066"/>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92"/>
            <a:ext cx="7886700" cy="994346"/>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334062"/>
            <a:ext cx="3655181" cy="618042"/>
          </a:xfrm>
        </p:spPr>
        <p:txBody>
          <a:bodyPr anchor="ctr" anchorCtr="0"/>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8035" indent="0">
              <a:buNone/>
              <a:defRPr sz="1015"/>
            </a:lvl9pPr>
          </a:lstStyle>
          <a:p>
            <a:pPr lvl="0" fontAlgn="base"/>
            <a:r>
              <a:rPr lang="zh-CN" altLang="en-US" sz="1575"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1999384"/>
            <a:ext cx="3655181" cy="2643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334062"/>
            <a:ext cx="3673182" cy="618042"/>
          </a:xfrm>
        </p:spPr>
        <p:txBody>
          <a:bodyPr anchor="ctr" anchorCtr="0"/>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8035" indent="0">
              <a:buNone/>
              <a:defRPr sz="1015"/>
            </a:lvl9pPr>
          </a:lstStyle>
          <a:p>
            <a:pPr lvl="0" fontAlgn="base"/>
            <a:r>
              <a:rPr lang="zh-CN" altLang="en-US" sz="1575"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1999384"/>
            <a:ext cx="3673182" cy="2643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2949178" cy="1200360"/>
          </a:xfrm>
        </p:spPr>
        <p:txBody>
          <a:bodyPr anchor="b"/>
          <a:lstStyle>
            <a:lvl1pPr>
              <a:defRPr sz="18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740698"/>
            <a:ext cx="4629150" cy="3655858"/>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fontAlgn="base"/>
            <a:r>
              <a:rPr lang="zh-CN" altLang="en-US" strike="noStrike" noProof="1" smtClean="0"/>
              <a:t>单击此处编辑母版文本样式</a:t>
            </a:r>
            <a:endParaRPr lang="zh-CN" altLang="en-US" strike="noStrike" noProof="1" smtClean="0"/>
          </a:p>
          <a:p>
            <a:pPr lvl="1" fontAlgn="base"/>
            <a:r>
              <a:rPr lang="zh-CN" altLang="en-US" sz="1575" strike="noStrike" noProof="1" smtClean="0"/>
              <a:t>第二级</a:t>
            </a:r>
            <a:endParaRPr lang="zh-CN" altLang="en-US" strike="noStrike" noProof="1" smtClean="0"/>
          </a:p>
          <a:p>
            <a:pPr lvl="2" fontAlgn="base"/>
            <a:r>
              <a:rPr lang="zh-CN" altLang="en-US" sz="1350" strike="noStrike" noProof="1" smtClean="0"/>
              <a:t>第三级</a:t>
            </a:r>
            <a:endParaRPr lang="zh-CN" altLang="en-US" strike="noStrike" noProof="1" smtClean="0"/>
          </a:p>
          <a:p>
            <a:pPr lvl="3" fontAlgn="base"/>
            <a:r>
              <a:rPr lang="zh-CN" altLang="en-US" sz="1125" strike="noStrike" noProof="1" smtClean="0"/>
              <a:t>第四级</a:t>
            </a:r>
            <a:endParaRPr lang="zh-CN" altLang="en-US" strike="noStrike" noProof="1" smtClean="0"/>
          </a:p>
          <a:p>
            <a:pPr lvl="4" fontAlgn="base"/>
            <a:r>
              <a:rPr lang="zh-CN" altLang="en-US" sz="1125" strike="noStrike" noProof="1" smtClean="0"/>
              <a:t>第五级</a:t>
            </a:r>
            <a:endParaRPr lang="zh-CN" altLang="en-US" strike="noStrike" noProof="1"/>
          </a:p>
        </p:txBody>
      </p:sp>
      <p:sp>
        <p:nvSpPr>
          <p:cNvPr id="4" name="文本占位符 3"/>
          <p:cNvSpPr>
            <a:spLocks noGrp="1"/>
          </p:cNvSpPr>
          <p:nvPr>
            <p:ph type="body" sz="half" idx="2"/>
          </p:nvPr>
        </p:nvSpPr>
        <p:spPr>
          <a:xfrm>
            <a:off x="629841" y="1543320"/>
            <a:ext cx="2949178" cy="2859191"/>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8035" indent="0">
              <a:buNone/>
              <a:defRPr sz="565"/>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3124012" cy="1200360"/>
          </a:xfrm>
        </p:spPr>
        <p:txBody>
          <a:bodyPr anchor="b"/>
          <a:lstStyle>
            <a:lvl1pPr>
              <a:defRPr sz="18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342961"/>
            <a:ext cx="4629150" cy="405359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8035" indent="0">
              <a:buNone/>
              <a:defRPr sz="1125"/>
            </a:lvl9pPr>
          </a:lstStyle>
          <a:p>
            <a:pPr fontAlgn="base"/>
            <a:endParaRPr lang="zh-CN" altLang="en-US" strike="noStrike" noProof="1"/>
          </a:p>
        </p:txBody>
      </p:sp>
      <p:sp>
        <p:nvSpPr>
          <p:cNvPr id="4" name="文本占位符 3"/>
          <p:cNvSpPr>
            <a:spLocks noGrp="1"/>
          </p:cNvSpPr>
          <p:nvPr>
            <p:ph type="body" sz="half" idx="2"/>
          </p:nvPr>
        </p:nvSpPr>
        <p:spPr>
          <a:xfrm>
            <a:off x="629841" y="1543320"/>
            <a:ext cx="3124012" cy="2859191"/>
          </a:xfrm>
        </p:spPr>
        <p:txBody>
          <a:bodyPr/>
          <a:lstStyle>
            <a:lvl1pPr marL="0" indent="0">
              <a:buNone/>
              <a:defRPr sz="1125"/>
            </a:lvl1pPr>
            <a:lvl2pPr marL="257175" indent="0">
              <a:buNone/>
              <a:defRPr sz="1015"/>
            </a:lvl2pPr>
            <a:lvl3pPr marL="514350" indent="0">
              <a:buNone/>
              <a:defRPr sz="900"/>
            </a:lvl3pPr>
            <a:lvl4pPr marL="771525" indent="0">
              <a:buNone/>
              <a:defRPr sz="790"/>
            </a:lvl4pPr>
            <a:lvl5pPr marL="1028700" indent="0">
              <a:buNone/>
              <a:defRPr sz="790"/>
            </a:lvl5pPr>
            <a:lvl6pPr marL="1285875" indent="0">
              <a:buNone/>
              <a:defRPr sz="790"/>
            </a:lvl6pPr>
            <a:lvl7pPr marL="1543050" indent="0">
              <a:buNone/>
              <a:defRPr sz="790"/>
            </a:lvl7pPr>
            <a:lvl8pPr marL="1800225" indent="0">
              <a:buNone/>
              <a:defRPr sz="790"/>
            </a:lvl8pPr>
            <a:lvl9pPr marL="2058035" indent="0">
              <a:buNone/>
              <a:defRPr sz="790"/>
            </a:lvl9pPr>
          </a:lstStyle>
          <a:p>
            <a:pPr lvl="0" fontAlgn="base"/>
            <a:r>
              <a:rPr lang="zh-CN" altLang="en-US" sz="1125"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15"/>
            <a:ext cx="2057400" cy="4389411"/>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6015"/>
            <a:ext cx="6052930" cy="4389411"/>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zh-CN" altLang="en-US" sz="3200" b="0" i="0" u="none" strike="noStrike" kern="0" cap="none" spc="0" normalizeH="0" baseline="0" noProof="0" smtClean="0">
                <a:ln>
                  <a:noFill/>
                </a:ln>
                <a:solidFill>
                  <a:schemeClr val="tx1"/>
                </a:solidFill>
                <a:effectLst/>
                <a:uLnTx/>
                <a:uFillTx/>
                <a:latin typeface="+mn-lt"/>
                <a:ea typeface="+mn-ea"/>
                <a:cs typeface="+mn-cs"/>
              </a:rPr>
              <a:t>单击图标添加图片</a:t>
            </a: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3" Type="http://schemas.openxmlformats.org/officeDocument/2006/relationships/theme" Target="../theme/theme4.xml"/><Relationship Id="rId12" Type="http://schemas.openxmlformats.org/officeDocument/2006/relationships/image" Target="../media/image1.jpe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3" Type="http://schemas.openxmlformats.org/officeDocument/2006/relationships/theme" Target="../theme/theme5.xml"/><Relationship Id="rId12" Type="http://schemas.openxmlformats.org/officeDocument/2006/relationships/image" Target="../media/image1.jpeg"/><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Rectangle 2"/>
          <p:cNvSpPr>
            <a:spLocks noGrp="1"/>
          </p:cNvSpPr>
          <p:nvPr>
            <p:ph type="title"/>
          </p:nvPr>
        </p:nvSpPr>
        <p:spPr>
          <a:xfrm>
            <a:off x="457200" y="206375"/>
            <a:ext cx="8229600" cy="85725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Rectangle 3"/>
          <p:cNvSpPr>
            <a:spLocks noGrp="1"/>
          </p:cNvSpPr>
          <p:nvPr>
            <p:ph type="body"/>
          </p:nvPr>
        </p:nvSpPr>
        <p:spPr>
          <a:xfrm>
            <a:off x="457200" y="1200150"/>
            <a:ext cx="8229600" cy="3394075"/>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4684713"/>
            <a:ext cx="2133600" cy="357188"/>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4684713"/>
            <a:ext cx="2895600" cy="357188"/>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4684713"/>
            <a:ext cx="2133600" cy="357188"/>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标题 1025"/>
          <p:cNvSpPr>
            <a:spLocks noGrp="1"/>
          </p:cNvSpPr>
          <p:nvPr>
            <p:ph type="title"/>
          </p:nvPr>
        </p:nvSpPr>
        <p:spPr>
          <a:xfrm>
            <a:off x="457200" y="206375"/>
            <a:ext cx="8229600" cy="857250"/>
          </a:xfrm>
          <a:prstGeom prst="rect">
            <a:avLst/>
          </a:prstGeom>
          <a:noFill/>
          <a:ln w="9525">
            <a:noFill/>
          </a:ln>
        </p:spPr>
        <p:txBody>
          <a:bodyPr anchor="ctr" anchorCtr="0"/>
          <a:p>
            <a:pPr lvl="0"/>
            <a:r>
              <a:rPr lang="zh-CN" altLang="en-US"/>
              <a:t>单击此处编辑母版标题样式</a:t>
            </a:r>
            <a:endParaRPr lang="zh-CN" altLang="en-US"/>
          </a:p>
        </p:txBody>
      </p:sp>
      <p:sp>
        <p:nvSpPr>
          <p:cNvPr id="2051" name="文本占位符 1026"/>
          <p:cNvSpPr>
            <a:spLocks noGrp="1"/>
          </p:cNvSpPr>
          <p:nvPr>
            <p:ph type="body"/>
          </p:nvPr>
        </p:nvSpPr>
        <p:spPr>
          <a:xfrm>
            <a:off x="457200" y="1200150"/>
            <a:ext cx="8229600" cy="3395663"/>
          </a:xfrm>
          <a:prstGeom prst="rect">
            <a:avLst/>
          </a:prstGeom>
          <a:noFill/>
          <a:ln w="9525">
            <a:noFill/>
          </a:ln>
        </p:spPr>
        <p:txBody>
          <a:bodyPr anchor="t" anchorCtr="0"/>
          <a:p>
            <a:pPr lvl="0"/>
            <a:r>
              <a:rPr lang="zh-CN" altLang="en-US"/>
              <a:t>单击此处编辑母版文本样式</a:t>
            </a:r>
            <a:endParaRPr lang="zh-CN" altLang="en-US"/>
          </a:p>
          <a:p>
            <a:pPr lvl="1" indent="-214630"/>
            <a:r>
              <a:rPr lang="zh-CN" altLang="en-US"/>
              <a:t>第二级</a:t>
            </a:r>
            <a:endParaRPr lang="zh-CN" altLang="en-US"/>
          </a:p>
          <a:p>
            <a:pPr lvl="2" indent="-171450"/>
            <a:r>
              <a:rPr lang="zh-CN" altLang="en-US"/>
              <a:t>第三级</a:t>
            </a:r>
            <a:endParaRPr lang="zh-CN" altLang="en-US"/>
          </a:p>
          <a:p>
            <a:pPr lvl="3" indent="-171450"/>
            <a:r>
              <a:rPr lang="zh-CN" altLang="en-US"/>
              <a:t>第四级</a:t>
            </a:r>
            <a:endParaRPr lang="zh-CN" altLang="en-US"/>
          </a:p>
          <a:p>
            <a:pPr lvl="4" indent="-171450"/>
            <a:r>
              <a:rPr lang="zh-CN" altLang="en-US"/>
              <a:t>第五级</a:t>
            </a:r>
            <a:endParaRPr lang="zh-CN" altLang="en-US"/>
          </a:p>
        </p:txBody>
      </p:sp>
      <p:sp>
        <p:nvSpPr>
          <p:cNvPr id="1028" name="日期占位符 1027"/>
          <p:cNvSpPr>
            <a:spLocks noGrp="1"/>
          </p:cNvSpPr>
          <p:nvPr>
            <p:ph type="dt" sz="half" idx="2"/>
          </p:nvPr>
        </p:nvSpPr>
        <p:spPr>
          <a:xfrm>
            <a:off x="457200" y="4684713"/>
            <a:ext cx="2133600" cy="357188"/>
          </a:xfrm>
          <a:prstGeom prst="rect">
            <a:avLst/>
          </a:prstGeom>
          <a:noFill/>
          <a:ln w="9525">
            <a:noFill/>
          </a:ln>
        </p:spPr>
        <p:txBody>
          <a:bodyPr/>
          <a:lstStyle>
            <a:lvl1pPr>
              <a:defRPr sz="105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3124200" y="4684713"/>
            <a:ext cx="2895600" cy="357188"/>
          </a:xfrm>
          <a:prstGeom prst="rect">
            <a:avLst/>
          </a:prstGeom>
          <a:noFill/>
          <a:ln w="9525">
            <a:noFill/>
          </a:ln>
        </p:spPr>
        <p:txBody>
          <a:bodyPr/>
          <a:lstStyle>
            <a:lvl1pPr algn="ctr">
              <a:defRPr sz="105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6553200" y="4684713"/>
            <a:ext cx="2133600" cy="357188"/>
          </a:xfrm>
          <a:prstGeom prst="rect">
            <a:avLst/>
          </a:prstGeom>
          <a:noFill/>
          <a:ln w="9525">
            <a:noFill/>
          </a:ln>
        </p:spPr>
        <p:txBody>
          <a:bodyPr/>
          <a:lstStyle>
            <a:lvl1pPr algn="r">
              <a:defRPr sz="1050"/>
            </a:lvl1pPr>
          </a:lstStyle>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685800" eaLnBrk="1" fontAlgn="base" latinLnBrk="0" hangingPunct="1">
        <a:lnSpc>
          <a:spcPct val="100000"/>
        </a:lnSpc>
        <a:spcBef>
          <a:spcPct val="0"/>
        </a:spcBef>
        <a:spcAft>
          <a:spcPct val="0"/>
        </a:spcAft>
        <a:buNone/>
        <a:defRPr sz="3300" b="0" i="0" u="none" kern="1200" baseline="0">
          <a:solidFill>
            <a:schemeClr val="tx2"/>
          </a:solidFill>
          <a:latin typeface="+mj-lt"/>
          <a:ea typeface="+mj-ea"/>
          <a:cs typeface="+mj-cs"/>
        </a:defRPr>
      </a:lvl1pPr>
    </p:titleStyle>
    <p:bodyStyle>
      <a:lvl1pPr marL="257175" lvl="0" indent="-257175" algn="l" defTabSz="685800" eaLnBrk="1" fontAlgn="base" latinLnBrk="0" hangingPunct="1">
        <a:lnSpc>
          <a:spcPct val="100000"/>
        </a:lnSpc>
        <a:spcBef>
          <a:spcPct val="15000"/>
        </a:spcBef>
        <a:spcAft>
          <a:spcPct val="0"/>
        </a:spcAft>
        <a:buChar char="•"/>
        <a:defRPr sz="2400" b="0" i="0" u="none" kern="1200" baseline="0">
          <a:solidFill>
            <a:schemeClr val="tx1"/>
          </a:solidFill>
          <a:latin typeface="+mn-lt"/>
          <a:ea typeface="+mn-ea"/>
          <a:cs typeface="+mn-cs"/>
        </a:defRPr>
      </a:lvl1pPr>
      <a:lvl2pPr marL="557530" lvl="1" indent="-214630" algn="l" defTabSz="685800" eaLnBrk="1" fontAlgn="base" latinLnBrk="0" hangingPunct="1">
        <a:lnSpc>
          <a:spcPct val="100000"/>
        </a:lnSpc>
        <a:spcBef>
          <a:spcPct val="15000"/>
        </a:spcBef>
        <a:spcAft>
          <a:spcPct val="0"/>
        </a:spcAft>
        <a:buChar char="–"/>
        <a:defRPr sz="2100" b="0" i="0" u="none" kern="1200" baseline="0">
          <a:solidFill>
            <a:schemeClr val="tx1"/>
          </a:solidFill>
          <a:latin typeface="+mn-lt"/>
          <a:ea typeface="+mn-ea"/>
          <a:cs typeface="+mn-cs"/>
        </a:defRPr>
      </a:lvl2pPr>
      <a:lvl3pPr marL="857250" lvl="2" indent="-171450" algn="l" defTabSz="685800" eaLnBrk="1" fontAlgn="base" latinLnBrk="0" hangingPunct="1">
        <a:lnSpc>
          <a:spcPct val="100000"/>
        </a:lnSpc>
        <a:spcBef>
          <a:spcPct val="15000"/>
        </a:spcBef>
        <a:spcAft>
          <a:spcPct val="0"/>
        </a:spcAft>
        <a:buChar char="•"/>
        <a:defRPr sz="1800" b="0" i="0" u="none" kern="1200" baseline="0">
          <a:solidFill>
            <a:schemeClr val="tx1"/>
          </a:solidFill>
          <a:latin typeface="+mn-lt"/>
          <a:ea typeface="+mn-ea"/>
          <a:cs typeface="+mn-cs"/>
        </a:defRPr>
      </a:lvl3pPr>
      <a:lvl4pPr marL="1200150" lvl="3"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4pPr>
      <a:lvl5pPr marL="1543050" lvl="4"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5pPr>
      <a:lvl6pPr marL="1886585" lvl="5"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6pPr>
      <a:lvl7pPr marL="2229485" lvl="6"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7pPr>
      <a:lvl8pPr marL="2572385" lvl="7"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8pPr>
      <a:lvl9pPr marL="2915285" lvl="8"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9pPr>
    </p:bodyStyle>
    <p:otherStyle>
      <a:lvl1pPr marL="0" lvl="0" indent="0" algn="l" defTabSz="685800" eaLnBrk="1" fontAlgn="base" latinLnBrk="0" hangingPunct="1">
        <a:lnSpc>
          <a:spcPct val="100000"/>
        </a:lnSpc>
        <a:spcBef>
          <a:spcPct val="0"/>
        </a:spcBef>
        <a:spcAft>
          <a:spcPct val="0"/>
        </a:spcAft>
        <a:buNone/>
        <a:defRPr sz="1350" b="0" i="0" u="none" kern="1200" baseline="0">
          <a:solidFill>
            <a:schemeClr val="tx1"/>
          </a:solidFill>
          <a:latin typeface="+mn-lt"/>
          <a:ea typeface="+mn-ea"/>
          <a:cs typeface="+mn-cs"/>
        </a:defRPr>
      </a:lvl1pPr>
      <a:lvl2pPr marL="342900" lvl="1" indent="0" algn="l" defTabSz="914400" eaLnBrk="1" fontAlgn="base" latinLnBrk="0" hangingPunct="1">
        <a:lnSpc>
          <a:spcPct val="100000"/>
        </a:lnSpc>
        <a:spcBef>
          <a:spcPct val="0"/>
        </a:spcBef>
        <a:spcAft>
          <a:spcPct val="0"/>
        </a:spcAft>
        <a:buNone/>
        <a:defRPr sz="1350" b="0" i="0" u="none" kern="1200" baseline="0">
          <a:solidFill>
            <a:schemeClr val="tx1"/>
          </a:solidFill>
          <a:latin typeface="Arial" panose="020B0604020202020204" pitchFamily="34" charset="0"/>
          <a:ea typeface="宋体" panose="02010600030101010101" pitchFamily="2" charset="-122"/>
          <a:cs typeface="+mn-cs"/>
        </a:defRPr>
      </a:lvl2pPr>
      <a:lvl3pPr marL="685800" lvl="2" indent="0" algn="l" defTabSz="914400" eaLnBrk="1" fontAlgn="base" latinLnBrk="0" hangingPunct="1">
        <a:lnSpc>
          <a:spcPct val="100000"/>
        </a:lnSpc>
        <a:spcBef>
          <a:spcPct val="0"/>
        </a:spcBef>
        <a:spcAft>
          <a:spcPct val="0"/>
        </a:spcAft>
        <a:buNone/>
        <a:defRPr sz="1350" b="0" i="0" u="none" kern="1200" baseline="0">
          <a:solidFill>
            <a:schemeClr val="tx1"/>
          </a:solidFill>
          <a:latin typeface="Arial" panose="020B0604020202020204" pitchFamily="34" charset="0"/>
          <a:ea typeface="宋体" panose="02010600030101010101" pitchFamily="2" charset="-122"/>
          <a:cs typeface="+mn-cs"/>
        </a:defRPr>
      </a:lvl3pPr>
      <a:lvl4pPr marL="1028700" lvl="3" indent="0" algn="l" defTabSz="914400" eaLnBrk="1" fontAlgn="base" latinLnBrk="0" hangingPunct="1">
        <a:lnSpc>
          <a:spcPct val="100000"/>
        </a:lnSpc>
        <a:spcBef>
          <a:spcPct val="0"/>
        </a:spcBef>
        <a:spcAft>
          <a:spcPct val="0"/>
        </a:spcAft>
        <a:buNone/>
        <a:defRPr sz="1350" b="0" i="0" u="none" kern="1200" baseline="0">
          <a:solidFill>
            <a:schemeClr val="tx1"/>
          </a:solidFill>
          <a:latin typeface="Arial" panose="020B0604020202020204" pitchFamily="34" charset="0"/>
          <a:ea typeface="宋体" panose="02010600030101010101" pitchFamily="2" charset="-122"/>
          <a:cs typeface="+mn-cs"/>
        </a:defRPr>
      </a:lvl4pPr>
      <a:lvl5pPr marL="1371600" lvl="4" indent="0" algn="l" defTabSz="914400" eaLnBrk="1" fontAlgn="base" latinLnBrk="0" hangingPunct="1">
        <a:lnSpc>
          <a:spcPct val="100000"/>
        </a:lnSpc>
        <a:spcBef>
          <a:spcPct val="0"/>
        </a:spcBef>
        <a:spcAft>
          <a:spcPct val="0"/>
        </a:spcAft>
        <a:buNone/>
        <a:defRPr sz="1350" b="0" i="0" u="none" kern="1200" baseline="0">
          <a:solidFill>
            <a:schemeClr val="tx1"/>
          </a:solidFill>
          <a:latin typeface="Arial" panose="020B0604020202020204" pitchFamily="34" charset="0"/>
          <a:ea typeface="宋体" panose="02010600030101010101" pitchFamily="2" charset="-122"/>
          <a:cs typeface="+mn-cs"/>
        </a:defRPr>
      </a:lvl5pPr>
      <a:lvl6pPr marL="1714500" lvl="5" indent="0" algn="l" defTabSz="914400" eaLnBrk="1" fontAlgn="base" latinLnBrk="0" hangingPunct="1">
        <a:lnSpc>
          <a:spcPct val="100000"/>
        </a:lnSpc>
        <a:spcBef>
          <a:spcPct val="0"/>
        </a:spcBef>
        <a:spcAft>
          <a:spcPct val="0"/>
        </a:spcAft>
        <a:buNone/>
        <a:defRPr sz="1350" b="0" i="0" u="none" kern="1200" baseline="0">
          <a:solidFill>
            <a:schemeClr val="tx1"/>
          </a:solidFill>
          <a:latin typeface="Arial" panose="020B0604020202020204" pitchFamily="34" charset="0"/>
          <a:ea typeface="宋体" panose="02010600030101010101" pitchFamily="2" charset="-122"/>
          <a:cs typeface="+mn-cs"/>
        </a:defRPr>
      </a:lvl6pPr>
      <a:lvl7pPr marL="2058035" lvl="6" indent="0" algn="l" defTabSz="914400" eaLnBrk="1" fontAlgn="base" latinLnBrk="0" hangingPunct="1">
        <a:lnSpc>
          <a:spcPct val="100000"/>
        </a:lnSpc>
        <a:spcBef>
          <a:spcPct val="0"/>
        </a:spcBef>
        <a:spcAft>
          <a:spcPct val="0"/>
        </a:spcAft>
        <a:buNone/>
        <a:defRPr sz="1350" b="0" i="0" u="none" kern="1200" baseline="0">
          <a:solidFill>
            <a:schemeClr val="tx1"/>
          </a:solidFill>
          <a:latin typeface="Arial" panose="020B0604020202020204" pitchFamily="34" charset="0"/>
          <a:ea typeface="宋体" panose="02010600030101010101" pitchFamily="2" charset="-122"/>
          <a:cs typeface="+mn-cs"/>
        </a:defRPr>
      </a:lvl7pPr>
      <a:lvl8pPr marL="2400935" lvl="7" indent="0" algn="l" defTabSz="914400" eaLnBrk="1" fontAlgn="base" latinLnBrk="0" hangingPunct="1">
        <a:lnSpc>
          <a:spcPct val="100000"/>
        </a:lnSpc>
        <a:spcBef>
          <a:spcPct val="0"/>
        </a:spcBef>
        <a:spcAft>
          <a:spcPct val="0"/>
        </a:spcAft>
        <a:buNone/>
        <a:defRPr sz="1350" b="0" i="0" u="none" kern="1200" baseline="0">
          <a:solidFill>
            <a:schemeClr val="tx1"/>
          </a:solidFill>
          <a:latin typeface="Arial" panose="020B0604020202020204" pitchFamily="34" charset="0"/>
          <a:ea typeface="宋体" panose="02010600030101010101" pitchFamily="2" charset="-122"/>
          <a:cs typeface="+mn-cs"/>
        </a:defRPr>
      </a:lvl8pPr>
      <a:lvl9pPr marL="2743835" lvl="8" indent="0" algn="l" defTabSz="914400" eaLnBrk="1" fontAlgn="base" latinLnBrk="0" hangingPunct="1">
        <a:lnSpc>
          <a:spcPct val="100000"/>
        </a:lnSpc>
        <a:spcBef>
          <a:spcPct val="0"/>
        </a:spcBef>
        <a:spcAft>
          <a:spcPct val="0"/>
        </a:spcAft>
        <a:buNone/>
        <a:defRPr sz="1350"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标题 1025"/>
          <p:cNvSpPr>
            <a:spLocks noGrp="1"/>
          </p:cNvSpPr>
          <p:nvPr>
            <p:ph type="title"/>
          </p:nvPr>
        </p:nvSpPr>
        <p:spPr>
          <a:xfrm>
            <a:off x="457200" y="206375"/>
            <a:ext cx="8229600" cy="857250"/>
          </a:xfrm>
          <a:prstGeom prst="rect">
            <a:avLst/>
          </a:prstGeom>
          <a:noFill/>
          <a:ln w="9525">
            <a:noFill/>
          </a:ln>
        </p:spPr>
        <p:txBody>
          <a:bodyPr anchor="ctr" anchorCtr="0"/>
          <a:p>
            <a:pPr lvl="0"/>
            <a:r>
              <a:rPr lang="zh-CN" altLang="en-US"/>
              <a:t>单击此处编辑母版标题样式</a:t>
            </a:r>
            <a:endParaRPr lang="zh-CN" altLang="en-US"/>
          </a:p>
        </p:txBody>
      </p:sp>
      <p:sp>
        <p:nvSpPr>
          <p:cNvPr id="3075" name="文本占位符 1026"/>
          <p:cNvSpPr>
            <a:spLocks noGrp="1"/>
          </p:cNvSpPr>
          <p:nvPr>
            <p:ph type="body"/>
          </p:nvPr>
        </p:nvSpPr>
        <p:spPr>
          <a:xfrm>
            <a:off x="457200" y="1200150"/>
            <a:ext cx="8229600" cy="3395663"/>
          </a:xfrm>
          <a:prstGeom prst="rect">
            <a:avLst/>
          </a:prstGeom>
          <a:noFill/>
          <a:ln w="9525">
            <a:noFill/>
          </a:ln>
        </p:spPr>
        <p:txBody>
          <a:bodyPr anchor="t" anchorCtr="0"/>
          <a:p>
            <a:pPr lvl="0"/>
            <a:r>
              <a:rPr lang="zh-CN" altLang="en-US"/>
              <a:t>单击此处编辑母版文本样式</a:t>
            </a:r>
            <a:endParaRPr lang="zh-CN" altLang="en-US"/>
          </a:p>
          <a:p>
            <a:pPr lvl="1" indent="-214630"/>
            <a:r>
              <a:rPr lang="zh-CN" altLang="en-US"/>
              <a:t>第二级</a:t>
            </a:r>
            <a:endParaRPr lang="zh-CN" altLang="en-US"/>
          </a:p>
          <a:p>
            <a:pPr lvl="2" indent="-171450"/>
            <a:r>
              <a:rPr lang="zh-CN" altLang="en-US"/>
              <a:t>第三级</a:t>
            </a:r>
            <a:endParaRPr lang="zh-CN" altLang="en-US"/>
          </a:p>
          <a:p>
            <a:pPr lvl="3" indent="-171450"/>
            <a:r>
              <a:rPr lang="zh-CN" altLang="en-US"/>
              <a:t>第四级</a:t>
            </a:r>
            <a:endParaRPr lang="zh-CN" altLang="en-US"/>
          </a:p>
          <a:p>
            <a:pPr lvl="4" indent="-171450"/>
            <a:r>
              <a:rPr lang="zh-CN" altLang="en-US"/>
              <a:t>第五级</a:t>
            </a:r>
            <a:endParaRPr lang="zh-CN" altLang="en-US"/>
          </a:p>
        </p:txBody>
      </p:sp>
      <p:sp>
        <p:nvSpPr>
          <p:cNvPr id="1028" name="日期占位符 1027"/>
          <p:cNvSpPr>
            <a:spLocks noGrp="1"/>
          </p:cNvSpPr>
          <p:nvPr>
            <p:ph type="dt" sz="half" idx="2"/>
          </p:nvPr>
        </p:nvSpPr>
        <p:spPr>
          <a:xfrm>
            <a:off x="457200" y="4684713"/>
            <a:ext cx="2133600" cy="357188"/>
          </a:xfrm>
          <a:prstGeom prst="rect">
            <a:avLst/>
          </a:prstGeom>
          <a:noFill/>
          <a:ln w="9525">
            <a:noFill/>
          </a:ln>
        </p:spPr>
        <p:txBody>
          <a:bodyPr/>
          <a:lstStyle>
            <a:lvl1pPr>
              <a:defRPr sz="105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3124200" y="4684713"/>
            <a:ext cx="2895600" cy="357188"/>
          </a:xfrm>
          <a:prstGeom prst="rect">
            <a:avLst/>
          </a:prstGeom>
          <a:noFill/>
          <a:ln w="9525">
            <a:noFill/>
          </a:ln>
        </p:spPr>
        <p:txBody>
          <a:bodyPr/>
          <a:lstStyle>
            <a:lvl1pPr algn="ctr">
              <a:defRPr sz="105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6553200" y="4684713"/>
            <a:ext cx="2133600" cy="357188"/>
          </a:xfrm>
          <a:prstGeom prst="rect">
            <a:avLst/>
          </a:prstGeom>
          <a:noFill/>
          <a:ln w="9525">
            <a:noFill/>
          </a:ln>
        </p:spPr>
        <p:txBody>
          <a:bodyPr/>
          <a:lstStyle>
            <a:lvl1pPr algn="r">
              <a:defRPr sz="1050"/>
            </a:lvl1pPr>
          </a:lstStyle>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marL="0" lvl="0" indent="0" algn="ctr" defTabSz="685800" eaLnBrk="1" fontAlgn="base" latinLnBrk="0" hangingPunct="1">
        <a:lnSpc>
          <a:spcPct val="100000"/>
        </a:lnSpc>
        <a:spcBef>
          <a:spcPct val="0"/>
        </a:spcBef>
        <a:spcAft>
          <a:spcPct val="0"/>
        </a:spcAft>
        <a:buNone/>
        <a:defRPr sz="3300" b="0" i="0" u="none" kern="1200" baseline="0">
          <a:solidFill>
            <a:schemeClr val="tx2"/>
          </a:solidFill>
          <a:latin typeface="+mj-lt"/>
          <a:ea typeface="+mj-ea"/>
          <a:cs typeface="+mj-cs"/>
        </a:defRPr>
      </a:lvl1pPr>
    </p:titleStyle>
    <p:bodyStyle>
      <a:lvl1pPr marL="257175" lvl="0" indent="-257175" algn="l" defTabSz="685800" eaLnBrk="1" fontAlgn="base" latinLnBrk="0" hangingPunct="1">
        <a:lnSpc>
          <a:spcPct val="100000"/>
        </a:lnSpc>
        <a:spcBef>
          <a:spcPct val="15000"/>
        </a:spcBef>
        <a:spcAft>
          <a:spcPct val="0"/>
        </a:spcAft>
        <a:buChar char="•"/>
        <a:defRPr sz="2400" b="0" i="0" u="none" kern="1200" baseline="0">
          <a:solidFill>
            <a:schemeClr val="tx1"/>
          </a:solidFill>
          <a:latin typeface="+mn-lt"/>
          <a:ea typeface="+mn-ea"/>
          <a:cs typeface="+mn-cs"/>
        </a:defRPr>
      </a:lvl1pPr>
      <a:lvl2pPr marL="557530" lvl="1" indent="-214630" algn="l" defTabSz="685800" eaLnBrk="1" fontAlgn="base" latinLnBrk="0" hangingPunct="1">
        <a:lnSpc>
          <a:spcPct val="100000"/>
        </a:lnSpc>
        <a:spcBef>
          <a:spcPct val="15000"/>
        </a:spcBef>
        <a:spcAft>
          <a:spcPct val="0"/>
        </a:spcAft>
        <a:buChar char="–"/>
        <a:defRPr sz="2100" b="0" i="0" u="none" kern="1200" baseline="0">
          <a:solidFill>
            <a:schemeClr val="tx1"/>
          </a:solidFill>
          <a:latin typeface="+mn-lt"/>
          <a:ea typeface="+mn-ea"/>
          <a:cs typeface="+mn-cs"/>
        </a:defRPr>
      </a:lvl2pPr>
      <a:lvl3pPr marL="857250" lvl="2" indent="-171450" algn="l" defTabSz="685800" eaLnBrk="1" fontAlgn="base" latinLnBrk="0" hangingPunct="1">
        <a:lnSpc>
          <a:spcPct val="100000"/>
        </a:lnSpc>
        <a:spcBef>
          <a:spcPct val="15000"/>
        </a:spcBef>
        <a:spcAft>
          <a:spcPct val="0"/>
        </a:spcAft>
        <a:buChar char="•"/>
        <a:defRPr sz="1800" b="0" i="0" u="none" kern="1200" baseline="0">
          <a:solidFill>
            <a:schemeClr val="tx1"/>
          </a:solidFill>
          <a:latin typeface="+mn-lt"/>
          <a:ea typeface="+mn-ea"/>
          <a:cs typeface="+mn-cs"/>
        </a:defRPr>
      </a:lvl3pPr>
      <a:lvl4pPr marL="1200150" lvl="3"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4pPr>
      <a:lvl5pPr marL="1543050" lvl="4"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5pPr>
      <a:lvl6pPr marL="1886585" lvl="5"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6pPr>
      <a:lvl7pPr marL="2229485" lvl="6"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7pPr>
      <a:lvl8pPr marL="2572385" lvl="7"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8pPr>
      <a:lvl9pPr marL="2915285" lvl="8"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9pPr>
    </p:bodyStyle>
    <p:otherStyle>
      <a:lvl1pPr marL="0" lvl="0" indent="0" algn="l" defTabSz="685800" eaLnBrk="1" fontAlgn="base" latinLnBrk="0" hangingPunct="1">
        <a:lnSpc>
          <a:spcPct val="100000"/>
        </a:lnSpc>
        <a:spcBef>
          <a:spcPct val="0"/>
        </a:spcBef>
        <a:spcAft>
          <a:spcPct val="0"/>
        </a:spcAft>
        <a:buNone/>
        <a:defRPr sz="1350" b="0" i="0" u="none" kern="1200" baseline="0">
          <a:solidFill>
            <a:schemeClr val="tx1"/>
          </a:solidFill>
          <a:latin typeface="+mn-lt"/>
          <a:ea typeface="+mn-ea"/>
          <a:cs typeface="+mn-cs"/>
        </a:defRPr>
      </a:lvl1pPr>
      <a:lvl2pPr marL="342900" lvl="1" indent="0" algn="l" defTabSz="914400" eaLnBrk="1" fontAlgn="base" latinLnBrk="0" hangingPunct="1">
        <a:lnSpc>
          <a:spcPct val="100000"/>
        </a:lnSpc>
        <a:spcBef>
          <a:spcPct val="0"/>
        </a:spcBef>
        <a:spcAft>
          <a:spcPct val="0"/>
        </a:spcAft>
        <a:buNone/>
        <a:defRPr sz="1350" b="0" i="0" u="none" kern="1200" baseline="0">
          <a:solidFill>
            <a:schemeClr val="tx1"/>
          </a:solidFill>
          <a:latin typeface="Arial" panose="020B0604020202020204" pitchFamily="34" charset="0"/>
          <a:ea typeface="宋体" panose="02010600030101010101" pitchFamily="2" charset="-122"/>
          <a:cs typeface="+mn-cs"/>
        </a:defRPr>
      </a:lvl2pPr>
      <a:lvl3pPr marL="685800" lvl="2" indent="0" algn="l" defTabSz="914400" eaLnBrk="1" fontAlgn="base" latinLnBrk="0" hangingPunct="1">
        <a:lnSpc>
          <a:spcPct val="100000"/>
        </a:lnSpc>
        <a:spcBef>
          <a:spcPct val="0"/>
        </a:spcBef>
        <a:spcAft>
          <a:spcPct val="0"/>
        </a:spcAft>
        <a:buNone/>
        <a:defRPr sz="1350" b="0" i="0" u="none" kern="1200" baseline="0">
          <a:solidFill>
            <a:schemeClr val="tx1"/>
          </a:solidFill>
          <a:latin typeface="Arial" panose="020B0604020202020204" pitchFamily="34" charset="0"/>
          <a:ea typeface="宋体" panose="02010600030101010101" pitchFamily="2" charset="-122"/>
          <a:cs typeface="+mn-cs"/>
        </a:defRPr>
      </a:lvl3pPr>
      <a:lvl4pPr marL="1028700" lvl="3" indent="0" algn="l" defTabSz="914400" eaLnBrk="1" fontAlgn="base" latinLnBrk="0" hangingPunct="1">
        <a:lnSpc>
          <a:spcPct val="100000"/>
        </a:lnSpc>
        <a:spcBef>
          <a:spcPct val="0"/>
        </a:spcBef>
        <a:spcAft>
          <a:spcPct val="0"/>
        </a:spcAft>
        <a:buNone/>
        <a:defRPr sz="1350" b="0" i="0" u="none" kern="1200" baseline="0">
          <a:solidFill>
            <a:schemeClr val="tx1"/>
          </a:solidFill>
          <a:latin typeface="Arial" panose="020B0604020202020204" pitchFamily="34" charset="0"/>
          <a:ea typeface="宋体" panose="02010600030101010101" pitchFamily="2" charset="-122"/>
          <a:cs typeface="+mn-cs"/>
        </a:defRPr>
      </a:lvl4pPr>
      <a:lvl5pPr marL="1371600" lvl="4" indent="0" algn="l" defTabSz="914400" eaLnBrk="1" fontAlgn="base" latinLnBrk="0" hangingPunct="1">
        <a:lnSpc>
          <a:spcPct val="100000"/>
        </a:lnSpc>
        <a:spcBef>
          <a:spcPct val="0"/>
        </a:spcBef>
        <a:spcAft>
          <a:spcPct val="0"/>
        </a:spcAft>
        <a:buNone/>
        <a:defRPr sz="1350" b="0" i="0" u="none" kern="1200" baseline="0">
          <a:solidFill>
            <a:schemeClr val="tx1"/>
          </a:solidFill>
          <a:latin typeface="Arial" panose="020B0604020202020204" pitchFamily="34" charset="0"/>
          <a:ea typeface="宋体" panose="02010600030101010101" pitchFamily="2" charset="-122"/>
          <a:cs typeface="+mn-cs"/>
        </a:defRPr>
      </a:lvl5pPr>
      <a:lvl6pPr marL="1714500" lvl="5" indent="0" algn="l" defTabSz="914400" eaLnBrk="1" fontAlgn="base" latinLnBrk="0" hangingPunct="1">
        <a:lnSpc>
          <a:spcPct val="100000"/>
        </a:lnSpc>
        <a:spcBef>
          <a:spcPct val="0"/>
        </a:spcBef>
        <a:spcAft>
          <a:spcPct val="0"/>
        </a:spcAft>
        <a:buNone/>
        <a:defRPr sz="1350" b="0" i="0" u="none" kern="1200" baseline="0">
          <a:solidFill>
            <a:schemeClr val="tx1"/>
          </a:solidFill>
          <a:latin typeface="Arial" panose="020B0604020202020204" pitchFamily="34" charset="0"/>
          <a:ea typeface="宋体" panose="02010600030101010101" pitchFamily="2" charset="-122"/>
          <a:cs typeface="+mn-cs"/>
        </a:defRPr>
      </a:lvl6pPr>
      <a:lvl7pPr marL="2058035" lvl="6" indent="0" algn="l" defTabSz="914400" eaLnBrk="1" fontAlgn="base" latinLnBrk="0" hangingPunct="1">
        <a:lnSpc>
          <a:spcPct val="100000"/>
        </a:lnSpc>
        <a:spcBef>
          <a:spcPct val="0"/>
        </a:spcBef>
        <a:spcAft>
          <a:spcPct val="0"/>
        </a:spcAft>
        <a:buNone/>
        <a:defRPr sz="1350" b="0" i="0" u="none" kern="1200" baseline="0">
          <a:solidFill>
            <a:schemeClr val="tx1"/>
          </a:solidFill>
          <a:latin typeface="Arial" panose="020B0604020202020204" pitchFamily="34" charset="0"/>
          <a:ea typeface="宋体" panose="02010600030101010101" pitchFamily="2" charset="-122"/>
          <a:cs typeface="+mn-cs"/>
        </a:defRPr>
      </a:lvl7pPr>
      <a:lvl8pPr marL="2400935" lvl="7" indent="0" algn="l" defTabSz="914400" eaLnBrk="1" fontAlgn="base" latinLnBrk="0" hangingPunct="1">
        <a:lnSpc>
          <a:spcPct val="100000"/>
        </a:lnSpc>
        <a:spcBef>
          <a:spcPct val="0"/>
        </a:spcBef>
        <a:spcAft>
          <a:spcPct val="0"/>
        </a:spcAft>
        <a:buNone/>
        <a:defRPr sz="1350" b="0" i="0" u="none" kern="1200" baseline="0">
          <a:solidFill>
            <a:schemeClr val="tx1"/>
          </a:solidFill>
          <a:latin typeface="Arial" panose="020B0604020202020204" pitchFamily="34" charset="0"/>
          <a:ea typeface="宋体" panose="02010600030101010101" pitchFamily="2" charset="-122"/>
          <a:cs typeface="+mn-cs"/>
        </a:defRPr>
      </a:lvl8pPr>
      <a:lvl9pPr marL="2743835" lvl="8" indent="0" algn="l" defTabSz="914400" eaLnBrk="1" fontAlgn="base" latinLnBrk="0" hangingPunct="1">
        <a:lnSpc>
          <a:spcPct val="100000"/>
        </a:lnSpc>
        <a:spcBef>
          <a:spcPct val="0"/>
        </a:spcBef>
        <a:spcAft>
          <a:spcPct val="0"/>
        </a:spcAft>
        <a:buNone/>
        <a:defRPr sz="1350"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4098" name="Rectangle 2"/>
          <p:cNvSpPr>
            <a:spLocks noGrp="1"/>
          </p:cNvSpPr>
          <p:nvPr>
            <p:ph type="title"/>
          </p:nvPr>
        </p:nvSpPr>
        <p:spPr>
          <a:xfrm>
            <a:off x="457200" y="206375"/>
            <a:ext cx="8229600" cy="85725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099" name="Rectangle 3"/>
          <p:cNvSpPr>
            <a:spLocks noGrp="1"/>
          </p:cNvSpPr>
          <p:nvPr>
            <p:ph type="body"/>
          </p:nvPr>
        </p:nvSpPr>
        <p:spPr>
          <a:xfrm>
            <a:off x="457200" y="1200150"/>
            <a:ext cx="8229600" cy="3394075"/>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4684713"/>
            <a:ext cx="2133600" cy="357188"/>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4684713"/>
            <a:ext cx="2895600" cy="357188"/>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4684713"/>
            <a:ext cx="2133600" cy="357188"/>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5122" name="标题 1025"/>
          <p:cNvSpPr>
            <a:spLocks noGrp="1"/>
          </p:cNvSpPr>
          <p:nvPr>
            <p:ph type="title"/>
          </p:nvPr>
        </p:nvSpPr>
        <p:spPr>
          <a:xfrm>
            <a:off x="457200" y="206375"/>
            <a:ext cx="8229600" cy="857250"/>
          </a:xfrm>
          <a:prstGeom prst="rect">
            <a:avLst/>
          </a:prstGeom>
          <a:noFill/>
          <a:ln w="9525">
            <a:noFill/>
          </a:ln>
        </p:spPr>
        <p:txBody>
          <a:bodyPr anchor="ctr" anchorCtr="0"/>
          <a:p>
            <a:pPr lvl="0"/>
            <a:r>
              <a:rPr lang="zh-CN" altLang="en-US"/>
              <a:t>单击此处编辑母版标题样式</a:t>
            </a:r>
            <a:endParaRPr lang="zh-CN" altLang="en-US"/>
          </a:p>
        </p:txBody>
      </p:sp>
      <p:sp>
        <p:nvSpPr>
          <p:cNvPr id="5123" name="文本占位符 1026"/>
          <p:cNvSpPr>
            <a:spLocks noGrp="1"/>
          </p:cNvSpPr>
          <p:nvPr>
            <p:ph type="body"/>
          </p:nvPr>
        </p:nvSpPr>
        <p:spPr>
          <a:xfrm>
            <a:off x="457200" y="1200150"/>
            <a:ext cx="8229600" cy="3395663"/>
          </a:xfrm>
          <a:prstGeom prst="rect">
            <a:avLst/>
          </a:prstGeom>
          <a:noFill/>
          <a:ln w="9525">
            <a:noFill/>
          </a:ln>
        </p:spPr>
        <p:txBody>
          <a:bodyPr anchor="t" anchorCtr="0"/>
          <a:p>
            <a:pPr lvl="0"/>
            <a:r>
              <a:rPr lang="zh-CN" altLang="en-US"/>
              <a:t>单击此处编辑母版文本样式</a:t>
            </a:r>
            <a:endParaRPr lang="zh-CN" altLang="en-US"/>
          </a:p>
          <a:p>
            <a:pPr lvl="1" indent="-214630"/>
            <a:r>
              <a:rPr lang="zh-CN" altLang="en-US"/>
              <a:t>第二级</a:t>
            </a:r>
            <a:endParaRPr lang="zh-CN" altLang="en-US"/>
          </a:p>
          <a:p>
            <a:pPr lvl="2" indent="-171450"/>
            <a:r>
              <a:rPr lang="zh-CN" altLang="en-US"/>
              <a:t>第三级</a:t>
            </a:r>
            <a:endParaRPr lang="zh-CN" altLang="en-US"/>
          </a:p>
          <a:p>
            <a:pPr lvl="3" indent="-171450"/>
            <a:r>
              <a:rPr lang="zh-CN" altLang="en-US"/>
              <a:t>第四级</a:t>
            </a:r>
            <a:endParaRPr lang="zh-CN" altLang="en-US"/>
          </a:p>
          <a:p>
            <a:pPr lvl="4" indent="-171450"/>
            <a:r>
              <a:rPr lang="zh-CN" altLang="en-US"/>
              <a:t>第五级</a:t>
            </a:r>
            <a:endParaRPr lang="zh-CN" altLang="en-US"/>
          </a:p>
        </p:txBody>
      </p:sp>
      <p:sp>
        <p:nvSpPr>
          <p:cNvPr id="1028" name="日期占位符 1027"/>
          <p:cNvSpPr>
            <a:spLocks noGrp="1"/>
          </p:cNvSpPr>
          <p:nvPr>
            <p:ph type="dt" sz="half" idx="2"/>
          </p:nvPr>
        </p:nvSpPr>
        <p:spPr>
          <a:xfrm>
            <a:off x="457200" y="4684713"/>
            <a:ext cx="2133600" cy="357188"/>
          </a:xfrm>
          <a:prstGeom prst="rect">
            <a:avLst/>
          </a:prstGeom>
          <a:noFill/>
          <a:ln w="9525">
            <a:noFill/>
          </a:ln>
        </p:spPr>
        <p:txBody>
          <a:bodyPr/>
          <a:lstStyle>
            <a:lvl1pPr>
              <a:defRPr sz="105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3124200" y="4684713"/>
            <a:ext cx="2895600" cy="357188"/>
          </a:xfrm>
          <a:prstGeom prst="rect">
            <a:avLst/>
          </a:prstGeom>
          <a:noFill/>
          <a:ln w="9525">
            <a:noFill/>
          </a:ln>
        </p:spPr>
        <p:txBody>
          <a:bodyPr/>
          <a:lstStyle>
            <a:lvl1pPr algn="ctr">
              <a:defRPr sz="105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6553200" y="4684713"/>
            <a:ext cx="2133600" cy="357188"/>
          </a:xfrm>
          <a:prstGeom prst="rect">
            <a:avLst/>
          </a:prstGeom>
          <a:noFill/>
          <a:ln w="9525">
            <a:noFill/>
          </a:ln>
        </p:spPr>
        <p:txBody>
          <a:bodyPr/>
          <a:lstStyle>
            <a:lvl1pPr algn="r">
              <a:defRPr sz="1050"/>
            </a:lvl1pPr>
          </a:lstStyle>
          <a:p>
            <a:pPr lvl="0" fontAlgn="base"/>
            <a:fld id="{9A0DB2DC-4C9A-4742-B13C-FB6460FD3503}" type="slidenum">
              <a:rPr lang="zh-CN" altLang="en-US" sz="1050"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marL="0" lvl="0" indent="0" algn="ctr" defTabSz="685800" eaLnBrk="1" fontAlgn="base" latinLnBrk="0" hangingPunct="1">
        <a:lnSpc>
          <a:spcPct val="100000"/>
        </a:lnSpc>
        <a:spcBef>
          <a:spcPct val="0"/>
        </a:spcBef>
        <a:spcAft>
          <a:spcPct val="0"/>
        </a:spcAft>
        <a:buNone/>
        <a:defRPr sz="3300" b="0" i="0" u="none" kern="1200" baseline="0">
          <a:solidFill>
            <a:schemeClr val="tx2"/>
          </a:solidFill>
          <a:latin typeface="+mj-lt"/>
          <a:ea typeface="+mj-ea"/>
          <a:cs typeface="+mj-cs"/>
        </a:defRPr>
      </a:lvl1pPr>
    </p:titleStyle>
    <p:bodyStyle>
      <a:lvl1pPr marL="257175" lvl="0" indent="-257175" algn="l" defTabSz="685800" eaLnBrk="1" fontAlgn="base" latinLnBrk="0" hangingPunct="1">
        <a:lnSpc>
          <a:spcPct val="100000"/>
        </a:lnSpc>
        <a:spcBef>
          <a:spcPct val="15000"/>
        </a:spcBef>
        <a:spcAft>
          <a:spcPct val="0"/>
        </a:spcAft>
        <a:buChar char="•"/>
        <a:defRPr sz="2400" b="0" i="0" u="none" kern="1200" baseline="0">
          <a:solidFill>
            <a:schemeClr val="tx1"/>
          </a:solidFill>
          <a:latin typeface="+mn-lt"/>
          <a:ea typeface="+mn-ea"/>
          <a:cs typeface="+mn-cs"/>
        </a:defRPr>
      </a:lvl1pPr>
      <a:lvl2pPr marL="557530" lvl="1" indent="-214630" algn="l" defTabSz="685800" eaLnBrk="1" fontAlgn="base" latinLnBrk="0" hangingPunct="1">
        <a:lnSpc>
          <a:spcPct val="100000"/>
        </a:lnSpc>
        <a:spcBef>
          <a:spcPct val="15000"/>
        </a:spcBef>
        <a:spcAft>
          <a:spcPct val="0"/>
        </a:spcAft>
        <a:buChar char="–"/>
        <a:defRPr sz="2100" b="0" i="0" u="none" kern="1200" baseline="0">
          <a:solidFill>
            <a:schemeClr val="tx1"/>
          </a:solidFill>
          <a:latin typeface="+mn-lt"/>
          <a:ea typeface="+mn-ea"/>
          <a:cs typeface="+mn-cs"/>
        </a:defRPr>
      </a:lvl2pPr>
      <a:lvl3pPr marL="857250" lvl="2" indent="-171450" algn="l" defTabSz="685800" eaLnBrk="1" fontAlgn="base" latinLnBrk="0" hangingPunct="1">
        <a:lnSpc>
          <a:spcPct val="100000"/>
        </a:lnSpc>
        <a:spcBef>
          <a:spcPct val="15000"/>
        </a:spcBef>
        <a:spcAft>
          <a:spcPct val="0"/>
        </a:spcAft>
        <a:buChar char="•"/>
        <a:defRPr sz="1800" b="0" i="0" u="none" kern="1200" baseline="0">
          <a:solidFill>
            <a:schemeClr val="tx1"/>
          </a:solidFill>
          <a:latin typeface="+mn-lt"/>
          <a:ea typeface="+mn-ea"/>
          <a:cs typeface="+mn-cs"/>
        </a:defRPr>
      </a:lvl3pPr>
      <a:lvl4pPr marL="1200150" lvl="3"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4pPr>
      <a:lvl5pPr marL="1543050" lvl="4"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5pPr>
      <a:lvl6pPr marL="1886585" lvl="5"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6pPr>
      <a:lvl7pPr marL="2229485" lvl="6"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7pPr>
      <a:lvl8pPr marL="2572385" lvl="7"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8pPr>
      <a:lvl9pPr marL="2915285" lvl="8"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9pPr>
    </p:bodyStyle>
    <p:otherStyle>
      <a:lvl1pPr marL="0" lvl="0" indent="0" algn="l" defTabSz="685800" eaLnBrk="1" fontAlgn="base" latinLnBrk="0" hangingPunct="1">
        <a:lnSpc>
          <a:spcPct val="100000"/>
        </a:lnSpc>
        <a:spcBef>
          <a:spcPct val="0"/>
        </a:spcBef>
        <a:spcAft>
          <a:spcPct val="0"/>
        </a:spcAft>
        <a:buNone/>
        <a:defRPr sz="1350" b="0" i="0" u="none" kern="1200" baseline="0">
          <a:solidFill>
            <a:schemeClr val="tx1"/>
          </a:solidFill>
          <a:latin typeface="+mn-lt"/>
          <a:ea typeface="+mn-ea"/>
          <a:cs typeface="+mn-cs"/>
        </a:defRPr>
      </a:lvl1pPr>
      <a:lvl2pPr marL="342900" lvl="1" indent="0" algn="l" defTabSz="914400" eaLnBrk="1" fontAlgn="base" latinLnBrk="0" hangingPunct="1">
        <a:lnSpc>
          <a:spcPct val="100000"/>
        </a:lnSpc>
        <a:spcBef>
          <a:spcPct val="0"/>
        </a:spcBef>
        <a:spcAft>
          <a:spcPct val="0"/>
        </a:spcAft>
        <a:buNone/>
        <a:defRPr sz="1350" b="0" i="0" u="none" kern="1200" baseline="0">
          <a:solidFill>
            <a:schemeClr val="tx1"/>
          </a:solidFill>
          <a:latin typeface="Arial" panose="020B0604020202020204" pitchFamily="34" charset="0"/>
          <a:ea typeface="宋体" panose="02010600030101010101" pitchFamily="2" charset="-122"/>
          <a:cs typeface="+mn-cs"/>
        </a:defRPr>
      </a:lvl2pPr>
      <a:lvl3pPr marL="685800" lvl="2" indent="0" algn="l" defTabSz="914400" eaLnBrk="1" fontAlgn="base" latinLnBrk="0" hangingPunct="1">
        <a:lnSpc>
          <a:spcPct val="100000"/>
        </a:lnSpc>
        <a:spcBef>
          <a:spcPct val="0"/>
        </a:spcBef>
        <a:spcAft>
          <a:spcPct val="0"/>
        </a:spcAft>
        <a:buNone/>
        <a:defRPr sz="1350" b="0" i="0" u="none" kern="1200" baseline="0">
          <a:solidFill>
            <a:schemeClr val="tx1"/>
          </a:solidFill>
          <a:latin typeface="Arial" panose="020B0604020202020204" pitchFamily="34" charset="0"/>
          <a:ea typeface="宋体" panose="02010600030101010101" pitchFamily="2" charset="-122"/>
          <a:cs typeface="+mn-cs"/>
        </a:defRPr>
      </a:lvl3pPr>
      <a:lvl4pPr marL="1028700" lvl="3" indent="0" algn="l" defTabSz="914400" eaLnBrk="1" fontAlgn="base" latinLnBrk="0" hangingPunct="1">
        <a:lnSpc>
          <a:spcPct val="100000"/>
        </a:lnSpc>
        <a:spcBef>
          <a:spcPct val="0"/>
        </a:spcBef>
        <a:spcAft>
          <a:spcPct val="0"/>
        </a:spcAft>
        <a:buNone/>
        <a:defRPr sz="1350" b="0" i="0" u="none" kern="1200" baseline="0">
          <a:solidFill>
            <a:schemeClr val="tx1"/>
          </a:solidFill>
          <a:latin typeface="Arial" panose="020B0604020202020204" pitchFamily="34" charset="0"/>
          <a:ea typeface="宋体" panose="02010600030101010101" pitchFamily="2" charset="-122"/>
          <a:cs typeface="+mn-cs"/>
        </a:defRPr>
      </a:lvl4pPr>
      <a:lvl5pPr marL="1371600" lvl="4" indent="0" algn="l" defTabSz="914400" eaLnBrk="1" fontAlgn="base" latinLnBrk="0" hangingPunct="1">
        <a:lnSpc>
          <a:spcPct val="100000"/>
        </a:lnSpc>
        <a:spcBef>
          <a:spcPct val="0"/>
        </a:spcBef>
        <a:spcAft>
          <a:spcPct val="0"/>
        </a:spcAft>
        <a:buNone/>
        <a:defRPr sz="1350" b="0" i="0" u="none" kern="1200" baseline="0">
          <a:solidFill>
            <a:schemeClr val="tx1"/>
          </a:solidFill>
          <a:latin typeface="Arial" panose="020B0604020202020204" pitchFamily="34" charset="0"/>
          <a:ea typeface="宋体" panose="02010600030101010101" pitchFamily="2" charset="-122"/>
          <a:cs typeface="+mn-cs"/>
        </a:defRPr>
      </a:lvl5pPr>
      <a:lvl6pPr marL="1714500" lvl="5" indent="0" algn="l" defTabSz="914400" eaLnBrk="1" fontAlgn="base" latinLnBrk="0" hangingPunct="1">
        <a:lnSpc>
          <a:spcPct val="100000"/>
        </a:lnSpc>
        <a:spcBef>
          <a:spcPct val="0"/>
        </a:spcBef>
        <a:spcAft>
          <a:spcPct val="0"/>
        </a:spcAft>
        <a:buNone/>
        <a:defRPr sz="1350" b="0" i="0" u="none" kern="1200" baseline="0">
          <a:solidFill>
            <a:schemeClr val="tx1"/>
          </a:solidFill>
          <a:latin typeface="Arial" panose="020B0604020202020204" pitchFamily="34" charset="0"/>
          <a:ea typeface="宋体" panose="02010600030101010101" pitchFamily="2" charset="-122"/>
          <a:cs typeface="+mn-cs"/>
        </a:defRPr>
      </a:lvl6pPr>
      <a:lvl7pPr marL="2058035" lvl="6" indent="0" algn="l" defTabSz="914400" eaLnBrk="1" fontAlgn="base" latinLnBrk="0" hangingPunct="1">
        <a:lnSpc>
          <a:spcPct val="100000"/>
        </a:lnSpc>
        <a:spcBef>
          <a:spcPct val="0"/>
        </a:spcBef>
        <a:spcAft>
          <a:spcPct val="0"/>
        </a:spcAft>
        <a:buNone/>
        <a:defRPr sz="1350" b="0" i="0" u="none" kern="1200" baseline="0">
          <a:solidFill>
            <a:schemeClr val="tx1"/>
          </a:solidFill>
          <a:latin typeface="Arial" panose="020B0604020202020204" pitchFamily="34" charset="0"/>
          <a:ea typeface="宋体" panose="02010600030101010101" pitchFamily="2" charset="-122"/>
          <a:cs typeface="+mn-cs"/>
        </a:defRPr>
      </a:lvl7pPr>
      <a:lvl8pPr marL="2400935" lvl="7" indent="0" algn="l" defTabSz="914400" eaLnBrk="1" fontAlgn="base" latinLnBrk="0" hangingPunct="1">
        <a:lnSpc>
          <a:spcPct val="100000"/>
        </a:lnSpc>
        <a:spcBef>
          <a:spcPct val="0"/>
        </a:spcBef>
        <a:spcAft>
          <a:spcPct val="0"/>
        </a:spcAft>
        <a:buNone/>
        <a:defRPr sz="1350" b="0" i="0" u="none" kern="1200" baseline="0">
          <a:solidFill>
            <a:schemeClr val="tx1"/>
          </a:solidFill>
          <a:latin typeface="Arial" panose="020B0604020202020204" pitchFamily="34" charset="0"/>
          <a:ea typeface="宋体" panose="02010600030101010101" pitchFamily="2" charset="-122"/>
          <a:cs typeface="+mn-cs"/>
        </a:defRPr>
      </a:lvl8pPr>
      <a:lvl9pPr marL="2743835" lvl="8" indent="0" algn="l" defTabSz="914400" eaLnBrk="1" fontAlgn="base" latinLnBrk="0" hangingPunct="1">
        <a:lnSpc>
          <a:spcPct val="100000"/>
        </a:lnSpc>
        <a:spcBef>
          <a:spcPct val="0"/>
        </a:spcBef>
        <a:spcAft>
          <a:spcPct val="0"/>
        </a:spcAft>
        <a:buNone/>
        <a:defRPr sz="1350"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tags" Target="../tags/tag2.xml"/><Relationship Id="rId1" Type="http://schemas.openxmlformats.org/officeDocument/2006/relationships/image" Target="../media/image3.emf"/></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hyperlink" Target="&#22522;&#20110;&#20108;&#20803;&#36923;&#36753;&#30340;&#21021;&#20013;&#25945;&#23398;&#35774;&#35745;&#30740;&#31350;.doc" TargetMode="External"/><Relationship Id="rId1" Type="http://schemas.openxmlformats.org/officeDocument/2006/relationships/hyperlink" Target="&#21021;&#20013;&#25968;&#23398;&#8220;&#20004;&#21333;&#8221;&#35774;&#35745;&#19982;&#24212;&#29992;&#30340;&#30740;&#31350;.doc"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hyperlink" Target="&#22522;&#20110;&#20108;&#20803;&#36923;&#36753;&#30340;&#21021;&#20013;&#25945;&#23398;&#35774;&#35745;&#30740;&#31350;%20&#24320;&#39064;&#25253;&#21578;.doc"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hyperlink" Target="&#20108;&#20803;&#36923;&#36753;%20&#24320;&#39064;&#35770;&#35777;&#20070;.doc"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hyperlink" Target="&#22522;&#20110;&#23398;&#29983;&#29983;&#21629;&#21457;&#23637;&#30340;&#39640;&#25928;&#35838;&#22530;&#30740;&#31350;%20&#25104;&#26524;&#37492;&#23450;&#30003;&#35831;&#34920;.doc"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hyperlink" Target="&#22522;&#20110;&#23398;&#29983;&#29983;&#21629;&#21457;&#23637;&#30340;&#39640;&#25928;&#35838;&#22530;&#30740;&#31350;&#25253;&#21578;.doc"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hyperlink" Target="&#22522;&#20110;&#23398;&#29983;&#29983;&#21629;&#21457;&#23637;&#30340;&#39640;&#25928;&#35838;&#22530;&#30740;&#31350;%20&#24037;&#20316;&#25253;&#21578;.doc"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hyperlink" Target="&#22522;&#20110;&#23398;&#29983;&#29983;&#21629;&#21457;&#23637;&#30340;&#39640;&#25928;&#35838;&#22530;&#30740;&#31350;&#25104;&#26524;&#37492;&#23450;&#34920;.doc"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8.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 name="标题 3073"/>
          <p:cNvSpPr>
            <a:spLocks noGrp="1"/>
          </p:cNvSpPr>
          <p:nvPr/>
        </p:nvSpPr>
        <p:spPr>
          <a:xfrm>
            <a:off x="2189163" y="3892550"/>
            <a:ext cx="4849813" cy="669925"/>
          </a:xfrm>
          <a:prstGeom prst="rect">
            <a:avLst/>
          </a:prstGeom>
          <a:noFill/>
          <a:ln w="9525">
            <a:noFill/>
          </a:ln>
        </p:spPr>
        <p:txBody>
          <a:bodyPr anchor="ctr"/>
          <a:lstStyle>
            <a:lvl1pPr marL="0" lvl="0" indent="0" algn="ctr" defTabSz="685800" eaLnBrk="1" fontAlgn="base" latinLnBrk="0" hangingPunct="1">
              <a:lnSpc>
                <a:spcPct val="100000"/>
              </a:lnSpc>
              <a:spcBef>
                <a:spcPct val="0"/>
              </a:spcBef>
              <a:spcAft>
                <a:spcPct val="0"/>
              </a:spcAft>
              <a:buNone/>
              <a:defRPr sz="3375" b="0" i="0" u="none" kern="1200" baseline="0">
                <a:solidFill>
                  <a:schemeClr val="tx2"/>
                </a:solidFill>
                <a:latin typeface="+mj-lt"/>
                <a:ea typeface="+mj-ea"/>
                <a:cs typeface="+mj-cs"/>
              </a:defRPr>
            </a:lvl1pPr>
          </a:lstStyle>
          <a:p>
            <a:pPr algn="ctr" defTabSz="914400" fontAlgn="base">
              <a:buNone/>
            </a:pPr>
            <a:endParaRPr lang="zh-CN" sz="2000" b="1" strike="noStrike" kern="1200" baseline="0" noProof="1">
              <a:solidFill>
                <a:srgbClr val="1923E5"/>
              </a:solidFill>
              <a:effectLst>
                <a:outerShdw blurRad="38100" dist="38100" dir="2700000" algn="tl">
                  <a:srgbClr val="000000">
                    <a:alpha val="43137"/>
                  </a:srgbClr>
                </a:outerShdw>
              </a:effectLst>
              <a:latin typeface="+mj-lt"/>
              <a:ea typeface="+mj-ea"/>
              <a:cs typeface="+mj-cs"/>
            </a:endParaRPr>
          </a:p>
        </p:txBody>
      </p:sp>
      <p:sp>
        <p:nvSpPr>
          <p:cNvPr id="7171" name="文本框 2"/>
          <p:cNvSpPr txBox="1"/>
          <p:nvPr/>
        </p:nvSpPr>
        <p:spPr>
          <a:xfrm>
            <a:off x="3821113" y="3390900"/>
            <a:ext cx="5133975" cy="1753235"/>
          </a:xfrm>
          <a:prstGeom prst="rect">
            <a:avLst/>
          </a:prstGeom>
          <a:noFill/>
          <a:ln w="9525">
            <a:noFill/>
          </a:ln>
        </p:spPr>
        <p:txBody>
          <a:bodyPr wrap="square" anchor="t" anchorCtr="0">
            <a:spAutoFit/>
          </a:bodyPr>
          <a:p>
            <a:pPr algn="ctr"/>
            <a:r>
              <a:rPr lang="zh-CN" altLang="en-US" sz="3600">
                <a:latin typeface="Arial" panose="020B0604020202020204" pitchFamily="34" charset="0"/>
                <a:ea typeface="宋体" panose="02010600030101010101" pitchFamily="2" charset="-122"/>
              </a:rPr>
              <a:t>祖 瑞</a:t>
            </a:r>
            <a:endParaRPr lang="zh-CN" altLang="en-US" sz="3600">
              <a:latin typeface="Arial" panose="020B0604020202020204" pitchFamily="34" charset="0"/>
              <a:ea typeface="宋体" panose="02010600030101010101" pitchFamily="2" charset="-122"/>
            </a:endParaRPr>
          </a:p>
          <a:p>
            <a:pPr algn="ctr"/>
            <a:endParaRPr lang="zh-CN" altLang="en-US" sz="3600">
              <a:latin typeface="Arial" panose="020B0604020202020204" pitchFamily="34" charset="0"/>
              <a:ea typeface="宋体" panose="02010600030101010101" pitchFamily="2" charset="-122"/>
            </a:endParaRPr>
          </a:p>
          <a:p>
            <a:pPr algn="ctr"/>
            <a:r>
              <a:rPr lang="zh-CN" altLang="en-US" sz="3600" b="1" dirty="0">
                <a:latin typeface="Arial" panose="020B0604020202020204" pitchFamily="34" charset="0"/>
                <a:ea typeface="宋体" panose="02010600030101010101" pitchFamily="2" charset="-122"/>
              </a:rPr>
              <a:t>二</a:t>
            </a:r>
            <a:r>
              <a:rPr lang="el-GR" altLang="zh-CN" sz="3600" b="1" dirty="0">
                <a:latin typeface="Arial" panose="020B0604020202020204" pitchFamily="34" charset="0"/>
                <a:ea typeface="宋体" panose="02010600030101010101" pitchFamily="2" charset="-122"/>
              </a:rPr>
              <a:t>Ο</a:t>
            </a:r>
            <a:r>
              <a:rPr lang="zh-CN" altLang="el-GR" sz="3600" b="1" dirty="0">
                <a:latin typeface="Arial" panose="020B0604020202020204" pitchFamily="34" charset="0"/>
                <a:ea typeface="宋体" panose="02010600030101010101" pitchFamily="2" charset="-122"/>
              </a:rPr>
              <a:t>二三</a:t>
            </a:r>
            <a:r>
              <a:rPr lang="zh-CN" altLang="en-US" sz="3600" b="1" dirty="0">
                <a:latin typeface="Arial" panose="020B0604020202020204" pitchFamily="34" charset="0"/>
                <a:ea typeface="宋体" panose="02010600030101010101" pitchFamily="2" charset="-122"/>
              </a:rPr>
              <a:t>年五月十七日</a:t>
            </a:r>
            <a:endParaRPr lang="zh-CN" altLang="en-US" sz="3600">
              <a:latin typeface="Arial" panose="020B0604020202020204" pitchFamily="34" charset="0"/>
              <a:ea typeface="宋体" panose="02010600030101010101" pitchFamily="2" charset="-122"/>
            </a:endParaRPr>
          </a:p>
        </p:txBody>
      </p:sp>
      <p:sp>
        <p:nvSpPr>
          <p:cNvPr id="5" name="标题 3073"/>
          <p:cNvSpPr>
            <a:spLocks noGrp="1"/>
          </p:cNvSpPr>
          <p:nvPr>
            <p:ph type="ctrTitle"/>
          </p:nvPr>
        </p:nvSpPr>
        <p:spPr>
          <a:xfrm>
            <a:off x="92075" y="1216025"/>
            <a:ext cx="9051925" cy="2089150"/>
          </a:xfrm>
        </p:spPr>
        <p:txBody>
          <a:bodyPr anchor="ctr"/>
          <a:p>
            <a:pPr marL="0" marR="0" indent="0" algn="ctr" defTabSz="914400" rtl="0" eaLnBrk="1" fontAlgn="base" latinLnBrk="0" hangingPunct="1">
              <a:lnSpc>
                <a:spcPct val="100000"/>
              </a:lnSpc>
              <a:spcBef>
                <a:spcPct val="0"/>
              </a:spcBef>
              <a:spcAft>
                <a:spcPct val="0"/>
              </a:spcAft>
              <a:buClrTx/>
              <a:buSzTx/>
              <a:buFontTx/>
              <a:buNone/>
            </a:pPr>
            <a:r>
              <a:rPr kumimoji="0" lang="zh-CN" altLang="en-US" sz="4800" b="1" i="0" u="none" strike="noStrike" kern="1200" cap="none" spc="0" normalizeH="0" baseline="0" noProof="1">
                <a:solidFill>
                  <a:srgbClr val="1923E5"/>
                </a:soli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rPr>
              <a:t>一线教师如何</a:t>
            </a:r>
            <a:r>
              <a:rPr kumimoji="0" lang="en-US" altLang="zh-CN" sz="4800" b="1" i="0" u="none" strike="noStrike" kern="1200" cap="none" spc="0" normalizeH="0" baseline="0" noProof="1">
                <a:solidFill>
                  <a:srgbClr val="1923E5"/>
                </a:soli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rPr>
              <a:t>“</a:t>
            </a:r>
            <a:r>
              <a:rPr kumimoji="0" lang="zh-CN" altLang="en-US" sz="4800" b="1" i="0" u="none" strike="noStrike" kern="1200" cap="none" spc="0" normalizeH="0" baseline="0" noProof="1">
                <a:solidFill>
                  <a:srgbClr val="1923E5"/>
                </a:soli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rPr>
              <a:t>做课题</a:t>
            </a:r>
            <a:r>
              <a:rPr kumimoji="0" lang="en-US" altLang="zh-CN" sz="4800" b="1" i="0" u="none" strike="noStrike" kern="1200" cap="none" spc="0" normalizeH="0" baseline="0" noProof="1">
                <a:solidFill>
                  <a:srgbClr val="1923E5"/>
                </a:soli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rPr>
              <a:t>”</a:t>
            </a:r>
            <a:endParaRPr kumimoji="0" lang="en-US" altLang="zh-CN" sz="4800" b="1" i="0" u="none" strike="noStrike" kern="1200" cap="none" spc="0" normalizeH="0" baseline="0" noProof="1">
              <a:solidFill>
                <a:srgbClr val="1923E5"/>
              </a:soli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文本框 242697"/>
          <p:cNvSpPr txBox="1"/>
          <p:nvPr/>
        </p:nvSpPr>
        <p:spPr>
          <a:xfrm>
            <a:off x="1147763" y="323850"/>
            <a:ext cx="4286250" cy="460375"/>
          </a:xfrm>
          <a:prstGeom prst="rect">
            <a:avLst/>
          </a:prstGeom>
          <a:noFill/>
          <a:ln w="9525">
            <a:noFill/>
          </a:ln>
        </p:spPr>
        <p:txBody>
          <a:bodyPr anchor="t" anchorCtr="0">
            <a:spAutoFit/>
          </a:bodyPr>
          <a:p>
            <a:pPr>
              <a:spcBef>
                <a:spcPct val="50000"/>
              </a:spcBef>
            </a:pPr>
            <a:r>
              <a:rPr lang="zh-CN" altLang="en-US" sz="2400" b="1" dirty="0">
                <a:latin typeface="Arial" panose="020B0604020202020204" pitchFamily="34" charset="0"/>
                <a:ea typeface="宋体" panose="02010600030101010101" pitchFamily="2" charset="-122"/>
              </a:rPr>
              <a:t>如何进行课题申报</a:t>
            </a:r>
            <a:r>
              <a:rPr lang="en-US" altLang="zh-CN" sz="2400" b="1">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选题</a:t>
            </a:r>
            <a:endParaRPr lang="zh-CN" altLang="en-US" sz="2400" b="1" dirty="0">
              <a:latin typeface="Arial" panose="020B0604020202020204" pitchFamily="34" charset="0"/>
              <a:ea typeface="宋体" panose="02010600030101010101" pitchFamily="2" charset="-122"/>
            </a:endParaRPr>
          </a:p>
        </p:txBody>
      </p:sp>
      <p:sp>
        <p:nvSpPr>
          <p:cNvPr id="24578" name="文本框 242699"/>
          <p:cNvSpPr txBox="1"/>
          <p:nvPr/>
        </p:nvSpPr>
        <p:spPr>
          <a:xfrm>
            <a:off x="1147763" y="1190625"/>
            <a:ext cx="1938337" cy="414338"/>
          </a:xfrm>
          <a:prstGeom prst="rect">
            <a:avLst/>
          </a:prstGeom>
          <a:noFill/>
          <a:ln w="9525">
            <a:noFill/>
          </a:ln>
        </p:spPr>
        <p:txBody>
          <a:bodyPr wrap="square" anchor="t" anchorCtr="0">
            <a:spAutoFit/>
          </a:bodyPr>
          <a:p>
            <a:pPr>
              <a:spcBef>
                <a:spcPct val="50000"/>
              </a:spcBef>
            </a:pPr>
            <a:r>
              <a:rPr lang="zh-CN" altLang="en-US" sz="2100" b="1" dirty="0">
                <a:latin typeface="Arial" panose="020B0604020202020204" pitchFamily="34" charset="0"/>
                <a:ea typeface="宋体" panose="02010600030101010101" pitchFamily="2" charset="-122"/>
              </a:rPr>
              <a:t>选题的注意点</a:t>
            </a:r>
            <a:endParaRPr lang="zh-CN" altLang="en-US" sz="2100" b="1" dirty="0">
              <a:latin typeface="Arial" panose="020B0604020202020204" pitchFamily="34" charset="0"/>
              <a:ea typeface="宋体" panose="02010600030101010101" pitchFamily="2" charset="-122"/>
            </a:endParaRPr>
          </a:p>
        </p:txBody>
      </p:sp>
      <p:grpSp>
        <p:nvGrpSpPr>
          <p:cNvPr id="2" name="组合 9"/>
          <p:cNvGrpSpPr/>
          <p:nvPr/>
        </p:nvGrpSpPr>
        <p:grpSpPr>
          <a:xfrm>
            <a:off x="6264275" y="3355975"/>
            <a:ext cx="1509713" cy="1509713"/>
            <a:chOff x="1721837" y="2213309"/>
            <a:chExt cx="1509325" cy="1509325"/>
          </a:xfrm>
        </p:grpSpPr>
        <p:sp>
          <p:nvSpPr>
            <p:cNvPr id="8" name="椭圆 7"/>
            <p:cNvSpPr/>
            <p:nvPr/>
          </p:nvSpPr>
          <p:spPr>
            <a:xfrm>
              <a:off x="1721837" y="2213309"/>
              <a:ext cx="1509325" cy="150932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椭圆 4"/>
            <p:cNvSpPr/>
            <p:nvPr/>
          </p:nvSpPr>
          <p:spPr>
            <a:xfrm>
              <a:off x="1942442" y="2433915"/>
              <a:ext cx="1068114" cy="1068112"/>
            </a:xfrm>
            <a:prstGeom prst="rect">
              <a:avLst/>
            </a:prstGeom>
          </p:spPr>
          <p:style>
            <a:lnRef idx="0">
              <a:scrgbClr r="0" g="0" b="0"/>
            </a:lnRef>
            <a:fillRef idx="0">
              <a:scrgbClr r="0" g="0" b="0"/>
            </a:fillRef>
            <a:effectRef idx="0">
              <a:scrgbClr r="0" g="0" b="0"/>
            </a:effectRef>
            <a:fontRef idx="minor">
              <a:schemeClr val="lt1"/>
            </a:fontRef>
          </p:style>
          <p:txBody>
            <a:bodyPr lIns="19685" tIns="19685" rIns="19685" bIns="19685" spcCol="1270"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100" b="0" i="0" u="none" strike="noStrike" kern="1200" cap="none" spc="0" normalizeH="0" baseline="0" noProof="0" dirty="0">
                  <a:ln>
                    <a:noFill/>
                  </a:ln>
                  <a:solidFill>
                    <a:srgbClr val="00B050"/>
                  </a:solidFill>
                  <a:effectLst/>
                  <a:uLnTx/>
                  <a:uFillTx/>
                  <a:latin typeface="+mn-lt"/>
                  <a:ea typeface="黑体" panose="02010609060101010101" charset="-122"/>
                  <a:cs typeface="+mn-cs"/>
                </a:rPr>
                <a:t>理</a:t>
              </a:r>
              <a:endParaRPr kumimoji="0" lang="zh-CN" altLang="en-US" sz="3100" b="0" i="0" u="none" strike="noStrike" kern="1200" cap="none" spc="0" normalizeH="0" baseline="0" noProof="0" dirty="0">
                <a:ln>
                  <a:noFill/>
                </a:ln>
                <a:solidFill>
                  <a:srgbClr val="00B050"/>
                </a:solidFill>
                <a:effectLst/>
                <a:uLnTx/>
                <a:uFillTx/>
                <a:latin typeface="+mn-lt"/>
                <a:ea typeface="黑体" panose="02010609060101010101"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100" b="0" i="0" u="none" strike="noStrike" kern="1200" cap="none" spc="0" normalizeH="0" baseline="0" noProof="0" dirty="0">
                  <a:ln>
                    <a:noFill/>
                  </a:ln>
                  <a:solidFill>
                    <a:srgbClr val="00B050"/>
                  </a:solidFill>
                  <a:effectLst/>
                  <a:uLnTx/>
                  <a:uFillTx/>
                  <a:latin typeface="+mn-lt"/>
                  <a:ea typeface="黑体" panose="02010609060101010101" charset="-122"/>
                  <a:cs typeface="+mn-cs"/>
                </a:rPr>
                <a:t>行</a:t>
              </a:r>
              <a:r>
                <a:rPr kumimoji="0" lang="en-US" altLang="zh-CN" sz="3100" b="0" i="0" u="none" strike="noStrike" kern="1200" cap="none" spc="0" normalizeH="0" baseline="0" noProof="0" dirty="0">
                  <a:ln>
                    <a:noFill/>
                  </a:ln>
                  <a:solidFill>
                    <a:srgbClr val="00B050"/>
                  </a:solidFill>
                  <a:effectLst/>
                  <a:uLnTx/>
                  <a:uFillTx/>
                  <a:latin typeface="+mn-lt"/>
                  <a:ea typeface="黑体" panose="02010609060101010101" charset="-122"/>
                  <a:cs typeface="+mn-cs"/>
                </a:rPr>
                <a:t> </a:t>
              </a:r>
              <a:endParaRPr kumimoji="0" lang="zh-CN" altLang="en-US" sz="3100" b="0" i="0" u="none" strike="noStrike" kern="1200" cap="none" spc="0" normalizeH="0" baseline="0" noProof="0" dirty="0">
                <a:ln>
                  <a:noFill/>
                </a:ln>
                <a:solidFill>
                  <a:srgbClr val="00B050"/>
                </a:solidFill>
                <a:effectLst/>
                <a:uLnTx/>
                <a:uFillTx/>
                <a:latin typeface="+mn-lt"/>
                <a:ea typeface="黑体" panose="02010609060101010101" charset="-122"/>
                <a:cs typeface="+mn-cs"/>
              </a:endParaRPr>
            </a:p>
          </p:txBody>
        </p:sp>
      </p:grpSp>
      <p:grpSp>
        <p:nvGrpSpPr>
          <p:cNvPr id="3" name="组合 9"/>
          <p:cNvGrpSpPr/>
          <p:nvPr/>
        </p:nvGrpSpPr>
        <p:grpSpPr>
          <a:xfrm>
            <a:off x="4597400" y="1604963"/>
            <a:ext cx="1509713" cy="1509712"/>
            <a:chOff x="1721837" y="2213309"/>
            <a:chExt cx="1509325" cy="1509325"/>
          </a:xfrm>
        </p:grpSpPr>
        <p:sp>
          <p:nvSpPr>
            <p:cNvPr id="7" name="椭圆 6"/>
            <p:cNvSpPr/>
            <p:nvPr/>
          </p:nvSpPr>
          <p:spPr>
            <a:xfrm>
              <a:off x="1721837" y="2213309"/>
              <a:ext cx="1509325" cy="150932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椭圆 4"/>
            <p:cNvSpPr/>
            <p:nvPr/>
          </p:nvSpPr>
          <p:spPr>
            <a:xfrm>
              <a:off x="1942443" y="2433914"/>
              <a:ext cx="1068112" cy="1068114"/>
            </a:xfrm>
            <a:prstGeom prst="rect">
              <a:avLst/>
            </a:prstGeom>
          </p:spPr>
          <p:style>
            <a:lnRef idx="0">
              <a:scrgbClr r="0" g="0" b="0"/>
            </a:lnRef>
            <a:fillRef idx="0">
              <a:scrgbClr r="0" g="0" b="0"/>
            </a:fillRef>
            <a:effectRef idx="0">
              <a:scrgbClr r="0" g="0" b="0"/>
            </a:effectRef>
            <a:fontRef idx="minor">
              <a:schemeClr val="lt1"/>
            </a:fontRef>
          </p:style>
          <p:txBody>
            <a:bodyPr lIns="19685" tIns="19685" rIns="19685" bIns="19685" spcCol="1270"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100" b="0" i="0" u="none" strike="noStrike" kern="1200" cap="none" spc="0" normalizeH="0" baseline="0" noProof="0" dirty="0">
                  <a:ln>
                    <a:noFill/>
                  </a:ln>
                  <a:solidFill>
                    <a:srgbClr val="00B050"/>
                  </a:solidFill>
                  <a:effectLst/>
                  <a:uLnTx/>
                  <a:uFillTx/>
                  <a:latin typeface="+mn-lt"/>
                  <a:ea typeface="黑体" panose="02010609060101010101" charset="-122"/>
                  <a:cs typeface="+mn-cs"/>
                </a:rPr>
                <a:t>难</a:t>
              </a:r>
              <a:endParaRPr kumimoji="0" lang="zh-CN" altLang="en-US" sz="3100" b="0" i="0" u="none" strike="noStrike" kern="1200" cap="none" spc="0" normalizeH="0" baseline="0" noProof="0" dirty="0">
                <a:ln>
                  <a:noFill/>
                </a:ln>
                <a:solidFill>
                  <a:srgbClr val="00B050"/>
                </a:solidFill>
                <a:effectLst/>
                <a:uLnTx/>
                <a:uFillTx/>
                <a:latin typeface="+mn-lt"/>
                <a:ea typeface="黑体" panose="02010609060101010101"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100" b="0" i="0" u="none" strike="noStrike" kern="1200" cap="none" spc="0" normalizeH="0" baseline="0" noProof="0" dirty="0">
                  <a:ln>
                    <a:noFill/>
                  </a:ln>
                  <a:solidFill>
                    <a:srgbClr val="00B050"/>
                  </a:solidFill>
                  <a:effectLst/>
                  <a:uLnTx/>
                  <a:uFillTx/>
                  <a:latin typeface="+mn-lt"/>
                  <a:ea typeface="黑体" panose="02010609060101010101" charset="-122"/>
                  <a:cs typeface="+mn-cs"/>
                </a:rPr>
                <a:t>易</a:t>
              </a:r>
              <a:r>
                <a:rPr kumimoji="0" lang="en-US" altLang="zh-CN" sz="3100" b="0" i="0" u="none" strike="noStrike" kern="1200" cap="none" spc="0" normalizeH="0" baseline="0" noProof="0" dirty="0">
                  <a:ln>
                    <a:noFill/>
                  </a:ln>
                  <a:solidFill>
                    <a:srgbClr val="00B050"/>
                  </a:solidFill>
                  <a:effectLst/>
                  <a:uLnTx/>
                  <a:uFillTx/>
                  <a:latin typeface="+mn-lt"/>
                  <a:ea typeface="黑体" panose="02010609060101010101" charset="-122"/>
                  <a:cs typeface="+mn-cs"/>
                </a:rPr>
                <a:t> </a:t>
              </a:r>
              <a:endParaRPr kumimoji="0" lang="zh-CN" altLang="en-US" sz="3100" b="0" i="0" u="none" strike="noStrike" kern="1200" cap="none" spc="0" normalizeH="0" baseline="0" noProof="0" dirty="0">
                <a:ln>
                  <a:noFill/>
                </a:ln>
                <a:solidFill>
                  <a:srgbClr val="00B050"/>
                </a:solidFill>
                <a:effectLst/>
                <a:uLnTx/>
                <a:uFillTx/>
                <a:latin typeface="+mn-lt"/>
                <a:ea typeface="黑体" panose="02010609060101010101" charset="-122"/>
                <a:cs typeface="+mn-cs"/>
              </a:endParaRPr>
            </a:p>
          </p:txBody>
        </p:sp>
      </p:grpSp>
      <p:grpSp>
        <p:nvGrpSpPr>
          <p:cNvPr id="4" name="组合 9"/>
          <p:cNvGrpSpPr/>
          <p:nvPr/>
        </p:nvGrpSpPr>
        <p:grpSpPr>
          <a:xfrm>
            <a:off x="2636838" y="2390775"/>
            <a:ext cx="1509712" cy="1509713"/>
            <a:chOff x="1721837" y="2213309"/>
            <a:chExt cx="1509325" cy="1509325"/>
          </a:xfrm>
        </p:grpSpPr>
        <p:sp>
          <p:nvSpPr>
            <p:cNvPr id="12" name="椭圆 11"/>
            <p:cNvSpPr/>
            <p:nvPr/>
          </p:nvSpPr>
          <p:spPr>
            <a:xfrm>
              <a:off x="1721837" y="2213309"/>
              <a:ext cx="1509325" cy="150932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椭圆 4"/>
            <p:cNvSpPr/>
            <p:nvPr/>
          </p:nvSpPr>
          <p:spPr>
            <a:xfrm>
              <a:off x="1942443" y="2433915"/>
              <a:ext cx="1068112" cy="1068112"/>
            </a:xfrm>
            <a:prstGeom prst="rect">
              <a:avLst/>
            </a:prstGeom>
          </p:spPr>
          <p:style>
            <a:lnRef idx="0">
              <a:scrgbClr r="0" g="0" b="0"/>
            </a:lnRef>
            <a:fillRef idx="0">
              <a:scrgbClr r="0" g="0" b="0"/>
            </a:fillRef>
            <a:effectRef idx="0">
              <a:scrgbClr r="0" g="0" b="0"/>
            </a:effectRef>
            <a:fontRef idx="minor">
              <a:schemeClr val="lt1"/>
            </a:fontRef>
          </p:style>
          <p:txBody>
            <a:bodyPr lIns="19685" tIns="19685" rIns="19685" bIns="19685" spcCol="1270"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100" b="0" i="0" u="none" strike="noStrike" kern="1200" cap="none" spc="0" normalizeH="0" baseline="0" noProof="0" dirty="0">
                  <a:ln>
                    <a:noFill/>
                  </a:ln>
                  <a:solidFill>
                    <a:srgbClr val="00B050"/>
                  </a:solidFill>
                  <a:effectLst/>
                  <a:uLnTx/>
                  <a:uFillTx/>
                  <a:latin typeface="+mn-lt"/>
                  <a:ea typeface="黑体" panose="02010609060101010101" charset="-122"/>
                  <a:cs typeface="+mn-cs"/>
                </a:rPr>
                <a:t>新</a:t>
              </a:r>
              <a:endParaRPr kumimoji="0" lang="zh-CN" altLang="en-US" sz="3100" b="0" i="0" u="none" strike="noStrike" kern="1200" cap="none" spc="0" normalizeH="0" baseline="0" noProof="0" dirty="0">
                <a:ln>
                  <a:noFill/>
                </a:ln>
                <a:solidFill>
                  <a:srgbClr val="00B050"/>
                </a:solidFill>
                <a:effectLst/>
                <a:uLnTx/>
                <a:uFillTx/>
                <a:latin typeface="+mn-lt"/>
                <a:ea typeface="黑体" panose="02010609060101010101"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100" b="0" i="0" u="none" strike="noStrike" kern="1200" cap="none" spc="0" normalizeH="0" baseline="0" noProof="0" dirty="0">
                  <a:ln>
                    <a:noFill/>
                  </a:ln>
                  <a:solidFill>
                    <a:srgbClr val="00B050"/>
                  </a:solidFill>
                  <a:effectLst/>
                  <a:uLnTx/>
                  <a:uFillTx/>
                  <a:latin typeface="+mn-lt"/>
                  <a:ea typeface="黑体" panose="02010609060101010101" charset="-122"/>
                  <a:cs typeface="+mn-cs"/>
                </a:rPr>
                <a:t>旧</a:t>
              </a:r>
              <a:r>
                <a:rPr kumimoji="0" lang="en-US" altLang="zh-CN" sz="3100" b="0" i="0" u="none" strike="noStrike" kern="1200" cap="none" spc="0" normalizeH="0" baseline="0" noProof="0" dirty="0">
                  <a:ln>
                    <a:noFill/>
                  </a:ln>
                  <a:solidFill>
                    <a:srgbClr val="00B050"/>
                  </a:solidFill>
                  <a:effectLst/>
                  <a:uLnTx/>
                  <a:uFillTx/>
                  <a:latin typeface="+mn-lt"/>
                  <a:ea typeface="黑体" panose="02010609060101010101" charset="-122"/>
                  <a:cs typeface="+mn-cs"/>
                </a:rPr>
                <a:t> </a:t>
              </a:r>
              <a:endParaRPr kumimoji="0" lang="zh-CN" altLang="en-US" sz="3100" b="0" i="0" u="none" strike="noStrike" kern="1200" cap="none" spc="0" normalizeH="0" baseline="0" noProof="0" dirty="0">
                <a:ln>
                  <a:noFill/>
                </a:ln>
                <a:solidFill>
                  <a:srgbClr val="00B050"/>
                </a:solidFill>
                <a:effectLst/>
                <a:uLnTx/>
                <a:uFillTx/>
                <a:latin typeface="+mn-lt"/>
                <a:ea typeface="黑体" panose="02010609060101010101" charset="-122"/>
                <a:cs typeface="+mn-cs"/>
              </a:endParaRPr>
            </a:p>
          </p:txBody>
        </p:sp>
      </p:grpSp>
      <p:grpSp>
        <p:nvGrpSpPr>
          <p:cNvPr id="5" name="组合 9"/>
          <p:cNvGrpSpPr/>
          <p:nvPr/>
        </p:nvGrpSpPr>
        <p:grpSpPr>
          <a:xfrm>
            <a:off x="681038" y="2894013"/>
            <a:ext cx="1509712" cy="1509712"/>
            <a:chOff x="1721837" y="2213309"/>
            <a:chExt cx="1509325" cy="1509325"/>
          </a:xfrm>
        </p:grpSpPr>
        <p:sp>
          <p:nvSpPr>
            <p:cNvPr id="15" name="椭圆 14"/>
            <p:cNvSpPr/>
            <p:nvPr/>
          </p:nvSpPr>
          <p:spPr>
            <a:xfrm>
              <a:off x="1721837" y="2213309"/>
              <a:ext cx="1509325" cy="150932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椭圆 4"/>
            <p:cNvSpPr/>
            <p:nvPr/>
          </p:nvSpPr>
          <p:spPr>
            <a:xfrm>
              <a:off x="1942442" y="2433914"/>
              <a:ext cx="1068114" cy="1068114"/>
            </a:xfrm>
            <a:prstGeom prst="rect">
              <a:avLst/>
            </a:prstGeom>
          </p:spPr>
          <p:style>
            <a:lnRef idx="0">
              <a:scrgbClr r="0" g="0" b="0"/>
            </a:lnRef>
            <a:fillRef idx="0">
              <a:scrgbClr r="0" g="0" b="0"/>
            </a:fillRef>
            <a:effectRef idx="0">
              <a:scrgbClr r="0" g="0" b="0"/>
            </a:effectRef>
            <a:fontRef idx="minor">
              <a:schemeClr val="lt1"/>
            </a:fontRef>
          </p:style>
          <p:txBody>
            <a:bodyPr lIns="19685" tIns="19685" rIns="19685" bIns="19685" spcCol="1270"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100" b="0" i="0" u="none" strike="noStrike" kern="1200" cap="none" spc="0" normalizeH="0" baseline="0" noProof="0" dirty="0">
                  <a:ln>
                    <a:noFill/>
                  </a:ln>
                  <a:solidFill>
                    <a:srgbClr val="00B050"/>
                  </a:solidFill>
                  <a:effectLst/>
                  <a:uLnTx/>
                  <a:uFillTx/>
                  <a:latin typeface="+mn-lt"/>
                  <a:ea typeface="黑体" panose="02010609060101010101" charset="-122"/>
                  <a:cs typeface="+mn-cs"/>
                </a:rPr>
                <a:t>大</a:t>
              </a:r>
              <a:endParaRPr kumimoji="0" lang="zh-CN" altLang="en-US" sz="3100" b="0" i="0" u="none" strike="noStrike" kern="1200" cap="none" spc="0" normalizeH="0" baseline="0" noProof="0" dirty="0">
                <a:ln>
                  <a:noFill/>
                </a:ln>
                <a:solidFill>
                  <a:srgbClr val="00B050"/>
                </a:solidFill>
                <a:effectLst/>
                <a:uLnTx/>
                <a:uFillTx/>
                <a:latin typeface="+mn-lt"/>
                <a:ea typeface="黑体" panose="02010609060101010101"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100" b="0" i="0" u="none" strike="noStrike" kern="1200" cap="none" spc="0" normalizeH="0" baseline="0" noProof="0" dirty="0">
                  <a:ln>
                    <a:noFill/>
                  </a:ln>
                  <a:solidFill>
                    <a:srgbClr val="00B050"/>
                  </a:solidFill>
                  <a:effectLst/>
                  <a:uLnTx/>
                  <a:uFillTx/>
                  <a:latin typeface="+mn-lt"/>
                  <a:ea typeface="黑体" panose="02010609060101010101" charset="-122"/>
                  <a:cs typeface="+mn-cs"/>
                </a:rPr>
                <a:t>小</a:t>
              </a:r>
              <a:r>
                <a:rPr kumimoji="0" lang="en-US" altLang="zh-CN" sz="3100" b="0" i="0" u="none" strike="noStrike" kern="1200" cap="none" spc="0" normalizeH="0" baseline="0" noProof="0" dirty="0">
                  <a:ln>
                    <a:noFill/>
                  </a:ln>
                  <a:solidFill>
                    <a:srgbClr val="00B050"/>
                  </a:solidFill>
                  <a:effectLst/>
                  <a:uLnTx/>
                  <a:uFillTx/>
                  <a:latin typeface="+mn-lt"/>
                  <a:ea typeface="黑体" panose="02010609060101010101" charset="-122"/>
                  <a:cs typeface="+mn-cs"/>
                </a:rPr>
                <a:t> </a:t>
              </a:r>
              <a:endParaRPr kumimoji="0" lang="zh-CN" altLang="en-US" sz="3100" b="0" i="0" u="none" strike="noStrike" kern="1200" cap="none" spc="0" normalizeH="0" baseline="0" noProof="0" dirty="0">
                <a:ln>
                  <a:noFill/>
                </a:ln>
                <a:solidFill>
                  <a:srgbClr val="00B050"/>
                </a:solidFill>
                <a:effectLst/>
                <a:uLnTx/>
                <a:uFillTx/>
                <a:latin typeface="+mn-lt"/>
                <a:ea typeface="黑体" panose="02010609060101010101" charset="-122"/>
                <a:cs typeface="+mn-cs"/>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amond(in)">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文本框 241673"/>
          <p:cNvSpPr txBox="1"/>
          <p:nvPr/>
        </p:nvSpPr>
        <p:spPr>
          <a:xfrm>
            <a:off x="1165225" y="323850"/>
            <a:ext cx="4457700" cy="460375"/>
          </a:xfrm>
          <a:prstGeom prst="rect">
            <a:avLst/>
          </a:prstGeom>
          <a:noFill/>
          <a:ln w="9525">
            <a:noFill/>
          </a:ln>
        </p:spPr>
        <p:txBody>
          <a:bodyPr anchor="t" anchorCtr="0">
            <a:spAutoFit/>
          </a:bodyPr>
          <a:p>
            <a:pPr>
              <a:spcBef>
                <a:spcPct val="50000"/>
              </a:spcBef>
            </a:pPr>
            <a:r>
              <a:rPr lang="zh-CN" altLang="en-US" sz="2400" b="1" dirty="0">
                <a:latin typeface="Arial" panose="020B0604020202020204" pitchFamily="34" charset="0"/>
                <a:ea typeface="宋体" panose="02010600030101010101" pitchFamily="2" charset="-122"/>
              </a:rPr>
              <a:t>如何进行课题申报</a:t>
            </a:r>
            <a:r>
              <a:rPr lang="en-US" altLang="zh-CN" sz="2400" b="1">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议题</a:t>
            </a:r>
            <a:endParaRPr lang="zh-CN" altLang="en-US" sz="2400" b="1" dirty="0">
              <a:latin typeface="Arial" panose="020B0604020202020204" pitchFamily="34" charset="0"/>
              <a:ea typeface="宋体" panose="02010600030101010101" pitchFamily="2" charset="-122"/>
            </a:endParaRPr>
          </a:p>
        </p:txBody>
      </p:sp>
      <p:sp>
        <p:nvSpPr>
          <p:cNvPr id="26626" name="文本框 241675"/>
          <p:cNvSpPr txBox="1"/>
          <p:nvPr/>
        </p:nvSpPr>
        <p:spPr>
          <a:xfrm>
            <a:off x="1371600" y="1143000"/>
            <a:ext cx="6629400" cy="3000375"/>
          </a:xfrm>
          <a:prstGeom prst="rect">
            <a:avLst/>
          </a:prstGeom>
          <a:noFill/>
          <a:ln w="9525">
            <a:noFill/>
          </a:ln>
        </p:spPr>
        <p:txBody>
          <a:bodyPr anchor="t" anchorCtr="0">
            <a:spAutoFit/>
          </a:bodyPr>
          <a:p>
            <a:pPr>
              <a:spcBef>
                <a:spcPct val="50000"/>
              </a:spcBef>
            </a:pPr>
            <a:r>
              <a:rPr lang="zh-CN" altLang="en-US" sz="2100" b="1" dirty="0">
                <a:latin typeface="Arial" panose="020B0604020202020204" pitchFamily="34" charset="0"/>
                <a:ea typeface="宋体" panose="02010600030101010101" pitchFamily="2" charset="-122"/>
              </a:rPr>
              <a:t>分析问题：</a:t>
            </a:r>
            <a:endParaRPr lang="zh-CN" altLang="en-US" sz="2100" b="1" dirty="0">
              <a:latin typeface="Arial" panose="020B0604020202020204" pitchFamily="34" charset="0"/>
              <a:ea typeface="宋体" panose="02010600030101010101" pitchFamily="2" charset="-122"/>
            </a:endParaRPr>
          </a:p>
          <a:p>
            <a:pPr>
              <a:spcBef>
                <a:spcPct val="50000"/>
              </a:spcBef>
            </a:pPr>
            <a:endParaRPr lang="zh-CN" altLang="en-US" sz="2100" b="1" dirty="0">
              <a:latin typeface="Arial" panose="020B0604020202020204" pitchFamily="34" charset="0"/>
              <a:ea typeface="宋体" panose="02010600030101010101" pitchFamily="2" charset="-122"/>
            </a:endParaRPr>
          </a:p>
          <a:p>
            <a:r>
              <a:rPr lang="zh-CN" altLang="en-US" sz="2100" b="1" dirty="0">
                <a:latin typeface="Arial" panose="020B0604020202020204" pitchFamily="34" charset="0"/>
                <a:ea typeface="宋体" panose="02010600030101010101" pitchFamily="2" charset="-122"/>
              </a:rPr>
              <a:t>定性分析，就是对于事物的质的方面的分析和研究，一事物的质是它区别于其它事物的内部所固有的规定性。</a:t>
            </a:r>
            <a:endParaRPr lang="zh-CN" altLang="en-US" sz="2100" b="1" dirty="0">
              <a:latin typeface="Arial" panose="020B0604020202020204" pitchFamily="34" charset="0"/>
              <a:ea typeface="宋体" panose="02010600030101010101" pitchFamily="2" charset="-122"/>
            </a:endParaRPr>
          </a:p>
          <a:p>
            <a:pPr>
              <a:spcBef>
                <a:spcPct val="50000"/>
              </a:spcBef>
            </a:pPr>
            <a:r>
              <a:rPr lang="zh-CN" altLang="en-US" sz="2100" b="1" dirty="0">
                <a:latin typeface="Arial" panose="020B0604020202020204" pitchFamily="34" charset="0"/>
                <a:ea typeface="宋体" panose="02010600030101010101" pitchFamily="2" charset="-122"/>
              </a:rPr>
              <a:t>定量分析，就是对事物的量的方面的分析和研究。事物的量就是事物存在和发展的规模、速度、程度以及构成事物的共同成分在空间上的排列等等可以用数量表示的规定性。</a:t>
            </a:r>
            <a:endParaRPr lang="zh-CN" altLang="en-US" sz="2100" b="1" dirty="0">
              <a:latin typeface="Arial" panose="020B0604020202020204" pitchFamily="34" charset="0"/>
              <a:ea typeface="宋体" panose="02010600030101010101" pitchFamily="2" charset="-122"/>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文本框 252937"/>
          <p:cNvSpPr txBox="1"/>
          <p:nvPr/>
        </p:nvSpPr>
        <p:spPr>
          <a:xfrm>
            <a:off x="1147763" y="298450"/>
            <a:ext cx="4457700" cy="460375"/>
          </a:xfrm>
          <a:prstGeom prst="rect">
            <a:avLst/>
          </a:prstGeom>
          <a:noFill/>
          <a:ln w="9525">
            <a:noFill/>
          </a:ln>
        </p:spPr>
        <p:txBody>
          <a:bodyPr anchor="t" anchorCtr="0">
            <a:spAutoFit/>
          </a:bodyPr>
          <a:p>
            <a:pPr>
              <a:spcBef>
                <a:spcPct val="50000"/>
              </a:spcBef>
            </a:pPr>
            <a:r>
              <a:rPr lang="zh-CN" altLang="en-US" sz="2400" b="1" dirty="0">
                <a:latin typeface="Arial" panose="020B0604020202020204" pitchFamily="34" charset="0"/>
                <a:ea typeface="宋体" panose="02010600030101010101" pitchFamily="2" charset="-122"/>
              </a:rPr>
              <a:t>如何进行课题申报</a:t>
            </a:r>
            <a:r>
              <a:rPr lang="en-US" altLang="zh-CN" sz="2400" b="1">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议题</a:t>
            </a:r>
            <a:endParaRPr lang="zh-CN" altLang="en-US" sz="2400" b="1" dirty="0">
              <a:latin typeface="Arial" panose="020B0604020202020204" pitchFamily="34" charset="0"/>
              <a:ea typeface="宋体" panose="02010600030101010101" pitchFamily="2" charset="-122"/>
            </a:endParaRPr>
          </a:p>
        </p:txBody>
      </p:sp>
      <p:sp>
        <p:nvSpPr>
          <p:cNvPr id="28674" name="文本框 252939"/>
          <p:cNvSpPr txBox="1"/>
          <p:nvPr/>
        </p:nvSpPr>
        <p:spPr>
          <a:xfrm>
            <a:off x="1485900" y="1028700"/>
            <a:ext cx="6515100" cy="3646488"/>
          </a:xfrm>
          <a:prstGeom prst="rect">
            <a:avLst/>
          </a:prstGeom>
          <a:noFill/>
          <a:ln w="9525">
            <a:noFill/>
          </a:ln>
        </p:spPr>
        <p:txBody>
          <a:bodyPr anchor="t" anchorCtr="0">
            <a:spAutoFit/>
          </a:bodyPr>
          <a:p>
            <a:pPr marL="342900" indent="-342900">
              <a:spcBef>
                <a:spcPct val="50000"/>
              </a:spcBef>
            </a:pPr>
            <a:r>
              <a:rPr lang="zh-CN" altLang="en-US" sz="2100" b="1" dirty="0">
                <a:latin typeface="Arial" panose="020B0604020202020204" pitchFamily="34" charset="0"/>
                <a:ea typeface="宋体" panose="02010600030101010101" pitchFamily="2" charset="-122"/>
              </a:rPr>
              <a:t>在英语人文悦读中促进学生发展核心素养的实践研究</a:t>
            </a:r>
            <a:endParaRPr lang="zh-CN" altLang="en-US" sz="2100" b="1" dirty="0">
              <a:latin typeface="Arial" panose="020B0604020202020204" pitchFamily="34" charset="0"/>
              <a:ea typeface="宋体" panose="02010600030101010101" pitchFamily="2" charset="-122"/>
            </a:endParaRPr>
          </a:p>
          <a:p>
            <a:pPr marL="342900" indent="-342900"/>
            <a:endParaRPr lang="zh-CN" altLang="en-US" sz="2100" b="1" dirty="0">
              <a:latin typeface="Arial" panose="020B0604020202020204" pitchFamily="34" charset="0"/>
              <a:ea typeface="宋体" panose="02010600030101010101" pitchFamily="2" charset="-122"/>
            </a:endParaRPr>
          </a:p>
          <a:p>
            <a:pPr marL="342900" indent="-342900"/>
            <a:r>
              <a:rPr lang="zh-CN" altLang="en-US" sz="2100" b="1" dirty="0">
                <a:latin typeface="Arial" panose="020B0604020202020204" pitchFamily="34" charset="0"/>
                <a:ea typeface="宋体" panose="02010600030101010101" pitchFamily="2" charset="-122"/>
              </a:rPr>
              <a:t>定性分析就是要回答：</a:t>
            </a:r>
            <a:endParaRPr lang="zh-CN" altLang="en-US" sz="2100" b="1" dirty="0">
              <a:latin typeface="Arial" panose="020B0604020202020204" pitchFamily="34" charset="0"/>
              <a:ea typeface="宋体" panose="02010600030101010101" pitchFamily="2" charset="-122"/>
            </a:endParaRPr>
          </a:p>
          <a:p>
            <a:pPr marL="342900" indent="-342900"/>
            <a:r>
              <a:rPr lang="zh-CN" altLang="en-US" sz="2100" b="1" dirty="0">
                <a:latin typeface="Arial" panose="020B0604020202020204" pitchFamily="34" charset="0"/>
                <a:ea typeface="宋体" panose="02010600030101010101" pitchFamily="2" charset="-122"/>
              </a:rPr>
              <a:t>什么是核心素养？核心素养主要包含哪些方面？</a:t>
            </a:r>
            <a:endParaRPr lang="zh-CN" altLang="en-US" sz="2100" b="1" dirty="0">
              <a:latin typeface="Arial" panose="020B0604020202020204" pitchFamily="34" charset="0"/>
              <a:ea typeface="宋体" panose="02010600030101010101" pitchFamily="2" charset="-122"/>
            </a:endParaRPr>
          </a:p>
          <a:p>
            <a:pPr marL="342900" indent="-342900"/>
            <a:r>
              <a:rPr lang="zh-CN" altLang="en-US" sz="2100" b="1" dirty="0">
                <a:latin typeface="Arial" panose="020B0604020202020204" pitchFamily="34" charset="0"/>
                <a:ea typeface="宋体" panose="02010600030101010101" pitchFamily="2" charset="-122"/>
              </a:rPr>
              <a:t>通过什么途径促进学生发展核心素养？</a:t>
            </a:r>
            <a:endParaRPr lang="zh-CN" altLang="en-US" sz="2100" b="1" dirty="0">
              <a:latin typeface="Arial" panose="020B0604020202020204" pitchFamily="34" charset="0"/>
              <a:ea typeface="宋体" panose="02010600030101010101" pitchFamily="2" charset="-122"/>
            </a:endParaRPr>
          </a:p>
          <a:p>
            <a:pPr marL="342900" indent="-342900"/>
            <a:r>
              <a:rPr lang="zh-CN" altLang="en-US" sz="2100" b="1" dirty="0">
                <a:latin typeface="Arial" panose="020B0604020202020204" pitchFamily="34" charset="0"/>
                <a:ea typeface="宋体" panose="02010600030101010101" pitchFamily="2" charset="-122"/>
              </a:rPr>
              <a:t>什么叫人文悦读？英语的人文悦读有哪些优势？</a:t>
            </a:r>
            <a:endParaRPr lang="zh-CN" altLang="en-US" sz="2100" b="1" dirty="0">
              <a:latin typeface="Arial" panose="020B0604020202020204" pitchFamily="34" charset="0"/>
              <a:ea typeface="宋体" panose="02010600030101010101" pitchFamily="2" charset="-122"/>
            </a:endParaRPr>
          </a:p>
          <a:p>
            <a:pPr marL="342900" indent="-342900"/>
            <a:r>
              <a:rPr lang="zh-CN" altLang="en-US" sz="2100" b="1" dirty="0">
                <a:latin typeface="Arial" panose="020B0604020202020204" pitchFamily="34" charset="0"/>
                <a:ea typeface="宋体" panose="02010600030101010101" pitchFamily="2" charset="-122"/>
              </a:rPr>
              <a:t>人文悦读能促进学生发展核心素养吗？</a:t>
            </a:r>
            <a:endParaRPr lang="zh-CN" altLang="en-US" sz="2100" b="1" dirty="0">
              <a:latin typeface="Arial" panose="020B0604020202020204" pitchFamily="34" charset="0"/>
              <a:ea typeface="宋体" panose="02010600030101010101" pitchFamily="2" charset="-122"/>
            </a:endParaRPr>
          </a:p>
          <a:p>
            <a:pPr marL="342900" indent="-342900"/>
            <a:r>
              <a:rPr lang="zh-CN" altLang="en-US" sz="2100" b="1" dirty="0">
                <a:latin typeface="Arial" panose="020B0604020202020204" pitchFamily="34" charset="0"/>
                <a:ea typeface="宋体" panose="02010600030101010101" pitchFamily="2" charset="-122"/>
              </a:rPr>
              <a:t>如果能，有哪些契合点？</a:t>
            </a:r>
            <a:endParaRPr lang="zh-CN" altLang="en-US" sz="2100" b="1" dirty="0">
              <a:latin typeface="Arial" panose="020B0604020202020204" pitchFamily="34" charset="0"/>
              <a:ea typeface="宋体" panose="02010600030101010101" pitchFamily="2" charset="-122"/>
            </a:endParaRPr>
          </a:p>
          <a:p>
            <a:pPr marL="342900" indent="-342900"/>
            <a:r>
              <a:rPr lang="en-US" altLang="zh-CN" sz="2100" b="1">
                <a:latin typeface="Arial" panose="020B0604020202020204" pitchFamily="34" charset="0"/>
                <a:ea typeface="宋体" panose="02010600030101010101" pitchFamily="2" charset="-122"/>
              </a:rPr>
              <a:t>……</a:t>
            </a:r>
            <a:endParaRPr lang="en-US" altLang="zh-CN" sz="2100" b="1">
              <a:latin typeface="Arial" panose="020B0604020202020204" pitchFamily="34" charset="0"/>
              <a:ea typeface="宋体" panose="02010600030101010101" pitchFamily="2" charset="-122"/>
            </a:endParaRPr>
          </a:p>
          <a:p>
            <a:pPr marL="342900" indent="-342900"/>
            <a:r>
              <a:rPr lang="en-US" altLang="zh-CN" sz="2100" b="1">
                <a:latin typeface="Arial" panose="020B0604020202020204" pitchFamily="34" charset="0"/>
                <a:ea typeface="宋体" panose="02010600030101010101" pitchFamily="2" charset="-122"/>
              </a:rPr>
              <a:t>              </a:t>
            </a:r>
            <a:r>
              <a:rPr lang="zh-CN" altLang="en-US" sz="2100" b="1" dirty="0">
                <a:latin typeface="Arial" panose="020B0604020202020204" pitchFamily="34" charset="0"/>
                <a:ea typeface="宋体" panose="02010600030101010101" pitchFamily="2" charset="-122"/>
              </a:rPr>
              <a:t>对上面这些问题我们还可以更深入地分析，从“质”的方面进行论证。</a:t>
            </a:r>
            <a:endParaRPr lang="zh-CN" altLang="en-US" sz="2100" b="1" dirty="0">
              <a:latin typeface="Arial" panose="020B0604020202020204" pitchFamily="34" charset="0"/>
              <a:ea typeface="宋体" panose="02010600030101010101" pitchFamily="2" charset="-122"/>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文本框 253961"/>
          <p:cNvSpPr txBox="1"/>
          <p:nvPr/>
        </p:nvSpPr>
        <p:spPr>
          <a:xfrm>
            <a:off x="1190625" y="323850"/>
            <a:ext cx="4457700" cy="460375"/>
          </a:xfrm>
          <a:prstGeom prst="rect">
            <a:avLst/>
          </a:prstGeom>
          <a:noFill/>
          <a:ln w="9525">
            <a:noFill/>
          </a:ln>
        </p:spPr>
        <p:txBody>
          <a:bodyPr anchor="t" anchorCtr="0">
            <a:spAutoFit/>
          </a:bodyPr>
          <a:p>
            <a:pPr>
              <a:spcBef>
                <a:spcPct val="50000"/>
              </a:spcBef>
            </a:pPr>
            <a:r>
              <a:rPr lang="zh-CN" altLang="en-US" sz="2400" b="1" dirty="0">
                <a:latin typeface="Arial" panose="020B0604020202020204" pitchFamily="34" charset="0"/>
                <a:ea typeface="宋体" panose="02010600030101010101" pitchFamily="2" charset="-122"/>
              </a:rPr>
              <a:t>如何进行课题申报</a:t>
            </a:r>
            <a:r>
              <a:rPr lang="en-US" altLang="zh-CN" sz="2400" b="1">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议题</a:t>
            </a:r>
            <a:endParaRPr lang="zh-CN" altLang="en-US" sz="2400" b="1" dirty="0">
              <a:latin typeface="Arial" panose="020B0604020202020204" pitchFamily="34" charset="0"/>
              <a:ea typeface="宋体" panose="02010600030101010101" pitchFamily="2" charset="-122"/>
            </a:endParaRPr>
          </a:p>
        </p:txBody>
      </p:sp>
      <p:sp>
        <p:nvSpPr>
          <p:cNvPr id="30722" name="文本框 253963"/>
          <p:cNvSpPr txBox="1"/>
          <p:nvPr/>
        </p:nvSpPr>
        <p:spPr>
          <a:xfrm>
            <a:off x="1257300" y="1485900"/>
            <a:ext cx="7115175" cy="2646363"/>
          </a:xfrm>
          <a:prstGeom prst="rect">
            <a:avLst/>
          </a:prstGeom>
          <a:noFill/>
          <a:ln w="9525">
            <a:noFill/>
          </a:ln>
        </p:spPr>
        <p:txBody>
          <a:bodyPr wrap="square" anchor="t" anchorCtr="0">
            <a:spAutoFit/>
          </a:bodyPr>
          <a:p>
            <a:pPr marL="342900" indent="-342900">
              <a:spcBef>
                <a:spcPct val="50000"/>
              </a:spcBef>
            </a:pPr>
            <a:r>
              <a:rPr lang="zh-CN" altLang="en-US" sz="2100" b="1" dirty="0">
                <a:latin typeface="Arial" panose="020B0604020202020204" pitchFamily="34" charset="0"/>
                <a:ea typeface="宋体" panose="02010600030101010101" pitchFamily="2" charset="-122"/>
              </a:rPr>
              <a:t>在英语人文悦读中促进学生发展核心素养的实践研究</a:t>
            </a:r>
            <a:endParaRPr lang="zh-CN" altLang="en-US" sz="2100" b="1" dirty="0">
              <a:latin typeface="Arial" panose="020B0604020202020204" pitchFamily="34" charset="0"/>
              <a:ea typeface="宋体" panose="02010600030101010101" pitchFamily="2" charset="-122"/>
            </a:endParaRPr>
          </a:p>
          <a:p>
            <a:pPr marL="342900" indent="-342900"/>
            <a:endParaRPr lang="zh-CN" altLang="en-US" sz="100" b="1" dirty="0">
              <a:latin typeface="Arial" panose="020B0604020202020204" pitchFamily="34" charset="0"/>
              <a:ea typeface="宋体" panose="02010600030101010101" pitchFamily="2" charset="-122"/>
            </a:endParaRPr>
          </a:p>
          <a:p>
            <a:pPr marL="342900" indent="-342900"/>
            <a:r>
              <a:rPr lang="zh-CN" altLang="en-US" b="1" dirty="0">
                <a:latin typeface="Arial" panose="020B0604020202020204" pitchFamily="34" charset="0"/>
                <a:ea typeface="宋体" panose="02010600030101010101" pitchFamily="2" charset="-122"/>
              </a:rPr>
              <a:t>在这个问题中，定量分析就是要回答：</a:t>
            </a:r>
            <a:endParaRPr lang="zh-CN" altLang="en-US" b="1" dirty="0">
              <a:latin typeface="Arial" panose="020B0604020202020204" pitchFamily="34" charset="0"/>
              <a:ea typeface="宋体" panose="02010600030101010101" pitchFamily="2" charset="-122"/>
            </a:endParaRPr>
          </a:p>
          <a:p>
            <a:pPr marL="342900" indent="-342900"/>
            <a:r>
              <a:rPr lang="zh-CN" altLang="en-US" b="1" dirty="0">
                <a:latin typeface="Arial" panose="020B0604020202020204" pitchFamily="34" charset="0"/>
                <a:ea typeface="宋体" panose="02010600030101010101" pitchFamily="2" charset="-122"/>
              </a:rPr>
              <a:t>核心素养分三个方面，六大素养，</a:t>
            </a:r>
            <a:r>
              <a:rPr lang="en-US" altLang="zh-CN" b="1" dirty="0">
                <a:latin typeface="Arial" panose="020B0604020202020204" pitchFamily="34" charset="0"/>
                <a:ea typeface="宋体" panose="02010600030101010101" pitchFamily="2" charset="-122"/>
              </a:rPr>
              <a:t>16</a:t>
            </a:r>
            <a:r>
              <a:rPr lang="zh-CN" altLang="en-US" b="1" dirty="0">
                <a:latin typeface="Arial" panose="020B0604020202020204" pitchFamily="34" charset="0"/>
                <a:ea typeface="宋体" panose="02010600030101010101" pitchFamily="2" charset="-122"/>
              </a:rPr>
              <a:t>个基本要点。如何测量和确定？</a:t>
            </a:r>
            <a:endParaRPr lang="zh-CN" altLang="en-US" b="1" dirty="0">
              <a:latin typeface="Arial" panose="020B0604020202020204" pitchFamily="34" charset="0"/>
              <a:ea typeface="宋体" panose="02010600030101010101" pitchFamily="2" charset="-122"/>
            </a:endParaRPr>
          </a:p>
          <a:p>
            <a:pPr marL="342900" indent="-342900"/>
            <a:r>
              <a:rPr lang="zh-CN" altLang="en-US" b="1" dirty="0">
                <a:latin typeface="Arial" panose="020B0604020202020204" pitchFamily="34" charset="0"/>
                <a:ea typeface="宋体" panose="02010600030101010101" pitchFamily="2" charset="-122"/>
              </a:rPr>
              <a:t>人文悦读中与核心素养契合点高的素养有多少？</a:t>
            </a:r>
            <a:endParaRPr lang="zh-CN" altLang="en-US" b="1" dirty="0">
              <a:latin typeface="Arial" panose="020B0604020202020204" pitchFamily="34" charset="0"/>
              <a:ea typeface="宋体" panose="02010600030101010101" pitchFamily="2" charset="-122"/>
            </a:endParaRPr>
          </a:p>
          <a:p>
            <a:pPr marL="342900" indent="-342900"/>
            <a:r>
              <a:rPr lang="zh-CN" altLang="en-US" b="1" dirty="0">
                <a:latin typeface="Arial" panose="020B0604020202020204" pitchFamily="34" charset="0"/>
                <a:ea typeface="宋体" panose="02010600030101010101" pitchFamily="2" charset="-122"/>
              </a:rPr>
              <a:t>不同年级的学生悦读量多少为宜？如何确定？</a:t>
            </a:r>
            <a:endParaRPr lang="zh-CN" altLang="en-US" b="1" dirty="0">
              <a:latin typeface="Arial" panose="020B0604020202020204" pitchFamily="34" charset="0"/>
              <a:ea typeface="宋体" panose="02010600030101010101" pitchFamily="2" charset="-122"/>
            </a:endParaRPr>
          </a:p>
          <a:p>
            <a:pPr marL="342900" indent="-342900"/>
            <a:r>
              <a:rPr lang="en-US" altLang="zh-CN" b="1">
                <a:latin typeface="Arial" panose="020B0604020202020204" pitchFamily="34" charset="0"/>
                <a:ea typeface="宋体" panose="02010600030101010101" pitchFamily="2" charset="-122"/>
              </a:rPr>
              <a:t>……</a:t>
            </a:r>
            <a:endParaRPr lang="en-US" altLang="zh-CN" b="1">
              <a:latin typeface="Arial" panose="020B0604020202020204" pitchFamily="34" charset="0"/>
              <a:ea typeface="宋体" panose="02010600030101010101" pitchFamily="2" charset="-122"/>
            </a:endParaRPr>
          </a:p>
          <a:p>
            <a:pPr marL="342900" indent="-342900"/>
            <a:r>
              <a:rPr lang="zh-CN" altLang="en-US" b="1" dirty="0">
                <a:latin typeface="Arial" panose="020B0604020202020204" pitchFamily="34" charset="0"/>
                <a:ea typeface="宋体" panose="02010600030101010101" pitchFamily="2" charset="-122"/>
              </a:rPr>
              <a:t>             在对上面的问题进行了量化的分析后，就为我们进一步对问题的研究提供了有力的、比较准确的科学依据，也为我们在研究过程中对相关的问题的测量和验证建立了一种数学模型。</a:t>
            </a:r>
            <a:endParaRPr lang="zh-CN" altLang="en-US" b="1" dirty="0">
              <a:latin typeface="Arial" panose="020B0604020202020204" pitchFamily="34" charset="0"/>
              <a:ea typeface="宋体" panose="02010600030101010101" pitchFamily="2" charset="-122"/>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文本框 239626"/>
          <p:cNvSpPr txBox="1"/>
          <p:nvPr/>
        </p:nvSpPr>
        <p:spPr>
          <a:xfrm>
            <a:off x="1141413" y="303213"/>
            <a:ext cx="4400550" cy="460375"/>
          </a:xfrm>
          <a:prstGeom prst="rect">
            <a:avLst/>
          </a:prstGeom>
          <a:noFill/>
          <a:ln w="9525">
            <a:noFill/>
          </a:ln>
        </p:spPr>
        <p:txBody>
          <a:bodyPr anchor="t" anchorCtr="0">
            <a:spAutoFit/>
          </a:bodyPr>
          <a:p>
            <a:pPr>
              <a:spcBef>
                <a:spcPct val="50000"/>
              </a:spcBef>
            </a:pPr>
            <a:r>
              <a:rPr lang="zh-CN" altLang="en-US" sz="2400" b="1" dirty="0">
                <a:latin typeface="Arial" panose="020B0604020202020204" pitchFamily="34" charset="0"/>
                <a:ea typeface="宋体" panose="02010600030101010101" pitchFamily="2" charset="-122"/>
              </a:rPr>
              <a:t>如何进行课题申报</a:t>
            </a:r>
            <a:r>
              <a:rPr lang="en-US" altLang="zh-CN" sz="2400" b="1">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设计</a:t>
            </a:r>
            <a:endParaRPr lang="zh-CN" altLang="en-US" sz="2400" b="1" dirty="0">
              <a:latin typeface="Arial" panose="020B0604020202020204" pitchFamily="34" charset="0"/>
              <a:ea typeface="宋体" panose="02010600030101010101" pitchFamily="2" charset="-122"/>
            </a:endParaRPr>
          </a:p>
        </p:txBody>
      </p:sp>
      <p:sp>
        <p:nvSpPr>
          <p:cNvPr id="32770" name="文本框 239629"/>
          <p:cNvSpPr txBox="1"/>
          <p:nvPr/>
        </p:nvSpPr>
        <p:spPr>
          <a:xfrm>
            <a:off x="1385888" y="1787525"/>
            <a:ext cx="6000750" cy="1568450"/>
          </a:xfrm>
          <a:prstGeom prst="rect">
            <a:avLst/>
          </a:prstGeom>
          <a:noFill/>
          <a:ln w="9525">
            <a:noFill/>
          </a:ln>
        </p:spPr>
        <p:txBody>
          <a:bodyPr wrap="square" anchor="t" anchorCtr="0">
            <a:spAutoFit/>
          </a:bodyPr>
          <a:p>
            <a:pPr>
              <a:spcBef>
                <a:spcPct val="50000"/>
              </a:spcBef>
            </a:pPr>
            <a:r>
              <a:rPr lang="zh-CN" altLang="en-US" sz="2400" b="1" dirty="0">
                <a:latin typeface="Arial" panose="020B0604020202020204" pitchFamily="34" charset="0"/>
                <a:ea typeface="宋体" panose="02010600030101010101" pitchFamily="2" charset="-122"/>
              </a:rPr>
              <a:t>设计是对选题进行整体构架，提出研究的方案与实施计划。通过设计将研究问题细化为具体的研究行动方案和计划，使研究有可能成为现实。</a:t>
            </a:r>
            <a:endParaRPr lang="zh-CN" altLang="en-US" sz="2400" b="1" dirty="0">
              <a:latin typeface="Arial" panose="020B0604020202020204" pitchFamily="34" charset="0"/>
              <a:ea typeface="宋体" panose="02010600030101010101" pitchFamily="2" charset="-122"/>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框 247817"/>
          <p:cNvSpPr txBox="1"/>
          <p:nvPr/>
        </p:nvSpPr>
        <p:spPr>
          <a:xfrm>
            <a:off x="1181100" y="323850"/>
            <a:ext cx="4400550" cy="460375"/>
          </a:xfrm>
          <a:prstGeom prst="rect">
            <a:avLst/>
          </a:prstGeom>
          <a:noFill/>
          <a:ln w="9525">
            <a:noFill/>
          </a:ln>
        </p:spPr>
        <p:txBody>
          <a:bodyPr anchor="t" anchorCtr="0">
            <a:spAutoFit/>
          </a:bodyPr>
          <a:p>
            <a:pPr>
              <a:spcBef>
                <a:spcPct val="50000"/>
              </a:spcBef>
            </a:pPr>
            <a:r>
              <a:rPr lang="zh-CN" altLang="en-US" sz="2400" b="1" dirty="0">
                <a:latin typeface="Arial" panose="020B0604020202020204" pitchFamily="34" charset="0"/>
                <a:ea typeface="宋体" panose="02010600030101010101" pitchFamily="2" charset="-122"/>
              </a:rPr>
              <a:t>如何进行课题申报</a:t>
            </a:r>
            <a:r>
              <a:rPr lang="en-US" altLang="zh-CN" sz="2400" b="1">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设计</a:t>
            </a:r>
            <a:endParaRPr lang="zh-CN" altLang="en-US" sz="2400" b="1" dirty="0">
              <a:latin typeface="Arial" panose="020B0604020202020204" pitchFamily="34" charset="0"/>
              <a:ea typeface="宋体" panose="02010600030101010101" pitchFamily="2" charset="-122"/>
            </a:endParaRPr>
          </a:p>
        </p:txBody>
      </p:sp>
      <p:sp>
        <p:nvSpPr>
          <p:cNvPr id="34818" name="文本框 247820"/>
          <p:cNvSpPr txBox="1"/>
          <p:nvPr/>
        </p:nvSpPr>
        <p:spPr>
          <a:xfrm>
            <a:off x="476250" y="896938"/>
            <a:ext cx="8486775" cy="4246562"/>
          </a:xfrm>
          <a:prstGeom prst="rect">
            <a:avLst/>
          </a:prstGeom>
          <a:noFill/>
          <a:ln w="9525">
            <a:noFill/>
          </a:ln>
        </p:spPr>
        <p:txBody>
          <a:bodyPr wrap="square" anchor="t" anchorCtr="0">
            <a:spAutoFit/>
          </a:bodyPr>
          <a:p>
            <a:r>
              <a:rPr lang="zh-CN" altLang="en-US" b="1" dirty="0">
                <a:latin typeface="Arial" panose="020B0604020202020204" pitchFamily="34" charset="0"/>
                <a:ea typeface="宋体" panose="02010600030101010101" pitchFamily="2" charset="-122"/>
              </a:rPr>
              <a:t>课题设计的基本框架（规划办）</a:t>
            </a:r>
            <a:endParaRPr lang="zh-CN" altLang="en-US" b="1" dirty="0">
              <a:latin typeface="Arial" panose="020B0604020202020204" pitchFamily="34" charset="0"/>
              <a:ea typeface="宋体" panose="02010600030101010101" pitchFamily="2" charset="-122"/>
            </a:endParaRPr>
          </a:p>
          <a:p>
            <a:r>
              <a:rPr lang="zh-CN" altLang="en-US" b="1" dirty="0">
                <a:latin typeface="Arial" panose="020B0604020202020204" pitchFamily="34" charset="0"/>
                <a:ea typeface="宋体" panose="02010600030101010101" pitchFamily="2" charset="-122"/>
              </a:rPr>
              <a:t>     </a:t>
            </a:r>
            <a:r>
              <a:rPr lang="en-US" altLang="zh-CN" b="1" dirty="0">
                <a:latin typeface="Arial" panose="020B0604020202020204" pitchFamily="34" charset="0"/>
                <a:ea typeface="宋体" panose="02010600030101010101" pitchFamily="2" charset="-122"/>
              </a:rPr>
              <a:t>1. </a:t>
            </a:r>
            <a:r>
              <a:rPr lang="zh-CN" altLang="en-US" b="1" dirty="0">
                <a:latin typeface="Arial" panose="020B0604020202020204" pitchFamily="34" charset="0"/>
                <a:ea typeface="宋体" panose="02010600030101010101" pitchFamily="2" charset="-122"/>
              </a:rPr>
              <a:t>课题名称   </a:t>
            </a:r>
            <a:r>
              <a:rPr lang="zh-CN" altLang="en-US" b="1" dirty="0">
                <a:solidFill>
                  <a:srgbClr val="1923E5"/>
                </a:solidFill>
                <a:latin typeface="Arial" panose="020B0604020202020204" pitchFamily="34" charset="0"/>
                <a:ea typeface="宋体" panose="02010600030101010101" pitchFamily="2" charset="-122"/>
              </a:rPr>
              <a:t>明确无歧义，不用副标题。</a:t>
            </a:r>
            <a:endParaRPr lang="zh-CN" altLang="en-US" b="1" dirty="0">
              <a:latin typeface="Arial" panose="020B0604020202020204" pitchFamily="34" charset="0"/>
              <a:ea typeface="宋体" panose="02010600030101010101" pitchFamily="2" charset="-122"/>
            </a:endParaRPr>
          </a:p>
          <a:p>
            <a:r>
              <a:rPr lang="zh-CN" altLang="en-US" b="1" dirty="0">
                <a:latin typeface="Arial" panose="020B0604020202020204" pitchFamily="34" charset="0"/>
                <a:ea typeface="宋体" panose="02010600030101010101" pitchFamily="2" charset="-122"/>
              </a:rPr>
              <a:t>     </a:t>
            </a:r>
            <a:r>
              <a:rPr lang="en-US" altLang="zh-CN" b="1" dirty="0">
                <a:latin typeface="Arial" panose="020B0604020202020204" pitchFamily="34" charset="0"/>
                <a:ea typeface="宋体" panose="02010600030101010101" pitchFamily="2" charset="-122"/>
              </a:rPr>
              <a:t>2. </a:t>
            </a:r>
            <a:r>
              <a:rPr lang="zh-CN" altLang="en-US" b="1" dirty="0">
                <a:latin typeface="Arial" panose="020B0604020202020204" pitchFamily="34" charset="0"/>
                <a:ea typeface="宋体" panose="02010600030101010101" pitchFamily="2" charset="-122"/>
              </a:rPr>
              <a:t>核心概念的界定 </a:t>
            </a:r>
            <a:r>
              <a:rPr lang="zh-CN" altLang="en-US" b="1" dirty="0">
                <a:solidFill>
                  <a:srgbClr val="1923E5"/>
                </a:solidFill>
                <a:latin typeface="Arial" panose="020B0604020202020204" pitchFamily="34" charset="0"/>
                <a:ea typeface="宋体" panose="02010600030101010101" pitchFamily="2" charset="-122"/>
              </a:rPr>
              <a:t>表明课题所研究的对象、范围、明晰核心概念内涵与外延。</a:t>
            </a:r>
            <a:endParaRPr lang="zh-CN" altLang="en-US" b="1" dirty="0">
              <a:latin typeface="Arial" panose="020B0604020202020204" pitchFamily="34" charset="0"/>
              <a:ea typeface="宋体" panose="02010600030101010101" pitchFamily="2" charset="-122"/>
            </a:endParaRPr>
          </a:p>
          <a:p>
            <a:r>
              <a:rPr lang="zh-CN" altLang="en-US" b="1" dirty="0">
                <a:latin typeface="Arial" panose="020B0604020202020204" pitchFamily="34" charset="0"/>
                <a:ea typeface="宋体" panose="02010600030101010101" pitchFamily="2" charset="-122"/>
              </a:rPr>
              <a:t>     </a:t>
            </a:r>
            <a:r>
              <a:rPr lang="en-US" altLang="zh-CN" b="1" dirty="0">
                <a:latin typeface="Arial" panose="020B0604020202020204" pitchFamily="34" charset="0"/>
                <a:ea typeface="宋体" panose="02010600030101010101" pitchFamily="2" charset="-122"/>
              </a:rPr>
              <a:t>3. </a:t>
            </a:r>
            <a:r>
              <a:rPr lang="zh-CN" altLang="en-US" b="1" dirty="0">
                <a:latin typeface="Arial" panose="020B0604020202020204" pitchFamily="34" charset="0"/>
                <a:ea typeface="宋体" panose="02010600030101010101" pitchFamily="2" charset="-122"/>
              </a:rPr>
              <a:t>国内外同一领域研究现状及研究的价值   文献综述</a:t>
            </a:r>
            <a:r>
              <a:rPr lang="zh-CN" altLang="en-US" b="1" dirty="0">
                <a:solidFill>
                  <a:srgbClr val="1923E5"/>
                </a:solidFill>
                <a:latin typeface="Arial" panose="020B0604020202020204" pitchFamily="34" charset="0"/>
                <a:ea typeface="宋体" panose="02010600030101010101" pitchFamily="2" charset="-122"/>
              </a:rPr>
              <a:t>（述和评）</a:t>
            </a:r>
            <a:endParaRPr lang="zh-CN" altLang="en-US" b="1" dirty="0">
              <a:latin typeface="Arial" panose="020B0604020202020204" pitchFamily="34" charset="0"/>
              <a:ea typeface="宋体" panose="02010600030101010101" pitchFamily="2" charset="-122"/>
            </a:endParaRPr>
          </a:p>
          <a:p>
            <a:r>
              <a:rPr lang="zh-CN" altLang="en-US" b="1" dirty="0">
                <a:latin typeface="Arial" panose="020B0604020202020204" pitchFamily="34" charset="0"/>
                <a:ea typeface="宋体" panose="02010600030101010101" pitchFamily="2" charset="-122"/>
              </a:rPr>
              <a:t>     </a:t>
            </a:r>
            <a:r>
              <a:rPr lang="en-US" altLang="zh-CN" b="1" dirty="0">
                <a:latin typeface="Arial" panose="020B0604020202020204" pitchFamily="34" charset="0"/>
                <a:ea typeface="宋体" panose="02010600030101010101" pitchFamily="2" charset="-122"/>
              </a:rPr>
              <a:t>4. </a:t>
            </a:r>
            <a:r>
              <a:rPr lang="zh-CN" altLang="en-US" b="1" dirty="0">
                <a:latin typeface="Arial" panose="020B0604020202020204" pitchFamily="34" charset="0"/>
                <a:ea typeface="宋体" panose="02010600030101010101" pitchFamily="2" charset="-122"/>
              </a:rPr>
              <a:t>研究目标、内容（或子课题设计）与重点。</a:t>
            </a:r>
            <a:endParaRPr lang="zh-CN" altLang="en-US" b="1" dirty="0">
              <a:latin typeface="Arial" panose="020B0604020202020204" pitchFamily="34" charset="0"/>
              <a:ea typeface="宋体" panose="02010600030101010101" pitchFamily="2" charset="-122"/>
            </a:endParaRPr>
          </a:p>
          <a:p>
            <a:r>
              <a:rPr lang="zh-CN" altLang="en-US" b="1" dirty="0">
                <a:latin typeface="Arial" panose="020B0604020202020204" pitchFamily="34" charset="0"/>
                <a:ea typeface="宋体" panose="02010600030101010101" pitchFamily="2" charset="-122"/>
              </a:rPr>
              <a:t>         </a:t>
            </a:r>
            <a:r>
              <a:rPr lang="zh-CN" altLang="en-US" b="1" dirty="0">
                <a:solidFill>
                  <a:srgbClr val="1923E5"/>
                </a:solidFill>
                <a:latin typeface="Arial" panose="020B0604020202020204" pitchFamily="34" charset="0"/>
                <a:ea typeface="宋体" panose="02010600030101010101" pitchFamily="2" charset="-122"/>
              </a:rPr>
              <a:t>确立研究要达到的初始目标与终极目标，提出课题研究的具体问题，形成若干个子问题体系，从不同侧面和维度进行研究。</a:t>
            </a:r>
            <a:endParaRPr lang="zh-CN" altLang="en-US" b="1" dirty="0">
              <a:solidFill>
                <a:srgbClr val="1923E5"/>
              </a:solidFill>
              <a:latin typeface="Arial" panose="020B0604020202020204" pitchFamily="34" charset="0"/>
              <a:ea typeface="宋体" panose="02010600030101010101" pitchFamily="2" charset="-122"/>
            </a:endParaRPr>
          </a:p>
          <a:p>
            <a:r>
              <a:rPr lang="zh-CN" altLang="en-US" b="1" dirty="0">
                <a:latin typeface="Arial" panose="020B0604020202020204" pitchFamily="34" charset="0"/>
                <a:ea typeface="宋体" panose="02010600030101010101" pitchFamily="2" charset="-122"/>
              </a:rPr>
              <a:t>     </a:t>
            </a:r>
            <a:r>
              <a:rPr lang="en-US" altLang="zh-CN" b="1" dirty="0">
                <a:latin typeface="Arial" panose="020B0604020202020204" pitchFamily="34" charset="0"/>
                <a:ea typeface="宋体" panose="02010600030101010101" pitchFamily="2" charset="-122"/>
              </a:rPr>
              <a:t>5. </a:t>
            </a:r>
            <a:r>
              <a:rPr lang="zh-CN" altLang="en-US" b="1" dirty="0">
                <a:latin typeface="Arial" panose="020B0604020202020204" pitchFamily="34" charset="0"/>
                <a:ea typeface="宋体" panose="02010600030101010101" pitchFamily="2" charset="-122"/>
              </a:rPr>
              <a:t>研究的思路、过程与方法   </a:t>
            </a:r>
            <a:r>
              <a:rPr lang="zh-CN" altLang="en-US" b="1" dirty="0">
                <a:solidFill>
                  <a:srgbClr val="1923E5"/>
                </a:solidFill>
                <a:latin typeface="Arial" panose="020B0604020202020204" pitchFamily="34" charset="0"/>
                <a:ea typeface="宋体" panose="02010600030101010101" pitchFamily="2" charset="-122"/>
              </a:rPr>
              <a:t>明确课题开展研究工作的具体策略与路径，表明研究的重点与关键之处，决定和选择课题所采用的主要研究技术和方法。</a:t>
            </a:r>
            <a:endParaRPr lang="zh-CN" altLang="en-US" b="1" dirty="0">
              <a:solidFill>
                <a:srgbClr val="1923E5"/>
              </a:solidFill>
              <a:latin typeface="Arial" panose="020B0604020202020204" pitchFamily="34" charset="0"/>
              <a:ea typeface="宋体" panose="02010600030101010101" pitchFamily="2" charset="-122"/>
            </a:endParaRPr>
          </a:p>
          <a:p>
            <a:r>
              <a:rPr lang="zh-CN" altLang="en-US" b="1" dirty="0">
                <a:latin typeface="Arial" panose="020B0604020202020204" pitchFamily="34" charset="0"/>
                <a:ea typeface="宋体" panose="02010600030101010101" pitchFamily="2" charset="-122"/>
              </a:rPr>
              <a:t>     </a:t>
            </a:r>
            <a:r>
              <a:rPr lang="en-US" altLang="zh-CN" b="1" dirty="0">
                <a:latin typeface="Arial" panose="020B0604020202020204" pitchFamily="34" charset="0"/>
                <a:ea typeface="宋体" panose="02010600030101010101" pitchFamily="2" charset="-122"/>
              </a:rPr>
              <a:t>6. </a:t>
            </a:r>
            <a:r>
              <a:rPr lang="zh-CN" altLang="en-US" b="1" dirty="0">
                <a:latin typeface="Arial" panose="020B0604020202020204" pitchFamily="34" charset="0"/>
                <a:ea typeface="宋体" panose="02010600030101010101" pitchFamily="2" charset="-122"/>
              </a:rPr>
              <a:t>主要观点与可能的创新之处 </a:t>
            </a:r>
            <a:endParaRPr lang="zh-CN" altLang="en-US" b="1" dirty="0">
              <a:latin typeface="Arial" panose="020B0604020202020204" pitchFamily="34" charset="0"/>
              <a:ea typeface="宋体" panose="02010600030101010101" pitchFamily="2" charset="-122"/>
            </a:endParaRPr>
          </a:p>
          <a:p>
            <a:r>
              <a:rPr lang="zh-CN" altLang="en-US" b="1" dirty="0">
                <a:latin typeface="Arial" panose="020B0604020202020204" pitchFamily="34" charset="0"/>
                <a:ea typeface="宋体" panose="02010600030101010101" pitchFamily="2" charset="-122"/>
              </a:rPr>
              <a:t>     </a:t>
            </a:r>
            <a:r>
              <a:rPr lang="en-US" altLang="zh-CN" b="1" dirty="0">
                <a:latin typeface="Arial" panose="020B0604020202020204" pitchFamily="34" charset="0"/>
                <a:ea typeface="宋体" panose="02010600030101010101" pitchFamily="2" charset="-122"/>
              </a:rPr>
              <a:t>7. </a:t>
            </a:r>
            <a:r>
              <a:rPr lang="zh-CN" altLang="en-US" b="1" dirty="0">
                <a:latin typeface="Arial" panose="020B0604020202020204" pitchFamily="34" charset="0"/>
                <a:ea typeface="宋体" panose="02010600030101010101" pitchFamily="2" charset="-122"/>
              </a:rPr>
              <a:t>预期研究成果  阶段成果及最终成果  </a:t>
            </a:r>
            <a:r>
              <a:rPr lang="zh-CN" altLang="en-US" b="1" dirty="0">
                <a:solidFill>
                  <a:srgbClr val="1923E5"/>
                </a:solidFill>
                <a:latin typeface="Arial" panose="020B0604020202020204" pitchFamily="34" charset="0"/>
                <a:ea typeface="宋体" panose="02010600030101010101" pitchFamily="2" charset="-122"/>
              </a:rPr>
              <a:t>表明成果的名称、形式及完成时间 。</a:t>
            </a:r>
            <a:r>
              <a:rPr lang="zh-CN" altLang="en-US" b="1" dirty="0">
                <a:latin typeface="Arial" panose="020B0604020202020204" pitchFamily="34" charset="0"/>
                <a:ea typeface="宋体" panose="02010600030101010101" pitchFamily="2" charset="-122"/>
              </a:rPr>
              <a:t>    </a:t>
            </a:r>
            <a:endParaRPr lang="zh-CN" altLang="en-US" b="1" dirty="0">
              <a:latin typeface="Arial" panose="020B0604020202020204" pitchFamily="34" charset="0"/>
              <a:ea typeface="宋体" panose="02010600030101010101" pitchFamily="2" charset="-122"/>
            </a:endParaRPr>
          </a:p>
          <a:p>
            <a:r>
              <a:rPr lang="zh-CN" altLang="en-US" b="1" dirty="0">
                <a:latin typeface="Arial" panose="020B0604020202020204" pitchFamily="34" charset="0"/>
                <a:ea typeface="宋体" panose="02010600030101010101" pitchFamily="2" charset="-122"/>
              </a:rPr>
              <a:t>     </a:t>
            </a:r>
            <a:r>
              <a:rPr lang="en-US" altLang="zh-CN" b="1" dirty="0">
                <a:latin typeface="Arial" panose="020B0604020202020204" pitchFamily="34" charset="0"/>
                <a:ea typeface="宋体" panose="02010600030101010101" pitchFamily="2" charset="-122"/>
              </a:rPr>
              <a:t>8. </a:t>
            </a:r>
            <a:r>
              <a:rPr lang="zh-CN" altLang="en-US" b="1" dirty="0">
                <a:latin typeface="Arial" panose="020B0604020202020204" pitchFamily="34" charset="0"/>
                <a:ea typeface="宋体" panose="02010600030101010101" pitchFamily="2" charset="-122"/>
              </a:rPr>
              <a:t>完成研究任务的可行性分析（包括：</a:t>
            </a:r>
            <a:r>
              <a:rPr lang="en-US" altLang="zh-CN" b="1" dirty="0">
                <a:latin typeface="Arial" panose="020B0604020202020204" pitchFamily="34" charset="0"/>
                <a:ea typeface="宋体" panose="02010600030101010101" pitchFamily="2" charset="-122"/>
              </a:rPr>
              <a:t>①</a:t>
            </a:r>
            <a:r>
              <a:rPr lang="zh-CN" altLang="en-US" b="1" dirty="0">
                <a:latin typeface="Arial" panose="020B0604020202020204" pitchFamily="34" charset="0"/>
                <a:ea typeface="宋体" panose="02010600030101010101" pitchFamily="2" charset="-122"/>
              </a:rPr>
              <a:t>主持人除外的课题组核心成员的学术或学科背景、研究经历、研究能力、研究成果；</a:t>
            </a:r>
            <a:r>
              <a:rPr lang="en-US" altLang="zh-CN" b="1" dirty="0">
                <a:latin typeface="Arial" panose="020B0604020202020204" pitchFamily="34" charset="0"/>
                <a:ea typeface="宋体" panose="02010600030101010101" pitchFamily="2" charset="-122"/>
              </a:rPr>
              <a:t>②</a:t>
            </a:r>
            <a:r>
              <a:rPr lang="zh-CN" altLang="en-US" b="1" dirty="0">
                <a:latin typeface="Arial" panose="020B0604020202020204" pitchFamily="34" charset="0"/>
                <a:ea typeface="宋体" panose="02010600030101010101" pitchFamily="2" charset="-122"/>
              </a:rPr>
              <a:t>研究基础，包括围绕本课题所开展的文献搜集、调研和相关论文等；</a:t>
            </a:r>
            <a:r>
              <a:rPr lang="en-US" altLang="zh-CN" b="1" dirty="0">
                <a:latin typeface="Arial" panose="020B0604020202020204" pitchFamily="34" charset="0"/>
                <a:ea typeface="宋体" panose="02010600030101010101" pitchFamily="2" charset="-122"/>
              </a:rPr>
              <a:t>③</a:t>
            </a:r>
            <a:r>
              <a:rPr lang="zh-CN" altLang="en-US" b="1" dirty="0">
                <a:latin typeface="Arial" panose="020B0604020202020204" pitchFamily="34" charset="0"/>
                <a:ea typeface="宋体" panose="02010600030101010101" pitchFamily="2" charset="-122"/>
              </a:rPr>
              <a:t>完成研究任务的保障条件，包括研究资料的获得、研究经费的筹措、研究时间的保障等。） </a:t>
            </a:r>
            <a:endParaRPr lang="zh-CN" altLang="en-US" b="1" dirty="0">
              <a:latin typeface="Arial" panose="020B0604020202020204" pitchFamily="34" charset="0"/>
              <a:ea typeface="宋体" panose="02010600030101010101" pitchFamily="2" charset="-122"/>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3073"/>
          <p:cNvSpPr>
            <a:spLocks noGrp="1"/>
          </p:cNvSpPr>
          <p:nvPr/>
        </p:nvSpPr>
        <p:spPr>
          <a:xfrm>
            <a:off x="2189163" y="3892550"/>
            <a:ext cx="4849813" cy="669925"/>
          </a:xfrm>
          <a:prstGeom prst="rect">
            <a:avLst/>
          </a:prstGeom>
          <a:noFill/>
          <a:ln w="9525">
            <a:noFill/>
          </a:ln>
        </p:spPr>
        <p:txBody>
          <a:bodyPr anchor="ctr"/>
          <a:lstStyle>
            <a:lvl1pPr marL="0" lvl="0" indent="0" algn="ctr" defTabSz="685800" eaLnBrk="1" fontAlgn="base" latinLnBrk="0" hangingPunct="1">
              <a:lnSpc>
                <a:spcPct val="100000"/>
              </a:lnSpc>
              <a:spcBef>
                <a:spcPct val="0"/>
              </a:spcBef>
              <a:spcAft>
                <a:spcPct val="0"/>
              </a:spcAft>
              <a:buNone/>
              <a:defRPr sz="3375" b="0" i="0" u="none" kern="1200" baseline="0">
                <a:solidFill>
                  <a:schemeClr val="tx2"/>
                </a:solidFill>
                <a:latin typeface="+mj-lt"/>
                <a:ea typeface="+mj-ea"/>
                <a:cs typeface="+mj-cs"/>
              </a:defRPr>
            </a:lvl1pPr>
          </a:lstStyle>
          <a:p>
            <a:pPr algn="ctr" defTabSz="914400" fontAlgn="base">
              <a:buNone/>
            </a:pPr>
            <a:endParaRPr lang="zh-CN" sz="2000" b="1" strike="noStrike" kern="1200" baseline="0" noProof="1">
              <a:solidFill>
                <a:srgbClr val="1923E5"/>
              </a:solidFill>
              <a:effectLst>
                <a:outerShdw blurRad="38100" dist="38100" dir="2700000" algn="tl">
                  <a:srgbClr val="000000">
                    <a:alpha val="43137"/>
                  </a:srgbClr>
                </a:outerShdw>
              </a:effectLst>
              <a:latin typeface="+mj-lt"/>
              <a:ea typeface="+mj-ea"/>
              <a:cs typeface="+mj-cs"/>
            </a:endParaRPr>
          </a:p>
        </p:txBody>
      </p:sp>
      <p:pic>
        <p:nvPicPr>
          <p:cNvPr id="36866" name="图片 6"/>
          <p:cNvPicPr>
            <a:picLocks noChangeAspect="1"/>
          </p:cNvPicPr>
          <p:nvPr/>
        </p:nvPicPr>
        <p:blipFill>
          <a:blip r:embed="rId1"/>
          <a:stretch>
            <a:fillRect/>
          </a:stretch>
        </p:blipFill>
        <p:spPr>
          <a:xfrm>
            <a:off x="1279525" y="1135063"/>
            <a:ext cx="7353300" cy="3605212"/>
          </a:xfrm>
          <a:prstGeom prst="rect">
            <a:avLst/>
          </a:prstGeom>
          <a:noFill/>
          <a:ln w="9525">
            <a:noFill/>
          </a:ln>
        </p:spPr>
      </p:pic>
      <p:sp>
        <p:nvSpPr>
          <p:cNvPr id="8" name="文本框 7"/>
          <p:cNvSpPr txBox="1"/>
          <p:nvPr/>
        </p:nvSpPr>
        <p:spPr>
          <a:xfrm>
            <a:off x="1668463" y="882650"/>
            <a:ext cx="5080000" cy="252413"/>
          </a:xfrm>
          <a:prstGeom prst="rect">
            <a:avLst/>
          </a:prstGeom>
          <a:noFill/>
          <a:ln w="9525">
            <a:noFill/>
          </a:ln>
        </p:spPr>
        <p:txBody>
          <a:bodyPr>
            <a:spAutoFit/>
          </a:bodyPr>
          <a:p>
            <a:pPr indent="267970"/>
            <a:r>
              <a:rPr lang="zh-CN" sz="1050" b="1" noProof="1">
                <a:latin typeface="Arial" panose="020B0604020202020204" pitchFamily="34" charset="0"/>
                <a:ea typeface="宋体" panose="02010600030101010101" pitchFamily="2" charset="-122"/>
                <a:cs typeface="+mn-cs"/>
              </a:rPr>
              <a:t>江宁区教育科学规划</a:t>
            </a:r>
            <a:r>
              <a:rPr lang="en-US" sz="1050" b="1" noProof="1">
                <a:latin typeface="宋体" panose="02010600030101010101" pitchFamily="2" charset="-122"/>
                <a:ea typeface="宋体" panose="02010600030101010101" pitchFamily="2" charset="-122"/>
                <a:cs typeface="+mn-cs"/>
              </a:rPr>
              <a:t>2021</a:t>
            </a:r>
            <a:r>
              <a:rPr lang="zh-CN" sz="1050" b="1" noProof="1">
                <a:latin typeface="Arial" panose="020B0604020202020204" pitchFamily="34" charset="0"/>
                <a:ea typeface="宋体" panose="02010600030101010101" pitchFamily="2" charset="-122"/>
                <a:cs typeface="+mn-cs"/>
              </a:rPr>
              <a:t>年度第十一期“个人课题”申报方案</a:t>
            </a:r>
            <a:endParaRPr lang="zh-CN" altLang="en-US" noProof="1"/>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文本框 248841"/>
          <p:cNvSpPr txBox="1"/>
          <p:nvPr/>
        </p:nvSpPr>
        <p:spPr>
          <a:xfrm>
            <a:off x="1155700" y="298450"/>
            <a:ext cx="4400550" cy="460375"/>
          </a:xfrm>
          <a:prstGeom prst="rect">
            <a:avLst/>
          </a:prstGeom>
          <a:noFill/>
          <a:ln w="9525">
            <a:noFill/>
          </a:ln>
        </p:spPr>
        <p:txBody>
          <a:bodyPr anchor="t" anchorCtr="0">
            <a:spAutoFit/>
          </a:bodyPr>
          <a:p>
            <a:pPr>
              <a:spcBef>
                <a:spcPct val="50000"/>
              </a:spcBef>
            </a:pPr>
            <a:r>
              <a:rPr lang="zh-CN" altLang="en-US" sz="2400" b="1" dirty="0">
                <a:latin typeface="Arial" panose="020B0604020202020204" pitchFamily="34" charset="0"/>
                <a:ea typeface="宋体" panose="02010600030101010101" pitchFamily="2" charset="-122"/>
              </a:rPr>
              <a:t>如何进行课题申报</a:t>
            </a:r>
            <a:r>
              <a:rPr lang="en-US" altLang="zh-CN" sz="2400" b="1">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设计</a:t>
            </a:r>
            <a:endParaRPr lang="zh-CN" altLang="en-US" sz="2400" b="1" dirty="0">
              <a:latin typeface="Arial" panose="020B0604020202020204" pitchFamily="34" charset="0"/>
              <a:ea typeface="宋体" panose="02010600030101010101" pitchFamily="2" charset="-122"/>
            </a:endParaRPr>
          </a:p>
        </p:txBody>
      </p:sp>
      <p:sp>
        <p:nvSpPr>
          <p:cNvPr id="37890" name="文本框 248843"/>
          <p:cNvSpPr txBox="1"/>
          <p:nvPr/>
        </p:nvSpPr>
        <p:spPr>
          <a:xfrm>
            <a:off x="4057650" y="3143250"/>
            <a:ext cx="3429000" cy="830263"/>
          </a:xfrm>
          <a:prstGeom prst="rect">
            <a:avLst/>
          </a:prstGeom>
          <a:noFill/>
          <a:ln w="9525">
            <a:noFill/>
          </a:ln>
        </p:spPr>
        <p:txBody>
          <a:bodyPr anchor="t" anchorCtr="0">
            <a:spAutoFit/>
          </a:bodyPr>
          <a:p>
            <a:pPr>
              <a:spcBef>
                <a:spcPct val="50000"/>
              </a:spcBef>
            </a:pPr>
            <a:r>
              <a:rPr lang="en-US" altLang="zh-CN" sz="2400" b="1" dirty="0">
                <a:solidFill>
                  <a:schemeClr val="tx2"/>
                </a:solidFill>
                <a:latin typeface="Arial" panose="020B0604020202020204" pitchFamily="34" charset="0"/>
                <a:ea typeface="宋体" panose="02010600030101010101" pitchFamily="2" charset="-122"/>
                <a:hlinkClick r:id="rId1" action="ppaction://hlinkfile"/>
              </a:rPr>
              <a:t>初中数学“两单”设计与应用的研究</a:t>
            </a:r>
            <a:endParaRPr lang="en-US" altLang="zh-CN" sz="2400" b="1" dirty="0">
              <a:solidFill>
                <a:schemeClr val="tx2"/>
              </a:solidFill>
              <a:latin typeface="Arial" panose="020B0604020202020204" pitchFamily="34" charset="0"/>
              <a:ea typeface="宋体" panose="02010600030101010101" pitchFamily="2" charset="-122"/>
            </a:endParaRPr>
          </a:p>
        </p:txBody>
      </p:sp>
      <p:sp>
        <p:nvSpPr>
          <p:cNvPr id="37891" name="文本框 248844"/>
          <p:cNvSpPr txBox="1"/>
          <p:nvPr/>
        </p:nvSpPr>
        <p:spPr>
          <a:xfrm>
            <a:off x="1771650" y="1543050"/>
            <a:ext cx="2914650" cy="830263"/>
          </a:xfrm>
          <a:prstGeom prst="rect">
            <a:avLst/>
          </a:prstGeom>
          <a:noFill/>
          <a:ln w="9525">
            <a:noFill/>
          </a:ln>
        </p:spPr>
        <p:txBody>
          <a:bodyPr anchor="t" anchorCtr="0">
            <a:spAutoFit/>
          </a:bodyPr>
          <a:p>
            <a:pPr>
              <a:spcBef>
                <a:spcPct val="50000"/>
              </a:spcBef>
            </a:pPr>
            <a:r>
              <a:rPr lang="zh-CN" altLang="en-US" sz="2400" dirty="0">
                <a:latin typeface="Arial" panose="020B0604020202020204" pitchFamily="34" charset="0"/>
                <a:ea typeface="宋体" panose="02010600030101010101" pitchFamily="2" charset="-122"/>
                <a:hlinkClick r:id="rId2" action="ppaction://hlinkfile"/>
              </a:rPr>
              <a:t>基于二元逻辑的初中教学设计研究</a:t>
            </a:r>
            <a:r>
              <a:rPr lang="en-US" altLang="zh-CN" sz="2400" dirty="0">
                <a:latin typeface="Arial" panose="020B0604020202020204" pitchFamily="34" charset="0"/>
                <a:ea typeface="宋体" panose="02010600030101010101" pitchFamily="2" charset="-122"/>
                <a:hlinkClick r:id="rId2" action="ppaction://hlinkfile"/>
              </a:rPr>
              <a:t>.doc</a:t>
            </a:r>
            <a:endParaRPr lang="en-US" altLang="zh-CN" sz="2400" dirty="0">
              <a:latin typeface="Arial" panose="020B0604020202020204" pitchFamily="34" charset="0"/>
              <a:ea typeface="宋体" panose="02010600030101010101" pitchFamily="2" charset="-122"/>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文本框 240650"/>
          <p:cNvSpPr txBox="1"/>
          <p:nvPr/>
        </p:nvSpPr>
        <p:spPr>
          <a:xfrm>
            <a:off x="1177925" y="306388"/>
            <a:ext cx="4229100" cy="460375"/>
          </a:xfrm>
          <a:prstGeom prst="rect">
            <a:avLst/>
          </a:prstGeom>
          <a:noFill/>
          <a:ln w="9525">
            <a:noFill/>
          </a:ln>
        </p:spPr>
        <p:txBody>
          <a:bodyPr anchor="t" anchorCtr="0">
            <a:spAutoFit/>
          </a:bodyPr>
          <a:p>
            <a:pPr>
              <a:spcBef>
                <a:spcPct val="50000"/>
              </a:spcBef>
            </a:pPr>
            <a:r>
              <a:rPr lang="zh-CN" altLang="en-US" sz="2400" b="1" dirty="0">
                <a:latin typeface="Arial" panose="020B0604020202020204" pitchFamily="34" charset="0"/>
                <a:ea typeface="宋体" panose="02010600030101010101" pitchFamily="2" charset="-122"/>
              </a:rPr>
              <a:t>如何进行课题申报</a:t>
            </a:r>
            <a:r>
              <a:rPr lang="en-US" altLang="zh-CN" sz="2400" b="1">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申报</a:t>
            </a:r>
            <a:endParaRPr lang="zh-CN" altLang="en-US" sz="2400" b="1" dirty="0">
              <a:latin typeface="Arial" panose="020B0604020202020204" pitchFamily="34" charset="0"/>
              <a:ea typeface="宋体" panose="02010600030101010101" pitchFamily="2" charset="-122"/>
            </a:endParaRPr>
          </a:p>
        </p:txBody>
      </p:sp>
      <p:sp>
        <p:nvSpPr>
          <p:cNvPr id="39938" name="文本框 240652"/>
          <p:cNvSpPr txBox="1"/>
          <p:nvPr/>
        </p:nvSpPr>
        <p:spPr>
          <a:xfrm>
            <a:off x="1827213" y="1866900"/>
            <a:ext cx="4286250" cy="2124075"/>
          </a:xfrm>
          <a:prstGeom prst="rect">
            <a:avLst/>
          </a:prstGeom>
          <a:noFill/>
          <a:ln w="9525">
            <a:noFill/>
          </a:ln>
        </p:spPr>
        <p:txBody>
          <a:bodyPr anchor="t" anchorCtr="0">
            <a:spAutoFit/>
          </a:bodyPr>
          <a:p>
            <a:pPr marL="342900" indent="-342900">
              <a:spcBef>
                <a:spcPct val="50000"/>
              </a:spcBef>
            </a:pPr>
            <a:r>
              <a:rPr lang="en-US" altLang="zh-CN" sz="2400" b="1" dirty="0">
                <a:latin typeface="Arial" panose="020B0604020202020204" pitchFamily="34" charset="0"/>
                <a:ea typeface="宋体" panose="02010600030101010101" pitchFamily="2" charset="-122"/>
              </a:rPr>
              <a:t>1. </a:t>
            </a:r>
            <a:r>
              <a:rPr lang="zh-CN" altLang="en-US" sz="2400" b="1" dirty="0">
                <a:latin typeface="Arial" panose="020B0604020202020204" pitchFamily="34" charset="0"/>
                <a:ea typeface="宋体" panose="02010600030101010101" pitchFamily="2" charset="-122"/>
              </a:rPr>
              <a:t>填写表格（规范、完整）</a:t>
            </a:r>
            <a:endParaRPr lang="zh-CN" altLang="en-US" sz="2400" b="1" dirty="0">
              <a:latin typeface="Arial" panose="020B0604020202020204" pitchFamily="34" charset="0"/>
              <a:ea typeface="宋体" panose="02010600030101010101" pitchFamily="2" charset="-122"/>
            </a:endParaRPr>
          </a:p>
          <a:p>
            <a:pPr marL="342900" indent="-342900">
              <a:spcBef>
                <a:spcPct val="50000"/>
              </a:spcBef>
            </a:pPr>
            <a:r>
              <a:rPr lang="en-US" altLang="zh-CN" sz="2400" b="1" dirty="0">
                <a:latin typeface="Arial" panose="020B0604020202020204" pitchFamily="34" charset="0"/>
                <a:ea typeface="宋体" panose="02010600030101010101" pitchFamily="2" charset="-122"/>
              </a:rPr>
              <a:t>2. </a:t>
            </a:r>
            <a:r>
              <a:rPr lang="zh-CN" altLang="en-US" sz="2400" b="1" dirty="0">
                <a:latin typeface="Arial" panose="020B0604020202020204" pitchFamily="34" charset="0"/>
                <a:ea typeface="宋体" panose="02010600030101010101" pitchFamily="2" charset="-122"/>
              </a:rPr>
              <a:t>按流程申报</a:t>
            </a:r>
            <a:endParaRPr lang="zh-CN" altLang="en-US" sz="2400" b="1" dirty="0">
              <a:latin typeface="Arial" panose="020B0604020202020204" pitchFamily="34" charset="0"/>
              <a:ea typeface="宋体" panose="02010600030101010101" pitchFamily="2" charset="-122"/>
            </a:endParaRPr>
          </a:p>
          <a:p>
            <a:pPr marL="342900" indent="-342900">
              <a:spcBef>
                <a:spcPct val="50000"/>
              </a:spcBef>
            </a:pPr>
            <a:r>
              <a:rPr lang="en-US" altLang="zh-CN" sz="2400" b="1" dirty="0">
                <a:latin typeface="Arial" panose="020B0604020202020204" pitchFamily="34" charset="0"/>
                <a:ea typeface="宋体" panose="02010600030101010101" pitchFamily="2" charset="-122"/>
              </a:rPr>
              <a:t>3. </a:t>
            </a:r>
            <a:r>
              <a:rPr lang="zh-CN" altLang="en-US" sz="2400" b="1" dirty="0">
                <a:latin typeface="Arial" panose="020B0604020202020204" pitchFamily="34" charset="0"/>
                <a:ea typeface="宋体" panose="02010600030101010101" pitchFamily="2" charset="-122"/>
              </a:rPr>
              <a:t>网报</a:t>
            </a:r>
            <a:endParaRPr lang="zh-CN" altLang="en-US" sz="2400" b="1" dirty="0">
              <a:latin typeface="Arial" panose="020B0604020202020204" pitchFamily="34" charset="0"/>
              <a:ea typeface="宋体" panose="02010600030101010101" pitchFamily="2" charset="-122"/>
            </a:endParaRPr>
          </a:p>
          <a:p>
            <a:pPr marL="342900" indent="-342900">
              <a:spcBef>
                <a:spcPct val="50000"/>
              </a:spcBef>
            </a:pPr>
            <a:r>
              <a:rPr lang="en-US" altLang="zh-CN" sz="2400" b="1" dirty="0">
                <a:latin typeface="Arial" panose="020B0604020202020204" pitchFamily="34" charset="0"/>
                <a:ea typeface="宋体" panose="02010600030101010101" pitchFamily="2" charset="-122"/>
              </a:rPr>
              <a:t>4. </a:t>
            </a:r>
            <a:r>
              <a:rPr lang="zh-CN" altLang="en-US" sz="2400" b="1" dirty="0">
                <a:latin typeface="Arial" panose="020B0604020202020204" pitchFamily="34" charset="0"/>
                <a:ea typeface="宋体" panose="02010600030101010101" pitchFamily="2" charset="-122"/>
              </a:rPr>
              <a:t>等待评审结果</a:t>
            </a:r>
            <a:endParaRPr lang="zh-CN" altLang="en-US" sz="2400" b="1" dirty="0">
              <a:latin typeface="Arial" panose="020B0604020202020204" pitchFamily="34" charset="0"/>
              <a:ea typeface="宋体" panose="02010600030101010101" pitchFamily="2" charset="-122"/>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文本框 254985"/>
          <p:cNvSpPr txBox="1"/>
          <p:nvPr/>
        </p:nvSpPr>
        <p:spPr>
          <a:xfrm>
            <a:off x="1177925" y="301625"/>
            <a:ext cx="4229100" cy="460375"/>
          </a:xfrm>
          <a:prstGeom prst="rect">
            <a:avLst/>
          </a:prstGeom>
          <a:noFill/>
          <a:ln w="9525">
            <a:noFill/>
          </a:ln>
        </p:spPr>
        <p:txBody>
          <a:bodyPr anchor="t" anchorCtr="0">
            <a:spAutoFit/>
          </a:bodyPr>
          <a:p>
            <a:pPr>
              <a:spcBef>
                <a:spcPct val="50000"/>
              </a:spcBef>
            </a:pPr>
            <a:r>
              <a:rPr lang="zh-CN" altLang="en-US" sz="2400" b="1" dirty="0">
                <a:latin typeface="Arial" panose="020B0604020202020204" pitchFamily="34" charset="0"/>
                <a:ea typeface="宋体" panose="02010600030101010101" pitchFamily="2" charset="-122"/>
              </a:rPr>
              <a:t>如何开展课题研究</a:t>
            </a:r>
            <a:r>
              <a:rPr lang="en-US" altLang="zh-CN" sz="2400" b="1" dirty="0">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开题</a:t>
            </a:r>
            <a:endParaRPr lang="zh-CN" altLang="en-US" sz="2400" b="1" dirty="0">
              <a:latin typeface="Arial" panose="020B0604020202020204" pitchFamily="34" charset="0"/>
              <a:ea typeface="宋体" panose="02010600030101010101" pitchFamily="2" charset="-122"/>
            </a:endParaRPr>
          </a:p>
        </p:txBody>
      </p:sp>
      <p:sp>
        <p:nvSpPr>
          <p:cNvPr id="41986" name="文本框 254987"/>
          <p:cNvSpPr txBox="1"/>
          <p:nvPr/>
        </p:nvSpPr>
        <p:spPr>
          <a:xfrm>
            <a:off x="1177925" y="1677988"/>
            <a:ext cx="4286250" cy="2122487"/>
          </a:xfrm>
          <a:prstGeom prst="rect">
            <a:avLst/>
          </a:prstGeom>
          <a:noFill/>
          <a:ln w="9525">
            <a:noFill/>
          </a:ln>
        </p:spPr>
        <p:txBody>
          <a:bodyPr anchor="t" anchorCtr="0">
            <a:spAutoFit/>
          </a:bodyPr>
          <a:p>
            <a:pPr marL="342900" indent="-342900">
              <a:spcBef>
                <a:spcPct val="50000"/>
              </a:spcBef>
            </a:pPr>
            <a:r>
              <a:rPr lang="en-US" altLang="zh-CN" sz="2400" b="1" dirty="0">
                <a:latin typeface="Arial" panose="020B0604020202020204" pitchFamily="34" charset="0"/>
                <a:ea typeface="宋体" panose="02010600030101010101" pitchFamily="2" charset="-122"/>
              </a:rPr>
              <a:t>1. </a:t>
            </a:r>
            <a:r>
              <a:rPr lang="zh-CN" altLang="en-US" sz="2400" b="1" dirty="0">
                <a:latin typeface="Arial" panose="020B0604020202020204" pitchFamily="34" charset="0"/>
                <a:ea typeface="宋体" panose="02010600030101010101" pitchFamily="2" charset="-122"/>
              </a:rPr>
              <a:t>对课题进行再讨论、再研究</a:t>
            </a:r>
            <a:endParaRPr lang="zh-CN" altLang="en-US" sz="2400" b="1" dirty="0">
              <a:latin typeface="Arial" panose="020B0604020202020204" pitchFamily="34" charset="0"/>
              <a:ea typeface="宋体" panose="02010600030101010101" pitchFamily="2" charset="-122"/>
            </a:endParaRPr>
          </a:p>
          <a:p>
            <a:pPr marL="342900" indent="-342900">
              <a:spcBef>
                <a:spcPct val="50000"/>
              </a:spcBef>
            </a:pPr>
            <a:r>
              <a:rPr lang="en-US" altLang="zh-CN" sz="2400" b="1" dirty="0">
                <a:latin typeface="Arial" panose="020B0604020202020204" pitchFamily="34" charset="0"/>
                <a:ea typeface="宋体" panose="02010600030101010101" pitchFamily="2" charset="-122"/>
              </a:rPr>
              <a:t>2. </a:t>
            </a:r>
            <a:r>
              <a:rPr lang="zh-CN" altLang="en-US" sz="2400" b="1" dirty="0">
                <a:latin typeface="Arial" panose="020B0604020202020204" pitchFamily="34" charset="0"/>
                <a:ea typeface="宋体" panose="02010600030101010101" pitchFamily="2" charset="-122"/>
              </a:rPr>
              <a:t>撰写开题报告</a:t>
            </a:r>
            <a:endParaRPr lang="zh-CN" altLang="en-US" sz="2400" b="1" dirty="0">
              <a:latin typeface="Arial" panose="020B0604020202020204" pitchFamily="34" charset="0"/>
              <a:ea typeface="宋体" panose="02010600030101010101" pitchFamily="2" charset="-122"/>
            </a:endParaRPr>
          </a:p>
          <a:p>
            <a:pPr marL="342900" indent="-342900">
              <a:spcBef>
                <a:spcPct val="50000"/>
              </a:spcBef>
            </a:pPr>
            <a:r>
              <a:rPr lang="en-US" altLang="zh-CN" sz="2400" b="1" dirty="0">
                <a:latin typeface="Arial" panose="020B0604020202020204" pitchFamily="34" charset="0"/>
                <a:ea typeface="宋体" panose="02010600030101010101" pitchFamily="2" charset="-122"/>
              </a:rPr>
              <a:t>3. </a:t>
            </a:r>
            <a:r>
              <a:rPr lang="zh-CN" altLang="en-US" sz="2400" b="1" dirty="0">
                <a:latin typeface="Arial" panose="020B0604020202020204" pitchFamily="34" charset="0"/>
                <a:ea typeface="宋体" panose="02010600030101010101" pitchFamily="2" charset="-122"/>
              </a:rPr>
              <a:t>组织开题论证</a:t>
            </a:r>
            <a:endParaRPr lang="zh-CN" altLang="en-US" sz="2400" b="1" dirty="0">
              <a:latin typeface="Arial" panose="020B0604020202020204" pitchFamily="34" charset="0"/>
              <a:ea typeface="宋体" panose="02010600030101010101" pitchFamily="2" charset="-122"/>
            </a:endParaRPr>
          </a:p>
          <a:p>
            <a:pPr marL="342900" indent="-342900">
              <a:spcBef>
                <a:spcPct val="50000"/>
              </a:spcBef>
            </a:pPr>
            <a:r>
              <a:rPr lang="en-US" altLang="zh-CN" sz="2400" b="1" dirty="0">
                <a:latin typeface="Arial" panose="020B0604020202020204" pitchFamily="34" charset="0"/>
                <a:ea typeface="宋体" panose="02010600030101010101" pitchFamily="2" charset="-122"/>
              </a:rPr>
              <a:t>4. </a:t>
            </a:r>
            <a:r>
              <a:rPr lang="zh-CN" altLang="en-US" sz="2400" b="1" dirty="0">
                <a:latin typeface="Arial" panose="020B0604020202020204" pitchFamily="34" charset="0"/>
                <a:ea typeface="宋体" panose="02010600030101010101" pitchFamily="2" charset="-122"/>
              </a:rPr>
              <a:t>填写开题论证书</a:t>
            </a:r>
            <a:endParaRPr lang="zh-CN" altLang="en-US" sz="2400" b="1" dirty="0">
              <a:latin typeface="Arial" panose="020B0604020202020204" pitchFamily="34" charset="0"/>
              <a:ea typeface="宋体" panose="02010600030101010101" pitchFamily="2" charset="-122"/>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文本框 45072"/>
          <p:cNvSpPr txBox="1"/>
          <p:nvPr/>
        </p:nvSpPr>
        <p:spPr>
          <a:xfrm>
            <a:off x="1136650" y="325438"/>
            <a:ext cx="5715000" cy="460375"/>
          </a:xfrm>
          <a:prstGeom prst="rect">
            <a:avLst/>
          </a:prstGeom>
          <a:noFill/>
          <a:ln w="9525">
            <a:noFill/>
          </a:ln>
        </p:spPr>
        <p:txBody>
          <a:bodyPr anchor="t" anchorCtr="0">
            <a:spAutoFit/>
          </a:bodyPr>
          <a:p>
            <a:pPr>
              <a:spcBef>
                <a:spcPct val="50000"/>
              </a:spcBef>
            </a:pPr>
            <a:r>
              <a:rPr lang="zh-CN" altLang="en-US" sz="2400" b="1" dirty="0">
                <a:latin typeface="Arial" panose="020B0604020202020204" pitchFamily="34" charset="0"/>
                <a:ea typeface="宋体" panose="02010600030101010101" pitchFamily="2" charset="-122"/>
              </a:rPr>
              <a:t>讨论的主要内容</a:t>
            </a:r>
            <a:endParaRPr lang="zh-CN" altLang="en-US" sz="2400" b="1" dirty="0">
              <a:latin typeface="Arial" panose="020B0604020202020204" pitchFamily="34" charset="0"/>
              <a:ea typeface="宋体" panose="02010600030101010101" pitchFamily="2" charset="-122"/>
            </a:endParaRPr>
          </a:p>
        </p:txBody>
      </p:sp>
      <p:sp>
        <p:nvSpPr>
          <p:cNvPr id="8194" name="文本框 45073"/>
          <p:cNvSpPr txBox="1"/>
          <p:nvPr/>
        </p:nvSpPr>
        <p:spPr>
          <a:xfrm>
            <a:off x="1657350" y="1771650"/>
            <a:ext cx="6186488" cy="1938338"/>
          </a:xfrm>
          <a:prstGeom prst="rect">
            <a:avLst/>
          </a:prstGeom>
          <a:noFill/>
          <a:ln w="9525">
            <a:noFill/>
          </a:ln>
        </p:spPr>
        <p:txBody>
          <a:bodyPr wrap="square" anchor="t" anchorCtr="0">
            <a:spAutoFit/>
          </a:bodyPr>
          <a:p>
            <a:pPr>
              <a:spcBef>
                <a:spcPct val="50000"/>
              </a:spcBef>
            </a:pPr>
            <a:r>
              <a:rPr lang="en-US" altLang="zh-CN" sz="3000" b="1" dirty="0">
                <a:latin typeface="Arial" panose="020B0604020202020204" pitchFamily="34" charset="0"/>
                <a:ea typeface="宋体" panose="02010600030101010101" pitchFamily="2" charset="-122"/>
              </a:rPr>
              <a:t>1. </a:t>
            </a:r>
            <a:r>
              <a:rPr lang="zh-CN" altLang="en-US" sz="3000" b="1" dirty="0">
                <a:latin typeface="Arial" panose="020B0604020202020204" pitchFamily="34" charset="0"/>
                <a:ea typeface="宋体" panose="02010600030101010101" pitchFamily="2" charset="-122"/>
              </a:rPr>
              <a:t>如何进行课题申报</a:t>
            </a:r>
            <a:endParaRPr lang="zh-CN" altLang="en-US" sz="3000" b="1" dirty="0">
              <a:latin typeface="Arial" panose="020B0604020202020204" pitchFamily="34" charset="0"/>
              <a:ea typeface="宋体" panose="02010600030101010101" pitchFamily="2" charset="-122"/>
            </a:endParaRPr>
          </a:p>
          <a:p>
            <a:pPr>
              <a:spcBef>
                <a:spcPct val="50000"/>
              </a:spcBef>
            </a:pPr>
            <a:r>
              <a:rPr lang="en-US" altLang="zh-CN" sz="3000" b="1" dirty="0">
                <a:latin typeface="Arial" panose="020B0604020202020204" pitchFamily="34" charset="0"/>
                <a:ea typeface="宋体" panose="02010600030101010101" pitchFamily="2" charset="-122"/>
              </a:rPr>
              <a:t>2. </a:t>
            </a:r>
            <a:r>
              <a:rPr lang="zh-CN" altLang="en-US" sz="3000" b="1" dirty="0">
                <a:latin typeface="Arial" panose="020B0604020202020204" pitchFamily="34" charset="0"/>
                <a:ea typeface="宋体" panose="02010600030101010101" pitchFamily="2" charset="-122"/>
              </a:rPr>
              <a:t>如何开展课题研究</a:t>
            </a:r>
            <a:endParaRPr lang="zh-CN" altLang="en-US" sz="3000" b="1" dirty="0">
              <a:latin typeface="Arial" panose="020B0604020202020204" pitchFamily="34" charset="0"/>
              <a:ea typeface="宋体" panose="02010600030101010101" pitchFamily="2" charset="-122"/>
            </a:endParaRPr>
          </a:p>
          <a:p>
            <a:pPr>
              <a:spcBef>
                <a:spcPct val="50000"/>
              </a:spcBef>
            </a:pPr>
            <a:r>
              <a:rPr lang="en-US" altLang="zh-CN" sz="3000" b="1" dirty="0">
                <a:latin typeface="Arial" panose="020B0604020202020204" pitchFamily="34" charset="0"/>
                <a:ea typeface="宋体" panose="02010600030101010101" pitchFamily="2" charset="-122"/>
              </a:rPr>
              <a:t>3. </a:t>
            </a:r>
            <a:r>
              <a:rPr lang="zh-CN" altLang="en-US" sz="3000" b="1" dirty="0">
                <a:latin typeface="Arial" panose="020B0604020202020204" pitchFamily="34" charset="0"/>
                <a:ea typeface="宋体" panose="02010600030101010101" pitchFamily="2" charset="-122"/>
              </a:rPr>
              <a:t>如何完成课题结题</a:t>
            </a:r>
            <a:endParaRPr lang="zh-CN" altLang="en-US" sz="3000" b="1" dirty="0">
              <a:latin typeface="Arial" panose="020B0604020202020204" pitchFamily="34" charset="0"/>
              <a:ea typeface="宋体" panose="02010600030101010101" pitchFamily="2" charset="-122"/>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文本框 259081"/>
          <p:cNvSpPr txBox="1"/>
          <p:nvPr/>
        </p:nvSpPr>
        <p:spPr>
          <a:xfrm>
            <a:off x="1147763" y="328613"/>
            <a:ext cx="5543550" cy="460375"/>
          </a:xfrm>
          <a:prstGeom prst="rect">
            <a:avLst/>
          </a:prstGeom>
          <a:noFill/>
          <a:ln w="9525">
            <a:noFill/>
          </a:ln>
        </p:spPr>
        <p:txBody>
          <a:bodyPr wrap="square" anchor="t" anchorCtr="0">
            <a:spAutoFit/>
          </a:bodyPr>
          <a:p>
            <a:pPr>
              <a:spcBef>
                <a:spcPct val="50000"/>
              </a:spcBef>
            </a:pPr>
            <a:r>
              <a:rPr lang="zh-CN" altLang="en-US" sz="2400" b="1" dirty="0">
                <a:latin typeface="Arial" panose="020B0604020202020204" pitchFamily="34" charset="0"/>
                <a:ea typeface="宋体" panose="02010600030101010101" pitchFamily="2" charset="-122"/>
              </a:rPr>
              <a:t>如何开展课题研究</a:t>
            </a:r>
            <a:r>
              <a:rPr lang="en-US" altLang="zh-CN" sz="2400" b="1" dirty="0">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开题报告</a:t>
            </a:r>
            <a:endParaRPr lang="zh-CN" altLang="en-US" sz="2400" b="1" dirty="0">
              <a:latin typeface="Arial" panose="020B0604020202020204" pitchFamily="34" charset="0"/>
              <a:ea typeface="宋体" panose="02010600030101010101" pitchFamily="2" charset="-122"/>
            </a:endParaRPr>
          </a:p>
        </p:txBody>
      </p:sp>
      <p:sp>
        <p:nvSpPr>
          <p:cNvPr id="44034" name="文本框 259083"/>
          <p:cNvSpPr txBox="1"/>
          <p:nvPr/>
        </p:nvSpPr>
        <p:spPr>
          <a:xfrm>
            <a:off x="1062038" y="1474788"/>
            <a:ext cx="7902575" cy="2606675"/>
          </a:xfrm>
          <a:prstGeom prst="rect">
            <a:avLst/>
          </a:prstGeom>
          <a:noFill/>
          <a:ln w="9525">
            <a:noFill/>
          </a:ln>
        </p:spPr>
        <p:txBody>
          <a:bodyPr wrap="square" anchor="t" anchorCtr="0">
            <a:spAutoFit/>
          </a:bodyPr>
          <a:p>
            <a:pPr marL="342900" indent="-342900">
              <a:spcBef>
                <a:spcPct val="50000"/>
              </a:spcBef>
            </a:pPr>
            <a:r>
              <a:rPr lang="en-US" altLang="zh-CN" sz="2400" b="1" dirty="0">
                <a:latin typeface="Arial" panose="020B0604020202020204" pitchFamily="34" charset="0"/>
                <a:ea typeface="宋体" panose="02010600030101010101" pitchFamily="2" charset="-122"/>
              </a:rPr>
              <a:t>1. </a:t>
            </a:r>
            <a:r>
              <a:rPr lang="zh-CN" altLang="en-US" sz="2400" b="1" dirty="0">
                <a:latin typeface="Arial" panose="020B0604020202020204" pitchFamily="34" charset="0"/>
                <a:ea typeface="宋体" panose="02010600030101010101" pitchFamily="2" charset="-122"/>
              </a:rPr>
              <a:t>开题报告与申报评审书的区别</a:t>
            </a:r>
            <a:endParaRPr lang="zh-CN" altLang="en-US" sz="2400" b="1" dirty="0">
              <a:latin typeface="Arial" panose="020B0604020202020204" pitchFamily="34" charset="0"/>
              <a:ea typeface="宋体" panose="02010600030101010101" pitchFamily="2" charset="-122"/>
            </a:endParaRPr>
          </a:p>
          <a:p>
            <a:pPr marL="342900" indent="-342900">
              <a:spcBef>
                <a:spcPct val="50000"/>
              </a:spcBef>
            </a:pPr>
            <a:r>
              <a:rPr lang="zh-CN" altLang="en-US" sz="2400" b="1" dirty="0">
                <a:latin typeface="Arial" panose="020B0604020202020204" pitchFamily="34" charset="0"/>
                <a:ea typeface="宋体" panose="02010600030101010101" pitchFamily="2" charset="-122"/>
              </a:rPr>
              <a:t>    格式不同</a:t>
            </a:r>
            <a:endParaRPr lang="zh-CN" altLang="en-US" sz="2400" b="1" dirty="0">
              <a:latin typeface="Arial" panose="020B0604020202020204" pitchFamily="34" charset="0"/>
              <a:ea typeface="宋体" panose="02010600030101010101" pitchFamily="2" charset="-122"/>
            </a:endParaRPr>
          </a:p>
          <a:p>
            <a:pPr marL="342900" indent="-342900">
              <a:spcBef>
                <a:spcPct val="50000"/>
              </a:spcBef>
            </a:pPr>
            <a:r>
              <a:rPr lang="zh-CN" altLang="en-US" sz="2400" b="1" dirty="0">
                <a:latin typeface="Arial" panose="020B0604020202020204" pitchFamily="34" charset="0"/>
                <a:ea typeface="宋体" panose="02010600030101010101" pitchFamily="2" charset="-122"/>
              </a:rPr>
              <a:t>    对象不同</a:t>
            </a:r>
            <a:endParaRPr lang="zh-CN" altLang="en-US" sz="2400" b="1" dirty="0">
              <a:latin typeface="Arial" panose="020B0604020202020204" pitchFamily="34" charset="0"/>
              <a:ea typeface="宋体" panose="02010600030101010101" pitchFamily="2" charset="-122"/>
            </a:endParaRPr>
          </a:p>
          <a:p>
            <a:pPr marL="342900" indent="-342900">
              <a:spcBef>
                <a:spcPct val="50000"/>
              </a:spcBef>
            </a:pPr>
            <a:r>
              <a:rPr lang="zh-CN" altLang="en-US" sz="2400" b="1" dirty="0">
                <a:latin typeface="Arial" panose="020B0604020202020204" pitchFamily="34" charset="0"/>
                <a:ea typeface="宋体" panose="02010600030101010101" pitchFamily="2" charset="-122"/>
              </a:rPr>
              <a:t>    内容不同</a:t>
            </a:r>
            <a:endParaRPr lang="zh-CN" altLang="en-US" sz="2400" b="1" dirty="0">
              <a:latin typeface="Arial" panose="020B0604020202020204" pitchFamily="34" charset="0"/>
              <a:ea typeface="宋体" panose="02010600030101010101" pitchFamily="2" charset="-122"/>
            </a:endParaRPr>
          </a:p>
          <a:p>
            <a:pPr marL="342900" indent="-342900">
              <a:spcBef>
                <a:spcPct val="50000"/>
              </a:spcBef>
            </a:pPr>
            <a:r>
              <a:rPr lang="zh-CN" altLang="en-US" sz="100" dirty="0">
                <a:latin typeface="Arial" panose="020B0604020202020204" pitchFamily="34" charset="0"/>
                <a:ea typeface="宋体" panose="02010600030101010101" pitchFamily="2" charset="-122"/>
              </a:rPr>
              <a:t>                  </a:t>
            </a:r>
            <a:r>
              <a:rPr lang="zh-CN" altLang="en-US" sz="2100" b="1" dirty="0">
                <a:latin typeface="Arial" panose="020B0604020202020204" pitchFamily="34" charset="0"/>
                <a:ea typeface="宋体" panose="02010600030101010101" pitchFamily="2" charset="-122"/>
              </a:rPr>
              <a:t>课题实施方案，是申报评审书的进一步清晰化、具体化、操作化</a:t>
            </a:r>
            <a:r>
              <a:rPr lang="zh-CN" altLang="en-US" sz="100" b="1" dirty="0">
                <a:latin typeface="Arial" panose="020B0604020202020204" pitchFamily="34" charset="0"/>
                <a:ea typeface="宋体" panose="02010600030101010101" pitchFamily="2" charset="-122"/>
              </a:rPr>
              <a:t> </a:t>
            </a:r>
            <a:endParaRPr lang="zh-CN" altLang="en-US" sz="2400" b="1" dirty="0">
              <a:latin typeface="Arial" panose="020B0604020202020204" pitchFamily="34" charset="0"/>
              <a:ea typeface="宋体" panose="02010600030101010101" pitchFamily="2" charset="-122"/>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文本框 260104"/>
          <p:cNvSpPr txBox="1"/>
          <p:nvPr/>
        </p:nvSpPr>
        <p:spPr>
          <a:xfrm>
            <a:off x="1173163" y="328613"/>
            <a:ext cx="5543550" cy="460375"/>
          </a:xfrm>
          <a:prstGeom prst="rect">
            <a:avLst/>
          </a:prstGeom>
          <a:noFill/>
          <a:ln w="9525">
            <a:noFill/>
          </a:ln>
        </p:spPr>
        <p:txBody>
          <a:bodyPr anchor="t" anchorCtr="0">
            <a:spAutoFit/>
          </a:bodyPr>
          <a:p>
            <a:pPr>
              <a:spcBef>
                <a:spcPct val="50000"/>
              </a:spcBef>
            </a:pPr>
            <a:r>
              <a:rPr lang="zh-CN" altLang="en-US" sz="2400" b="1" dirty="0">
                <a:latin typeface="Arial" panose="020B0604020202020204" pitchFamily="34" charset="0"/>
                <a:ea typeface="宋体" panose="02010600030101010101" pitchFamily="2" charset="-122"/>
              </a:rPr>
              <a:t>如何开展课题研究</a:t>
            </a:r>
            <a:r>
              <a:rPr lang="en-US" altLang="zh-CN" sz="2400" b="1" dirty="0">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开题报告</a:t>
            </a:r>
            <a:endParaRPr lang="zh-CN" altLang="en-US" sz="2400" b="1" dirty="0">
              <a:latin typeface="Arial" panose="020B0604020202020204" pitchFamily="34" charset="0"/>
              <a:ea typeface="宋体" panose="02010600030101010101" pitchFamily="2" charset="-122"/>
            </a:endParaRPr>
          </a:p>
        </p:txBody>
      </p:sp>
      <p:sp>
        <p:nvSpPr>
          <p:cNvPr id="46082" name="文本框 260106"/>
          <p:cNvSpPr txBox="1"/>
          <p:nvPr/>
        </p:nvSpPr>
        <p:spPr>
          <a:xfrm>
            <a:off x="1173163" y="1019175"/>
            <a:ext cx="6286500" cy="3992563"/>
          </a:xfrm>
          <a:prstGeom prst="rect">
            <a:avLst/>
          </a:prstGeom>
          <a:noFill/>
          <a:ln w="9525">
            <a:noFill/>
          </a:ln>
        </p:spPr>
        <p:txBody>
          <a:bodyPr anchor="t" anchorCtr="0">
            <a:spAutoFit/>
          </a:bodyPr>
          <a:p>
            <a:pPr marL="342900" indent="-342900">
              <a:spcBef>
                <a:spcPct val="50000"/>
              </a:spcBef>
            </a:pPr>
            <a:r>
              <a:rPr lang="en-US" altLang="zh-CN" sz="2400" b="1" dirty="0">
                <a:latin typeface="Arial" panose="020B0604020202020204" pitchFamily="34" charset="0"/>
                <a:ea typeface="宋体" panose="02010600030101010101" pitchFamily="2" charset="-122"/>
              </a:rPr>
              <a:t>2. </a:t>
            </a:r>
            <a:r>
              <a:rPr lang="zh-CN" altLang="en-US" sz="2400" b="1" dirty="0">
                <a:latin typeface="Arial" panose="020B0604020202020204" pitchFamily="34" charset="0"/>
                <a:ea typeface="宋体" panose="02010600030101010101" pitchFamily="2" charset="-122"/>
              </a:rPr>
              <a:t>开题报告撰写 </a:t>
            </a:r>
            <a:endParaRPr lang="zh-CN" altLang="en-US" sz="2400" b="1" dirty="0">
              <a:latin typeface="Arial" panose="020B0604020202020204" pitchFamily="34" charset="0"/>
              <a:ea typeface="宋体" panose="02010600030101010101" pitchFamily="2" charset="-122"/>
            </a:endParaRPr>
          </a:p>
          <a:p>
            <a:pPr marL="342900" indent="-342900">
              <a:spcBef>
                <a:spcPct val="50000"/>
              </a:spcBef>
            </a:pPr>
            <a:r>
              <a:rPr lang="zh-CN" altLang="en-US" sz="2400" b="1" dirty="0">
                <a:latin typeface="Arial" panose="020B0604020202020204" pitchFamily="34" charset="0"/>
                <a:ea typeface="宋体" panose="02010600030101010101" pitchFamily="2" charset="-122"/>
              </a:rPr>
              <a:t>     格式</a:t>
            </a:r>
            <a:endParaRPr lang="zh-CN" altLang="en-US" sz="2400" b="1" dirty="0">
              <a:latin typeface="Arial" panose="020B0604020202020204" pitchFamily="34" charset="0"/>
              <a:ea typeface="宋体" panose="02010600030101010101" pitchFamily="2" charset="-122"/>
            </a:endParaRPr>
          </a:p>
          <a:p>
            <a:pPr marL="342900" indent="-342900">
              <a:spcBef>
                <a:spcPct val="50000"/>
              </a:spcBef>
            </a:pPr>
            <a:r>
              <a:rPr lang="zh-CN" altLang="en-US" sz="2400" b="1" dirty="0">
                <a:latin typeface="Arial" panose="020B0604020202020204" pitchFamily="34" charset="0"/>
                <a:ea typeface="宋体" panose="02010600030101010101" pitchFamily="2" charset="-122"/>
              </a:rPr>
              <a:t>     内容：</a:t>
            </a:r>
            <a:endParaRPr lang="zh-CN" altLang="en-US" sz="2400" b="1" dirty="0">
              <a:latin typeface="Arial" panose="020B0604020202020204" pitchFamily="34" charset="0"/>
              <a:ea typeface="宋体" panose="02010600030101010101" pitchFamily="2" charset="-122"/>
            </a:endParaRPr>
          </a:p>
          <a:p>
            <a:pPr marL="342900" indent="-342900">
              <a:spcBef>
                <a:spcPct val="50000"/>
              </a:spcBef>
            </a:pPr>
            <a:r>
              <a:rPr lang="zh-CN" altLang="en-US" sz="2400" b="1" dirty="0">
                <a:latin typeface="Arial" panose="020B0604020202020204" pitchFamily="34" charset="0"/>
                <a:ea typeface="宋体" panose="02010600030101010101" pitchFamily="2" charset="-122"/>
              </a:rPr>
              <a:t>     </a:t>
            </a:r>
            <a:r>
              <a:rPr lang="zh-CN" altLang="en-US" b="1" dirty="0">
                <a:latin typeface="Arial" panose="020B0604020202020204" pitchFamily="34" charset="0"/>
                <a:ea typeface="宋体" panose="02010600030101010101" pitchFamily="2" charset="-122"/>
              </a:rPr>
              <a:t>课题名称及界定（内涵的再认识、再理解）</a:t>
            </a:r>
            <a:endParaRPr lang="zh-CN" altLang="en-US" b="1" dirty="0">
              <a:latin typeface="Arial" panose="020B0604020202020204" pitchFamily="34" charset="0"/>
              <a:ea typeface="宋体" panose="02010600030101010101" pitchFamily="2" charset="-122"/>
            </a:endParaRPr>
          </a:p>
          <a:p>
            <a:pPr marL="342900" indent="-342900">
              <a:spcBef>
                <a:spcPct val="50000"/>
              </a:spcBef>
            </a:pPr>
            <a:r>
              <a:rPr lang="zh-CN" altLang="en-US" b="1" dirty="0">
                <a:latin typeface="Arial" panose="020B0604020202020204" pitchFamily="34" charset="0"/>
                <a:ea typeface="宋体" panose="02010600030101010101" pitchFamily="2" charset="-122"/>
              </a:rPr>
              <a:t>       研究目标及内容（整体设计、突出重点、可操作）</a:t>
            </a:r>
            <a:endParaRPr lang="zh-CN" altLang="en-US" b="1" dirty="0">
              <a:latin typeface="Arial" panose="020B0604020202020204" pitchFamily="34" charset="0"/>
              <a:ea typeface="宋体" panose="02010600030101010101" pitchFamily="2" charset="-122"/>
            </a:endParaRPr>
          </a:p>
          <a:p>
            <a:pPr marL="342900" indent="-342900">
              <a:spcBef>
                <a:spcPct val="50000"/>
              </a:spcBef>
            </a:pPr>
            <a:r>
              <a:rPr lang="zh-CN" altLang="en-US" b="1" dirty="0">
                <a:latin typeface="Arial" panose="020B0604020202020204" pitchFamily="34" charset="0"/>
                <a:ea typeface="宋体" panose="02010600030101010101" pitchFamily="2" charset="-122"/>
              </a:rPr>
              <a:t>       人员分工（明确、具体）</a:t>
            </a:r>
            <a:endParaRPr lang="zh-CN" altLang="en-US" b="1" dirty="0">
              <a:latin typeface="Arial" panose="020B0604020202020204" pitchFamily="34" charset="0"/>
              <a:ea typeface="宋体" panose="02010600030101010101" pitchFamily="2" charset="-122"/>
            </a:endParaRPr>
          </a:p>
          <a:p>
            <a:pPr marL="342900" indent="-342900">
              <a:spcBef>
                <a:spcPct val="50000"/>
              </a:spcBef>
            </a:pPr>
            <a:r>
              <a:rPr lang="zh-CN" altLang="en-US" sz="2400" b="1" dirty="0">
                <a:latin typeface="Arial" panose="020B0604020202020204" pitchFamily="34" charset="0"/>
                <a:ea typeface="宋体" panose="02010600030101010101" pitchFamily="2" charset="-122"/>
              </a:rPr>
              <a:t>     语言风格</a:t>
            </a:r>
            <a:endParaRPr lang="zh-CN" altLang="en-US" sz="2400" b="1" dirty="0">
              <a:latin typeface="Arial" panose="020B0604020202020204" pitchFamily="34" charset="0"/>
              <a:ea typeface="宋体" panose="02010600030101010101" pitchFamily="2" charset="-122"/>
            </a:endParaRPr>
          </a:p>
          <a:p>
            <a:pPr marL="342900" indent="-342900">
              <a:spcBef>
                <a:spcPct val="50000"/>
              </a:spcBef>
            </a:pPr>
            <a:r>
              <a:rPr lang="zh-CN" altLang="en-US" sz="100" dirty="0">
                <a:latin typeface="Arial" panose="020B0604020202020204" pitchFamily="34" charset="0"/>
                <a:ea typeface="宋体" panose="02010600030101010101" pitchFamily="2" charset="-122"/>
              </a:rPr>
              <a:t>         </a:t>
            </a:r>
            <a:r>
              <a:rPr lang="zh-CN" altLang="en-US" sz="2100" dirty="0">
                <a:latin typeface="Arial" panose="020B0604020202020204" pitchFamily="34" charset="0"/>
                <a:ea typeface="宋体" panose="02010600030101010101" pitchFamily="2" charset="-122"/>
                <a:hlinkClick r:id="rId1" action="ppaction://hlinkfile"/>
              </a:rPr>
              <a:t>基于二元逻辑的初中教学设计研究 开题报告</a:t>
            </a:r>
            <a:r>
              <a:rPr lang="en-US" altLang="zh-CN" sz="2100" dirty="0">
                <a:latin typeface="Arial" panose="020B0604020202020204" pitchFamily="34" charset="0"/>
                <a:ea typeface="宋体" panose="02010600030101010101" pitchFamily="2" charset="-122"/>
                <a:hlinkClick r:id="rId1" action="ppaction://hlinkfile"/>
              </a:rPr>
              <a:t>.doc</a:t>
            </a:r>
            <a:r>
              <a:rPr lang="en-US" altLang="zh-CN" sz="100" dirty="0">
                <a:latin typeface="Arial" panose="020B0604020202020204" pitchFamily="34" charset="0"/>
                <a:ea typeface="宋体" panose="02010600030101010101" pitchFamily="2" charset="-122"/>
              </a:rPr>
              <a:t>                  </a:t>
            </a:r>
            <a:endParaRPr lang="en-US" altLang="zh-CN" sz="2400" b="1" dirty="0">
              <a:latin typeface="Arial" panose="020B0604020202020204" pitchFamily="34" charset="0"/>
              <a:ea typeface="宋体" panose="02010600030101010101" pitchFamily="2" charset="-122"/>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文本框 261127"/>
          <p:cNvSpPr txBox="1"/>
          <p:nvPr/>
        </p:nvSpPr>
        <p:spPr>
          <a:xfrm>
            <a:off x="1128713" y="296863"/>
            <a:ext cx="5543550" cy="460375"/>
          </a:xfrm>
          <a:prstGeom prst="rect">
            <a:avLst/>
          </a:prstGeom>
          <a:noFill/>
          <a:ln w="9525">
            <a:noFill/>
          </a:ln>
        </p:spPr>
        <p:txBody>
          <a:bodyPr anchor="t" anchorCtr="0">
            <a:spAutoFit/>
          </a:bodyPr>
          <a:p>
            <a:pPr>
              <a:spcBef>
                <a:spcPct val="50000"/>
              </a:spcBef>
            </a:pPr>
            <a:r>
              <a:rPr lang="zh-CN" altLang="en-US" sz="2400" b="1" dirty="0">
                <a:latin typeface="Arial" panose="020B0604020202020204" pitchFamily="34" charset="0"/>
                <a:ea typeface="宋体" panose="02010600030101010101" pitchFamily="2" charset="-122"/>
              </a:rPr>
              <a:t>如何开展课题研究</a:t>
            </a:r>
            <a:r>
              <a:rPr lang="en-US" altLang="zh-CN" sz="2400" b="1" dirty="0">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开题报告</a:t>
            </a:r>
            <a:endParaRPr lang="zh-CN" altLang="en-US" sz="2400" b="1" dirty="0">
              <a:latin typeface="Arial" panose="020B0604020202020204" pitchFamily="34" charset="0"/>
              <a:ea typeface="宋体" panose="02010600030101010101" pitchFamily="2" charset="-122"/>
            </a:endParaRPr>
          </a:p>
        </p:txBody>
      </p:sp>
      <p:sp>
        <p:nvSpPr>
          <p:cNvPr id="48130" name="文本框 261129"/>
          <p:cNvSpPr txBox="1"/>
          <p:nvPr/>
        </p:nvSpPr>
        <p:spPr>
          <a:xfrm>
            <a:off x="1128713" y="1844675"/>
            <a:ext cx="6286500" cy="1014413"/>
          </a:xfrm>
          <a:prstGeom prst="rect">
            <a:avLst/>
          </a:prstGeom>
          <a:noFill/>
          <a:ln w="9525">
            <a:noFill/>
          </a:ln>
        </p:spPr>
        <p:txBody>
          <a:bodyPr anchor="t" anchorCtr="0">
            <a:spAutoFit/>
          </a:bodyPr>
          <a:p>
            <a:pPr marL="342900" indent="-342900">
              <a:spcBef>
                <a:spcPct val="50000"/>
              </a:spcBef>
            </a:pPr>
            <a:r>
              <a:rPr lang="en-US" altLang="zh-CN" sz="2400" b="1" dirty="0">
                <a:latin typeface="Arial" panose="020B0604020202020204" pitchFamily="34" charset="0"/>
                <a:ea typeface="宋体" panose="02010600030101010101" pitchFamily="2" charset="-122"/>
              </a:rPr>
              <a:t>3. </a:t>
            </a:r>
            <a:r>
              <a:rPr lang="zh-CN" altLang="en-US" sz="2400" b="1" dirty="0">
                <a:latin typeface="Arial" panose="020B0604020202020204" pitchFamily="34" charset="0"/>
                <a:ea typeface="宋体" panose="02010600030101010101" pitchFamily="2" charset="-122"/>
              </a:rPr>
              <a:t>开题论证书填写 </a:t>
            </a:r>
            <a:endParaRPr lang="zh-CN" altLang="en-US" sz="2400" b="1" dirty="0">
              <a:latin typeface="Arial" panose="020B0604020202020204" pitchFamily="34" charset="0"/>
              <a:ea typeface="宋体" panose="02010600030101010101" pitchFamily="2" charset="-122"/>
            </a:endParaRPr>
          </a:p>
          <a:p>
            <a:pPr marL="342900" indent="-342900">
              <a:spcBef>
                <a:spcPct val="50000"/>
              </a:spcBef>
            </a:pPr>
            <a:r>
              <a:rPr lang="zh-CN" altLang="en-US" sz="2400" b="1" dirty="0">
                <a:latin typeface="Arial" panose="020B0604020202020204" pitchFamily="34" charset="0"/>
                <a:ea typeface="宋体" panose="02010600030101010101" pitchFamily="2" charset="-122"/>
              </a:rPr>
              <a:t>     </a:t>
            </a:r>
            <a:r>
              <a:rPr lang="zh-CN" altLang="en-US" sz="2400" b="1" dirty="0">
                <a:latin typeface="Arial" panose="020B0604020202020204" pitchFamily="34" charset="0"/>
                <a:ea typeface="宋体" panose="02010600030101010101" pitchFamily="2" charset="-122"/>
                <a:hlinkClick r:id="rId1" action="ppaction://hlinkfile"/>
              </a:rPr>
              <a:t>二元逻辑 开题论证书</a:t>
            </a:r>
            <a:r>
              <a:rPr lang="en-US" altLang="zh-CN" sz="2400" b="1" dirty="0">
                <a:latin typeface="Arial" panose="020B0604020202020204" pitchFamily="34" charset="0"/>
                <a:ea typeface="宋体" panose="02010600030101010101" pitchFamily="2" charset="-122"/>
                <a:hlinkClick r:id="rId1" action="ppaction://hlinkfile"/>
              </a:rPr>
              <a:t>.doc</a:t>
            </a:r>
            <a:r>
              <a:rPr lang="en-US" altLang="zh-CN" sz="2400" b="1" dirty="0">
                <a:latin typeface="Arial" panose="020B0604020202020204" pitchFamily="34" charset="0"/>
                <a:ea typeface="宋体" panose="02010600030101010101" pitchFamily="2" charset="-122"/>
              </a:rPr>
              <a:t>      </a:t>
            </a:r>
            <a:r>
              <a:rPr lang="en-US" altLang="zh-CN" sz="100" dirty="0">
                <a:latin typeface="Arial" panose="020B0604020202020204" pitchFamily="34" charset="0"/>
                <a:ea typeface="宋体" panose="02010600030101010101" pitchFamily="2" charset="-122"/>
              </a:rPr>
              <a:t>                  </a:t>
            </a:r>
            <a:endParaRPr lang="en-US" altLang="zh-CN" sz="2400" b="1" dirty="0">
              <a:latin typeface="Arial" panose="020B0604020202020204" pitchFamily="34" charset="0"/>
              <a:ea typeface="宋体" panose="02010600030101010101" pitchFamily="2" charset="-122"/>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文本框 258057"/>
          <p:cNvSpPr txBox="1"/>
          <p:nvPr/>
        </p:nvSpPr>
        <p:spPr>
          <a:xfrm>
            <a:off x="1173163" y="293688"/>
            <a:ext cx="4857750" cy="460375"/>
          </a:xfrm>
          <a:prstGeom prst="rect">
            <a:avLst/>
          </a:prstGeom>
          <a:noFill/>
          <a:ln w="9525">
            <a:noFill/>
          </a:ln>
        </p:spPr>
        <p:txBody>
          <a:bodyPr anchor="t" anchorCtr="0">
            <a:spAutoFit/>
          </a:bodyPr>
          <a:p>
            <a:pPr>
              <a:spcBef>
                <a:spcPct val="50000"/>
              </a:spcBef>
            </a:pPr>
            <a:r>
              <a:rPr lang="zh-CN" altLang="en-US" sz="2400" b="1" dirty="0">
                <a:latin typeface="Arial" panose="020B0604020202020204" pitchFamily="34" charset="0"/>
                <a:ea typeface="宋体" panose="02010600030101010101" pitchFamily="2" charset="-122"/>
              </a:rPr>
              <a:t>如何开展课题研究</a:t>
            </a:r>
            <a:r>
              <a:rPr lang="en-US" altLang="zh-CN" sz="2400" b="1" dirty="0">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过程研究</a:t>
            </a:r>
            <a:endParaRPr lang="zh-CN" altLang="en-US" sz="2400" b="1" dirty="0">
              <a:latin typeface="Arial" panose="020B0604020202020204" pitchFamily="34" charset="0"/>
              <a:ea typeface="宋体" panose="02010600030101010101" pitchFamily="2" charset="-122"/>
            </a:endParaRPr>
          </a:p>
        </p:txBody>
      </p:sp>
      <p:sp>
        <p:nvSpPr>
          <p:cNvPr id="50178" name="文本框 258059"/>
          <p:cNvSpPr txBox="1"/>
          <p:nvPr/>
        </p:nvSpPr>
        <p:spPr>
          <a:xfrm>
            <a:off x="1173163" y="1414463"/>
            <a:ext cx="6286500" cy="3230562"/>
          </a:xfrm>
          <a:prstGeom prst="rect">
            <a:avLst/>
          </a:prstGeom>
          <a:noFill/>
          <a:ln w="9525">
            <a:noFill/>
          </a:ln>
        </p:spPr>
        <p:txBody>
          <a:bodyPr anchor="t" anchorCtr="0">
            <a:spAutoFit/>
          </a:bodyPr>
          <a:p>
            <a:pPr marL="342900" indent="-342900">
              <a:spcBef>
                <a:spcPct val="50000"/>
              </a:spcBef>
            </a:pPr>
            <a:r>
              <a:rPr lang="en-US" altLang="zh-CN" sz="2400" b="1" dirty="0">
                <a:latin typeface="Arial" panose="020B0604020202020204" pitchFamily="34" charset="0"/>
                <a:ea typeface="宋体" panose="02010600030101010101" pitchFamily="2" charset="-122"/>
              </a:rPr>
              <a:t>1. </a:t>
            </a:r>
            <a:r>
              <a:rPr lang="zh-CN" altLang="en-US" sz="2400" b="1" dirty="0">
                <a:latin typeface="Arial" panose="020B0604020202020204" pitchFamily="34" charset="0"/>
                <a:ea typeface="宋体" panose="02010600030101010101" pitchFamily="2" charset="-122"/>
              </a:rPr>
              <a:t>按计划、依分工</a:t>
            </a:r>
            <a:endParaRPr lang="zh-CN" altLang="en-US" sz="2400" b="1" dirty="0">
              <a:latin typeface="Arial" panose="020B0604020202020204" pitchFamily="34" charset="0"/>
              <a:ea typeface="宋体" panose="02010600030101010101" pitchFamily="2" charset="-122"/>
            </a:endParaRPr>
          </a:p>
          <a:p>
            <a:pPr marL="342900" indent="-342900">
              <a:spcBef>
                <a:spcPct val="50000"/>
              </a:spcBef>
            </a:pPr>
            <a:r>
              <a:rPr lang="en-US" altLang="zh-CN" sz="2400" b="1" dirty="0">
                <a:latin typeface="Arial" panose="020B0604020202020204" pitchFamily="34" charset="0"/>
                <a:ea typeface="宋体" panose="02010600030101010101" pitchFamily="2" charset="-122"/>
              </a:rPr>
              <a:t>2. </a:t>
            </a:r>
            <a:r>
              <a:rPr lang="zh-CN" altLang="en-US" sz="2400" b="1" dirty="0">
                <a:latin typeface="Arial" panose="020B0604020202020204" pitchFamily="34" charset="0"/>
                <a:ea typeface="宋体" panose="02010600030101010101" pitchFamily="2" charset="-122"/>
              </a:rPr>
              <a:t>定时、及时交流</a:t>
            </a:r>
            <a:endParaRPr lang="zh-CN" altLang="en-US" sz="2400" b="1" dirty="0">
              <a:latin typeface="Arial" panose="020B0604020202020204" pitchFamily="34" charset="0"/>
              <a:ea typeface="宋体" panose="02010600030101010101" pitchFamily="2" charset="-122"/>
            </a:endParaRPr>
          </a:p>
          <a:p>
            <a:pPr marL="342900" indent="-342900">
              <a:spcBef>
                <a:spcPct val="50000"/>
              </a:spcBef>
            </a:pPr>
            <a:r>
              <a:rPr lang="en-US" altLang="zh-CN" sz="2400" b="1" dirty="0">
                <a:latin typeface="Arial" panose="020B0604020202020204" pitchFamily="34" charset="0"/>
                <a:ea typeface="宋体" panose="02010600030101010101" pitchFamily="2" charset="-122"/>
              </a:rPr>
              <a:t>3. </a:t>
            </a:r>
            <a:r>
              <a:rPr lang="zh-CN" altLang="en-US" sz="2400" b="1" dirty="0">
                <a:latin typeface="Arial" panose="020B0604020202020204" pitchFamily="34" charset="0"/>
                <a:ea typeface="宋体" panose="02010600030101010101" pitchFamily="2" charset="-122"/>
              </a:rPr>
              <a:t>专题研究、个案研究</a:t>
            </a:r>
            <a:endParaRPr lang="zh-CN" altLang="en-US" sz="2400" b="1" dirty="0">
              <a:latin typeface="Arial" panose="020B0604020202020204" pitchFamily="34" charset="0"/>
              <a:ea typeface="宋体" panose="02010600030101010101" pitchFamily="2" charset="-122"/>
            </a:endParaRPr>
          </a:p>
          <a:p>
            <a:pPr marL="342900" indent="-342900">
              <a:spcBef>
                <a:spcPct val="50000"/>
              </a:spcBef>
            </a:pPr>
            <a:r>
              <a:rPr lang="en-US" altLang="zh-CN" sz="2400" b="1" dirty="0">
                <a:latin typeface="Arial" panose="020B0604020202020204" pitchFamily="34" charset="0"/>
                <a:ea typeface="宋体" panose="02010600030101010101" pitchFamily="2" charset="-122"/>
              </a:rPr>
              <a:t>4. </a:t>
            </a:r>
            <a:r>
              <a:rPr lang="zh-CN" altLang="en-US" sz="2400" b="1" dirty="0">
                <a:latin typeface="Arial" panose="020B0604020202020204" pitchFamily="34" charset="0"/>
                <a:ea typeface="宋体" panose="02010600030101010101" pitchFamily="2" charset="-122"/>
              </a:rPr>
              <a:t>中期检查</a:t>
            </a:r>
            <a:endParaRPr lang="zh-CN" altLang="en-US" sz="2400" b="1" dirty="0">
              <a:latin typeface="Arial" panose="020B0604020202020204" pitchFamily="34" charset="0"/>
              <a:ea typeface="宋体" panose="02010600030101010101" pitchFamily="2" charset="-122"/>
            </a:endParaRPr>
          </a:p>
          <a:p>
            <a:pPr marL="342900" indent="-342900">
              <a:spcBef>
                <a:spcPct val="50000"/>
              </a:spcBef>
            </a:pPr>
            <a:r>
              <a:rPr lang="en-US" altLang="zh-CN" sz="2400" b="1" dirty="0">
                <a:latin typeface="Arial" panose="020B0604020202020204" pitchFamily="34" charset="0"/>
                <a:ea typeface="宋体" panose="02010600030101010101" pitchFamily="2" charset="-122"/>
              </a:rPr>
              <a:t>5. </a:t>
            </a:r>
            <a:r>
              <a:rPr lang="zh-CN" altLang="en-US" sz="2400" b="1" dirty="0">
                <a:latin typeface="Arial" panose="020B0604020202020204" pitchFamily="34" charset="0"/>
                <a:ea typeface="宋体" panose="02010600030101010101" pitchFamily="2" charset="-122"/>
              </a:rPr>
              <a:t>调整研究内容等</a:t>
            </a:r>
            <a:endParaRPr lang="zh-CN" altLang="en-US" sz="2400" b="1" dirty="0">
              <a:latin typeface="Arial" panose="020B0604020202020204" pitchFamily="34" charset="0"/>
              <a:ea typeface="宋体" panose="02010600030101010101" pitchFamily="2" charset="-122"/>
            </a:endParaRPr>
          </a:p>
          <a:p>
            <a:pPr marL="342900" indent="-342900">
              <a:spcBef>
                <a:spcPct val="50000"/>
              </a:spcBef>
            </a:pPr>
            <a:r>
              <a:rPr lang="en-US" altLang="zh-CN" sz="2400" b="1" dirty="0">
                <a:latin typeface="Arial" panose="020B0604020202020204" pitchFamily="34" charset="0"/>
                <a:ea typeface="宋体" panose="02010600030101010101" pitchFamily="2" charset="-122"/>
              </a:rPr>
              <a:t>6. </a:t>
            </a:r>
            <a:r>
              <a:rPr lang="zh-CN" altLang="en-US" sz="2400" b="1" dirty="0">
                <a:latin typeface="Arial" panose="020B0604020202020204" pitchFamily="34" charset="0"/>
                <a:ea typeface="宋体" panose="02010600030101010101" pitchFamily="2" charset="-122"/>
              </a:rPr>
              <a:t>资料要分类归档、及时处理</a:t>
            </a:r>
            <a:endParaRPr lang="zh-CN" altLang="en-US" sz="2400" b="1" dirty="0">
              <a:latin typeface="Arial" panose="020B0604020202020204" pitchFamily="34" charset="0"/>
              <a:ea typeface="宋体" panose="02010600030101010101" pitchFamily="2" charset="-122"/>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2225" name="图片 1" descr="区个人课题文件要求"/>
          <p:cNvPicPr>
            <a:picLocks noChangeAspect="1"/>
          </p:cNvPicPr>
          <p:nvPr/>
        </p:nvPicPr>
        <p:blipFill>
          <a:blip r:embed="rId1"/>
          <a:stretch>
            <a:fillRect/>
          </a:stretch>
        </p:blipFill>
        <p:spPr>
          <a:xfrm>
            <a:off x="542925" y="869950"/>
            <a:ext cx="7542213" cy="4281488"/>
          </a:xfrm>
          <a:prstGeom prst="rect">
            <a:avLst/>
          </a:prstGeom>
          <a:noFill/>
          <a:ln w="9525">
            <a:noFill/>
          </a:ln>
        </p:spPr>
      </p:pic>
      <p:sp>
        <p:nvSpPr>
          <p:cNvPr id="52226" name="文本框 2"/>
          <p:cNvSpPr txBox="1"/>
          <p:nvPr/>
        </p:nvSpPr>
        <p:spPr>
          <a:xfrm>
            <a:off x="1155700" y="149225"/>
            <a:ext cx="4287838" cy="584200"/>
          </a:xfrm>
          <a:prstGeom prst="rect">
            <a:avLst/>
          </a:prstGeom>
          <a:noFill/>
          <a:ln w="9525">
            <a:noFill/>
          </a:ln>
        </p:spPr>
        <p:txBody>
          <a:bodyPr anchor="t" anchorCtr="0">
            <a:spAutoFit/>
          </a:bodyPr>
          <a:p>
            <a:r>
              <a:rPr lang="zh-CN" altLang="en-US" sz="3200" b="1" dirty="0">
                <a:solidFill>
                  <a:srgbClr val="1923E5"/>
                </a:solidFill>
                <a:latin typeface="Arial" panose="020B0604020202020204" pitchFamily="34" charset="0"/>
                <a:ea typeface="宋体" panose="02010600030101010101" pitchFamily="2" charset="-122"/>
              </a:rPr>
              <a:t>个人课题的过程管理</a:t>
            </a:r>
            <a:endParaRPr lang="zh-CN" altLang="en-US" sz="3200" b="1" dirty="0">
              <a:solidFill>
                <a:srgbClr val="1923E5"/>
              </a:solidFill>
              <a:latin typeface="Arial" panose="020B0604020202020204" pitchFamily="34" charset="0"/>
              <a:ea typeface="宋体" panose="02010600030101010101" pitchFamily="2" charset="-122"/>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文本框 2"/>
          <p:cNvSpPr txBox="1"/>
          <p:nvPr/>
        </p:nvSpPr>
        <p:spPr>
          <a:xfrm>
            <a:off x="1155700" y="222250"/>
            <a:ext cx="4287838" cy="582613"/>
          </a:xfrm>
          <a:prstGeom prst="rect">
            <a:avLst/>
          </a:prstGeom>
          <a:noFill/>
          <a:ln w="9525">
            <a:noFill/>
          </a:ln>
        </p:spPr>
        <p:txBody>
          <a:bodyPr anchor="t" anchorCtr="0">
            <a:spAutoFit/>
          </a:bodyPr>
          <a:p>
            <a:r>
              <a:rPr lang="zh-CN" altLang="en-US" sz="3200" b="1" dirty="0">
                <a:solidFill>
                  <a:srgbClr val="1923E5"/>
                </a:solidFill>
                <a:latin typeface="Arial" panose="020B0604020202020204" pitchFamily="34" charset="0"/>
                <a:ea typeface="宋体" panose="02010600030101010101" pitchFamily="2" charset="-122"/>
              </a:rPr>
              <a:t>个人课题的过程管理</a:t>
            </a:r>
            <a:endParaRPr lang="zh-CN" altLang="en-US" sz="3200" b="1" dirty="0">
              <a:solidFill>
                <a:srgbClr val="1923E5"/>
              </a:solidFill>
              <a:latin typeface="Arial" panose="020B0604020202020204" pitchFamily="34" charset="0"/>
              <a:ea typeface="宋体" panose="02010600030101010101" pitchFamily="2" charset="-122"/>
            </a:endParaRPr>
          </a:p>
        </p:txBody>
      </p:sp>
      <p:sp>
        <p:nvSpPr>
          <p:cNvPr id="54274" name="文本框 1"/>
          <p:cNvSpPr txBox="1"/>
          <p:nvPr/>
        </p:nvSpPr>
        <p:spPr>
          <a:xfrm>
            <a:off x="423863" y="1265238"/>
            <a:ext cx="8753475" cy="3538537"/>
          </a:xfrm>
          <a:prstGeom prst="rect">
            <a:avLst/>
          </a:prstGeom>
          <a:noFill/>
          <a:ln w="9525">
            <a:noFill/>
          </a:ln>
        </p:spPr>
        <p:txBody>
          <a:bodyPr anchor="t" anchorCtr="0">
            <a:spAutoFit/>
          </a:bodyPr>
          <a:p>
            <a:r>
              <a:rPr lang="zh-CN" altLang="zh-CN" sz="2800" b="1" dirty="0">
                <a:latin typeface="Calibri" panose="020F0502020204030204" charset="0"/>
                <a:ea typeface="宋体" panose="02010600030101010101" pitchFamily="2" charset="-122"/>
              </a:rPr>
              <a:t>开题论证：2018年12月10日——2019年</a:t>
            </a:r>
            <a:r>
              <a:rPr lang="zh-CN" altLang="zh-CN" sz="2800" b="1" dirty="0">
                <a:solidFill>
                  <a:srgbClr val="FF0000"/>
                </a:solidFill>
                <a:latin typeface="Calibri" panose="020F0502020204030204" charset="0"/>
                <a:ea typeface="宋体" panose="02010600030101010101" pitchFamily="2" charset="-122"/>
              </a:rPr>
              <a:t>6月30</a:t>
            </a:r>
            <a:r>
              <a:rPr lang="zh-CN" altLang="zh-CN" sz="2800" b="1" dirty="0">
                <a:latin typeface="Calibri" panose="020F0502020204030204" charset="0"/>
                <a:ea typeface="宋体" panose="02010600030101010101" pitchFamily="2" charset="-122"/>
              </a:rPr>
              <a:t>日</a:t>
            </a:r>
            <a:endParaRPr lang="zh-CN" altLang="zh-CN" sz="2800" b="1" dirty="0">
              <a:latin typeface="Calibri" panose="020F0502020204030204" charset="0"/>
              <a:ea typeface="宋体" panose="02010600030101010101" pitchFamily="2" charset="-122"/>
            </a:endParaRPr>
          </a:p>
          <a:p>
            <a:r>
              <a:rPr lang="zh-CN" altLang="zh-CN" sz="2800" b="1" dirty="0">
                <a:latin typeface="Calibri" panose="020F0502020204030204" charset="0"/>
                <a:ea typeface="宋体" panose="02010600030101010101" pitchFamily="2" charset="-122"/>
              </a:rPr>
              <a:t>建议：</a:t>
            </a:r>
            <a:endParaRPr lang="zh-CN" altLang="zh-CN" sz="2800" b="1" dirty="0">
              <a:latin typeface="Calibri" panose="020F0502020204030204" charset="0"/>
              <a:ea typeface="宋体" panose="02010600030101010101" pitchFamily="2" charset="-122"/>
            </a:endParaRPr>
          </a:p>
          <a:p>
            <a:r>
              <a:rPr lang="en-US" altLang="zh-CN" sz="2400" b="1" dirty="0">
                <a:latin typeface="Calibri" panose="020F0502020204030204" charset="0"/>
                <a:ea typeface="宋体" panose="02010600030101010101" pitchFamily="2" charset="-122"/>
              </a:rPr>
              <a:t>1. </a:t>
            </a:r>
            <a:r>
              <a:rPr lang="zh-CN" altLang="en-US" sz="2400" b="1" dirty="0">
                <a:latin typeface="Calibri" panose="020F0502020204030204" charset="0"/>
                <a:ea typeface="宋体" panose="02010600030101010101" pitchFamily="2" charset="-122"/>
              </a:rPr>
              <a:t>研究方案（突出在原方案基础上的再认识）</a:t>
            </a:r>
            <a:endParaRPr lang="zh-CN" altLang="en-US" sz="2400" b="1" dirty="0">
              <a:latin typeface="Calibri" panose="020F0502020204030204" charset="0"/>
              <a:ea typeface="宋体" panose="02010600030101010101" pitchFamily="2" charset="-122"/>
            </a:endParaRPr>
          </a:p>
          <a:p>
            <a:r>
              <a:rPr lang="en-US" altLang="zh-CN" sz="2400" b="1" dirty="0">
                <a:latin typeface="Calibri" panose="020F0502020204030204" charset="0"/>
                <a:ea typeface="宋体" panose="02010600030101010101" pitchFamily="2" charset="-122"/>
              </a:rPr>
              <a:t>2. </a:t>
            </a:r>
            <a:r>
              <a:rPr lang="zh-CN" altLang="en-US" sz="2400" b="1" dirty="0">
                <a:latin typeface="Calibri" panose="020F0502020204030204" charset="0"/>
                <a:ea typeface="宋体" panose="02010600030101010101" pitchFamily="2" charset="-122"/>
              </a:rPr>
              <a:t>研究计划（整体与阶段）</a:t>
            </a:r>
            <a:endParaRPr lang="zh-CN" altLang="en-US" sz="2400" b="1" dirty="0">
              <a:latin typeface="Calibri" panose="020F0502020204030204" charset="0"/>
              <a:ea typeface="宋体" panose="02010600030101010101" pitchFamily="2" charset="-122"/>
            </a:endParaRPr>
          </a:p>
          <a:p>
            <a:r>
              <a:rPr lang="en-US" altLang="zh-CN" sz="2400" b="1" dirty="0">
                <a:latin typeface="Calibri" panose="020F0502020204030204" charset="0"/>
                <a:ea typeface="宋体" panose="02010600030101010101" pitchFamily="2" charset="-122"/>
              </a:rPr>
              <a:t>3. </a:t>
            </a:r>
            <a:r>
              <a:rPr lang="zh-CN" altLang="en-US" sz="2400" b="1" dirty="0">
                <a:latin typeface="Calibri" panose="020F0502020204030204" charset="0"/>
                <a:ea typeface="宋体" panose="02010600030101010101" pitchFamily="2" charset="-122"/>
              </a:rPr>
              <a:t>文献综述（读书笔记、反思）</a:t>
            </a:r>
            <a:endParaRPr lang="zh-CN" altLang="en-US" sz="2400" b="1" dirty="0">
              <a:latin typeface="Calibri" panose="020F0502020204030204" charset="0"/>
              <a:ea typeface="宋体" panose="02010600030101010101" pitchFamily="2" charset="-122"/>
            </a:endParaRPr>
          </a:p>
          <a:p>
            <a:r>
              <a:rPr lang="en-US" altLang="zh-CN" sz="2400" b="1" dirty="0">
                <a:latin typeface="Calibri" panose="020F0502020204030204" charset="0"/>
                <a:ea typeface="宋体" panose="02010600030101010101" pitchFamily="2" charset="-122"/>
              </a:rPr>
              <a:t>4. </a:t>
            </a:r>
            <a:r>
              <a:rPr lang="zh-CN" altLang="en-US" sz="2400" b="1" dirty="0">
                <a:latin typeface="Calibri" panose="020F0502020204030204" charset="0"/>
                <a:ea typeface="宋体" panose="02010600030101010101" pitchFamily="2" charset="-122"/>
              </a:rPr>
              <a:t>前测问卷、访谈（观察记录）及数据统计、分析，形成报告</a:t>
            </a:r>
            <a:endParaRPr lang="zh-CN" altLang="en-US" sz="2400" b="1" dirty="0">
              <a:latin typeface="Calibri" panose="020F0502020204030204" charset="0"/>
              <a:ea typeface="宋体" panose="02010600030101010101" pitchFamily="2" charset="-122"/>
            </a:endParaRPr>
          </a:p>
          <a:p>
            <a:r>
              <a:rPr lang="en-US" altLang="zh-CN" sz="2400" b="1" dirty="0">
                <a:latin typeface="Calibri" panose="020F0502020204030204" charset="0"/>
                <a:ea typeface="宋体" panose="02010600030101010101" pitchFamily="2" charset="-122"/>
              </a:rPr>
              <a:t>5. </a:t>
            </a:r>
            <a:r>
              <a:rPr lang="zh-CN" altLang="en-US" sz="2400" b="1" dirty="0">
                <a:latin typeface="Calibri" panose="020F0502020204030204" charset="0"/>
                <a:ea typeface="宋体" panose="02010600030101010101" pitchFamily="2" charset="-122"/>
              </a:rPr>
              <a:t>专项或个案研究（教学或活动设计、反思，案例、课例）</a:t>
            </a:r>
            <a:endParaRPr lang="zh-CN" altLang="en-US" sz="2400" b="1" dirty="0">
              <a:latin typeface="Calibri" panose="020F0502020204030204" charset="0"/>
              <a:ea typeface="宋体" panose="02010600030101010101" pitchFamily="2" charset="-122"/>
            </a:endParaRPr>
          </a:p>
          <a:p>
            <a:r>
              <a:rPr lang="en-US" altLang="zh-CN" sz="2400" b="1" dirty="0">
                <a:latin typeface="Calibri" panose="020F0502020204030204" charset="0"/>
                <a:ea typeface="宋体" panose="02010600030101010101" pitchFamily="2" charset="-122"/>
              </a:rPr>
              <a:t>6. </a:t>
            </a:r>
            <a:r>
              <a:rPr lang="zh-CN" altLang="en-US" sz="2400" b="1" dirty="0">
                <a:latin typeface="Calibri" panose="020F0502020204030204" charset="0"/>
                <a:ea typeface="宋体" panose="02010600030101010101" pitchFamily="2" charset="-122"/>
              </a:rPr>
              <a:t>阶段研究小结（方法、内容、解决问题、成果、存在问题或疑惑、下一步打算）</a:t>
            </a:r>
            <a:endParaRPr lang="zh-CN" altLang="en-US" sz="2400" b="1" dirty="0">
              <a:latin typeface="Calibri" panose="020F0502020204030204" charset="0"/>
              <a:ea typeface="宋体" panose="02010600030101010101" pitchFamily="2" charset="-122"/>
            </a:endParaRPr>
          </a:p>
        </p:txBody>
      </p:sp>
    </p:spTree>
    <p:custDataLst>
      <p:tags r:id="rId1"/>
    </p:custData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文本框 2"/>
          <p:cNvSpPr txBox="1"/>
          <p:nvPr/>
        </p:nvSpPr>
        <p:spPr>
          <a:xfrm>
            <a:off x="1168400" y="196850"/>
            <a:ext cx="4287838" cy="584200"/>
          </a:xfrm>
          <a:prstGeom prst="rect">
            <a:avLst/>
          </a:prstGeom>
          <a:noFill/>
          <a:ln w="9525">
            <a:noFill/>
          </a:ln>
        </p:spPr>
        <p:txBody>
          <a:bodyPr anchor="t" anchorCtr="0">
            <a:spAutoFit/>
          </a:bodyPr>
          <a:p>
            <a:r>
              <a:rPr lang="zh-CN" altLang="en-US" sz="3200" b="1" dirty="0">
                <a:solidFill>
                  <a:srgbClr val="1923E5"/>
                </a:solidFill>
                <a:latin typeface="Arial" panose="020B0604020202020204" pitchFamily="34" charset="0"/>
                <a:ea typeface="宋体" panose="02010600030101010101" pitchFamily="2" charset="-122"/>
              </a:rPr>
              <a:t>个人课题的过程管理</a:t>
            </a:r>
            <a:endParaRPr lang="zh-CN" altLang="en-US" sz="3200" b="1" dirty="0">
              <a:solidFill>
                <a:srgbClr val="1923E5"/>
              </a:solidFill>
              <a:latin typeface="Arial" panose="020B0604020202020204" pitchFamily="34" charset="0"/>
              <a:ea typeface="宋体" panose="02010600030101010101" pitchFamily="2" charset="-122"/>
            </a:endParaRPr>
          </a:p>
        </p:txBody>
      </p:sp>
      <p:sp>
        <p:nvSpPr>
          <p:cNvPr id="56322" name="文本框 99"/>
          <p:cNvSpPr txBox="1"/>
          <p:nvPr/>
        </p:nvSpPr>
        <p:spPr>
          <a:xfrm>
            <a:off x="676275" y="1192213"/>
            <a:ext cx="8372475" cy="3538537"/>
          </a:xfrm>
          <a:prstGeom prst="rect">
            <a:avLst/>
          </a:prstGeom>
          <a:noFill/>
          <a:ln w="9525">
            <a:noFill/>
          </a:ln>
        </p:spPr>
        <p:txBody>
          <a:bodyPr wrap="square" anchor="t" anchorCtr="0">
            <a:spAutoFit/>
          </a:bodyPr>
          <a:p>
            <a:r>
              <a:rPr lang="zh-CN" altLang="zh-CN" sz="2800" b="1" dirty="0">
                <a:latin typeface="Calibri" panose="020F0502020204030204" charset="0"/>
                <a:ea typeface="宋体" panose="02010600030101010101" pitchFamily="2" charset="-122"/>
              </a:rPr>
              <a:t>中期检查： 2019年7月1日——2020年</a:t>
            </a:r>
            <a:r>
              <a:rPr lang="zh-CN" altLang="zh-CN" sz="2800" b="1" dirty="0">
                <a:solidFill>
                  <a:srgbClr val="FF0000"/>
                </a:solidFill>
                <a:latin typeface="Calibri" panose="020F0502020204030204" charset="0"/>
                <a:ea typeface="宋体" panose="02010600030101010101" pitchFamily="2" charset="-122"/>
              </a:rPr>
              <a:t>1月31日</a:t>
            </a:r>
            <a:endParaRPr lang="zh-CN" altLang="zh-CN" sz="2800" b="1" dirty="0">
              <a:latin typeface="Calibri" panose="020F0502020204030204" charset="0"/>
              <a:ea typeface="宋体" panose="02010600030101010101" pitchFamily="2" charset="-122"/>
            </a:endParaRPr>
          </a:p>
          <a:p>
            <a:r>
              <a:rPr lang="zh-CN" altLang="zh-CN" sz="2800" b="1" dirty="0">
                <a:latin typeface="Calibri" panose="020F0502020204030204" charset="0"/>
                <a:ea typeface="宋体" panose="02010600030101010101" pitchFamily="2" charset="-122"/>
              </a:rPr>
              <a:t>建议：</a:t>
            </a:r>
            <a:endParaRPr lang="zh-CN" altLang="zh-CN" sz="2800" b="1" dirty="0">
              <a:latin typeface="Calibri" panose="020F0502020204030204" charset="0"/>
              <a:ea typeface="宋体" panose="02010600030101010101" pitchFamily="2" charset="-122"/>
            </a:endParaRPr>
          </a:p>
          <a:p>
            <a:r>
              <a:rPr lang="en-US" altLang="zh-CN" sz="2400" b="1" dirty="0">
                <a:latin typeface="Calibri" panose="020F0502020204030204" charset="0"/>
                <a:ea typeface="宋体" panose="02010600030101010101" pitchFamily="2" charset="-122"/>
              </a:rPr>
              <a:t>1. </a:t>
            </a:r>
            <a:r>
              <a:rPr lang="zh-CN" altLang="en-US" sz="2400" b="1" dirty="0">
                <a:latin typeface="Calibri" panose="020F0502020204030204" charset="0"/>
                <a:ea typeface="宋体" panose="02010600030101010101" pitchFamily="2" charset="-122"/>
              </a:rPr>
              <a:t>研究计划</a:t>
            </a:r>
            <a:endParaRPr lang="zh-CN" altLang="en-US" sz="2400" b="1" dirty="0">
              <a:latin typeface="Calibri" panose="020F0502020204030204" charset="0"/>
              <a:ea typeface="宋体" panose="02010600030101010101" pitchFamily="2" charset="-122"/>
            </a:endParaRPr>
          </a:p>
          <a:p>
            <a:r>
              <a:rPr lang="en-US" altLang="zh-CN" sz="2400" b="1" dirty="0">
                <a:latin typeface="Calibri" panose="020F0502020204030204" charset="0"/>
                <a:ea typeface="宋体" panose="02010600030101010101" pitchFamily="2" charset="-122"/>
              </a:rPr>
              <a:t>2. </a:t>
            </a:r>
            <a:r>
              <a:rPr lang="zh-CN" altLang="en-US" sz="2400" b="1" dirty="0">
                <a:latin typeface="Calibri" panose="020F0502020204030204" charset="0"/>
                <a:ea typeface="宋体" panose="02010600030101010101" pitchFamily="2" charset="-122"/>
              </a:rPr>
              <a:t>研究（读书）笔记、反思、随笔、叙事</a:t>
            </a:r>
            <a:endParaRPr lang="en-US" altLang="zh-CN" sz="2400" b="1" dirty="0">
              <a:latin typeface="Calibri" panose="020F0502020204030204" charset="0"/>
              <a:ea typeface="宋体" panose="02010600030101010101" pitchFamily="2" charset="-122"/>
            </a:endParaRPr>
          </a:p>
          <a:p>
            <a:r>
              <a:rPr lang="en-US" altLang="zh-CN" sz="2400" b="1" dirty="0">
                <a:latin typeface="Calibri" panose="020F0502020204030204" charset="0"/>
                <a:ea typeface="宋体" panose="02010600030101010101" pitchFamily="2" charset="-122"/>
              </a:rPr>
              <a:t>3. </a:t>
            </a:r>
            <a:r>
              <a:rPr lang="zh-CN" altLang="en-US" sz="2400" b="1" dirty="0">
                <a:latin typeface="Calibri" panose="020F0502020204030204" charset="0"/>
                <a:ea typeface="宋体" panose="02010600030101010101" pitchFamily="2" charset="-122"/>
              </a:rPr>
              <a:t>专项或个案研究（教学或活动设计、反思，案例、课例、论文）</a:t>
            </a:r>
            <a:endParaRPr lang="zh-CN" altLang="en-US" sz="2400" b="1" dirty="0">
              <a:latin typeface="Calibri" panose="020F0502020204030204" charset="0"/>
              <a:ea typeface="宋体" panose="02010600030101010101" pitchFamily="2" charset="-122"/>
            </a:endParaRPr>
          </a:p>
          <a:p>
            <a:r>
              <a:rPr lang="en-US" altLang="zh-CN" sz="2400" b="1" dirty="0">
                <a:latin typeface="Calibri" panose="020F0502020204030204" charset="0"/>
                <a:ea typeface="宋体" panose="02010600030101010101" pitchFamily="2" charset="-122"/>
              </a:rPr>
              <a:t>4. </a:t>
            </a:r>
            <a:r>
              <a:rPr lang="zh-CN" altLang="en-US" sz="2400" b="1" dirty="0">
                <a:latin typeface="Calibri" panose="020F0502020204030204" charset="0"/>
                <a:ea typeface="宋体" panose="02010600030101010101" pitchFamily="2" charset="-122"/>
              </a:rPr>
              <a:t>中期研究报告</a:t>
            </a:r>
            <a:endParaRPr lang="en-US" altLang="zh-CN" sz="2400" b="1" dirty="0">
              <a:latin typeface="Calibri" panose="020F0502020204030204" charset="0"/>
              <a:ea typeface="宋体" panose="02010600030101010101" pitchFamily="2" charset="-122"/>
            </a:endParaRPr>
          </a:p>
          <a:p>
            <a:r>
              <a:rPr lang="en-US" altLang="zh-CN" sz="2400" b="1" dirty="0">
                <a:latin typeface="Calibri" panose="020F0502020204030204" charset="0"/>
                <a:ea typeface="宋体" panose="02010600030101010101" pitchFamily="2" charset="-122"/>
              </a:rPr>
              <a:t>5. </a:t>
            </a:r>
            <a:r>
              <a:rPr lang="zh-CN" altLang="en-US" sz="2400" b="1" dirty="0">
                <a:latin typeface="Calibri" panose="020F0502020204030204" charset="0"/>
                <a:ea typeface="宋体" panose="02010600030101010101" pitchFamily="2" charset="-122"/>
              </a:rPr>
              <a:t>中期工作总结（方法、内容、解决问题、</a:t>
            </a:r>
            <a:r>
              <a:rPr lang="zh-CN" altLang="en-US" sz="2400" b="1" dirty="0">
                <a:solidFill>
                  <a:srgbClr val="FF0000"/>
                </a:solidFill>
                <a:latin typeface="Calibri" panose="020F0502020204030204" charset="0"/>
                <a:ea typeface="宋体" panose="02010600030101010101" pitchFamily="2" charset="-122"/>
              </a:rPr>
              <a:t>成果</a:t>
            </a:r>
            <a:r>
              <a:rPr lang="zh-CN" altLang="en-US" sz="2400" b="1" dirty="0">
                <a:latin typeface="Calibri" panose="020F0502020204030204" charset="0"/>
                <a:ea typeface="宋体" panose="02010600030101010101" pitchFamily="2" charset="-122"/>
              </a:rPr>
              <a:t>、存在问题或疑惑、下一步打算）</a:t>
            </a:r>
            <a:endParaRPr lang="zh-CN" altLang="en-US" sz="2400" b="1" dirty="0">
              <a:latin typeface="Calibri" panose="020F0502020204030204" charset="0"/>
              <a:ea typeface="宋体" panose="02010600030101010101" pitchFamily="2" charset="-122"/>
            </a:endParaRPr>
          </a:p>
        </p:txBody>
      </p:sp>
    </p:spTree>
    <p:custDataLst>
      <p:tags r:id="rId1"/>
    </p:custData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文本框 2"/>
          <p:cNvSpPr txBox="1"/>
          <p:nvPr/>
        </p:nvSpPr>
        <p:spPr>
          <a:xfrm>
            <a:off x="1168400" y="196850"/>
            <a:ext cx="4287838" cy="584200"/>
          </a:xfrm>
          <a:prstGeom prst="rect">
            <a:avLst/>
          </a:prstGeom>
          <a:noFill/>
          <a:ln w="9525">
            <a:noFill/>
          </a:ln>
        </p:spPr>
        <p:txBody>
          <a:bodyPr anchor="t" anchorCtr="0">
            <a:spAutoFit/>
          </a:bodyPr>
          <a:p>
            <a:r>
              <a:rPr lang="zh-CN" altLang="en-US" sz="3200" b="1" dirty="0">
                <a:solidFill>
                  <a:srgbClr val="1923E5"/>
                </a:solidFill>
                <a:latin typeface="Arial" panose="020B0604020202020204" pitchFamily="34" charset="0"/>
                <a:ea typeface="宋体" panose="02010600030101010101" pitchFamily="2" charset="-122"/>
              </a:rPr>
              <a:t>个人课题的过程管理</a:t>
            </a:r>
            <a:endParaRPr lang="zh-CN" altLang="en-US" sz="3200" b="1" dirty="0">
              <a:solidFill>
                <a:srgbClr val="1923E5"/>
              </a:solidFill>
              <a:latin typeface="Arial" panose="020B0604020202020204" pitchFamily="34" charset="0"/>
              <a:ea typeface="宋体" panose="02010600030101010101" pitchFamily="2" charset="-122"/>
            </a:endParaRPr>
          </a:p>
        </p:txBody>
      </p:sp>
      <p:sp>
        <p:nvSpPr>
          <p:cNvPr id="58370" name="文本框 99"/>
          <p:cNvSpPr txBox="1"/>
          <p:nvPr/>
        </p:nvSpPr>
        <p:spPr>
          <a:xfrm>
            <a:off x="560388" y="1230313"/>
            <a:ext cx="8023225" cy="3536950"/>
          </a:xfrm>
          <a:prstGeom prst="rect">
            <a:avLst/>
          </a:prstGeom>
          <a:noFill/>
          <a:ln w="9525">
            <a:noFill/>
          </a:ln>
        </p:spPr>
        <p:txBody>
          <a:bodyPr anchor="t" anchorCtr="0">
            <a:spAutoFit/>
          </a:bodyPr>
          <a:p>
            <a:r>
              <a:rPr lang="zh-CN" altLang="zh-CN" sz="2800" b="1" dirty="0">
                <a:latin typeface="Calibri" panose="020F0502020204030204" charset="0"/>
                <a:ea typeface="宋体" panose="02010600030101010101" pitchFamily="2" charset="-122"/>
              </a:rPr>
              <a:t>第三阶段： 2020年2月1日——2020年</a:t>
            </a:r>
            <a:r>
              <a:rPr lang="zh-CN" altLang="zh-CN" sz="2800" b="1" dirty="0">
                <a:solidFill>
                  <a:srgbClr val="FF0000"/>
                </a:solidFill>
                <a:latin typeface="Calibri" panose="020F0502020204030204" charset="0"/>
                <a:ea typeface="宋体" panose="02010600030101010101" pitchFamily="2" charset="-122"/>
              </a:rPr>
              <a:t>8月31日</a:t>
            </a:r>
            <a:endParaRPr lang="zh-CN" altLang="zh-CN" sz="2800" b="1" dirty="0">
              <a:latin typeface="Calibri" panose="020F0502020204030204" charset="0"/>
              <a:ea typeface="宋体" panose="02010600030101010101" pitchFamily="2" charset="-122"/>
            </a:endParaRPr>
          </a:p>
          <a:p>
            <a:r>
              <a:rPr lang="zh-CN" altLang="zh-CN" sz="2800" b="1" dirty="0">
                <a:latin typeface="Calibri" panose="020F0502020204030204" charset="0"/>
                <a:ea typeface="宋体" panose="02010600030101010101" pitchFamily="2" charset="-122"/>
              </a:rPr>
              <a:t>建议：</a:t>
            </a:r>
            <a:endParaRPr lang="en-US" altLang="zh-CN" sz="2800" b="1" dirty="0">
              <a:latin typeface="Calibri" panose="020F0502020204030204" charset="0"/>
              <a:ea typeface="宋体" panose="02010600030101010101" pitchFamily="2" charset="-122"/>
            </a:endParaRPr>
          </a:p>
          <a:p>
            <a:r>
              <a:rPr lang="en-US" altLang="zh-CN" sz="2400" b="1" dirty="0">
                <a:latin typeface="Calibri" panose="020F0502020204030204" charset="0"/>
                <a:ea typeface="宋体" panose="02010600030101010101" pitchFamily="2" charset="-122"/>
              </a:rPr>
              <a:t>1. </a:t>
            </a:r>
            <a:r>
              <a:rPr lang="zh-CN" altLang="en-US" sz="2400" b="1" dirty="0">
                <a:latin typeface="Calibri" panose="020F0502020204030204" charset="0"/>
                <a:ea typeface="宋体" panose="02010600030101010101" pitchFamily="2" charset="-122"/>
              </a:rPr>
              <a:t>研究计划</a:t>
            </a:r>
            <a:endParaRPr lang="zh-CN" altLang="en-US" sz="2400" b="1" dirty="0">
              <a:latin typeface="Calibri" panose="020F0502020204030204" charset="0"/>
              <a:ea typeface="宋体" panose="02010600030101010101" pitchFamily="2" charset="-122"/>
            </a:endParaRPr>
          </a:p>
          <a:p>
            <a:r>
              <a:rPr lang="en-US" altLang="zh-CN" sz="2400" b="1" dirty="0">
                <a:latin typeface="Calibri" panose="020F0502020204030204" charset="0"/>
                <a:ea typeface="宋体" panose="02010600030101010101" pitchFamily="2" charset="-122"/>
              </a:rPr>
              <a:t>2. </a:t>
            </a:r>
            <a:r>
              <a:rPr lang="zh-CN" altLang="en-US" sz="2400" b="1" dirty="0">
                <a:latin typeface="Calibri" panose="020F0502020204030204" charset="0"/>
                <a:ea typeface="宋体" panose="02010600030101010101" pitchFamily="2" charset="-122"/>
              </a:rPr>
              <a:t>研究（读书）笔记、反思、随笔、叙事</a:t>
            </a:r>
            <a:endParaRPr lang="en-US" altLang="zh-CN" sz="2400" b="1" dirty="0">
              <a:latin typeface="Calibri" panose="020F0502020204030204" charset="0"/>
              <a:ea typeface="宋体" panose="02010600030101010101" pitchFamily="2" charset="-122"/>
            </a:endParaRPr>
          </a:p>
          <a:p>
            <a:r>
              <a:rPr lang="en-US" altLang="zh-CN" sz="2400" b="1" dirty="0">
                <a:latin typeface="Calibri" panose="020F0502020204030204" charset="0"/>
                <a:ea typeface="宋体" panose="02010600030101010101" pitchFamily="2" charset="-122"/>
              </a:rPr>
              <a:t>3. </a:t>
            </a:r>
            <a:r>
              <a:rPr lang="zh-CN" altLang="en-US" sz="2400" b="1" dirty="0">
                <a:latin typeface="Calibri" panose="020F0502020204030204" charset="0"/>
                <a:ea typeface="宋体" panose="02010600030101010101" pitchFamily="2" charset="-122"/>
              </a:rPr>
              <a:t>专项或个案研究（教学或活动设计、反思，案例、课例）</a:t>
            </a:r>
            <a:endParaRPr lang="zh-CN" altLang="en-US" sz="2400" b="1" dirty="0">
              <a:latin typeface="Calibri" panose="020F0502020204030204" charset="0"/>
              <a:ea typeface="宋体" panose="02010600030101010101" pitchFamily="2" charset="-122"/>
            </a:endParaRPr>
          </a:p>
          <a:p>
            <a:r>
              <a:rPr lang="en-US" altLang="zh-CN" sz="2400" b="1" dirty="0">
                <a:latin typeface="Calibri" panose="020F0502020204030204" charset="0"/>
                <a:ea typeface="宋体" panose="02010600030101010101" pitchFamily="2" charset="-122"/>
              </a:rPr>
              <a:t>4. </a:t>
            </a:r>
            <a:r>
              <a:rPr lang="zh-CN" altLang="en-US" sz="2400" b="1" dirty="0">
                <a:latin typeface="Calibri" panose="020F0502020204030204" charset="0"/>
                <a:ea typeface="宋体" panose="02010600030101010101" pitchFamily="2" charset="-122"/>
              </a:rPr>
              <a:t>后测问卷、访谈（观察记录）及数据统计、对比分析，形成报告或研究论文</a:t>
            </a:r>
            <a:endParaRPr lang="en-US" altLang="zh-CN" sz="2400" b="1" dirty="0">
              <a:latin typeface="Calibri" panose="020F0502020204030204" charset="0"/>
              <a:ea typeface="宋体" panose="02010600030101010101" pitchFamily="2" charset="-122"/>
            </a:endParaRPr>
          </a:p>
          <a:p>
            <a:r>
              <a:rPr lang="en-US" altLang="zh-CN" sz="2400" b="1" dirty="0">
                <a:latin typeface="Calibri" panose="020F0502020204030204" charset="0"/>
                <a:ea typeface="宋体" panose="02010600030101010101" pitchFamily="2" charset="-122"/>
              </a:rPr>
              <a:t>5. </a:t>
            </a:r>
            <a:r>
              <a:rPr lang="zh-CN" altLang="en-US" sz="2400" b="1" dirty="0">
                <a:latin typeface="Calibri" panose="020F0502020204030204" charset="0"/>
                <a:ea typeface="宋体" panose="02010600030101010101" pitchFamily="2" charset="-122"/>
              </a:rPr>
              <a:t>阶段工作小结（方法、内容、解决问题、</a:t>
            </a:r>
            <a:r>
              <a:rPr lang="zh-CN" altLang="en-US" sz="2400" b="1" dirty="0">
                <a:solidFill>
                  <a:srgbClr val="FF0000"/>
                </a:solidFill>
                <a:latin typeface="Calibri" panose="020F0502020204030204" charset="0"/>
                <a:ea typeface="宋体" panose="02010600030101010101" pitchFamily="2" charset="-122"/>
              </a:rPr>
              <a:t>成果</a:t>
            </a:r>
            <a:r>
              <a:rPr lang="zh-CN" altLang="en-US" sz="2400" b="1" dirty="0">
                <a:latin typeface="Calibri" panose="020F0502020204030204" charset="0"/>
                <a:ea typeface="宋体" panose="02010600030101010101" pitchFamily="2" charset="-122"/>
              </a:rPr>
              <a:t>、存在问题或疑惑、下一步打算）</a:t>
            </a:r>
            <a:endParaRPr lang="zh-CN" altLang="en-US" sz="2400" b="1" dirty="0">
              <a:latin typeface="Calibri" panose="020F0502020204030204" charset="0"/>
              <a:ea typeface="宋体" panose="02010600030101010101" pitchFamily="2" charset="-122"/>
            </a:endParaRPr>
          </a:p>
        </p:txBody>
      </p:sp>
    </p:spTree>
    <p:custDataLst>
      <p:tags r:id="rId1"/>
    </p:custData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文本框 2"/>
          <p:cNvSpPr txBox="1"/>
          <p:nvPr/>
        </p:nvSpPr>
        <p:spPr>
          <a:xfrm>
            <a:off x="1155700" y="209550"/>
            <a:ext cx="4287838" cy="584200"/>
          </a:xfrm>
          <a:prstGeom prst="rect">
            <a:avLst/>
          </a:prstGeom>
          <a:noFill/>
          <a:ln w="9525">
            <a:noFill/>
          </a:ln>
        </p:spPr>
        <p:txBody>
          <a:bodyPr anchor="t" anchorCtr="0">
            <a:spAutoFit/>
          </a:bodyPr>
          <a:p>
            <a:r>
              <a:rPr lang="zh-CN" altLang="en-US" sz="3200" b="1" dirty="0">
                <a:solidFill>
                  <a:srgbClr val="1923E5"/>
                </a:solidFill>
                <a:latin typeface="Arial" panose="020B0604020202020204" pitchFamily="34" charset="0"/>
                <a:ea typeface="宋体" panose="02010600030101010101" pitchFamily="2" charset="-122"/>
              </a:rPr>
              <a:t>个人课题的过程管理</a:t>
            </a:r>
            <a:endParaRPr lang="zh-CN" altLang="en-US" sz="3200" b="1" dirty="0">
              <a:solidFill>
                <a:srgbClr val="1923E5"/>
              </a:solidFill>
              <a:latin typeface="Arial" panose="020B0604020202020204" pitchFamily="34" charset="0"/>
              <a:ea typeface="宋体" panose="02010600030101010101" pitchFamily="2" charset="-122"/>
            </a:endParaRPr>
          </a:p>
        </p:txBody>
      </p:sp>
      <p:sp>
        <p:nvSpPr>
          <p:cNvPr id="60418" name="文本框 99"/>
          <p:cNvSpPr txBox="1"/>
          <p:nvPr/>
        </p:nvSpPr>
        <p:spPr>
          <a:xfrm>
            <a:off x="676275" y="1398588"/>
            <a:ext cx="7789863" cy="2800350"/>
          </a:xfrm>
          <a:prstGeom prst="rect">
            <a:avLst/>
          </a:prstGeom>
          <a:noFill/>
          <a:ln w="9525">
            <a:noFill/>
          </a:ln>
        </p:spPr>
        <p:txBody>
          <a:bodyPr anchor="t" anchorCtr="0">
            <a:spAutoFit/>
          </a:bodyPr>
          <a:p>
            <a:r>
              <a:rPr lang="zh-CN" altLang="zh-CN" sz="2800" b="1" dirty="0">
                <a:latin typeface="Calibri" panose="020F0502020204030204" charset="0"/>
                <a:ea typeface="宋体" panose="02010600030101010101" pitchFamily="2" charset="-122"/>
              </a:rPr>
              <a:t>结题鉴定： </a:t>
            </a:r>
            <a:r>
              <a:rPr lang="en-US" altLang="zh-CN" sz="2800" b="1" dirty="0">
                <a:latin typeface="Calibri" panose="020F0502020204030204" charset="0"/>
                <a:ea typeface="宋体" panose="02010600030101010101" pitchFamily="2" charset="-122"/>
              </a:rPr>
              <a:t>2020</a:t>
            </a:r>
            <a:r>
              <a:rPr lang="zh-CN" altLang="en-US" sz="2800" b="1" dirty="0">
                <a:latin typeface="Calibri" panose="020F0502020204030204" charset="0"/>
                <a:ea typeface="宋体" panose="02010600030101010101" pitchFamily="2" charset="-122"/>
              </a:rPr>
              <a:t>年</a:t>
            </a:r>
            <a:r>
              <a:rPr lang="en-US" altLang="zh-CN" sz="2800" b="1" dirty="0">
                <a:latin typeface="Calibri" panose="020F0502020204030204" charset="0"/>
                <a:ea typeface="宋体" panose="02010600030101010101" pitchFamily="2" charset="-122"/>
              </a:rPr>
              <a:t>9</a:t>
            </a:r>
            <a:r>
              <a:rPr lang="zh-CN" altLang="en-US" sz="2800" b="1" dirty="0">
                <a:latin typeface="Calibri" panose="020F0502020204030204" charset="0"/>
                <a:ea typeface="宋体" panose="02010600030101010101" pitchFamily="2" charset="-122"/>
              </a:rPr>
              <a:t>月</a:t>
            </a:r>
            <a:r>
              <a:rPr lang="en-US" altLang="zh-CN" sz="2800" b="1" dirty="0">
                <a:latin typeface="Calibri" panose="020F0502020204030204" charset="0"/>
                <a:ea typeface="宋体" panose="02010600030101010101" pitchFamily="2" charset="-122"/>
              </a:rPr>
              <a:t>1</a:t>
            </a:r>
            <a:r>
              <a:rPr lang="zh-CN" altLang="en-US" sz="2800" b="1" dirty="0">
                <a:latin typeface="Calibri" panose="020F0502020204030204" charset="0"/>
                <a:ea typeface="宋体" panose="02010600030101010101" pitchFamily="2" charset="-122"/>
              </a:rPr>
              <a:t>日</a:t>
            </a:r>
            <a:r>
              <a:rPr lang="en-US" altLang="zh-CN" sz="2800" b="1" dirty="0">
                <a:latin typeface="Calibri" panose="020F0502020204030204" charset="0"/>
                <a:ea typeface="宋体" panose="02010600030101010101" pitchFamily="2" charset="-122"/>
              </a:rPr>
              <a:t>——</a:t>
            </a:r>
            <a:r>
              <a:rPr lang="zh-CN" altLang="en-US" sz="2800" b="1" dirty="0">
                <a:latin typeface="Calibri" panose="020F0502020204030204" charset="0"/>
                <a:ea typeface="宋体" panose="02010600030101010101" pitchFamily="2" charset="-122"/>
              </a:rPr>
              <a:t>要求时间</a:t>
            </a:r>
            <a:endParaRPr lang="zh-CN" altLang="en-US" sz="2800" b="1" dirty="0">
              <a:latin typeface="Calibri" panose="020F0502020204030204" charset="0"/>
              <a:ea typeface="宋体" panose="02010600030101010101" pitchFamily="2" charset="-122"/>
            </a:endParaRPr>
          </a:p>
          <a:p>
            <a:r>
              <a:rPr lang="zh-CN" altLang="zh-CN" sz="2800" b="1" dirty="0">
                <a:latin typeface="Calibri" panose="020F0502020204030204" charset="0"/>
                <a:ea typeface="宋体" panose="02010600030101010101" pitchFamily="2" charset="-122"/>
              </a:rPr>
              <a:t>建议：</a:t>
            </a:r>
            <a:endParaRPr lang="zh-CN" altLang="zh-CN" sz="2800" b="1" dirty="0">
              <a:latin typeface="Calibri" panose="020F0502020204030204" charset="0"/>
              <a:ea typeface="宋体" panose="02010600030101010101" pitchFamily="2" charset="-122"/>
            </a:endParaRPr>
          </a:p>
          <a:p>
            <a:r>
              <a:rPr lang="en-US" altLang="zh-CN" sz="2400" b="1" dirty="0">
                <a:latin typeface="Calibri" panose="020F0502020204030204" charset="0"/>
                <a:ea typeface="宋体" panose="02010600030101010101" pitchFamily="2" charset="-122"/>
              </a:rPr>
              <a:t>1. </a:t>
            </a:r>
            <a:r>
              <a:rPr lang="zh-CN" altLang="en-US" sz="2400" b="1" dirty="0">
                <a:latin typeface="Calibri" panose="020F0502020204030204" charset="0"/>
                <a:ea typeface="宋体" panose="02010600030101010101" pitchFamily="2" charset="-122"/>
              </a:rPr>
              <a:t>研究报告（重成果分析、表述，不是简单的成果罗列）</a:t>
            </a:r>
            <a:r>
              <a:rPr lang="en-US" altLang="zh-CN" sz="2400" b="1" dirty="0">
                <a:latin typeface="Calibri" panose="020F0502020204030204" charset="0"/>
                <a:ea typeface="宋体" panose="02010600030101010101" pitchFamily="2" charset="-122"/>
              </a:rPr>
              <a:t> </a:t>
            </a:r>
            <a:endParaRPr lang="en-US" altLang="zh-CN" sz="2400" b="1" dirty="0">
              <a:latin typeface="Calibri" panose="020F0502020204030204" charset="0"/>
              <a:ea typeface="宋体" panose="02010600030101010101" pitchFamily="2" charset="-122"/>
            </a:endParaRPr>
          </a:p>
          <a:p>
            <a:r>
              <a:rPr lang="en-US" altLang="zh-CN" sz="2400" b="1" dirty="0">
                <a:latin typeface="Calibri" panose="020F0502020204030204" charset="0"/>
                <a:ea typeface="宋体" panose="02010600030101010101" pitchFamily="2" charset="-122"/>
              </a:rPr>
              <a:t>2. </a:t>
            </a:r>
            <a:r>
              <a:rPr lang="zh-CN" altLang="en-US" sz="2400" b="1" dirty="0">
                <a:latin typeface="Calibri" panose="020F0502020204030204" charset="0"/>
                <a:ea typeface="宋体" panose="02010600030101010101" pitchFamily="2" charset="-122"/>
              </a:rPr>
              <a:t>工作总结报告（重过程工作描述）</a:t>
            </a:r>
            <a:endParaRPr lang="en-US" altLang="zh-CN" sz="2400" b="1" dirty="0">
              <a:latin typeface="Calibri" panose="020F0502020204030204" charset="0"/>
              <a:ea typeface="宋体" panose="02010600030101010101" pitchFamily="2" charset="-122"/>
            </a:endParaRPr>
          </a:p>
          <a:p>
            <a:r>
              <a:rPr lang="en-US" altLang="zh-CN" sz="2400" b="1" dirty="0">
                <a:latin typeface="Calibri" panose="020F0502020204030204" charset="0"/>
                <a:ea typeface="宋体" panose="02010600030101010101" pitchFamily="2" charset="-122"/>
              </a:rPr>
              <a:t>3. </a:t>
            </a:r>
            <a:r>
              <a:rPr lang="zh-CN" altLang="en-US" sz="2400" b="1" dirty="0">
                <a:latin typeface="Calibri" panose="020F0502020204030204" charset="0"/>
                <a:ea typeface="宋体" panose="02010600030101010101" pitchFamily="2" charset="-122"/>
              </a:rPr>
              <a:t>成果形式：论文、调查报告、教学（活动）设计、“双例”（案例、课例）、随笔、叙事、学生作品、影像、图片</a:t>
            </a:r>
            <a:endParaRPr lang="zh-CN" altLang="en-US" sz="2400" b="1" dirty="0">
              <a:latin typeface="Calibri" panose="020F0502020204030204" charset="0"/>
              <a:ea typeface="宋体" panose="02010600030101010101" pitchFamily="2" charset="-122"/>
            </a:endParaRPr>
          </a:p>
        </p:txBody>
      </p:sp>
    </p:spTree>
    <p:custDataLst>
      <p:tags r:id="rId1"/>
    </p:custData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文本框 2"/>
          <p:cNvSpPr txBox="1"/>
          <p:nvPr/>
        </p:nvSpPr>
        <p:spPr>
          <a:xfrm>
            <a:off x="1166813" y="209550"/>
            <a:ext cx="4287837" cy="584200"/>
          </a:xfrm>
          <a:prstGeom prst="rect">
            <a:avLst/>
          </a:prstGeom>
          <a:noFill/>
          <a:ln w="9525">
            <a:noFill/>
          </a:ln>
        </p:spPr>
        <p:txBody>
          <a:bodyPr anchor="t" anchorCtr="0">
            <a:spAutoFit/>
          </a:bodyPr>
          <a:p>
            <a:r>
              <a:rPr lang="zh-CN" altLang="en-US" sz="3200" b="1" dirty="0">
                <a:solidFill>
                  <a:srgbClr val="1923E5"/>
                </a:solidFill>
                <a:latin typeface="Arial" panose="020B0604020202020204" pitchFamily="34" charset="0"/>
                <a:ea typeface="宋体" panose="02010600030101010101" pitchFamily="2" charset="-122"/>
              </a:rPr>
              <a:t>个人课题的过程管理</a:t>
            </a:r>
            <a:endParaRPr lang="zh-CN" altLang="en-US" sz="3200" b="1" dirty="0">
              <a:solidFill>
                <a:srgbClr val="1923E5"/>
              </a:solidFill>
              <a:latin typeface="Arial" panose="020B0604020202020204" pitchFamily="34" charset="0"/>
              <a:ea typeface="宋体" panose="02010600030101010101" pitchFamily="2" charset="-122"/>
            </a:endParaRPr>
          </a:p>
        </p:txBody>
      </p:sp>
      <p:sp>
        <p:nvSpPr>
          <p:cNvPr id="62466" name="文本框 99"/>
          <p:cNvSpPr txBox="1"/>
          <p:nvPr/>
        </p:nvSpPr>
        <p:spPr>
          <a:xfrm>
            <a:off x="609600" y="1117600"/>
            <a:ext cx="1708150" cy="644525"/>
          </a:xfrm>
          <a:prstGeom prst="rect">
            <a:avLst/>
          </a:prstGeom>
          <a:noFill/>
          <a:ln w="9525">
            <a:noFill/>
          </a:ln>
        </p:spPr>
        <p:txBody>
          <a:bodyPr wrap="square" anchor="t" anchorCtr="0">
            <a:spAutoFit/>
          </a:bodyPr>
          <a:p>
            <a:pPr>
              <a:lnSpc>
                <a:spcPct val="150000"/>
              </a:lnSpc>
            </a:pPr>
            <a:r>
              <a:rPr lang="zh-CN" altLang="en-US" sz="2400" b="1" dirty="0">
                <a:latin typeface="Calibri" panose="020F0502020204030204" charset="0"/>
                <a:ea typeface="宋体" panose="02010600030101010101" pitchFamily="2" charset="-122"/>
              </a:rPr>
              <a:t>几点关注：</a:t>
            </a:r>
            <a:endParaRPr lang="zh-CN" altLang="en-US" sz="2400" b="1" dirty="0">
              <a:latin typeface="Calibri" panose="020F0502020204030204" charset="0"/>
              <a:ea typeface="宋体" panose="02010600030101010101" pitchFamily="2" charset="-122"/>
            </a:endParaRPr>
          </a:p>
        </p:txBody>
      </p:sp>
      <p:sp>
        <p:nvSpPr>
          <p:cNvPr id="15" name="椭圆 14"/>
          <p:cNvSpPr/>
          <p:nvPr/>
        </p:nvSpPr>
        <p:spPr>
          <a:xfrm>
            <a:off x="609600" y="2486025"/>
            <a:ext cx="1509713" cy="150971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p>
            <a:pPr algn="ctr" fontAlgn="base"/>
            <a:r>
              <a:rPr lang="zh-CN" altLang="en-US" sz="3200" b="1" strike="noStrike" noProof="1">
                <a:solidFill>
                  <a:srgbClr val="1923E5"/>
                </a:solidFill>
              </a:rPr>
              <a:t>调整</a:t>
            </a:r>
            <a:endParaRPr lang="zh-CN" altLang="en-US" sz="3200" b="1" strike="noStrike" noProof="1">
              <a:solidFill>
                <a:srgbClr val="1923E5"/>
              </a:solidFill>
            </a:endParaRPr>
          </a:p>
          <a:p>
            <a:pPr algn="ctr" fontAlgn="base"/>
            <a:r>
              <a:rPr lang="zh-CN" altLang="en-US" sz="3200" b="1" strike="noStrike" noProof="1">
                <a:solidFill>
                  <a:srgbClr val="1923E5"/>
                </a:solidFill>
              </a:rPr>
              <a:t>完善</a:t>
            </a:r>
            <a:endParaRPr lang="zh-CN" altLang="en-US" sz="3200" b="1" strike="noStrike" noProof="1">
              <a:solidFill>
                <a:srgbClr val="1923E5"/>
              </a:solidFill>
            </a:endParaRPr>
          </a:p>
        </p:txBody>
      </p:sp>
      <p:sp>
        <p:nvSpPr>
          <p:cNvPr id="2" name="椭圆 1"/>
          <p:cNvSpPr/>
          <p:nvPr/>
        </p:nvSpPr>
        <p:spPr>
          <a:xfrm>
            <a:off x="2743200" y="2486025"/>
            <a:ext cx="1509713" cy="150971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p>
            <a:pPr algn="ctr" fontAlgn="base"/>
            <a:r>
              <a:rPr lang="zh-CN" altLang="en-US" sz="3200" b="1" strike="noStrike" noProof="1">
                <a:solidFill>
                  <a:srgbClr val="1923E5"/>
                </a:solidFill>
              </a:rPr>
              <a:t>适切</a:t>
            </a:r>
            <a:endParaRPr lang="zh-CN" altLang="en-US" sz="3200" b="1" strike="noStrike" noProof="1">
              <a:solidFill>
                <a:srgbClr val="1923E5"/>
              </a:solidFill>
            </a:endParaRPr>
          </a:p>
          <a:p>
            <a:pPr algn="ctr" fontAlgn="base"/>
            <a:r>
              <a:rPr lang="zh-CN" altLang="en-US" sz="3200" b="1" strike="noStrike" noProof="1">
                <a:solidFill>
                  <a:srgbClr val="1923E5"/>
                </a:solidFill>
              </a:rPr>
              <a:t>实用</a:t>
            </a:r>
            <a:endParaRPr lang="zh-CN" altLang="en-US" sz="3200" b="1" strike="noStrike" noProof="1">
              <a:solidFill>
                <a:srgbClr val="1923E5"/>
              </a:solidFill>
            </a:endParaRPr>
          </a:p>
        </p:txBody>
      </p:sp>
      <p:sp>
        <p:nvSpPr>
          <p:cNvPr id="3" name="椭圆 2"/>
          <p:cNvSpPr/>
          <p:nvPr/>
        </p:nvSpPr>
        <p:spPr>
          <a:xfrm>
            <a:off x="4983163" y="2486025"/>
            <a:ext cx="1509713" cy="150971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p>
            <a:pPr algn="ctr" fontAlgn="base"/>
            <a:r>
              <a:rPr lang="zh-CN" altLang="en-US" sz="3200" b="1" strike="noStrike" noProof="1">
                <a:solidFill>
                  <a:srgbClr val="1923E5"/>
                </a:solidFill>
              </a:rPr>
              <a:t>一致</a:t>
            </a:r>
            <a:endParaRPr lang="zh-CN" altLang="en-US" sz="3200" b="1" strike="noStrike" noProof="1">
              <a:solidFill>
                <a:srgbClr val="1923E5"/>
              </a:solidFill>
            </a:endParaRPr>
          </a:p>
          <a:p>
            <a:pPr algn="ctr" fontAlgn="base"/>
            <a:r>
              <a:rPr lang="zh-CN" altLang="en-US" sz="3200" b="1" strike="noStrike" noProof="1">
                <a:solidFill>
                  <a:srgbClr val="1923E5"/>
                </a:solidFill>
              </a:rPr>
              <a:t>专注</a:t>
            </a:r>
            <a:endParaRPr lang="zh-CN" altLang="en-US" sz="3200" b="1" strike="noStrike" noProof="1">
              <a:solidFill>
                <a:srgbClr val="1923E5"/>
              </a:solidFill>
            </a:endParaRPr>
          </a:p>
        </p:txBody>
      </p:sp>
      <p:sp>
        <p:nvSpPr>
          <p:cNvPr id="4" name="椭圆 3"/>
          <p:cNvSpPr/>
          <p:nvPr/>
        </p:nvSpPr>
        <p:spPr>
          <a:xfrm>
            <a:off x="7223125" y="2486025"/>
            <a:ext cx="1509713" cy="150971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p>
            <a:pPr algn="ctr" fontAlgn="base"/>
            <a:r>
              <a:rPr lang="zh-CN" altLang="en-US" sz="3200" b="1" strike="noStrike" noProof="1">
                <a:solidFill>
                  <a:srgbClr val="1923E5"/>
                </a:solidFill>
              </a:rPr>
              <a:t>合作共享</a:t>
            </a:r>
            <a:endParaRPr lang="zh-CN" altLang="en-US" sz="3200" b="1" strike="noStrike" noProof="1">
              <a:solidFill>
                <a:srgbClr val="1923E5"/>
              </a:solidFill>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2" grpId="0" bldLvl="0" animBg="1"/>
      <p:bldP spid="3" grpId="0" bldLvl="0" animBg="1"/>
      <p:bldP spid="4"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文本框 244745"/>
          <p:cNvSpPr txBox="1"/>
          <p:nvPr/>
        </p:nvSpPr>
        <p:spPr>
          <a:xfrm>
            <a:off x="1141413" y="331788"/>
            <a:ext cx="4286250" cy="460375"/>
          </a:xfrm>
          <a:prstGeom prst="rect">
            <a:avLst/>
          </a:prstGeom>
          <a:noFill/>
          <a:ln w="9525">
            <a:noFill/>
          </a:ln>
        </p:spPr>
        <p:txBody>
          <a:bodyPr anchor="t" anchorCtr="0">
            <a:spAutoFit/>
          </a:bodyPr>
          <a:p>
            <a:pPr>
              <a:spcBef>
                <a:spcPct val="50000"/>
              </a:spcBef>
            </a:pPr>
            <a:r>
              <a:rPr lang="zh-CN" altLang="en-US" sz="2400" b="1" dirty="0">
                <a:latin typeface="Arial" panose="020B0604020202020204" pitchFamily="34" charset="0"/>
                <a:ea typeface="宋体" panose="02010600030101010101" pitchFamily="2" charset="-122"/>
              </a:rPr>
              <a:t>我的经历 </a:t>
            </a:r>
            <a:endParaRPr lang="zh-CN" altLang="en-US" sz="2400" b="1" dirty="0">
              <a:latin typeface="Arial" panose="020B0604020202020204" pitchFamily="34" charset="0"/>
              <a:ea typeface="宋体" panose="02010600030101010101" pitchFamily="2" charset="-122"/>
            </a:endParaRPr>
          </a:p>
        </p:txBody>
      </p:sp>
      <p:sp>
        <p:nvSpPr>
          <p:cNvPr id="10242" name="文本框 244747"/>
          <p:cNvSpPr txBox="1"/>
          <p:nvPr/>
        </p:nvSpPr>
        <p:spPr>
          <a:xfrm>
            <a:off x="1776413" y="1954213"/>
            <a:ext cx="6000750" cy="1870075"/>
          </a:xfrm>
          <a:prstGeom prst="rect">
            <a:avLst/>
          </a:prstGeom>
          <a:noFill/>
          <a:ln w="9525">
            <a:noFill/>
          </a:ln>
        </p:spPr>
        <p:txBody>
          <a:bodyPr wrap="square" anchor="t" anchorCtr="0">
            <a:spAutoFit/>
          </a:bodyPr>
          <a:p>
            <a:pPr>
              <a:spcBef>
                <a:spcPct val="50000"/>
              </a:spcBef>
            </a:pPr>
            <a:r>
              <a:rPr lang="en-US" altLang="zh-CN" sz="2100" b="1" dirty="0">
                <a:latin typeface="Arial" panose="020B0604020202020204" pitchFamily="34" charset="0"/>
                <a:ea typeface="宋体" panose="02010600030101010101" pitchFamily="2" charset="-122"/>
              </a:rPr>
              <a:t>1. </a:t>
            </a:r>
            <a:r>
              <a:rPr lang="zh-CN" altLang="en-US" sz="2100" b="1" dirty="0">
                <a:latin typeface="Arial" panose="020B0604020202020204" pitchFamily="34" charset="0"/>
                <a:ea typeface="宋体" panose="02010600030101010101" pitchFamily="2" charset="-122"/>
              </a:rPr>
              <a:t>迷茫摸索（</a:t>
            </a:r>
            <a:r>
              <a:rPr lang="zh-CN" altLang="en-US" sz="2100" b="1" dirty="0">
                <a:latin typeface="Arial" panose="020B0604020202020204" pitchFamily="34" charset="0"/>
                <a:ea typeface="宋体" panose="02010600030101010101" pitchFamily="2" charset="-122"/>
                <a:sym typeface="宋体" panose="02010600030101010101" pitchFamily="2" charset="-122"/>
              </a:rPr>
              <a:t>第一个课题</a:t>
            </a:r>
            <a:r>
              <a:rPr lang="zh-CN" altLang="en-US" sz="2100" b="1" dirty="0">
                <a:latin typeface="Arial" panose="020B0604020202020204" pitchFamily="34" charset="0"/>
                <a:ea typeface="宋体" panose="02010600030101010101" pitchFamily="2" charset="-122"/>
              </a:rPr>
              <a:t>）</a:t>
            </a:r>
            <a:endParaRPr lang="zh-CN" altLang="en-US" sz="2100" b="1" dirty="0">
              <a:latin typeface="Arial" panose="020B0604020202020204" pitchFamily="34" charset="0"/>
              <a:ea typeface="宋体" panose="02010600030101010101" pitchFamily="2" charset="-122"/>
            </a:endParaRPr>
          </a:p>
          <a:p>
            <a:pPr>
              <a:spcBef>
                <a:spcPct val="50000"/>
              </a:spcBef>
            </a:pPr>
            <a:r>
              <a:rPr lang="en-US" altLang="zh-CN" sz="2100" b="1" dirty="0">
                <a:latin typeface="Arial" panose="020B0604020202020204" pitchFamily="34" charset="0"/>
                <a:ea typeface="宋体" panose="02010600030101010101" pitchFamily="2" charset="-122"/>
              </a:rPr>
              <a:t>2. </a:t>
            </a:r>
            <a:r>
              <a:rPr lang="zh-CN" altLang="en-US" sz="2100" b="1" dirty="0">
                <a:latin typeface="Arial" panose="020B0604020202020204" pitchFamily="34" charset="0"/>
                <a:ea typeface="宋体" panose="02010600030101010101" pitchFamily="2" charset="-122"/>
              </a:rPr>
              <a:t>引领模仿（张思中、四位一体）</a:t>
            </a:r>
            <a:endParaRPr lang="zh-CN" altLang="en-US" sz="2100" b="1" dirty="0">
              <a:latin typeface="Arial" panose="020B0604020202020204" pitchFamily="34" charset="0"/>
              <a:ea typeface="宋体" panose="02010600030101010101" pitchFamily="2" charset="-122"/>
            </a:endParaRPr>
          </a:p>
          <a:p>
            <a:pPr>
              <a:spcBef>
                <a:spcPct val="50000"/>
              </a:spcBef>
            </a:pPr>
            <a:r>
              <a:rPr lang="en-US" altLang="zh-CN" sz="2100" b="1" dirty="0">
                <a:latin typeface="Arial" panose="020B0604020202020204" pitchFamily="34" charset="0"/>
                <a:ea typeface="宋体" panose="02010600030101010101" pitchFamily="2" charset="-122"/>
              </a:rPr>
              <a:t>3. </a:t>
            </a:r>
            <a:r>
              <a:rPr lang="zh-CN" altLang="en-US" sz="2100" b="1" dirty="0">
                <a:latin typeface="Arial" panose="020B0604020202020204" pitchFamily="34" charset="0"/>
                <a:ea typeface="宋体" panose="02010600030101010101" pitchFamily="2" charset="-122"/>
              </a:rPr>
              <a:t>试探下水（市课改课题、个人课题、学会课题）</a:t>
            </a:r>
            <a:endParaRPr lang="en-US" altLang="zh-CN" sz="2100" b="1" dirty="0">
              <a:latin typeface="Arial" panose="020B0604020202020204" pitchFamily="34" charset="0"/>
              <a:ea typeface="宋体" panose="02010600030101010101" pitchFamily="2" charset="-122"/>
            </a:endParaRPr>
          </a:p>
          <a:p>
            <a:pPr>
              <a:spcBef>
                <a:spcPct val="50000"/>
              </a:spcBef>
            </a:pPr>
            <a:r>
              <a:rPr lang="en-US" altLang="zh-CN" sz="2100" b="1" dirty="0">
                <a:latin typeface="Arial" panose="020B0604020202020204" pitchFamily="34" charset="0"/>
                <a:ea typeface="宋体" panose="02010600030101010101" pitchFamily="2" charset="-122"/>
              </a:rPr>
              <a:t>4. </a:t>
            </a:r>
            <a:r>
              <a:rPr lang="zh-CN" altLang="en-US" sz="2100" b="1" dirty="0">
                <a:latin typeface="Arial" panose="020B0604020202020204" pitchFamily="34" charset="0"/>
                <a:ea typeface="宋体" panose="02010600030101010101" pitchFamily="2" charset="-122"/>
              </a:rPr>
              <a:t>厚积薄发 （省规划办重点、立项，教研室课题）</a:t>
            </a:r>
            <a:endParaRPr lang="zh-CN" altLang="en-US" sz="2100" b="1" dirty="0">
              <a:latin typeface="Arial" panose="020B0604020202020204" pitchFamily="34" charset="0"/>
              <a:ea typeface="宋体" panose="02010600030101010101" pitchFamily="2" charset="-122"/>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文本框 2"/>
          <p:cNvSpPr txBox="1"/>
          <p:nvPr/>
        </p:nvSpPr>
        <p:spPr>
          <a:xfrm>
            <a:off x="1179513" y="196850"/>
            <a:ext cx="4287837" cy="584200"/>
          </a:xfrm>
          <a:prstGeom prst="rect">
            <a:avLst/>
          </a:prstGeom>
          <a:noFill/>
          <a:ln w="9525">
            <a:noFill/>
          </a:ln>
        </p:spPr>
        <p:txBody>
          <a:bodyPr anchor="t" anchorCtr="0">
            <a:spAutoFit/>
          </a:bodyPr>
          <a:p>
            <a:r>
              <a:rPr lang="zh-CN" altLang="en-US" sz="3200" b="1" dirty="0">
                <a:solidFill>
                  <a:srgbClr val="1923E5"/>
                </a:solidFill>
                <a:latin typeface="Arial" panose="020B0604020202020204" pitchFamily="34" charset="0"/>
                <a:ea typeface="宋体" panose="02010600030101010101" pitchFamily="2" charset="-122"/>
              </a:rPr>
              <a:t>个人课题的成果转化</a:t>
            </a:r>
            <a:endParaRPr lang="zh-CN" altLang="en-US" sz="3200" b="1" dirty="0">
              <a:solidFill>
                <a:srgbClr val="1923E5"/>
              </a:solidFill>
              <a:latin typeface="Arial" panose="020B0604020202020204" pitchFamily="34" charset="0"/>
              <a:ea typeface="宋体" panose="02010600030101010101" pitchFamily="2" charset="-122"/>
            </a:endParaRPr>
          </a:p>
        </p:txBody>
      </p:sp>
      <p:sp>
        <p:nvSpPr>
          <p:cNvPr id="3" name="文本框 99"/>
          <p:cNvSpPr txBox="1">
            <a:spLocks noChangeArrowheads="1"/>
          </p:cNvSpPr>
          <p:nvPr/>
        </p:nvSpPr>
        <p:spPr bwMode="auto">
          <a:xfrm>
            <a:off x="581025" y="1096963"/>
            <a:ext cx="7789863" cy="4030663"/>
          </a:xfrm>
          <a:prstGeom prst="rect">
            <a:avLst/>
          </a:prstGeom>
          <a:noFill/>
          <a:ln w="9525">
            <a:noFill/>
            <a:miter lim="800000"/>
          </a:ln>
        </p:spPr>
        <p:txBody>
          <a:bodyPr>
            <a:spAutoFit/>
          </a:bodyPr>
          <a:lstStyle/>
          <a:p>
            <a:pPr marR="0" defTabSz="914400">
              <a:buClrTx/>
              <a:buSzTx/>
              <a:buFontTx/>
              <a:defRPr/>
            </a:pPr>
            <a:r>
              <a:rPr kumimoji="0" lang="zh-CN" altLang="en-US" sz="2800" b="1" kern="1200" cap="none" spc="0" normalizeH="0" baseline="0" noProof="0" dirty="0" smtClean="0">
                <a:latin typeface="Calibri" panose="020F0502020204030204" charset="0"/>
                <a:ea typeface="宋体" panose="02010600030101010101" pitchFamily="2" charset="-122"/>
                <a:cs typeface="+mn-cs"/>
              </a:rPr>
              <a:t>        个人课题的成果有诸多表现形式，无论是哪一种，只有转化成为我们的教育教学服务，提高教育教学质量，促进研究者的专业成长才是真成果。在研究过程中，我们应多问问自己：</a:t>
            </a:r>
            <a:endParaRPr kumimoji="0" lang="en-US" altLang="zh-CN" sz="2800" b="1" kern="1200" cap="none" spc="0" normalizeH="0" baseline="0" noProof="0" dirty="0" smtClean="0">
              <a:latin typeface="Calibri" panose="020F0502020204030204" charset="0"/>
              <a:ea typeface="宋体" panose="02010600030101010101" pitchFamily="2" charset="-122"/>
              <a:cs typeface="+mn-cs"/>
            </a:endParaRPr>
          </a:p>
          <a:p>
            <a:pPr marL="514350" marR="0" indent="-514350" defTabSz="914400">
              <a:buClrTx/>
              <a:buSzTx/>
              <a:buFontTx/>
              <a:defRPr/>
            </a:pPr>
            <a:r>
              <a:rPr kumimoji="0" lang="en-US" altLang="zh-CN" sz="2400" b="1" kern="1200" cap="none" spc="0" normalizeH="0" baseline="0" noProof="0" dirty="0" smtClean="0">
                <a:latin typeface="宋体" panose="02010600030101010101" pitchFamily="2" charset="-122"/>
                <a:ea typeface="宋体" panose="02010600030101010101" pitchFamily="2" charset="-122"/>
                <a:cs typeface="+mn-cs"/>
              </a:rPr>
              <a:t>    1. </a:t>
            </a:r>
            <a:r>
              <a:rPr kumimoji="0" lang="zh-CN" altLang="en-US" sz="2400" b="1" kern="1200" cap="none" spc="0" normalizeH="0" baseline="0" noProof="0" dirty="0" smtClean="0">
                <a:latin typeface="宋体" panose="02010600030101010101" pitchFamily="2" charset="-122"/>
                <a:ea typeface="宋体" panose="02010600030101010101" pitchFamily="2" charset="-122"/>
                <a:cs typeface="+mn-cs"/>
              </a:rPr>
              <a:t>我的研究革新我的教育方式了吗？</a:t>
            </a:r>
            <a:endParaRPr kumimoji="0" lang="en-US" altLang="zh-CN" sz="2400" b="1" kern="1200" cap="none" spc="0" normalizeH="0" baseline="0" noProof="0" dirty="0" smtClean="0">
              <a:latin typeface="宋体" panose="02010600030101010101" pitchFamily="2" charset="-122"/>
              <a:ea typeface="宋体" panose="02010600030101010101" pitchFamily="2" charset="-122"/>
              <a:cs typeface="+mn-cs"/>
            </a:endParaRPr>
          </a:p>
          <a:p>
            <a:pPr marL="514350" marR="0" indent="-514350" defTabSz="914400">
              <a:buClrTx/>
              <a:buSzTx/>
              <a:buFontTx/>
              <a:defRPr/>
            </a:pPr>
            <a:r>
              <a:rPr kumimoji="0" lang="en-US" altLang="zh-CN" sz="2400" b="1" kern="1200" cap="none" spc="0" normalizeH="0" baseline="0" noProof="0" dirty="0" smtClean="0">
                <a:latin typeface="宋体" panose="02010600030101010101" pitchFamily="2" charset="-122"/>
                <a:ea typeface="宋体" panose="02010600030101010101" pitchFamily="2" charset="-122"/>
                <a:cs typeface="+mn-cs"/>
              </a:rPr>
              <a:t>    2. </a:t>
            </a:r>
            <a:r>
              <a:rPr kumimoji="0" lang="zh-CN" altLang="en-US" sz="2400" b="1" kern="1200" cap="none" spc="0" normalizeH="0" baseline="0" noProof="0" dirty="0" smtClean="0">
                <a:latin typeface="宋体" panose="02010600030101010101" pitchFamily="2" charset="-122"/>
                <a:ea typeface="宋体" panose="02010600030101010101" pitchFamily="2" charset="-122"/>
                <a:cs typeface="+mn-cs"/>
              </a:rPr>
              <a:t>我的研究促进孩子幸福成长了吗</a:t>
            </a:r>
            <a:r>
              <a:rPr kumimoji="0" lang="en-US" altLang="zh-CN" sz="2400" b="1" kern="1200" cap="none" spc="0" normalizeH="0" baseline="0" noProof="0" dirty="0" smtClean="0">
                <a:latin typeface="宋体" panose="02010600030101010101" pitchFamily="2" charset="-122"/>
                <a:ea typeface="宋体" panose="02010600030101010101" pitchFamily="2" charset="-122"/>
                <a:cs typeface="+mn-cs"/>
              </a:rPr>
              <a:t>?</a:t>
            </a:r>
            <a:r>
              <a:rPr kumimoji="0" lang="zh-CN" altLang="en-US" sz="2400" b="1" kern="1200" cap="none" spc="0" normalizeH="0" baseline="0" noProof="0" dirty="0" smtClean="0">
                <a:latin typeface="宋体" panose="02010600030101010101" pitchFamily="2" charset="-122"/>
                <a:ea typeface="宋体" panose="02010600030101010101" pitchFamily="2" charset="-122"/>
                <a:cs typeface="+mn-cs"/>
              </a:rPr>
              <a:t> 在哪些方面？</a:t>
            </a:r>
            <a:endParaRPr kumimoji="0" lang="en-US" altLang="zh-CN" sz="2400" b="1" kern="1200" cap="none" spc="0" normalizeH="0" baseline="0" noProof="0" dirty="0" smtClean="0">
              <a:latin typeface="宋体" panose="02010600030101010101" pitchFamily="2" charset="-122"/>
              <a:ea typeface="宋体" panose="02010600030101010101" pitchFamily="2" charset="-122"/>
              <a:cs typeface="+mn-cs"/>
            </a:endParaRPr>
          </a:p>
          <a:p>
            <a:pPr marL="514350" marR="0" indent="-514350" defTabSz="914400">
              <a:buClrTx/>
              <a:buSzTx/>
              <a:buFontTx/>
              <a:defRPr/>
            </a:pPr>
            <a:r>
              <a:rPr kumimoji="0" lang="en-US" altLang="zh-CN" sz="2400" b="1" kern="1200" cap="none" spc="0" normalizeH="0" baseline="0" noProof="0" dirty="0" smtClean="0">
                <a:latin typeface="宋体" panose="02010600030101010101" pitchFamily="2" charset="-122"/>
                <a:ea typeface="宋体" panose="02010600030101010101" pitchFamily="2" charset="-122"/>
                <a:cs typeface="+mn-cs"/>
              </a:rPr>
              <a:t>    3. </a:t>
            </a:r>
            <a:r>
              <a:rPr kumimoji="0" lang="zh-CN" altLang="en-US" sz="2400" b="1" kern="1200" cap="none" spc="0" normalizeH="0" baseline="0" noProof="0" dirty="0" smtClean="0">
                <a:latin typeface="宋体" panose="02010600030101010101" pitchFamily="2" charset="-122"/>
                <a:ea typeface="宋体" panose="02010600030101010101" pitchFamily="2" charset="-122"/>
                <a:cs typeface="+mn-cs"/>
              </a:rPr>
              <a:t>我的研究改变我的课堂教学了吗？如何改变？</a:t>
            </a:r>
            <a:endParaRPr kumimoji="0" lang="en-US" altLang="zh-CN" sz="2400" b="1" kern="1200" cap="none" spc="0" normalizeH="0" baseline="0" noProof="0" dirty="0" smtClean="0">
              <a:latin typeface="宋体" panose="02010600030101010101" pitchFamily="2" charset="-122"/>
              <a:ea typeface="宋体" panose="02010600030101010101" pitchFamily="2" charset="-122"/>
              <a:cs typeface="+mn-cs"/>
            </a:endParaRPr>
          </a:p>
          <a:p>
            <a:pPr marL="514350" marR="0" indent="-514350" defTabSz="914400">
              <a:buClrTx/>
              <a:buSzTx/>
              <a:buFontTx/>
              <a:defRPr/>
            </a:pPr>
            <a:r>
              <a:rPr kumimoji="0" lang="en-US" altLang="zh-CN" sz="2400" b="1" kern="1200" cap="none" spc="0" normalizeH="0" baseline="0" noProof="0" dirty="0" smtClean="0">
                <a:latin typeface="宋体" panose="02010600030101010101" pitchFamily="2" charset="-122"/>
                <a:ea typeface="宋体" panose="02010600030101010101" pitchFamily="2" charset="-122"/>
                <a:cs typeface="+mn-cs"/>
              </a:rPr>
              <a:t>    4. </a:t>
            </a:r>
            <a:r>
              <a:rPr kumimoji="0" lang="zh-CN" altLang="en-US" sz="2400" b="1" kern="1200" cap="none" spc="0" normalizeH="0" baseline="0" noProof="0" dirty="0" smtClean="0">
                <a:latin typeface="宋体" panose="02010600030101010101" pitchFamily="2" charset="-122"/>
                <a:ea typeface="宋体" panose="02010600030101010101" pitchFamily="2" charset="-122"/>
                <a:cs typeface="+mn-cs"/>
              </a:rPr>
              <a:t>我的研究提高我的科研水平了吗？</a:t>
            </a:r>
            <a:endParaRPr kumimoji="0" lang="en-US" altLang="zh-CN" sz="2400" b="1" kern="1200" cap="none" spc="0" normalizeH="0" baseline="0" noProof="0" dirty="0" smtClean="0">
              <a:latin typeface="宋体" panose="02010600030101010101" pitchFamily="2" charset="-122"/>
              <a:ea typeface="宋体" panose="02010600030101010101" pitchFamily="2" charset="-122"/>
              <a:cs typeface="+mn-cs"/>
            </a:endParaRPr>
          </a:p>
          <a:p>
            <a:pPr marL="514350" marR="0" indent="-514350" defTabSz="914400">
              <a:buClrTx/>
              <a:buSzTx/>
              <a:buFontTx/>
              <a:defRPr/>
            </a:pPr>
            <a:r>
              <a:rPr kumimoji="0" lang="en-US" altLang="zh-CN" sz="2400" b="1" kern="1200" cap="none" spc="0" normalizeH="0" baseline="0" noProof="0" dirty="0" smtClean="0">
                <a:latin typeface="宋体" panose="02010600030101010101" pitchFamily="2" charset="-122"/>
                <a:ea typeface="宋体" panose="02010600030101010101" pitchFamily="2" charset="-122"/>
                <a:cs typeface="+mn-cs"/>
              </a:rPr>
              <a:t>    5. </a:t>
            </a:r>
            <a:r>
              <a:rPr kumimoji="0" lang="zh-CN" altLang="en-US" sz="2400" b="1" kern="1200" cap="none" spc="0" normalizeH="0" baseline="0" noProof="0" dirty="0" smtClean="0">
                <a:latin typeface="宋体" panose="02010600030101010101" pitchFamily="2" charset="-122"/>
                <a:ea typeface="宋体" panose="02010600030101010101" pitchFamily="2" charset="-122"/>
                <a:cs typeface="+mn-cs"/>
              </a:rPr>
              <a:t>我的研究推进我的专业成长了吗？</a:t>
            </a:r>
            <a:endParaRPr kumimoji="0" lang="en-US" altLang="zh-CN" sz="2400" b="1" kern="1200" cap="none" spc="0" normalizeH="0" baseline="0" noProof="0" dirty="0" smtClean="0">
              <a:latin typeface="宋体" panose="02010600030101010101" pitchFamily="2" charset="-122"/>
              <a:ea typeface="宋体" panose="02010600030101010101" pitchFamily="2" charset="-122"/>
              <a:cs typeface="+mn-cs"/>
            </a:endParaRPr>
          </a:p>
          <a:p>
            <a:pPr marL="514350" marR="0" indent="-514350" defTabSz="914400">
              <a:buClrTx/>
              <a:buSzTx/>
              <a:buFontTx/>
              <a:defRPr/>
            </a:pPr>
            <a:r>
              <a:rPr kumimoji="0" lang="en-US" altLang="zh-CN" sz="2400" b="1" kern="1200" cap="none" spc="0" normalizeH="0" baseline="0" noProof="0" dirty="0" smtClean="0">
                <a:latin typeface="宋体" panose="02010600030101010101" pitchFamily="2" charset="-122"/>
                <a:ea typeface="宋体" panose="02010600030101010101" pitchFamily="2" charset="-122"/>
                <a:cs typeface="+mn-cs"/>
              </a:rPr>
              <a:t>    ……</a:t>
            </a:r>
            <a:endParaRPr kumimoji="0" lang="en-US" altLang="zh-CN" sz="2400" b="1" kern="1200" cap="none" spc="0" normalizeH="0" baseline="0" noProof="0" dirty="0" smtClean="0">
              <a:latin typeface="宋体" panose="02010600030101010101" pitchFamily="2" charset="-122"/>
              <a:ea typeface="宋体" panose="02010600030101010101" pitchFamily="2" charset="-122"/>
              <a:cs typeface="+mn-cs"/>
            </a:endParaRP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文本框 2"/>
          <p:cNvSpPr txBox="1"/>
          <p:nvPr/>
        </p:nvSpPr>
        <p:spPr>
          <a:xfrm>
            <a:off x="1143000" y="220663"/>
            <a:ext cx="4287838" cy="584200"/>
          </a:xfrm>
          <a:prstGeom prst="rect">
            <a:avLst/>
          </a:prstGeom>
          <a:noFill/>
          <a:ln w="9525">
            <a:noFill/>
          </a:ln>
        </p:spPr>
        <p:txBody>
          <a:bodyPr anchor="t" anchorCtr="0">
            <a:spAutoFit/>
          </a:bodyPr>
          <a:p>
            <a:r>
              <a:rPr lang="zh-CN" altLang="en-US" sz="3200" b="1" dirty="0">
                <a:solidFill>
                  <a:srgbClr val="1923E5"/>
                </a:solidFill>
                <a:latin typeface="Arial" panose="020B0604020202020204" pitchFamily="34" charset="0"/>
                <a:ea typeface="宋体" panose="02010600030101010101" pitchFamily="2" charset="-122"/>
              </a:rPr>
              <a:t>个人课题的增长之处</a:t>
            </a:r>
            <a:endParaRPr lang="zh-CN" altLang="en-US" sz="3200" b="1" dirty="0">
              <a:solidFill>
                <a:srgbClr val="1923E5"/>
              </a:solidFill>
              <a:latin typeface="Arial" panose="020B0604020202020204" pitchFamily="34" charset="0"/>
              <a:ea typeface="宋体" panose="02010600030101010101" pitchFamily="2" charset="-122"/>
            </a:endParaRPr>
          </a:p>
        </p:txBody>
      </p:sp>
      <p:sp>
        <p:nvSpPr>
          <p:cNvPr id="66562" name="文本框 99"/>
          <p:cNvSpPr txBox="1"/>
          <p:nvPr/>
        </p:nvSpPr>
        <p:spPr>
          <a:xfrm>
            <a:off x="531813" y="1725613"/>
            <a:ext cx="7789862" cy="2030412"/>
          </a:xfrm>
          <a:prstGeom prst="rect">
            <a:avLst/>
          </a:prstGeom>
          <a:noFill/>
          <a:ln w="9525">
            <a:noFill/>
          </a:ln>
        </p:spPr>
        <p:txBody>
          <a:bodyPr anchor="t" anchorCtr="0">
            <a:spAutoFit/>
          </a:bodyPr>
          <a:p>
            <a:pPr>
              <a:lnSpc>
                <a:spcPct val="150000"/>
              </a:lnSpc>
            </a:pPr>
            <a:r>
              <a:rPr lang="en-US" altLang="zh-CN" sz="2800" b="1" dirty="0">
                <a:latin typeface="Calibri" panose="020F0502020204030204" charset="0"/>
                <a:ea typeface="宋体" panose="02010600030101010101" pitchFamily="2" charset="-122"/>
              </a:rPr>
              <a:t>        </a:t>
            </a:r>
            <a:r>
              <a:rPr lang="zh-CN" altLang="zh-CN" sz="2800" b="1" dirty="0">
                <a:latin typeface="Calibri" panose="020F0502020204030204" charset="0"/>
                <a:ea typeface="宋体" panose="02010600030101010101" pitchFamily="2" charset="-122"/>
              </a:rPr>
              <a:t>结题</a:t>
            </a:r>
            <a:r>
              <a:rPr lang="en-US" altLang="zh-CN" sz="2800" b="1" dirty="0">
                <a:latin typeface="Calibri" panose="020F0502020204030204" charset="0"/>
                <a:ea typeface="宋体" panose="02010600030101010101" pitchFamily="2" charset="-122"/>
              </a:rPr>
              <a:t> </a:t>
            </a:r>
            <a:r>
              <a:rPr lang="zh-CN" altLang="en-US" sz="2800" b="1" dirty="0">
                <a:latin typeface="Calibri" panose="020F0502020204030204" charset="0"/>
                <a:ea typeface="宋体" panose="02010600030101010101" pitchFamily="2" charset="-122"/>
              </a:rPr>
              <a:t>并不代表课题的完结，而是要从中衍生出新的问题，要善于寻找新的增长点，做出更好、更大的课题，为我们的教育教学服务。</a:t>
            </a:r>
            <a:endParaRPr lang="zh-CN" altLang="en-US" sz="2400" b="1" dirty="0">
              <a:latin typeface="Calibri" panose="020F0502020204030204" charset="0"/>
              <a:ea typeface="宋体" panose="02010600030101010101" pitchFamily="2" charset="-122"/>
            </a:endParaRP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文本框 257033"/>
          <p:cNvSpPr txBox="1"/>
          <p:nvPr/>
        </p:nvSpPr>
        <p:spPr>
          <a:xfrm>
            <a:off x="1176338" y="306388"/>
            <a:ext cx="4457700" cy="460375"/>
          </a:xfrm>
          <a:prstGeom prst="rect">
            <a:avLst/>
          </a:prstGeom>
          <a:noFill/>
          <a:ln w="9525">
            <a:noFill/>
          </a:ln>
        </p:spPr>
        <p:txBody>
          <a:bodyPr anchor="t" anchorCtr="0">
            <a:spAutoFit/>
          </a:bodyPr>
          <a:p>
            <a:pPr>
              <a:spcBef>
                <a:spcPct val="50000"/>
              </a:spcBef>
            </a:pPr>
            <a:r>
              <a:rPr lang="zh-CN" altLang="en-US" sz="2400" b="1" dirty="0">
                <a:latin typeface="Arial" panose="020B0604020202020204" pitchFamily="34" charset="0"/>
                <a:ea typeface="宋体" panose="02010600030101010101" pitchFamily="2" charset="-122"/>
              </a:rPr>
              <a:t>如何完成课题结题</a:t>
            </a:r>
            <a:r>
              <a:rPr lang="en-US" altLang="zh-CN" sz="2400" b="1" dirty="0">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准备</a:t>
            </a:r>
            <a:endParaRPr lang="zh-CN" altLang="en-US" sz="2400" b="1" dirty="0">
              <a:latin typeface="Arial" panose="020B0604020202020204" pitchFamily="34" charset="0"/>
              <a:ea typeface="宋体" panose="02010600030101010101" pitchFamily="2" charset="-122"/>
            </a:endParaRPr>
          </a:p>
        </p:txBody>
      </p:sp>
      <p:sp>
        <p:nvSpPr>
          <p:cNvPr id="68610" name="文本框 257035"/>
          <p:cNvSpPr txBox="1"/>
          <p:nvPr/>
        </p:nvSpPr>
        <p:spPr>
          <a:xfrm>
            <a:off x="1176338" y="1325563"/>
            <a:ext cx="6515100" cy="3230562"/>
          </a:xfrm>
          <a:prstGeom prst="rect">
            <a:avLst/>
          </a:prstGeom>
          <a:noFill/>
          <a:ln w="9525">
            <a:noFill/>
          </a:ln>
        </p:spPr>
        <p:txBody>
          <a:bodyPr anchor="t" anchorCtr="0">
            <a:spAutoFit/>
          </a:bodyPr>
          <a:p>
            <a:pPr marL="342900" indent="-342900">
              <a:spcBef>
                <a:spcPct val="50000"/>
              </a:spcBef>
            </a:pPr>
            <a:r>
              <a:rPr lang="en-US" altLang="zh-CN" sz="2400" b="1" dirty="0">
                <a:latin typeface="Arial" panose="020B0604020202020204" pitchFamily="34" charset="0"/>
                <a:ea typeface="宋体" panose="02010600030101010101" pitchFamily="2" charset="-122"/>
              </a:rPr>
              <a:t>1. </a:t>
            </a:r>
            <a:r>
              <a:rPr lang="zh-CN" altLang="en-US" sz="2400" b="1" dirty="0">
                <a:latin typeface="Arial" panose="020B0604020202020204" pitchFamily="34" charset="0"/>
                <a:ea typeface="宋体" panose="02010600030101010101" pitchFamily="2" charset="-122"/>
              </a:rPr>
              <a:t>整理资料</a:t>
            </a:r>
            <a:endParaRPr lang="zh-CN" altLang="en-US" sz="2400" b="1" dirty="0">
              <a:latin typeface="Arial" panose="020B0604020202020204" pitchFamily="34" charset="0"/>
              <a:ea typeface="宋体" panose="02010600030101010101" pitchFamily="2" charset="-122"/>
            </a:endParaRPr>
          </a:p>
          <a:p>
            <a:pPr marL="342900" indent="-342900">
              <a:spcBef>
                <a:spcPct val="50000"/>
              </a:spcBef>
            </a:pPr>
            <a:r>
              <a:rPr lang="en-US" altLang="zh-CN" sz="2400" b="1" dirty="0">
                <a:latin typeface="Arial" panose="020B0604020202020204" pitchFamily="34" charset="0"/>
                <a:ea typeface="宋体" panose="02010600030101010101" pitchFamily="2" charset="-122"/>
              </a:rPr>
              <a:t>2. </a:t>
            </a:r>
            <a:r>
              <a:rPr lang="zh-CN" altLang="en-US" sz="2400" b="1" dirty="0">
                <a:latin typeface="Arial" panose="020B0604020202020204" pitchFamily="34" charset="0"/>
                <a:ea typeface="宋体" panose="02010600030101010101" pitchFamily="2" charset="-122"/>
              </a:rPr>
              <a:t>填写、提交</a:t>
            </a:r>
            <a:r>
              <a:rPr lang="zh-CN" altLang="en-US" sz="2400" b="1" dirty="0">
                <a:latin typeface="Arial" panose="020B0604020202020204" pitchFamily="34" charset="0"/>
                <a:ea typeface="宋体" panose="02010600030101010101" pitchFamily="2" charset="-122"/>
                <a:hlinkClick r:id="rId1" action="ppaction://hlinkfile"/>
              </a:rPr>
              <a:t>成果鉴定申请表</a:t>
            </a:r>
            <a:r>
              <a:rPr lang="zh-CN" altLang="en-US" sz="2400" b="1" dirty="0">
                <a:latin typeface="Arial" panose="020B0604020202020204" pitchFamily="34" charset="0"/>
                <a:ea typeface="宋体" panose="02010600030101010101" pitchFamily="2" charset="-122"/>
              </a:rPr>
              <a:t>（变更表）</a:t>
            </a:r>
            <a:endParaRPr lang="zh-CN" altLang="en-US" sz="2400" b="1" dirty="0">
              <a:latin typeface="Arial" panose="020B0604020202020204" pitchFamily="34" charset="0"/>
              <a:ea typeface="宋体" panose="02010600030101010101" pitchFamily="2" charset="-122"/>
            </a:endParaRPr>
          </a:p>
          <a:p>
            <a:pPr marL="342900" indent="-342900">
              <a:spcBef>
                <a:spcPct val="50000"/>
              </a:spcBef>
            </a:pPr>
            <a:r>
              <a:rPr lang="en-US" altLang="zh-CN" sz="2400" b="1" dirty="0">
                <a:latin typeface="Arial" panose="020B0604020202020204" pitchFamily="34" charset="0"/>
                <a:ea typeface="宋体" panose="02010600030101010101" pitchFamily="2" charset="-122"/>
              </a:rPr>
              <a:t>3. </a:t>
            </a:r>
            <a:r>
              <a:rPr lang="zh-CN" altLang="en-US" sz="2400" b="1" dirty="0">
                <a:latin typeface="Arial" panose="020B0604020202020204" pitchFamily="34" charset="0"/>
                <a:ea typeface="宋体" panose="02010600030101010101" pitchFamily="2" charset="-122"/>
              </a:rPr>
              <a:t>撰写研究报告、工作报告（依人数打印）</a:t>
            </a:r>
            <a:endParaRPr lang="zh-CN" altLang="en-US" sz="2400" b="1" dirty="0">
              <a:latin typeface="Arial" panose="020B0604020202020204" pitchFamily="34" charset="0"/>
              <a:ea typeface="宋体" panose="02010600030101010101" pitchFamily="2" charset="-122"/>
            </a:endParaRPr>
          </a:p>
          <a:p>
            <a:pPr marL="342900" indent="-342900">
              <a:spcBef>
                <a:spcPct val="50000"/>
              </a:spcBef>
            </a:pPr>
            <a:r>
              <a:rPr lang="en-US" altLang="zh-CN" sz="2400" b="1" dirty="0">
                <a:latin typeface="Arial" panose="020B0604020202020204" pitchFamily="34" charset="0"/>
                <a:ea typeface="宋体" panose="02010600030101010101" pitchFamily="2" charset="-122"/>
              </a:rPr>
              <a:t>4. </a:t>
            </a:r>
            <a:r>
              <a:rPr lang="zh-CN" altLang="en-US" sz="2400" b="1" dirty="0">
                <a:latin typeface="Arial" panose="020B0604020202020204" pitchFamily="34" charset="0"/>
                <a:ea typeface="宋体" panose="02010600030101010101" pitchFamily="2" charset="-122"/>
              </a:rPr>
              <a:t>填写、打印成果鉴定书</a:t>
            </a:r>
            <a:r>
              <a:rPr lang="en-US" altLang="zh-CN" sz="2400" b="1" dirty="0">
                <a:latin typeface="Arial" panose="020B0604020202020204" pitchFamily="34" charset="0"/>
                <a:ea typeface="宋体" panose="02010600030101010101" pitchFamily="2" charset="-122"/>
              </a:rPr>
              <a:t>1</a:t>
            </a:r>
            <a:r>
              <a:rPr lang="zh-CN" altLang="en-US" sz="2400" b="1" dirty="0">
                <a:latin typeface="Arial" panose="020B0604020202020204" pitchFamily="34" charset="0"/>
                <a:ea typeface="宋体" panose="02010600030101010101" pitchFamily="2" charset="-122"/>
              </a:rPr>
              <a:t>份（专家签名栏）</a:t>
            </a:r>
            <a:endParaRPr lang="zh-CN" altLang="en-US" sz="2400" b="1" dirty="0">
              <a:latin typeface="Arial" panose="020B0604020202020204" pitchFamily="34" charset="0"/>
              <a:ea typeface="宋体" panose="02010600030101010101" pitchFamily="2" charset="-122"/>
            </a:endParaRPr>
          </a:p>
          <a:p>
            <a:pPr marL="342900" indent="-342900">
              <a:spcBef>
                <a:spcPct val="50000"/>
              </a:spcBef>
            </a:pPr>
            <a:r>
              <a:rPr lang="en-US" altLang="zh-CN" sz="2400" b="1" dirty="0">
                <a:latin typeface="Arial" panose="020B0604020202020204" pitchFamily="34" charset="0"/>
                <a:ea typeface="宋体" panose="02010600030101010101" pitchFamily="2" charset="-122"/>
              </a:rPr>
              <a:t>5. </a:t>
            </a:r>
            <a:r>
              <a:rPr lang="zh-CN" altLang="en-US" sz="2400" b="1" dirty="0">
                <a:latin typeface="Arial" panose="020B0604020202020204" pitchFamily="34" charset="0"/>
                <a:ea typeface="宋体" panose="02010600030101010101" pitchFamily="2" charset="-122"/>
              </a:rPr>
              <a:t>联系、议定结题时间</a:t>
            </a:r>
            <a:endParaRPr lang="zh-CN" altLang="en-US" sz="2400" b="1" dirty="0">
              <a:latin typeface="Arial" panose="020B0604020202020204" pitchFamily="34" charset="0"/>
              <a:ea typeface="宋体" panose="02010600030101010101" pitchFamily="2" charset="-122"/>
            </a:endParaRPr>
          </a:p>
          <a:p>
            <a:pPr marL="342900" indent="-342900">
              <a:spcBef>
                <a:spcPct val="50000"/>
              </a:spcBef>
            </a:pPr>
            <a:r>
              <a:rPr lang="en-US" altLang="zh-CN" sz="2400" b="1" dirty="0">
                <a:latin typeface="Arial" panose="020B0604020202020204" pitchFamily="34" charset="0"/>
                <a:ea typeface="宋体" panose="02010600030101010101" pitchFamily="2" charset="-122"/>
              </a:rPr>
              <a:t>6. </a:t>
            </a:r>
            <a:r>
              <a:rPr lang="zh-CN" altLang="en-US" sz="2400" b="1" dirty="0">
                <a:latin typeface="Arial" panose="020B0604020202020204" pitchFamily="34" charset="0"/>
                <a:ea typeface="宋体" panose="02010600030101010101" pitchFamily="2" charset="-122"/>
              </a:rPr>
              <a:t>组织准备</a:t>
            </a:r>
            <a:endParaRPr lang="zh-CN" altLang="en-US" sz="2400" b="1" dirty="0">
              <a:latin typeface="Arial" panose="020B0604020202020204" pitchFamily="34" charset="0"/>
              <a:ea typeface="宋体" panose="02010600030101010101" pitchFamily="2" charset="-122"/>
            </a:endParaRP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文本框 265223"/>
          <p:cNvSpPr txBox="1"/>
          <p:nvPr/>
        </p:nvSpPr>
        <p:spPr>
          <a:xfrm>
            <a:off x="1155700" y="341313"/>
            <a:ext cx="4800600" cy="460375"/>
          </a:xfrm>
          <a:prstGeom prst="rect">
            <a:avLst/>
          </a:prstGeom>
          <a:noFill/>
          <a:ln w="9525">
            <a:noFill/>
          </a:ln>
        </p:spPr>
        <p:txBody>
          <a:bodyPr anchor="t" anchorCtr="0">
            <a:spAutoFit/>
          </a:bodyPr>
          <a:p>
            <a:pPr>
              <a:spcBef>
                <a:spcPct val="50000"/>
              </a:spcBef>
            </a:pPr>
            <a:r>
              <a:rPr lang="zh-CN" altLang="en-US" sz="2400" b="1" dirty="0">
                <a:latin typeface="Arial" panose="020B0604020202020204" pitchFamily="34" charset="0"/>
                <a:ea typeface="宋体" panose="02010600030101010101" pitchFamily="2" charset="-122"/>
              </a:rPr>
              <a:t>如何完成课题结题</a:t>
            </a:r>
            <a:r>
              <a:rPr lang="en-US" altLang="zh-CN" sz="2400" b="1" dirty="0">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报告撰写</a:t>
            </a:r>
            <a:endParaRPr lang="zh-CN" altLang="en-US" sz="2400" b="1" dirty="0">
              <a:latin typeface="Arial" panose="020B0604020202020204" pitchFamily="34" charset="0"/>
              <a:ea typeface="宋体" panose="02010600030101010101" pitchFamily="2" charset="-122"/>
            </a:endParaRPr>
          </a:p>
        </p:txBody>
      </p:sp>
      <p:sp>
        <p:nvSpPr>
          <p:cNvPr id="70658" name="文本框 265225"/>
          <p:cNvSpPr txBox="1"/>
          <p:nvPr/>
        </p:nvSpPr>
        <p:spPr>
          <a:xfrm>
            <a:off x="1155700" y="1133475"/>
            <a:ext cx="6515100" cy="3784600"/>
          </a:xfrm>
          <a:prstGeom prst="rect">
            <a:avLst/>
          </a:prstGeom>
          <a:noFill/>
          <a:ln w="9525">
            <a:noFill/>
          </a:ln>
        </p:spPr>
        <p:txBody>
          <a:bodyPr anchor="t" anchorCtr="0">
            <a:spAutoFit/>
          </a:bodyPr>
          <a:p>
            <a:pPr marL="342900" indent="-342900">
              <a:spcBef>
                <a:spcPct val="50000"/>
              </a:spcBef>
              <a:buNone/>
            </a:pPr>
            <a:r>
              <a:rPr lang="zh-CN" altLang="en-US" sz="2400" b="1" dirty="0">
                <a:latin typeface="Arial" panose="020B0604020202020204" pitchFamily="34" charset="0"/>
                <a:ea typeface="宋体" panose="02010600030101010101" pitchFamily="2" charset="-122"/>
              </a:rPr>
              <a:t>研究报告撰写</a:t>
            </a:r>
            <a:endParaRPr lang="zh-CN" altLang="en-US" sz="2400" b="1" dirty="0">
              <a:latin typeface="Arial" panose="020B0604020202020204" pitchFamily="34" charset="0"/>
              <a:ea typeface="宋体" panose="02010600030101010101" pitchFamily="2" charset="-122"/>
            </a:endParaRPr>
          </a:p>
          <a:p>
            <a:pPr marL="342900" indent="-342900">
              <a:spcBef>
                <a:spcPct val="50000"/>
              </a:spcBef>
              <a:buAutoNum type="arabicPeriod"/>
            </a:pPr>
            <a:r>
              <a:rPr lang="zh-CN" altLang="en-US" sz="2400" b="1" dirty="0">
                <a:latin typeface="Arial" panose="020B0604020202020204" pitchFamily="34" charset="0"/>
                <a:ea typeface="宋体" panose="02010600030101010101" pitchFamily="2" charset="-122"/>
              </a:rPr>
              <a:t> 准备工作</a:t>
            </a:r>
            <a:endParaRPr lang="zh-CN" altLang="en-US" sz="2400" b="1" dirty="0">
              <a:latin typeface="Arial" panose="020B0604020202020204" pitchFamily="34" charset="0"/>
              <a:ea typeface="宋体" panose="02010600030101010101" pitchFamily="2" charset="-122"/>
            </a:endParaRPr>
          </a:p>
          <a:p>
            <a:pPr marL="342900" indent="-342900">
              <a:spcBef>
                <a:spcPct val="50000"/>
              </a:spcBef>
              <a:buAutoNum type="arabicPeriod"/>
            </a:pPr>
            <a:r>
              <a:rPr lang="zh-CN" altLang="en-US" sz="2400" b="1" dirty="0">
                <a:latin typeface="Arial" panose="020B0604020202020204" pitchFamily="34" charset="0"/>
                <a:ea typeface="宋体" panose="02010600030101010101" pitchFamily="2" charset="-122"/>
              </a:rPr>
              <a:t>专业、规范、重点突出</a:t>
            </a:r>
            <a:endParaRPr lang="zh-CN" altLang="en-US" sz="2400" b="1" dirty="0">
              <a:latin typeface="Arial" panose="020B0604020202020204" pitchFamily="34" charset="0"/>
              <a:ea typeface="宋体" panose="02010600030101010101" pitchFamily="2" charset="-122"/>
            </a:endParaRPr>
          </a:p>
          <a:p>
            <a:pPr marL="342900" indent="-342900">
              <a:spcBef>
                <a:spcPct val="50000"/>
              </a:spcBef>
              <a:buNone/>
            </a:pPr>
            <a:r>
              <a:rPr lang="zh-CN" altLang="en-US" sz="2400" b="1" dirty="0">
                <a:latin typeface="Arial" panose="020B0604020202020204" pitchFamily="34" charset="0"/>
                <a:ea typeface="宋体" panose="02010600030101010101" pitchFamily="2" charset="-122"/>
              </a:rPr>
              <a:t>    </a:t>
            </a:r>
            <a:r>
              <a:rPr lang="zh-CN" altLang="en-US" sz="2400" b="1" dirty="0">
                <a:latin typeface="Arial" panose="020B0604020202020204" pitchFamily="34" charset="0"/>
                <a:ea typeface="宋体" panose="02010600030101010101" pitchFamily="2" charset="-122"/>
                <a:hlinkClick r:id="rId1" action="ppaction://hlinkfile"/>
              </a:rPr>
              <a:t>基于学生生命发展的高效课堂研究报告</a:t>
            </a:r>
            <a:r>
              <a:rPr lang="en-US" altLang="zh-CN" sz="2400" b="1" dirty="0">
                <a:latin typeface="Arial" panose="020B0604020202020204" pitchFamily="34" charset="0"/>
                <a:ea typeface="宋体" panose="02010600030101010101" pitchFamily="2" charset="-122"/>
                <a:hlinkClick r:id="rId1" action="ppaction://hlinkfile"/>
              </a:rPr>
              <a:t>.doc</a:t>
            </a:r>
            <a:endParaRPr lang="en-US" altLang="zh-CN" sz="2400" b="1" dirty="0">
              <a:latin typeface="Arial" panose="020B0604020202020204" pitchFamily="34" charset="0"/>
              <a:ea typeface="宋体" panose="02010600030101010101" pitchFamily="2" charset="-122"/>
            </a:endParaRPr>
          </a:p>
          <a:p>
            <a:pPr marL="342900" indent="-342900">
              <a:spcBef>
                <a:spcPct val="50000"/>
              </a:spcBef>
              <a:buNone/>
            </a:pPr>
            <a:r>
              <a:rPr lang="en-US" altLang="zh-CN" sz="2400" b="1" dirty="0">
                <a:latin typeface="Arial" panose="020B0604020202020204" pitchFamily="34" charset="0"/>
                <a:ea typeface="宋体" panose="02010600030101010101" pitchFamily="2" charset="-122"/>
              </a:rPr>
              <a:t>3. </a:t>
            </a:r>
            <a:r>
              <a:rPr lang="zh-CN" altLang="en-US" sz="2400" b="1" dirty="0">
                <a:latin typeface="Arial" panose="020B0604020202020204" pitchFamily="34" charset="0"/>
                <a:ea typeface="宋体" panose="02010600030101010101" pitchFamily="2" charset="-122"/>
              </a:rPr>
              <a:t>从课题研究角度撰写（学术性）</a:t>
            </a:r>
            <a:endParaRPr lang="zh-CN" altLang="en-US" sz="2400" b="1" dirty="0">
              <a:latin typeface="Arial" panose="020B0604020202020204" pitchFamily="34" charset="0"/>
              <a:ea typeface="宋体" panose="02010600030101010101" pitchFamily="2" charset="-122"/>
            </a:endParaRPr>
          </a:p>
          <a:p>
            <a:pPr marL="342900" indent="-342900">
              <a:spcBef>
                <a:spcPct val="50000"/>
              </a:spcBef>
              <a:buNone/>
            </a:pPr>
            <a:r>
              <a:rPr lang="en-US" altLang="zh-CN" sz="2400" b="1" dirty="0">
                <a:latin typeface="Arial" panose="020B0604020202020204" pitchFamily="34" charset="0"/>
                <a:ea typeface="宋体" panose="02010600030101010101" pitchFamily="2" charset="-122"/>
              </a:rPr>
              <a:t>4. </a:t>
            </a:r>
            <a:r>
              <a:rPr lang="zh-CN" altLang="en-US" sz="2400" b="1" dirty="0">
                <a:latin typeface="Arial" panose="020B0604020202020204" pitchFamily="34" charset="0"/>
                <a:ea typeface="宋体" panose="02010600030101010101" pitchFamily="2" charset="-122"/>
              </a:rPr>
              <a:t>不要照搬开题报告或评审书</a:t>
            </a:r>
            <a:endParaRPr lang="zh-CN" altLang="en-US" sz="2400" b="1" dirty="0">
              <a:latin typeface="Arial" panose="020B0604020202020204" pitchFamily="34" charset="0"/>
              <a:ea typeface="宋体" panose="02010600030101010101" pitchFamily="2" charset="-122"/>
            </a:endParaRPr>
          </a:p>
          <a:p>
            <a:pPr marL="342900" indent="-342900">
              <a:spcBef>
                <a:spcPct val="50000"/>
              </a:spcBef>
              <a:buNone/>
            </a:pPr>
            <a:r>
              <a:rPr lang="en-US" altLang="zh-CN" sz="2400" b="1" dirty="0">
                <a:latin typeface="Arial" panose="020B0604020202020204" pitchFamily="34" charset="0"/>
                <a:ea typeface="宋体" panose="02010600030101010101" pitchFamily="2" charset="-122"/>
              </a:rPr>
              <a:t>5. </a:t>
            </a:r>
            <a:r>
              <a:rPr lang="zh-CN" altLang="en-US" sz="2400" b="1" dirty="0">
                <a:latin typeface="Arial" panose="020B0604020202020204" pitchFamily="34" charset="0"/>
                <a:ea typeface="宋体" panose="02010600030101010101" pitchFamily="2" charset="-122"/>
              </a:rPr>
              <a:t>不要写成工作总结</a:t>
            </a:r>
            <a:endParaRPr lang="zh-CN" altLang="en-US" sz="2400" b="1" dirty="0">
              <a:latin typeface="Arial" panose="020B0604020202020204" pitchFamily="34" charset="0"/>
              <a:ea typeface="宋体" panose="02010600030101010101" pitchFamily="2" charset="-122"/>
            </a:endParaRP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文本框 262151"/>
          <p:cNvSpPr txBox="1"/>
          <p:nvPr/>
        </p:nvSpPr>
        <p:spPr>
          <a:xfrm>
            <a:off x="1168400" y="301625"/>
            <a:ext cx="4686300" cy="460375"/>
          </a:xfrm>
          <a:prstGeom prst="rect">
            <a:avLst/>
          </a:prstGeom>
          <a:noFill/>
          <a:ln w="9525">
            <a:noFill/>
          </a:ln>
        </p:spPr>
        <p:txBody>
          <a:bodyPr anchor="t" anchorCtr="0">
            <a:spAutoFit/>
          </a:bodyPr>
          <a:p>
            <a:pPr>
              <a:spcBef>
                <a:spcPct val="50000"/>
              </a:spcBef>
            </a:pPr>
            <a:r>
              <a:rPr lang="zh-CN" altLang="en-US" sz="2400" b="1" dirty="0">
                <a:latin typeface="Arial" panose="020B0604020202020204" pitchFamily="34" charset="0"/>
                <a:ea typeface="宋体" panose="02010600030101010101" pitchFamily="2" charset="-122"/>
              </a:rPr>
              <a:t>如何完成课题结题</a:t>
            </a:r>
            <a:r>
              <a:rPr lang="en-US" altLang="zh-CN" sz="2400" b="1" dirty="0">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报告撰写</a:t>
            </a:r>
            <a:endParaRPr lang="zh-CN" altLang="en-US" sz="2400" b="1" dirty="0">
              <a:latin typeface="Arial" panose="020B0604020202020204" pitchFamily="34" charset="0"/>
              <a:ea typeface="宋体" panose="02010600030101010101" pitchFamily="2" charset="-122"/>
            </a:endParaRPr>
          </a:p>
        </p:txBody>
      </p:sp>
      <p:sp>
        <p:nvSpPr>
          <p:cNvPr id="72706" name="文本框 262153"/>
          <p:cNvSpPr txBox="1"/>
          <p:nvPr/>
        </p:nvSpPr>
        <p:spPr>
          <a:xfrm>
            <a:off x="1168400" y="1322388"/>
            <a:ext cx="7319963" cy="3230562"/>
          </a:xfrm>
          <a:prstGeom prst="rect">
            <a:avLst/>
          </a:prstGeom>
          <a:noFill/>
          <a:ln w="9525">
            <a:noFill/>
          </a:ln>
        </p:spPr>
        <p:txBody>
          <a:bodyPr wrap="square" anchor="t" anchorCtr="0">
            <a:spAutoFit/>
          </a:bodyPr>
          <a:p>
            <a:pPr marL="342900" indent="-342900">
              <a:spcBef>
                <a:spcPct val="50000"/>
              </a:spcBef>
            </a:pPr>
            <a:r>
              <a:rPr lang="zh-CN" altLang="en-US" sz="2400" b="1" dirty="0">
                <a:latin typeface="Arial" panose="020B0604020202020204" pitchFamily="34" charset="0"/>
                <a:ea typeface="宋体" panose="02010600030101010101" pitchFamily="2" charset="-122"/>
              </a:rPr>
              <a:t>工作报告撰写</a:t>
            </a:r>
            <a:endParaRPr lang="zh-CN" altLang="en-US" sz="2400" b="1" dirty="0">
              <a:latin typeface="Arial" panose="020B0604020202020204" pitchFamily="34" charset="0"/>
              <a:ea typeface="宋体" panose="02010600030101010101" pitchFamily="2" charset="-122"/>
            </a:endParaRPr>
          </a:p>
          <a:p>
            <a:pPr marL="342900" indent="-342900">
              <a:spcBef>
                <a:spcPct val="50000"/>
              </a:spcBef>
            </a:pPr>
            <a:r>
              <a:rPr lang="en-US" altLang="zh-CN" sz="2400" b="1" dirty="0">
                <a:latin typeface="Arial" panose="020B0604020202020204" pitchFamily="34" charset="0"/>
                <a:ea typeface="宋体" panose="02010600030101010101" pitchFamily="2" charset="-122"/>
              </a:rPr>
              <a:t>1. </a:t>
            </a:r>
            <a:r>
              <a:rPr lang="zh-CN" altLang="en-US" sz="2400" b="1" dirty="0">
                <a:latin typeface="Arial" panose="020B0604020202020204" pitchFamily="34" charset="0"/>
                <a:ea typeface="宋体" panose="02010600030101010101" pitchFamily="2" charset="-122"/>
              </a:rPr>
              <a:t>是研究报告的补充</a:t>
            </a:r>
            <a:endParaRPr lang="zh-CN" altLang="en-US" sz="2400" b="1" dirty="0">
              <a:latin typeface="Arial" panose="020B0604020202020204" pitchFamily="34" charset="0"/>
              <a:ea typeface="宋体" panose="02010600030101010101" pitchFamily="2" charset="-122"/>
            </a:endParaRPr>
          </a:p>
          <a:p>
            <a:pPr marL="342900" indent="-342900">
              <a:spcBef>
                <a:spcPct val="50000"/>
              </a:spcBef>
            </a:pPr>
            <a:r>
              <a:rPr lang="en-US" altLang="zh-CN" sz="2400" b="1" dirty="0">
                <a:latin typeface="Arial" panose="020B0604020202020204" pitchFamily="34" charset="0"/>
                <a:ea typeface="宋体" panose="02010600030101010101" pitchFamily="2" charset="-122"/>
              </a:rPr>
              <a:t>2. </a:t>
            </a:r>
            <a:r>
              <a:rPr lang="zh-CN" altLang="en-US" sz="2400" b="1" dirty="0">
                <a:latin typeface="Arial" panose="020B0604020202020204" pitchFamily="34" charset="0"/>
                <a:ea typeface="宋体" panose="02010600030101010101" pitchFamily="2" charset="-122"/>
              </a:rPr>
              <a:t>从怎样开展课题研究工作的思路写</a:t>
            </a:r>
            <a:endParaRPr lang="zh-CN" altLang="en-US" sz="2400" b="1" dirty="0">
              <a:latin typeface="Arial" panose="020B0604020202020204" pitchFamily="34" charset="0"/>
              <a:ea typeface="宋体" panose="02010600030101010101" pitchFamily="2" charset="-122"/>
            </a:endParaRPr>
          </a:p>
          <a:p>
            <a:pPr marL="342900" indent="-342900">
              <a:spcBef>
                <a:spcPct val="50000"/>
              </a:spcBef>
            </a:pPr>
            <a:r>
              <a:rPr lang="en-US" altLang="zh-CN" sz="2400" b="1" dirty="0">
                <a:latin typeface="Arial" panose="020B0604020202020204" pitchFamily="34" charset="0"/>
                <a:ea typeface="宋体" panose="02010600030101010101" pitchFamily="2" charset="-122"/>
              </a:rPr>
              <a:t>3. </a:t>
            </a:r>
            <a:r>
              <a:rPr lang="zh-CN" altLang="en-US" sz="2400" b="1" dirty="0">
                <a:latin typeface="Arial" panose="020B0604020202020204" pitchFamily="34" charset="0"/>
                <a:ea typeface="宋体" panose="02010600030101010101" pitchFamily="2" charset="-122"/>
              </a:rPr>
              <a:t>重工作措施、轻成果表述及分析</a:t>
            </a:r>
            <a:endParaRPr lang="zh-CN" altLang="en-US" sz="2400" b="1" dirty="0">
              <a:latin typeface="Arial" panose="020B0604020202020204" pitchFamily="34" charset="0"/>
              <a:ea typeface="宋体" panose="02010600030101010101" pitchFamily="2" charset="-122"/>
            </a:endParaRPr>
          </a:p>
          <a:p>
            <a:pPr marL="342900" indent="-342900">
              <a:spcBef>
                <a:spcPct val="50000"/>
              </a:spcBef>
            </a:pPr>
            <a:r>
              <a:rPr lang="en-US" altLang="zh-CN" sz="2400" b="1" dirty="0">
                <a:latin typeface="Arial" panose="020B0604020202020204" pitchFamily="34" charset="0"/>
                <a:ea typeface="宋体" panose="02010600030101010101" pitchFamily="2" charset="-122"/>
              </a:rPr>
              <a:t>4. </a:t>
            </a:r>
            <a:r>
              <a:rPr lang="zh-CN" altLang="en-US" sz="2400" b="1" dirty="0">
                <a:latin typeface="Arial" panose="020B0604020202020204" pitchFamily="34" charset="0"/>
                <a:ea typeface="宋体" panose="02010600030101010101" pitchFamily="2" charset="-122"/>
              </a:rPr>
              <a:t>语言平实、简洁</a:t>
            </a:r>
            <a:endParaRPr lang="zh-CN" altLang="en-US" sz="2400" b="1" dirty="0">
              <a:latin typeface="Arial" panose="020B0604020202020204" pitchFamily="34" charset="0"/>
              <a:ea typeface="宋体" panose="02010600030101010101" pitchFamily="2" charset="-122"/>
            </a:endParaRPr>
          </a:p>
          <a:p>
            <a:pPr marL="342900" indent="-342900">
              <a:spcBef>
                <a:spcPct val="50000"/>
              </a:spcBef>
            </a:pPr>
            <a:r>
              <a:rPr lang="zh-CN" altLang="en-US" sz="2400" b="1" dirty="0">
                <a:latin typeface="Arial" panose="020B0604020202020204" pitchFamily="34" charset="0"/>
                <a:ea typeface="宋体" panose="02010600030101010101" pitchFamily="2" charset="-122"/>
                <a:hlinkClick r:id="rId1" action="ppaction://hlinkfile"/>
              </a:rPr>
              <a:t>基于学生生命发展的高效课堂研究 工作报告</a:t>
            </a:r>
            <a:r>
              <a:rPr lang="en-US" altLang="zh-CN" sz="2400" b="1" dirty="0">
                <a:latin typeface="Arial" panose="020B0604020202020204" pitchFamily="34" charset="0"/>
                <a:ea typeface="宋体" panose="02010600030101010101" pitchFamily="2" charset="-122"/>
                <a:hlinkClick r:id="rId1" action="ppaction://hlinkfile"/>
              </a:rPr>
              <a:t>.doc</a:t>
            </a:r>
            <a:endParaRPr lang="en-US" altLang="zh-CN" sz="2400" b="1" dirty="0">
              <a:latin typeface="Arial" panose="020B0604020202020204" pitchFamily="34" charset="0"/>
              <a:ea typeface="宋体" panose="02010600030101010101" pitchFamily="2" charset="-122"/>
            </a:endParaRP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文本框 263175"/>
          <p:cNvSpPr txBox="1"/>
          <p:nvPr/>
        </p:nvSpPr>
        <p:spPr>
          <a:xfrm>
            <a:off x="1176338" y="327025"/>
            <a:ext cx="5543550" cy="460375"/>
          </a:xfrm>
          <a:prstGeom prst="rect">
            <a:avLst/>
          </a:prstGeom>
          <a:noFill/>
          <a:ln w="9525">
            <a:noFill/>
          </a:ln>
        </p:spPr>
        <p:txBody>
          <a:bodyPr anchor="t" anchorCtr="0">
            <a:spAutoFit/>
          </a:bodyPr>
          <a:p>
            <a:pPr>
              <a:spcBef>
                <a:spcPct val="50000"/>
              </a:spcBef>
            </a:pPr>
            <a:r>
              <a:rPr lang="zh-CN" altLang="en-US" sz="2400" b="1" dirty="0">
                <a:latin typeface="Arial" panose="020B0604020202020204" pitchFamily="34" charset="0"/>
                <a:ea typeface="宋体" panose="02010600030101010101" pitchFamily="2" charset="-122"/>
              </a:rPr>
              <a:t>如何完成课题结题</a:t>
            </a:r>
            <a:r>
              <a:rPr lang="en-US" altLang="zh-CN" sz="2400" b="1" dirty="0">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成果鉴定书填写</a:t>
            </a:r>
            <a:endParaRPr lang="zh-CN" altLang="en-US" sz="2400" b="1" dirty="0">
              <a:latin typeface="Arial" panose="020B0604020202020204" pitchFamily="34" charset="0"/>
              <a:ea typeface="宋体" panose="02010600030101010101" pitchFamily="2" charset="-122"/>
            </a:endParaRPr>
          </a:p>
        </p:txBody>
      </p:sp>
      <p:sp>
        <p:nvSpPr>
          <p:cNvPr id="74754" name="文本框 263177"/>
          <p:cNvSpPr txBox="1"/>
          <p:nvPr/>
        </p:nvSpPr>
        <p:spPr>
          <a:xfrm>
            <a:off x="1176338" y="1816100"/>
            <a:ext cx="5543550" cy="1384300"/>
          </a:xfrm>
          <a:prstGeom prst="rect">
            <a:avLst/>
          </a:prstGeom>
          <a:noFill/>
          <a:ln w="9525">
            <a:noFill/>
          </a:ln>
        </p:spPr>
        <p:txBody>
          <a:bodyPr anchor="t" anchorCtr="0">
            <a:spAutoFit/>
          </a:bodyPr>
          <a:p>
            <a:pPr marL="342900" indent="-342900">
              <a:spcBef>
                <a:spcPct val="50000"/>
              </a:spcBef>
            </a:pPr>
            <a:r>
              <a:rPr lang="zh-CN" altLang="en-US" sz="2400" b="1" dirty="0">
                <a:latin typeface="Arial" panose="020B0604020202020204" pitchFamily="34" charset="0"/>
                <a:ea typeface="宋体" panose="02010600030101010101" pitchFamily="2" charset="-122"/>
              </a:rPr>
              <a:t>规范、简洁、突出重点</a:t>
            </a:r>
            <a:endParaRPr lang="zh-CN" altLang="en-US" sz="2400" b="1" dirty="0">
              <a:latin typeface="Arial" panose="020B0604020202020204" pitchFamily="34" charset="0"/>
              <a:ea typeface="宋体" panose="02010600030101010101" pitchFamily="2" charset="-122"/>
            </a:endParaRPr>
          </a:p>
          <a:p>
            <a:pPr marL="342900" indent="-342900">
              <a:spcBef>
                <a:spcPct val="50000"/>
              </a:spcBef>
            </a:pPr>
            <a:r>
              <a:rPr lang="zh-CN" altLang="en-US" sz="2400" b="1" dirty="0">
                <a:latin typeface="Arial" panose="020B0604020202020204" pitchFamily="34" charset="0"/>
                <a:ea typeface="宋体" panose="02010600030101010101" pitchFamily="2" charset="-122"/>
                <a:hlinkClick r:id="rId1" action="ppaction://hlinkfile"/>
              </a:rPr>
              <a:t>基于学生生命发展的高效课堂研究成果鉴定表</a:t>
            </a:r>
            <a:r>
              <a:rPr lang="en-US" altLang="zh-CN" sz="2400" b="1" dirty="0">
                <a:latin typeface="Arial" panose="020B0604020202020204" pitchFamily="34" charset="0"/>
                <a:ea typeface="宋体" panose="02010600030101010101" pitchFamily="2" charset="-122"/>
                <a:hlinkClick r:id="rId1" action="ppaction://hlinkfile"/>
              </a:rPr>
              <a:t>.doc</a:t>
            </a:r>
            <a:endParaRPr lang="en-US" altLang="zh-CN" sz="2400" b="1" dirty="0">
              <a:latin typeface="Arial" panose="020B0604020202020204" pitchFamily="34" charset="0"/>
              <a:ea typeface="宋体" panose="02010600030101010101" pitchFamily="2" charset="-122"/>
            </a:endParaRP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文本框 267271"/>
          <p:cNvSpPr txBox="1"/>
          <p:nvPr/>
        </p:nvSpPr>
        <p:spPr>
          <a:xfrm>
            <a:off x="1184275" y="307975"/>
            <a:ext cx="4800600" cy="460375"/>
          </a:xfrm>
          <a:prstGeom prst="rect">
            <a:avLst/>
          </a:prstGeom>
          <a:noFill/>
          <a:ln w="9525">
            <a:noFill/>
          </a:ln>
        </p:spPr>
        <p:txBody>
          <a:bodyPr anchor="t" anchorCtr="0">
            <a:spAutoFit/>
          </a:bodyPr>
          <a:p>
            <a:pPr>
              <a:spcBef>
                <a:spcPct val="50000"/>
              </a:spcBef>
            </a:pPr>
            <a:r>
              <a:rPr lang="zh-CN" altLang="en-US" sz="2400" b="1" dirty="0">
                <a:latin typeface="Arial" panose="020B0604020202020204" pitchFamily="34" charset="0"/>
                <a:ea typeface="宋体" panose="02010600030101010101" pitchFamily="2" charset="-122"/>
              </a:rPr>
              <a:t>如何完成课题结题</a:t>
            </a:r>
            <a:r>
              <a:rPr lang="en-US" altLang="zh-CN" sz="2400" b="1" dirty="0">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直接结题</a:t>
            </a:r>
            <a:endParaRPr lang="zh-CN" altLang="en-US" sz="2400" b="1" dirty="0">
              <a:latin typeface="Arial" panose="020B0604020202020204" pitchFamily="34" charset="0"/>
              <a:ea typeface="宋体" panose="02010600030101010101" pitchFamily="2" charset="-122"/>
            </a:endParaRPr>
          </a:p>
        </p:txBody>
      </p:sp>
      <p:sp>
        <p:nvSpPr>
          <p:cNvPr id="76802" name="文本框 267273"/>
          <p:cNvSpPr txBox="1"/>
          <p:nvPr/>
        </p:nvSpPr>
        <p:spPr>
          <a:xfrm>
            <a:off x="1184275" y="2063750"/>
            <a:ext cx="5600700" cy="1014413"/>
          </a:xfrm>
          <a:prstGeom prst="rect">
            <a:avLst/>
          </a:prstGeom>
          <a:noFill/>
          <a:ln w="9525">
            <a:noFill/>
          </a:ln>
        </p:spPr>
        <p:txBody>
          <a:bodyPr anchor="t" anchorCtr="0">
            <a:spAutoFit/>
          </a:bodyPr>
          <a:p>
            <a:pPr marL="342900" indent="-342900">
              <a:spcBef>
                <a:spcPct val="50000"/>
              </a:spcBef>
            </a:pPr>
            <a:r>
              <a:rPr lang="en-US" altLang="zh-CN" sz="2400" b="1" dirty="0">
                <a:latin typeface="Arial" panose="020B0604020202020204" pitchFamily="34" charset="0"/>
                <a:ea typeface="宋体" panose="02010600030101010101" pitchFamily="2" charset="-122"/>
              </a:rPr>
              <a:t>1. </a:t>
            </a:r>
            <a:r>
              <a:rPr lang="zh-CN" altLang="en-US" sz="2400" b="1" dirty="0">
                <a:latin typeface="Arial" panose="020B0604020202020204" pitchFamily="34" charset="0"/>
                <a:ea typeface="宋体" panose="02010600030101010101" pitchFamily="2" charset="-122"/>
              </a:rPr>
              <a:t>江苏省教育研究成果奖</a:t>
            </a:r>
            <a:endParaRPr lang="zh-CN" altLang="en-US" sz="2400" b="1" dirty="0">
              <a:latin typeface="Arial" panose="020B0604020202020204" pitchFamily="34" charset="0"/>
              <a:ea typeface="宋体" panose="02010600030101010101" pitchFamily="2" charset="-122"/>
            </a:endParaRPr>
          </a:p>
          <a:p>
            <a:pPr marL="342900" indent="-342900">
              <a:spcBef>
                <a:spcPct val="50000"/>
              </a:spcBef>
            </a:pPr>
            <a:r>
              <a:rPr lang="en-US" altLang="zh-CN" sz="2400" b="1" dirty="0">
                <a:latin typeface="Arial" panose="020B0604020202020204" pitchFamily="34" charset="0"/>
                <a:ea typeface="宋体" panose="02010600030101010101" pitchFamily="2" charset="-122"/>
              </a:rPr>
              <a:t>2. </a:t>
            </a:r>
            <a:r>
              <a:rPr lang="zh-CN" altLang="en-US" sz="2400" b="1" dirty="0">
                <a:latin typeface="Arial" panose="020B0604020202020204" pitchFamily="34" charset="0"/>
                <a:ea typeface="宋体" panose="02010600030101010101" pitchFamily="2" charset="-122"/>
              </a:rPr>
              <a:t>江苏省教育科学优秀成果奖</a:t>
            </a:r>
            <a:endParaRPr lang="zh-CN" altLang="en-US" sz="2400" b="1" dirty="0">
              <a:latin typeface="Arial" panose="020B0604020202020204" pitchFamily="34" charset="0"/>
              <a:ea typeface="宋体" panose="02010600030101010101" pitchFamily="2" charset="-122"/>
            </a:endParaRP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文本框 266247"/>
          <p:cNvSpPr txBox="1"/>
          <p:nvPr/>
        </p:nvSpPr>
        <p:spPr>
          <a:xfrm>
            <a:off x="1193800" y="328613"/>
            <a:ext cx="4800600" cy="460375"/>
          </a:xfrm>
          <a:prstGeom prst="rect">
            <a:avLst/>
          </a:prstGeom>
          <a:noFill/>
          <a:ln w="9525">
            <a:noFill/>
          </a:ln>
        </p:spPr>
        <p:txBody>
          <a:bodyPr anchor="t" anchorCtr="0">
            <a:spAutoFit/>
          </a:bodyPr>
          <a:p>
            <a:pPr>
              <a:spcBef>
                <a:spcPct val="50000"/>
              </a:spcBef>
            </a:pPr>
            <a:r>
              <a:rPr lang="zh-CN" altLang="en-US" sz="2400" b="1" dirty="0">
                <a:latin typeface="Arial" panose="020B0604020202020204" pitchFamily="34" charset="0"/>
                <a:ea typeface="宋体" panose="02010600030101010101" pitchFamily="2" charset="-122"/>
              </a:rPr>
              <a:t>如何完成课题结题</a:t>
            </a:r>
            <a:r>
              <a:rPr lang="en-US" altLang="zh-CN" sz="2400" b="1" dirty="0">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提交材料</a:t>
            </a:r>
            <a:endParaRPr lang="zh-CN" altLang="en-US" sz="2400" b="1" dirty="0">
              <a:latin typeface="Arial" panose="020B0604020202020204" pitchFamily="34" charset="0"/>
              <a:ea typeface="宋体" panose="02010600030101010101" pitchFamily="2" charset="-122"/>
            </a:endParaRPr>
          </a:p>
        </p:txBody>
      </p:sp>
      <p:sp>
        <p:nvSpPr>
          <p:cNvPr id="78850" name="文本框 266249"/>
          <p:cNvSpPr txBox="1"/>
          <p:nvPr/>
        </p:nvSpPr>
        <p:spPr>
          <a:xfrm>
            <a:off x="1193800" y="1798638"/>
            <a:ext cx="5600700" cy="2124075"/>
          </a:xfrm>
          <a:prstGeom prst="rect">
            <a:avLst/>
          </a:prstGeom>
          <a:noFill/>
          <a:ln w="9525">
            <a:noFill/>
          </a:ln>
        </p:spPr>
        <p:txBody>
          <a:bodyPr anchor="t" anchorCtr="0">
            <a:spAutoFit/>
          </a:bodyPr>
          <a:p>
            <a:pPr marL="342900" indent="-342900">
              <a:spcBef>
                <a:spcPct val="50000"/>
              </a:spcBef>
            </a:pPr>
            <a:r>
              <a:rPr lang="en-US" altLang="zh-CN" sz="2400" b="1" dirty="0">
                <a:latin typeface="Arial" panose="020B0604020202020204" pitchFamily="34" charset="0"/>
                <a:ea typeface="宋体" panose="02010600030101010101" pitchFamily="2" charset="-122"/>
              </a:rPr>
              <a:t>1. </a:t>
            </a:r>
            <a:r>
              <a:rPr lang="zh-CN" altLang="en-US" sz="2400" b="1" dirty="0">
                <a:latin typeface="Arial" panose="020B0604020202020204" pitchFamily="34" charset="0"/>
                <a:ea typeface="宋体" panose="02010600030101010101" pitchFamily="2" charset="-122"/>
              </a:rPr>
              <a:t>成果鉴定书</a:t>
            </a:r>
            <a:r>
              <a:rPr lang="en-US" altLang="zh-CN" sz="2400" b="1" dirty="0">
                <a:latin typeface="Arial" panose="020B0604020202020204" pitchFamily="34" charset="0"/>
                <a:ea typeface="宋体" panose="02010600030101010101" pitchFamily="2" charset="-122"/>
              </a:rPr>
              <a:t>4</a:t>
            </a:r>
            <a:r>
              <a:rPr lang="zh-CN" altLang="en-US" sz="2400" b="1" dirty="0">
                <a:latin typeface="Arial" panose="020B0604020202020204" pitchFamily="34" charset="0"/>
                <a:ea typeface="宋体" panose="02010600030101010101" pitchFamily="2" charset="-122"/>
              </a:rPr>
              <a:t>份（</a:t>
            </a:r>
            <a:r>
              <a:rPr lang="en-US" altLang="zh-CN" sz="2400" b="1" dirty="0">
                <a:latin typeface="Arial" panose="020B0604020202020204" pitchFamily="34" charset="0"/>
                <a:ea typeface="宋体" panose="02010600030101010101" pitchFamily="2" charset="-122"/>
              </a:rPr>
              <a:t>A3</a:t>
            </a:r>
            <a:r>
              <a:rPr lang="zh-CN" altLang="en-US" sz="2400" b="1" dirty="0">
                <a:latin typeface="Arial" panose="020B0604020202020204" pitchFamily="34" charset="0"/>
                <a:ea typeface="宋体" panose="02010600030101010101" pitchFamily="2" charset="-122"/>
              </a:rPr>
              <a:t>骑马装订）</a:t>
            </a:r>
            <a:endParaRPr lang="zh-CN" altLang="en-US" sz="2400" b="1" dirty="0">
              <a:latin typeface="Arial" panose="020B0604020202020204" pitchFamily="34" charset="0"/>
              <a:ea typeface="宋体" panose="02010600030101010101" pitchFamily="2" charset="-122"/>
            </a:endParaRPr>
          </a:p>
          <a:p>
            <a:pPr marL="342900" indent="-342900">
              <a:spcBef>
                <a:spcPct val="50000"/>
              </a:spcBef>
            </a:pPr>
            <a:r>
              <a:rPr lang="en-US" altLang="zh-CN" sz="2400" b="1" dirty="0">
                <a:latin typeface="Arial" panose="020B0604020202020204" pitchFamily="34" charset="0"/>
                <a:ea typeface="宋体" panose="02010600030101010101" pitchFamily="2" charset="-122"/>
              </a:rPr>
              <a:t>2. </a:t>
            </a:r>
            <a:r>
              <a:rPr lang="zh-CN" altLang="en-US" sz="2400" b="1" dirty="0">
                <a:latin typeface="Arial" panose="020B0604020202020204" pitchFamily="34" charset="0"/>
                <a:ea typeface="宋体" panose="02010600030101010101" pitchFamily="2" charset="-122"/>
              </a:rPr>
              <a:t>研究报告、工作报告各</a:t>
            </a:r>
            <a:r>
              <a:rPr lang="en-US" altLang="zh-CN" sz="2400" b="1" dirty="0">
                <a:latin typeface="Arial" panose="020B0604020202020204" pitchFamily="34" charset="0"/>
                <a:ea typeface="宋体" panose="02010600030101010101" pitchFamily="2" charset="-122"/>
              </a:rPr>
              <a:t>1</a:t>
            </a:r>
            <a:r>
              <a:rPr lang="zh-CN" altLang="en-US" sz="2400" b="1" dirty="0">
                <a:latin typeface="Arial" panose="020B0604020202020204" pitchFamily="34" charset="0"/>
                <a:ea typeface="宋体" panose="02010600030101010101" pitchFamily="2" charset="-122"/>
              </a:rPr>
              <a:t>份</a:t>
            </a:r>
            <a:endParaRPr lang="zh-CN" altLang="en-US" sz="2400" b="1" dirty="0">
              <a:latin typeface="Arial" panose="020B0604020202020204" pitchFamily="34" charset="0"/>
              <a:ea typeface="宋体" panose="02010600030101010101" pitchFamily="2" charset="-122"/>
            </a:endParaRPr>
          </a:p>
          <a:p>
            <a:pPr marL="342900" indent="-342900">
              <a:spcBef>
                <a:spcPct val="50000"/>
              </a:spcBef>
            </a:pPr>
            <a:r>
              <a:rPr lang="en-US" altLang="zh-CN" sz="2400" b="1" dirty="0">
                <a:latin typeface="Arial" panose="020B0604020202020204" pitchFamily="34" charset="0"/>
                <a:ea typeface="宋体" panose="02010600030101010101" pitchFamily="2" charset="-122"/>
              </a:rPr>
              <a:t>3. </a:t>
            </a:r>
            <a:r>
              <a:rPr lang="zh-CN" altLang="en-US" sz="2400" b="1" dirty="0">
                <a:latin typeface="Arial" panose="020B0604020202020204" pitchFamily="34" charset="0"/>
                <a:ea typeface="宋体" panose="02010600030101010101" pitchFamily="2" charset="-122"/>
              </a:rPr>
              <a:t>研究成果（论文）复印至少</a:t>
            </a:r>
            <a:r>
              <a:rPr lang="en-US" altLang="zh-CN" sz="2400" b="1" dirty="0">
                <a:latin typeface="Arial" panose="020B0604020202020204" pitchFamily="34" charset="0"/>
                <a:ea typeface="宋体" panose="02010600030101010101" pitchFamily="2" charset="-122"/>
              </a:rPr>
              <a:t>2</a:t>
            </a:r>
            <a:r>
              <a:rPr lang="zh-CN" altLang="en-US" sz="2400" b="1" dirty="0">
                <a:latin typeface="Arial" panose="020B0604020202020204" pitchFamily="34" charset="0"/>
                <a:ea typeface="宋体" panose="02010600030101010101" pitchFamily="2" charset="-122"/>
              </a:rPr>
              <a:t>份</a:t>
            </a:r>
            <a:endParaRPr lang="zh-CN" altLang="en-US" sz="2400" b="1" dirty="0">
              <a:latin typeface="Arial" panose="020B0604020202020204" pitchFamily="34" charset="0"/>
              <a:ea typeface="宋体" panose="02010600030101010101" pitchFamily="2" charset="-122"/>
            </a:endParaRPr>
          </a:p>
          <a:p>
            <a:pPr marL="342900" indent="-342900">
              <a:spcBef>
                <a:spcPct val="50000"/>
              </a:spcBef>
            </a:pPr>
            <a:r>
              <a:rPr lang="en-US" altLang="zh-CN" sz="2400" b="1" dirty="0">
                <a:latin typeface="Arial" panose="020B0604020202020204" pitchFamily="34" charset="0"/>
                <a:ea typeface="宋体" panose="02010600030101010101" pitchFamily="2" charset="-122"/>
              </a:rPr>
              <a:t>4. </a:t>
            </a:r>
            <a:r>
              <a:rPr lang="zh-CN" altLang="en-US" sz="2400" b="1" dirty="0">
                <a:latin typeface="Arial" panose="020B0604020202020204" pitchFamily="34" charset="0"/>
                <a:ea typeface="宋体" panose="02010600030101010101" pitchFamily="2" charset="-122"/>
              </a:rPr>
              <a:t>变更表</a:t>
            </a:r>
            <a:r>
              <a:rPr lang="en-US" altLang="zh-CN" sz="2400" b="1" dirty="0">
                <a:latin typeface="Arial" panose="020B0604020202020204" pitchFamily="34" charset="0"/>
                <a:ea typeface="宋体" panose="02010600030101010101" pitchFamily="2" charset="-122"/>
              </a:rPr>
              <a:t>4</a:t>
            </a:r>
            <a:r>
              <a:rPr lang="zh-CN" altLang="en-US" sz="2400" b="1" dirty="0">
                <a:latin typeface="Arial" panose="020B0604020202020204" pitchFamily="34" charset="0"/>
                <a:ea typeface="宋体" panose="02010600030101010101" pitchFamily="2" charset="-122"/>
              </a:rPr>
              <a:t>份</a:t>
            </a:r>
            <a:endParaRPr lang="zh-CN" altLang="en-US" sz="2400" b="1" dirty="0">
              <a:latin typeface="Arial" panose="020B0604020202020204" pitchFamily="34" charset="0"/>
              <a:ea typeface="宋体" panose="02010600030101010101" pitchFamily="2" charset="-122"/>
            </a:endParaRP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 name="标题 3073"/>
          <p:cNvSpPr>
            <a:spLocks noGrp="1"/>
          </p:cNvSpPr>
          <p:nvPr/>
        </p:nvSpPr>
        <p:spPr>
          <a:xfrm>
            <a:off x="2189163" y="3892550"/>
            <a:ext cx="4849813" cy="669925"/>
          </a:xfrm>
          <a:prstGeom prst="rect">
            <a:avLst/>
          </a:prstGeom>
          <a:noFill/>
          <a:ln w="9525">
            <a:noFill/>
          </a:ln>
        </p:spPr>
        <p:txBody>
          <a:bodyPr anchor="ctr"/>
          <a:lstStyle>
            <a:lvl1pPr marL="0" lvl="0" indent="0" algn="ctr" defTabSz="685800" eaLnBrk="1" fontAlgn="base" latinLnBrk="0" hangingPunct="1">
              <a:lnSpc>
                <a:spcPct val="100000"/>
              </a:lnSpc>
              <a:spcBef>
                <a:spcPct val="0"/>
              </a:spcBef>
              <a:spcAft>
                <a:spcPct val="0"/>
              </a:spcAft>
              <a:buNone/>
              <a:defRPr sz="3375" b="0" i="0" u="none" kern="1200" baseline="0">
                <a:solidFill>
                  <a:schemeClr val="tx2"/>
                </a:solidFill>
                <a:latin typeface="+mj-lt"/>
                <a:ea typeface="+mj-ea"/>
                <a:cs typeface="+mj-cs"/>
              </a:defRPr>
            </a:lvl1pPr>
          </a:lstStyle>
          <a:p>
            <a:pPr algn="ctr" defTabSz="914400" fontAlgn="base">
              <a:buNone/>
            </a:pPr>
            <a:endParaRPr lang="zh-CN" sz="2000" b="1" strike="noStrike" kern="1200" baseline="0" noProof="1">
              <a:solidFill>
                <a:srgbClr val="1923E5"/>
              </a:solidFill>
              <a:effectLst>
                <a:outerShdw blurRad="38100" dist="38100" dir="2700000" algn="tl">
                  <a:srgbClr val="000000">
                    <a:alpha val="43137"/>
                  </a:srgbClr>
                </a:outerShdw>
              </a:effectLst>
              <a:latin typeface="+mj-lt"/>
              <a:ea typeface="+mj-ea"/>
              <a:cs typeface="+mj-cs"/>
            </a:endParaRPr>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文本框 5"/>
          <p:cNvSpPr txBox="1"/>
          <p:nvPr/>
        </p:nvSpPr>
        <p:spPr>
          <a:xfrm>
            <a:off x="1077913" y="374650"/>
            <a:ext cx="4286250" cy="460375"/>
          </a:xfrm>
          <a:prstGeom prst="rect">
            <a:avLst/>
          </a:prstGeom>
          <a:noFill/>
          <a:ln w="9525">
            <a:noFill/>
          </a:ln>
        </p:spPr>
        <p:txBody>
          <a:bodyPr anchor="t" anchorCtr="0">
            <a:spAutoFit/>
          </a:bodyPr>
          <a:p>
            <a:pPr>
              <a:spcBef>
                <a:spcPct val="50000"/>
              </a:spcBef>
            </a:pPr>
            <a:r>
              <a:rPr lang="zh-CN" altLang="en-US" sz="2400" b="1" dirty="0">
                <a:latin typeface="Arial" panose="020B0604020202020204" pitchFamily="34" charset="0"/>
                <a:ea typeface="宋体" panose="02010600030101010101" pitchFamily="2" charset="-122"/>
              </a:rPr>
              <a:t>如何进行课题申报 </a:t>
            </a:r>
            <a:endParaRPr lang="zh-CN" altLang="en-US" sz="2400" b="1" dirty="0">
              <a:latin typeface="Arial" panose="020B0604020202020204" pitchFamily="34" charset="0"/>
              <a:ea typeface="宋体" panose="02010600030101010101" pitchFamily="2" charset="-122"/>
            </a:endParaRPr>
          </a:p>
        </p:txBody>
      </p:sp>
      <p:grpSp>
        <p:nvGrpSpPr>
          <p:cNvPr id="2" name="组合 9"/>
          <p:cNvGrpSpPr/>
          <p:nvPr/>
        </p:nvGrpSpPr>
        <p:grpSpPr>
          <a:xfrm>
            <a:off x="7034213" y="2401888"/>
            <a:ext cx="1509712" cy="1509712"/>
            <a:chOff x="1721837" y="2213309"/>
            <a:chExt cx="1509325" cy="1509325"/>
          </a:xfrm>
        </p:grpSpPr>
        <p:sp>
          <p:nvSpPr>
            <p:cNvPr id="8" name="椭圆 7"/>
            <p:cNvSpPr/>
            <p:nvPr/>
          </p:nvSpPr>
          <p:spPr>
            <a:xfrm>
              <a:off x="1721837" y="2213309"/>
              <a:ext cx="1509325" cy="150932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椭圆 4"/>
            <p:cNvSpPr/>
            <p:nvPr/>
          </p:nvSpPr>
          <p:spPr>
            <a:xfrm>
              <a:off x="1942442" y="2433915"/>
              <a:ext cx="1068114" cy="1068112"/>
            </a:xfrm>
            <a:prstGeom prst="rect">
              <a:avLst/>
            </a:prstGeom>
          </p:spPr>
          <p:style>
            <a:lnRef idx="0">
              <a:scrgbClr r="0" g="0" b="0"/>
            </a:lnRef>
            <a:fillRef idx="0">
              <a:scrgbClr r="0" g="0" b="0"/>
            </a:fillRef>
            <a:effectRef idx="0">
              <a:scrgbClr r="0" g="0" b="0"/>
            </a:effectRef>
            <a:fontRef idx="minor">
              <a:schemeClr val="lt1"/>
            </a:fontRef>
          </p:style>
          <p:txBody>
            <a:bodyPr lIns="19685" tIns="19685" rIns="19685" bIns="19685" spcCol="1270"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100" b="0" i="0" u="none" strike="noStrike" kern="1200" cap="none" spc="0" normalizeH="0" baseline="0" noProof="0" dirty="0">
                  <a:ln>
                    <a:noFill/>
                  </a:ln>
                  <a:solidFill>
                    <a:srgbClr val="00B050"/>
                  </a:solidFill>
                  <a:effectLst/>
                  <a:uLnTx/>
                  <a:uFillTx/>
                  <a:latin typeface="+mn-lt"/>
                  <a:ea typeface="黑体" panose="02010609060101010101" charset="-122"/>
                  <a:cs typeface="+mn-cs"/>
                </a:rPr>
                <a:t>申报</a:t>
              </a:r>
              <a:r>
                <a:rPr kumimoji="0" lang="en-US" altLang="zh-CN" sz="3100" b="0" i="0" u="none" strike="noStrike" kern="1200" cap="none" spc="0" normalizeH="0" baseline="0" noProof="0" dirty="0">
                  <a:ln>
                    <a:noFill/>
                  </a:ln>
                  <a:solidFill>
                    <a:srgbClr val="00B050"/>
                  </a:solidFill>
                  <a:effectLst/>
                  <a:uLnTx/>
                  <a:uFillTx/>
                  <a:latin typeface="+mn-lt"/>
                  <a:ea typeface="黑体" panose="02010609060101010101" charset="-122"/>
                  <a:cs typeface="+mn-cs"/>
                </a:rPr>
                <a:t> </a:t>
              </a:r>
              <a:endParaRPr kumimoji="0" lang="zh-CN" altLang="en-US" sz="3100" b="0" i="0" u="none" strike="noStrike" kern="1200" cap="none" spc="0" normalizeH="0" baseline="0" noProof="0" dirty="0">
                <a:ln>
                  <a:noFill/>
                </a:ln>
                <a:solidFill>
                  <a:srgbClr val="00B050"/>
                </a:solidFill>
                <a:effectLst/>
                <a:uLnTx/>
                <a:uFillTx/>
                <a:latin typeface="+mn-lt"/>
                <a:ea typeface="黑体" panose="02010609060101010101" charset="-122"/>
                <a:cs typeface="+mn-cs"/>
              </a:endParaRPr>
            </a:p>
          </p:txBody>
        </p:sp>
      </p:grpSp>
      <p:grpSp>
        <p:nvGrpSpPr>
          <p:cNvPr id="4" name="组合 9"/>
          <p:cNvGrpSpPr/>
          <p:nvPr/>
        </p:nvGrpSpPr>
        <p:grpSpPr>
          <a:xfrm>
            <a:off x="5080000" y="892175"/>
            <a:ext cx="1509713" cy="1509713"/>
            <a:chOff x="1721837" y="2213309"/>
            <a:chExt cx="1509325" cy="1509325"/>
          </a:xfrm>
        </p:grpSpPr>
        <p:sp>
          <p:nvSpPr>
            <p:cNvPr id="7" name="椭圆 6"/>
            <p:cNvSpPr/>
            <p:nvPr/>
          </p:nvSpPr>
          <p:spPr>
            <a:xfrm>
              <a:off x="1721837" y="2213309"/>
              <a:ext cx="1509325" cy="150932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椭圆 4"/>
            <p:cNvSpPr/>
            <p:nvPr/>
          </p:nvSpPr>
          <p:spPr>
            <a:xfrm>
              <a:off x="1942443" y="2433914"/>
              <a:ext cx="1068112" cy="1068114"/>
            </a:xfrm>
            <a:prstGeom prst="rect">
              <a:avLst/>
            </a:prstGeom>
          </p:spPr>
          <p:style>
            <a:lnRef idx="0">
              <a:scrgbClr r="0" g="0" b="0"/>
            </a:lnRef>
            <a:fillRef idx="0">
              <a:scrgbClr r="0" g="0" b="0"/>
            </a:fillRef>
            <a:effectRef idx="0">
              <a:scrgbClr r="0" g="0" b="0"/>
            </a:effectRef>
            <a:fontRef idx="minor">
              <a:schemeClr val="lt1"/>
            </a:fontRef>
          </p:style>
          <p:txBody>
            <a:bodyPr lIns="19685" tIns="19685" rIns="19685" bIns="19685" spcCol="1270"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100" b="0" i="0" u="none" strike="noStrike" kern="1200" cap="none" spc="0" normalizeH="0" baseline="0" noProof="0" dirty="0">
                  <a:ln>
                    <a:noFill/>
                  </a:ln>
                  <a:solidFill>
                    <a:srgbClr val="00B050"/>
                  </a:solidFill>
                  <a:effectLst/>
                  <a:uLnTx/>
                  <a:uFillTx/>
                  <a:latin typeface="+mn-lt"/>
                  <a:ea typeface="黑体" panose="02010609060101010101" charset="-122"/>
                  <a:cs typeface="+mn-cs"/>
                </a:rPr>
                <a:t>设计</a:t>
              </a:r>
              <a:r>
                <a:rPr kumimoji="0" lang="en-US" altLang="zh-CN" sz="3100" b="0" i="0" u="none" strike="noStrike" kern="1200" cap="none" spc="0" normalizeH="0" baseline="0" noProof="0" dirty="0">
                  <a:ln>
                    <a:noFill/>
                  </a:ln>
                  <a:solidFill>
                    <a:srgbClr val="00B050"/>
                  </a:solidFill>
                  <a:effectLst/>
                  <a:uLnTx/>
                  <a:uFillTx/>
                  <a:latin typeface="+mn-lt"/>
                  <a:ea typeface="黑体" panose="02010609060101010101" charset="-122"/>
                  <a:cs typeface="+mn-cs"/>
                </a:rPr>
                <a:t> </a:t>
              </a:r>
              <a:endParaRPr kumimoji="0" lang="zh-CN" altLang="en-US" sz="3100" b="0" i="0" u="none" strike="noStrike" kern="1200" cap="none" spc="0" normalizeH="0" baseline="0" noProof="0" dirty="0">
                <a:ln>
                  <a:noFill/>
                </a:ln>
                <a:solidFill>
                  <a:srgbClr val="00B050"/>
                </a:solidFill>
                <a:effectLst/>
                <a:uLnTx/>
                <a:uFillTx/>
                <a:latin typeface="+mn-lt"/>
                <a:ea typeface="黑体" panose="02010609060101010101" charset="-122"/>
                <a:cs typeface="+mn-cs"/>
              </a:endParaRPr>
            </a:p>
          </p:txBody>
        </p:sp>
      </p:grpSp>
      <p:grpSp>
        <p:nvGrpSpPr>
          <p:cNvPr id="6" name="组合 9"/>
          <p:cNvGrpSpPr/>
          <p:nvPr/>
        </p:nvGrpSpPr>
        <p:grpSpPr>
          <a:xfrm>
            <a:off x="2855913" y="2044700"/>
            <a:ext cx="1509712" cy="1509713"/>
            <a:chOff x="1721837" y="2213309"/>
            <a:chExt cx="1509325" cy="1509325"/>
          </a:xfrm>
        </p:grpSpPr>
        <p:sp>
          <p:nvSpPr>
            <p:cNvPr id="12" name="椭圆 11"/>
            <p:cNvSpPr/>
            <p:nvPr/>
          </p:nvSpPr>
          <p:spPr>
            <a:xfrm>
              <a:off x="1721837" y="2213309"/>
              <a:ext cx="1509325" cy="150932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椭圆 4"/>
            <p:cNvSpPr/>
            <p:nvPr/>
          </p:nvSpPr>
          <p:spPr>
            <a:xfrm>
              <a:off x="1942443" y="2433915"/>
              <a:ext cx="1068112" cy="1068112"/>
            </a:xfrm>
            <a:prstGeom prst="rect">
              <a:avLst/>
            </a:prstGeom>
          </p:spPr>
          <p:style>
            <a:lnRef idx="0">
              <a:scrgbClr r="0" g="0" b="0"/>
            </a:lnRef>
            <a:fillRef idx="0">
              <a:scrgbClr r="0" g="0" b="0"/>
            </a:fillRef>
            <a:effectRef idx="0">
              <a:scrgbClr r="0" g="0" b="0"/>
            </a:effectRef>
            <a:fontRef idx="minor">
              <a:schemeClr val="lt1"/>
            </a:fontRef>
          </p:style>
          <p:txBody>
            <a:bodyPr lIns="19685" tIns="19685" rIns="19685" bIns="19685" spcCol="1270"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100" b="0" i="0" u="none" strike="noStrike" kern="1200" cap="none" spc="0" normalizeH="0" baseline="0" noProof="0" dirty="0">
                  <a:ln>
                    <a:noFill/>
                  </a:ln>
                  <a:solidFill>
                    <a:srgbClr val="00B050"/>
                  </a:solidFill>
                  <a:effectLst/>
                  <a:uLnTx/>
                  <a:uFillTx/>
                  <a:latin typeface="+mn-lt"/>
                  <a:ea typeface="黑体" panose="02010609060101010101" charset="-122"/>
                  <a:cs typeface="+mn-cs"/>
                </a:rPr>
                <a:t>议题</a:t>
              </a:r>
              <a:r>
                <a:rPr kumimoji="0" lang="en-US" altLang="zh-CN" sz="3100" b="0" i="0" u="none" strike="noStrike" kern="1200" cap="none" spc="0" normalizeH="0" baseline="0" noProof="0" dirty="0">
                  <a:ln>
                    <a:noFill/>
                  </a:ln>
                  <a:solidFill>
                    <a:srgbClr val="00B050"/>
                  </a:solidFill>
                  <a:effectLst/>
                  <a:uLnTx/>
                  <a:uFillTx/>
                  <a:latin typeface="+mn-lt"/>
                  <a:ea typeface="黑体" panose="02010609060101010101" charset="-122"/>
                  <a:cs typeface="+mn-cs"/>
                </a:rPr>
                <a:t> </a:t>
              </a:r>
              <a:endParaRPr kumimoji="0" lang="zh-CN" altLang="en-US" sz="3100" b="0" i="0" u="none" strike="noStrike" kern="1200" cap="none" spc="0" normalizeH="0" baseline="0" noProof="0" dirty="0">
                <a:ln>
                  <a:noFill/>
                </a:ln>
                <a:solidFill>
                  <a:srgbClr val="00B050"/>
                </a:solidFill>
                <a:effectLst/>
                <a:uLnTx/>
                <a:uFillTx/>
                <a:latin typeface="+mn-lt"/>
                <a:ea typeface="黑体" panose="02010609060101010101" charset="-122"/>
                <a:cs typeface="+mn-cs"/>
              </a:endParaRPr>
            </a:p>
          </p:txBody>
        </p:sp>
      </p:grpSp>
      <p:grpSp>
        <p:nvGrpSpPr>
          <p:cNvPr id="11" name="组合 9"/>
          <p:cNvGrpSpPr/>
          <p:nvPr/>
        </p:nvGrpSpPr>
        <p:grpSpPr>
          <a:xfrm>
            <a:off x="808038" y="3125788"/>
            <a:ext cx="1509712" cy="1509712"/>
            <a:chOff x="1721837" y="2213309"/>
            <a:chExt cx="1509325" cy="1509325"/>
          </a:xfrm>
        </p:grpSpPr>
        <p:sp>
          <p:nvSpPr>
            <p:cNvPr id="15" name="椭圆 14"/>
            <p:cNvSpPr/>
            <p:nvPr/>
          </p:nvSpPr>
          <p:spPr>
            <a:xfrm>
              <a:off x="1721837" y="2213309"/>
              <a:ext cx="1509325" cy="150932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椭圆 4"/>
            <p:cNvSpPr/>
            <p:nvPr/>
          </p:nvSpPr>
          <p:spPr>
            <a:xfrm>
              <a:off x="1942442" y="2433914"/>
              <a:ext cx="1068114" cy="1068114"/>
            </a:xfrm>
            <a:prstGeom prst="rect">
              <a:avLst/>
            </a:prstGeom>
          </p:spPr>
          <p:style>
            <a:lnRef idx="0">
              <a:scrgbClr r="0" g="0" b="0"/>
            </a:lnRef>
            <a:fillRef idx="0">
              <a:scrgbClr r="0" g="0" b="0"/>
            </a:fillRef>
            <a:effectRef idx="0">
              <a:scrgbClr r="0" g="0" b="0"/>
            </a:effectRef>
            <a:fontRef idx="minor">
              <a:schemeClr val="lt1"/>
            </a:fontRef>
          </p:style>
          <p:txBody>
            <a:bodyPr lIns="19685" tIns="19685" rIns="19685" bIns="19685" spcCol="1270"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100" b="0" i="0" u="none" strike="noStrike" kern="1200" cap="none" spc="0" normalizeH="0" baseline="0" noProof="0" dirty="0">
                  <a:ln>
                    <a:noFill/>
                  </a:ln>
                  <a:solidFill>
                    <a:srgbClr val="00B050"/>
                  </a:solidFill>
                  <a:effectLst/>
                  <a:uLnTx/>
                  <a:uFillTx/>
                  <a:latin typeface="+mn-lt"/>
                  <a:ea typeface="黑体" panose="02010609060101010101" charset="-122"/>
                  <a:cs typeface="+mn-cs"/>
                </a:rPr>
                <a:t>选题</a:t>
              </a:r>
              <a:r>
                <a:rPr kumimoji="0" lang="en-US" altLang="zh-CN" sz="3100" b="0" i="0" u="none" strike="noStrike" kern="1200" cap="none" spc="0" normalizeH="0" baseline="0" noProof="0" dirty="0">
                  <a:ln>
                    <a:noFill/>
                  </a:ln>
                  <a:solidFill>
                    <a:srgbClr val="00B050"/>
                  </a:solidFill>
                  <a:effectLst/>
                  <a:uLnTx/>
                  <a:uFillTx/>
                  <a:latin typeface="+mn-lt"/>
                  <a:ea typeface="黑体" panose="02010609060101010101" charset="-122"/>
                  <a:cs typeface="+mn-cs"/>
                </a:rPr>
                <a:t> </a:t>
              </a:r>
              <a:endParaRPr kumimoji="0" lang="zh-CN" altLang="en-US" sz="3100" b="0" i="0" u="none" strike="noStrike" kern="1200" cap="none" spc="0" normalizeH="0" baseline="0" noProof="0" dirty="0">
                <a:ln>
                  <a:noFill/>
                </a:ln>
                <a:solidFill>
                  <a:srgbClr val="00B050"/>
                </a:solidFill>
                <a:effectLst/>
                <a:uLnTx/>
                <a:uFillTx/>
                <a:latin typeface="+mn-lt"/>
                <a:ea typeface="黑体" panose="02010609060101010101" charset="-122"/>
                <a:cs typeface="+mn-cs"/>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amond(in)">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文本框 251913"/>
          <p:cNvSpPr txBox="1"/>
          <p:nvPr/>
        </p:nvSpPr>
        <p:spPr>
          <a:xfrm>
            <a:off x="1181100" y="341313"/>
            <a:ext cx="4286250" cy="460375"/>
          </a:xfrm>
          <a:prstGeom prst="rect">
            <a:avLst/>
          </a:prstGeom>
          <a:noFill/>
          <a:ln w="9525">
            <a:noFill/>
          </a:ln>
        </p:spPr>
        <p:txBody>
          <a:bodyPr anchor="t" anchorCtr="0">
            <a:spAutoFit/>
          </a:bodyPr>
          <a:p>
            <a:pPr>
              <a:spcBef>
                <a:spcPct val="50000"/>
              </a:spcBef>
            </a:pPr>
            <a:r>
              <a:rPr lang="zh-CN" altLang="en-US" sz="2400" b="1" dirty="0">
                <a:latin typeface="Arial" panose="020B0604020202020204" pitchFamily="34" charset="0"/>
                <a:ea typeface="宋体" panose="02010600030101010101" pitchFamily="2" charset="-122"/>
              </a:rPr>
              <a:t>如何进行课题申报 </a:t>
            </a:r>
            <a:endParaRPr lang="zh-CN" altLang="en-US" sz="2400" b="1" dirty="0">
              <a:latin typeface="Arial" panose="020B0604020202020204" pitchFamily="34" charset="0"/>
              <a:ea typeface="宋体" panose="02010600030101010101" pitchFamily="2" charset="-122"/>
            </a:endParaRPr>
          </a:p>
        </p:txBody>
      </p:sp>
      <p:sp>
        <p:nvSpPr>
          <p:cNvPr id="14338" name="文本框 251915"/>
          <p:cNvSpPr txBox="1"/>
          <p:nvPr/>
        </p:nvSpPr>
        <p:spPr>
          <a:xfrm>
            <a:off x="950913" y="1262063"/>
            <a:ext cx="7200900" cy="3646487"/>
          </a:xfrm>
          <a:prstGeom prst="rect">
            <a:avLst/>
          </a:prstGeom>
          <a:noFill/>
          <a:ln w="9525">
            <a:noFill/>
          </a:ln>
        </p:spPr>
        <p:txBody>
          <a:bodyPr wrap="square" anchor="t" anchorCtr="0">
            <a:spAutoFit/>
          </a:bodyPr>
          <a:p>
            <a:r>
              <a:rPr lang="zh-CN" altLang="en-US" sz="2100" b="1" dirty="0">
                <a:latin typeface="Arial" panose="020B0604020202020204" pitchFamily="34" charset="0"/>
                <a:ea typeface="宋体" panose="02010600030101010101" pitchFamily="2" charset="-122"/>
              </a:rPr>
              <a:t>课题是什么？</a:t>
            </a:r>
            <a:endParaRPr lang="zh-CN" altLang="en-US" sz="2100" b="1" dirty="0">
              <a:latin typeface="Arial" panose="020B0604020202020204" pitchFamily="34" charset="0"/>
              <a:ea typeface="宋体" panose="02010600030101010101" pitchFamily="2" charset="-122"/>
            </a:endParaRPr>
          </a:p>
          <a:p>
            <a:r>
              <a:rPr lang="zh-CN" altLang="en-US" sz="2100" b="1" dirty="0">
                <a:latin typeface="Arial" panose="020B0604020202020204" pitchFamily="34" charset="0"/>
                <a:ea typeface="宋体" panose="02010600030101010101" pitchFamily="2" charset="-122"/>
              </a:rPr>
              <a:t>课题即问题，就是我们所要研究的课题。</a:t>
            </a:r>
            <a:endParaRPr lang="zh-CN" altLang="en-US" sz="2100" b="1" dirty="0">
              <a:latin typeface="Arial" panose="020B0604020202020204" pitchFamily="34" charset="0"/>
              <a:ea typeface="宋体" panose="02010600030101010101" pitchFamily="2" charset="-122"/>
            </a:endParaRPr>
          </a:p>
          <a:p>
            <a:r>
              <a:rPr lang="en-US" altLang="zh-CN" sz="2100" b="1" dirty="0">
                <a:latin typeface="Arial" panose="020B0604020202020204" pitchFamily="34" charset="0"/>
                <a:ea typeface="宋体" panose="02010600030101010101" pitchFamily="2" charset="-122"/>
              </a:rPr>
              <a:t>     </a:t>
            </a:r>
            <a:r>
              <a:rPr lang="zh-CN" altLang="en-US" sz="2100" b="1" dirty="0">
                <a:latin typeface="Arial" panose="020B0604020202020204" pitchFamily="34" charset="0"/>
                <a:ea typeface="宋体" panose="02010600030101010101" pitchFamily="2" charset="-122"/>
              </a:rPr>
              <a:t>所谓问题，</a:t>
            </a:r>
            <a:endParaRPr lang="zh-CN" altLang="en-US" sz="2100" b="1" dirty="0">
              <a:latin typeface="Arial" panose="020B0604020202020204" pitchFamily="34" charset="0"/>
              <a:ea typeface="宋体" panose="02010600030101010101" pitchFamily="2" charset="-122"/>
            </a:endParaRPr>
          </a:p>
          <a:p>
            <a:r>
              <a:rPr lang="en-US" altLang="zh-CN" sz="2100" b="1" dirty="0">
                <a:latin typeface="Arial" panose="020B0604020202020204" pitchFamily="34" charset="0"/>
                <a:ea typeface="宋体" panose="02010600030101010101" pitchFamily="2" charset="-122"/>
              </a:rPr>
              <a:t>     </a:t>
            </a:r>
            <a:r>
              <a:rPr lang="zh-CN" altLang="en-US" sz="2100" b="1" dirty="0">
                <a:latin typeface="Arial" panose="020B0604020202020204" pitchFamily="34" charset="0"/>
                <a:ea typeface="宋体" panose="02010600030101010101" pitchFamily="2" charset="-122"/>
              </a:rPr>
              <a:t>一是所问之题，或是有疑问之事；</a:t>
            </a:r>
            <a:endParaRPr lang="zh-CN" altLang="en-US" sz="2100" b="1" dirty="0">
              <a:latin typeface="Arial" panose="020B0604020202020204" pitchFamily="34" charset="0"/>
              <a:ea typeface="宋体" panose="02010600030101010101" pitchFamily="2" charset="-122"/>
            </a:endParaRPr>
          </a:p>
          <a:p>
            <a:r>
              <a:rPr lang="en-US" altLang="zh-CN" sz="2100" b="1" dirty="0">
                <a:latin typeface="Arial" panose="020B0604020202020204" pitchFamily="34" charset="0"/>
                <a:ea typeface="宋体" panose="02010600030101010101" pitchFamily="2" charset="-122"/>
              </a:rPr>
              <a:t>     </a:t>
            </a:r>
            <a:r>
              <a:rPr lang="zh-CN" altLang="en-US" sz="2100" b="1" dirty="0">
                <a:latin typeface="Arial" panose="020B0604020202020204" pitchFamily="34" charset="0"/>
                <a:ea typeface="宋体" panose="02010600030101010101" pitchFamily="2" charset="-122"/>
              </a:rPr>
              <a:t>一是指事情的严重性，如通常所谓很成问题。</a:t>
            </a:r>
            <a:endParaRPr lang="zh-CN" altLang="en-US" sz="2100" b="1" dirty="0">
              <a:latin typeface="Arial" panose="020B0604020202020204" pitchFamily="34" charset="0"/>
              <a:ea typeface="宋体" panose="02010600030101010101" pitchFamily="2" charset="-122"/>
            </a:endParaRPr>
          </a:p>
          <a:p>
            <a:r>
              <a:rPr lang="zh-CN" altLang="en-US" sz="2100" b="1" dirty="0">
                <a:latin typeface="Arial" panose="020B0604020202020204" pitchFamily="34" charset="0"/>
                <a:ea typeface="宋体" panose="02010600030101010101" pitchFamily="2" charset="-122"/>
              </a:rPr>
              <a:t>     课题要研究的是一个有价值的问题，一般包含三“么”：</a:t>
            </a:r>
            <a:endParaRPr lang="zh-CN" altLang="en-US" sz="2100" b="1" dirty="0">
              <a:latin typeface="Arial" panose="020B0604020202020204" pitchFamily="34" charset="0"/>
              <a:ea typeface="宋体" panose="02010600030101010101" pitchFamily="2" charset="-122"/>
            </a:endParaRPr>
          </a:p>
          <a:p>
            <a:r>
              <a:rPr lang="zh-CN" altLang="en-US" sz="2100" b="1" dirty="0">
                <a:latin typeface="Arial" panose="020B0604020202020204" pitchFamily="34" charset="0"/>
                <a:ea typeface="宋体" panose="02010600030101010101" pitchFamily="2" charset="-122"/>
              </a:rPr>
              <a:t>     </a:t>
            </a:r>
            <a:r>
              <a:rPr lang="en-US" altLang="zh-CN" sz="2100" b="1" dirty="0">
                <a:latin typeface="Arial" panose="020B0604020202020204" pitchFamily="34" charset="0"/>
                <a:ea typeface="宋体" panose="02010600030101010101" pitchFamily="2" charset="-122"/>
              </a:rPr>
              <a:t>1. </a:t>
            </a:r>
            <a:r>
              <a:rPr lang="zh-CN" altLang="en-US" sz="2100" b="1" dirty="0">
                <a:latin typeface="Arial" panose="020B0604020202020204" pitchFamily="34" charset="0"/>
                <a:ea typeface="宋体" panose="02010600030101010101" pitchFamily="2" charset="-122"/>
              </a:rPr>
              <a:t>什么？</a:t>
            </a:r>
            <a:endParaRPr lang="zh-CN" altLang="en-US" sz="2100" b="1" dirty="0">
              <a:latin typeface="Arial" panose="020B0604020202020204" pitchFamily="34" charset="0"/>
              <a:ea typeface="宋体" panose="02010600030101010101" pitchFamily="2" charset="-122"/>
            </a:endParaRPr>
          </a:p>
          <a:p>
            <a:r>
              <a:rPr lang="zh-CN" altLang="en-US" sz="2100" b="1" dirty="0">
                <a:latin typeface="Arial" panose="020B0604020202020204" pitchFamily="34" charset="0"/>
                <a:ea typeface="宋体" panose="02010600030101010101" pitchFamily="2" charset="-122"/>
              </a:rPr>
              <a:t>     </a:t>
            </a:r>
            <a:r>
              <a:rPr lang="en-US" altLang="zh-CN" sz="2100" b="1" dirty="0">
                <a:latin typeface="Arial" panose="020B0604020202020204" pitchFamily="34" charset="0"/>
                <a:ea typeface="宋体" panose="02010600030101010101" pitchFamily="2" charset="-122"/>
              </a:rPr>
              <a:t>2. </a:t>
            </a:r>
            <a:r>
              <a:rPr lang="zh-CN" altLang="en-US" sz="2100" b="1" dirty="0">
                <a:latin typeface="Arial" panose="020B0604020202020204" pitchFamily="34" charset="0"/>
                <a:ea typeface="宋体" panose="02010600030101010101" pitchFamily="2" charset="-122"/>
              </a:rPr>
              <a:t>为什么？</a:t>
            </a:r>
            <a:endParaRPr lang="zh-CN" altLang="en-US" sz="2100" b="1" dirty="0">
              <a:latin typeface="Arial" panose="020B0604020202020204" pitchFamily="34" charset="0"/>
              <a:ea typeface="宋体" panose="02010600030101010101" pitchFamily="2" charset="-122"/>
            </a:endParaRPr>
          </a:p>
          <a:p>
            <a:r>
              <a:rPr lang="zh-CN" altLang="en-US" sz="2100" b="1" dirty="0">
                <a:latin typeface="Arial" panose="020B0604020202020204" pitchFamily="34" charset="0"/>
                <a:ea typeface="宋体" panose="02010600030101010101" pitchFamily="2" charset="-122"/>
              </a:rPr>
              <a:t>     </a:t>
            </a:r>
            <a:r>
              <a:rPr lang="en-US" altLang="zh-CN" sz="2100" b="1" dirty="0">
                <a:latin typeface="Arial" panose="020B0604020202020204" pitchFamily="34" charset="0"/>
                <a:ea typeface="宋体" panose="02010600030101010101" pitchFamily="2" charset="-122"/>
              </a:rPr>
              <a:t>3. </a:t>
            </a:r>
            <a:r>
              <a:rPr lang="zh-CN" altLang="en-US" sz="2100" b="1" dirty="0">
                <a:latin typeface="Arial" panose="020B0604020202020204" pitchFamily="34" charset="0"/>
                <a:ea typeface="宋体" panose="02010600030101010101" pitchFamily="2" charset="-122"/>
              </a:rPr>
              <a:t>怎么？</a:t>
            </a:r>
            <a:endParaRPr lang="zh-CN" altLang="en-US" sz="2100" b="1" dirty="0">
              <a:latin typeface="Arial" panose="020B0604020202020204" pitchFamily="34" charset="0"/>
              <a:ea typeface="宋体" panose="02010600030101010101" pitchFamily="2" charset="-122"/>
            </a:endParaRPr>
          </a:p>
          <a:p>
            <a:r>
              <a:rPr lang="zh-CN" altLang="en-US" sz="2100" b="1" dirty="0">
                <a:latin typeface="Arial" panose="020B0604020202020204" pitchFamily="34" charset="0"/>
                <a:ea typeface="宋体" panose="02010600030101010101" pitchFamily="2" charset="-122"/>
              </a:rPr>
              <a:t>     教育科研课题就是要提出、分析与解决一个教育教学遇到的问题。</a:t>
            </a:r>
            <a:endParaRPr lang="zh-CN" altLang="en-US" sz="2100" b="1" dirty="0">
              <a:latin typeface="Arial" panose="020B0604020202020204" pitchFamily="34" charset="0"/>
              <a:ea typeface="宋体" panose="02010600030101010101" pitchFamily="2" charset="-122"/>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文本框 1"/>
          <p:cNvSpPr txBox="1"/>
          <p:nvPr/>
        </p:nvSpPr>
        <p:spPr>
          <a:xfrm>
            <a:off x="1155700" y="222250"/>
            <a:ext cx="4529138" cy="582613"/>
          </a:xfrm>
          <a:prstGeom prst="rect">
            <a:avLst/>
          </a:prstGeom>
          <a:noFill/>
          <a:ln w="9525">
            <a:noFill/>
          </a:ln>
        </p:spPr>
        <p:txBody>
          <a:bodyPr anchor="t" anchorCtr="0">
            <a:spAutoFit/>
          </a:bodyPr>
          <a:p>
            <a:r>
              <a:rPr lang="zh-CN" altLang="en-US" sz="3200" b="1" dirty="0">
                <a:solidFill>
                  <a:srgbClr val="1923E5"/>
                </a:solidFill>
                <a:latin typeface="Arial" panose="020B0604020202020204" pitchFamily="34" charset="0"/>
                <a:ea typeface="宋体" panose="02010600030101010101" pitchFamily="2" charset="-122"/>
              </a:rPr>
              <a:t>个人课题的定义和特点</a:t>
            </a:r>
            <a:endParaRPr lang="zh-CN" altLang="en-US" sz="3200" b="1" dirty="0">
              <a:solidFill>
                <a:srgbClr val="1923E5"/>
              </a:solidFill>
              <a:latin typeface="Arial" panose="020B0604020202020204" pitchFamily="34" charset="0"/>
              <a:ea typeface="宋体" panose="02010600030101010101" pitchFamily="2" charset="-122"/>
            </a:endParaRPr>
          </a:p>
        </p:txBody>
      </p:sp>
      <p:sp>
        <p:nvSpPr>
          <p:cNvPr id="16386" name="文本框 99"/>
          <p:cNvSpPr txBox="1"/>
          <p:nvPr/>
        </p:nvSpPr>
        <p:spPr>
          <a:xfrm>
            <a:off x="768350" y="1120775"/>
            <a:ext cx="5080000" cy="952500"/>
          </a:xfrm>
          <a:prstGeom prst="rect">
            <a:avLst/>
          </a:prstGeom>
          <a:noFill/>
          <a:ln w="9525">
            <a:noFill/>
          </a:ln>
        </p:spPr>
        <p:txBody>
          <a:bodyPr anchor="t" anchorCtr="0">
            <a:spAutoFit/>
          </a:bodyPr>
          <a:p>
            <a:r>
              <a:rPr lang="zh-CN" altLang="zh-CN" sz="2800" b="1" dirty="0">
                <a:latin typeface="Calibri" panose="020F0502020204030204" charset="0"/>
                <a:ea typeface="宋体" panose="02010600030101010101" pitchFamily="2" charset="-122"/>
              </a:rPr>
              <a:t>主体：教师个人</a:t>
            </a:r>
            <a:endParaRPr lang="zh-CN" altLang="zh-CN" sz="2800" b="1" dirty="0">
              <a:latin typeface="Calibri" panose="020F0502020204030204" charset="0"/>
              <a:ea typeface="宋体" panose="02010600030101010101" pitchFamily="2" charset="-122"/>
            </a:endParaRPr>
          </a:p>
          <a:p>
            <a:r>
              <a:rPr lang="zh-CN" altLang="zh-CN" sz="2800" b="1" dirty="0">
                <a:latin typeface="Calibri" panose="020F0502020204030204" charset="0"/>
                <a:ea typeface="宋体" panose="02010600030101010101" pitchFamily="2" charset="-122"/>
              </a:rPr>
              <a:t>对象：教育教学的具体问题 </a:t>
            </a:r>
            <a:endParaRPr lang="zh-CN" altLang="en-US" sz="2800" b="1" dirty="0">
              <a:latin typeface="Arial" panose="020B0604020202020204" pitchFamily="34" charset="0"/>
              <a:ea typeface="宋体" panose="02010600030101010101" pitchFamily="2" charset="-122"/>
            </a:endParaRPr>
          </a:p>
        </p:txBody>
      </p:sp>
      <p:sp>
        <p:nvSpPr>
          <p:cNvPr id="16387" name="文本框 2"/>
          <p:cNvSpPr txBox="1"/>
          <p:nvPr/>
        </p:nvSpPr>
        <p:spPr>
          <a:xfrm>
            <a:off x="768350" y="2230438"/>
            <a:ext cx="7704138" cy="522287"/>
          </a:xfrm>
          <a:prstGeom prst="rect">
            <a:avLst/>
          </a:prstGeom>
          <a:noFill/>
          <a:ln w="9525">
            <a:noFill/>
          </a:ln>
        </p:spPr>
        <p:txBody>
          <a:bodyPr anchor="t" anchorCtr="0">
            <a:spAutoFit/>
          </a:bodyPr>
          <a:p>
            <a:r>
              <a:rPr lang="zh-CN" altLang="zh-CN" sz="2800" b="1" dirty="0">
                <a:latin typeface="Calibri" panose="020F0502020204030204" charset="0"/>
                <a:ea typeface="宋体" panose="02010600030101010101" pitchFamily="2" charset="-122"/>
              </a:rPr>
              <a:t>特点：概念少、范围小、易操作、时间短、实用</a:t>
            </a:r>
            <a:endParaRPr lang="zh-CN" altLang="zh-CN" sz="2800" b="1" dirty="0">
              <a:latin typeface="Calibri" panose="020F0502020204030204" charset="0"/>
              <a:ea typeface="宋体" panose="02010600030101010101" pitchFamily="2" charset="-122"/>
            </a:endParaRPr>
          </a:p>
        </p:txBody>
      </p:sp>
      <p:grpSp>
        <p:nvGrpSpPr>
          <p:cNvPr id="2" name="组合 9"/>
          <p:cNvGrpSpPr/>
          <p:nvPr/>
        </p:nvGrpSpPr>
        <p:grpSpPr>
          <a:xfrm>
            <a:off x="6780213" y="3101975"/>
            <a:ext cx="1509712" cy="1509713"/>
            <a:chOff x="1721837" y="2213309"/>
            <a:chExt cx="1509325" cy="1509325"/>
          </a:xfrm>
        </p:grpSpPr>
        <p:sp>
          <p:nvSpPr>
            <p:cNvPr id="8" name="椭圆 7"/>
            <p:cNvSpPr/>
            <p:nvPr/>
          </p:nvSpPr>
          <p:spPr>
            <a:xfrm>
              <a:off x="1721837" y="2213309"/>
              <a:ext cx="1509325" cy="150932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椭圆 4"/>
            <p:cNvSpPr/>
            <p:nvPr/>
          </p:nvSpPr>
          <p:spPr>
            <a:xfrm>
              <a:off x="1942442" y="2433915"/>
              <a:ext cx="1068114" cy="1068112"/>
            </a:xfrm>
            <a:prstGeom prst="rect">
              <a:avLst/>
            </a:prstGeom>
          </p:spPr>
          <p:style>
            <a:lnRef idx="0">
              <a:scrgbClr r="0" g="0" b="0"/>
            </a:lnRef>
            <a:fillRef idx="0">
              <a:scrgbClr r="0" g="0" b="0"/>
            </a:fillRef>
            <a:effectRef idx="0">
              <a:scrgbClr r="0" g="0" b="0"/>
            </a:effectRef>
            <a:fontRef idx="minor">
              <a:schemeClr val="lt1"/>
            </a:fontRef>
          </p:style>
          <p:txBody>
            <a:bodyPr lIns="19685" tIns="19685" rIns="19685" bIns="19685" spcCol="127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100" b="0" i="0" u="none" strike="noStrike" kern="1200" cap="none" spc="0" normalizeH="0" baseline="0" noProof="0" dirty="0">
                  <a:ln>
                    <a:noFill/>
                  </a:ln>
                  <a:solidFill>
                    <a:srgbClr val="00B050"/>
                  </a:solidFill>
                  <a:effectLst/>
                  <a:uLnTx/>
                  <a:uFillTx/>
                  <a:latin typeface="+mn-lt"/>
                  <a:ea typeface="黑体" panose="02010609060101010101" charset="-122"/>
                  <a:cs typeface="+mn-cs"/>
                </a:rPr>
                <a:t>专业性</a:t>
              </a:r>
              <a:r>
                <a:rPr kumimoji="0" lang="en-US" altLang="zh-CN" sz="3100" b="0" i="0" u="none" strike="noStrike" kern="1200" cap="none" spc="0" normalizeH="0" baseline="0" noProof="0" dirty="0">
                  <a:ln>
                    <a:noFill/>
                  </a:ln>
                  <a:solidFill>
                    <a:srgbClr val="00B050"/>
                  </a:solidFill>
                  <a:effectLst/>
                  <a:uLnTx/>
                  <a:uFillTx/>
                  <a:latin typeface="+mn-lt"/>
                  <a:ea typeface="黑体" panose="02010609060101010101" charset="-122"/>
                  <a:cs typeface="+mn-cs"/>
                </a:rPr>
                <a:t> </a:t>
              </a:r>
              <a:endParaRPr kumimoji="0" lang="zh-CN" altLang="en-US" sz="3100" b="0" i="0" u="none" strike="noStrike" kern="1200" cap="none" spc="0" normalizeH="0" baseline="0" noProof="0" dirty="0">
                <a:ln>
                  <a:noFill/>
                </a:ln>
                <a:solidFill>
                  <a:srgbClr val="00B050"/>
                </a:solidFill>
                <a:effectLst/>
                <a:uLnTx/>
                <a:uFillTx/>
                <a:latin typeface="+mn-lt"/>
                <a:ea typeface="黑体" panose="02010609060101010101" charset="-122"/>
                <a:cs typeface="+mn-cs"/>
              </a:endParaRPr>
            </a:p>
          </p:txBody>
        </p:sp>
      </p:grpSp>
      <p:grpSp>
        <p:nvGrpSpPr>
          <p:cNvPr id="3" name="组合 9"/>
          <p:cNvGrpSpPr/>
          <p:nvPr/>
        </p:nvGrpSpPr>
        <p:grpSpPr>
          <a:xfrm>
            <a:off x="4800600" y="3100388"/>
            <a:ext cx="1509713" cy="1509712"/>
            <a:chOff x="1721837" y="2213309"/>
            <a:chExt cx="1509325" cy="1509325"/>
          </a:xfrm>
        </p:grpSpPr>
        <p:sp>
          <p:nvSpPr>
            <p:cNvPr id="7" name="椭圆 6"/>
            <p:cNvSpPr/>
            <p:nvPr/>
          </p:nvSpPr>
          <p:spPr>
            <a:xfrm>
              <a:off x="1721837" y="2213309"/>
              <a:ext cx="1509325" cy="150932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椭圆 4"/>
            <p:cNvSpPr/>
            <p:nvPr/>
          </p:nvSpPr>
          <p:spPr>
            <a:xfrm>
              <a:off x="1942443" y="2433914"/>
              <a:ext cx="1068112" cy="1068114"/>
            </a:xfrm>
            <a:prstGeom prst="rect">
              <a:avLst/>
            </a:prstGeom>
          </p:spPr>
          <p:style>
            <a:lnRef idx="0">
              <a:scrgbClr r="0" g="0" b="0"/>
            </a:lnRef>
            <a:fillRef idx="0">
              <a:scrgbClr r="0" g="0" b="0"/>
            </a:fillRef>
            <a:effectRef idx="0">
              <a:scrgbClr r="0" g="0" b="0"/>
            </a:effectRef>
            <a:fontRef idx="minor">
              <a:schemeClr val="lt1"/>
            </a:fontRef>
          </p:style>
          <p:txBody>
            <a:bodyPr lIns="19685" tIns="19685" rIns="19685" bIns="19685" spcCol="127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100" b="0" i="0" u="none" strike="noStrike" kern="1200" cap="none" spc="0" normalizeH="0" baseline="0" noProof="0" dirty="0">
                  <a:ln>
                    <a:noFill/>
                  </a:ln>
                  <a:solidFill>
                    <a:srgbClr val="00B050"/>
                  </a:solidFill>
                  <a:effectLst/>
                  <a:uLnTx/>
                  <a:uFillTx/>
                  <a:latin typeface="+mn-lt"/>
                  <a:ea typeface="黑体" panose="02010609060101010101" charset="-122"/>
                  <a:cs typeface="+mn-cs"/>
                </a:rPr>
                <a:t>自主性</a:t>
              </a:r>
              <a:r>
                <a:rPr kumimoji="0" lang="en-US" altLang="zh-CN" sz="3100" b="0" i="0" u="none" strike="noStrike" kern="1200" cap="none" spc="0" normalizeH="0" baseline="0" noProof="0" dirty="0">
                  <a:ln>
                    <a:noFill/>
                  </a:ln>
                  <a:solidFill>
                    <a:srgbClr val="00B050"/>
                  </a:solidFill>
                  <a:effectLst/>
                  <a:uLnTx/>
                  <a:uFillTx/>
                  <a:latin typeface="+mn-lt"/>
                  <a:ea typeface="黑体" panose="02010609060101010101" charset="-122"/>
                  <a:cs typeface="+mn-cs"/>
                </a:rPr>
                <a:t> </a:t>
              </a:r>
              <a:endParaRPr kumimoji="0" lang="zh-CN" altLang="en-US" sz="3100" b="0" i="0" u="none" strike="noStrike" kern="1200" cap="none" spc="0" normalizeH="0" baseline="0" noProof="0" dirty="0">
                <a:ln>
                  <a:noFill/>
                </a:ln>
                <a:solidFill>
                  <a:srgbClr val="00B050"/>
                </a:solidFill>
                <a:effectLst/>
                <a:uLnTx/>
                <a:uFillTx/>
                <a:latin typeface="+mn-lt"/>
                <a:ea typeface="黑体" panose="02010609060101010101" charset="-122"/>
                <a:cs typeface="+mn-cs"/>
              </a:endParaRPr>
            </a:p>
          </p:txBody>
        </p:sp>
      </p:grpSp>
      <p:grpSp>
        <p:nvGrpSpPr>
          <p:cNvPr id="4" name="组合 9"/>
          <p:cNvGrpSpPr/>
          <p:nvPr/>
        </p:nvGrpSpPr>
        <p:grpSpPr>
          <a:xfrm>
            <a:off x="2822575" y="3101975"/>
            <a:ext cx="1509713" cy="1509713"/>
            <a:chOff x="1721837" y="2213309"/>
            <a:chExt cx="1509325" cy="1509325"/>
          </a:xfrm>
        </p:grpSpPr>
        <p:sp>
          <p:nvSpPr>
            <p:cNvPr id="12" name="椭圆 11"/>
            <p:cNvSpPr/>
            <p:nvPr/>
          </p:nvSpPr>
          <p:spPr>
            <a:xfrm>
              <a:off x="1721837" y="2213309"/>
              <a:ext cx="1509325" cy="150932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椭圆 4"/>
            <p:cNvSpPr/>
            <p:nvPr/>
          </p:nvSpPr>
          <p:spPr>
            <a:xfrm>
              <a:off x="1942443" y="2433915"/>
              <a:ext cx="1068112" cy="1068112"/>
            </a:xfrm>
            <a:prstGeom prst="rect">
              <a:avLst/>
            </a:prstGeom>
          </p:spPr>
          <p:style>
            <a:lnRef idx="0">
              <a:scrgbClr r="0" g="0" b="0"/>
            </a:lnRef>
            <a:fillRef idx="0">
              <a:scrgbClr r="0" g="0" b="0"/>
            </a:fillRef>
            <a:effectRef idx="0">
              <a:scrgbClr r="0" g="0" b="0"/>
            </a:effectRef>
            <a:fontRef idx="minor">
              <a:schemeClr val="lt1"/>
            </a:fontRef>
          </p:style>
          <p:txBody>
            <a:bodyPr lIns="19685" tIns="19685" rIns="19685" bIns="19685" spcCol="127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100" b="0" i="0" u="none" strike="noStrike" kern="1200" cap="none" spc="0" normalizeH="0" baseline="0" noProof="0" dirty="0">
                  <a:ln>
                    <a:noFill/>
                  </a:ln>
                  <a:solidFill>
                    <a:srgbClr val="00B050"/>
                  </a:solidFill>
                  <a:effectLst/>
                  <a:uLnTx/>
                  <a:uFillTx/>
                  <a:latin typeface="+mn-lt"/>
                  <a:ea typeface="黑体" panose="02010609060101010101" charset="-122"/>
                  <a:cs typeface="+mn-cs"/>
                </a:rPr>
                <a:t>灵活性</a:t>
              </a:r>
              <a:r>
                <a:rPr kumimoji="0" lang="en-US" altLang="zh-CN" sz="3100" b="0" i="0" u="none" strike="noStrike" kern="1200" cap="none" spc="0" normalizeH="0" baseline="0" noProof="0" dirty="0">
                  <a:ln>
                    <a:noFill/>
                  </a:ln>
                  <a:solidFill>
                    <a:srgbClr val="00B050"/>
                  </a:solidFill>
                  <a:effectLst/>
                  <a:uLnTx/>
                  <a:uFillTx/>
                  <a:latin typeface="+mn-lt"/>
                  <a:ea typeface="黑体" panose="02010609060101010101" charset="-122"/>
                  <a:cs typeface="+mn-cs"/>
                </a:rPr>
                <a:t> </a:t>
              </a:r>
              <a:endParaRPr kumimoji="0" lang="zh-CN" altLang="en-US" sz="3100" b="0" i="0" u="none" strike="noStrike" kern="1200" cap="none" spc="0" normalizeH="0" baseline="0" noProof="0" dirty="0">
                <a:ln>
                  <a:noFill/>
                </a:ln>
                <a:solidFill>
                  <a:srgbClr val="00B050"/>
                </a:solidFill>
                <a:effectLst/>
                <a:uLnTx/>
                <a:uFillTx/>
                <a:latin typeface="+mn-lt"/>
                <a:ea typeface="黑体" panose="02010609060101010101" charset="-122"/>
                <a:cs typeface="+mn-cs"/>
              </a:endParaRPr>
            </a:p>
          </p:txBody>
        </p:sp>
      </p:grpSp>
      <p:grpSp>
        <p:nvGrpSpPr>
          <p:cNvPr id="5" name="组合 9"/>
          <p:cNvGrpSpPr/>
          <p:nvPr/>
        </p:nvGrpSpPr>
        <p:grpSpPr>
          <a:xfrm>
            <a:off x="766763" y="3100388"/>
            <a:ext cx="1509712" cy="1509712"/>
            <a:chOff x="1721837" y="2213309"/>
            <a:chExt cx="1509325" cy="1509325"/>
          </a:xfrm>
        </p:grpSpPr>
        <p:sp>
          <p:nvSpPr>
            <p:cNvPr id="15" name="椭圆 14"/>
            <p:cNvSpPr/>
            <p:nvPr/>
          </p:nvSpPr>
          <p:spPr>
            <a:xfrm>
              <a:off x="1721837" y="2213309"/>
              <a:ext cx="1509325" cy="150932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椭圆 4"/>
            <p:cNvSpPr/>
            <p:nvPr/>
          </p:nvSpPr>
          <p:spPr>
            <a:xfrm>
              <a:off x="1942442" y="2433914"/>
              <a:ext cx="1068114" cy="1068114"/>
            </a:xfrm>
            <a:prstGeom prst="rect">
              <a:avLst/>
            </a:prstGeom>
          </p:spPr>
          <p:style>
            <a:lnRef idx="0">
              <a:scrgbClr r="0" g="0" b="0"/>
            </a:lnRef>
            <a:fillRef idx="0">
              <a:scrgbClr r="0" g="0" b="0"/>
            </a:fillRef>
            <a:effectRef idx="0">
              <a:scrgbClr r="0" g="0" b="0"/>
            </a:effectRef>
            <a:fontRef idx="minor">
              <a:schemeClr val="lt1"/>
            </a:fontRef>
          </p:style>
          <p:txBody>
            <a:bodyPr lIns="19685" tIns="19685" rIns="19685" bIns="19685" spcCol="127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100" b="0" i="0" u="none" strike="noStrike" kern="1200" cap="none" spc="0" normalizeH="0" baseline="0" noProof="0" dirty="0">
                  <a:ln>
                    <a:noFill/>
                  </a:ln>
                  <a:solidFill>
                    <a:srgbClr val="00B050"/>
                  </a:solidFill>
                  <a:effectLst/>
                  <a:uLnTx/>
                  <a:uFillTx/>
                  <a:latin typeface="+mn-lt"/>
                  <a:ea typeface="黑体" panose="02010609060101010101" charset="-122"/>
                  <a:cs typeface="+mn-cs"/>
                </a:rPr>
                <a:t>针对性</a:t>
              </a:r>
              <a:r>
                <a:rPr kumimoji="0" lang="en-US" altLang="zh-CN" sz="3100" b="0" i="0" u="none" strike="noStrike" kern="1200" cap="none" spc="0" normalizeH="0" baseline="0" noProof="0" dirty="0">
                  <a:ln>
                    <a:noFill/>
                  </a:ln>
                  <a:solidFill>
                    <a:srgbClr val="00B050"/>
                  </a:solidFill>
                  <a:effectLst/>
                  <a:uLnTx/>
                  <a:uFillTx/>
                  <a:latin typeface="+mn-lt"/>
                  <a:ea typeface="黑体" panose="02010609060101010101" charset="-122"/>
                  <a:cs typeface="+mn-cs"/>
                </a:rPr>
                <a:t> </a:t>
              </a:r>
              <a:endParaRPr kumimoji="0" lang="zh-CN" altLang="en-US" sz="3100" b="0" i="0" u="none" strike="noStrike" kern="1200" cap="none" spc="0" normalizeH="0" baseline="0" noProof="0" dirty="0">
                <a:ln>
                  <a:noFill/>
                </a:ln>
                <a:solidFill>
                  <a:srgbClr val="00B050"/>
                </a:solidFill>
                <a:effectLst/>
                <a:uLnTx/>
                <a:uFillTx/>
                <a:latin typeface="+mn-lt"/>
                <a:ea typeface="黑体" panose="02010609060101010101" charset="-122"/>
                <a:cs typeface="+mn-cs"/>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amond(in)">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文本框 1"/>
          <p:cNvSpPr txBox="1"/>
          <p:nvPr/>
        </p:nvSpPr>
        <p:spPr>
          <a:xfrm>
            <a:off x="1155700" y="222250"/>
            <a:ext cx="4287838" cy="582613"/>
          </a:xfrm>
          <a:prstGeom prst="rect">
            <a:avLst/>
          </a:prstGeom>
          <a:noFill/>
          <a:ln w="9525">
            <a:noFill/>
          </a:ln>
        </p:spPr>
        <p:txBody>
          <a:bodyPr anchor="t" anchorCtr="0">
            <a:spAutoFit/>
          </a:bodyPr>
          <a:p>
            <a:r>
              <a:rPr lang="zh-CN" altLang="en-US" sz="3200" b="1" dirty="0">
                <a:solidFill>
                  <a:srgbClr val="1923E5"/>
                </a:solidFill>
                <a:latin typeface="Arial" panose="020B0604020202020204" pitchFamily="34" charset="0"/>
                <a:ea typeface="宋体" panose="02010600030101010101" pitchFamily="2" charset="-122"/>
              </a:rPr>
              <a:t>个人课题的作用</a:t>
            </a:r>
            <a:endParaRPr lang="zh-CN" altLang="en-US" sz="3200" b="1" dirty="0">
              <a:solidFill>
                <a:srgbClr val="1923E5"/>
              </a:solidFill>
              <a:latin typeface="Arial" panose="020B0604020202020204" pitchFamily="34" charset="0"/>
              <a:ea typeface="宋体" panose="02010600030101010101" pitchFamily="2" charset="-122"/>
            </a:endParaRPr>
          </a:p>
        </p:txBody>
      </p:sp>
      <p:sp>
        <p:nvSpPr>
          <p:cNvPr id="18434" name="文本框 2"/>
          <p:cNvSpPr txBox="1"/>
          <p:nvPr/>
        </p:nvSpPr>
        <p:spPr>
          <a:xfrm>
            <a:off x="966788" y="1530350"/>
            <a:ext cx="7210425" cy="2308225"/>
          </a:xfrm>
          <a:prstGeom prst="rect">
            <a:avLst/>
          </a:prstGeom>
          <a:noFill/>
          <a:ln w="9525">
            <a:noFill/>
          </a:ln>
        </p:spPr>
        <p:txBody>
          <a:bodyPr wrap="square" anchor="t" anchorCtr="0">
            <a:spAutoFit/>
          </a:bodyPr>
          <a:p>
            <a:r>
              <a:rPr lang="en-US" altLang="zh-CN" sz="3600">
                <a:latin typeface="Arial" panose="020B0604020202020204" pitchFamily="34" charset="0"/>
                <a:ea typeface="宋体" panose="02010600030101010101" pitchFamily="2" charset="-122"/>
              </a:rPr>
              <a:t>“</a:t>
            </a:r>
            <a:r>
              <a:rPr lang="zh-CN" altLang="en-US" sz="3600">
                <a:latin typeface="Arial" panose="020B0604020202020204" pitchFamily="34" charset="0"/>
                <a:ea typeface="宋体" panose="02010600030101010101" pitchFamily="2" charset="-122"/>
              </a:rPr>
              <a:t>个人课题</a:t>
            </a:r>
            <a:r>
              <a:rPr lang="en-US" altLang="zh-CN" sz="3600">
                <a:latin typeface="Arial" panose="020B0604020202020204" pitchFamily="34" charset="0"/>
                <a:ea typeface="宋体" panose="02010600030101010101" pitchFamily="2" charset="-122"/>
              </a:rPr>
              <a:t>”</a:t>
            </a:r>
            <a:r>
              <a:rPr lang="zh-CN" altLang="en-US" sz="3600">
                <a:latin typeface="Arial" panose="020B0604020202020204" pitchFamily="34" charset="0"/>
                <a:ea typeface="宋体" panose="02010600030101010101" pitchFamily="2" charset="-122"/>
              </a:rPr>
              <a:t>研究是教师专业成长、科研水平提升的助推器，是教师改进教育教学工作、提升教育教学质量重要手段。</a:t>
            </a:r>
            <a:endParaRPr lang="zh-CN" altLang="en-US" sz="3600">
              <a:latin typeface="Arial" panose="020B0604020202020204" pitchFamily="34" charset="0"/>
              <a:ea typeface="宋体" panose="02010600030101010101" pitchFamily="2" charset="-122"/>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文本框 238602"/>
          <p:cNvSpPr txBox="1"/>
          <p:nvPr/>
        </p:nvSpPr>
        <p:spPr>
          <a:xfrm>
            <a:off x="1155700" y="298450"/>
            <a:ext cx="4286250" cy="460375"/>
          </a:xfrm>
          <a:prstGeom prst="rect">
            <a:avLst/>
          </a:prstGeom>
          <a:noFill/>
          <a:ln w="9525">
            <a:noFill/>
          </a:ln>
        </p:spPr>
        <p:txBody>
          <a:bodyPr anchor="t" anchorCtr="0">
            <a:spAutoFit/>
          </a:bodyPr>
          <a:p>
            <a:pPr>
              <a:spcBef>
                <a:spcPct val="50000"/>
              </a:spcBef>
            </a:pPr>
            <a:r>
              <a:rPr lang="zh-CN" altLang="en-US" sz="2400" b="1" dirty="0">
                <a:latin typeface="Arial" panose="020B0604020202020204" pitchFamily="34" charset="0"/>
                <a:ea typeface="宋体" panose="02010600030101010101" pitchFamily="2" charset="-122"/>
              </a:rPr>
              <a:t>如何进行课题申报</a:t>
            </a:r>
            <a:r>
              <a:rPr lang="en-US" altLang="zh-CN" sz="2400" b="1">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选题</a:t>
            </a:r>
            <a:endParaRPr lang="zh-CN" altLang="en-US" sz="2400" b="1" dirty="0">
              <a:latin typeface="Arial" panose="020B0604020202020204" pitchFamily="34" charset="0"/>
              <a:ea typeface="宋体" panose="02010600030101010101" pitchFamily="2" charset="-122"/>
            </a:endParaRPr>
          </a:p>
        </p:txBody>
      </p:sp>
      <p:sp>
        <p:nvSpPr>
          <p:cNvPr id="20482" name="文本框 238604"/>
          <p:cNvSpPr txBox="1"/>
          <p:nvPr/>
        </p:nvSpPr>
        <p:spPr>
          <a:xfrm>
            <a:off x="1371600" y="1028700"/>
            <a:ext cx="6515100" cy="3806825"/>
          </a:xfrm>
          <a:prstGeom prst="rect">
            <a:avLst/>
          </a:prstGeom>
          <a:noFill/>
          <a:ln w="9525">
            <a:noFill/>
          </a:ln>
        </p:spPr>
        <p:txBody>
          <a:bodyPr anchor="t" anchorCtr="0">
            <a:spAutoFit/>
          </a:bodyPr>
          <a:p>
            <a:pPr>
              <a:spcBef>
                <a:spcPct val="50000"/>
              </a:spcBef>
            </a:pPr>
            <a:r>
              <a:rPr lang="zh-CN" altLang="en-US" sz="2100" b="1" dirty="0">
                <a:latin typeface="Arial" panose="020B0604020202020204" pitchFamily="34" charset="0"/>
                <a:ea typeface="宋体" panose="02010600030101010101" pitchFamily="2" charset="-122"/>
              </a:rPr>
              <a:t>选题</a:t>
            </a:r>
            <a:r>
              <a:rPr lang="en-US" altLang="zh-CN" sz="2100" b="1">
                <a:latin typeface="Arial" panose="020B0604020202020204" pitchFamily="34" charset="0"/>
                <a:ea typeface="宋体" panose="02010600030101010101" pitchFamily="2" charset="-122"/>
              </a:rPr>
              <a:t>:</a:t>
            </a:r>
            <a:endParaRPr lang="en-US" altLang="zh-CN" sz="2100" b="1">
              <a:latin typeface="Arial" panose="020B0604020202020204" pitchFamily="34" charset="0"/>
              <a:ea typeface="宋体" panose="02010600030101010101" pitchFamily="2" charset="-122"/>
            </a:endParaRPr>
          </a:p>
          <a:p>
            <a:pPr>
              <a:spcBef>
                <a:spcPct val="50000"/>
              </a:spcBef>
            </a:pPr>
            <a:r>
              <a:rPr lang="zh-CN" altLang="en-US" sz="2100" b="1" dirty="0">
                <a:latin typeface="Arial" panose="020B0604020202020204" pitchFamily="34" charset="0"/>
                <a:ea typeface="宋体" panose="02010600030101010101" pitchFamily="2" charset="-122"/>
              </a:rPr>
              <a:t>确定研究方向、选择研究问题</a:t>
            </a:r>
            <a:endParaRPr lang="zh-CN" altLang="en-US" sz="2100" b="1" dirty="0">
              <a:latin typeface="Arial" panose="020B0604020202020204" pitchFamily="34" charset="0"/>
              <a:ea typeface="宋体" panose="02010600030101010101" pitchFamily="2" charset="-122"/>
            </a:endParaRPr>
          </a:p>
          <a:p>
            <a:pPr>
              <a:spcBef>
                <a:spcPct val="50000"/>
              </a:spcBef>
            </a:pPr>
            <a:r>
              <a:rPr lang="zh-CN" altLang="en-US" sz="2100" b="1" dirty="0">
                <a:latin typeface="Arial" panose="020B0604020202020204" pitchFamily="34" charset="0"/>
                <a:ea typeface="宋体" panose="02010600030101010101" pitchFamily="2" charset="-122"/>
              </a:rPr>
              <a:t>提出一个问题往往比解决一个问题更重要、更困难。</a:t>
            </a:r>
            <a:endParaRPr lang="zh-CN" altLang="en-US" sz="2100" b="1" dirty="0">
              <a:latin typeface="Arial" panose="020B0604020202020204" pitchFamily="34" charset="0"/>
              <a:ea typeface="宋体" panose="02010600030101010101" pitchFamily="2" charset="-122"/>
            </a:endParaRPr>
          </a:p>
          <a:p>
            <a:pPr>
              <a:spcBef>
                <a:spcPct val="50000"/>
              </a:spcBef>
            </a:pPr>
            <a:r>
              <a:rPr lang="zh-CN" altLang="en-US" sz="2100" b="1" dirty="0">
                <a:latin typeface="Arial" panose="020B0604020202020204" pitchFamily="34" charset="0"/>
                <a:ea typeface="宋体" panose="02010600030101010101" pitchFamily="2" charset="-122"/>
              </a:rPr>
              <a:t>                                                          </a:t>
            </a:r>
            <a:r>
              <a:rPr lang="en-US" altLang="zh-CN" sz="2100" b="1" dirty="0">
                <a:latin typeface="Arial" panose="020B0604020202020204" pitchFamily="34" charset="0"/>
                <a:ea typeface="宋体" panose="02010600030101010101" pitchFamily="2" charset="-122"/>
              </a:rPr>
              <a:t>——</a:t>
            </a:r>
            <a:r>
              <a:rPr lang="zh-CN" altLang="en-US" sz="2100" b="1" dirty="0">
                <a:latin typeface="Arial" panose="020B0604020202020204" pitchFamily="34" charset="0"/>
                <a:ea typeface="宋体" panose="02010600030101010101" pitchFamily="2" charset="-122"/>
              </a:rPr>
              <a:t>爱因斯坦</a:t>
            </a:r>
            <a:endParaRPr lang="en-US" altLang="zh-CN" sz="2100" b="1">
              <a:latin typeface="Arial" panose="020B0604020202020204" pitchFamily="34" charset="0"/>
              <a:ea typeface="宋体" panose="02010600030101010101" pitchFamily="2" charset="-122"/>
            </a:endParaRPr>
          </a:p>
          <a:p>
            <a:pPr>
              <a:spcBef>
                <a:spcPct val="50000"/>
              </a:spcBef>
            </a:pPr>
            <a:r>
              <a:rPr lang="zh-CN" altLang="en-US" sz="2100" b="1" dirty="0">
                <a:latin typeface="Arial" panose="020B0604020202020204" pitchFamily="34" charset="0"/>
                <a:ea typeface="宋体" panose="02010600030101010101" pitchFamily="2" charset="-122"/>
              </a:rPr>
              <a:t>问题的来源：</a:t>
            </a:r>
            <a:endParaRPr lang="zh-CN" altLang="en-US" sz="2100" b="1" dirty="0">
              <a:latin typeface="Arial" panose="020B0604020202020204" pitchFamily="34" charset="0"/>
              <a:ea typeface="宋体" panose="02010600030101010101" pitchFamily="2" charset="-122"/>
            </a:endParaRPr>
          </a:p>
          <a:p>
            <a:pPr>
              <a:spcBef>
                <a:spcPct val="50000"/>
              </a:spcBef>
            </a:pPr>
            <a:r>
              <a:rPr lang="zh-CN" altLang="en-US" sz="2100" b="1" dirty="0">
                <a:latin typeface="Arial" panose="020B0604020202020204" pitchFamily="34" charset="0"/>
                <a:ea typeface="宋体" panose="02010600030101010101" pitchFamily="2" charset="-122"/>
              </a:rPr>
              <a:t>理论</a:t>
            </a:r>
            <a:endParaRPr lang="zh-CN" altLang="en-US" sz="2100" b="1" dirty="0">
              <a:latin typeface="Arial" panose="020B0604020202020204" pitchFamily="34" charset="0"/>
              <a:ea typeface="宋体" panose="02010600030101010101" pitchFamily="2" charset="-122"/>
            </a:endParaRPr>
          </a:p>
          <a:p>
            <a:pPr>
              <a:spcBef>
                <a:spcPct val="50000"/>
              </a:spcBef>
            </a:pPr>
            <a:r>
              <a:rPr lang="zh-CN" altLang="en-US" sz="2100" b="1" dirty="0">
                <a:latin typeface="Arial" panose="020B0604020202020204" pitchFamily="34" charset="0"/>
                <a:ea typeface="宋体" panose="02010600030101010101" pitchFamily="2" charset="-122"/>
              </a:rPr>
              <a:t>实践（个人课题更多的指向教育教学过程之中）</a:t>
            </a:r>
            <a:endParaRPr lang="zh-CN" altLang="en-US" sz="2100" b="1" dirty="0">
              <a:latin typeface="Arial" panose="020B0604020202020204" pitchFamily="34" charset="0"/>
              <a:ea typeface="宋体" panose="02010600030101010101" pitchFamily="2" charset="-122"/>
            </a:endParaRPr>
          </a:p>
          <a:p>
            <a:pPr>
              <a:spcBef>
                <a:spcPct val="50000"/>
              </a:spcBef>
            </a:pPr>
            <a:r>
              <a:rPr lang="zh-CN" altLang="en-US" sz="2100" b="1" dirty="0">
                <a:latin typeface="Arial" panose="020B0604020202020204" pitchFamily="34" charset="0"/>
                <a:ea typeface="宋体" panose="02010600030101010101" pitchFamily="2" charset="-122"/>
              </a:rPr>
              <a:t>课题指南（引领性、导向性、指令性）</a:t>
            </a:r>
            <a:endParaRPr lang="zh-CN" altLang="en-US" sz="2100" b="1" dirty="0">
              <a:latin typeface="Arial" panose="020B0604020202020204" pitchFamily="34" charset="0"/>
              <a:ea typeface="宋体" panose="02010600030101010101" pitchFamily="2" charset="-122"/>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文本框 242697"/>
          <p:cNvSpPr txBox="1"/>
          <p:nvPr/>
        </p:nvSpPr>
        <p:spPr>
          <a:xfrm>
            <a:off x="1147763" y="323850"/>
            <a:ext cx="4286250" cy="460375"/>
          </a:xfrm>
          <a:prstGeom prst="rect">
            <a:avLst/>
          </a:prstGeom>
          <a:noFill/>
          <a:ln w="9525">
            <a:noFill/>
          </a:ln>
        </p:spPr>
        <p:txBody>
          <a:bodyPr anchor="t" anchorCtr="0">
            <a:spAutoFit/>
          </a:bodyPr>
          <a:p>
            <a:pPr>
              <a:spcBef>
                <a:spcPct val="50000"/>
              </a:spcBef>
            </a:pPr>
            <a:r>
              <a:rPr lang="zh-CN" altLang="en-US" sz="2400" b="1" dirty="0">
                <a:latin typeface="Arial" panose="020B0604020202020204" pitchFamily="34" charset="0"/>
                <a:ea typeface="宋体" panose="02010600030101010101" pitchFamily="2" charset="-122"/>
              </a:rPr>
              <a:t>如何进行课题申报</a:t>
            </a:r>
            <a:r>
              <a:rPr lang="en-US" altLang="zh-CN" sz="2400" b="1">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选题</a:t>
            </a:r>
            <a:endParaRPr lang="zh-CN" altLang="en-US" sz="2400" b="1" dirty="0">
              <a:latin typeface="Arial" panose="020B0604020202020204" pitchFamily="34" charset="0"/>
              <a:ea typeface="宋体" panose="02010600030101010101" pitchFamily="2" charset="-122"/>
            </a:endParaRPr>
          </a:p>
        </p:txBody>
      </p:sp>
      <p:sp>
        <p:nvSpPr>
          <p:cNvPr id="22530" name="文本框 242699"/>
          <p:cNvSpPr txBox="1"/>
          <p:nvPr/>
        </p:nvSpPr>
        <p:spPr>
          <a:xfrm>
            <a:off x="631825" y="1433513"/>
            <a:ext cx="1793875" cy="414337"/>
          </a:xfrm>
          <a:prstGeom prst="rect">
            <a:avLst/>
          </a:prstGeom>
          <a:noFill/>
          <a:ln w="9525">
            <a:noFill/>
          </a:ln>
        </p:spPr>
        <p:txBody>
          <a:bodyPr wrap="square" anchor="t" anchorCtr="0">
            <a:spAutoFit/>
          </a:bodyPr>
          <a:p>
            <a:pPr>
              <a:spcBef>
                <a:spcPct val="50000"/>
              </a:spcBef>
            </a:pPr>
            <a:r>
              <a:rPr lang="zh-CN" altLang="en-US" sz="2100" b="1" dirty="0">
                <a:latin typeface="Arial" panose="020B0604020202020204" pitchFamily="34" charset="0"/>
                <a:ea typeface="宋体" panose="02010600030101010101" pitchFamily="2" charset="-122"/>
              </a:rPr>
              <a:t>选题的原则</a:t>
            </a:r>
            <a:endParaRPr lang="zh-CN" altLang="en-US" sz="2100" b="1" dirty="0">
              <a:latin typeface="Arial" panose="020B0604020202020204" pitchFamily="34" charset="0"/>
              <a:ea typeface="宋体" panose="02010600030101010101" pitchFamily="2" charset="-122"/>
            </a:endParaRPr>
          </a:p>
        </p:txBody>
      </p:sp>
      <p:grpSp>
        <p:nvGrpSpPr>
          <p:cNvPr id="2" name="组合 9"/>
          <p:cNvGrpSpPr/>
          <p:nvPr/>
        </p:nvGrpSpPr>
        <p:grpSpPr>
          <a:xfrm>
            <a:off x="5916613" y="2744788"/>
            <a:ext cx="1509712" cy="1509712"/>
            <a:chOff x="1721837" y="2213309"/>
            <a:chExt cx="1509325" cy="1509325"/>
          </a:xfrm>
        </p:grpSpPr>
        <p:sp>
          <p:nvSpPr>
            <p:cNvPr id="8" name="椭圆 7"/>
            <p:cNvSpPr/>
            <p:nvPr/>
          </p:nvSpPr>
          <p:spPr>
            <a:xfrm>
              <a:off x="1721837" y="2213309"/>
              <a:ext cx="1509325" cy="150932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椭圆 4"/>
            <p:cNvSpPr/>
            <p:nvPr/>
          </p:nvSpPr>
          <p:spPr>
            <a:xfrm>
              <a:off x="1942442" y="2433915"/>
              <a:ext cx="1068114" cy="1068112"/>
            </a:xfrm>
            <a:prstGeom prst="rect">
              <a:avLst/>
            </a:prstGeom>
          </p:spPr>
          <p:style>
            <a:lnRef idx="0">
              <a:scrgbClr r="0" g="0" b="0"/>
            </a:lnRef>
            <a:fillRef idx="0">
              <a:scrgbClr r="0" g="0" b="0"/>
            </a:fillRef>
            <a:effectRef idx="0">
              <a:scrgbClr r="0" g="0" b="0"/>
            </a:effectRef>
            <a:fontRef idx="minor">
              <a:schemeClr val="lt1"/>
            </a:fontRef>
          </p:style>
          <p:txBody>
            <a:bodyPr lIns="19685" tIns="19685" rIns="19685" bIns="19685" spcCol="1270"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100" b="0" i="0" u="none" strike="noStrike" kern="1200" cap="none" spc="0" normalizeH="0" baseline="0" noProof="0" dirty="0">
                  <a:ln>
                    <a:noFill/>
                  </a:ln>
                  <a:solidFill>
                    <a:srgbClr val="00B050"/>
                  </a:solidFill>
                  <a:effectLst/>
                  <a:uLnTx/>
                  <a:uFillTx/>
                  <a:latin typeface="+mn-lt"/>
                  <a:ea typeface="黑体" panose="02010609060101010101" charset="-122"/>
                  <a:cs typeface="+mn-cs"/>
                </a:rPr>
                <a:t>可行性</a:t>
              </a:r>
              <a:r>
                <a:rPr kumimoji="0" lang="en-US" altLang="zh-CN" sz="3100" b="0" i="0" u="none" strike="noStrike" kern="1200" cap="none" spc="0" normalizeH="0" baseline="0" noProof="0" dirty="0">
                  <a:ln>
                    <a:noFill/>
                  </a:ln>
                  <a:solidFill>
                    <a:srgbClr val="00B050"/>
                  </a:solidFill>
                  <a:effectLst/>
                  <a:uLnTx/>
                  <a:uFillTx/>
                  <a:latin typeface="+mn-lt"/>
                  <a:ea typeface="黑体" panose="02010609060101010101" charset="-122"/>
                  <a:cs typeface="+mn-cs"/>
                </a:rPr>
                <a:t> </a:t>
              </a:r>
              <a:endParaRPr kumimoji="0" lang="zh-CN" altLang="en-US" sz="3100" b="0" i="0" u="none" strike="noStrike" kern="1200" cap="none" spc="0" normalizeH="0" baseline="0" noProof="0" dirty="0">
                <a:ln>
                  <a:noFill/>
                </a:ln>
                <a:solidFill>
                  <a:srgbClr val="00B050"/>
                </a:solidFill>
                <a:effectLst/>
                <a:uLnTx/>
                <a:uFillTx/>
                <a:latin typeface="+mn-lt"/>
                <a:ea typeface="黑体" panose="02010609060101010101" charset="-122"/>
                <a:cs typeface="+mn-cs"/>
              </a:endParaRPr>
            </a:p>
          </p:txBody>
        </p:sp>
      </p:grpSp>
      <p:grpSp>
        <p:nvGrpSpPr>
          <p:cNvPr id="3" name="组合 9"/>
          <p:cNvGrpSpPr/>
          <p:nvPr/>
        </p:nvGrpSpPr>
        <p:grpSpPr>
          <a:xfrm>
            <a:off x="4137025" y="2432050"/>
            <a:ext cx="1509713" cy="1509713"/>
            <a:chOff x="1721837" y="2213309"/>
            <a:chExt cx="1509325" cy="1509325"/>
          </a:xfrm>
        </p:grpSpPr>
        <p:sp>
          <p:nvSpPr>
            <p:cNvPr id="7" name="椭圆 6"/>
            <p:cNvSpPr/>
            <p:nvPr/>
          </p:nvSpPr>
          <p:spPr>
            <a:xfrm>
              <a:off x="1721837" y="2213309"/>
              <a:ext cx="1509325" cy="150932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椭圆 4"/>
            <p:cNvSpPr/>
            <p:nvPr/>
          </p:nvSpPr>
          <p:spPr>
            <a:xfrm>
              <a:off x="1942443" y="2433914"/>
              <a:ext cx="1068112" cy="1068114"/>
            </a:xfrm>
            <a:prstGeom prst="rect">
              <a:avLst/>
            </a:prstGeom>
          </p:spPr>
          <p:style>
            <a:lnRef idx="0">
              <a:scrgbClr r="0" g="0" b="0"/>
            </a:lnRef>
            <a:fillRef idx="0">
              <a:scrgbClr r="0" g="0" b="0"/>
            </a:fillRef>
            <a:effectRef idx="0">
              <a:scrgbClr r="0" g="0" b="0"/>
            </a:effectRef>
            <a:fontRef idx="minor">
              <a:schemeClr val="lt1"/>
            </a:fontRef>
          </p:style>
          <p:txBody>
            <a:bodyPr lIns="19685" tIns="19685" rIns="19685" bIns="19685" spcCol="1270"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100" b="0" i="0" u="none" strike="noStrike" kern="1200" cap="none" spc="0" normalizeH="0" baseline="0" noProof="0" dirty="0">
                  <a:ln>
                    <a:noFill/>
                  </a:ln>
                  <a:solidFill>
                    <a:srgbClr val="00B050"/>
                  </a:solidFill>
                  <a:effectLst/>
                  <a:uLnTx/>
                  <a:uFillTx/>
                  <a:latin typeface="+mn-lt"/>
                  <a:ea typeface="黑体" panose="02010609060101010101" charset="-122"/>
                  <a:cs typeface="+mn-cs"/>
                </a:rPr>
                <a:t>准确性</a:t>
              </a:r>
              <a:r>
                <a:rPr kumimoji="0" lang="en-US" altLang="zh-CN" sz="3100" b="0" i="0" u="none" strike="noStrike" kern="1200" cap="none" spc="0" normalizeH="0" baseline="0" noProof="0" dirty="0">
                  <a:ln>
                    <a:noFill/>
                  </a:ln>
                  <a:solidFill>
                    <a:srgbClr val="00B050"/>
                  </a:solidFill>
                  <a:effectLst/>
                  <a:uLnTx/>
                  <a:uFillTx/>
                  <a:latin typeface="+mn-lt"/>
                  <a:ea typeface="黑体" panose="02010609060101010101" charset="-122"/>
                  <a:cs typeface="+mn-cs"/>
                </a:rPr>
                <a:t> </a:t>
              </a:r>
              <a:endParaRPr kumimoji="0" lang="zh-CN" altLang="en-US" sz="3100" b="0" i="0" u="none" strike="noStrike" kern="1200" cap="none" spc="0" normalizeH="0" baseline="0" noProof="0" dirty="0">
                <a:ln>
                  <a:noFill/>
                </a:ln>
                <a:solidFill>
                  <a:srgbClr val="00B050"/>
                </a:solidFill>
                <a:effectLst/>
                <a:uLnTx/>
                <a:uFillTx/>
                <a:latin typeface="+mn-lt"/>
                <a:ea typeface="黑体" panose="02010609060101010101" charset="-122"/>
                <a:cs typeface="+mn-cs"/>
              </a:endParaRPr>
            </a:p>
          </p:txBody>
        </p:sp>
      </p:grpSp>
      <p:grpSp>
        <p:nvGrpSpPr>
          <p:cNvPr id="5" name="组合 9"/>
          <p:cNvGrpSpPr/>
          <p:nvPr/>
        </p:nvGrpSpPr>
        <p:grpSpPr>
          <a:xfrm>
            <a:off x="2111375" y="2432050"/>
            <a:ext cx="1509713" cy="1509713"/>
            <a:chOff x="1721837" y="2213309"/>
            <a:chExt cx="1509325" cy="1509325"/>
          </a:xfrm>
        </p:grpSpPr>
        <p:sp>
          <p:nvSpPr>
            <p:cNvPr id="12" name="椭圆 11"/>
            <p:cNvSpPr/>
            <p:nvPr/>
          </p:nvSpPr>
          <p:spPr>
            <a:xfrm>
              <a:off x="1721837" y="2213309"/>
              <a:ext cx="1509325" cy="150932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椭圆 4"/>
            <p:cNvSpPr/>
            <p:nvPr/>
          </p:nvSpPr>
          <p:spPr>
            <a:xfrm>
              <a:off x="1942443" y="2433915"/>
              <a:ext cx="1068112" cy="1068112"/>
            </a:xfrm>
            <a:prstGeom prst="rect">
              <a:avLst/>
            </a:prstGeom>
          </p:spPr>
          <p:style>
            <a:lnRef idx="0">
              <a:scrgbClr r="0" g="0" b="0"/>
            </a:lnRef>
            <a:fillRef idx="0">
              <a:scrgbClr r="0" g="0" b="0"/>
            </a:fillRef>
            <a:effectRef idx="0">
              <a:scrgbClr r="0" g="0" b="0"/>
            </a:effectRef>
            <a:fontRef idx="minor">
              <a:schemeClr val="lt1"/>
            </a:fontRef>
          </p:style>
          <p:txBody>
            <a:bodyPr lIns="19685" tIns="19685" rIns="19685" bIns="19685" spcCol="1270"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100" b="0" i="0" u="none" strike="noStrike" kern="1200" cap="none" spc="0" normalizeH="0" baseline="0" noProof="0" dirty="0">
                  <a:ln>
                    <a:noFill/>
                  </a:ln>
                  <a:solidFill>
                    <a:srgbClr val="00B050"/>
                  </a:solidFill>
                  <a:effectLst/>
                  <a:uLnTx/>
                  <a:uFillTx/>
                  <a:latin typeface="+mn-lt"/>
                  <a:ea typeface="黑体" panose="02010609060101010101" charset="-122"/>
                  <a:cs typeface="+mn-cs"/>
                </a:rPr>
                <a:t>价值性</a:t>
              </a:r>
              <a:r>
                <a:rPr kumimoji="0" lang="en-US" altLang="zh-CN" sz="3100" b="0" i="0" u="none" strike="noStrike" kern="1200" cap="none" spc="0" normalizeH="0" baseline="0" noProof="0" dirty="0">
                  <a:ln>
                    <a:noFill/>
                  </a:ln>
                  <a:solidFill>
                    <a:srgbClr val="00B050"/>
                  </a:solidFill>
                  <a:effectLst/>
                  <a:uLnTx/>
                  <a:uFillTx/>
                  <a:latin typeface="+mn-lt"/>
                  <a:ea typeface="黑体" panose="02010609060101010101" charset="-122"/>
                  <a:cs typeface="+mn-cs"/>
                </a:rPr>
                <a:t> </a:t>
              </a:r>
              <a:endParaRPr kumimoji="0" lang="zh-CN" altLang="en-US" sz="3100" b="0" i="0" u="none" strike="noStrike" kern="1200" cap="none" spc="0" normalizeH="0" baseline="0" noProof="0" dirty="0">
                <a:ln>
                  <a:noFill/>
                </a:ln>
                <a:solidFill>
                  <a:srgbClr val="00B050"/>
                </a:solidFill>
                <a:effectLst/>
                <a:uLnTx/>
                <a:uFillTx/>
                <a:latin typeface="+mn-lt"/>
                <a:ea typeface="黑体" panose="02010609060101010101" charset="-122"/>
                <a:cs typeface="+mn-cs"/>
              </a:endParaRPr>
            </a:p>
          </p:txBody>
        </p:sp>
      </p:grpSp>
      <p:grpSp>
        <p:nvGrpSpPr>
          <p:cNvPr id="17" name="组合 9"/>
          <p:cNvGrpSpPr/>
          <p:nvPr/>
        </p:nvGrpSpPr>
        <p:grpSpPr>
          <a:xfrm>
            <a:off x="3109913" y="3546475"/>
            <a:ext cx="1509712" cy="1509713"/>
            <a:chOff x="1721837" y="2213309"/>
            <a:chExt cx="1509325" cy="1509325"/>
          </a:xfrm>
        </p:grpSpPr>
        <p:sp>
          <p:nvSpPr>
            <p:cNvPr id="18" name="椭圆 17"/>
            <p:cNvSpPr/>
            <p:nvPr/>
          </p:nvSpPr>
          <p:spPr>
            <a:xfrm>
              <a:off x="1721837" y="2213309"/>
              <a:ext cx="1509325" cy="150932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椭圆 4"/>
            <p:cNvSpPr/>
            <p:nvPr/>
          </p:nvSpPr>
          <p:spPr>
            <a:xfrm>
              <a:off x="1942442" y="2433915"/>
              <a:ext cx="1068114" cy="1068112"/>
            </a:xfrm>
            <a:prstGeom prst="rect">
              <a:avLst/>
            </a:prstGeom>
          </p:spPr>
          <p:style>
            <a:lnRef idx="0">
              <a:scrgbClr r="0" g="0" b="0"/>
            </a:lnRef>
            <a:fillRef idx="0">
              <a:scrgbClr r="0" g="0" b="0"/>
            </a:fillRef>
            <a:effectRef idx="0">
              <a:scrgbClr r="0" g="0" b="0"/>
            </a:effectRef>
            <a:fontRef idx="minor">
              <a:schemeClr val="lt1"/>
            </a:fontRef>
          </p:style>
          <p:txBody>
            <a:bodyPr lIns="19685" tIns="19685" rIns="19685" bIns="19685" spcCol="1270"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100" b="0" i="0" u="none" strike="noStrike" kern="1200" cap="none" spc="0" normalizeH="0" baseline="0" noProof="0" dirty="0">
                  <a:ln>
                    <a:noFill/>
                  </a:ln>
                  <a:solidFill>
                    <a:srgbClr val="00B050"/>
                  </a:solidFill>
                  <a:effectLst/>
                  <a:uLnTx/>
                  <a:uFillTx/>
                  <a:latin typeface="+mn-lt"/>
                  <a:ea typeface="黑体" panose="02010609060101010101" charset="-122"/>
                  <a:cs typeface="+mn-cs"/>
                </a:rPr>
                <a:t>规范性</a:t>
              </a:r>
              <a:r>
                <a:rPr kumimoji="0" lang="en-US" altLang="zh-CN" sz="3100" b="0" i="0" u="none" strike="noStrike" kern="1200" cap="none" spc="0" normalizeH="0" baseline="0" noProof="0" dirty="0">
                  <a:ln>
                    <a:noFill/>
                  </a:ln>
                  <a:solidFill>
                    <a:srgbClr val="00B050"/>
                  </a:solidFill>
                  <a:effectLst/>
                  <a:uLnTx/>
                  <a:uFillTx/>
                  <a:latin typeface="+mn-lt"/>
                  <a:ea typeface="黑体" panose="02010609060101010101" charset="-122"/>
                  <a:cs typeface="+mn-cs"/>
                </a:rPr>
                <a:t> </a:t>
              </a:r>
              <a:endParaRPr kumimoji="0" lang="zh-CN" altLang="en-US" sz="3100" b="0" i="0" u="none" strike="noStrike" kern="1200" cap="none" spc="0" normalizeH="0" baseline="0" noProof="0" dirty="0">
                <a:ln>
                  <a:noFill/>
                </a:ln>
                <a:solidFill>
                  <a:srgbClr val="00B050"/>
                </a:solidFill>
                <a:effectLst/>
                <a:uLnTx/>
                <a:uFillTx/>
                <a:latin typeface="+mn-lt"/>
                <a:ea typeface="黑体" panose="02010609060101010101" charset="-122"/>
                <a:cs typeface="+mn-cs"/>
              </a:endParaRPr>
            </a:p>
          </p:txBody>
        </p:sp>
      </p:grpSp>
      <p:grpSp>
        <p:nvGrpSpPr>
          <p:cNvPr id="22" name="组合 9"/>
          <p:cNvGrpSpPr/>
          <p:nvPr/>
        </p:nvGrpSpPr>
        <p:grpSpPr>
          <a:xfrm>
            <a:off x="3109913" y="1143000"/>
            <a:ext cx="1509712" cy="1509713"/>
            <a:chOff x="1721837" y="2213309"/>
            <a:chExt cx="1509325" cy="1509325"/>
          </a:xfrm>
        </p:grpSpPr>
        <p:sp>
          <p:nvSpPr>
            <p:cNvPr id="23" name="椭圆 22"/>
            <p:cNvSpPr/>
            <p:nvPr/>
          </p:nvSpPr>
          <p:spPr>
            <a:xfrm>
              <a:off x="1721837" y="2213309"/>
              <a:ext cx="1509325" cy="150932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椭圆 4"/>
            <p:cNvSpPr/>
            <p:nvPr/>
          </p:nvSpPr>
          <p:spPr>
            <a:xfrm>
              <a:off x="1942442" y="2433915"/>
              <a:ext cx="1068114" cy="1068112"/>
            </a:xfrm>
            <a:prstGeom prst="rect">
              <a:avLst/>
            </a:prstGeom>
          </p:spPr>
          <p:style>
            <a:lnRef idx="0">
              <a:scrgbClr r="0" g="0" b="0"/>
            </a:lnRef>
            <a:fillRef idx="0">
              <a:scrgbClr r="0" g="0" b="0"/>
            </a:fillRef>
            <a:effectRef idx="0">
              <a:scrgbClr r="0" g="0" b="0"/>
            </a:effectRef>
            <a:fontRef idx="minor">
              <a:schemeClr val="lt1"/>
            </a:fontRef>
          </p:style>
          <p:txBody>
            <a:bodyPr lIns="19685" tIns="19685" rIns="19685" bIns="19685" spcCol="1270"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100" b="0" i="0" u="none" strike="noStrike" kern="1200" cap="none" spc="0" normalizeH="0" baseline="0" noProof="0" dirty="0">
                  <a:ln>
                    <a:noFill/>
                  </a:ln>
                  <a:solidFill>
                    <a:srgbClr val="00B050"/>
                  </a:solidFill>
                  <a:effectLst/>
                  <a:uLnTx/>
                  <a:uFillTx/>
                  <a:latin typeface="+mn-lt"/>
                  <a:ea typeface="黑体" panose="02010609060101010101" charset="-122"/>
                  <a:cs typeface="+mn-cs"/>
                </a:rPr>
                <a:t>创新性</a:t>
              </a:r>
              <a:r>
                <a:rPr kumimoji="0" lang="en-US" altLang="zh-CN" sz="3100" b="0" i="0" u="none" strike="noStrike" kern="1200" cap="none" spc="0" normalizeH="0" baseline="0" noProof="0" dirty="0">
                  <a:ln>
                    <a:noFill/>
                  </a:ln>
                  <a:solidFill>
                    <a:srgbClr val="00B050"/>
                  </a:solidFill>
                  <a:effectLst/>
                  <a:uLnTx/>
                  <a:uFillTx/>
                  <a:latin typeface="+mn-lt"/>
                  <a:ea typeface="黑体" panose="02010609060101010101" charset="-122"/>
                  <a:cs typeface="+mn-cs"/>
                </a:rPr>
                <a:t> </a:t>
              </a:r>
              <a:endParaRPr kumimoji="0" lang="zh-CN" altLang="en-US" sz="3100" b="0" i="0" u="none" strike="noStrike" kern="1200" cap="none" spc="0" normalizeH="0" baseline="0" noProof="0" dirty="0">
                <a:ln>
                  <a:noFill/>
                </a:ln>
                <a:solidFill>
                  <a:srgbClr val="00B050"/>
                </a:solidFill>
                <a:effectLst/>
                <a:uLnTx/>
                <a:uFillTx/>
                <a:latin typeface="+mn-lt"/>
                <a:ea typeface="黑体" panose="02010609060101010101" charset="-122"/>
                <a:cs typeface="+mn-cs"/>
              </a:endParaRPr>
            </a:p>
          </p:txBody>
        </p:sp>
      </p:grpSp>
      <p:grpSp>
        <p:nvGrpSpPr>
          <p:cNvPr id="25" name="组合 9"/>
          <p:cNvGrpSpPr/>
          <p:nvPr/>
        </p:nvGrpSpPr>
        <p:grpSpPr>
          <a:xfrm>
            <a:off x="376238" y="2744788"/>
            <a:ext cx="1509712" cy="1509712"/>
            <a:chOff x="1721837" y="2213309"/>
            <a:chExt cx="1509325" cy="1509325"/>
          </a:xfrm>
        </p:grpSpPr>
        <p:sp>
          <p:nvSpPr>
            <p:cNvPr id="26" name="椭圆 25"/>
            <p:cNvSpPr/>
            <p:nvPr/>
          </p:nvSpPr>
          <p:spPr>
            <a:xfrm>
              <a:off x="1721837" y="2213309"/>
              <a:ext cx="1509325" cy="150932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椭圆 4"/>
            <p:cNvSpPr/>
            <p:nvPr/>
          </p:nvSpPr>
          <p:spPr>
            <a:xfrm>
              <a:off x="1942442" y="2433915"/>
              <a:ext cx="1068114" cy="1068112"/>
            </a:xfrm>
            <a:prstGeom prst="rect">
              <a:avLst/>
            </a:prstGeom>
          </p:spPr>
          <p:style>
            <a:lnRef idx="0">
              <a:scrgbClr r="0" g="0" b="0"/>
            </a:lnRef>
            <a:fillRef idx="0">
              <a:scrgbClr r="0" g="0" b="0"/>
            </a:fillRef>
            <a:effectRef idx="0">
              <a:scrgbClr r="0" g="0" b="0"/>
            </a:effectRef>
            <a:fontRef idx="minor">
              <a:schemeClr val="lt1"/>
            </a:fontRef>
          </p:style>
          <p:txBody>
            <a:bodyPr lIns="19685" tIns="19685" rIns="19685" bIns="19685" spcCol="1270"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100" b="0" i="0" u="none" strike="noStrike" kern="1200" cap="none" spc="0" normalizeH="0" baseline="0" noProof="0" dirty="0">
                  <a:ln>
                    <a:noFill/>
                  </a:ln>
                  <a:solidFill>
                    <a:srgbClr val="00B050"/>
                  </a:solidFill>
                  <a:effectLst/>
                  <a:uLnTx/>
                  <a:uFillTx/>
                  <a:latin typeface="+mn-lt"/>
                  <a:ea typeface="黑体" panose="02010609060101010101" charset="-122"/>
                  <a:cs typeface="+mn-cs"/>
                </a:rPr>
                <a:t>存在性</a:t>
              </a:r>
              <a:r>
                <a:rPr kumimoji="0" lang="en-US" altLang="zh-CN" sz="3100" b="0" i="0" u="none" strike="noStrike" kern="1200" cap="none" spc="0" normalizeH="0" baseline="0" noProof="0" dirty="0">
                  <a:ln>
                    <a:noFill/>
                  </a:ln>
                  <a:solidFill>
                    <a:srgbClr val="00B050"/>
                  </a:solidFill>
                  <a:effectLst/>
                  <a:uLnTx/>
                  <a:uFillTx/>
                  <a:latin typeface="+mn-lt"/>
                  <a:ea typeface="黑体" panose="02010609060101010101" charset="-122"/>
                  <a:cs typeface="+mn-cs"/>
                </a:rPr>
                <a:t> </a:t>
              </a:r>
              <a:endParaRPr kumimoji="0" lang="zh-CN" altLang="en-US" sz="3100" b="0" i="0" u="none" strike="noStrike" kern="1200" cap="none" spc="0" normalizeH="0" baseline="0" noProof="0" dirty="0">
                <a:ln>
                  <a:noFill/>
                </a:ln>
                <a:solidFill>
                  <a:srgbClr val="00B050"/>
                </a:solidFill>
                <a:effectLst/>
                <a:uLnTx/>
                <a:uFillTx/>
                <a:latin typeface="+mn-lt"/>
                <a:ea typeface="黑体" panose="02010609060101010101" charset="-122"/>
                <a:cs typeface="+mn-cs"/>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amond(in)">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amond(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diamond(in)">
                                      <p:cBhvr>
                                        <p:cTn id="27" dur="2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diamond(in)">
                                      <p:cBhvr>
                                        <p:cTn id="3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SLIDE_MODEL_TYPE" val="cover"/>
</p:tagLst>
</file>

<file path=ppt/tags/tag2.xml><?xml version="1.0" encoding="utf-8"?>
<p:tagLst xmlns:p="http://schemas.openxmlformats.org/presentationml/2006/main">
  <p:tag name="KSO_WM_SLIDE_MODEL_TYPE" val="cover"/>
</p:tagLst>
</file>

<file path=ppt/tags/tag3.xml><?xml version="1.0" encoding="utf-8"?>
<p:tagLst xmlns:p="http://schemas.openxmlformats.org/presentationml/2006/main">
  <p:tag name="KSO_WM_SLIDE_MODEL_TYPE" val="timeline"/>
</p:tagLst>
</file>

<file path=ppt/tags/tag4.xml><?xml version="1.0" encoding="utf-8"?>
<p:tagLst xmlns:p="http://schemas.openxmlformats.org/presentationml/2006/main">
  <p:tag name="KSO_WM_SLIDE_MODEL_TYPE" val="timeline"/>
</p:tagLst>
</file>

<file path=ppt/tags/tag5.xml><?xml version="1.0" encoding="utf-8"?>
<p:tagLst xmlns:p="http://schemas.openxmlformats.org/presentationml/2006/main">
  <p:tag name="KSO_WM_SLIDE_MODEL_TYPE" val="timeline"/>
</p:tagLst>
</file>

<file path=ppt/tags/tag6.xml><?xml version="1.0" encoding="utf-8"?>
<p:tagLst xmlns:p="http://schemas.openxmlformats.org/presentationml/2006/main">
  <p:tag name="KSO_WM_SLIDE_MODEL_TYPE" val="timeline"/>
</p:tagLst>
</file>

<file path=ppt/tags/tag7.xml><?xml version="1.0" encoding="utf-8"?>
<p:tagLst xmlns:p="http://schemas.openxmlformats.org/presentationml/2006/main">
  <p:tag name="KSO_WM_SLIDE_MODEL_TYPE" val="timeline"/>
</p:tagLst>
</file>

<file path=ppt/tags/tag8.xml><?xml version="1.0" encoding="utf-8"?>
<p:tagLst xmlns:p="http://schemas.openxmlformats.org/presentationml/2006/main">
  <p:tag name="KSO_WM_SLIDE_MODEL_TYPE" val="cover"/>
</p:tagLst>
</file>

<file path=ppt/tags/tag9.xml><?xml version="1.0" encoding="utf-8"?>
<p:tagLst xmlns:p="http://schemas.openxmlformats.org/presentationml/2006/main">
  <p:tag name="COMMONDATA" val="eyJoZGlkIjoiZTVmYzYyOWY0NmMxYjAyZmRjZGE1NTE0NTQ5ODIzZjgifQ=="/>
  <p:tag name="KSO_WPP_MARK_KEY" val="bc15e620-a627-488c-ae3b-447f0ae35fb3"/>
</p:tagLst>
</file>

<file path=ppt/theme/theme1.xml><?xml version="1.0" encoding="utf-8"?>
<a:theme xmlns:a="http://schemas.openxmlformats.org/drawingml/2006/main" name="1_Office 主题">
  <a:themeElements>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主题">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主题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主题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主题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主题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主题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主题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主题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主题">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主题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主题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主题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主题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主题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主题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主题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3862</Words>
  <Application>WPS 演示</Application>
  <PresentationFormat/>
  <Paragraphs>322</Paragraphs>
  <Slides>38</Slides>
  <Notes>0</Notes>
  <HiddenSlides>0</HiddenSlides>
  <MMClips>0</MMClips>
  <ScaleCrop>false</ScaleCrop>
  <HeadingPairs>
    <vt:vector size="6" baseType="variant">
      <vt:variant>
        <vt:lpstr>已用的字体</vt:lpstr>
      </vt:variant>
      <vt:variant>
        <vt:i4>7</vt:i4>
      </vt:variant>
      <vt:variant>
        <vt:lpstr>主题</vt:lpstr>
      </vt:variant>
      <vt:variant>
        <vt:i4>5</vt:i4>
      </vt:variant>
      <vt:variant>
        <vt:lpstr>幻灯片标题</vt:lpstr>
      </vt:variant>
      <vt:variant>
        <vt:i4>38</vt:i4>
      </vt:variant>
    </vt:vector>
  </HeadingPairs>
  <TitlesOfParts>
    <vt:vector size="50" baseType="lpstr">
      <vt:lpstr>Arial</vt:lpstr>
      <vt:lpstr>宋体</vt:lpstr>
      <vt:lpstr>Wingdings</vt:lpstr>
      <vt:lpstr>黑体</vt:lpstr>
      <vt:lpstr>Calibri</vt:lpstr>
      <vt:lpstr>微软雅黑</vt:lpstr>
      <vt:lpstr>Arial Unicode MS</vt:lpstr>
      <vt:lpstr>1_Office 主题</vt:lpstr>
      <vt:lpstr>2_默认设计模板</vt:lpstr>
      <vt:lpstr>3_默认设计模板</vt:lpstr>
      <vt:lpstr>2_Office 主题</vt:lpstr>
      <vt:lpstr>1_默认设计模板</vt:lpstr>
      <vt:lpstr>一线教师如何“做课题”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顿悟@水天一色</cp:lastModifiedBy>
  <cp:revision>28</cp:revision>
  <dcterms:created xsi:type="dcterms:W3CDTF">2018-08-31T00:21:00Z</dcterms:created>
  <dcterms:modified xsi:type="dcterms:W3CDTF">2023-05-10T06:30:03Z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2052-11.1.0.14036</vt:lpwstr>
  </property>
  <property fmtid="{D5CDD505-2E9C-101B-9397-08002B2CF9AE}" pid="3" name="ICV">
    <vt:lpwstr>0F94347F5AFD4D52A80F5EF7F62F33BD</vt:lpwstr>
  </property>
</Properties>
</file>