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notesSlides/notesSlide2.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xml" ContentType="application/vnd.openxmlformats-officedocument.presentationml.notesSlide+xml"/>
  <Override PartName="/ppt/tags/tag18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9.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07.xml" ContentType="application/vnd.openxmlformats-officedocument.presentationml.tags+xml"/>
  <Override PartName="/ppt/notesSlides/notesSlide1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6.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8.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19.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20.xml" ContentType="application/vnd.openxmlformats-officedocument.presentationml.notesSlide+xml"/>
  <Override PartName="/ppt/tags/tag232.xml" ContentType="application/vnd.openxmlformats-officedocument.presentationml.tags+xml"/>
  <Override PartName="/ppt/notesSlides/notesSlide21.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23.xml" ContentType="application/vnd.openxmlformats-officedocument.presentationml.notesSlide+xml"/>
  <Override PartName="/ppt/tags/tag257.xml" ContentType="application/vnd.openxmlformats-officedocument.presentationml.tags+xml"/>
  <Override PartName="/ppt/notesSlides/notesSlide24.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25.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26.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comments/comment1.xml" ContentType="application/vnd.openxmlformats-officedocument.presentationml.comments+xml"/>
  <Override PartName="/ppt/notesSlides/notesSlide27.xml" ContentType="application/vnd.openxmlformats-officedocument.presentationml.notesSlide+xml"/>
  <Override PartName="/ppt/tags/tag292.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9" r:id="rId2"/>
    <p:sldMasterId id="2147483679" r:id="rId3"/>
  </p:sldMasterIdLst>
  <p:notesMasterIdLst>
    <p:notesMasterId r:id="rId37"/>
  </p:notesMasterIdLst>
  <p:sldIdLst>
    <p:sldId id="290" r:id="rId4"/>
    <p:sldId id="260" r:id="rId5"/>
    <p:sldId id="373" r:id="rId6"/>
    <p:sldId id="340" r:id="rId7"/>
    <p:sldId id="341" r:id="rId8"/>
    <p:sldId id="270" r:id="rId9"/>
    <p:sldId id="271" r:id="rId10"/>
    <p:sldId id="272" r:id="rId11"/>
    <p:sldId id="259" r:id="rId12"/>
    <p:sldId id="320" r:id="rId13"/>
    <p:sldId id="332" r:id="rId14"/>
    <p:sldId id="333" r:id="rId15"/>
    <p:sldId id="334" r:id="rId16"/>
    <p:sldId id="335" r:id="rId17"/>
    <p:sldId id="303" r:id="rId18"/>
    <p:sldId id="305" r:id="rId19"/>
    <p:sldId id="372" r:id="rId20"/>
    <p:sldId id="397" r:id="rId21"/>
    <p:sldId id="306" r:id="rId22"/>
    <p:sldId id="304" r:id="rId23"/>
    <p:sldId id="315" r:id="rId24"/>
    <p:sldId id="319" r:id="rId25"/>
    <p:sldId id="318" r:id="rId26"/>
    <p:sldId id="347" r:id="rId27"/>
    <p:sldId id="349" r:id="rId28"/>
    <p:sldId id="366" r:id="rId29"/>
    <p:sldId id="367" r:id="rId30"/>
    <p:sldId id="369" r:id="rId31"/>
    <p:sldId id="368" r:id="rId32"/>
    <p:sldId id="350" r:id="rId33"/>
    <p:sldId id="292" r:id="rId34"/>
    <p:sldId id="317" r:id="rId35"/>
    <p:sldId id="403" r:id="rId36"/>
  </p:sldIdLst>
  <p:sldSz cx="12096750" cy="6840538"/>
  <p:notesSz cx="6840538" cy="12096750"/>
  <p:custDataLst>
    <p:tags r:id="rId3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23" d="100"/>
          <a:sy n="123" d="100"/>
        </p:scale>
        <p:origin x="90"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8T17:10:36.273"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p:nvPr>
        </p:nvSpPr>
        <p:spPr>
          <a:xfrm>
            <a:off x="660300" y="5201047"/>
            <a:ext cx="5282401" cy="4255402"/>
          </a:xfrm>
          <a:prstGeom prst="rect">
            <a:avLst/>
          </a:prstGeom>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2.xml"/><Relationship Id="rId5" Type="http://schemas.openxmlformats.org/officeDocument/2006/relationships/tags" Target="../tags/tag43.xml"/><Relationship Id="rId4" Type="http://schemas.openxmlformats.org/officeDocument/2006/relationships/tags" Target="../tags/tag4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slideMaster" Target="../slideMasters/slideMaster2.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2.xml"/><Relationship Id="rId5" Type="http://schemas.openxmlformats.org/officeDocument/2006/relationships/tags" Target="../tags/tag92.xml"/><Relationship Id="rId4" Type="http://schemas.openxmlformats.org/officeDocument/2006/relationships/tags" Target="../tags/tag9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2.xml"/><Relationship Id="rId4" Type="http://schemas.openxmlformats.org/officeDocument/2006/relationships/tags" Target="../tags/tag96.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slideMaster" Target="../slideMasters/slideMaster2.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9.xml"/><Relationship Id="rId7" Type="http://schemas.openxmlformats.org/officeDocument/2006/relationships/tags" Target="../tags/tag1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slideMaster" Target="../slideMasters/slideMaster2.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tags" Target="../tags/tag125.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5" Type="http://schemas.openxmlformats.org/officeDocument/2006/relationships/tags" Target="../tags/tag118.xml"/><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slideMaster" Target="../slideMasters/slideMaster2.xml"/><Relationship Id="rId5" Type="http://schemas.openxmlformats.org/officeDocument/2006/relationships/tags" Target="../tags/tag130.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slideMaster" Target="../slideMasters/slideMaster2.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Master" Target="../slideMasters/slideMaster2.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slideMaster" Target="../slideMasters/slideMaster2.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tags" Target="../tags/tag167.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slideMaster" Target="../slideMasters/slideMaster2.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tags" Target="../tags/tag179.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5" Type="http://schemas.openxmlformats.org/officeDocument/2006/relationships/tags" Target="../tags/tag172.xml"/><Relationship Id="rId10" Type="http://schemas.openxmlformats.org/officeDocument/2006/relationships/tags" Target="../tags/tag177.xml"/><Relationship Id="rId4" Type="http://schemas.openxmlformats.org/officeDocument/2006/relationships/tags" Target="../tags/tag171.xml"/><Relationship Id="rId9" Type="http://schemas.openxmlformats.org/officeDocument/2006/relationships/tags" Target="../tags/tag17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slide" Target="../slides/slide6.xml"/><Relationship Id="rId5" Type="http://schemas.openxmlformats.org/officeDocument/2006/relationships/slide" Target="../slides/slide4.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9.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126317" y="6"/>
            <a:ext cx="12332266" cy="2102827"/>
            <a:chOff x="-127311" y="5"/>
            <a:chExt cx="12429370" cy="2108195"/>
          </a:xfrm>
        </p:grpSpPr>
        <p:sp>
          <p:nvSpPr>
            <p:cNvPr id="8" name="任意多边形: 形状 7"/>
            <p:cNvSpPr/>
            <p:nvPr>
              <p:custDataLst>
                <p:tags r:id="rId10"/>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9" name="任意多边形: 形状 8"/>
            <p:cNvSpPr/>
            <p:nvPr>
              <p:custDataLst>
                <p:tags r:id="rId11"/>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10" name="任意多边形: 形状 9"/>
            <p:cNvSpPr/>
            <p:nvPr>
              <p:custDataLst>
                <p:tags r:id="rId12"/>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11" name="任意多边形: 形状 10"/>
            <p:cNvSpPr/>
            <p:nvPr>
              <p:custDataLst>
                <p:tags r:id="rId13"/>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grpSp>
      <p:sp>
        <p:nvSpPr>
          <p:cNvPr id="12" name="等腰三角形 11"/>
          <p:cNvSpPr/>
          <p:nvPr userDrawn="1">
            <p:custDataLst>
              <p:tags r:id="rId2"/>
            </p:custDataLst>
          </p:nvPr>
        </p:nvSpPr>
        <p:spPr>
          <a:xfrm rot="16200000">
            <a:off x="7762370" y="2506154"/>
            <a:ext cx="994892" cy="7673876"/>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2" name="标题 1"/>
          <p:cNvSpPr>
            <a:spLocks noGrp="1"/>
          </p:cNvSpPr>
          <p:nvPr>
            <p:ph type="ctrTitle" hasCustomPrompt="1"/>
            <p:custDataLst>
              <p:tags r:id="rId3"/>
            </p:custDataLst>
          </p:nvPr>
        </p:nvSpPr>
        <p:spPr>
          <a:xfrm>
            <a:off x="2708989" y="2695913"/>
            <a:ext cx="7061939" cy="1115687"/>
          </a:xfrm>
        </p:spPr>
        <p:txBody>
          <a:bodyPr lIns="90000" tIns="46800" rIns="90000" bIns="46800" anchor="b" anchorCtr="0">
            <a:normAutofit/>
          </a:bodyPr>
          <a:lstStyle>
            <a:lvl1pPr algn="ctr">
              <a:defRPr sz="6550" spc="595" baseline="0">
                <a:solidFill>
                  <a:schemeClr val="tx1">
                    <a:lumMod val="85000"/>
                    <a:lumOff val="15000"/>
                  </a:schemeClr>
                </a:solidFill>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4"/>
            </p:custDataLst>
          </p:nvPr>
        </p:nvSpPr>
        <p:spPr>
          <a:xfrm>
            <a:off x="2708989" y="3876788"/>
            <a:ext cx="7061939" cy="674597"/>
          </a:xfrm>
        </p:spPr>
        <p:txBody>
          <a:bodyPr lIns="90000" tIns="46800" rIns="90000" bIns="46800" anchor="t">
            <a:normAutofit/>
          </a:bodyPr>
          <a:lstStyle>
            <a:lvl1pPr marL="0" indent="0" algn="ctr" eaLnBrk="1" fontAlgn="auto" latinLnBrk="0" hangingPunct="1">
              <a:lnSpc>
                <a:spcPct val="100000"/>
              </a:lnSpc>
              <a:buNone/>
              <a:defRPr sz="2780" u="none" strike="noStrike" kern="1200" cap="none" spc="198" normalizeH="0" baseline="0">
                <a:solidFill>
                  <a:schemeClr val="tx1">
                    <a:lumMod val="85000"/>
                    <a:lumOff val="15000"/>
                  </a:schemeClr>
                </a:solidFill>
                <a:uFillTx/>
              </a:defRPr>
            </a:lvl1pPr>
            <a:lvl2pPr marL="453390" indent="0" algn="ctr">
              <a:buNone/>
              <a:defRPr sz="1985"/>
            </a:lvl2pPr>
            <a:lvl3pPr marL="907415" indent="0" algn="ctr">
              <a:buNone/>
              <a:defRPr sz="1785"/>
            </a:lvl3pPr>
            <a:lvl4pPr marL="1360805" indent="0" algn="ctr">
              <a:buNone/>
              <a:defRPr sz="1590"/>
            </a:lvl4pPr>
            <a:lvl5pPr marL="1814830" indent="0" algn="ctr">
              <a:buNone/>
              <a:defRPr sz="1590"/>
            </a:lvl5pPr>
            <a:lvl6pPr marL="2268220" indent="0" algn="ctr">
              <a:buNone/>
              <a:defRPr sz="1590"/>
            </a:lvl6pPr>
            <a:lvl7pPr marL="2721610" indent="0" algn="ctr">
              <a:buNone/>
              <a:defRPr sz="1590"/>
            </a:lvl7pPr>
            <a:lvl8pPr marL="3175635" indent="0" algn="ctr">
              <a:buNone/>
              <a:defRPr sz="1590"/>
            </a:lvl8pPr>
            <a:lvl9pPr marL="3629025" indent="0" algn="ctr">
              <a:buNone/>
              <a:defRPr sz="1590"/>
            </a:lvl9pPr>
          </a:lstStyle>
          <a:p>
            <a:r>
              <a:rPr lang="zh-CN" altLang="en-US" dirty="0"/>
              <a:t>单击此处编辑副标题</a:t>
            </a: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2023/3/11</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5" name="文本占位符 4"/>
          <p:cNvSpPr>
            <a:spLocks noGrp="1"/>
          </p:cNvSpPr>
          <p:nvPr>
            <p:ph type="body" sz="quarter" idx="13" hasCustomPrompt="1"/>
            <p:custDataLst>
              <p:tags r:id="rId8"/>
            </p:custDataLst>
          </p:nvPr>
        </p:nvSpPr>
        <p:spPr>
          <a:xfrm>
            <a:off x="3602179" y="4670065"/>
            <a:ext cx="2503417" cy="411775"/>
          </a:xfrm>
        </p:spPr>
        <p:txBody>
          <a:bodyPr lIns="90000" tIns="46800" rIns="90000" bIns="46800" anchor="ctr" anchorCtr="0">
            <a:normAutofit/>
          </a:bodyPr>
          <a:lstStyle>
            <a:lvl1pPr marL="0" indent="0" algn="r">
              <a:lnSpc>
                <a:spcPct val="100000"/>
              </a:lnSpc>
              <a:buNone/>
              <a:defRPr sz="1785">
                <a:solidFill>
                  <a:schemeClr val="tx1">
                    <a:lumMod val="85000"/>
                    <a:lumOff val="15000"/>
                  </a:schemeClr>
                </a:solidFill>
              </a:defRPr>
            </a:lvl1pPr>
          </a:lstStyle>
          <a:p>
            <a:pPr lvl="0"/>
            <a:r>
              <a:rPr lang="zh-CN" altLang="en-US" dirty="0"/>
              <a:t>编辑文本</a:t>
            </a:r>
          </a:p>
        </p:txBody>
      </p:sp>
      <p:sp>
        <p:nvSpPr>
          <p:cNvPr id="13" name="文本占位符 12"/>
          <p:cNvSpPr>
            <a:spLocks noGrp="1"/>
          </p:cNvSpPr>
          <p:nvPr>
            <p:ph type="body" sz="quarter" idx="14" hasCustomPrompt="1"/>
            <p:custDataLst>
              <p:tags r:id="rId9"/>
            </p:custDataLst>
          </p:nvPr>
        </p:nvSpPr>
        <p:spPr>
          <a:xfrm>
            <a:off x="6352171" y="4670065"/>
            <a:ext cx="2503415" cy="411775"/>
          </a:xfrm>
        </p:spPr>
        <p:txBody>
          <a:bodyPr lIns="90000" tIns="46800" rIns="90000" bIns="46800" anchor="ctr" anchorCtr="0">
            <a:normAutofit/>
          </a:bodyPr>
          <a:lstStyle>
            <a:lvl1pPr marL="0" indent="0" algn="l">
              <a:lnSpc>
                <a:spcPct val="100000"/>
              </a:lnSpc>
              <a:buNone/>
              <a:defRPr sz="1785">
                <a:solidFill>
                  <a:schemeClr val="tx1">
                    <a:lumMod val="85000"/>
                    <a:lumOff val="15000"/>
                  </a:schemeClr>
                </a:solidFill>
              </a:defRPr>
            </a:lvl1pPr>
          </a:lstStyle>
          <a:p>
            <a:pPr lvl="0"/>
            <a:r>
              <a:rPr lang="zh-CN" altLang="en-US" dirty="0"/>
              <a:t>编辑文本</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126317" y="6"/>
            <a:ext cx="12332266" cy="2102827"/>
            <a:chOff x="-127311" y="5"/>
            <a:chExt cx="12429370" cy="2108195"/>
          </a:xfrm>
        </p:grpSpPr>
        <p:sp>
          <p:nvSpPr>
            <p:cNvPr id="8" name="任意多边形: 形状 7"/>
            <p:cNvSpPr/>
            <p:nvPr>
              <p:custDataLst>
                <p:tags r:id="rId10"/>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9" name="任意多边形: 形状 8"/>
            <p:cNvSpPr/>
            <p:nvPr>
              <p:custDataLst>
                <p:tags r:id="rId11"/>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10" name="任意多边形: 形状 9"/>
            <p:cNvSpPr/>
            <p:nvPr>
              <p:custDataLst>
                <p:tags r:id="rId12"/>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11" name="任意多边形: 形状 10"/>
            <p:cNvSpPr/>
            <p:nvPr>
              <p:custDataLst>
                <p:tags r:id="rId13"/>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grpSp>
      <p:sp>
        <p:nvSpPr>
          <p:cNvPr id="12" name="等腰三角形 11"/>
          <p:cNvSpPr/>
          <p:nvPr userDrawn="1">
            <p:custDataLst>
              <p:tags r:id="rId2"/>
            </p:custDataLst>
          </p:nvPr>
        </p:nvSpPr>
        <p:spPr>
          <a:xfrm rot="16200000">
            <a:off x="7762370" y="2506154"/>
            <a:ext cx="994892" cy="7673876"/>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
        <p:nvSpPr>
          <p:cNvPr id="2" name="标题 1"/>
          <p:cNvSpPr>
            <a:spLocks noGrp="1"/>
          </p:cNvSpPr>
          <p:nvPr>
            <p:ph type="ctrTitle" hasCustomPrompt="1"/>
            <p:custDataLst>
              <p:tags r:id="rId3"/>
            </p:custDataLst>
          </p:nvPr>
        </p:nvSpPr>
        <p:spPr>
          <a:xfrm>
            <a:off x="2708989" y="2695913"/>
            <a:ext cx="7061939" cy="1115687"/>
          </a:xfrm>
        </p:spPr>
        <p:txBody>
          <a:bodyPr lIns="90000" tIns="46800" rIns="90000" bIns="46800" anchor="b" anchorCtr="0">
            <a:normAutofit/>
          </a:bodyPr>
          <a:lstStyle>
            <a:lvl1pPr algn="ctr">
              <a:defRPr sz="6550" spc="595" baseline="0">
                <a:solidFill>
                  <a:schemeClr val="tx1">
                    <a:lumMod val="85000"/>
                    <a:lumOff val="15000"/>
                  </a:schemeClr>
                </a:solidFill>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4"/>
            </p:custDataLst>
          </p:nvPr>
        </p:nvSpPr>
        <p:spPr>
          <a:xfrm>
            <a:off x="2708989" y="3876788"/>
            <a:ext cx="7061939" cy="674597"/>
          </a:xfrm>
        </p:spPr>
        <p:txBody>
          <a:bodyPr lIns="90000" tIns="46800" rIns="90000" bIns="46800" anchor="t">
            <a:normAutofit/>
          </a:bodyPr>
          <a:lstStyle>
            <a:lvl1pPr marL="0" indent="0" algn="ctr" eaLnBrk="1" fontAlgn="auto" latinLnBrk="0" hangingPunct="1">
              <a:lnSpc>
                <a:spcPct val="100000"/>
              </a:lnSpc>
              <a:buNone/>
              <a:defRPr sz="2780" u="none" strike="noStrike" kern="1200" cap="none" spc="198" normalizeH="0" baseline="0">
                <a:solidFill>
                  <a:schemeClr val="tx1">
                    <a:lumMod val="85000"/>
                    <a:lumOff val="15000"/>
                  </a:schemeClr>
                </a:solidFill>
                <a:uFillTx/>
              </a:defRPr>
            </a:lvl1pPr>
            <a:lvl2pPr marL="453390" indent="0" algn="ctr">
              <a:buNone/>
              <a:defRPr sz="1985"/>
            </a:lvl2pPr>
            <a:lvl3pPr marL="907415" indent="0" algn="ctr">
              <a:buNone/>
              <a:defRPr sz="1785"/>
            </a:lvl3pPr>
            <a:lvl4pPr marL="1360805" indent="0" algn="ctr">
              <a:buNone/>
              <a:defRPr sz="1590"/>
            </a:lvl4pPr>
            <a:lvl5pPr marL="1814830" indent="0" algn="ctr">
              <a:buNone/>
              <a:defRPr sz="1590"/>
            </a:lvl5pPr>
            <a:lvl6pPr marL="2268220" indent="0" algn="ctr">
              <a:buNone/>
              <a:defRPr sz="1590"/>
            </a:lvl6pPr>
            <a:lvl7pPr marL="2721610" indent="0" algn="ctr">
              <a:buNone/>
              <a:defRPr sz="1590"/>
            </a:lvl7pPr>
            <a:lvl8pPr marL="3175635" indent="0" algn="ctr">
              <a:buNone/>
              <a:defRPr sz="1590"/>
            </a:lvl8pPr>
            <a:lvl9pPr marL="3629025" indent="0" algn="ctr">
              <a:buNone/>
              <a:defRPr sz="1590"/>
            </a:lvl9pPr>
          </a:lstStyle>
          <a:p>
            <a:r>
              <a:rPr lang="zh-CN" altLang="en-US" dirty="0"/>
              <a:t>单击此处编辑副标题</a:t>
            </a: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2023/3/11</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5" name="文本占位符 4"/>
          <p:cNvSpPr>
            <a:spLocks noGrp="1"/>
          </p:cNvSpPr>
          <p:nvPr>
            <p:ph type="body" sz="quarter" idx="13" hasCustomPrompt="1"/>
            <p:custDataLst>
              <p:tags r:id="rId8"/>
            </p:custDataLst>
          </p:nvPr>
        </p:nvSpPr>
        <p:spPr>
          <a:xfrm>
            <a:off x="3602179" y="4670065"/>
            <a:ext cx="2503417" cy="411775"/>
          </a:xfrm>
        </p:spPr>
        <p:txBody>
          <a:bodyPr lIns="90000" tIns="46800" rIns="90000" bIns="46800" anchor="ctr" anchorCtr="0">
            <a:normAutofit/>
          </a:bodyPr>
          <a:lstStyle>
            <a:lvl1pPr marL="0" indent="0" algn="r">
              <a:lnSpc>
                <a:spcPct val="100000"/>
              </a:lnSpc>
              <a:buNone/>
              <a:defRPr sz="1785">
                <a:solidFill>
                  <a:schemeClr val="tx1">
                    <a:lumMod val="85000"/>
                    <a:lumOff val="15000"/>
                  </a:schemeClr>
                </a:solidFill>
              </a:defRPr>
            </a:lvl1pPr>
          </a:lstStyle>
          <a:p>
            <a:pPr lvl="0"/>
            <a:r>
              <a:rPr lang="zh-CN" altLang="en-US" dirty="0"/>
              <a:t>编辑文本</a:t>
            </a:r>
          </a:p>
        </p:txBody>
      </p:sp>
      <p:sp>
        <p:nvSpPr>
          <p:cNvPr id="13" name="文本占位符 12"/>
          <p:cNvSpPr>
            <a:spLocks noGrp="1"/>
          </p:cNvSpPr>
          <p:nvPr>
            <p:ph type="body" sz="quarter" idx="14" hasCustomPrompt="1"/>
            <p:custDataLst>
              <p:tags r:id="rId9"/>
            </p:custDataLst>
          </p:nvPr>
        </p:nvSpPr>
        <p:spPr>
          <a:xfrm>
            <a:off x="6352171" y="4670065"/>
            <a:ext cx="2503415" cy="411775"/>
          </a:xfrm>
        </p:spPr>
        <p:txBody>
          <a:bodyPr lIns="90000" tIns="46800" rIns="90000" bIns="46800" anchor="ctr" anchorCtr="0">
            <a:normAutofit/>
          </a:bodyPr>
          <a:lstStyle>
            <a:lvl1pPr marL="0" indent="0" algn="l">
              <a:lnSpc>
                <a:spcPct val="100000"/>
              </a:lnSpc>
              <a:buNone/>
              <a:defRPr sz="1785">
                <a:solidFill>
                  <a:schemeClr val="tx1">
                    <a:lumMod val="85000"/>
                    <a:lumOff val="15000"/>
                  </a:schemeClr>
                </a:solidFill>
              </a:defRPr>
            </a:lvl1pPr>
          </a:lstStyle>
          <a:p>
            <a:pPr lvl="0"/>
            <a:r>
              <a:rPr lang="zh-CN" altLang="en-US" dirty="0"/>
              <a:t>编辑文本</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4649" y="442105"/>
            <a:ext cx="10767454" cy="440839"/>
          </a:xfrm>
        </p:spPr>
        <p:txBody>
          <a:bodyPr vert="horz" lIns="101600" tIns="38100" rIns="76200" bIns="38100" rtlCol="0" anchor="t" anchorCtr="0">
            <a:noAutofit/>
          </a:bodyPr>
          <a:lstStyle>
            <a:lvl1pPr marL="0" marR="0" algn="l" defTabSz="907415" rtl="0" eaLnBrk="1" fontAlgn="auto" latinLnBrk="0" hangingPunct="1">
              <a:lnSpc>
                <a:spcPct val="100000"/>
              </a:lnSpc>
              <a:buNone/>
              <a:defRPr kumimoji="0" lang="zh-CN" altLang="en-US" sz="2380" b="1" i="0" u="none" strike="noStrike" kern="1200" cap="none" spc="198"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4649" y="950083"/>
            <a:ext cx="10767454" cy="5375186"/>
          </a:xfrm>
        </p:spPr>
        <p:txBody>
          <a:bodyPr vert="horz" lIns="101600" tIns="0" rIns="82550" bIns="0" rtlCol="0">
            <a:noAutofit/>
          </a:bodyPr>
          <a:lstStyle>
            <a:lvl1pPr marL="226695" marR="0" lvl="0"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0720" marR="0" lvl="1" indent="-226695" algn="l" defTabSz="907415" rtl="0" eaLnBrk="1" fontAlgn="auto" latinLnBrk="0" hangingPunct="1">
              <a:lnSpc>
                <a:spcPct val="130000"/>
              </a:lnSpc>
              <a:spcBef>
                <a:spcPts val="0"/>
              </a:spcBef>
              <a:spcAft>
                <a:spcPts val="990"/>
              </a:spcAft>
              <a:buFont typeface="Arial" panose="020B0604020202020204" pitchFamily="34" charset="0"/>
              <a:buChar char="•"/>
              <a:tabLst>
                <a:tab pos="1597025" algn="l"/>
              </a:tabLst>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34110" marR="0" lvl="2"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87500" marR="0" lvl="3"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41525" marR="0" lvl="4"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3970335" y="5599107"/>
            <a:ext cx="8126415" cy="1241431"/>
            <a:chOff x="4001597" y="5613400"/>
            <a:chExt cx="8190403" cy="1244600"/>
          </a:xfrm>
        </p:grpSpPr>
        <p:sp>
          <p:nvSpPr>
            <p:cNvPr id="8" name="任意多边形: 形状 7"/>
            <p:cNvSpPr/>
            <p:nvPr>
              <p:custDataLst>
                <p:tags r:id="rId1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785" dirty="0"/>
            </a:p>
          </p:txBody>
        </p:sp>
        <p:sp>
          <p:nvSpPr>
            <p:cNvPr id="9" name="等腰三角形 8"/>
            <p:cNvSpPr/>
            <p:nvPr>
              <p:custDataLst>
                <p:tags r:id="rId1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785"/>
            </a:p>
          </p:txBody>
        </p:sp>
      </p:grpSp>
      <p:grpSp>
        <p:nvGrpSpPr>
          <p:cNvPr id="10" name="组合 9"/>
          <p:cNvGrpSpPr/>
          <p:nvPr userDrawn="1">
            <p:custDataLst>
              <p:tags r:id="rId2"/>
            </p:custDataLst>
          </p:nvPr>
        </p:nvGrpSpPr>
        <p:grpSpPr>
          <a:xfrm>
            <a:off x="5146478" y="2371334"/>
            <a:ext cx="565716" cy="706084"/>
            <a:chOff x="10608342" y="5053054"/>
            <a:chExt cx="1583658" cy="1966165"/>
          </a:xfrm>
        </p:grpSpPr>
        <p:sp>
          <p:nvSpPr>
            <p:cNvPr id="11" name="任意多边形: 形状 10"/>
            <p:cNvSpPr/>
            <p:nvPr>
              <p:custDataLst>
                <p:tags r:id="rId11"/>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785"/>
            </a:p>
          </p:txBody>
        </p:sp>
        <p:sp>
          <p:nvSpPr>
            <p:cNvPr id="12" name="等腰三角形 11"/>
            <p:cNvSpPr/>
            <p:nvPr>
              <p:custDataLst>
                <p:tags r:id="rId12"/>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sz="1785"/>
            </a:p>
          </p:txBody>
        </p:sp>
      </p:grpSp>
      <p:grpSp>
        <p:nvGrpSpPr>
          <p:cNvPr id="14" name="组合 13"/>
          <p:cNvGrpSpPr/>
          <p:nvPr userDrawn="1">
            <p:custDataLst>
              <p:tags r:id="rId3"/>
            </p:custDataLst>
          </p:nvPr>
        </p:nvGrpSpPr>
        <p:grpSpPr>
          <a:xfrm rot="10800000">
            <a:off x="-1" y="0"/>
            <a:ext cx="12096750" cy="1241431"/>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785"/>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785"/>
            </a:p>
          </p:txBody>
        </p:sp>
      </p:grpSp>
      <p:sp>
        <p:nvSpPr>
          <p:cNvPr id="2" name="标题 1"/>
          <p:cNvSpPr>
            <a:spLocks noGrp="1"/>
          </p:cNvSpPr>
          <p:nvPr>
            <p:ph type="title" hasCustomPrompt="1"/>
            <p:custDataLst>
              <p:tags r:id="rId4"/>
            </p:custDataLst>
          </p:nvPr>
        </p:nvSpPr>
        <p:spPr>
          <a:xfrm>
            <a:off x="3473557" y="3082177"/>
            <a:ext cx="5149637" cy="738841"/>
          </a:xfrm>
        </p:spPr>
        <p:txBody>
          <a:bodyPr lIns="90170" tIns="46990" rIns="90170" bIns="0" anchor="b" anchorCtr="0">
            <a:normAutofit/>
          </a:bodyPr>
          <a:lstStyle>
            <a:lvl1pPr algn="ctr">
              <a:defRPr sz="3970" u="none" strike="noStrike" kern="1200" cap="none" spc="298"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5"/>
            </p:custDataLst>
          </p:nvPr>
        </p:nvSpPr>
        <p:spPr>
          <a:xfrm>
            <a:off x="3473557" y="3873226"/>
            <a:ext cx="5149637" cy="1473266"/>
          </a:xfrm>
        </p:spPr>
        <p:txBody>
          <a:bodyPr lIns="90170" tIns="0" rIns="90170" bIns="46990">
            <a:normAutofit/>
          </a:bodyPr>
          <a:lstStyle>
            <a:lvl1pPr marL="0" indent="0" algn="ctr" eaLnBrk="1" fontAlgn="auto" latinLnBrk="0" hangingPunct="1">
              <a:buNone/>
              <a:defRPr kumimoji="0" lang="zh-CN" altLang="en-US" sz="1985" b="0" i="0" u="none" strike="noStrike" kern="1200" cap="none" spc="149"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3390" indent="0">
              <a:buNone/>
              <a:defRPr sz="1985">
                <a:solidFill>
                  <a:schemeClr val="tx1">
                    <a:tint val="75000"/>
                  </a:schemeClr>
                </a:solidFill>
              </a:defRPr>
            </a:lvl2pPr>
            <a:lvl3pPr marL="907415" indent="0">
              <a:buNone/>
              <a:defRPr sz="1785">
                <a:solidFill>
                  <a:schemeClr val="tx1">
                    <a:tint val="75000"/>
                  </a:schemeClr>
                </a:solidFill>
              </a:defRPr>
            </a:lvl3pPr>
            <a:lvl4pPr marL="1360805" indent="0">
              <a:buNone/>
              <a:defRPr sz="1590">
                <a:solidFill>
                  <a:schemeClr val="tx1">
                    <a:tint val="75000"/>
                  </a:schemeClr>
                </a:solidFill>
              </a:defRPr>
            </a:lvl4pPr>
            <a:lvl5pPr marL="1814830" indent="0">
              <a:buNone/>
              <a:defRPr sz="1590">
                <a:solidFill>
                  <a:schemeClr val="tx1">
                    <a:tint val="75000"/>
                  </a:schemeClr>
                </a:solidFill>
              </a:defRPr>
            </a:lvl5pPr>
            <a:lvl6pPr marL="2268220" indent="0">
              <a:buNone/>
              <a:defRPr sz="1590">
                <a:solidFill>
                  <a:schemeClr val="tx1">
                    <a:tint val="75000"/>
                  </a:schemeClr>
                </a:solidFill>
              </a:defRPr>
            </a:lvl6pPr>
            <a:lvl7pPr marL="2721610" indent="0">
              <a:buNone/>
              <a:defRPr sz="1590">
                <a:solidFill>
                  <a:schemeClr val="tx1">
                    <a:tint val="75000"/>
                  </a:schemeClr>
                </a:solidFill>
              </a:defRPr>
            </a:lvl7pPr>
            <a:lvl8pPr marL="3175635" indent="0">
              <a:buNone/>
              <a:defRPr sz="1590">
                <a:solidFill>
                  <a:schemeClr val="tx1">
                    <a:tint val="75000"/>
                  </a:schemeClr>
                </a:solidFill>
              </a:defRPr>
            </a:lvl8pPr>
            <a:lvl9pPr marL="3629025" indent="0">
              <a:buNone/>
              <a:defRPr sz="159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6"/>
            </p:custDataLst>
          </p:nvPr>
        </p:nvSpPr>
        <p:spPr/>
        <p:txBody>
          <a:bodyPr>
            <a:normAutofit/>
          </a:bodyPr>
          <a:lstStyle/>
          <a:p>
            <a:fld id="{760FBDFE-C587-4B4C-A407-44438C67B59E}" type="datetimeFigureOut">
              <a:rPr lang="zh-CN" altLang="en-US" smtClean="0"/>
              <a:t>2023/3/11</a:t>
            </a:fld>
            <a:endParaRPr lang="zh-CN" altLang="en-US"/>
          </a:p>
        </p:txBody>
      </p:sp>
      <p:sp>
        <p:nvSpPr>
          <p:cNvPr id="5" name="页脚占位符 4"/>
          <p:cNvSpPr>
            <a:spLocks noGrp="1"/>
          </p:cNvSpPr>
          <p:nvPr>
            <p:ph type="ftr" sz="quarter" idx="11"/>
            <p:custDataLst>
              <p:tags r:id="rId7"/>
            </p:custDataLst>
          </p:nvPr>
        </p:nvSpPr>
        <p:spPr/>
        <p:txBody>
          <a:bodyPr>
            <a:normAutofit/>
          </a:bodyPr>
          <a:lstStyle/>
          <a:p>
            <a:endParaRPr lang="zh-CN" altLang="en-US"/>
          </a:p>
        </p:txBody>
      </p:sp>
      <p:sp>
        <p:nvSpPr>
          <p:cNvPr id="6" name="灯片编号占位符 5"/>
          <p:cNvSpPr>
            <a:spLocks noGrp="1"/>
          </p:cNvSpPr>
          <p:nvPr>
            <p:ph type="sldNum" sz="quarter" idx="12"/>
            <p:custDataLst>
              <p:tags r:id="rId8"/>
            </p:custDataLst>
          </p:nvPr>
        </p:nvSpPr>
        <p:spPr/>
        <p:txBody>
          <a:bodyPr>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4649" y="442105"/>
            <a:ext cx="10767454" cy="440839"/>
          </a:xfrm>
        </p:spPr>
        <p:txBody>
          <a:bodyPr vert="horz" lIns="90170" tIns="46990" rIns="90170" bIns="46990" rtlCol="0" anchor="t" anchorCtr="0">
            <a:normAutofit/>
          </a:bodyPr>
          <a:lstStyle>
            <a:lvl1pPr marL="0" marR="0" lvl="0" algn="l" defTabSz="907415" rtl="0" eaLnBrk="1" fontAlgn="auto" latinLnBrk="0" hangingPunct="1">
              <a:lnSpc>
                <a:spcPct val="100000"/>
              </a:lnSpc>
              <a:buNone/>
              <a:defRPr kumimoji="0" lang="zh-CN" altLang="en-US" sz="2380" b="1" i="0" u="none" strike="noStrike" kern="1200" cap="none" spc="198"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4696" y="950083"/>
            <a:ext cx="5241967" cy="5375186"/>
          </a:xfrm>
        </p:spPr>
        <p:txBody>
          <a:bodyPr vert="horz" lIns="90170" tIns="46990" rIns="90170" bIns="46990" rtlCol="0">
            <a:normAutofit/>
          </a:bodyPr>
          <a:lstStyle>
            <a:lvl1pPr marL="226695" marR="0" lvl="0"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0720" marR="0" lvl="1" indent="-226695" algn="l" defTabSz="907415" rtl="0" eaLnBrk="1" fontAlgn="auto" latinLnBrk="0" hangingPunct="1">
              <a:lnSpc>
                <a:spcPct val="130000"/>
              </a:lnSpc>
              <a:spcBef>
                <a:spcPts val="0"/>
              </a:spcBef>
              <a:spcAft>
                <a:spcPts val="990"/>
              </a:spcAft>
              <a:buFont typeface="Arial" panose="020B0604020202020204" pitchFamily="34" charset="0"/>
              <a:buChar char="•"/>
              <a:tabLst>
                <a:tab pos="1597025" algn="l"/>
              </a:tabLst>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34110" marR="0" lvl="2"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87500" marR="0" lvl="3"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41525" marR="0" lvl="4"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190136" y="950083"/>
            <a:ext cx="5241967" cy="5375186"/>
          </a:xfrm>
        </p:spPr>
        <p:txBody>
          <a:bodyPr lIns="90170" tIns="46990" rIns="90170" bIns="46990">
            <a:normAutofit/>
          </a:bodyPr>
          <a:lstStyle>
            <a:lvl1pPr>
              <a:defRPr sz="159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59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59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59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59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lIns="90170" tIns="46990" rIns="90170" bIns="46990">
            <a:normAutofit/>
          </a:bodyPr>
          <a:lstStyle/>
          <a:p>
            <a:fld id="{760FBDFE-C587-4B4C-A407-44438C67B59E}" type="datetimeFigureOut">
              <a:rPr lang="zh-CN" altLang="en-US" smtClean="0"/>
              <a:t>2023/3/11</a:t>
            </a:fld>
            <a:endParaRPr lang="zh-CN" altLang="en-US"/>
          </a:p>
        </p:txBody>
      </p:sp>
      <p:sp>
        <p:nvSpPr>
          <p:cNvPr id="6" name="页脚占位符 5"/>
          <p:cNvSpPr>
            <a:spLocks noGrp="1"/>
          </p:cNvSpPr>
          <p:nvPr>
            <p:ph type="ftr" sz="quarter" idx="11"/>
            <p:custDataLst>
              <p:tags r:id="rId5"/>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6"/>
            </p:custDataLst>
          </p:nvPr>
        </p:nvSpPr>
        <p:spPr/>
        <p:txBody>
          <a:bodyPr lIns="90170" tIns="46990" rIns="90170" bIns="4699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4649" y="442105"/>
            <a:ext cx="10767454" cy="440839"/>
          </a:xfrm>
        </p:spPr>
        <p:txBody>
          <a:bodyPr vert="horz" lIns="101600" tIns="38100" rIns="76200" bIns="38100" rtlCol="0" anchor="t" anchorCtr="0">
            <a:noAutofit/>
          </a:bodyPr>
          <a:lstStyle>
            <a:lvl1pPr marL="0" marR="0" lvl="0" algn="l" defTabSz="907415" rtl="0" eaLnBrk="1" fontAlgn="auto" latinLnBrk="0" hangingPunct="1">
              <a:lnSpc>
                <a:spcPct val="100000"/>
              </a:lnSpc>
              <a:buNone/>
              <a:defRPr kumimoji="0" lang="zh-CN" altLang="en-US" sz="2380" b="1" i="0" u="none" strike="noStrike" kern="1200" cap="none" spc="198"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4696" y="950083"/>
            <a:ext cx="5241967" cy="380033"/>
          </a:xfrm>
        </p:spPr>
        <p:txBody>
          <a:bodyPr lIns="101600" tIns="38100" rIns="76200" bIns="38100" anchor="t" anchorCtr="0">
            <a:noAutofit/>
          </a:bodyPr>
          <a:lstStyle>
            <a:lvl1pPr marL="0" indent="0" eaLnBrk="1" fontAlgn="auto" latinLnBrk="0" hangingPunct="1">
              <a:lnSpc>
                <a:spcPct val="100000"/>
              </a:lnSpc>
              <a:spcAft>
                <a:spcPts val="0"/>
              </a:spcAft>
              <a:buNone/>
              <a:defRPr sz="1985" b="0" u="none" strike="noStrike" kern="1200" cap="none" spc="198"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3390" indent="0">
              <a:buNone/>
              <a:defRPr sz="1985" b="1"/>
            </a:lvl2pPr>
            <a:lvl3pPr marL="907415" indent="0">
              <a:buNone/>
              <a:defRPr sz="1785" b="1"/>
            </a:lvl3pPr>
            <a:lvl4pPr marL="1360805" indent="0">
              <a:buNone/>
              <a:defRPr sz="1590" b="1"/>
            </a:lvl4pPr>
            <a:lvl5pPr marL="1814830" indent="0">
              <a:buNone/>
              <a:defRPr sz="1590" b="1"/>
            </a:lvl5pPr>
            <a:lvl6pPr marL="2268220" indent="0">
              <a:buNone/>
              <a:defRPr sz="1590" b="1"/>
            </a:lvl6pPr>
            <a:lvl7pPr marL="2721610" indent="0">
              <a:buNone/>
              <a:defRPr sz="1590" b="1"/>
            </a:lvl7pPr>
            <a:lvl8pPr marL="3175635" indent="0">
              <a:buNone/>
              <a:defRPr sz="1590" b="1"/>
            </a:lvl8pPr>
            <a:lvl9pPr marL="3629025" indent="0">
              <a:buNone/>
              <a:defRPr sz="159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4691" y="1402944"/>
            <a:ext cx="5241925" cy="4922187"/>
          </a:xfrm>
        </p:spPr>
        <p:txBody>
          <a:bodyPr vert="horz" lIns="101600" tIns="0" rIns="82550" bIns="0" rtlCol="0">
            <a:noAutofit/>
          </a:bodyPr>
          <a:lstStyle>
            <a:lvl1pPr marL="226695" marR="0" lvl="0"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0720" marR="0" lvl="1" indent="-226695" algn="l" defTabSz="907415" rtl="0" eaLnBrk="1" fontAlgn="auto" latinLnBrk="0" hangingPunct="1">
              <a:lnSpc>
                <a:spcPct val="130000"/>
              </a:lnSpc>
              <a:spcBef>
                <a:spcPts val="0"/>
              </a:spcBef>
              <a:spcAft>
                <a:spcPts val="990"/>
              </a:spcAft>
              <a:buFont typeface="Arial" panose="020B0604020202020204" pitchFamily="34" charset="0"/>
              <a:buChar char="•"/>
              <a:tabLst>
                <a:tab pos="1597025" algn="l"/>
              </a:tabLst>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34110" marR="0" lvl="2"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87500" marR="0" lvl="3"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41525" marR="0" lvl="4"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187033" y="950083"/>
            <a:ext cx="5241967" cy="380033"/>
          </a:xfrm>
        </p:spPr>
        <p:txBody>
          <a:bodyPr vert="horz" lIns="101600" tIns="38100" rIns="76200" bIns="38100" rtlCol="0" anchor="t" anchorCtr="0">
            <a:noAutofit/>
          </a:bodyPr>
          <a:lstStyle>
            <a:lvl1pPr marL="0" marR="0" lvl="0" indent="0" algn="l" defTabSz="907415" rtl="0" eaLnBrk="1" fontAlgn="auto" latinLnBrk="0" hangingPunct="1">
              <a:lnSpc>
                <a:spcPct val="100000"/>
              </a:lnSpc>
              <a:spcBef>
                <a:spcPts val="0"/>
              </a:spcBef>
              <a:spcAft>
                <a:spcPts val="0"/>
              </a:spcAft>
              <a:buFont typeface="Arial" panose="020B0604020202020204" pitchFamily="34" charset="0"/>
              <a:buNone/>
              <a:defRPr kumimoji="0" lang="zh-CN" altLang="en-US" sz="1985" b="0" i="0" u="none" strike="noStrike" kern="1200" cap="none" spc="198"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3390" indent="0">
              <a:buNone/>
              <a:defRPr sz="1985" b="1"/>
            </a:lvl2pPr>
            <a:lvl3pPr marL="907415" indent="0">
              <a:buNone/>
              <a:defRPr sz="1785" b="1"/>
            </a:lvl3pPr>
            <a:lvl4pPr marL="1360805" indent="0">
              <a:buNone/>
              <a:defRPr sz="1590" b="1"/>
            </a:lvl4pPr>
            <a:lvl5pPr marL="1814830" indent="0">
              <a:buNone/>
              <a:defRPr sz="1590" b="1"/>
            </a:lvl5pPr>
            <a:lvl6pPr marL="2268220" indent="0">
              <a:buNone/>
              <a:defRPr sz="1590" b="1"/>
            </a:lvl6pPr>
            <a:lvl7pPr marL="2721610" indent="0">
              <a:buNone/>
              <a:defRPr sz="1590" b="1"/>
            </a:lvl7pPr>
            <a:lvl8pPr marL="3175635" indent="0">
              <a:buNone/>
              <a:defRPr sz="1590" b="1"/>
            </a:lvl8pPr>
            <a:lvl9pPr marL="3629025" indent="0">
              <a:buNone/>
              <a:defRPr sz="159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187033" y="1402944"/>
            <a:ext cx="5241967" cy="4922187"/>
          </a:xfrm>
        </p:spPr>
        <p:txBody>
          <a:bodyPr vert="horz" lIns="101600" tIns="0" rIns="82550" bIns="0" rtlCol="0">
            <a:noAutofit/>
          </a:bodyPr>
          <a:lstStyle>
            <a:lvl1pPr marL="226695" marR="0" lvl="0"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0720" marR="0" lvl="1" indent="-226695" algn="l" defTabSz="907415" rtl="0" eaLnBrk="1" fontAlgn="auto" latinLnBrk="0" hangingPunct="1">
              <a:lnSpc>
                <a:spcPct val="130000"/>
              </a:lnSpc>
              <a:spcBef>
                <a:spcPts val="0"/>
              </a:spcBef>
              <a:spcAft>
                <a:spcPts val="990"/>
              </a:spcAft>
              <a:buFont typeface="Arial" panose="020B0604020202020204" pitchFamily="34" charset="0"/>
              <a:buChar char="•"/>
              <a:tabLst>
                <a:tab pos="1597025" algn="l"/>
              </a:tabLst>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34110" marR="0" lvl="2"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87500" marR="0" lvl="3"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41525" marR="0" lvl="4"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a:off x="10525464" y="5040188"/>
            <a:ext cx="1571286" cy="1961159"/>
            <a:chOff x="10608342" y="5053054"/>
            <a:chExt cx="1583658" cy="1966165"/>
          </a:xfrm>
        </p:grpSpPr>
        <p:sp>
          <p:nvSpPr>
            <p:cNvPr id="10" name="任意多边形: 形状 9"/>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p>
          </p:txBody>
        </p:sp>
        <p:sp>
          <p:nvSpPr>
            <p:cNvPr id="11" name="等腰三角形 10"/>
            <p:cNvSpPr/>
            <p:nvPr>
              <p:custDataLst>
                <p:tags r:id="rId7"/>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p>
          </p:txBody>
        </p:sp>
      </p:grpSp>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07415" rtl="0" eaLnBrk="1" fontAlgn="auto" latinLnBrk="0" hangingPunct="1">
              <a:lnSpc>
                <a:spcPct val="100000"/>
              </a:lnSpc>
              <a:buNone/>
              <a:defRPr kumimoji="0" lang="zh-CN" altLang="en-US" sz="2380" b="1" i="0" u="none" strike="noStrike" kern="1200" cap="none" spc="198"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2023/3/11</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4697" y="442105"/>
            <a:ext cx="10767454" cy="440839"/>
          </a:xfrm>
        </p:spPr>
        <p:txBody>
          <a:bodyPr vert="horz" lIns="101600" tIns="38100" rIns="76200" bIns="38100" rtlCol="0" anchor="t" anchorCtr="0">
            <a:noAutofit/>
          </a:bodyPr>
          <a:lstStyle>
            <a:lvl1pPr marL="0" marR="0" lvl="0" algn="l" defTabSz="907415" rtl="0" eaLnBrk="1" fontAlgn="auto" latinLnBrk="0" hangingPunct="1">
              <a:lnSpc>
                <a:spcPct val="100000"/>
              </a:lnSpc>
              <a:buNone/>
              <a:defRPr kumimoji="0" lang="zh-CN" altLang="en-US" sz="2380" b="1" i="0" u="none" strike="noStrike" kern="1200" cap="none" spc="198"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4696" y="950083"/>
            <a:ext cx="5241967" cy="5375186"/>
          </a:xfrm>
        </p:spPr>
        <p:txBody>
          <a:bodyPr vert="horz" lIns="101600" tIns="0" rIns="82550" bIns="0" rtlCol="0">
            <a:noAutofit/>
          </a:bodyPr>
          <a:lstStyle>
            <a:lvl1pPr marL="0" marR="0" lvl="0" indent="0" algn="l" defTabSz="907415" rtl="0" eaLnBrk="1" fontAlgn="auto" latinLnBrk="0" hangingPunct="1">
              <a:lnSpc>
                <a:spcPct val="130000"/>
              </a:lnSpc>
              <a:spcBef>
                <a:spcPts val="0"/>
              </a:spcBef>
              <a:spcAft>
                <a:spcPts val="990"/>
              </a:spcAft>
              <a:buFont typeface="Arial" panose="020B0604020202020204" pitchFamily="34" charset="0"/>
              <a:buNone/>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0720" marR="0" lvl="1" indent="-226695" algn="l" defTabSz="907415" rtl="0" eaLnBrk="1" fontAlgn="auto" latinLnBrk="0" hangingPunct="1">
              <a:lnSpc>
                <a:spcPct val="130000"/>
              </a:lnSpc>
              <a:spcBef>
                <a:spcPts val="0"/>
              </a:spcBef>
              <a:spcAft>
                <a:spcPts val="990"/>
              </a:spcAft>
              <a:buFont typeface="Arial" panose="020B0604020202020204" pitchFamily="34" charset="0"/>
              <a:buChar char="•"/>
              <a:tabLst>
                <a:tab pos="1597025" algn="l"/>
              </a:tabLst>
              <a:defRPr kumimoji="0" lang="zh-CN" altLang="en-US" sz="1590" b="0" i="0" u="none" strike="noStrike" kern="1200" cap="none" spc="149" normalizeH="0" baseline="0" noProof="1" dirty="0">
                <a:solidFill>
                  <a:schemeClr val="tx1"/>
                </a:solidFill>
                <a:uFillTx/>
                <a:latin typeface="+mn-lt"/>
                <a:ea typeface="+mn-ea"/>
                <a:cs typeface="+mn-cs"/>
                <a:sym typeface="+mn-ea"/>
              </a:defRPr>
            </a:lvl2pPr>
            <a:lvl3pPr marL="1134110" marR="0" lvl="2"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solidFill>
                <a:uFillTx/>
                <a:latin typeface="+mn-lt"/>
                <a:ea typeface="+mn-ea"/>
                <a:cs typeface="+mn-cs"/>
                <a:sym typeface="+mn-ea"/>
              </a:defRPr>
            </a:lvl3pPr>
            <a:lvl4pPr marL="1587500" marR="0" lvl="3"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solidFill>
                <a:uFillTx/>
                <a:latin typeface="+mn-lt"/>
                <a:ea typeface="+mn-ea"/>
                <a:cs typeface="+mn-cs"/>
                <a:sym typeface="+mn-ea"/>
              </a:defRPr>
            </a:lvl4pPr>
            <a:lvl5pPr marL="2041525" marR="0" lvl="4"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190183" y="950083"/>
            <a:ext cx="5241967" cy="5375186"/>
          </a:xfrm>
        </p:spPr>
        <p:txBody>
          <a:bodyPr vert="horz" lIns="101600" tIns="0" rIns="82550" bIns="0" rtlCol="0">
            <a:normAutofit/>
          </a:bodyPr>
          <a:lstStyle>
            <a:lvl1pPr marL="226695" marR="0" lvl="0" indent="-226695" algn="l" defTabSz="907415" rtl="0" eaLnBrk="1" fontAlgn="auto" latinLnBrk="0" hangingPunct="1">
              <a:lnSpc>
                <a:spcPct val="130000"/>
              </a:lnSpc>
              <a:spcBef>
                <a:spcPts val="0"/>
              </a:spcBef>
              <a:spcAft>
                <a:spcPts val="990"/>
              </a:spcAft>
              <a:buFont typeface="Arial" panose="020B0604020202020204" pitchFamily="34" charset="0"/>
              <a:buChar char="•"/>
              <a:defRPr kumimoji="0" lang="zh-CN" altLang="en-US" sz="1590" b="0" i="0" u="none" strike="noStrike" kern="1200" cap="none" spc="149"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2023/3/11</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488548" y="950083"/>
            <a:ext cx="943554" cy="5375186"/>
          </a:xfrm>
        </p:spPr>
        <p:txBody>
          <a:bodyPr vert="eaVert" lIns="101600" tIns="38100" rIns="76200" bIns="38100" rtlCol="0" anchor="ctr" anchorCtr="0">
            <a:noAutofit/>
          </a:bodyPr>
          <a:lstStyle>
            <a:lvl1pPr marL="0" marR="0" lvl="0" algn="l" defTabSz="907415" rtl="0" eaLnBrk="1" fontAlgn="auto" latinLnBrk="0" hangingPunct="1">
              <a:lnSpc>
                <a:spcPct val="100000"/>
              </a:lnSpc>
              <a:spcAft>
                <a:spcPts val="0"/>
              </a:spcAft>
              <a:buNone/>
              <a:defRPr kumimoji="0" lang="zh-CN" altLang="en-US" sz="2380" b="1" i="0" u="none" strike="noStrike" kern="1200" cap="none" spc="198"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4692" y="950075"/>
            <a:ext cx="9751319" cy="5375186"/>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english#pid=634e6762fa35a82e74428ec2#tid=63525814da7339000c5d7216">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4697" y="950083"/>
            <a:ext cx="10767454" cy="53751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60340" y="2582063"/>
            <a:ext cx="4976068" cy="1515837"/>
          </a:xfrm>
        </p:spPr>
        <p:txBody>
          <a:bodyPr vert="horz" lIns="90170" tIns="46990" rIns="90170" bIns="46990" rtlCol="0" anchor="ctr" anchorCtr="0">
            <a:normAutofit/>
          </a:bodyPr>
          <a:lstStyle>
            <a:lvl1pPr marL="0" marR="0" algn="ctr" defTabSz="907415" rtl="0" eaLnBrk="1" fontAlgn="auto" latinLnBrk="0" hangingPunct="1">
              <a:lnSpc>
                <a:spcPct val="100000"/>
              </a:lnSpc>
              <a:buNone/>
              <a:defRPr kumimoji="0" lang="zh-CN" altLang="en-US" sz="7940" b="1" i="0" u="none" strike="noStrike" kern="1200" cap="none" spc="595"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2"/>
            </p:custDataLst>
          </p:nvPr>
        </p:nvSpPr>
        <p:spPr/>
        <p:txBody>
          <a:bodyPr lIns="90170" tIns="46990" rIns="90170" bIns="46990">
            <a:normAutofit/>
          </a:bodyPr>
          <a:lstStyle/>
          <a:p>
            <a:fld id="{760FBDFE-C587-4B4C-A407-44438C67B59E}" type="datetimeFigureOut">
              <a:rPr lang="zh-CN" altLang="en-US" smtClean="0"/>
              <a:t>2023/3/11</a:t>
            </a:fld>
            <a:endParaRPr lang="zh-CN" altLang="en-US"/>
          </a:p>
        </p:txBody>
      </p:sp>
      <p:sp>
        <p:nvSpPr>
          <p:cNvPr id="4" name="页脚占位符 3"/>
          <p:cNvSpPr>
            <a:spLocks noGrp="1"/>
          </p:cNvSpPr>
          <p:nvPr>
            <p:ph type="ftr" sz="quarter" idx="11"/>
            <p:custDataLst>
              <p:tags r:id="rId3"/>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4"/>
            </p:custDataLst>
          </p:nvPr>
        </p:nvSpPr>
        <p:spPr/>
        <p:txBody>
          <a:bodyPr lIns="90170" tIns="46990" rIns="90170" bIns="46990">
            <a:normAutofit/>
          </a:bodyPr>
          <a:lstStyle/>
          <a:p>
            <a:fld id="{49AE70B2-8BF9-45C0-BB95-33D1B9D3A854}" type="slidenum">
              <a:rPr lang="zh-CN" altLang="en-US" smtClean="0"/>
              <a:t>‹#›</a:t>
            </a:fld>
            <a:endParaRPr lang="zh-CN" altLang="en-US"/>
          </a:p>
        </p:txBody>
      </p:sp>
      <p:grpSp>
        <p:nvGrpSpPr>
          <p:cNvPr id="6" name="组合 5"/>
          <p:cNvGrpSpPr/>
          <p:nvPr userDrawn="1">
            <p:custDataLst>
              <p:tags r:id="rId5"/>
            </p:custDataLst>
          </p:nvPr>
        </p:nvGrpSpPr>
        <p:grpSpPr>
          <a:xfrm flipH="1">
            <a:off x="8536411" y="3104957"/>
            <a:ext cx="433327" cy="540846"/>
            <a:chOff x="10608342" y="5053054"/>
            <a:chExt cx="1583658" cy="1966165"/>
          </a:xfrm>
        </p:grpSpPr>
        <p:sp>
          <p:nvSpPr>
            <p:cNvPr id="7" name="任意多边形: 形状 6"/>
            <p:cNvSpPr/>
            <p:nvPr>
              <p:custDataLst>
                <p:tags r:id="rId9"/>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sz="1785" dirty="0"/>
            </a:p>
          </p:txBody>
        </p:sp>
        <p:sp>
          <p:nvSpPr>
            <p:cNvPr id="8" name="等腰三角形 7"/>
            <p:cNvSpPr/>
            <p:nvPr>
              <p:custDataLst>
                <p:tags r:id="rId10"/>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sz="1785" dirty="0"/>
            </a:p>
          </p:txBody>
        </p:sp>
      </p:grpSp>
      <p:grpSp>
        <p:nvGrpSpPr>
          <p:cNvPr id="9" name="组合 8"/>
          <p:cNvGrpSpPr/>
          <p:nvPr userDrawn="1">
            <p:custDataLst>
              <p:tags r:id="rId6"/>
            </p:custDataLst>
          </p:nvPr>
        </p:nvGrpSpPr>
        <p:grpSpPr>
          <a:xfrm>
            <a:off x="3127013" y="3111557"/>
            <a:ext cx="433327" cy="540846"/>
            <a:chOff x="10608342" y="5053054"/>
            <a:chExt cx="1583658" cy="1966165"/>
          </a:xfrm>
        </p:grpSpPr>
        <p:sp>
          <p:nvSpPr>
            <p:cNvPr id="10" name="任意多边形: 形状 9"/>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sz="1785">
                <a:solidFill>
                  <a:schemeClr val="bg1"/>
                </a:solidFill>
              </a:endParaRPr>
            </a:p>
          </p:txBody>
        </p:sp>
        <p:sp>
          <p:nvSpPr>
            <p:cNvPr id="11" name="等腰三角形 10"/>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sz="1785" dirty="0"/>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3970335" y="6029808"/>
            <a:ext cx="8126415" cy="810730"/>
            <a:chOff x="4001597" y="5613400"/>
            <a:chExt cx="8190403" cy="1244600"/>
          </a:xfrm>
        </p:grpSpPr>
        <p:sp>
          <p:nvSpPr>
            <p:cNvPr id="9" name="任意多边形: 形状 8"/>
            <p:cNvSpPr/>
            <p:nvPr>
              <p:custDataLst>
                <p:tags r:id="rId6"/>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p>
          </p:txBody>
        </p:sp>
        <p:sp>
          <p:nvSpPr>
            <p:cNvPr id="10" name="等腰三角形 9"/>
            <p:cNvSpPr/>
            <p:nvPr>
              <p:custDataLst>
                <p:tags r:id="rId7"/>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p>
          </p:txBody>
        </p:sp>
      </p:grpSp>
      <p:sp>
        <p:nvSpPr>
          <p:cNvPr id="2" name="标题 1"/>
          <p:cNvSpPr>
            <a:spLocks noGrp="1"/>
          </p:cNvSpPr>
          <p:nvPr userDrawn="1">
            <p:ph type="title" hasCustomPrompt="1"/>
            <p:custDataLst>
              <p:tags r:id="rId2"/>
            </p:custDataLst>
          </p:nvPr>
        </p:nvSpPr>
        <p:spPr>
          <a:xfrm>
            <a:off x="831652" y="792303"/>
            <a:ext cx="10433447" cy="539108"/>
          </a:xfrm>
        </p:spPr>
        <p:txBody>
          <a:bodyPr>
            <a:normAutofit/>
          </a:bodyPr>
          <a:lstStyle>
            <a:lvl1pPr>
              <a:defRPr sz="2185" b="1" spc="198"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latin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latin typeface="微软雅黑" panose="020B0503020204020204" pitchFamily="3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0448" y="303391"/>
            <a:ext cx="11515854" cy="623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latin typeface="Arial" panose="020B0604020202020204" pitchFamily="34" charset="0"/>
              <a:ea typeface="微软雅黑" panose="020B0503020204020204" pitchFamily="34" charset="-122"/>
            </a:endParaRPr>
          </a:p>
        </p:txBody>
      </p:sp>
      <p:grpSp>
        <p:nvGrpSpPr>
          <p:cNvPr id="11" name="组合 10"/>
          <p:cNvGrpSpPr/>
          <p:nvPr userDrawn="1">
            <p:custDataLst>
              <p:tags r:id="rId2"/>
            </p:custDataLst>
          </p:nvPr>
        </p:nvGrpSpPr>
        <p:grpSpPr>
          <a:xfrm rot="16200000">
            <a:off x="10921674" y="353308"/>
            <a:ext cx="735991" cy="909146"/>
            <a:chOff x="10608342" y="5053054"/>
            <a:chExt cx="1583658" cy="1966165"/>
          </a:xfrm>
        </p:grpSpPr>
        <p:sp>
          <p:nvSpPr>
            <p:cNvPr id="12" name="任意多边形: 形状 11"/>
            <p:cNvSpPr/>
            <p:nvPr>
              <p:custDataLst>
                <p:tags r:id="rId11"/>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sp>
          <p:nvSpPr>
            <p:cNvPr id="13" name="等腰三角形 12"/>
            <p:cNvSpPr/>
            <p:nvPr>
              <p:custDataLst>
                <p:tags r:id="rId12"/>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grpSp>
      <p:grpSp>
        <p:nvGrpSpPr>
          <p:cNvPr id="14" name="组合 13"/>
          <p:cNvGrpSpPr/>
          <p:nvPr userDrawn="1">
            <p:custDataLst>
              <p:tags r:id="rId3"/>
            </p:custDataLst>
          </p:nvPr>
        </p:nvGrpSpPr>
        <p:grpSpPr>
          <a:xfrm rot="5400000">
            <a:off x="438455" y="5573018"/>
            <a:ext cx="735991" cy="909146"/>
            <a:chOff x="10608342" y="5053054"/>
            <a:chExt cx="1583658" cy="1966165"/>
          </a:xfrm>
        </p:grpSpPr>
        <p:sp>
          <p:nvSpPr>
            <p:cNvPr id="16" name="任意多边形: 形状 15"/>
            <p:cNvSpPr/>
            <p:nvPr>
              <p:custDataLst>
                <p:tags r:id="rId9"/>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sp>
          <p:nvSpPr>
            <p:cNvPr id="17" name="等腰三角形 16"/>
            <p:cNvSpPr/>
            <p:nvPr>
              <p:custDataLst>
                <p:tags r:id="rId10"/>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grpSp>
      <p:sp>
        <p:nvSpPr>
          <p:cNvPr id="2" name="标题 1"/>
          <p:cNvSpPr>
            <a:spLocks noGrp="1"/>
          </p:cNvSpPr>
          <p:nvPr>
            <p:ph type="title" hasCustomPrompt="1"/>
            <p:custDataLst>
              <p:tags r:id="rId4"/>
            </p:custDataLst>
          </p:nvPr>
        </p:nvSpPr>
        <p:spPr>
          <a:xfrm>
            <a:off x="1271587" y="1246019"/>
            <a:ext cx="9551194" cy="721758"/>
          </a:xfrm>
        </p:spPr>
        <p:txBody>
          <a:bodyPr anchor="ctr"/>
          <a:lstStyle>
            <a:lvl1pPr>
              <a:defRPr sz="3175"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hasCustomPrompt="1"/>
            <p:custDataLst>
              <p:tags r:id="rId5"/>
            </p:custDataLst>
          </p:nvPr>
        </p:nvSpPr>
        <p:spPr>
          <a:xfrm>
            <a:off x="1271104" y="2158091"/>
            <a:ext cx="9551392" cy="3436428"/>
          </a:xfrm>
        </p:spPr>
        <p:txBody>
          <a:bodyPr>
            <a:normAutofit/>
          </a:bodyPr>
          <a:lstStyle>
            <a:lvl1pPr marL="0" indent="0">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5" name="灯片编号占位符 4"/>
          <p:cNvSpPr>
            <a:spLocks noGrp="1"/>
          </p:cNvSpPr>
          <p:nvPr>
            <p:ph type="sldNum" sz="quarter" idx="12"/>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4" name="页脚占位符 3"/>
          <p:cNvSpPr>
            <a:spLocks noGrp="1"/>
          </p:cNvSpPr>
          <p:nvPr>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1"/>
            <a:ext cx="4785777" cy="684117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85" dirty="0">
              <a:latin typeface="Arial" panose="020B0604020202020204" pitchFamily="34" charset="0"/>
              <a:ea typeface="微软雅黑" panose="020B0503020204020204" pitchFamily="34" charset="-122"/>
              <a:sym typeface="+mn-ea"/>
            </a:endParaRPr>
          </a:p>
        </p:txBody>
      </p:sp>
      <p:sp>
        <p:nvSpPr>
          <p:cNvPr id="2" name="标题 1"/>
          <p:cNvSpPr>
            <a:spLocks noGrp="1"/>
          </p:cNvSpPr>
          <p:nvPr userDrawn="1">
            <p:ph type="title" hasCustomPrompt="1"/>
            <p:custDataLst>
              <p:tags r:id="rId2"/>
            </p:custDataLst>
          </p:nvPr>
        </p:nvSpPr>
        <p:spPr>
          <a:xfrm>
            <a:off x="578644" y="768439"/>
            <a:ext cx="3929063" cy="879754"/>
          </a:xfrm>
        </p:spPr>
        <p:txBody>
          <a:bodyPr anchor="ctr">
            <a:normAutofit/>
          </a:bodyPr>
          <a:lstStyle>
            <a:lvl1pPr>
              <a:defRPr sz="3175" b="1" u="none" strike="noStrike" kern="1200" cap="none" spc="0" normalizeH="0" baseline="0">
                <a:solidFill>
                  <a:schemeClr val="bg1"/>
                </a:solidFill>
                <a:uFillTx/>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6"/>
            </p:custDataLst>
          </p:nvPr>
        </p:nvSpPr>
        <p:spPr>
          <a:xfrm>
            <a:off x="582215" y="1759508"/>
            <a:ext cx="3925491" cy="4082778"/>
          </a:xfrm>
        </p:spPr>
        <p:txBody>
          <a:bodyPr>
            <a:normAutofit/>
          </a:bodyPr>
          <a:lstStyle>
            <a:lvl1pPr marL="0" indent="0">
              <a:lnSpc>
                <a:spcPct val="130000"/>
              </a:lnSpc>
              <a:spcAft>
                <a:spcPts val="990"/>
              </a:spcAft>
              <a:buFont typeface="Arial" panose="020B0604020202020204" pitchFamily="34" charset="0"/>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1pPr>
            <a:lvl2pPr marL="453390" indent="0">
              <a:lnSpc>
                <a:spcPct val="130000"/>
              </a:lnSpc>
              <a:spcAft>
                <a:spcPts val="990"/>
              </a:spcAft>
              <a:buFont typeface="Arial" panose="020B0604020202020204" pitchFamily="34" charset="0"/>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2pPr>
            <a:lvl3pPr marL="907415" indent="0">
              <a:lnSpc>
                <a:spcPct val="130000"/>
              </a:lnSpc>
              <a:spcAft>
                <a:spcPts val="990"/>
              </a:spcAft>
              <a:buFont typeface="Arial" panose="020B0604020202020204" pitchFamily="34" charset="0"/>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3pPr>
            <a:lvl4pPr marL="1360805" indent="0">
              <a:lnSpc>
                <a:spcPct val="130000"/>
              </a:lnSpc>
              <a:spcAft>
                <a:spcPts val="990"/>
              </a:spcAft>
              <a:buFont typeface="Arial" panose="020B0604020202020204" pitchFamily="34" charset="0"/>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4pPr>
            <a:lvl5pPr marL="1814830" indent="0">
              <a:lnSpc>
                <a:spcPct val="130000"/>
              </a:lnSpc>
              <a:spcAft>
                <a:spcPts val="990"/>
              </a:spcAft>
              <a:buFont typeface="Arial" panose="020B0604020202020204" pitchFamily="34" charset="0"/>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内容占位符 8"/>
          <p:cNvSpPr>
            <a:spLocks noGrp="1"/>
          </p:cNvSpPr>
          <p:nvPr userDrawn="1">
            <p:ph sz="quarter" idx="14"/>
            <p:custDataLst>
              <p:tags r:id="rId7"/>
            </p:custDataLst>
          </p:nvPr>
        </p:nvSpPr>
        <p:spPr>
          <a:xfrm>
            <a:off x="5061347" y="767978"/>
            <a:ext cx="6429375" cy="5074982"/>
          </a:xfrm>
        </p:spPr>
        <p:txBody>
          <a:bodyPr>
            <a:normAutofit/>
          </a:bodyPr>
          <a:lstStyle>
            <a:lvl1pPr marL="0" indent="0">
              <a:lnSpc>
                <a:spcPct val="130000"/>
              </a:lnSpc>
              <a:spcAft>
                <a:spcPts val="990"/>
              </a:spcAft>
              <a:buFont typeface="Arial" panose="020B0604020202020204" pitchFamily="34" charset="0"/>
              <a:buNone/>
              <a:defRPr sz="1590" u="none" strike="noStrike" kern="1200" cap="none" spc="0" normalizeH="0" baseline="0">
                <a:solidFill>
                  <a:schemeClr val="tx1">
                    <a:lumMod val="75000"/>
                  </a:schemeClr>
                </a:solidFill>
                <a:latin typeface="Arial" panose="020B0604020202020204" pitchFamily="34" charset="0"/>
                <a:ea typeface="微软雅黑" panose="020B0503020204020204" pitchFamily="34" charset="-122"/>
              </a:defRPr>
            </a:lvl1pPr>
            <a:lvl2pPr marL="453390" indent="0">
              <a:lnSpc>
                <a:spcPct val="130000"/>
              </a:lnSpc>
              <a:spcAft>
                <a:spcPts val="990"/>
              </a:spcAft>
              <a:buFont typeface="Arial" panose="020B0604020202020204" pitchFamily="34" charset="0"/>
              <a:buNone/>
              <a:defRPr sz="1590" u="none" strike="noStrike" kern="1200" cap="none" spc="0" normalizeH="0" baseline="0">
                <a:solidFill>
                  <a:schemeClr val="tx1">
                    <a:lumMod val="75000"/>
                  </a:schemeClr>
                </a:solidFill>
                <a:latin typeface="Arial" panose="020B0604020202020204" pitchFamily="34" charset="0"/>
                <a:ea typeface="微软雅黑" panose="020B0503020204020204" pitchFamily="34" charset="-122"/>
              </a:defRPr>
            </a:lvl2pPr>
            <a:lvl3pPr marL="907415" indent="0">
              <a:lnSpc>
                <a:spcPct val="130000"/>
              </a:lnSpc>
              <a:spcAft>
                <a:spcPts val="990"/>
              </a:spcAft>
              <a:buFont typeface="Arial" panose="020B0604020202020204" pitchFamily="34" charset="0"/>
              <a:buNone/>
              <a:defRPr sz="1590" u="none" strike="noStrike" kern="1200" cap="none" spc="0" normalizeH="0" baseline="0">
                <a:solidFill>
                  <a:schemeClr val="tx1">
                    <a:lumMod val="75000"/>
                  </a:schemeClr>
                </a:solidFill>
                <a:latin typeface="Arial" panose="020B0604020202020204" pitchFamily="34" charset="0"/>
                <a:ea typeface="微软雅黑" panose="020B0503020204020204" pitchFamily="34" charset="-122"/>
              </a:defRPr>
            </a:lvl3pPr>
            <a:lvl4pPr marL="1360805" indent="0">
              <a:lnSpc>
                <a:spcPct val="130000"/>
              </a:lnSpc>
              <a:spcAft>
                <a:spcPts val="990"/>
              </a:spcAft>
              <a:buFont typeface="Arial" panose="020B0604020202020204" pitchFamily="34" charset="0"/>
              <a:buNone/>
              <a:defRPr sz="1590" u="none" strike="noStrike" kern="1200" cap="none" spc="0" normalizeH="0" baseline="0">
                <a:solidFill>
                  <a:schemeClr val="tx1">
                    <a:lumMod val="75000"/>
                  </a:schemeClr>
                </a:solidFill>
                <a:latin typeface="Arial" panose="020B0604020202020204" pitchFamily="34" charset="0"/>
                <a:ea typeface="微软雅黑" panose="020B0503020204020204" pitchFamily="34" charset="-122"/>
              </a:defRPr>
            </a:lvl4pPr>
            <a:lvl5pPr marL="1814830" indent="0">
              <a:lnSpc>
                <a:spcPct val="130000"/>
              </a:lnSpc>
              <a:spcAft>
                <a:spcPts val="990"/>
              </a:spcAft>
              <a:buFont typeface="Arial" panose="020B0604020202020204" pitchFamily="34" charset="0"/>
              <a:buNone/>
              <a:defRPr sz="1590" u="none" strike="noStrike" kern="1200" cap="none" spc="0" normalizeH="0" baseline="0">
                <a:solidFill>
                  <a:schemeClr val="tx1">
                    <a:lumMod val="75000"/>
                  </a:schemeClr>
                </a:solidFill>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endParaRPr lang="zh-CN" altLang="en-US" dirty="0"/>
          </a:p>
        </p:txBody>
      </p:sp>
      <p:grpSp>
        <p:nvGrpSpPr>
          <p:cNvPr id="11" name="组合 10"/>
          <p:cNvGrpSpPr/>
          <p:nvPr userDrawn="1">
            <p:custDataLst>
              <p:tags r:id="rId8"/>
            </p:custDataLst>
          </p:nvPr>
        </p:nvGrpSpPr>
        <p:grpSpPr>
          <a:xfrm>
            <a:off x="-1" y="0"/>
            <a:ext cx="4785777" cy="767978"/>
            <a:chOff x="-1" y="0"/>
            <a:chExt cx="4823460" cy="769938"/>
          </a:xfrm>
        </p:grpSpPr>
        <p:sp>
          <p:nvSpPr>
            <p:cNvPr id="12" name="任意多边形: 形状 11"/>
            <p:cNvSpPr/>
            <p:nvPr>
              <p:custDataLst>
                <p:tags r:id="rId9"/>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ea typeface="微软雅黑" panose="020B0503020204020204" pitchFamily="34" charset="-122"/>
              </a:endParaRPr>
            </a:p>
          </p:txBody>
        </p:sp>
        <p:sp>
          <p:nvSpPr>
            <p:cNvPr id="14" name="等腰三角形 13"/>
            <p:cNvSpPr/>
            <p:nvPr>
              <p:custDataLst>
                <p:tags r:id="rId10"/>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solidFill>
                  <a:schemeClr val="tx1">
                    <a:lumMod val="85000"/>
                    <a:lumOff val="15000"/>
                  </a:schemeClr>
                </a:solidFill>
                <a:ea typeface="微软雅黑" panose="020B0503020204020204" pitchFamily="34" charset="-122"/>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0" y="0"/>
            <a:ext cx="12096750" cy="2657217"/>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85">
              <a:latin typeface="Arial" panose="020B0604020202020204" pitchFamily="34" charset="0"/>
              <a:ea typeface="微软雅黑" panose="020B0503020204020204" pitchFamily="34" charset="-122"/>
              <a:sym typeface="+mn-ea"/>
            </a:endParaRPr>
          </a:p>
        </p:txBody>
      </p:sp>
      <p:sp>
        <p:nvSpPr>
          <p:cNvPr id="2" name="标题 1"/>
          <p:cNvSpPr>
            <a:spLocks noGrp="1"/>
          </p:cNvSpPr>
          <p:nvPr userDrawn="1">
            <p:ph type="title"/>
            <p:custDataLst>
              <p:tags r:id="rId2"/>
            </p:custDataLst>
          </p:nvPr>
        </p:nvSpPr>
        <p:spPr>
          <a:xfrm>
            <a:off x="607219" y="779211"/>
            <a:ext cx="10890647" cy="624805"/>
          </a:xfrm>
        </p:spPr>
        <p:txBody>
          <a:bodyPr anchor="ctr"/>
          <a:lstStyle>
            <a:lvl1pPr algn="ctr">
              <a:defRPr sz="3570" b="1" u="none" strike="noStrike" kern="1200" cap="none" spc="0" normalizeH="0" baseline="0">
                <a:solidFill>
                  <a:schemeClr val="bg1"/>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3"/>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6"/>
            </p:custDataLst>
          </p:nvPr>
        </p:nvSpPr>
        <p:spPr>
          <a:xfrm>
            <a:off x="607219" y="1655374"/>
            <a:ext cx="10890225" cy="825892"/>
          </a:xfrm>
        </p:spPr>
        <p:txBody>
          <a:bodyPr>
            <a:normAutofit/>
          </a:bodyPr>
          <a:lstStyle>
            <a:lvl1pPr marL="0" indent="0" algn="ctr">
              <a:lnSpc>
                <a:spcPct val="130000"/>
              </a:lnSpc>
              <a:spcBef>
                <a:spcPts val="0"/>
              </a:spcBef>
              <a:spcAft>
                <a:spcPts val="990"/>
              </a:spcAft>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userDrawn="1">
            <p:ph sz="quarter" idx="14"/>
            <p:custDataLst>
              <p:tags r:id="rId7"/>
            </p:custDataLst>
          </p:nvPr>
        </p:nvSpPr>
        <p:spPr>
          <a:xfrm>
            <a:off x="607988" y="2800850"/>
            <a:ext cx="10879931" cy="3422064"/>
          </a:xfrm>
        </p:spPr>
        <p:txBody>
          <a:bodyPr>
            <a:normAutofit/>
          </a:bodyPr>
          <a:lstStyle>
            <a:lvl1pPr marL="0" indent="0">
              <a:lnSpc>
                <a:spcPct val="130000"/>
              </a:lnSpc>
              <a:spcAft>
                <a:spcPts val="990"/>
              </a:spcAft>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1pPr>
            <a:lvl2pPr marL="453390" indent="0">
              <a:lnSpc>
                <a:spcPct val="130000"/>
              </a:lnSpc>
              <a:spcAft>
                <a:spcPts val="990"/>
              </a:spcAft>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2pPr>
            <a:lvl3pPr marL="907415" indent="0">
              <a:lnSpc>
                <a:spcPct val="130000"/>
              </a:lnSpc>
              <a:spcAft>
                <a:spcPts val="990"/>
              </a:spcAft>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3pPr>
            <a:lvl4pPr marL="1360805" indent="0">
              <a:lnSpc>
                <a:spcPct val="130000"/>
              </a:lnSpc>
              <a:spcAft>
                <a:spcPts val="990"/>
              </a:spcAft>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4pPr>
            <a:lvl5pPr marL="1814830" indent="0">
              <a:lnSpc>
                <a:spcPct val="130000"/>
              </a:lnSpc>
              <a:spcAft>
                <a:spcPts val="990"/>
              </a:spcAft>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grpSp>
        <p:nvGrpSpPr>
          <p:cNvPr id="12" name="组合 11"/>
          <p:cNvGrpSpPr/>
          <p:nvPr userDrawn="1">
            <p:custDataLst>
              <p:tags r:id="rId8"/>
            </p:custDataLst>
          </p:nvPr>
        </p:nvGrpSpPr>
        <p:grpSpPr>
          <a:xfrm flipV="1">
            <a:off x="5875565" y="0"/>
            <a:ext cx="6221185" cy="810730"/>
            <a:chOff x="4001597" y="5613400"/>
            <a:chExt cx="8190403" cy="1244600"/>
          </a:xfrm>
        </p:grpSpPr>
        <p:sp>
          <p:nvSpPr>
            <p:cNvPr id="14" name="任意多边形: 形状 13"/>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sp>
          <p:nvSpPr>
            <p:cNvPr id="15" name="等腰三角形 14"/>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flipV="1">
            <a:off x="5875565" y="0"/>
            <a:ext cx="6221185" cy="810730"/>
            <a:chOff x="4001597" y="5613400"/>
            <a:chExt cx="8190403" cy="1244600"/>
          </a:xfrm>
        </p:grpSpPr>
        <p:sp>
          <p:nvSpPr>
            <p:cNvPr id="14" name="任意多边形: 形状 13"/>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latin typeface="Arial" panose="020B0604020202020204" pitchFamily="34" charset="0"/>
                <a:ea typeface="微软雅黑" panose="020B0503020204020204" pitchFamily="34" charset="-122"/>
              </a:endParaRPr>
            </a:p>
          </p:txBody>
        </p:sp>
        <p:sp>
          <p:nvSpPr>
            <p:cNvPr id="15" name="等腰三角形 14"/>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grpSp>
      <p:sp>
        <p:nvSpPr>
          <p:cNvPr id="13" name="矩形 12"/>
          <p:cNvSpPr/>
          <p:nvPr userDrawn="1">
            <p:custDataLst>
              <p:tags r:id="rId2"/>
            </p:custDataLst>
          </p:nvPr>
        </p:nvSpPr>
        <p:spPr>
          <a:xfrm>
            <a:off x="0" y="5029064"/>
            <a:ext cx="12096750" cy="182414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85">
              <a:ea typeface="微软雅黑" panose="020B0503020204020204" pitchFamily="34" charset="-122"/>
              <a:sym typeface="+mn-ea"/>
            </a:endParaRPr>
          </a:p>
        </p:txBody>
      </p:sp>
      <p:sp>
        <p:nvSpPr>
          <p:cNvPr id="2" name="标题 1"/>
          <p:cNvSpPr>
            <a:spLocks noGrp="1"/>
          </p:cNvSpPr>
          <p:nvPr userDrawn="1">
            <p:ph type="title"/>
            <p:custDataLst>
              <p:tags r:id="rId3"/>
            </p:custDataLst>
          </p:nvPr>
        </p:nvSpPr>
        <p:spPr>
          <a:xfrm>
            <a:off x="599797" y="667586"/>
            <a:ext cx="10890855" cy="563711"/>
          </a:xfrm>
        </p:spPr>
        <p:txBody>
          <a:bodyPr anchor="ctr"/>
          <a:lstStyle>
            <a:lvl1pPr algn="ctr">
              <a:lnSpc>
                <a:spcPct val="100000"/>
              </a:lnSpc>
              <a:defRPr sz="3175"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userDrawn="1">
            <p:ph sz="quarter" idx="13"/>
            <p:custDataLst>
              <p:tags r:id="rId7"/>
            </p:custDataLst>
          </p:nvPr>
        </p:nvSpPr>
        <p:spPr>
          <a:xfrm>
            <a:off x="600112" y="1676919"/>
            <a:ext cx="10904934" cy="3203024"/>
          </a:xfrm>
        </p:spPr>
        <p:txBody>
          <a:bodyPr>
            <a:normAutofit/>
          </a:bodyPr>
          <a:lstStyle>
            <a:lvl1pPr marL="0" indent="0">
              <a:lnSpc>
                <a:spcPct val="130000"/>
              </a:lnSpc>
              <a:spcAft>
                <a:spcPts val="990"/>
              </a:spcAft>
              <a:buFont typeface="Arial" panose="020B0604020202020204" pitchFamily="34" charset="0"/>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1pPr>
            <a:lvl2pPr marL="453390" indent="0">
              <a:lnSpc>
                <a:spcPct val="130000"/>
              </a:lnSpc>
              <a:spcAft>
                <a:spcPts val="990"/>
              </a:spcAft>
              <a:buFont typeface="Arial" panose="020B0604020202020204" pitchFamily="34" charset="0"/>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2pPr>
            <a:lvl3pPr marL="907415" indent="0">
              <a:lnSpc>
                <a:spcPct val="130000"/>
              </a:lnSpc>
              <a:spcAft>
                <a:spcPts val="990"/>
              </a:spcAft>
              <a:buFont typeface="Arial" panose="020B0604020202020204" pitchFamily="34" charset="0"/>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3pPr>
            <a:lvl4pPr marL="1360805" indent="0">
              <a:lnSpc>
                <a:spcPct val="130000"/>
              </a:lnSpc>
              <a:spcAft>
                <a:spcPts val="990"/>
              </a:spcAft>
              <a:buFont typeface="Arial" panose="020B0604020202020204" pitchFamily="34" charset="0"/>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4pPr>
            <a:lvl5pPr marL="1814830" indent="0">
              <a:lnSpc>
                <a:spcPct val="130000"/>
              </a:lnSpc>
              <a:spcAft>
                <a:spcPts val="990"/>
              </a:spcAft>
              <a:buFont typeface="Arial" panose="020B0604020202020204" pitchFamily="34" charset="0"/>
              <a:buNone/>
              <a:defRPr sz="1590" u="none" strike="noStrike" kern="1200" cap="none" spc="0" normalizeH="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sym typeface="+mn-ea"/>
              </a:rPr>
              <a:t>第</a:t>
            </a:r>
            <a:r>
              <a:rPr lang="zh-CN" altLang="en-US" dirty="0"/>
              <a:t>二级</a:t>
            </a:r>
          </a:p>
          <a:p>
            <a:pPr lvl="2"/>
            <a:r>
              <a:rPr lang="zh-CN" altLang="en-US" dirty="0">
                <a:sym typeface="+mn-ea"/>
              </a:rPr>
              <a:t>第</a:t>
            </a:r>
            <a:r>
              <a:rPr lang="zh-CN" altLang="en-US" dirty="0"/>
              <a:t>三级</a:t>
            </a:r>
          </a:p>
          <a:p>
            <a:pPr lvl="3"/>
            <a:r>
              <a:rPr lang="zh-CN" altLang="en-US" dirty="0">
                <a:sym typeface="+mn-ea"/>
              </a:rPr>
              <a:t>第</a:t>
            </a:r>
            <a:r>
              <a:rPr lang="zh-CN" altLang="en-US" dirty="0"/>
              <a:t>四级</a:t>
            </a:r>
          </a:p>
          <a:p>
            <a:pPr lvl="4"/>
            <a:r>
              <a:rPr lang="zh-CN" altLang="en-US" dirty="0">
                <a:sym typeface="+mn-ea"/>
              </a:rPr>
              <a:t>第</a:t>
            </a:r>
            <a:r>
              <a:rPr lang="zh-CN" altLang="en-US" dirty="0"/>
              <a:t>五级</a:t>
            </a:r>
          </a:p>
        </p:txBody>
      </p:sp>
      <p:sp>
        <p:nvSpPr>
          <p:cNvPr id="9" name="文本占位符 8"/>
          <p:cNvSpPr>
            <a:spLocks noGrp="1"/>
          </p:cNvSpPr>
          <p:nvPr userDrawn="1">
            <p:ph type="body" sz="quarter" idx="14"/>
            <p:custDataLst>
              <p:tags r:id="rId8"/>
            </p:custDataLst>
          </p:nvPr>
        </p:nvSpPr>
        <p:spPr>
          <a:xfrm>
            <a:off x="589359" y="5167210"/>
            <a:ext cx="10915650" cy="1009024"/>
          </a:xfrm>
        </p:spPr>
        <p:txBody>
          <a:bodyPr>
            <a:normAutofit/>
          </a:bodyPr>
          <a:lstStyle>
            <a:lvl1pPr marL="0" indent="0">
              <a:lnSpc>
                <a:spcPct val="130000"/>
              </a:lnSpc>
              <a:spcBef>
                <a:spcPts val="0"/>
              </a:spcBef>
              <a:spcAft>
                <a:spcPts val="990"/>
              </a:spcAft>
              <a:buFont typeface="Arial" panose="020B0604020202020204" pitchFamily="34" charset="0"/>
              <a:buNone/>
              <a:defRPr sz="1590" u="none" strike="noStrike" kern="1200" cap="none" spc="0" normalizeH="0"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1"/>
            </p:custDataLst>
          </p:nvPr>
        </p:nvGrpSpPr>
        <p:grpSpPr>
          <a:xfrm>
            <a:off x="3970335" y="6029808"/>
            <a:ext cx="8126415" cy="810730"/>
            <a:chOff x="4001597" y="5613400"/>
            <a:chExt cx="8190403" cy="1244600"/>
          </a:xfrm>
        </p:grpSpPr>
        <p:sp>
          <p:nvSpPr>
            <p:cNvPr id="17" name="任意多边形: 形状 16"/>
            <p:cNvSpPr/>
            <p:nvPr>
              <p:custDataLst>
                <p:tags r:id="rId11"/>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latin typeface="Arial" panose="020B0604020202020204" pitchFamily="34" charset="0"/>
                <a:ea typeface="微软雅黑" panose="020B0503020204020204" pitchFamily="34" charset="-122"/>
              </a:endParaRPr>
            </a:p>
          </p:txBody>
        </p:sp>
        <p:sp>
          <p:nvSpPr>
            <p:cNvPr id="18" name="等腰三角形 17"/>
            <p:cNvSpPr/>
            <p:nvPr>
              <p:custDataLst>
                <p:tags r:id="rId12"/>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ea typeface="微软雅黑" panose="020B0503020204020204" pitchFamily="34" charset="-122"/>
              </a:endParaRPr>
            </a:p>
          </p:txBody>
        </p:sp>
      </p:grpSp>
      <p:sp>
        <p:nvSpPr>
          <p:cNvPr id="15" name="矩形 14"/>
          <p:cNvSpPr/>
          <p:nvPr userDrawn="1">
            <p:custDataLst>
              <p:tags r:id="rId2"/>
            </p:custDataLst>
          </p:nvPr>
        </p:nvSpPr>
        <p:spPr>
          <a:xfrm>
            <a:off x="0" y="0"/>
            <a:ext cx="12096750" cy="91207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785">
              <a:solidFill>
                <a:schemeClr val="bg1"/>
              </a:solidFill>
              <a:latin typeface="Viner Hand ITC" panose="03070502030502020203" charset="0"/>
              <a:ea typeface="微软雅黑" panose="020B0503020204020204" pitchFamily="34" charset="-122"/>
              <a:cs typeface="Viner Hand ITC" panose="03070502030502020203" charset="0"/>
              <a:sym typeface="+mn-ea"/>
            </a:endParaRPr>
          </a:p>
        </p:txBody>
      </p:sp>
      <p:sp>
        <p:nvSpPr>
          <p:cNvPr id="2" name="标题 1"/>
          <p:cNvSpPr>
            <a:spLocks noGrp="1"/>
          </p:cNvSpPr>
          <p:nvPr>
            <p:ph type="title"/>
            <p:custDataLst>
              <p:tags r:id="rId3"/>
            </p:custDataLst>
          </p:nvPr>
        </p:nvSpPr>
        <p:spPr>
          <a:xfrm>
            <a:off x="575072" y="236995"/>
            <a:ext cx="10951369" cy="440839"/>
          </a:xfrm>
        </p:spPr>
        <p:txBody>
          <a:bodyPr>
            <a:noAutofit/>
          </a:bodyPr>
          <a:lstStyle>
            <a:lvl1pPr>
              <a:lnSpc>
                <a:spcPct val="100000"/>
              </a:lnSpc>
              <a:defRPr sz="2380" b="1" u="none" strike="noStrike" kern="1200" cap="none" spc="0" normalizeH="0" baseline="0">
                <a:solidFill>
                  <a:schemeClr val="bg1"/>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7" name="内容占位符 6"/>
          <p:cNvSpPr>
            <a:spLocks noGrp="1"/>
          </p:cNvSpPr>
          <p:nvPr>
            <p:ph sz="quarter" idx="13"/>
            <p:custDataLst>
              <p:tags r:id="rId4"/>
            </p:custDataLst>
          </p:nvPr>
        </p:nvSpPr>
        <p:spPr>
          <a:xfrm>
            <a:off x="575072" y="1658965"/>
            <a:ext cx="5300663" cy="2887030"/>
          </a:xfrm>
        </p:spPr>
        <p:txBody>
          <a:bodyPr/>
          <a:lstStyle>
            <a:lvl1pPr marL="0"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3390"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marL="907415"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marL="1360805"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marL="1814830"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3" name="日期占位符 2"/>
          <p:cNvSpPr>
            <a:spLocks noGrp="1"/>
          </p:cNvSpPr>
          <p:nvPr>
            <p:ph type="dt" sz="half" idx="10"/>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4" name="页脚占位符 3"/>
          <p:cNvSpPr>
            <a:spLocks noGrp="1"/>
          </p:cNvSpPr>
          <p:nvPr>
            <p:ph type="ftr" sz="quarter" idx="11"/>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9" name="内容占位符 8"/>
          <p:cNvSpPr>
            <a:spLocks noGrp="1"/>
          </p:cNvSpPr>
          <p:nvPr>
            <p:ph sz="quarter" idx="14"/>
            <p:custDataLst>
              <p:tags r:id="rId8"/>
            </p:custDataLst>
          </p:nvPr>
        </p:nvSpPr>
        <p:spPr>
          <a:xfrm>
            <a:off x="6193631" y="1658965"/>
            <a:ext cx="5325666" cy="2887030"/>
          </a:xfrm>
        </p:spPr>
        <p:txBody>
          <a:bodyPr>
            <a:normAutofit/>
          </a:bodyPr>
          <a:lstStyle>
            <a:lvl1pPr marL="0"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3390"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marL="907415"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marL="1360805"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marL="1814830" indent="0">
              <a:lnSpc>
                <a:spcPct val="130000"/>
              </a:lnSpc>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p>
          <a:p>
            <a:pPr lvl="1"/>
            <a:r>
              <a:rPr lang="zh-CN" altLang="en-US" dirty="0">
                <a:sym typeface="+mn-ea"/>
              </a:rPr>
              <a:t>第</a:t>
            </a:r>
            <a:r>
              <a:rPr lang="zh-CN" altLang="en-US"/>
              <a:t>二级</a:t>
            </a:r>
          </a:p>
          <a:p>
            <a:pPr lvl="2"/>
            <a:r>
              <a:rPr lang="zh-CN" altLang="en-US" dirty="0">
                <a:sym typeface="+mn-ea"/>
              </a:rPr>
              <a:t>第</a:t>
            </a:r>
            <a:r>
              <a:rPr lang="zh-CN" altLang="en-US"/>
              <a:t>三级</a:t>
            </a:r>
          </a:p>
          <a:p>
            <a:pPr lvl="3"/>
            <a:r>
              <a:rPr lang="zh-CN" altLang="en-US" dirty="0">
                <a:sym typeface="+mn-ea"/>
              </a:rPr>
              <a:t>第</a:t>
            </a:r>
            <a:r>
              <a:rPr lang="zh-CN" altLang="en-US"/>
              <a:t>四级</a:t>
            </a:r>
          </a:p>
          <a:p>
            <a:pPr lvl="4"/>
            <a:r>
              <a:rPr lang="zh-CN" altLang="en-US" dirty="0">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67928" y="4804535"/>
            <a:ext cx="5300663" cy="779211"/>
          </a:xfrm>
        </p:spPr>
        <p:txBody>
          <a:bodyPr>
            <a:normAutofit/>
          </a:bodyPr>
          <a:lstStyle>
            <a:lvl1pPr marL="0" indent="0">
              <a:lnSpc>
                <a:spcPct val="130000"/>
              </a:lnSpc>
              <a:spcBef>
                <a:spcPts val="0"/>
              </a:spcBef>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04347" y="4800944"/>
            <a:ext cx="5325666" cy="779211"/>
          </a:xfrm>
        </p:spPr>
        <p:txBody>
          <a:bodyPr>
            <a:normAutofit/>
          </a:bodyPr>
          <a:lstStyle>
            <a:lvl1pPr marL="0" indent="0">
              <a:lnSpc>
                <a:spcPct val="130000"/>
              </a:lnSpc>
              <a:spcBef>
                <a:spcPts val="0"/>
              </a:spcBef>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0" y="956782"/>
            <a:ext cx="12096750" cy="492697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85">
              <a:latin typeface="Arial" panose="020B0604020202020204" pitchFamily="34" charset="0"/>
              <a:ea typeface="微软雅黑" panose="020B0503020204020204" pitchFamily="34" charset="-122"/>
              <a:sym typeface="+mn-ea"/>
            </a:endParaRPr>
          </a:p>
        </p:txBody>
      </p:sp>
      <p:grpSp>
        <p:nvGrpSpPr>
          <p:cNvPr id="15" name="组合 14"/>
          <p:cNvGrpSpPr/>
          <p:nvPr userDrawn="1">
            <p:custDataLst>
              <p:tags r:id="rId2"/>
            </p:custDataLst>
          </p:nvPr>
        </p:nvGrpSpPr>
        <p:grpSpPr>
          <a:xfrm rot="10800000">
            <a:off x="0" y="1"/>
            <a:ext cx="5415186" cy="1525820"/>
            <a:chOff x="4001597" y="5613400"/>
            <a:chExt cx="8190403" cy="1244600"/>
          </a:xfrm>
        </p:grpSpPr>
        <p:sp>
          <p:nvSpPr>
            <p:cNvPr id="16" name="任意多边形: 形状 15"/>
            <p:cNvSpPr/>
            <p:nvPr>
              <p:custDataLst>
                <p:tags r:id="rId11"/>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sp>
          <p:nvSpPr>
            <p:cNvPr id="17" name="等腰三角形 16"/>
            <p:cNvSpPr/>
            <p:nvPr>
              <p:custDataLst>
                <p:tags r:id="rId12"/>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ea typeface="微软雅黑" panose="020B0503020204020204" pitchFamily="34" charset="-122"/>
              </a:endParaRPr>
            </a:p>
          </p:txBody>
        </p:sp>
      </p:grpSp>
      <p:grpSp>
        <p:nvGrpSpPr>
          <p:cNvPr id="18" name="组合 17"/>
          <p:cNvGrpSpPr/>
          <p:nvPr userDrawn="1">
            <p:custDataLst>
              <p:tags r:id="rId3"/>
            </p:custDataLst>
          </p:nvPr>
        </p:nvGrpSpPr>
        <p:grpSpPr>
          <a:xfrm>
            <a:off x="6681565" y="5310285"/>
            <a:ext cx="5415186" cy="1525820"/>
            <a:chOff x="4001597" y="5613400"/>
            <a:chExt cx="8190403" cy="1244600"/>
          </a:xfrm>
        </p:grpSpPr>
        <p:sp>
          <p:nvSpPr>
            <p:cNvPr id="19" name="任意多边形: 形状 18"/>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dirty="0">
                <a:ea typeface="微软雅黑" panose="020B0503020204020204" pitchFamily="34" charset="-122"/>
              </a:endParaRPr>
            </a:p>
          </p:txBody>
        </p:sp>
        <p:sp>
          <p:nvSpPr>
            <p:cNvPr id="20" name="等腰三角形 19"/>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ea typeface="微软雅黑" panose="020B0503020204020204" pitchFamily="34" charset="-122"/>
              </a:endParaRPr>
            </a:p>
          </p:txBody>
        </p:sp>
      </p:grpSp>
      <p:sp>
        <p:nvSpPr>
          <p:cNvPr id="2" name="标题 1"/>
          <p:cNvSpPr>
            <a:spLocks noGrp="1"/>
          </p:cNvSpPr>
          <p:nvPr userDrawn="1">
            <p:ph type="title" hasCustomPrompt="1"/>
            <p:custDataLst>
              <p:tags r:id="rId4"/>
            </p:custDataLst>
          </p:nvPr>
        </p:nvSpPr>
        <p:spPr>
          <a:xfrm>
            <a:off x="1510903" y="1335790"/>
            <a:ext cx="9072563" cy="2380723"/>
          </a:xfrm>
        </p:spPr>
        <p:txBody>
          <a:bodyPr anchor="b"/>
          <a:lstStyle>
            <a:lvl1pPr algn="ctr">
              <a:defRPr sz="5955"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userDrawn="1">
            <p:ph type="dt" sz="half" idx="10"/>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2023/3/11</a:t>
            </a:fld>
            <a:endParaRPr lang="zh-CN" altLang="en-US"/>
          </a:p>
        </p:txBody>
      </p:sp>
      <p:sp>
        <p:nvSpPr>
          <p:cNvPr id="4" name="页脚占位符 3"/>
          <p:cNvSpPr>
            <a:spLocks noGrp="1"/>
          </p:cNvSpPr>
          <p:nvPr userDrawn="1">
            <p:ph type="ftr" sz="quarter" idx="11"/>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userDrawn="1">
            <p:ph type="sldNum" sz="quarter" idx="12"/>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userDrawn="1">
            <p:ph type="body" sz="quarter" idx="13"/>
            <p:custDataLst>
              <p:tags r:id="rId8"/>
            </p:custDataLst>
          </p:nvPr>
        </p:nvSpPr>
        <p:spPr>
          <a:xfrm>
            <a:off x="1510519" y="3852965"/>
            <a:ext cx="9072563" cy="1651783"/>
          </a:xfrm>
        </p:spPr>
        <p:txBody>
          <a:bodyPr>
            <a:normAutofit/>
          </a:bodyPr>
          <a:lstStyle>
            <a:lvl1pPr marL="0" indent="0" algn="ctr">
              <a:lnSpc>
                <a:spcPct val="130000"/>
              </a:lnSpc>
              <a:spcBef>
                <a:spcPts val="0"/>
              </a:spcBef>
              <a:spcAft>
                <a:spcPts val="990"/>
              </a:spcAft>
              <a:buNone/>
              <a:defRPr sz="159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097512" cy="683971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07256" y="2125001"/>
            <a:ext cx="10282238" cy="1466282"/>
          </a:xfrm>
        </p:spPr>
        <p:txBody>
          <a:bodyPr/>
          <a:lstStyle/>
          <a:p>
            <a:r>
              <a:rPr lang="zh-CN" altLang="en-US"/>
              <a:t>单击此处编辑母版标题样式</a:t>
            </a:r>
          </a:p>
        </p:txBody>
      </p:sp>
      <p:sp>
        <p:nvSpPr>
          <p:cNvPr id="3" name="副标题 2"/>
          <p:cNvSpPr>
            <a:spLocks noGrp="1"/>
          </p:cNvSpPr>
          <p:nvPr>
            <p:ph type="subTitle" idx="1"/>
          </p:nvPr>
        </p:nvSpPr>
        <p:spPr>
          <a:xfrm>
            <a:off x="1814513" y="3876305"/>
            <a:ext cx="8467725" cy="1748137"/>
          </a:xfrm>
        </p:spPr>
        <p:txBody>
          <a:bodyPr/>
          <a:lstStyle>
            <a:lvl1pPr marL="0" indent="0" algn="ctr">
              <a:buNone/>
              <a:defRPr/>
            </a:lvl1pPr>
            <a:lvl2pPr marL="456057" indent="0" algn="ctr">
              <a:buNone/>
              <a:defRPr/>
            </a:lvl2pPr>
            <a:lvl3pPr marL="912114" indent="0" algn="ctr">
              <a:buNone/>
              <a:defRPr/>
            </a:lvl3pPr>
            <a:lvl4pPr marL="1368171" indent="0" algn="ctr">
              <a:buNone/>
              <a:defRPr/>
            </a:lvl4pPr>
            <a:lvl5pPr marL="1824228" indent="0" algn="ctr">
              <a:buNone/>
              <a:defRPr/>
            </a:lvl5pPr>
            <a:lvl6pPr marL="2280285" indent="0" algn="ctr">
              <a:buNone/>
              <a:defRPr/>
            </a:lvl6pPr>
            <a:lvl7pPr marL="2736342" indent="0" algn="ctr">
              <a:buNone/>
              <a:defRPr/>
            </a:lvl7pPr>
            <a:lvl8pPr marL="3192399" indent="0" algn="ctr">
              <a:buNone/>
              <a:defRPr/>
            </a:lvl8pPr>
            <a:lvl9pPr marL="3648456"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5266C8C6-DDB7-99A6-0A69-7AFE64CB0EF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A8919D4-D484-6EA8-AE20-3E1BA4AB836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3E178AE-024D-1775-C308-3F55B1A8AC00}"/>
              </a:ext>
            </a:extLst>
          </p:cNvPr>
          <p:cNvSpPr>
            <a:spLocks noGrp="1" noChangeArrowheads="1"/>
          </p:cNvSpPr>
          <p:nvPr>
            <p:ph type="sldNum" sz="quarter" idx="12"/>
          </p:nvPr>
        </p:nvSpPr>
        <p:spPr>
          <a:ln/>
        </p:spPr>
        <p:txBody>
          <a:bodyPr/>
          <a:lstStyle>
            <a:lvl1pPr>
              <a:defRPr/>
            </a:lvl1pPr>
          </a:lstStyle>
          <a:p>
            <a:pPr>
              <a:defRPr/>
            </a:pPr>
            <a:fld id="{6D667357-6512-4ED6-84CE-66E69CF195E9}" type="slidenum">
              <a:rPr lang="en-US" altLang="zh-CN"/>
              <a:pPr>
                <a:defRPr/>
              </a:pPr>
              <a:t>‹#›</a:t>
            </a:fld>
            <a:endParaRPr lang="en-US" altLang="zh-CN"/>
          </a:p>
        </p:txBody>
      </p:sp>
    </p:spTree>
    <p:extLst>
      <p:ext uri="{BB962C8B-B14F-4D97-AF65-F5344CB8AC3E}">
        <p14:creationId xmlns:p14="http://schemas.microsoft.com/office/powerpoint/2010/main" val="52484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0DA319E-BD4A-EC72-2EC9-FB45FC88540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FCB688D-CC62-E62A-348A-3441C6A27A4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39BD04D-DEB7-57BD-C61D-982CBC4DB933}"/>
              </a:ext>
            </a:extLst>
          </p:cNvPr>
          <p:cNvSpPr>
            <a:spLocks noGrp="1" noChangeArrowheads="1"/>
          </p:cNvSpPr>
          <p:nvPr>
            <p:ph type="sldNum" sz="quarter" idx="12"/>
          </p:nvPr>
        </p:nvSpPr>
        <p:spPr>
          <a:ln/>
        </p:spPr>
        <p:txBody>
          <a:bodyPr/>
          <a:lstStyle>
            <a:lvl1pPr>
              <a:defRPr/>
            </a:lvl1pPr>
          </a:lstStyle>
          <a:p>
            <a:pPr>
              <a:defRPr/>
            </a:pPr>
            <a:fld id="{69E3CADE-BA2E-4926-BFE4-2C3A2CCFE2D8}" type="slidenum">
              <a:rPr lang="en-US" altLang="zh-CN"/>
              <a:pPr>
                <a:defRPr/>
              </a:pPr>
              <a:t>‹#›</a:t>
            </a:fld>
            <a:endParaRPr lang="en-US" altLang="zh-CN"/>
          </a:p>
        </p:txBody>
      </p:sp>
    </p:spTree>
    <p:extLst>
      <p:ext uri="{BB962C8B-B14F-4D97-AF65-F5344CB8AC3E}">
        <p14:creationId xmlns:p14="http://schemas.microsoft.com/office/powerpoint/2010/main" val="427468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55560" y="4395679"/>
            <a:ext cx="10282238" cy="1358607"/>
          </a:xfrm>
        </p:spPr>
        <p:txBody>
          <a:bodyPr anchor="t"/>
          <a:lstStyle>
            <a:lvl1pPr algn="l">
              <a:defRPr sz="3990" b="1" cap="all"/>
            </a:lvl1pPr>
          </a:lstStyle>
          <a:p>
            <a:r>
              <a:rPr lang="zh-CN" altLang="en-US"/>
              <a:t>单击此处编辑母版标题样式</a:t>
            </a:r>
          </a:p>
        </p:txBody>
      </p:sp>
      <p:sp>
        <p:nvSpPr>
          <p:cNvPr id="3" name="文本占位符 2"/>
          <p:cNvSpPr>
            <a:spLocks noGrp="1"/>
          </p:cNvSpPr>
          <p:nvPr>
            <p:ph type="body" idx="1"/>
          </p:nvPr>
        </p:nvSpPr>
        <p:spPr>
          <a:xfrm>
            <a:off x="955560" y="2899312"/>
            <a:ext cx="10282238" cy="1496367"/>
          </a:xfrm>
        </p:spPr>
        <p:txBody>
          <a:bodyPr anchor="b"/>
          <a:lstStyle>
            <a:lvl1pPr marL="0" indent="0">
              <a:buNone/>
              <a:defRPr sz="1995"/>
            </a:lvl1pPr>
            <a:lvl2pPr marL="456057" indent="0">
              <a:buNone/>
              <a:defRPr sz="1795"/>
            </a:lvl2pPr>
            <a:lvl3pPr marL="912114" indent="0">
              <a:buNone/>
              <a:defRPr sz="1596"/>
            </a:lvl3pPr>
            <a:lvl4pPr marL="1368171" indent="0">
              <a:buNone/>
              <a:defRPr sz="1397"/>
            </a:lvl4pPr>
            <a:lvl5pPr marL="1824228" indent="0">
              <a:buNone/>
              <a:defRPr sz="1397"/>
            </a:lvl5pPr>
            <a:lvl6pPr marL="2280285" indent="0">
              <a:buNone/>
              <a:defRPr sz="1397"/>
            </a:lvl6pPr>
            <a:lvl7pPr marL="2736342" indent="0">
              <a:buNone/>
              <a:defRPr sz="1397"/>
            </a:lvl7pPr>
            <a:lvl8pPr marL="3192399" indent="0">
              <a:buNone/>
              <a:defRPr sz="1397"/>
            </a:lvl8pPr>
            <a:lvl9pPr marL="3648456" indent="0">
              <a:buNone/>
              <a:defRPr sz="1397"/>
            </a:lvl9pPr>
          </a:lstStyle>
          <a:p>
            <a:pPr lvl="0"/>
            <a:r>
              <a:rPr lang="zh-CN" altLang="en-US"/>
              <a:t>单击此处编辑母版文本样式</a:t>
            </a:r>
          </a:p>
        </p:txBody>
      </p:sp>
      <p:sp>
        <p:nvSpPr>
          <p:cNvPr id="4" name="Rectangle 4">
            <a:extLst>
              <a:ext uri="{FF2B5EF4-FFF2-40B4-BE49-F238E27FC236}">
                <a16:creationId xmlns:a16="http://schemas.microsoft.com/office/drawing/2014/main" id="{0A8DBE8B-9684-E885-72B0-0A34DE4F12D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16E9464-4A22-8D09-B2A3-881CC3B7732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FE9C5BD-5F66-4347-745E-EE1E8B200039}"/>
              </a:ext>
            </a:extLst>
          </p:cNvPr>
          <p:cNvSpPr>
            <a:spLocks noGrp="1" noChangeArrowheads="1"/>
          </p:cNvSpPr>
          <p:nvPr>
            <p:ph type="sldNum" sz="quarter" idx="12"/>
          </p:nvPr>
        </p:nvSpPr>
        <p:spPr>
          <a:ln/>
        </p:spPr>
        <p:txBody>
          <a:bodyPr/>
          <a:lstStyle>
            <a:lvl1pPr>
              <a:defRPr/>
            </a:lvl1pPr>
          </a:lstStyle>
          <a:p>
            <a:pPr>
              <a:defRPr/>
            </a:pPr>
            <a:fld id="{02031AFE-94D9-4C01-B089-423282872DB4}" type="slidenum">
              <a:rPr lang="en-US" altLang="zh-CN"/>
              <a:pPr>
                <a:defRPr/>
              </a:pPr>
              <a:t>‹#›</a:t>
            </a:fld>
            <a:endParaRPr lang="en-US" altLang="zh-CN"/>
          </a:p>
        </p:txBody>
      </p:sp>
    </p:spTree>
    <p:extLst>
      <p:ext uri="{BB962C8B-B14F-4D97-AF65-F5344CB8AC3E}">
        <p14:creationId xmlns:p14="http://schemas.microsoft.com/office/powerpoint/2010/main" val="202711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4838" y="1596126"/>
            <a:ext cx="5342731"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49181" y="1596126"/>
            <a:ext cx="5342731" cy="4514439"/>
          </a:xfrm>
        </p:spPr>
        <p:txBody>
          <a:bodyPr/>
          <a:lstStyle>
            <a:lvl1pPr>
              <a:defRPr sz="2793"/>
            </a:lvl1pPr>
            <a:lvl2pPr>
              <a:defRPr sz="2394"/>
            </a:lvl2pPr>
            <a:lvl3pPr>
              <a:defRPr sz="1995"/>
            </a:lvl3pPr>
            <a:lvl4pPr>
              <a:defRPr sz="1795"/>
            </a:lvl4pPr>
            <a:lvl5pPr>
              <a:defRPr sz="1795"/>
            </a:lvl5pPr>
            <a:lvl6pPr>
              <a:defRPr sz="1795"/>
            </a:lvl6pPr>
            <a:lvl7pPr>
              <a:defRPr sz="1795"/>
            </a:lvl7pPr>
            <a:lvl8pPr>
              <a:defRPr sz="1795"/>
            </a:lvl8pPr>
            <a:lvl9pPr>
              <a:defRPr sz="17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FAC8F03A-ECC8-C2E2-8BAA-3E8794A2720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D7D8CF9-517B-BB34-B932-9BD969B68F6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F853820-61C3-EFBA-96CE-95170EFE13D7}"/>
              </a:ext>
            </a:extLst>
          </p:cNvPr>
          <p:cNvSpPr>
            <a:spLocks noGrp="1" noChangeArrowheads="1"/>
          </p:cNvSpPr>
          <p:nvPr>
            <p:ph type="sldNum" sz="quarter" idx="12"/>
          </p:nvPr>
        </p:nvSpPr>
        <p:spPr>
          <a:ln/>
        </p:spPr>
        <p:txBody>
          <a:bodyPr/>
          <a:lstStyle>
            <a:lvl1pPr>
              <a:defRPr/>
            </a:lvl1pPr>
          </a:lstStyle>
          <a:p>
            <a:pPr>
              <a:defRPr/>
            </a:pPr>
            <a:fld id="{9342E553-547F-4007-AD52-510D21EEC8F9}" type="slidenum">
              <a:rPr lang="en-US" altLang="zh-CN"/>
              <a:pPr>
                <a:defRPr/>
              </a:pPr>
              <a:t>‹#›</a:t>
            </a:fld>
            <a:endParaRPr lang="en-US" altLang="zh-CN"/>
          </a:p>
        </p:txBody>
      </p:sp>
    </p:spTree>
    <p:extLst>
      <p:ext uri="{BB962C8B-B14F-4D97-AF65-F5344CB8AC3E}">
        <p14:creationId xmlns:p14="http://schemas.microsoft.com/office/powerpoint/2010/main" val="1039389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4838" y="1531204"/>
            <a:ext cx="5344832" cy="638133"/>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604838" y="2169337"/>
            <a:ext cx="5344832" cy="3941227"/>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44981" y="1531204"/>
            <a:ext cx="5346932" cy="638133"/>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44981" y="2169337"/>
            <a:ext cx="5346932" cy="3941227"/>
          </a:xfrm>
        </p:spPr>
        <p:txBody>
          <a:bodyPr/>
          <a:lstStyle>
            <a:lvl1pPr>
              <a:defRPr sz="2394"/>
            </a:lvl1pPr>
            <a:lvl2pPr>
              <a:defRPr sz="1995"/>
            </a:lvl2pPr>
            <a:lvl3pPr>
              <a:defRPr sz="1795"/>
            </a:lvl3pPr>
            <a:lvl4pPr>
              <a:defRPr sz="1596"/>
            </a:lvl4pPr>
            <a:lvl5pPr>
              <a:defRPr sz="1596"/>
            </a:lvl5pPr>
            <a:lvl6pPr>
              <a:defRPr sz="1596"/>
            </a:lvl6pPr>
            <a:lvl7pPr>
              <a:defRPr sz="1596"/>
            </a:lvl7pPr>
            <a:lvl8pPr>
              <a:defRPr sz="1596"/>
            </a:lvl8pPr>
            <a:lvl9pPr>
              <a:defRPr sz="159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0FA2F1FB-37EC-9E9A-801E-98442D6AE04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CA381B13-5218-5DF4-2015-703598D6892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BDBB5A73-677B-61A9-B11C-880AF58B2332}"/>
              </a:ext>
            </a:extLst>
          </p:cNvPr>
          <p:cNvSpPr>
            <a:spLocks noGrp="1" noChangeArrowheads="1"/>
          </p:cNvSpPr>
          <p:nvPr>
            <p:ph type="sldNum" sz="quarter" idx="12"/>
          </p:nvPr>
        </p:nvSpPr>
        <p:spPr>
          <a:ln/>
        </p:spPr>
        <p:txBody>
          <a:bodyPr/>
          <a:lstStyle>
            <a:lvl1pPr>
              <a:defRPr/>
            </a:lvl1pPr>
          </a:lstStyle>
          <a:p>
            <a:pPr>
              <a:defRPr/>
            </a:pPr>
            <a:fld id="{F7A2F85B-1666-4492-9EAD-B51B850E1914}" type="slidenum">
              <a:rPr lang="en-US" altLang="zh-CN"/>
              <a:pPr>
                <a:defRPr/>
              </a:pPr>
              <a:t>‹#›</a:t>
            </a:fld>
            <a:endParaRPr lang="en-US" altLang="zh-CN"/>
          </a:p>
        </p:txBody>
      </p:sp>
    </p:spTree>
    <p:extLst>
      <p:ext uri="{BB962C8B-B14F-4D97-AF65-F5344CB8AC3E}">
        <p14:creationId xmlns:p14="http://schemas.microsoft.com/office/powerpoint/2010/main" val="1558749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EB358053-7083-51A4-DA96-CD01C07103E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640FB7FF-A299-8256-0423-5DC26EFCF94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4779D662-32B3-FB64-9676-D2CF516354AE}"/>
              </a:ext>
            </a:extLst>
          </p:cNvPr>
          <p:cNvSpPr>
            <a:spLocks noGrp="1" noChangeArrowheads="1"/>
          </p:cNvSpPr>
          <p:nvPr>
            <p:ph type="sldNum" sz="quarter" idx="12"/>
          </p:nvPr>
        </p:nvSpPr>
        <p:spPr>
          <a:ln/>
        </p:spPr>
        <p:txBody>
          <a:bodyPr/>
          <a:lstStyle>
            <a:lvl1pPr>
              <a:defRPr/>
            </a:lvl1pPr>
          </a:lstStyle>
          <a:p>
            <a:pPr>
              <a:defRPr/>
            </a:pPr>
            <a:fld id="{5FCEF159-49C6-4ED8-8C41-5734F96064F1}" type="slidenum">
              <a:rPr lang="en-US" altLang="zh-CN"/>
              <a:pPr>
                <a:defRPr/>
              </a:pPr>
              <a:t>‹#›</a:t>
            </a:fld>
            <a:endParaRPr lang="en-US" altLang="zh-CN"/>
          </a:p>
        </p:txBody>
      </p:sp>
    </p:spTree>
    <p:extLst>
      <p:ext uri="{BB962C8B-B14F-4D97-AF65-F5344CB8AC3E}">
        <p14:creationId xmlns:p14="http://schemas.microsoft.com/office/powerpoint/2010/main" val="3025692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002EF3-3641-A094-01AB-E370067FBD5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5F51778B-AE49-635A-9E36-7FF6D704F1B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2EB6FB74-2ECF-07C3-A03F-C0BFAB924657}"/>
              </a:ext>
            </a:extLst>
          </p:cNvPr>
          <p:cNvSpPr>
            <a:spLocks noGrp="1" noChangeArrowheads="1"/>
          </p:cNvSpPr>
          <p:nvPr>
            <p:ph type="sldNum" sz="quarter" idx="12"/>
          </p:nvPr>
        </p:nvSpPr>
        <p:spPr>
          <a:ln/>
        </p:spPr>
        <p:txBody>
          <a:bodyPr/>
          <a:lstStyle>
            <a:lvl1pPr>
              <a:defRPr/>
            </a:lvl1pPr>
          </a:lstStyle>
          <a:p>
            <a:pPr>
              <a:defRPr/>
            </a:pPr>
            <a:fld id="{F2F6E685-A14A-41CA-8B69-A5F0115CE822}" type="slidenum">
              <a:rPr lang="en-US" altLang="zh-CN"/>
              <a:pPr>
                <a:defRPr/>
              </a:pPr>
              <a:t>‹#›</a:t>
            </a:fld>
            <a:endParaRPr lang="en-US" altLang="zh-CN"/>
          </a:p>
        </p:txBody>
      </p:sp>
    </p:spTree>
    <p:extLst>
      <p:ext uri="{BB962C8B-B14F-4D97-AF65-F5344CB8AC3E}">
        <p14:creationId xmlns:p14="http://schemas.microsoft.com/office/powerpoint/2010/main" val="1121553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4838" y="272355"/>
            <a:ext cx="3979747" cy="1159091"/>
          </a:xfrm>
        </p:spPr>
        <p:txBody>
          <a:bodyPr anchor="b"/>
          <a:lstStyle>
            <a:lvl1pPr algn="l">
              <a:defRPr sz="1995" b="1"/>
            </a:lvl1pPr>
          </a:lstStyle>
          <a:p>
            <a:r>
              <a:rPr lang="zh-CN" altLang="en-US"/>
              <a:t>单击此处编辑母版标题样式</a:t>
            </a:r>
          </a:p>
        </p:txBody>
      </p:sp>
      <p:sp>
        <p:nvSpPr>
          <p:cNvPr id="3" name="内容占位符 2"/>
          <p:cNvSpPr>
            <a:spLocks noGrp="1"/>
          </p:cNvSpPr>
          <p:nvPr>
            <p:ph idx="1"/>
          </p:nvPr>
        </p:nvSpPr>
        <p:spPr>
          <a:xfrm>
            <a:off x="4729493" y="272355"/>
            <a:ext cx="6762419" cy="5838210"/>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4838" y="1431446"/>
            <a:ext cx="3979747" cy="4679119"/>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zh-CN" altLang="en-US"/>
              <a:t>单击此处编辑母版文本样式</a:t>
            </a:r>
          </a:p>
        </p:txBody>
      </p:sp>
      <p:sp>
        <p:nvSpPr>
          <p:cNvPr id="5" name="Rectangle 4">
            <a:extLst>
              <a:ext uri="{FF2B5EF4-FFF2-40B4-BE49-F238E27FC236}">
                <a16:creationId xmlns:a16="http://schemas.microsoft.com/office/drawing/2014/main" id="{23CCA364-F051-8C55-01EA-296BD089CEF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E76CB4AE-6876-9CB2-B6A2-42D4FF93FB1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86B1C29-D838-EF20-72C5-4D9EEB8860B9}"/>
              </a:ext>
            </a:extLst>
          </p:cNvPr>
          <p:cNvSpPr>
            <a:spLocks noGrp="1" noChangeArrowheads="1"/>
          </p:cNvSpPr>
          <p:nvPr>
            <p:ph type="sldNum" sz="quarter" idx="12"/>
          </p:nvPr>
        </p:nvSpPr>
        <p:spPr>
          <a:ln/>
        </p:spPr>
        <p:txBody>
          <a:bodyPr/>
          <a:lstStyle>
            <a:lvl1pPr>
              <a:defRPr/>
            </a:lvl1pPr>
          </a:lstStyle>
          <a:p>
            <a:pPr>
              <a:defRPr/>
            </a:pPr>
            <a:fld id="{A77A12CA-1651-4B36-B3AE-1EBC419F0B76}" type="slidenum">
              <a:rPr lang="en-US" altLang="zh-CN"/>
              <a:pPr>
                <a:defRPr/>
              </a:pPr>
              <a:t>‹#›</a:t>
            </a:fld>
            <a:endParaRPr lang="en-US" altLang="zh-CN"/>
          </a:p>
        </p:txBody>
      </p:sp>
    </p:spTree>
    <p:extLst>
      <p:ext uri="{BB962C8B-B14F-4D97-AF65-F5344CB8AC3E}">
        <p14:creationId xmlns:p14="http://schemas.microsoft.com/office/powerpoint/2010/main" val="2786851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71048" y="4788377"/>
            <a:ext cx="7258050" cy="565295"/>
          </a:xfrm>
        </p:spPr>
        <p:txBody>
          <a:bodyPr anchor="b"/>
          <a:lstStyle>
            <a:lvl1pPr algn="l">
              <a:defRPr sz="1995" b="1"/>
            </a:lvl1pPr>
          </a:lstStyle>
          <a:p>
            <a:r>
              <a:rPr lang="zh-CN" altLang="en-US"/>
              <a:t>单击此处编辑母版标题样式</a:t>
            </a:r>
          </a:p>
        </p:txBody>
      </p:sp>
      <p:sp>
        <p:nvSpPr>
          <p:cNvPr id="3" name="图片占位符 2"/>
          <p:cNvSpPr>
            <a:spLocks noGrp="1"/>
          </p:cNvSpPr>
          <p:nvPr>
            <p:ph type="pic" idx="1"/>
          </p:nvPr>
        </p:nvSpPr>
        <p:spPr>
          <a:xfrm>
            <a:off x="2371048" y="611215"/>
            <a:ext cx="7258050" cy="4104323"/>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zh-CN" altLang="en-US" noProof="0"/>
          </a:p>
        </p:txBody>
      </p:sp>
      <p:sp>
        <p:nvSpPr>
          <p:cNvPr id="4" name="文本占位符 3"/>
          <p:cNvSpPr>
            <a:spLocks noGrp="1"/>
          </p:cNvSpPr>
          <p:nvPr>
            <p:ph type="body" sz="half" idx="2"/>
          </p:nvPr>
        </p:nvSpPr>
        <p:spPr>
          <a:xfrm>
            <a:off x="2371048" y="5353671"/>
            <a:ext cx="7258050" cy="802813"/>
          </a:xfrm>
        </p:spPr>
        <p:txBody>
          <a:bodyPr/>
          <a:lstStyle>
            <a:lvl1pPr marL="0" indent="0">
              <a:buNone/>
              <a:defRPr sz="1397"/>
            </a:lvl1pPr>
            <a:lvl2pPr marL="456057" indent="0">
              <a:buNone/>
              <a:defRPr sz="1197"/>
            </a:lvl2pPr>
            <a:lvl3pPr marL="912114" indent="0">
              <a:buNone/>
              <a:defRPr sz="998"/>
            </a:lvl3pPr>
            <a:lvl4pPr marL="1368171" indent="0">
              <a:buNone/>
              <a:defRPr sz="898"/>
            </a:lvl4pPr>
            <a:lvl5pPr marL="1824228" indent="0">
              <a:buNone/>
              <a:defRPr sz="898"/>
            </a:lvl5pPr>
            <a:lvl6pPr marL="2280285" indent="0">
              <a:buNone/>
              <a:defRPr sz="898"/>
            </a:lvl6pPr>
            <a:lvl7pPr marL="2736342" indent="0">
              <a:buNone/>
              <a:defRPr sz="898"/>
            </a:lvl7pPr>
            <a:lvl8pPr marL="3192399" indent="0">
              <a:buNone/>
              <a:defRPr sz="898"/>
            </a:lvl8pPr>
            <a:lvl9pPr marL="3648456" indent="0">
              <a:buNone/>
              <a:defRPr sz="898"/>
            </a:lvl9pPr>
          </a:lstStyle>
          <a:p>
            <a:pPr lvl="0"/>
            <a:r>
              <a:rPr lang="zh-CN" altLang="en-US"/>
              <a:t>单击此处编辑母版文本样式</a:t>
            </a:r>
          </a:p>
        </p:txBody>
      </p:sp>
      <p:sp>
        <p:nvSpPr>
          <p:cNvPr id="5" name="Rectangle 4">
            <a:extLst>
              <a:ext uri="{FF2B5EF4-FFF2-40B4-BE49-F238E27FC236}">
                <a16:creationId xmlns:a16="http://schemas.microsoft.com/office/drawing/2014/main" id="{1DA6FE90-58B3-2B68-B16D-75F65A0DD11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0D905C66-0329-9A41-ABF0-2D11C4FC707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4684959-2B4E-796E-B2AF-8215119818FA}"/>
              </a:ext>
            </a:extLst>
          </p:cNvPr>
          <p:cNvSpPr>
            <a:spLocks noGrp="1" noChangeArrowheads="1"/>
          </p:cNvSpPr>
          <p:nvPr>
            <p:ph type="sldNum" sz="quarter" idx="12"/>
          </p:nvPr>
        </p:nvSpPr>
        <p:spPr>
          <a:ln/>
        </p:spPr>
        <p:txBody>
          <a:bodyPr/>
          <a:lstStyle>
            <a:lvl1pPr>
              <a:defRPr/>
            </a:lvl1pPr>
          </a:lstStyle>
          <a:p>
            <a:pPr>
              <a:defRPr/>
            </a:pPr>
            <a:fld id="{CB5F6ADA-BD9F-40A0-97CD-061BDD317CC1}" type="slidenum">
              <a:rPr lang="en-US" altLang="zh-CN"/>
              <a:pPr>
                <a:defRPr/>
              </a:pPr>
              <a:t>‹#›</a:t>
            </a:fld>
            <a:endParaRPr lang="en-US" altLang="zh-CN"/>
          </a:p>
        </p:txBody>
      </p:sp>
    </p:spTree>
    <p:extLst>
      <p:ext uri="{BB962C8B-B14F-4D97-AF65-F5344CB8AC3E}">
        <p14:creationId xmlns:p14="http://schemas.microsoft.com/office/powerpoint/2010/main" val="3779906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82513D24-5CB7-FD2E-57A8-E77609379A0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5AD79B2-FBFB-5DA0-0CC8-4ABA9A6DA20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EDE8472-3EBE-D4ED-B7A6-9F3098ADA86B}"/>
              </a:ext>
            </a:extLst>
          </p:cNvPr>
          <p:cNvSpPr>
            <a:spLocks noGrp="1" noChangeArrowheads="1"/>
          </p:cNvSpPr>
          <p:nvPr>
            <p:ph type="sldNum" sz="quarter" idx="12"/>
          </p:nvPr>
        </p:nvSpPr>
        <p:spPr>
          <a:ln/>
        </p:spPr>
        <p:txBody>
          <a:bodyPr/>
          <a:lstStyle>
            <a:lvl1pPr>
              <a:defRPr/>
            </a:lvl1pPr>
          </a:lstStyle>
          <a:p>
            <a:pPr>
              <a:defRPr/>
            </a:pPr>
            <a:fld id="{77F71362-887F-4295-B4A7-94999FAE1838}" type="slidenum">
              <a:rPr lang="en-US" altLang="zh-CN"/>
              <a:pPr>
                <a:defRPr/>
              </a:pPr>
              <a:t>‹#›</a:t>
            </a:fld>
            <a:endParaRPr lang="en-US" altLang="zh-CN"/>
          </a:p>
        </p:txBody>
      </p:sp>
    </p:spTree>
    <p:extLst>
      <p:ext uri="{BB962C8B-B14F-4D97-AF65-F5344CB8AC3E}">
        <p14:creationId xmlns:p14="http://schemas.microsoft.com/office/powerpoint/2010/main" val="265719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097512" cy="6839712"/>
          </a:xfrm>
          <a:prstGeom prst="rect">
            <a:avLst/>
          </a:prstGeom>
        </p:spPr>
      </p:pic>
      <p:sp>
        <p:nvSpPr>
          <p:cNvPr id="3" name="MasterShapeName?linknodeid="/>
          <p:cNvSpPr/>
          <p:nvPr/>
        </p:nvSpPr>
        <p:spPr>
          <a:xfrm>
            <a:off x="9354312" y="4306824"/>
            <a:ext cx="1810512" cy="1014984"/>
          </a:xfrm>
          <a:prstGeom prst="rect">
            <a:avLst/>
          </a:prstGeom>
          <a:noFill/>
        </p:spPr>
        <p:txBody>
          <a:bodyPr wrap="square" lIns="0" tIns="0" rIns="0" bIns="0" rtlCol="0" anchor="ctr"/>
          <a:lstStyle/>
          <a:p>
            <a:pPr algn="l"/>
            <a:r>
              <a:rPr lang="en-US" sz="6000" b="0" i="0" dirty="0">
                <a:solidFill>
                  <a:srgbClr val="000000"/>
                </a:solidFill>
                <a:latin typeface="方正大标宋_GBK" panose="03000509000000000000" pitchFamily="34" charset="-122"/>
                <a:ea typeface="方正大标宋_GBK" panose="03000509000000000000" pitchFamily="34" charset="-122"/>
                <a:cs typeface="方正大标宋_GBK" panose="03000509000000000000" pitchFamily="34" charset="-120"/>
              </a:rPr>
              <a:t>英 语</a:t>
            </a:r>
            <a:endParaRPr lang="en-US" sz="6000" dirty="0"/>
          </a:p>
        </p:txBody>
      </p:sp>
      <p:sp>
        <p:nvSpPr>
          <p:cNvPr id="4" name="MasterShapeName?linknodeid="/>
          <p:cNvSpPr/>
          <p:nvPr/>
        </p:nvSpPr>
        <p:spPr>
          <a:xfrm>
            <a:off x="9756648" y="5212080"/>
            <a:ext cx="996696" cy="475488"/>
          </a:xfrm>
          <a:prstGeom prst="rect">
            <a:avLst/>
          </a:prstGeom>
          <a:noFill/>
        </p:spPr>
        <p:txBody>
          <a:bodyPr wrap="square" lIns="0" tIns="0" rIns="0" bIns="0" rtlCol="0" anchor="ctr"/>
          <a:lstStyle/>
          <a:p>
            <a:pPr algn="l"/>
            <a:r>
              <a:rPr lang="en-US" sz="2500" b="0" i="0" dirty="0">
                <a:solidFill>
                  <a:srgbClr val="E46C0A"/>
                </a:solidFill>
                <a:latin typeface="方正黑体_GBK" panose="03000509000000000000" pitchFamily="34" charset="-122"/>
                <a:ea typeface="方正黑体_GBK" panose="03000509000000000000" pitchFamily="34" charset="-122"/>
                <a:cs typeface="方正黑体_GBK" panose="03000509000000000000" pitchFamily="34" charset="-120"/>
              </a:rPr>
              <a:t>新教材</a:t>
            </a:r>
            <a:endParaRPr lang="en-US" sz="2500"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70144" y="273939"/>
            <a:ext cx="2721769" cy="583662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4837" y="273939"/>
            <a:ext cx="7963694" cy="583662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86DCA680-B123-B423-7AFE-E11B21223E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B6FBE0A5-1E52-B1A7-79AF-AD6F5DAC12B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0579321-52C6-170C-C55B-C1ACD5DEC2FD}"/>
              </a:ext>
            </a:extLst>
          </p:cNvPr>
          <p:cNvSpPr>
            <a:spLocks noGrp="1" noChangeArrowheads="1"/>
          </p:cNvSpPr>
          <p:nvPr>
            <p:ph type="sldNum" sz="quarter" idx="12"/>
          </p:nvPr>
        </p:nvSpPr>
        <p:spPr>
          <a:ln/>
        </p:spPr>
        <p:txBody>
          <a:bodyPr/>
          <a:lstStyle>
            <a:lvl1pPr>
              <a:defRPr/>
            </a:lvl1pPr>
          </a:lstStyle>
          <a:p>
            <a:pPr>
              <a:defRPr/>
            </a:pPr>
            <a:fld id="{45BC9B1D-F4B6-4CD8-AAE0-278333B416A5}" type="slidenum">
              <a:rPr lang="en-US" altLang="zh-CN"/>
              <a:pPr>
                <a:defRPr/>
              </a:pPr>
              <a:t>‹#›</a:t>
            </a:fld>
            <a:endParaRPr lang="en-US" altLang="zh-CN"/>
          </a:p>
        </p:txBody>
      </p:sp>
    </p:spTree>
    <p:extLst>
      <p:ext uri="{BB962C8B-B14F-4D97-AF65-F5344CB8AC3E}">
        <p14:creationId xmlns:p14="http://schemas.microsoft.com/office/powerpoint/2010/main" val="36005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097512" cy="68397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真题再现">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097512" cy="6839712"/>
          </a:xfrm>
          <a:prstGeom prst="rect">
            <a:avLst/>
          </a:prstGeom>
        </p:spPr>
      </p:pic>
      <p:pic>
        <p:nvPicPr>
          <p:cNvPr id="3" name="MasterShapeName?linknodeid=" descr="preencoded.png"/>
          <p:cNvPicPr>
            <a:picLocks noChangeAspect="1"/>
          </p:cNvPicPr>
          <p:nvPr/>
        </p:nvPicPr>
        <p:blipFill>
          <a:blip r:embed="rId3"/>
          <a:stretch>
            <a:fillRect/>
          </a:stretch>
        </p:blipFill>
        <p:spPr>
          <a:xfrm>
            <a:off x="1563624" y="228600"/>
            <a:ext cx="2660904" cy="566928"/>
          </a:xfrm>
          <a:prstGeom prst="rect">
            <a:avLst/>
          </a:prstGeom>
        </p:spPr>
      </p:pic>
      <p:pic>
        <p:nvPicPr>
          <p:cNvPr id="4" name="MasterShapeName?linknodeid=" descr="preencoded.png"/>
          <p:cNvPicPr>
            <a:picLocks noChangeAspect="1"/>
          </p:cNvPicPr>
          <p:nvPr/>
        </p:nvPicPr>
        <p:blipFill>
          <a:blip r:embed="rId4"/>
          <a:stretch>
            <a:fillRect/>
          </a:stretch>
        </p:blipFill>
        <p:spPr>
          <a:xfrm>
            <a:off x="4791456" y="228600"/>
            <a:ext cx="2660904" cy="566928"/>
          </a:xfrm>
          <a:prstGeom prst="rect">
            <a:avLst/>
          </a:prstGeom>
        </p:spPr>
      </p:pic>
      <p:sp>
        <p:nvSpPr>
          <p:cNvPr id="5" name="MasterShapeName?linknodeid=03884ad21">
            <a:hlinkClick r:id="rId5" action="ppaction://hlinksldjump"/>
          </p:cNvPr>
          <p:cNvSpPr/>
          <p:nvPr/>
        </p:nvSpPr>
        <p:spPr>
          <a:xfrm>
            <a:off x="1737360" y="301752"/>
            <a:ext cx="2313432" cy="365760"/>
          </a:xfrm>
          <a:prstGeom prst="rect">
            <a:avLst/>
          </a:prstGeom>
          <a:noFill/>
        </p:spPr>
        <p:txBody>
          <a:bodyPr wrap="square" lIns="0" tIns="0" rIns="0" bIns="0" rtlCol="0" anchor="ctr"/>
          <a:lstStyle/>
          <a:p>
            <a:pPr algn="ctr"/>
            <a:r>
              <a:rPr lang="en-US" sz="1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真题再现</a:t>
            </a:r>
            <a:endParaRPr lang="en-US" sz="1800" dirty="0"/>
          </a:p>
        </p:txBody>
      </p:sp>
      <p:sp>
        <p:nvSpPr>
          <p:cNvPr id="6" name="MasterShapeName?linknodeid=b9764f6e6">
            <a:hlinkClick r:id="rId6" action="ppaction://hlinksldjump"/>
          </p:cNvPr>
          <p:cNvSpPr/>
          <p:nvPr/>
        </p:nvSpPr>
        <p:spPr>
          <a:xfrm>
            <a:off x="4974336" y="301752"/>
            <a:ext cx="2313432" cy="365760"/>
          </a:xfrm>
          <a:prstGeom prst="rect">
            <a:avLst/>
          </a:prstGeom>
          <a:noFill/>
        </p:spPr>
        <p:txBody>
          <a:bodyPr wrap="square" lIns="0" tIns="0" rIns="0" bIns="0" rtlCol="0" anchor="ctr"/>
          <a:lstStyle/>
          <a:p>
            <a:pPr algn="ctr"/>
            <a:r>
              <a:rPr lang="en-US" sz="1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透视高考</a:t>
            </a:r>
            <a:endParaRPr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透视高考">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097512" cy="6839712"/>
          </a:xfrm>
          <a:prstGeom prst="rect">
            <a:avLst/>
          </a:prstGeom>
        </p:spPr>
      </p:pic>
      <p:pic>
        <p:nvPicPr>
          <p:cNvPr id="3" name="MasterShapeName?linknodeid=" descr="preencoded.png"/>
          <p:cNvPicPr>
            <a:picLocks noChangeAspect="1"/>
          </p:cNvPicPr>
          <p:nvPr/>
        </p:nvPicPr>
        <p:blipFill>
          <a:blip r:embed="rId3"/>
          <a:stretch>
            <a:fillRect/>
          </a:stretch>
        </p:blipFill>
        <p:spPr>
          <a:xfrm>
            <a:off x="1563624" y="228600"/>
            <a:ext cx="2660904" cy="566928"/>
          </a:xfrm>
          <a:prstGeom prst="rect">
            <a:avLst/>
          </a:prstGeom>
        </p:spPr>
      </p:pic>
      <p:pic>
        <p:nvPicPr>
          <p:cNvPr id="4" name="MasterShapeName?linknodeid=" descr="preencoded.png"/>
          <p:cNvPicPr>
            <a:picLocks noChangeAspect="1"/>
          </p:cNvPicPr>
          <p:nvPr/>
        </p:nvPicPr>
        <p:blipFill>
          <a:blip r:embed="rId4"/>
          <a:stretch>
            <a:fillRect/>
          </a:stretch>
        </p:blipFill>
        <p:spPr>
          <a:xfrm>
            <a:off x="4791456" y="228600"/>
            <a:ext cx="2660904" cy="566928"/>
          </a:xfrm>
          <a:prstGeom prst="rect">
            <a:avLst/>
          </a:prstGeom>
        </p:spPr>
      </p:pic>
      <p:sp>
        <p:nvSpPr>
          <p:cNvPr id="5" name="MasterShapeName?linknodeid=03884ad21">
            <a:hlinkClick r:id="rId5" action="ppaction://hlinksldjump"/>
          </p:cNvPr>
          <p:cNvSpPr/>
          <p:nvPr/>
        </p:nvSpPr>
        <p:spPr>
          <a:xfrm>
            <a:off x="1737360" y="301752"/>
            <a:ext cx="2313432" cy="365760"/>
          </a:xfrm>
          <a:prstGeom prst="rect">
            <a:avLst/>
          </a:prstGeom>
          <a:noFill/>
        </p:spPr>
        <p:txBody>
          <a:bodyPr wrap="square" lIns="0" tIns="0" rIns="0" bIns="0" rtlCol="0" anchor="ctr"/>
          <a:lstStyle/>
          <a:p>
            <a:pPr algn="ctr"/>
            <a:r>
              <a:rPr lang="en-US" sz="1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真题再现</a:t>
            </a:r>
            <a:endParaRPr lang="en-US" sz="1800" dirty="0"/>
          </a:p>
        </p:txBody>
      </p:sp>
      <p:sp>
        <p:nvSpPr>
          <p:cNvPr id="6" name="MasterShapeName?linknodeid=b9764f6e6">
            <a:hlinkClick r:id="rId6" action="ppaction://hlinksldjump"/>
          </p:cNvPr>
          <p:cNvSpPr/>
          <p:nvPr/>
        </p:nvSpPr>
        <p:spPr>
          <a:xfrm>
            <a:off x="4974336" y="301752"/>
            <a:ext cx="2313432" cy="365760"/>
          </a:xfrm>
          <a:prstGeom prst="rect">
            <a:avLst/>
          </a:prstGeom>
          <a:noFill/>
        </p:spPr>
        <p:txBody>
          <a:bodyPr wrap="square" lIns="0" tIns="0" rIns="0" bIns="0" rtlCol="0" anchor="ctr"/>
          <a:lstStyle/>
          <a:p>
            <a:pPr algn="ctr"/>
            <a:r>
              <a:rPr lang="en-US" sz="1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透视高考</a:t>
            </a:r>
            <a:endParaRPr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 技法点拨">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097512" cy="6839712"/>
          </a:xfrm>
          <a:prstGeom prst="rect">
            <a:avLst/>
          </a:prstGeom>
        </p:spPr>
      </p:pic>
      <p:pic>
        <p:nvPicPr>
          <p:cNvPr id="3" name="MasterShapeName?linknodeid=" descr="preencoded.png"/>
          <p:cNvPicPr>
            <a:picLocks noChangeAspect="1"/>
          </p:cNvPicPr>
          <p:nvPr/>
        </p:nvPicPr>
        <p:blipFill>
          <a:blip r:embed="rId3"/>
          <a:stretch>
            <a:fillRect/>
          </a:stretch>
        </p:blipFill>
        <p:spPr>
          <a:xfrm>
            <a:off x="1563624" y="228600"/>
            <a:ext cx="2660904" cy="566928"/>
          </a:xfrm>
          <a:prstGeom prst="rect">
            <a:avLst/>
          </a:prstGeom>
        </p:spPr>
      </p:pic>
      <p:pic>
        <p:nvPicPr>
          <p:cNvPr id="4" name="MasterShapeName?linknodeid=" descr="preencoded.png"/>
          <p:cNvPicPr>
            <a:picLocks noChangeAspect="1"/>
          </p:cNvPicPr>
          <p:nvPr/>
        </p:nvPicPr>
        <p:blipFill>
          <a:blip r:embed="rId4"/>
          <a:stretch>
            <a:fillRect/>
          </a:stretch>
        </p:blipFill>
        <p:spPr>
          <a:xfrm>
            <a:off x="4791456" y="228600"/>
            <a:ext cx="2660904" cy="566928"/>
          </a:xfrm>
          <a:prstGeom prst="rect">
            <a:avLst/>
          </a:prstGeom>
        </p:spPr>
      </p:pic>
      <p:sp>
        <p:nvSpPr>
          <p:cNvPr id="5" name="MasterShapeName?linknodeid=5e606babc">
            <a:hlinkClick r:id="rId5" action="ppaction://hlinksldjump"/>
          </p:cNvPr>
          <p:cNvSpPr/>
          <p:nvPr/>
        </p:nvSpPr>
        <p:spPr>
          <a:xfrm>
            <a:off x="1737360" y="301752"/>
            <a:ext cx="2313432" cy="365760"/>
          </a:xfrm>
          <a:prstGeom prst="rect">
            <a:avLst/>
          </a:prstGeom>
          <a:noFill/>
        </p:spPr>
        <p:txBody>
          <a:bodyPr wrap="square" lIns="0" tIns="0" rIns="0" bIns="0" rtlCol="0" anchor="ctr"/>
          <a:lstStyle/>
          <a:p>
            <a:pPr algn="ctr"/>
            <a:r>
              <a:rPr lang="en-US" sz="1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技法点拨</a:t>
            </a:r>
            <a:endParaRPr lang="en-US" sz="1800" dirty="0"/>
          </a:p>
        </p:txBody>
      </p:sp>
      <p:sp>
        <p:nvSpPr>
          <p:cNvPr id="6" name="MasterShapeName?linknodeid=ebf8cada9">
            <a:hlinkClick r:id="rId6" action="ppaction://hlinksldjump"/>
          </p:cNvPr>
          <p:cNvSpPr/>
          <p:nvPr/>
        </p:nvSpPr>
        <p:spPr>
          <a:xfrm>
            <a:off x="4974336" y="301752"/>
            <a:ext cx="2313432" cy="365760"/>
          </a:xfrm>
          <a:prstGeom prst="rect">
            <a:avLst/>
          </a:prstGeom>
          <a:noFill/>
        </p:spPr>
        <p:txBody>
          <a:bodyPr wrap="square" lIns="0" tIns="0" rIns="0" bIns="0" rtlCol="0" anchor="ctr"/>
          <a:lstStyle/>
          <a:p>
            <a:pPr algn="ctr"/>
            <a:r>
              <a:rPr lang="en-US" sz="1800" b="1" i="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对点精练</a:t>
            </a:r>
            <a:endParaRPr lang="en-US" sz="18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hasCustomPrompt="1"/>
            <p:custDataLst>
              <p:tags r:id="rId2"/>
            </p:custDataLst>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31B3F44C-4118-4D54-B527-DA49126341D3}" type="datetimeFigureOut">
              <a:rPr lang="zh-CN" altLang="en-US" smtClean="0"/>
              <a:t>2023/3/11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EFC1B605-781A-4015-BB42-9AF8B8C23D2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ags" Target="../tags/tag25.xml"/><Relationship Id="rId3" Type="http://schemas.openxmlformats.org/officeDocument/2006/relationships/slideLayout" Target="../slideLayouts/slideLayout13.xml"/><Relationship Id="rId21" Type="http://schemas.openxmlformats.org/officeDocument/2006/relationships/tags" Target="../tags/tag20.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ags" Target="../tags/tag24.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ags" Target="../tags/tag23.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ags" Target="../tags/tag2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4649" y="442101"/>
            <a:ext cx="10767454" cy="440839"/>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4649" y="950083"/>
            <a:ext cx="10767454" cy="5375186"/>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2869" y="6333665"/>
            <a:ext cx="2678906" cy="315993"/>
          </a:xfrm>
          <a:prstGeom prst="rect">
            <a:avLst/>
          </a:prstGeom>
        </p:spPr>
        <p:txBody>
          <a:bodyPr vert="horz" lIns="91440" tIns="45720" rIns="91440" bIns="45720" rtlCol="0" anchor="ctr">
            <a:normAutofit/>
          </a:bodyPr>
          <a:lstStyle>
            <a:lvl1pPr algn="l">
              <a:defRPr sz="1190">
                <a:solidFill>
                  <a:schemeClr val="tx1">
                    <a:tint val="75000"/>
                  </a:schemeClr>
                </a:solidFill>
              </a:defRPr>
            </a:lvl1pPr>
          </a:lstStyle>
          <a:p>
            <a:fld id="{760FBDFE-C587-4B4C-A407-44438C67B59E}" type="datetimeFigureOut">
              <a:rPr lang="zh-CN" altLang="en-US" smtClean="0"/>
              <a:t>2023/3/11</a:t>
            </a:fld>
            <a:endParaRPr lang="zh-CN" altLang="en-US"/>
          </a:p>
        </p:txBody>
      </p:sp>
      <p:sp>
        <p:nvSpPr>
          <p:cNvPr id="5" name="页脚占位符 4"/>
          <p:cNvSpPr>
            <a:spLocks noGrp="1"/>
          </p:cNvSpPr>
          <p:nvPr>
            <p:ph type="ftr" sz="quarter" idx="3"/>
            <p:custDataLst>
              <p:tags r:id="rId24"/>
            </p:custDataLst>
          </p:nvPr>
        </p:nvSpPr>
        <p:spPr>
          <a:xfrm>
            <a:off x="4083844" y="6333665"/>
            <a:ext cx="3929063" cy="315993"/>
          </a:xfrm>
          <a:prstGeom prst="rect">
            <a:avLst/>
          </a:prstGeom>
        </p:spPr>
        <p:txBody>
          <a:bodyPr vert="horz" lIns="91440" tIns="45720" rIns="91440" bIns="45720" rtlCol="0" anchor="ctr">
            <a:normAutofit/>
          </a:bodyPr>
          <a:lstStyle>
            <a:lvl1pPr algn="ctr">
              <a:defRPr sz="119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543330" y="6333665"/>
            <a:ext cx="2678906" cy="315993"/>
          </a:xfrm>
          <a:prstGeom prst="rect">
            <a:avLst/>
          </a:prstGeom>
        </p:spPr>
        <p:txBody>
          <a:bodyPr vert="horz" lIns="91440" tIns="45720" rIns="91440" bIns="45720" rtlCol="0" anchor="ctr">
            <a:normAutofit/>
          </a:bodyPr>
          <a:lstStyle>
            <a:lvl1pPr algn="r">
              <a:defRPr sz="119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5">
              <a:solidFill>
                <a:schemeClr val="lt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Lst>
  <p:txStyles>
    <p:titleStyle>
      <a:lvl1pPr algn="l" defTabSz="907415" rtl="0" eaLnBrk="1" fontAlgn="auto" latinLnBrk="0" hangingPunct="1">
        <a:lnSpc>
          <a:spcPct val="100000"/>
        </a:lnSpc>
        <a:spcBef>
          <a:spcPct val="0"/>
        </a:spcBef>
        <a:buNone/>
        <a:defRPr sz="2380" b="1" u="none" strike="noStrike" kern="1200" cap="none" spc="198"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6695" indent="-226695" algn="l" defTabSz="907415" rtl="0" eaLnBrk="1" fontAlgn="auto" latinLnBrk="0" hangingPunct="1">
        <a:lnSpc>
          <a:spcPct val="130000"/>
        </a:lnSpc>
        <a:spcBef>
          <a:spcPts val="0"/>
        </a:spcBef>
        <a:spcAft>
          <a:spcPts val="990"/>
        </a:spcAft>
        <a:buFont typeface="Arial" panose="020B0604020202020204" pitchFamily="34" charset="0"/>
        <a:buChar char="•"/>
        <a:defRPr sz="1590" u="none" strike="noStrike" kern="1200" cap="none" spc="149"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0720" indent="-226695" algn="l" defTabSz="907415" rtl="0" eaLnBrk="1" fontAlgn="auto" latinLnBrk="0" hangingPunct="1">
        <a:lnSpc>
          <a:spcPct val="130000"/>
        </a:lnSpc>
        <a:spcBef>
          <a:spcPts val="0"/>
        </a:spcBef>
        <a:spcAft>
          <a:spcPts val="990"/>
        </a:spcAft>
        <a:buFont typeface="Arial" panose="020B0604020202020204" pitchFamily="34" charset="0"/>
        <a:buChar char="•"/>
        <a:tabLst>
          <a:tab pos="1597025" algn="l"/>
        </a:tabLst>
        <a:defRPr sz="1590" u="none" strike="noStrike" kern="1200" cap="none" spc="149"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34110" indent="-226695" algn="l" defTabSz="907415" rtl="0" eaLnBrk="1" fontAlgn="auto" latinLnBrk="0" hangingPunct="1">
        <a:lnSpc>
          <a:spcPct val="130000"/>
        </a:lnSpc>
        <a:spcBef>
          <a:spcPts val="0"/>
        </a:spcBef>
        <a:spcAft>
          <a:spcPts val="990"/>
        </a:spcAft>
        <a:buFont typeface="Arial" panose="020B0604020202020204" pitchFamily="34" charset="0"/>
        <a:buChar char="•"/>
        <a:defRPr sz="1590" u="none" strike="noStrike" kern="1200" cap="none" spc="149"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87500" indent="-226695" algn="l" defTabSz="907415" rtl="0" eaLnBrk="1" fontAlgn="auto" latinLnBrk="0" hangingPunct="1">
        <a:lnSpc>
          <a:spcPct val="130000"/>
        </a:lnSpc>
        <a:spcBef>
          <a:spcPts val="0"/>
        </a:spcBef>
        <a:spcAft>
          <a:spcPts val="990"/>
        </a:spcAft>
        <a:buFont typeface="Arial" panose="020B0604020202020204" pitchFamily="34" charset="0"/>
        <a:buChar char="•"/>
        <a:defRPr sz="1590" u="none" strike="noStrike" kern="1200" cap="none" spc="149"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41525" indent="-226695" algn="l" defTabSz="907415" rtl="0" eaLnBrk="1" fontAlgn="auto" latinLnBrk="0" hangingPunct="1">
        <a:lnSpc>
          <a:spcPct val="130000"/>
        </a:lnSpc>
        <a:spcBef>
          <a:spcPts val="0"/>
        </a:spcBef>
        <a:spcAft>
          <a:spcPts val="990"/>
        </a:spcAft>
        <a:buFont typeface="Arial" panose="020B0604020202020204" pitchFamily="34" charset="0"/>
        <a:buChar char="•"/>
        <a:defRPr sz="1590" u="none" strike="noStrike" kern="1200" cap="none" spc="149"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494915" indent="-226695" algn="l" defTabSz="907415" rtl="0" eaLnBrk="1" latinLnBrk="0" hangingPunct="1">
        <a:lnSpc>
          <a:spcPct val="90000"/>
        </a:lnSpc>
        <a:spcBef>
          <a:spcPts val="495"/>
        </a:spcBef>
        <a:buFont typeface="Arial" panose="020B0604020202020204" pitchFamily="34" charset="0"/>
        <a:buChar char="•"/>
        <a:defRPr sz="1785" kern="1200">
          <a:solidFill>
            <a:schemeClr val="tx1"/>
          </a:solidFill>
          <a:latin typeface="+mn-lt"/>
          <a:ea typeface="+mn-ea"/>
          <a:cs typeface="+mn-cs"/>
        </a:defRPr>
      </a:lvl6pPr>
      <a:lvl7pPr marL="2948305" indent="-226695" algn="l" defTabSz="907415" rtl="0" eaLnBrk="1" latinLnBrk="0" hangingPunct="1">
        <a:lnSpc>
          <a:spcPct val="90000"/>
        </a:lnSpc>
        <a:spcBef>
          <a:spcPts val="495"/>
        </a:spcBef>
        <a:buFont typeface="Arial" panose="020B0604020202020204" pitchFamily="34" charset="0"/>
        <a:buChar char="•"/>
        <a:defRPr sz="1785" kern="1200">
          <a:solidFill>
            <a:schemeClr val="tx1"/>
          </a:solidFill>
          <a:latin typeface="+mn-lt"/>
          <a:ea typeface="+mn-ea"/>
          <a:cs typeface="+mn-cs"/>
        </a:defRPr>
      </a:lvl7pPr>
      <a:lvl8pPr marL="3402330" indent="-226695" algn="l" defTabSz="907415" rtl="0" eaLnBrk="1" latinLnBrk="0" hangingPunct="1">
        <a:lnSpc>
          <a:spcPct val="90000"/>
        </a:lnSpc>
        <a:spcBef>
          <a:spcPts val="495"/>
        </a:spcBef>
        <a:buFont typeface="Arial" panose="020B0604020202020204" pitchFamily="34" charset="0"/>
        <a:buChar char="•"/>
        <a:defRPr sz="1785" kern="1200">
          <a:solidFill>
            <a:schemeClr val="tx1"/>
          </a:solidFill>
          <a:latin typeface="+mn-lt"/>
          <a:ea typeface="+mn-ea"/>
          <a:cs typeface="+mn-cs"/>
        </a:defRPr>
      </a:lvl8pPr>
      <a:lvl9pPr marL="3855720" indent="-226695" algn="l" defTabSz="907415" rtl="0" eaLnBrk="1" latinLnBrk="0" hangingPunct="1">
        <a:lnSpc>
          <a:spcPct val="90000"/>
        </a:lnSpc>
        <a:spcBef>
          <a:spcPts val="495"/>
        </a:spcBef>
        <a:buFont typeface="Arial" panose="020B0604020202020204" pitchFamily="34" charset="0"/>
        <a:buChar char="•"/>
        <a:defRPr sz="1785" kern="1200">
          <a:solidFill>
            <a:schemeClr val="tx1"/>
          </a:solidFill>
          <a:latin typeface="+mn-lt"/>
          <a:ea typeface="+mn-ea"/>
          <a:cs typeface="+mn-cs"/>
        </a:defRPr>
      </a:lvl9pPr>
    </p:bodyStyle>
    <p:otherStyle>
      <a:defPPr>
        <a:defRPr lang="zh-CN"/>
      </a:defPPr>
      <a:lvl1pPr marL="0" algn="l" defTabSz="907415" rtl="0" eaLnBrk="1" latinLnBrk="0" hangingPunct="1">
        <a:defRPr sz="1785" kern="1200">
          <a:solidFill>
            <a:schemeClr val="tx1"/>
          </a:solidFill>
          <a:latin typeface="+mn-lt"/>
          <a:ea typeface="+mn-ea"/>
          <a:cs typeface="+mn-cs"/>
        </a:defRPr>
      </a:lvl1pPr>
      <a:lvl2pPr marL="453390" algn="l" defTabSz="907415" rtl="0" eaLnBrk="1" latinLnBrk="0" hangingPunct="1">
        <a:defRPr sz="1785" kern="1200">
          <a:solidFill>
            <a:schemeClr val="tx1"/>
          </a:solidFill>
          <a:latin typeface="+mn-lt"/>
          <a:ea typeface="+mn-ea"/>
          <a:cs typeface="+mn-cs"/>
        </a:defRPr>
      </a:lvl2pPr>
      <a:lvl3pPr marL="907415" algn="l" defTabSz="907415" rtl="0" eaLnBrk="1" latinLnBrk="0" hangingPunct="1">
        <a:defRPr sz="1785" kern="1200">
          <a:solidFill>
            <a:schemeClr val="tx1"/>
          </a:solidFill>
          <a:latin typeface="+mn-lt"/>
          <a:ea typeface="+mn-ea"/>
          <a:cs typeface="+mn-cs"/>
        </a:defRPr>
      </a:lvl3pPr>
      <a:lvl4pPr marL="1360805" algn="l" defTabSz="907415" rtl="0" eaLnBrk="1" latinLnBrk="0" hangingPunct="1">
        <a:defRPr sz="1785" kern="1200">
          <a:solidFill>
            <a:schemeClr val="tx1"/>
          </a:solidFill>
          <a:latin typeface="+mn-lt"/>
          <a:ea typeface="+mn-ea"/>
          <a:cs typeface="+mn-cs"/>
        </a:defRPr>
      </a:lvl4pPr>
      <a:lvl5pPr marL="1814830" algn="l" defTabSz="907415" rtl="0" eaLnBrk="1" latinLnBrk="0" hangingPunct="1">
        <a:defRPr sz="1785" kern="1200">
          <a:solidFill>
            <a:schemeClr val="tx1"/>
          </a:solidFill>
          <a:latin typeface="+mn-lt"/>
          <a:ea typeface="+mn-ea"/>
          <a:cs typeface="+mn-cs"/>
        </a:defRPr>
      </a:lvl5pPr>
      <a:lvl6pPr marL="2268220" algn="l" defTabSz="907415" rtl="0" eaLnBrk="1" latinLnBrk="0" hangingPunct="1">
        <a:defRPr sz="1785" kern="1200">
          <a:solidFill>
            <a:schemeClr val="tx1"/>
          </a:solidFill>
          <a:latin typeface="+mn-lt"/>
          <a:ea typeface="+mn-ea"/>
          <a:cs typeface="+mn-cs"/>
        </a:defRPr>
      </a:lvl6pPr>
      <a:lvl7pPr marL="2721610" algn="l" defTabSz="907415" rtl="0" eaLnBrk="1" latinLnBrk="0" hangingPunct="1">
        <a:defRPr sz="1785" kern="1200">
          <a:solidFill>
            <a:schemeClr val="tx1"/>
          </a:solidFill>
          <a:latin typeface="+mn-lt"/>
          <a:ea typeface="+mn-ea"/>
          <a:cs typeface="+mn-cs"/>
        </a:defRPr>
      </a:lvl7pPr>
      <a:lvl8pPr marL="3175635" algn="l" defTabSz="907415" rtl="0" eaLnBrk="1" latinLnBrk="0" hangingPunct="1">
        <a:defRPr sz="1785" kern="1200">
          <a:solidFill>
            <a:schemeClr val="tx1"/>
          </a:solidFill>
          <a:latin typeface="+mn-lt"/>
          <a:ea typeface="+mn-ea"/>
          <a:cs typeface="+mn-cs"/>
        </a:defRPr>
      </a:lvl8pPr>
      <a:lvl9pPr marL="3629025" algn="l" defTabSz="907415" rtl="0" eaLnBrk="1" latinLnBrk="0" hangingPunct="1">
        <a:defRPr sz="17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01CA9A-91FA-4024-0B9C-FF85D7B4EEA0}"/>
              </a:ext>
            </a:extLst>
          </p:cNvPr>
          <p:cNvSpPr>
            <a:spLocks noGrp="1"/>
          </p:cNvSpPr>
          <p:nvPr>
            <p:ph type="title"/>
          </p:nvPr>
        </p:nvSpPr>
        <p:spPr bwMode="auto">
          <a:xfrm>
            <a:off x="604838" y="273939"/>
            <a:ext cx="10887075" cy="114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971D49E0-1DBF-F742-CE3C-19CE99D85B5A}"/>
              </a:ext>
            </a:extLst>
          </p:cNvPr>
          <p:cNvSpPr>
            <a:spLocks noGrp="1"/>
          </p:cNvSpPr>
          <p:nvPr>
            <p:ph type="body" idx="1"/>
          </p:nvPr>
        </p:nvSpPr>
        <p:spPr bwMode="auto">
          <a:xfrm>
            <a:off x="604838" y="1596126"/>
            <a:ext cx="10887075" cy="451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5FBE055A-4DE4-7FBA-0F4B-A1F1561715BB}"/>
              </a:ext>
            </a:extLst>
          </p:cNvPr>
          <p:cNvSpPr>
            <a:spLocks noGrp="1" noChangeArrowheads="1"/>
          </p:cNvSpPr>
          <p:nvPr>
            <p:ph type="dt" sz="half" idx="2"/>
          </p:nvPr>
        </p:nvSpPr>
        <p:spPr bwMode="auto">
          <a:xfrm>
            <a:off x="604838" y="6229323"/>
            <a:ext cx="2822575" cy="475037"/>
          </a:xfrm>
          <a:prstGeom prst="rect">
            <a:avLst/>
          </a:prstGeom>
          <a:noFill/>
          <a:ln w="9525">
            <a:noFill/>
            <a:miter lim="800000"/>
          </a:ln>
          <a:effectLst/>
        </p:spPr>
        <p:txBody>
          <a:bodyPr vert="horz" wrap="square" lIns="91440" tIns="45720" rIns="91440" bIns="45720" numCol="1" anchor="t" anchorCtr="0" compatLnSpc="1"/>
          <a:lstStyle>
            <a:lvl1pPr eaLnBrk="1" hangingPunct="1">
              <a:defRPr sz="1397"/>
            </a:lvl1pPr>
          </a:lstStyle>
          <a:p>
            <a:pPr>
              <a:defRPr/>
            </a:pPr>
            <a:endParaRPr lang="en-US" altLang="zh-CN"/>
          </a:p>
        </p:txBody>
      </p:sp>
      <p:sp>
        <p:nvSpPr>
          <p:cNvPr id="1029" name="Rectangle 5">
            <a:extLst>
              <a:ext uri="{FF2B5EF4-FFF2-40B4-BE49-F238E27FC236}">
                <a16:creationId xmlns:a16="http://schemas.microsoft.com/office/drawing/2014/main" id="{EC4FD8F5-B7B4-6A58-DF64-AB5170D12742}"/>
              </a:ext>
            </a:extLst>
          </p:cNvPr>
          <p:cNvSpPr>
            <a:spLocks noGrp="1" noChangeArrowheads="1"/>
          </p:cNvSpPr>
          <p:nvPr>
            <p:ph type="ftr" sz="quarter" idx="3"/>
          </p:nvPr>
        </p:nvSpPr>
        <p:spPr bwMode="auto">
          <a:xfrm>
            <a:off x="4133056" y="6229323"/>
            <a:ext cx="3830638" cy="475037"/>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397"/>
            </a:lvl1pPr>
          </a:lstStyle>
          <a:p>
            <a:pPr>
              <a:defRPr/>
            </a:pPr>
            <a:endParaRPr lang="en-US" altLang="zh-CN"/>
          </a:p>
        </p:txBody>
      </p:sp>
      <p:sp>
        <p:nvSpPr>
          <p:cNvPr id="1030" name="Rectangle 6">
            <a:extLst>
              <a:ext uri="{FF2B5EF4-FFF2-40B4-BE49-F238E27FC236}">
                <a16:creationId xmlns:a16="http://schemas.microsoft.com/office/drawing/2014/main" id="{BA8CF167-4620-C673-DE18-72485C2F5B54}"/>
              </a:ext>
            </a:extLst>
          </p:cNvPr>
          <p:cNvSpPr>
            <a:spLocks noGrp="1" noChangeArrowheads="1"/>
          </p:cNvSpPr>
          <p:nvPr>
            <p:ph type="sldNum" sz="quarter" idx="4"/>
          </p:nvPr>
        </p:nvSpPr>
        <p:spPr bwMode="auto">
          <a:xfrm>
            <a:off x="8669338" y="6229323"/>
            <a:ext cx="2822575" cy="475037"/>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397" smtClean="0"/>
            </a:lvl1pPr>
          </a:lstStyle>
          <a:p>
            <a:pPr>
              <a:defRPr/>
            </a:pPr>
            <a:fld id="{0605EBC5-859E-4228-B75F-959142A5F84B}" type="slidenum">
              <a:rPr lang="en-US" altLang="zh-CN"/>
              <a:pPr>
                <a:defRPr/>
              </a:pPr>
              <a:t>‹#›</a:t>
            </a:fld>
            <a:endParaRPr lang="en-US" altLang="zh-CN"/>
          </a:p>
        </p:txBody>
      </p:sp>
    </p:spTree>
    <p:extLst>
      <p:ext uri="{BB962C8B-B14F-4D97-AF65-F5344CB8AC3E}">
        <p14:creationId xmlns:p14="http://schemas.microsoft.com/office/powerpoint/2010/main" val="20969216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ctr" rtl="0" eaLnBrk="0" fontAlgn="base" hangingPunct="0">
        <a:spcBef>
          <a:spcPct val="0"/>
        </a:spcBef>
        <a:spcAft>
          <a:spcPct val="0"/>
        </a:spcAft>
        <a:defRPr sz="4389">
          <a:solidFill>
            <a:schemeClr val="tx2"/>
          </a:solidFill>
          <a:latin typeface="+mj-lt"/>
          <a:ea typeface="+mj-ea"/>
          <a:cs typeface="+mj-cs"/>
        </a:defRPr>
      </a:lvl1pPr>
      <a:lvl2pPr algn="ctr" rtl="0" eaLnBrk="0" fontAlgn="base" hangingPunct="0">
        <a:spcBef>
          <a:spcPct val="0"/>
        </a:spcBef>
        <a:spcAft>
          <a:spcPct val="0"/>
        </a:spcAft>
        <a:defRPr sz="4389">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389">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389">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389">
          <a:solidFill>
            <a:schemeClr val="tx2"/>
          </a:solidFill>
          <a:latin typeface="Arial" panose="020B0604020202020204" pitchFamily="34" charset="0"/>
          <a:ea typeface="宋体" panose="02010600030101010101" pitchFamily="2" charset="-122"/>
        </a:defRPr>
      </a:lvl5pPr>
      <a:lvl6pPr marL="456057" algn="ctr" rtl="0" fontAlgn="base">
        <a:spcBef>
          <a:spcPct val="0"/>
        </a:spcBef>
        <a:spcAft>
          <a:spcPct val="0"/>
        </a:spcAft>
        <a:defRPr sz="4389">
          <a:solidFill>
            <a:schemeClr val="tx2"/>
          </a:solidFill>
          <a:latin typeface="Arial" panose="020B0604020202020204" pitchFamily="34" charset="0"/>
          <a:ea typeface="宋体" panose="02010600030101010101" pitchFamily="2" charset="-122"/>
        </a:defRPr>
      </a:lvl6pPr>
      <a:lvl7pPr marL="912114" algn="ctr" rtl="0" fontAlgn="base">
        <a:spcBef>
          <a:spcPct val="0"/>
        </a:spcBef>
        <a:spcAft>
          <a:spcPct val="0"/>
        </a:spcAft>
        <a:defRPr sz="4389">
          <a:solidFill>
            <a:schemeClr val="tx2"/>
          </a:solidFill>
          <a:latin typeface="Arial" panose="020B0604020202020204" pitchFamily="34" charset="0"/>
          <a:ea typeface="宋体" panose="02010600030101010101" pitchFamily="2" charset="-122"/>
        </a:defRPr>
      </a:lvl7pPr>
      <a:lvl8pPr marL="1368171" algn="ctr" rtl="0" fontAlgn="base">
        <a:spcBef>
          <a:spcPct val="0"/>
        </a:spcBef>
        <a:spcAft>
          <a:spcPct val="0"/>
        </a:spcAft>
        <a:defRPr sz="4389">
          <a:solidFill>
            <a:schemeClr val="tx2"/>
          </a:solidFill>
          <a:latin typeface="Arial" panose="020B0604020202020204" pitchFamily="34" charset="0"/>
          <a:ea typeface="宋体" panose="02010600030101010101" pitchFamily="2" charset="-122"/>
        </a:defRPr>
      </a:lvl8pPr>
      <a:lvl9pPr marL="1824228" algn="ctr" rtl="0" fontAlgn="base">
        <a:spcBef>
          <a:spcPct val="0"/>
        </a:spcBef>
        <a:spcAft>
          <a:spcPct val="0"/>
        </a:spcAft>
        <a:defRPr sz="4389">
          <a:solidFill>
            <a:schemeClr val="tx2"/>
          </a:solidFill>
          <a:latin typeface="Arial" panose="020B0604020202020204" pitchFamily="34" charset="0"/>
          <a:ea typeface="宋体" panose="02010600030101010101" pitchFamily="2" charset="-122"/>
        </a:defRPr>
      </a:lvl9pPr>
    </p:titleStyle>
    <p:bodyStyle>
      <a:lvl1pPr marL="342043" indent="-342043" algn="l" rtl="0" eaLnBrk="0" fontAlgn="base" hangingPunct="0">
        <a:spcBef>
          <a:spcPct val="20000"/>
        </a:spcBef>
        <a:spcAft>
          <a:spcPct val="0"/>
        </a:spcAft>
        <a:buChar char="•"/>
        <a:defRPr sz="3192">
          <a:solidFill>
            <a:schemeClr val="tx1"/>
          </a:solidFill>
          <a:latin typeface="+mn-lt"/>
          <a:ea typeface="+mn-ea"/>
          <a:cs typeface="+mn-cs"/>
        </a:defRPr>
      </a:lvl1pPr>
      <a:lvl2pPr marL="741093" indent="-285036" algn="l" rtl="0" eaLnBrk="0" fontAlgn="base" hangingPunct="0">
        <a:spcBef>
          <a:spcPct val="20000"/>
        </a:spcBef>
        <a:spcAft>
          <a:spcPct val="0"/>
        </a:spcAft>
        <a:buChar char="–"/>
        <a:defRPr sz="2793">
          <a:solidFill>
            <a:schemeClr val="tx1"/>
          </a:solidFill>
          <a:latin typeface="+mn-lt"/>
          <a:ea typeface="+mn-ea"/>
        </a:defRPr>
      </a:lvl2pPr>
      <a:lvl3pPr marL="1140143" indent="-228029" algn="l" rtl="0" eaLnBrk="0" fontAlgn="base" hangingPunct="0">
        <a:spcBef>
          <a:spcPct val="20000"/>
        </a:spcBef>
        <a:spcAft>
          <a:spcPct val="0"/>
        </a:spcAft>
        <a:buChar char="•"/>
        <a:defRPr sz="2394">
          <a:solidFill>
            <a:schemeClr val="tx1"/>
          </a:solidFill>
          <a:latin typeface="+mn-lt"/>
          <a:ea typeface="+mn-ea"/>
        </a:defRPr>
      </a:lvl3pPr>
      <a:lvl4pPr marL="1596200" indent="-228029" algn="l" rtl="0" eaLnBrk="0" fontAlgn="base" hangingPunct="0">
        <a:spcBef>
          <a:spcPct val="20000"/>
        </a:spcBef>
        <a:spcAft>
          <a:spcPct val="0"/>
        </a:spcAft>
        <a:buChar char="–"/>
        <a:defRPr sz="1995">
          <a:solidFill>
            <a:schemeClr val="tx1"/>
          </a:solidFill>
          <a:latin typeface="+mn-lt"/>
          <a:ea typeface="+mn-ea"/>
        </a:defRPr>
      </a:lvl4pPr>
      <a:lvl5pPr marL="2052257" indent="-228029" algn="l" rtl="0" eaLnBrk="0" fontAlgn="base" hangingPunct="0">
        <a:spcBef>
          <a:spcPct val="20000"/>
        </a:spcBef>
        <a:spcAft>
          <a:spcPct val="0"/>
        </a:spcAft>
        <a:buChar char="»"/>
        <a:defRPr sz="1995">
          <a:solidFill>
            <a:schemeClr val="tx1"/>
          </a:solidFill>
          <a:latin typeface="+mn-lt"/>
          <a:ea typeface="+mn-ea"/>
        </a:defRPr>
      </a:lvl5pPr>
      <a:lvl6pPr marL="2508314" indent="-228029" algn="l" rtl="0" fontAlgn="base">
        <a:spcBef>
          <a:spcPct val="20000"/>
        </a:spcBef>
        <a:spcAft>
          <a:spcPct val="0"/>
        </a:spcAft>
        <a:buChar char="»"/>
        <a:defRPr sz="1995">
          <a:solidFill>
            <a:schemeClr val="tx1"/>
          </a:solidFill>
          <a:latin typeface="+mn-lt"/>
          <a:ea typeface="+mn-ea"/>
        </a:defRPr>
      </a:lvl6pPr>
      <a:lvl7pPr marL="2964371" indent="-228029" algn="l" rtl="0" fontAlgn="base">
        <a:spcBef>
          <a:spcPct val="20000"/>
        </a:spcBef>
        <a:spcAft>
          <a:spcPct val="0"/>
        </a:spcAft>
        <a:buChar char="»"/>
        <a:defRPr sz="1995">
          <a:solidFill>
            <a:schemeClr val="tx1"/>
          </a:solidFill>
          <a:latin typeface="+mn-lt"/>
          <a:ea typeface="+mn-ea"/>
        </a:defRPr>
      </a:lvl7pPr>
      <a:lvl8pPr marL="3420428" indent="-228029" algn="l" rtl="0" fontAlgn="base">
        <a:spcBef>
          <a:spcPct val="20000"/>
        </a:spcBef>
        <a:spcAft>
          <a:spcPct val="0"/>
        </a:spcAft>
        <a:buChar char="»"/>
        <a:defRPr sz="1995">
          <a:solidFill>
            <a:schemeClr val="tx1"/>
          </a:solidFill>
          <a:latin typeface="+mn-lt"/>
          <a:ea typeface="+mn-ea"/>
        </a:defRPr>
      </a:lvl8pPr>
      <a:lvl9pPr marL="3876485" indent="-228029" algn="l" rtl="0" fontAlgn="base">
        <a:spcBef>
          <a:spcPct val="20000"/>
        </a:spcBef>
        <a:spcAft>
          <a:spcPct val="0"/>
        </a:spcAft>
        <a:buChar char="»"/>
        <a:defRPr sz="1995">
          <a:solidFill>
            <a:schemeClr val="tx1"/>
          </a:solidFill>
          <a:latin typeface="+mn-lt"/>
          <a:ea typeface="+mn-ea"/>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2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20.xml.rels><?xml version="1.0" encoding="UTF-8" standalone="yes"?>
<Relationships xmlns="http://schemas.openxmlformats.org/package/2006/relationships"><Relationship Id="rId8" Type="http://schemas.openxmlformats.org/officeDocument/2006/relationships/tags" Target="../tags/tag215.xml"/><Relationship Id="rId3" Type="http://schemas.openxmlformats.org/officeDocument/2006/relationships/tags" Target="../tags/tag210.xml"/><Relationship Id="rId7" Type="http://schemas.openxmlformats.org/officeDocument/2006/relationships/tags" Target="../tags/tag214.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5" Type="http://schemas.openxmlformats.org/officeDocument/2006/relationships/tags" Target="../tags/tag212.xml"/><Relationship Id="rId10" Type="http://schemas.openxmlformats.org/officeDocument/2006/relationships/notesSlide" Target="../notesSlides/notesSlide16.xml"/><Relationship Id="rId4" Type="http://schemas.openxmlformats.org/officeDocument/2006/relationships/tags" Target="../tags/tag211.xml"/><Relationship Id="rId9"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21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9"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6.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18" Type="http://schemas.openxmlformats.org/officeDocument/2006/relationships/tags" Target="../tags/tag250.xml"/><Relationship Id="rId3" Type="http://schemas.openxmlformats.org/officeDocument/2006/relationships/tags" Target="../tags/tag235.xml"/><Relationship Id="rId21" Type="http://schemas.openxmlformats.org/officeDocument/2006/relationships/slideLayout" Target="../slideLayouts/slideLayout1.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5" Type="http://schemas.openxmlformats.org/officeDocument/2006/relationships/tags" Target="../tags/tag247.xml"/><Relationship Id="rId10" Type="http://schemas.openxmlformats.org/officeDocument/2006/relationships/tags" Target="../tags/tag242.xml"/><Relationship Id="rId19" Type="http://schemas.openxmlformats.org/officeDocument/2006/relationships/tags" Target="../tags/tag251.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25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9.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notesSlide" Target="../notesSlides/notesSlide25.xml"/><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slideLayout" Target="../slideLayouts/slideLayout1.xml"/><Relationship Id="rId2" Type="http://schemas.openxmlformats.org/officeDocument/2006/relationships/tags" Target="../tags/tag259.xml"/><Relationship Id="rId16" Type="http://schemas.openxmlformats.org/officeDocument/2006/relationships/tags" Target="../tags/tag273.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5" Type="http://schemas.openxmlformats.org/officeDocument/2006/relationships/tags" Target="../tags/tag262.xml"/><Relationship Id="rId15" Type="http://schemas.openxmlformats.org/officeDocument/2006/relationships/tags" Target="../tags/tag272.xml"/><Relationship Id="rId10" Type="http://schemas.openxmlformats.org/officeDocument/2006/relationships/tags" Target="../tags/tag267.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s>
</file>

<file path=ppt/slides/_rels/slide3.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6.png"/><Relationship Id="rId4"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notesSlide" Target="../notesSlides/notesSlide26.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tags" Target="../tags/tag284.xml"/><Relationship Id="rId13" Type="http://schemas.openxmlformats.org/officeDocument/2006/relationships/tags" Target="../tags/tag289.xml"/><Relationship Id="rId18" Type="http://schemas.openxmlformats.org/officeDocument/2006/relationships/image" Target="../media/image11.png"/><Relationship Id="rId3" Type="http://schemas.openxmlformats.org/officeDocument/2006/relationships/tags" Target="../tags/tag279.xml"/><Relationship Id="rId7" Type="http://schemas.openxmlformats.org/officeDocument/2006/relationships/tags" Target="../tags/tag283.xml"/><Relationship Id="rId12" Type="http://schemas.openxmlformats.org/officeDocument/2006/relationships/tags" Target="../tags/tag288.xml"/><Relationship Id="rId17" Type="http://schemas.openxmlformats.org/officeDocument/2006/relationships/image" Target="../media/image10.jpeg"/><Relationship Id="rId2" Type="http://schemas.openxmlformats.org/officeDocument/2006/relationships/tags" Target="../tags/tag278.xml"/><Relationship Id="rId16" Type="http://schemas.openxmlformats.org/officeDocument/2006/relationships/slideLayout" Target="../slideLayouts/slideLayout9.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tags" Target="../tags/tag287.xml"/><Relationship Id="rId5" Type="http://schemas.openxmlformats.org/officeDocument/2006/relationships/tags" Target="../tags/tag281.xml"/><Relationship Id="rId15" Type="http://schemas.openxmlformats.org/officeDocument/2006/relationships/tags" Target="../tags/tag291.xml"/><Relationship Id="rId10" Type="http://schemas.openxmlformats.org/officeDocument/2006/relationships/tags" Target="../tags/tag286.xml"/><Relationship Id="rId19" Type="http://schemas.openxmlformats.org/officeDocument/2006/relationships/comments" Target="../comments/comment1.xml"/><Relationship Id="rId4" Type="http://schemas.openxmlformats.org/officeDocument/2006/relationships/tags" Target="../tags/tag280.xml"/><Relationship Id="rId9" Type="http://schemas.openxmlformats.org/officeDocument/2006/relationships/tags" Target="../tags/tag285.xml"/><Relationship Id="rId14" Type="http://schemas.openxmlformats.org/officeDocument/2006/relationships/tags" Target="../tags/tag290.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4.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notesSlide" Target="../notesSlides/notesSlide3.xml"/><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9.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8.jpeg"/><Relationship Id="rId5" Type="http://schemas.openxmlformats.org/officeDocument/2006/relationships/slideLayout" Target="../slideLayouts/slideLayout9.xml"/><Relationship Id="rId4" Type="http://schemas.openxmlformats.org/officeDocument/2006/relationships/tags" Target="../tags/tag19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_2_BD#795d47b78?colgroup=6,26&amp;vbadefaultcenterpage=1&amp;parentnodeid=ee1c07e26&amp;vbahtmlprocessed=1"/>
          <p:cNvGraphicFramePr>
            <a:graphicFrameLocks noGrp="1"/>
          </p:cNvGraphicFramePr>
          <p:nvPr>
            <p:custDataLst>
              <p:tags r:id="rId1"/>
            </p:custDataLst>
            <p:extLst>
              <p:ext uri="{D42A27DB-BD31-4B8C-83A1-F6EECF244321}">
                <p14:modId xmlns:p14="http://schemas.microsoft.com/office/powerpoint/2010/main" val="2873968063"/>
              </p:ext>
            </p:extLst>
          </p:nvPr>
        </p:nvGraphicFramePr>
        <p:xfrm>
          <a:off x="283464" y="385445"/>
          <a:ext cx="11494008" cy="3483991"/>
        </p:xfrm>
        <a:graphic>
          <a:graphicData uri="http://schemas.openxmlformats.org/drawingml/2006/table">
            <a:tbl>
              <a:tblPr/>
              <a:tblGrid>
                <a:gridCol w="832104">
                  <a:extLst>
                    <a:ext uri="{9D8B030D-6E8A-4147-A177-3AD203B41FA5}">
                      <a16:colId xmlns:a16="http://schemas.microsoft.com/office/drawing/2014/main" val="20000"/>
                    </a:ext>
                  </a:extLst>
                </a:gridCol>
                <a:gridCol w="1856232">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22479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515872">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441960">
                <a:tc rowSpan="3" gridSpan="2">
                  <a:txBody>
                    <a:bodyPr/>
                    <a:lstStyle/>
                    <a:p>
                      <a:pPr algn="ctr">
                        <a:lnSpc>
                          <a:spcPts val="30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卷别</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3" hMerge="1">
                  <a:txBody>
                    <a:bodyPr/>
                    <a:lstStyle/>
                    <a:p>
                      <a:endParaRPr lang="zh-CN"/>
                    </a:p>
                  </a:txBody>
                  <a:tcPr/>
                </a:tc>
                <a:tc gridSpan="7">
                  <a:txBody>
                    <a:bodyPr/>
                    <a:lstStyle/>
                    <a:p>
                      <a:pPr algn="ctr">
                        <a:lnSpc>
                          <a:spcPts val="30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42024">
                <a:tc gridSpan="2" vMerge="1">
                  <a:txBody>
                    <a:bodyPr/>
                    <a:lstStyle/>
                    <a:p>
                      <a:endParaRPr lang="zh-CN"/>
                    </a:p>
                  </a:txBody>
                  <a:tcPr/>
                </a:tc>
                <a:tc hMerge="1" vMerge="1">
                  <a:txBody>
                    <a:bodyPr/>
                    <a:lstStyle/>
                    <a:p>
                      <a:endParaRPr lang="zh-CN"/>
                    </a:p>
                  </a:txBody>
                  <a:tcPr/>
                </a:tc>
                <a:tc rowSpan="2">
                  <a:txBody>
                    <a:bodyPr/>
                    <a:lstStyle/>
                    <a:p>
                      <a:pPr algn="ctr">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语篇</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ctr">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类型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a:lnSpc>
                          <a:spcPts val="31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语篇主题</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a:lnSpc>
                          <a:spcPts val="29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命题角度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385952">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ctr">
                        <a:lnSpc>
                          <a:spcPts val="41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主题语境</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语境内容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动词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5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名词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形容</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ctr">
                        <a:lnSpc>
                          <a:spcPts val="41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副）词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其</a:t>
                      </a:r>
                    </a:p>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他</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82155">
                <a:tc rowSpan="2">
                  <a:txBody>
                    <a:bodyPr/>
                    <a:lstStyle/>
                    <a:p>
                      <a:pPr algn="ctr">
                        <a:lnSpc>
                          <a:spcPts val="33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新高考Ⅰ卷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700"/>
                        </a:lnSpc>
                      </a:pPr>
                      <a:r>
                        <a:rPr lang="en-US" altLang="zh-CN" sz="2600" b="0"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记叙文</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人与自我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3700"/>
                        </a:lnSpc>
                      </a:pPr>
                      <a:r>
                        <a:rPr lang="en-US" altLang="zh-CN" sz="26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家庭生活</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5918">
                <a:tc vMerge="1">
                  <a:txBody>
                    <a:bodyPr/>
                    <a:lstStyle/>
                    <a:p>
                      <a:endParaRPr lang="zh-CN"/>
                    </a:p>
                  </a:txBody>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新高考Ⅱ卷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700"/>
                        </a:lnSpc>
                      </a:pPr>
                      <a:r>
                        <a:rPr lang="en-US" altLang="zh-CN" sz="2600" b="0"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记叙文</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a:t>
                      </a:r>
                      <a:r>
                        <a:rPr lang="zh-CN" altLang="en-US"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自然</a:t>
                      </a: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3700"/>
                        </a:lnSpc>
                      </a:pPr>
                      <a:r>
                        <a:rPr lang="en-US" altLang="zh-CN" sz="26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社会交往</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P_2_BD#795d47b78?colgroup=6,26&amp;vbadefaultcenterpage=1&amp;parentnodeid=ee1c07e26&amp;vbahtmlprocessed=1"/>
          <p:cNvGraphicFramePr>
            <a:graphicFrameLocks noGrp="1"/>
          </p:cNvGraphicFramePr>
          <p:nvPr>
            <p:custDataLst>
              <p:tags r:id="rId2"/>
            </p:custDataLst>
            <p:extLst>
              <p:ext uri="{D42A27DB-BD31-4B8C-83A1-F6EECF244321}">
                <p14:modId xmlns:p14="http://schemas.microsoft.com/office/powerpoint/2010/main" val="897275197"/>
              </p:ext>
            </p:extLst>
          </p:nvPr>
        </p:nvGraphicFramePr>
        <p:xfrm>
          <a:off x="283464" y="3918585"/>
          <a:ext cx="11494008" cy="1935989"/>
        </p:xfrm>
        <a:graphic>
          <a:graphicData uri="http://schemas.openxmlformats.org/drawingml/2006/table">
            <a:tbl>
              <a:tblPr/>
              <a:tblGrid>
                <a:gridCol w="832104">
                  <a:extLst>
                    <a:ext uri="{9D8B030D-6E8A-4147-A177-3AD203B41FA5}">
                      <a16:colId xmlns:a16="http://schemas.microsoft.com/office/drawing/2014/main" val="20000"/>
                    </a:ext>
                  </a:extLst>
                </a:gridCol>
                <a:gridCol w="1856232">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22479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1515872">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982155">
                <a:tc rowSpan="2">
                  <a:txBody>
                    <a:bodyPr/>
                    <a:lstStyle/>
                    <a:p>
                      <a:pPr algn="ctr">
                        <a:lnSpc>
                          <a:spcPts val="33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新高考Ⅰ卷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700"/>
                        </a:lnSpc>
                      </a:pPr>
                      <a:r>
                        <a:rPr lang="en-US" altLang="zh-CN" sz="2600" b="0"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记叙文</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人与自我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100"/>
                        </a:lnSpc>
                      </a:pPr>
                      <a:r>
                        <a:rPr lang="en-US" altLang="zh-CN" sz="26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积极的生活态</a:t>
                      </a:r>
                    </a:p>
                    <a:p>
                      <a:pPr algn="l">
                        <a:lnSpc>
                          <a:spcPts val="3700"/>
                        </a:lnSpc>
                      </a:pPr>
                      <a:r>
                        <a:rPr lang="en-US" altLang="zh-CN" sz="26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9</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5918">
                <a:tc vMerge="1">
                  <a:txBody>
                    <a:bodyPr/>
                    <a:lstStyle/>
                    <a:p>
                      <a:endParaRPr lang="zh-CN"/>
                    </a:p>
                  </a:txBody>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新高考Ⅱ卷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700"/>
                        </a:lnSpc>
                      </a:pPr>
                      <a:r>
                        <a:rPr lang="en-US" altLang="zh-CN" sz="2600" b="0"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记叙文</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人与社会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100"/>
                        </a:lnSpc>
                      </a:pPr>
                      <a:r>
                        <a:rPr lang="en-US" altLang="zh-CN" sz="26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对社会有突出</a:t>
                      </a:r>
                    </a:p>
                    <a:p>
                      <a:pPr algn="l">
                        <a:lnSpc>
                          <a:spcPts val="3700"/>
                        </a:lnSpc>
                      </a:pPr>
                      <a:r>
                        <a:rPr lang="en-US" altLang="zh-CN" sz="26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贡献的人物</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6_BD.1_1#933bf972a?vbadefaultcenterpage=1&amp;vbaautojustifyalign=1&amp;parentnodeid=776790a4b&amp;vbahtmlprocessed=1"/>
          <p:cNvSpPr/>
          <p:nvPr/>
        </p:nvSpPr>
        <p:spPr>
          <a:xfrm>
            <a:off x="283464" y="544769"/>
            <a:ext cx="11521440" cy="1674559"/>
          </a:xfrm>
          <a:prstGeom prst="rect">
            <a:avLst/>
          </a:prstGeom>
          <a:noFill/>
        </p:spPr>
        <p:txBody>
          <a:bodyPr wrap="none" lIns="0" tIns="0" rIns="0" bIns="0" rtlCol="0" anchor="t"/>
          <a:lstStyle/>
          <a:p>
            <a:pPr marL="0" algn="l">
              <a:lnSpc>
                <a:spcPts val="4700"/>
              </a:lnSpc>
            </a:pP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典例1</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[2022全国甲卷片段]</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While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was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thrilled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was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animal</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lover,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45</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three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dogs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were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perhaps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too</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many,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my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dogs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might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2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attack,</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Flora,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cat.</a:t>
            </a:r>
            <a:endParaRPr lang="en-US" altLang="zh-CN" sz="2610" b="1" dirty="0"/>
          </a:p>
        </p:txBody>
      </p:sp>
      <p:sp>
        <p:nvSpPr>
          <p:cNvPr id="3" name="QC_7_BD.2_1#ce2cb486d.choices?vbadefaultcenterpage=1&amp;vbaautojustifyalign=1&amp;parentnodeid=933bf972a&amp;vbahtmlprocessed=1"/>
          <p:cNvSpPr/>
          <p:nvPr/>
        </p:nvSpPr>
        <p:spPr>
          <a:xfrm>
            <a:off x="283464" y="2452296"/>
            <a:ext cx="11521440" cy="480759"/>
          </a:xfrm>
          <a:prstGeom prst="rect">
            <a:avLst/>
          </a:prstGeom>
          <a:noFill/>
        </p:spPr>
        <p:txBody>
          <a:bodyPr wrap="none" lIns="0" tIns="0" rIns="0" bIns="0" rtlCol="0" anchor="t"/>
          <a:lstStyle/>
          <a:p>
            <a:pPr>
              <a:lnSpc>
                <a:spcPts val="4200"/>
              </a:lnSpc>
              <a:tabLst>
                <a:tab pos="3208020" algn="l"/>
                <a:tab pos="4727575" algn="l"/>
                <a:tab pos="6392545" algn="l"/>
              </a:tabLst>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45.(</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A.predicted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B.worried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C.regretted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D.insisted</a:t>
            </a:r>
            <a:endParaRPr lang="en-US" altLang="zh-CN" sz="2610" b="1" dirty="0"/>
          </a:p>
        </p:txBody>
      </p:sp>
      <p:sp>
        <p:nvSpPr>
          <p:cNvPr id="5" name="QC_7_AS.4_1#ce2cb486d?vbadefaultcenterpage=1&amp;vbaautojustifyalign=1&amp;parentnodeid=933bf972a&amp;vbahtmlprocessed=1"/>
          <p:cNvSpPr/>
          <p:nvPr/>
        </p:nvSpPr>
        <p:spPr>
          <a:xfrm>
            <a:off x="283464" y="3166023"/>
            <a:ext cx="11630025" cy="3032252"/>
          </a:xfrm>
          <a:prstGeom prst="rect">
            <a:avLst/>
          </a:prstGeom>
          <a:noFill/>
        </p:spPr>
        <p:txBody>
          <a:bodyPr wrap="square" lIns="0" tIns="0" rIns="0" bIns="0" rtlCol="0" anchor="t"/>
          <a:lstStyle/>
          <a:p>
            <a:pPr algn="l">
              <a:lnSpc>
                <a:spcPts val="4700"/>
              </a:lnSpc>
            </a:pPr>
            <a:r>
              <a:rPr lang="en-US" altLang="zh-CN" sz="2600" b="1" i="0" dirty="0">
                <a:solidFill>
                  <a:srgbClr val="A00021"/>
                </a:solidFill>
                <a:latin typeface="Times New Roman" panose="02020603050405020304" pitchFamily="34" charset="0"/>
                <a:ea typeface="宋体" panose="02010600030101010101" pitchFamily="2" charset="-122"/>
                <a:cs typeface="Times New Roman" panose="02020603050405020304" pitchFamily="34" charset="-120"/>
              </a:rPr>
              <a:t>[解析]</a:t>
            </a:r>
            <a:r>
              <a:rPr lang="en-US" altLang="zh-CN" sz="2600" b="1" i="0" dirty="0">
                <a:solidFill>
                  <a:srgbClr val="A00021"/>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A00021"/>
                </a:solidFill>
                <a:latin typeface="Times New Roman" panose="02020603050405020304" pitchFamily="34" charset="0"/>
                <a:ea typeface="宋体" panose="02010600030101010101" pitchFamily="2" charset="-122"/>
                <a:cs typeface="Times New Roman" panose="02020603050405020304" pitchFamily="34" charset="-120"/>
              </a:rPr>
              <a:t>思路点拨</a:t>
            </a:r>
            <a:endParaRPr lang="en-US" altLang="zh-CN" sz="2610" b="1" dirty="0"/>
          </a:p>
          <a:p>
            <a:pPr algn="l">
              <a:lnSpc>
                <a:spcPts val="4700"/>
              </a:lnSpc>
            </a:pPr>
            <a:r>
              <a:rPr lang="en-US" altLang="zh-CN" sz="2600" b="1" i="0" dirty="0" err="1">
                <a:latin typeface="Times New Roman" panose="02020603050405020304" pitchFamily="34" charset="0"/>
                <a:ea typeface="宋体" panose="02010600030101010101" pitchFamily="2" charset="-122"/>
                <a:cs typeface="Times New Roman" panose="02020603050405020304" pitchFamily="34" charset="-120"/>
              </a:rPr>
              <a:t>表示逻辑关系的关键词While，在此处引导让步状语从句，表达：虽然</a:t>
            </a:r>
            <a:r>
              <a:rPr lang="en-US" altLang="zh-CN" sz="2600" b="1" i="0" dirty="0">
                <a:latin typeface="Times New Roman" panose="02020603050405020304" pitchFamily="34" charset="0"/>
                <a:ea typeface="宋体" panose="02010600030101010101" pitchFamily="2" charset="-122"/>
                <a:cs typeface="Times New Roman" panose="02020603050405020304" pitchFamily="34" charset="-120"/>
              </a:rPr>
              <a:t>/尽管</a:t>
            </a:r>
            <a:r>
              <a:rPr lang="en-US" altLang="zh-CN" sz="2600" b="1" i="0" dirty="0">
                <a:latin typeface="宋体" panose="02010600030101010101" pitchFamily="2" charset="-122"/>
                <a:ea typeface="宋体" panose="02010600030101010101" pitchFamily="2" charset="-122"/>
                <a:cs typeface="Times New Roman" panose="02020603050405020304" pitchFamily="34" charset="-120"/>
              </a:rPr>
              <a:t>……</a:t>
            </a:r>
            <a:r>
              <a:rPr lang="en-US" altLang="zh-CN" sz="2600" b="1" i="0" dirty="0">
                <a:latin typeface="Times New Roman" panose="02020603050405020304" pitchFamily="34" charset="0"/>
                <a:ea typeface="宋体" panose="02010600030101010101" pitchFamily="2" charset="-122"/>
                <a:cs typeface="Times New Roman" panose="02020603050405020304" pitchFamily="34" charset="-120"/>
              </a:rPr>
              <a:t>，但</a:t>
            </a:r>
            <a:r>
              <a:rPr lang="en-US" altLang="zh-CN" sz="2600" b="1" i="0" dirty="0">
                <a:latin typeface="宋体" panose="02010600030101010101" pitchFamily="2" charset="-122"/>
                <a:ea typeface="宋体" panose="02010600030101010101" pitchFamily="2" charset="-122"/>
                <a:cs typeface="Times New Roman" panose="02020603050405020304" pitchFamily="34" charset="-120"/>
              </a:rPr>
              <a:t>……</a:t>
            </a:r>
            <a:r>
              <a:rPr lang="en-US" altLang="zh-CN" sz="2600" b="1" i="0" dirty="0">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latin typeface="Times New Roman" panose="02020603050405020304" pitchFamily="34" charset="0"/>
                <a:ea typeface="宋体" panose="02010600030101010101" pitchFamily="2" charset="-122"/>
                <a:cs typeface="Times New Roman" panose="02020603050405020304" pitchFamily="34" charset="-120"/>
              </a:rPr>
              <a:t>主句和从句是让步关系，</a:t>
            </a:r>
            <a:r>
              <a:rPr lang="en-US" altLang="zh-CN" sz="2600" b="1" i="0" dirty="0" err="1">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worried与thrilled表达的意思想反</a:t>
            </a:r>
            <a:r>
              <a:rPr lang="en-US" altLang="zh-CN" sz="2600" b="1"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a:t>
            </a:r>
          </a:p>
          <a:p>
            <a:pPr algn="l">
              <a:lnSpc>
                <a:spcPts val="200"/>
              </a:lnSpc>
            </a:pPr>
            <a:endParaRPr lang="en-US" altLang="zh-CN" sz="100" b="1" spc="-9900" dirty="0"/>
          </a:p>
        </p:txBody>
      </p:sp>
      <p:sp>
        <p:nvSpPr>
          <p:cNvPr id="6" name="QC_7_AN.3_1#ce2cb486d.bracket?vbadefaultcenterpage=1&amp;vbaautojustifyalign=1&amp;parentnodeid=933bf972a&amp;vbapositionanswer=1&amp;vbahtmlprocessed=1"/>
          <p:cNvSpPr txBox="1"/>
          <p:nvPr/>
        </p:nvSpPr>
        <p:spPr>
          <a:xfrm>
            <a:off x="3365119" y="2439939"/>
            <a:ext cx="635000" cy="609600"/>
          </a:xfrm>
          <a:prstGeom prst="rect">
            <a:avLst/>
          </a:prstGeom>
          <a:noFill/>
        </p:spPr>
        <p:txBody>
          <a:bodyPr vert="horz" lIns="0" tIns="0" rIns="0" bIns="0" rtlCol="0">
            <a:spAutoFit/>
          </a:bodyPr>
          <a:lstStyle/>
          <a:p>
            <a:r>
              <a:rPr lang="zh-CN" altLang="en-US" sz="4000" b="1" dirty="0">
                <a:solidFill>
                  <a:srgbClr val="A00021"/>
                </a:solidFill>
                <a:latin typeface="华文细黑" panose="02010600040101010101" pitchFamily="2" charset="-122"/>
              </a:rPr>
              <a:t>√</a:t>
            </a:r>
          </a:p>
        </p:txBody>
      </p:sp>
      <p:cxnSp>
        <p:nvCxnSpPr>
          <p:cNvPr id="8" name="直接连接符 7"/>
          <p:cNvCxnSpPr/>
          <p:nvPr/>
        </p:nvCxnSpPr>
        <p:spPr>
          <a:xfrm flipV="1">
            <a:off x="6683375" y="1123950"/>
            <a:ext cx="1597660" cy="31115"/>
          </a:xfrm>
          <a:prstGeom prst="line">
            <a:avLst/>
          </a:prstGeom>
          <a:effectLst>
            <a:glow rad="63500">
              <a:schemeClr val="accent1">
                <a:satMod val="175000"/>
                <a:alpha val="40000"/>
              </a:schemeClr>
            </a:glow>
          </a:effectLst>
        </p:spPr>
        <p:style>
          <a:lnRef idx="1">
            <a:schemeClr val="accent2"/>
          </a:lnRef>
          <a:fillRef idx="0">
            <a:schemeClr val="accent2"/>
          </a:fillRef>
          <a:effectRef idx="0">
            <a:schemeClr val="accent2"/>
          </a:effectRef>
          <a:fontRef idx="minor">
            <a:schemeClr val="tx1"/>
          </a:fontRef>
        </p:style>
      </p:cxn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fa375d83a?vbadefaultcenterpage=1&amp;vbaautojustifyalign=1&amp;parentnodeid=1c1f4ef55&amp;vbahtmlprocessed=1"/>
          <p:cNvSpPr/>
          <p:nvPr/>
        </p:nvSpPr>
        <p:spPr>
          <a:xfrm>
            <a:off x="283464" y="403987"/>
            <a:ext cx="11521440" cy="949960"/>
          </a:xfrm>
          <a:prstGeom prst="rect">
            <a:avLst/>
          </a:prstGeom>
          <a:noFill/>
        </p:spPr>
        <p:txBody>
          <a:bodyPr wrap="none" lIns="0" tIns="0" rIns="0" bIns="0" rtlCol="0" anchor="t"/>
          <a:lstStyle/>
          <a:p>
            <a:pPr algn="l">
              <a:lnSpc>
                <a:spcPts val="4200"/>
              </a:lnSpc>
            </a:pPr>
            <a:r>
              <a:rPr lang="en-US" altLang="zh-CN" sz="2600" b="0" i="0" dirty="0">
                <a:solidFill>
                  <a:srgbClr val="FF0000"/>
                </a:solidFill>
                <a:latin typeface="Times New Roman" panose="02020603050405020304" pitchFamily="34" charset="0"/>
                <a:ea typeface="黑体" panose="02010609060101010101" charset="-122"/>
                <a:cs typeface="Times New Roman" panose="02020603050405020304" pitchFamily="34" charset="-120"/>
              </a:rPr>
              <a:t>微技能</a:t>
            </a:r>
            <a:r>
              <a:rPr lang="zh-CN" altLang="en-US" sz="2600" b="0" i="0" dirty="0">
                <a:solidFill>
                  <a:srgbClr val="FF0000"/>
                </a:solidFill>
                <a:latin typeface="Times New Roman" panose="02020603050405020304" pitchFamily="34" charset="0"/>
                <a:ea typeface="黑体" panose="02010609060101010101" charset="-122"/>
                <a:cs typeface="Times New Roman" panose="02020603050405020304" pitchFamily="34" charset="-120"/>
              </a:rPr>
              <a:t>二</a:t>
            </a:r>
            <a:r>
              <a:rPr lang="en-US" altLang="zh-CN" sz="2600" b="0"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0" i="0" dirty="0">
                <a:solidFill>
                  <a:srgbClr val="FF0000"/>
                </a:solidFill>
                <a:latin typeface="Times New Roman" panose="02020603050405020304" pitchFamily="34" charset="0"/>
                <a:ea typeface="黑体" panose="02010609060101010101" charset="-122"/>
                <a:cs typeface="Times New Roman" panose="02020603050405020304" pitchFamily="34" charset="-120"/>
              </a:rPr>
              <a:t>情感态度定向</a:t>
            </a:r>
          </a:p>
        </p:txBody>
      </p:sp>
      <p:sp>
        <p:nvSpPr>
          <p:cNvPr id="3" name="P_6_BD#3795c0a2c?vbadefaultcenterpage=1&amp;vbaautojustifyalign=1&amp;parentnodeid=fa375d83a&amp;vbahtmlprocessed=1"/>
          <p:cNvSpPr/>
          <p:nvPr/>
        </p:nvSpPr>
        <p:spPr>
          <a:xfrm>
            <a:off x="283464" y="1444942"/>
            <a:ext cx="11521440" cy="1674559"/>
          </a:xfrm>
          <a:prstGeom prst="rect">
            <a:avLst/>
          </a:prstGeom>
          <a:noFill/>
        </p:spPr>
        <p:txBody>
          <a:bodyPr wrap="none" lIns="0" tIns="0" rIns="0" bIns="0" rtlCol="0" anchor="t"/>
          <a:lstStyle/>
          <a:p>
            <a:pPr algn="l">
              <a:lnSpc>
                <a:spcPts val="4700"/>
              </a:lnSpc>
            </a:pP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在第一遍通读全文时，我们要特别注意那些能够反映作者态度和感情色彩</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l">
              <a:lnSpc>
                <a:spcPts val="47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以及评论性质的重要词汇，并画出这些词汇</a:t>
            </a:r>
            <a:r>
              <a:rPr lang="zh-CN" altLang="en-US"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p>
        </p:txBody>
      </p:sp>
      <p:sp>
        <p:nvSpPr>
          <p:cNvPr id="4" name="QO_6#4a5aeae33?vbadefaultcenterpage=1&amp;vbaautojustifyalign=1&amp;parentnodeid=fa375d83a&amp;vbahtmlprocessed=1"/>
          <p:cNvSpPr/>
          <p:nvPr/>
        </p:nvSpPr>
        <p:spPr>
          <a:xfrm>
            <a:off x="283210" y="2759710"/>
            <a:ext cx="11521440" cy="3423285"/>
          </a:xfrm>
          <a:prstGeom prst="rect">
            <a:avLst/>
          </a:prstGeom>
          <a:noFill/>
        </p:spPr>
        <p:txBody>
          <a:bodyPr wrap="square" lIns="0" tIns="0" rIns="0" bIns="0" rtlCol="0" anchor="t"/>
          <a:lstStyle/>
          <a:p>
            <a:pPr marL="0" algn="l">
              <a:lnSpc>
                <a:spcPct val="1500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典例2</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[2021</a:t>
            </a:r>
            <a:r>
              <a:rPr lang="zh-CN" altLang="en-US"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全国甲</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卷片段</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As he was </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45</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that it would be too warm, he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laid</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it out on the table near an open window. </a:t>
            </a:r>
            <a:endParaRPr lang="en-US" altLang="zh-CN" sz="2610" b="1" dirty="0"/>
          </a:p>
        </p:txBody>
      </p:sp>
      <p:sp>
        <p:nvSpPr>
          <p:cNvPr id="5" name="QC_7_BD.10_1#da60a77e3.choices?vbadefaultcenterpage=1&amp;vbaautojustifyalign=1&amp;parentnodeid=4a5aeae33&amp;vbahtmlprocessed=1"/>
          <p:cNvSpPr/>
          <p:nvPr>
            <p:custDataLst>
              <p:tags r:id="rId1"/>
            </p:custDataLst>
          </p:nvPr>
        </p:nvSpPr>
        <p:spPr>
          <a:xfrm>
            <a:off x="759671" y="4252618"/>
            <a:ext cx="11521440" cy="480759"/>
          </a:xfrm>
          <a:prstGeom prst="rect">
            <a:avLst/>
          </a:prstGeom>
          <a:noFill/>
        </p:spPr>
        <p:txBody>
          <a:bodyPr wrap="none" lIns="0" tIns="0" rIns="0" bIns="0" rtlCol="0" anchor="t"/>
          <a:lstStyle/>
          <a:p>
            <a:pPr>
              <a:lnSpc>
                <a:spcPts val="4200"/>
              </a:lnSpc>
              <a:tabLst>
                <a:tab pos="2895600" algn="l"/>
                <a:tab pos="4598670" algn="l"/>
                <a:tab pos="6302375" algn="l"/>
              </a:tabLst>
            </a:pP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25. A. surprised      B. pleased	  C. excited    D. worried</a:t>
            </a:r>
            <a:endParaRPr lang="en-US" altLang="zh-CN" sz="2610" b="1" dirty="0"/>
          </a:p>
        </p:txBody>
      </p:sp>
      <p:sp>
        <p:nvSpPr>
          <p:cNvPr id="6" name="QC_7_AN.11_1#da60a77e3.bracket?vbadefaultcenterpage=1&amp;vbaautojustifyalign=1&amp;parentnodeid=4a5aeae33&amp;vbapositionanswer=4&amp;vbahtmlprocessed=1"/>
          <p:cNvSpPr txBox="1"/>
          <p:nvPr>
            <p:custDataLst>
              <p:tags r:id="rId2"/>
            </p:custDataLst>
          </p:nvPr>
        </p:nvSpPr>
        <p:spPr>
          <a:xfrm>
            <a:off x="7068234" y="4217606"/>
            <a:ext cx="635000" cy="615315"/>
          </a:xfrm>
          <a:prstGeom prst="rect">
            <a:avLst/>
          </a:prstGeom>
          <a:noFill/>
        </p:spPr>
        <p:txBody>
          <a:bodyPr vert="horz" lIns="0" tIns="0" rIns="0" bIns="0" rtlCol="0">
            <a:spAutoFit/>
          </a:bodyPr>
          <a:lstStyle/>
          <a:p>
            <a:r>
              <a:rPr lang="zh-CN" altLang="en-US" sz="4000" b="1" dirty="0">
                <a:solidFill>
                  <a:srgbClr val="A00021"/>
                </a:solidFill>
                <a:latin typeface="华文细黑" panose="02010600040101010101" pitchFamily="2" charset="-122"/>
              </a:rPr>
              <a:t>√</a:t>
            </a:r>
          </a:p>
        </p:txBody>
      </p:sp>
      <p:sp>
        <p:nvSpPr>
          <p:cNvPr id="7" name="QC_8_BD.25_1#b798786ca.choices?vbadefaultcenterpage=1&amp;vbaautojustifyalign=1&amp;parentnodeid=0a64ab76e&amp;vbahtmlprocessed=1"/>
          <p:cNvSpPr/>
          <p:nvPr>
            <p:custDataLst>
              <p:tags r:id="rId3"/>
            </p:custDataLst>
          </p:nvPr>
        </p:nvSpPr>
        <p:spPr>
          <a:xfrm>
            <a:off x="8741572" y="2803000"/>
            <a:ext cx="983467" cy="480759"/>
          </a:xfrm>
          <a:prstGeom prst="rect">
            <a:avLst/>
          </a:prstGeom>
          <a:noFill/>
        </p:spPr>
        <p:txBody>
          <a:bodyPr wrap="none" lIns="0" tIns="0" rIns="0" bIns="0" rtlCol="0" anchor="t"/>
          <a:lstStyle/>
          <a:p>
            <a:pPr>
              <a:lnSpc>
                <a:spcPts val="4200"/>
              </a:lnSpc>
              <a:tabLst>
                <a:tab pos="3209925" algn="l"/>
                <a:tab pos="4912995" algn="l"/>
                <a:tab pos="6470650" algn="l"/>
              </a:tabLst>
            </a:pPr>
            <a:r>
              <a:rPr lang="en-US" altLang="zh-CN" sz="26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too</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0d78cb41b?vbadefaultcenterpage=1&amp;vbaautojustifyalign=1&amp;parentnodeid=5e606babc&amp;vbahtmlprocessed=1"/>
          <p:cNvSpPr/>
          <p:nvPr/>
        </p:nvSpPr>
        <p:spPr>
          <a:xfrm>
            <a:off x="283464" y="374142"/>
            <a:ext cx="11521440" cy="949960"/>
          </a:xfrm>
          <a:prstGeom prst="rect">
            <a:avLst/>
          </a:prstGeom>
          <a:noFill/>
        </p:spPr>
        <p:txBody>
          <a:bodyPr wrap="none" lIns="0" tIns="0" rIns="0" bIns="0" rtlCol="0" anchor="t"/>
          <a:lstStyle/>
          <a:p>
            <a:pPr algn="l">
              <a:lnSpc>
                <a:spcPts val="4200"/>
              </a:lnSpc>
            </a:pPr>
            <a:r>
              <a:rPr lang="en-US" altLang="zh-CN"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微技能三</a:t>
            </a:r>
            <a:r>
              <a:rPr lang="en-US" altLang="zh-CN" sz="26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语境暗示指路</a:t>
            </a:r>
          </a:p>
        </p:txBody>
      </p:sp>
      <p:sp>
        <p:nvSpPr>
          <p:cNvPr id="3" name="P_6_BD#66a2ae14c?vbadefaultcenterpage=1&amp;vbaautojustifyalign=1&amp;parentnodeid=0d78cb41b&amp;vbahtmlprocessed=1"/>
          <p:cNvSpPr/>
          <p:nvPr/>
        </p:nvSpPr>
        <p:spPr>
          <a:xfrm>
            <a:off x="283464" y="1079182"/>
            <a:ext cx="11521440" cy="1674559"/>
          </a:xfrm>
          <a:prstGeom prst="rect">
            <a:avLst/>
          </a:prstGeom>
          <a:noFill/>
        </p:spPr>
        <p:txBody>
          <a:bodyPr wrap="none" lIns="0" tIns="0" rIns="0" bIns="0" rtlCol="0" anchor="t"/>
          <a:lstStyle/>
          <a:p>
            <a:pPr algn="l">
              <a:lnSpc>
                <a:spcPts val="47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完形填空主要考查在语境中对词义的理解</a:t>
            </a: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，有些题目利用语境即可快速解</a:t>
            </a:r>
          </a:p>
          <a:p>
            <a:pPr algn="l">
              <a:lnSpc>
                <a:spcPts val="47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答</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。我们通常可以通过上下文语境中的关键信息</a:t>
            </a: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，即根据空前后的相关已知信</a:t>
            </a:r>
          </a:p>
          <a:p>
            <a:pPr algn="l">
              <a:lnSpc>
                <a:spcPts val="42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息推导出正确答案</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endParaRPr lang="en-US" altLang="zh-CN" sz="2610" b="1" dirty="0"/>
          </a:p>
        </p:txBody>
      </p:sp>
      <p:sp>
        <p:nvSpPr>
          <p:cNvPr id="4" name="QO_6_BD.20_1#3b584fa98?vbadefaultcenterpage=1&amp;vbaautojustifyalign=1&amp;parentnodeid=0d78cb41b&amp;vbahtmlprocessed=1"/>
          <p:cNvSpPr/>
          <p:nvPr/>
        </p:nvSpPr>
        <p:spPr>
          <a:xfrm>
            <a:off x="283464" y="2881566"/>
            <a:ext cx="11663744" cy="1077659"/>
          </a:xfrm>
          <a:prstGeom prst="rect">
            <a:avLst/>
          </a:prstGeom>
          <a:noFill/>
        </p:spPr>
        <p:txBody>
          <a:bodyPr wrap="square" lIns="0" tIns="0" rIns="0" bIns="0" rtlCol="0" anchor="t"/>
          <a:lstStyle/>
          <a:p>
            <a:pPr algn="just">
              <a:lnSpc>
                <a:spcPts val="47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典例3 [2021全国乙卷片段]</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One</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afternoon,</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while</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attempting</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to</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get</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into</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bed</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she</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collapsed（倒下</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from</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what</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was</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eventually</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discovered</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to</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be</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heart</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attack.</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latin typeface="Times New Roman" panose="02020603050405020304" pitchFamily="34" charset="0"/>
                <a:ea typeface="宋体" panose="02010600030101010101" pitchFamily="2" charset="-122"/>
                <a:cs typeface="Times New Roman" panose="02020603050405020304" pitchFamily="34" charset="-120"/>
                <a:sym typeface="+mn-ea"/>
              </a:rPr>
              <a:t>The</a:t>
            </a:r>
            <a:r>
              <a:rPr lang="en-US" altLang="zh-CN" sz="2600" b="1" dirty="0">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latin typeface="Times New Roman" panose="02020603050405020304" pitchFamily="34" charset="0"/>
                <a:ea typeface="宋体" panose="02010600030101010101" pitchFamily="2" charset="-122"/>
                <a:cs typeface="Times New Roman" panose="02020603050405020304" pitchFamily="34" charset="-120"/>
                <a:sym typeface="+mn-ea"/>
              </a:rPr>
              <a:t>collapse</a:t>
            </a:r>
            <a:r>
              <a:rPr lang="en-US" altLang="zh-CN" sz="2600" b="1" dirty="0">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latin typeface="Times New Roman" panose="02020603050405020304" pitchFamily="34" charset="0"/>
                <a:ea typeface="宋体" panose="02010600030101010101" pitchFamily="2" charset="-122"/>
                <a:cs typeface="Times New Roman" panose="02020603050405020304" pitchFamily="34" charset="-120"/>
                <a:sym typeface="+mn-ea"/>
              </a:rPr>
              <a:t>was</a:t>
            </a:r>
            <a:r>
              <a:rPr lang="en-US" altLang="zh-CN" sz="2600" b="1" dirty="0">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latin typeface="Times New Roman" panose="02020603050405020304" pitchFamily="34" charset="0"/>
                <a:ea typeface="宋体" panose="02010600030101010101" pitchFamily="2" charset="-122"/>
                <a:cs typeface="Times New Roman" panose="02020603050405020304" pitchFamily="34" charset="-120"/>
                <a:sym typeface="+mn-ea"/>
              </a:rPr>
              <a:t>disastrous</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u="sng" spc="-10300" dirty="0">
                <a:solidFill>
                  <a:srgbClr val="FFFFFF"/>
                </a:solidFill>
                <a:latin typeface="宋体" panose="02010600030101010101" pitchFamily="2" charset="-122"/>
                <a:ea typeface="宋体" panose="02010600030101010101" pitchFamily="2" charset="-122"/>
                <a:cs typeface="宋体" panose="02010600030101010101" pitchFamily="34" charset="-120"/>
                <a:sym typeface="+mn-ea"/>
              </a:rPr>
              <a:t>.</a:t>
            </a:r>
            <a:r>
              <a:rPr lang="en-US" altLang="zh-CN" sz="2600" b="1" u="sng"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u="sng" spc="-10300" dirty="0">
                <a:solidFill>
                  <a:srgbClr val="FFFFFF"/>
                </a:solidFill>
                <a:latin typeface="宋体" panose="02010600030101010101" pitchFamily="2" charset="-122"/>
                <a:ea typeface="宋体" panose="02010600030101010101" pitchFamily="2" charset="-122"/>
                <a:cs typeface="宋体" panose="02010600030101010101" pitchFamily="34" charset="-120"/>
                <a:sym typeface="+mn-ea"/>
              </a:rPr>
              <a:t>.</a:t>
            </a:r>
            <a:r>
              <a:rPr lang="en-US" altLang="zh-CN" sz="2600" b="1"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47</a:t>
            </a:r>
            <a:r>
              <a:rPr lang="en-US" altLang="zh-CN" sz="2600" b="1"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120"/>
                <a:sym typeface="+mn-ea"/>
              </a:rPr>
              <a:t>.</a:t>
            </a:r>
            <a:r>
              <a:rPr lang="en-US" altLang="zh-CN" sz="2600" b="1" u="sng"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u="sng" spc="-10300" dirty="0">
                <a:solidFill>
                  <a:srgbClr val="FFFFFF"/>
                </a:solidFill>
                <a:latin typeface="宋体" panose="02010600030101010101" pitchFamily="2" charset="-122"/>
                <a:ea typeface="宋体" panose="02010600030101010101" pitchFamily="2" charset="-122"/>
                <a:cs typeface="宋体" panose="02010600030101010101" pitchFamily="34" charset="-120"/>
                <a:sym typeface="+mn-ea"/>
              </a:rPr>
              <a:t>.</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the</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emergency</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medical</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team</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and</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good</a:t>
            </a:r>
            <a:r>
              <a:rPr lang="en-US" altLang="zh-CN" sz="26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teamwork.</a:t>
            </a:r>
            <a:endParaRPr lang="en-US" altLang="zh-CN" sz="2610" b="1" dirty="0"/>
          </a:p>
        </p:txBody>
      </p:sp>
      <p:sp>
        <p:nvSpPr>
          <p:cNvPr id="5" name="QC_8_BD.25_1#b798786ca.choices?vbadefaultcenterpage=1&amp;vbaautojustifyalign=1&amp;parentnodeid=0a64ab76e&amp;vbahtmlprocessed=1"/>
          <p:cNvSpPr/>
          <p:nvPr>
            <p:custDataLst>
              <p:tags r:id="rId1"/>
            </p:custDataLst>
          </p:nvPr>
        </p:nvSpPr>
        <p:spPr>
          <a:xfrm>
            <a:off x="283464" y="5332412"/>
            <a:ext cx="11521440" cy="480759"/>
          </a:xfrm>
          <a:prstGeom prst="rect">
            <a:avLst/>
          </a:prstGeom>
          <a:noFill/>
        </p:spPr>
        <p:txBody>
          <a:bodyPr wrap="none" lIns="0" tIns="0" rIns="0" bIns="0" rtlCol="0" anchor="t"/>
          <a:lstStyle/>
          <a:p>
            <a:pPr>
              <a:lnSpc>
                <a:spcPts val="4200"/>
              </a:lnSpc>
              <a:tabLst>
                <a:tab pos="3209925" algn="l"/>
                <a:tab pos="4912995" algn="l"/>
                <a:tab pos="6470650" algn="l"/>
              </a:tabLst>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47.(</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A.assessing     B.requiring     C.forming</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D.proving</a:t>
            </a:r>
            <a:endParaRPr lang="en-US" altLang="zh-CN" sz="2610" b="1" dirty="0"/>
          </a:p>
        </p:txBody>
      </p:sp>
      <p:sp>
        <p:nvSpPr>
          <p:cNvPr id="6" name="QC_8_AN.26_1#b798786ca.bracket?vbadefaultcenterpage=1&amp;vbaautojustifyalign=1&amp;parentnodeid=0a64ab76e&amp;vbapositionanswer=9&amp;vbahtmlprocessed=1"/>
          <p:cNvSpPr txBox="1"/>
          <p:nvPr>
            <p:custDataLst>
              <p:tags r:id="rId2"/>
            </p:custDataLst>
          </p:nvPr>
        </p:nvSpPr>
        <p:spPr>
          <a:xfrm>
            <a:off x="3453384" y="5516626"/>
            <a:ext cx="635000" cy="615315"/>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cxnSp>
        <p:nvCxnSpPr>
          <p:cNvPr id="8" name="直接连接符 7"/>
          <p:cNvCxnSpPr/>
          <p:nvPr>
            <p:custDataLst>
              <p:tags r:id="rId3"/>
            </p:custDataLst>
          </p:nvPr>
        </p:nvCxnSpPr>
        <p:spPr>
          <a:xfrm>
            <a:off x="2434590" y="4784090"/>
            <a:ext cx="4636770" cy="0"/>
          </a:xfrm>
          <a:prstGeom prst="line">
            <a:avLst/>
          </a:prstGeom>
          <a:effectLst>
            <a:glow rad="63500">
              <a:schemeClr val="accent1">
                <a:satMod val="175000"/>
                <a:alpha val="40000"/>
              </a:schemeClr>
            </a:glow>
          </a:effectLst>
        </p:spPr>
        <p:style>
          <a:lnRef idx="1">
            <a:schemeClr val="accent2"/>
          </a:lnRef>
          <a:fillRef idx="0">
            <a:schemeClr val="accent2"/>
          </a:fillRef>
          <a:effectRef idx="0">
            <a:schemeClr val="accent2"/>
          </a:effectRef>
          <a:fontRef idx="minor">
            <a:schemeClr val="tx1"/>
          </a:fontRef>
        </p:style>
      </p:cxn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7921d089d?vbadefaultcenterpage=1&amp;vbaautojustifyalign=1&amp;parentnodeid=1c1f4ef55&amp;vbahtmlprocessed=1"/>
          <p:cNvSpPr/>
          <p:nvPr/>
        </p:nvSpPr>
        <p:spPr>
          <a:xfrm>
            <a:off x="283464" y="297307"/>
            <a:ext cx="11521440" cy="949960"/>
          </a:xfrm>
          <a:prstGeom prst="rect">
            <a:avLst/>
          </a:prstGeom>
          <a:noFill/>
        </p:spPr>
        <p:txBody>
          <a:bodyPr wrap="none" lIns="0" tIns="0" rIns="0" bIns="0" rtlCol="0" anchor="t"/>
          <a:lstStyle/>
          <a:p>
            <a:pPr algn="l">
              <a:lnSpc>
                <a:spcPts val="4200"/>
              </a:lnSpc>
            </a:pPr>
            <a:r>
              <a:rPr lang="en-US" altLang="zh-CN"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微技能</a:t>
            </a:r>
            <a:r>
              <a:rPr lang="zh-CN" altLang="en-US"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四</a:t>
            </a:r>
            <a:r>
              <a:rPr lang="en-US" altLang="zh-CN" sz="26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语义复现导航</a:t>
            </a:r>
          </a:p>
        </p:txBody>
      </p:sp>
      <p:sp>
        <p:nvSpPr>
          <p:cNvPr id="3" name="P_6_BD#f330983ce?vbadefaultcenterpage=1&amp;vbaautojustifyalign=1&amp;parentnodeid=7921d089d&amp;vbahtmlprocessed=1"/>
          <p:cNvSpPr/>
          <p:nvPr/>
        </p:nvSpPr>
        <p:spPr>
          <a:xfrm>
            <a:off x="283464" y="905192"/>
            <a:ext cx="11521440" cy="1674559"/>
          </a:xfrm>
          <a:prstGeom prst="rect">
            <a:avLst/>
          </a:prstGeom>
          <a:noFill/>
        </p:spPr>
        <p:txBody>
          <a:bodyPr wrap="none" lIns="0" tIns="0" rIns="0" bIns="0" rtlCol="0" anchor="t"/>
          <a:lstStyle/>
          <a:p>
            <a:pPr algn="l">
              <a:lnSpc>
                <a:spcPts val="47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完形填空中有些设空的答案在上下文中以原词复现、同义词复现、反义词</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l">
              <a:lnSpc>
                <a:spcPts val="47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复现、同根词复现等方式来提示。我们可以根据文章的具体情况，理解文章结</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l">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构和语境，利用这些词汇的复现来推断出正确答案</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endParaRPr lang="en-US" altLang="zh-CN" sz="2610" b="1" dirty="0"/>
          </a:p>
        </p:txBody>
      </p:sp>
      <p:sp>
        <p:nvSpPr>
          <p:cNvPr id="4" name="QO_6_BD.18_1#65b1a93ec?vbadefaultcenterpage=1&amp;vbaautojustifyalign=1&amp;parentnodeid=7921d089d&amp;vbahtmlprocessed=1"/>
          <p:cNvSpPr/>
          <p:nvPr>
            <p:custDataLst>
              <p:tags r:id="rId1"/>
            </p:custDataLst>
          </p:nvPr>
        </p:nvSpPr>
        <p:spPr>
          <a:xfrm>
            <a:off x="268224" y="2865808"/>
            <a:ext cx="11521440" cy="2868359"/>
          </a:xfrm>
          <a:prstGeom prst="rect">
            <a:avLst/>
          </a:prstGeom>
          <a:noFill/>
        </p:spPr>
        <p:txBody>
          <a:bodyPr wrap="none" lIns="0" tIns="0" rIns="0" bIns="0" rtlCol="0" anchor="t"/>
          <a:lstStyle/>
          <a:p>
            <a:pPr marL="0" algn="l">
              <a:lnSpc>
                <a:spcPts val="47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典例4</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[2020新高考Ⅱ卷片段]</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second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floor,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45</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every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apartment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door.“Get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out!”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Grant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shouted.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No</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one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responded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assumed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people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had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already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escaped.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Reaching</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end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of</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hallway,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though,</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Grant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noticed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half-open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door.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kicked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wide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open,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finding</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frightened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2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woman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wheelchair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with</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little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boy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tiny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baby.</a:t>
            </a:r>
            <a:endParaRPr lang="en-US" altLang="zh-CN" sz="2610" b="1" dirty="0"/>
          </a:p>
        </p:txBody>
      </p:sp>
      <p:sp>
        <p:nvSpPr>
          <p:cNvPr id="5" name="QC_7_BD.19_1#5b46f3cfa.choices?vbadefaultcenterpage=1&amp;vbaautojustifyalign=1&amp;parentnodeid=65b1a93ec&amp;vbahtmlprocessed=1"/>
          <p:cNvSpPr/>
          <p:nvPr>
            <p:custDataLst>
              <p:tags r:id="rId2"/>
            </p:custDataLst>
          </p:nvPr>
        </p:nvSpPr>
        <p:spPr>
          <a:xfrm>
            <a:off x="178689" y="5914857"/>
            <a:ext cx="11521440" cy="480759"/>
          </a:xfrm>
          <a:prstGeom prst="rect">
            <a:avLst/>
          </a:prstGeom>
          <a:noFill/>
        </p:spPr>
        <p:txBody>
          <a:bodyPr wrap="none" lIns="0" tIns="0" rIns="0" bIns="0" rtlCol="0" anchor="t"/>
          <a:lstStyle/>
          <a:p>
            <a:pPr>
              <a:lnSpc>
                <a:spcPts val="4200"/>
              </a:lnSpc>
              <a:tabLst>
                <a:tab pos="2893060" algn="l"/>
                <a:tab pos="5773420" algn="l"/>
                <a:tab pos="8653780" algn="l"/>
              </a:tabLst>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45.(</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A.locked</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B.kicked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C.counted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D.repaired</a:t>
            </a:r>
            <a:endParaRPr lang="en-US" altLang="zh-CN" sz="2610" b="1" dirty="0"/>
          </a:p>
        </p:txBody>
      </p:sp>
      <p:sp>
        <p:nvSpPr>
          <p:cNvPr id="6" name="QC_7_AN.20_1#5b46f3cfa.bracket?vbadefaultcenterpage=1&amp;vbaautojustifyalign=1&amp;parentnodeid=65b1a93ec&amp;vbapositionanswer=7&amp;vbahtmlprocessed=1"/>
          <p:cNvSpPr txBox="1"/>
          <p:nvPr>
            <p:custDataLst>
              <p:tags r:id="rId3"/>
            </p:custDataLst>
          </p:nvPr>
        </p:nvSpPr>
        <p:spPr>
          <a:xfrm>
            <a:off x="3558159" y="5945401"/>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7" name="QC_8_BD.25_1#b798786ca.choices?vbadefaultcenterpage=1&amp;vbaautojustifyalign=1&amp;parentnodeid=0a64ab76e&amp;vbahtmlprocessed=1"/>
          <p:cNvSpPr/>
          <p:nvPr>
            <p:custDataLst>
              <p:tags r:id="rId4"/>
            </p:custDataLst>
          </p:nvPr>
        </p:nvSpPr>
        <p:spPr>
          <a:xfrm>
            <a:off x="5754417" y="4683914"/>
            <a:ext cx="2483976" cy="480759"/>
          </a:xfrm>
          <a:prstGeom prst="rect">
            <a:avLst/>
          </a:prstGeom>
          <a:noFill/>
        </p:spPr>
        <p:txBody>
          <a:bodyPr wrap="none" lIns="0" tIns="0" rIns="0" bIns="0" rtlCol="0" anchor="t"/>
          <a:lstStyle/>
          <a:p>
            <a:pPr>
              <a:lnSpc>
                <a:spcPts val="4200"/>
              </a:lnSpc>
              <a:tabLst>
                <a:tab pos="3209925" algn="l"/>
                <a:tab pos="4912995" algn="l"/>
                <a:tab pos="6470650" algn="l"/>
              </a:tabLst>
            </a:pPr>
            <a:r>
              <a:rPr lang="en-US" altLang="zh-CN" sz="26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kicked</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a7a5f3428?vbadefaultcenterpage=1&amp;vbaautojustifyalign=1&amp;parentnodeid=5e606babc&amp;vbahtmlprocessed=1"/>
          <p:cNvSpPr/>
          <p:nvPr/>
        </p:nvSpPr>
        <p:spPr>
          <a:xfrm>
            <a:off x="283464" y="207772"/>
            <a:ext cx="11521440" cy="949960"/>
          </a:xfrm>
          <a:prstGeom prst="rect">
            <a:avLst/>
          </a:prstGeom>
          <a:noFill/>
        </p:spPr>
        <p:txBody>
          <a:bodyPr wrap="none" lIns="0" tIns="0" rIns="0" bIns="0" rtlCol="0" anchor="t"/>
          <a:lstStyle/>
          <a:p>
            <a:pPr algn="l">
              <a:lnSpc>
                <a:spcPts val="4200"/>
              </a:lnSpc>
            </a:pPr>
            <a:r>
              <a:rPr lang="en-US" altLang="zh-CN"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微技能</a:t>
            </a:r>
            <a:r>
              <a:rPr lang="zh-CN" altLang="en-US"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五</a:t>
            </a:r>
            <a:r>
              <a:rPr lang="en-US" altLang="zh-CN" sz="2600" b="1"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FF0000"/>
                </a:solidFill>
                <a:latin typeface="Times New Roman" panose="02020603050405020304" pitchFamily="34" charset="0"/>
                <a:ea typeface="黑体" panose="02010609060101010101" charset="-122"/>
                <a:cs typeface="Times New Roman" panose="02020603050405020304" pitchFamily="34" charset="-120"/>
              </a:rPr>
              <a:t>背景知识助力</a:t>
            </a:r>
          </a:p>
        </p:txBody>
      </p:sp>
      <p:sp>
        <p:nvSpPr>
          <p:cNvPr id="3" name="P_6_BD#e50710c25?vbadefaultcenterpage=1&amp;vbaautojustifyalign=1&amp;parentnodeid=a7a5f3428&amp;vbahtmlprocessed=1"/>
          <p:cNvSpPr/>
          <p:nvPr/>
        </p:nvSpPr>
        <p:spPr>
          <a:xfrm>
            <a:off x="329819" y="905827"/>
            <a:ext cx="11645900" cy="1674559"/>
          </a:xfrm>
          <a:prstGeom prst="rect">
            <a:avLst/>
          </a:prstGeom>
          <a:noFill/>
        </p:spPr>
        <p:txBody>
          <a:bodyPr wrap="square" lIns="0" tIns="0" rIns="0" bIns="0" rtlCol="0" anchor="t"/>
          <a:lstStyle/>
          <a:p>
            <a:pPr algn="l">
              <a:lnSpc>
                <a:spcPts val="47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完形填空中某些设空在文章的上下文是找不到“伏笔”或“暗示”的，这时就要</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l">
              <a:lnSpc>
                <a:spcPts val="47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求学生对设空前后的语境进行合理想象，然后运用排除法确定答案。常用的背</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l">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景知识包括：</a:t>
            </a:r>
            <a:r>
              <a:rPr lang="en-US" altLang="zh-CN" sz="2600" b="1" i="0" dirty="0" err="1">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文化背景、生活经验、科普常识等</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endParaRPr lang="en-US" altLang="zh-CN" sz="2610" b="1" dirty="0"/>
          </a:p>
        </p:txBody>
      </p:sp>
      <p:sp>
        <p:nvSpPr>
          <p:cNvPr id="4" name="QO_6_BD.13_1#3642fd978?vbadefaultcenterpage=1&amp;vbaautojustifyalign=1&amp;parentnodeid=a7a5f3428&amp;vbahtmlprocessed=1"/>
          <p:cNvSpPr/>
          <p:nvPr/>
        </p:nvSpPr>
        <p:spPr>
          <a:xfrm>
            <a:off x="283210" y="2866390"/>
            <a:ext cx="11692255" cy="3275965"/>
          </a:xfrm>
          <a:prstGeom prst="rect">
            <a:avLst/>
          </a:prstGeom>
          <a:noFill/>
        </p:spPr>
        <p:txBody>
          <a:bodyPr wrap="square" lIns="0" tIns="0" rIns="0" bIns="0" rtlCol="0" anchor="t"/>
          <a:lstStyle/>
          <a:p>
            <a:pPr marL="0" algn="l">
              <a:lnSpc>
                <a:spcPts val="47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典例2</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[2021北京卷片段]</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night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wore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people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began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to</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close</a:t>
            </a:r>
            <a:r>
              <a:rPr lang="en-US" altLang="zh-CN" sz="2600" b="1" i="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marL="0" algn="l">
              <a:lnSpc>
                <a:spcPts val="47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their</a:t>
            </a:r>
            <a:r>
              <a:rPr lang="en-US" altLang="zh-CN" sz="26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eyes,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but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seats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were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so</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uncomfortable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only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very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heavy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sleeper</a:t>
            </a:r>
            <a:r>
              <a:rPr lang="en-US" altLang="zh-CN" sz="26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could</a:t>
            </a:r>
            <a:r>
              <a:rPr lang="en-US" altLang="zh-CN" sz="2600" b="1" i="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manage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to</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get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any</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3</a:t>
            </a:r>
            <a:r>
              <a:rPr lang="en-US" altLang="zh-CN" sz="2600" b="1" i="0" u="sng"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endParaRPr lang="en-US" altLang="zh-CN" sz="2610" b="1" dirty="0"/>
          </a:p>
        </p:txBody>
      </p:sp>
      <p:sp>
        <p:nvSpPr>
          <p:cNvPr id="5" name="QC_7_BD.14_1#836f0fd78.choices?vbadefaultcenterpage=1&amp;vbaautojustifyalign=1&amp;parentnodeid=3642fd978&amp;vbahtmlprocessed=1"/>
          <p:cNvSpPr/>
          <p:nvPr>
            <p:custDataLst>
              <p:tags r:id="rId1"/>
            </p:custDataLst>
          </p:nvPr>
        </p:nvSpPr>
        <p:spPr>
          <a:xfrm>
            <a:off x="454279" y="4826467"/>
            <a:ext cx="11521440" cy="480759"/>
          </a:xfrm>
          <a:prstGeom prst="rect">
            <a:avLst/>
          </a:prstGeom>
          <a:noFill/>
        </p:spPr>
        <p:txBody>
          <a:bodyPr wrap="none" lIns="0" tIns="0" rIns="0" bIns="0" rtlCol="0" anchor="t"/>
          <a:lstStyle/>
          <a:p>
            <a:pPr>
              <a:lnSpc>
                <a:spcPts val="4200"/>
              </a:lnSpc>
              <a:tabLst>
                <a:tab pos="2893060" algn="l"/>
                <a:tab pos="5773420" algn="l"/>
                <a:tab pos="8653780" algn="l"/>
              </a:tabLst>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3.(</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A.air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B.joy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C.space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D.rest</a:t>
            </a:r>
            <a:endParaRPr lang="en-US" altLang="zh-CN" sz="2610" b="1" dirty="0"/>
          </a:p>
        </p:txBody>
      </p:sp>
      <p:sp>
        <p:nvSpPr>
          <p:cNvPr id="6" name="QC_7_AN.15_1#836f0fd78.bracket?vbadefaultcenterpage=1&amp;vbaautojustifyalign=1&amp;parentnodeid=3642fd978&amp;vbapositionanswer=6&amp;vbahtmlprocessed=1"/>
          <p:cNvSpPr txBox="1"/>
          <p:nvPr>
            <p:custDataLst>
              <p:tags r:id="rId2"/>
            </p:custDataLst>
          </p:nvPr>
        </p:nvSpPr>
        <p:spPr>
          <a:xfrm>
            <a:off x="8810244" y="4826531"/>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M_5_BD.95_1#f4d8174ab?segpoint=1&amp;vbadefaultcenterpage=1&amp;vbaautojustifyalign=1&amp;parentnodeid=a0c506afa&amp;vbahtmlprocessed=1"/>
          <p:cNvSpPr/>
          <p:nvPr/>
        </p:nvSpPr>
        <p:spPr>
          <a:xfrm>
            <a:off x="287909" y="214"/>
            <a:ext cx="11521440" cy="480759"/>
          </a:xfrm>
          <a:prstGeom prst="rect">
            <a:avLst/>
          </a:prstGeom>
          <a:noFill/>
        </p:spPr>
        <p:txBody>
          <a:bodyPr wrap="none" lIns="0" tIns="0" rIns="0" bIns="0" rtlCol="0" anchor="t"/>
          <a:lstStyle/>
          <a:p>
            <a:pPr algn="l">
              <a:lnSpc>
                <a:spcPts val="42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[2022江苏南京三模]</a:t>
            </a: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endParaRPr lang="en-US" altLang="zh-CN" sz="2610" dirty="0"/>
          </a:p>
        </p:txBody>
      </p:sp>
      <p:sp>
        <p:nvSpPr>
          <p:cNvPr id="4" name="QM_5_BD.95_2#f4d8174ab?segpoint=1&amp;vbadefaultcenterpage=1&amp;vbaautojustifyalign=1&amp;parentnodeid=a0c506afa&amp;vbahtmlprocessed=1"/>
          <p:cNvSpPr/>
          <p:nvPr/>
        </p:nvSpPr>
        <p:spPr>
          <a:xfrm>
            <a:off x="287655" y="652780"/>
            <a:ext cx="11772900" cy="6097905"/>
          </a:xfrm>
          <a:prstGeom prst="rect">
            <a:avLst/>
          </a:prstGeom>
          <a:noFill/>
        </p:spPr>
        <p:txBody>
          <a:bodyPr wrap="square" lIns="0" tIns="0" rIns="0" bIns="0" rtlCol="0" anchor="t"/>
          <a:lstStyle/>
          <a:p>
            <a:pPr indent="0" algn="just" fontAlgn="auto">
              <a:lnSpc>
                <a:spcPts val="3000"/>
              </a:lnSpc>
            </a:pP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I was visiting members of my late husband John’s medical team. They had worked hard when he </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1</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lung cancer. Each time I </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2</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them for all they had done, I felt myself gaining closure.</a:t>
            </a:r>
            <a:endParaRPr lang="en-US" altLang="zh-CN" sz="2400" dirty="0">
              <a:latin typeface="Times New Roman" panose="02020603050405020304" pitchFamily="34" charset="0"/>
              <a:cs typeface="Times New Roman" panose="02020603050405020304" pitchFamily="34" charset="0"/>
            </a:endParaRPr>
          </a:p>
          <a:p>
            <a:pPr indent="0" algn="just" fontAlgn="auto">
              <a:lnSpc>
                <a:spcPts val="3000"/>
              </a:lnSpc>
            </a:pP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Then I </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3</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to John’s favorite Chinese restaurant. We had gone there after so many of John’s treatments. I wanted to talk to the manager, who knew about our </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4</a:t>
            </a:r>
            <a:r>
              <a:rPr lang="en-US" altLang="zh-CN" sz="2400" b="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i="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400" i="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and had always been kind to us. When I pulled over, I could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hear John’s voice in my car—the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5</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John told me every time I got behind the wheel: “Drive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6</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a:t>
            </a:r>
            <a:endParaRPr lang="en-US" altLang="zh-CN" sz="2400" dirty="0">
              <a:latin typeface="Times New Roman" panose="02020603050405020304" pitchFamily="34" charset="0"/>
              <a:cs typeface="Times New Roman" panose="02020603050405020304" pitchFamily="34" charset="0"/>
            </a:endParaRPr>
          </a:p>
          <a:p>
            <a:pPr indent="0" algn="just" fontAlgn="auto">
              <a:lnSpc>
                <a:spcPts val="3000"/>
              </a:lnSpc>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This phrase was one of the ways he showed his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7</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I knew that when he said it, he was also saying, “I care about you.”</a:t>
            </a:r>
          </a:p>
          <a:p>
            <a:pPr indent="0" algn="just" fontAlgn="auto">
              <a:lnSpc>
                <a:spcPts val="3000"/>
              </a:lnSpc>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I took the manager aside. “I want you to know that John has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8</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a:t>
            </a:r>
          </a:p>
          <a:p>
            <a:pPr indent="0" algn="just" fontAlgn="auto">
              <a:lnSpc>
                <a:spcPts val="3000"/>
              </a:lnSpc>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She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9</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I gave her a hug, and I was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10</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that there were so many people who cared about us. We exchanged some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11</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of him and shared a few laughs.</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endParaRPr>
          </a:p>
          <a:p>
            <a:pPr indent="0" algn="just" fontAlgn="auto">
              <a:lnSpc>
                <a:spcPts val="3000"/>
              </a:lnSpc>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As I was about to leave, I spotted a fortune cookie left by the manager. Should I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12</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it? I didn’t need a fortune cookie to tell me that life without John would still be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13</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Still, just for fun, I opened the cookie and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14</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0"/>
                <a:sym typeface="+mn-ea"/>
              </a:rPr>
              <a: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sym typeface="+mn-ea"/>
              </a:rPr>
              <a:t> a small piece of paper inside.</a:t>
            </a:r>
            <a:endParaRPr lang="en-US" altLang="zh-CN" sz="2400" dirty="0">
              <a:latin typeface="Times New Roman" panose="02020603050405020304" pitchFamily="34" charset="0"/>
              <a:cs typeface="Times New Roman" panose="02020603050405020304" pitchFamily="34" charset="0"/>
            </a:endParaRPr>
          </a:p>
          <a:p>
            <a:pPr algn="just">
              <a:lnSpc>
                <a:spcPts val="3000"/>
              </a:lnSpc>
              <a:buClrTx/>
              <a:buSzTx/>
              <a:buNone/>
            </a:pP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“The</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u="sng" spc="-10300" dirty="0">
                <a:solidFill>
                  <a:srgbClr val="FFFFFF"/>
                </a:solidFill>
                <a:latin typeface="宋体" panose="02010600030101010101" pitchFamily="2" charset="-122"/>
                <a:ea typeface="宋体" panose="02010600030101010101" pitchFamily="2" charset="-122"/>
                <a:cs typeface="宋体" panose="02010600030101010101" pitchFamily="34" charset="-120"/>
                <a:sym typeface="+mn-ea"/>
              </a:rPr>
              <a:t>.</a:t>
            </a:r>
            <a:r>
              <a:rPr lang="en-US" altLang="zh-CN" sz="2400" u="sng"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u="sng" spc="-10300" dirty="0">
                <a:solidFill>
                  <a:srgbClr val="FFFFFF"/>
                </a:solidFill>
                <a:latin typeface="宋体" panose="02010600030101010101" pitchFamily="2" charset="-122"/>
                <a:ea typeface="宋体" panose="02010600030101010101" pitchFamily="2" charset="-122"/>
                <a:cs typeface="宋体" panose="02010600030101010101" pitchFamily="34" charset="-120"/>
                <a:sym typeface="+mn-ea"/>
              </a:rPr>
              <a:t>.</a:t>
            </a:r>
            <a:r>
              <a:rPr lang="en-US" altLang="zh-CN" sz="2400" u="sng"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15</a:t>
            </a:r>
            <a:r>
              <a:rPr lang="en-US" altLang="zh-CN" sz="2400" u="sng" spc="-10300" dirty="0">
                <a:solidFill>
                  <a:srgbClr val="FFFFFF"/>
                </a:solidFill>
                <a:latin typeface="Times New Roman" panose="02020603050405020304" pitchFamily="34" charset="0"/>
                <a:ea typeface="宋体" panose="02010600030101010101" pitchFamily="2" charset="-122"/>
                <a:cs typeface="Times New Roman" panose="02020603050405020304" pitchFamily="34" charset="-120"/>
                <a:sym typeface="+mn-ea"/>
              </a:rPr>
              <a:t>.</a:t>
            </a:r>
            <a:r>
              <a:rPr lang="en-US" altLang="zh-CN" sz="2400" u="sng"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u="sng" spc="-10300" dirty="0">
                <a:solidFill>
                  <a:srgbClr val="FFFFFF"/>
                </a:solidFill>
                <a:latin typeface="宋体" panose="02010600030101010101" pitchFamily="2" charset="-122"/>
                <a:ea typeface="宋体" panose="02010600030101010101" pitchFamily="2" charset="-122"/>
                <a:cs typeface="宋体" panose="02010600030101010101" pitchFamily="34" charset="-120"/>
                <a:sym typeface="+mn-ea"/>
              </a:rPr>
              <a:t>.</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ahead</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is</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long,”</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it</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reads.</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“Drive</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safely.”</a:t>
            </a:r>
            <a:endParaRPr lang="en-US" altLang="zh-CN" sz="2400" dirty="0"/>
          </a:p>
          <a:p>
            <a:pPr algn="just">
              <a:lnSpc>
                <a:spcPts val="3000"/>
              </a:lnSpc>
              <a:buClrTx/>
              <a:buSzTx/>
              <a:buNone/>
            </a:pPr>
            <a:endParaRPr lang="en-US" altLang="zh-CN" dirty="0">
              <a:solidFill>
                <a:srgbClr val="000000"/>
              </a:solidFill>
              <a:latin typeface="Times New Roman" panose="02020603050405020304" pitchFamily="34" charset="0"/>
              <a:ea typeface="宋体" panose="02010600030101010101" pitchFamily="2" charset="-122"/>
              <a:cs typeface="Times New Roman" panose="02020603050405020304" pitchFamily="34" charset="0"/>
            </a:endParaRPr>
          </a:p>
          <a:p>
            <a:pPr algn="just">
              <a:lnSpc>
                <a:spcPts val="4700"/>
              </a:lnSpc>
            </a:pPr>
            <a:endParaRPr lang="en-US" altLang="zh-CN"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endParaRPr>
          </a:p>
          <a:p>
            <a:pPr algn="just">
              <a:lnSpc>
                <a:spcPts val="4700"/>
              </a:lnSpc>
            </a:pPr>
            <a:endParaRPr lang="en-US" altLang="zh-CN" sz="2000" dirty="0"/>
          </a:p>
          <a:p>
            <a:pPr algn="just">
              <a:lnSpc>
                <a:spcPts val="4700"/>
              </a:lnSpc>
            </a:pPr>
            <a:endParaRPr lang="en-US" altLang="zh-CN" sz="2000" dirty="0"/>
          </a:p>
        </p:txBody>
      </p:sp>
      <p:sp>
        <p:nvSpPr>
          <p:cNvPr id="5" name="QC_8_BD.25_1#b798786ca.choices?vbadefaultcenterpage=1&amp;vbaautojustifyalign=1&amp;parentnodeid=0a64ab76e&amp;vbahtmlprocessed=1"/>
          <p:cNvSpPr/>
          <p:nvPr/>
        </p:nvSpPr>
        <p:spPr>
          <a:xfrm>
            <a:off x="413639" y="317"/>
            <a:ext cx="11521440" cy="480759"/>
          </a:xfrm>
          <a:prstGeom prst="rect">
            <a:avLst/>
          </a:prstGeom>
          <a:noFill/>
        </p:spPr>
        <p:txBody>
          <a:bodyPr wrap="none" lIns="0" tIns="0" rIns="0" bIns="0" rtlCol="0" anchor="t"/>
          <a:lstStyle/>
          <a:p>
            <a:pPr algn="l">
              <a:lnSpc>
                <a:spcPts val="4200"/>
              </a:lnSpc>
              <a:tabLst>
                <a:tab pos="3209925" algn="l"/>
                <a:tab pos="4912995" algn="l"/>
                <a:tab pos="6470650" algn="l"/>
              </a:tabLst>
            </a:pP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语篇类型：记叙文</a:t>
            </a:r>
            <a:r>
              <a:rPr lang="en-US" altLang="zh-CN" sz="2600" b="1" dirty="0">
                <a:solidFill>
                  <a:srgbClr val="FF0000"/>
                </a:solidFill>
                <a:latin typeface="宋体" panose="02010600030101010101" pitchFamily="2" charset="-122"/>
                <a:ea typeface="宋体" panose="02010600030101010101" pitchFamily="2" charset="-122"/>
                <a:cs typeface="宋体" panose="02010600030101010101" pitchFamily="34" charset="-120"/>
                <a:sym typeface="+mn-ea"/>
              </a:rPr>
              <a:t>    </a:t>
            </a:r>
            <a:r>
              <a:rPr lang="en-US" altLang="zh-CN" sz="26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主题语境：人与自我</a:t>
            </a:r>
            <a:endParaRPr lang="en-US" altLang="zh-CN" sz="2600" dirty="0"/>
          </a:p>
          <a:p>
            <a:pPr>
              <a:lnSpc>
                <a:spcPts val="4200"/>
              </a:lnSpc>
              <a:tabLst>
                <a:tab pos="3209925" algn="l"/>
                <a:tab pos="4912995" algn="l"/>
                <a:tab pos="6470650" algn="l"/>
              </a:tabLst>
            </a:pPr>
            <a:endParaRPr lang="en-US" altLang="zh-CN" sz="2610"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706755"/>
          </a:xfrm>
          <a:prstGeom prst="rect">
            <a:avLst/>
          </a:prstGeom>
          <a:noFill/>
        </p:spPr>
        <p:txBody>
          <a:bodyPr wrap="square" rtlCol="0">
            <a:spAutoFit/>
          </a:bodyPr>
          <a:lstStyle/>
          <a:p>
            <a:r>
              <a:rPr lang="en-US" altLang="zh-CN" sz="4000" b="1" dirty="0">
                <a:latin typeface="Times New Roman" panose="02020603050405020304" pitchFamily="34" charset="0"/>
                <a:cs typeface="Times New Roman" panose="02020603050405020304" pitchFamily="34" charset="0"/>
              </a:rPr>
              <a:t>1. What is the </a:t>
            </a:r>
            <a:r>
              <a:rPr lang="en-US" altLang="zh-CN" sz="4000" b="1" dirty="0">
                <a:solidFill>
                  <a:srgbClr val="0000FF"/>
                </a:solidFill>
                <a:latin typeface="Arial" panose="020B0604020202020204" pitchFamily="34" charset="0"/>
                <a:ea typeface="宋体" panose="02010600030101010101" pitchFamily="2" charset="-122"/>
                <a:cs typeface="Arial" panose="020B0604020202020204" pitchFamily="34" charset="0"/>
              </a:rPr>
              <a:t>main idea </a:t>
            </a:r>
            <a:r>
              <a:rPr lang="en-US" altLang="zh-CN" sz="4000" b="1" dirty="0">
                <a:latin typeface="Times New Roman" panose="02020603050405020304" pitchFamily="34" charset="0"/>
                <a:cs typeface="Times New Roman" panose="02020603050405020304" pitchFamily="34" charset="0"/>
              </a:rPr>
              <a:t>of the passages?</a:t>
            </a:r>
          </a:p>
        </p:txBody>
      </p:sp>
      <p:sp>
        <p:nvSpPr>
          <p:cNvPr id="4" name="文本框 3"/>
          <p:cNvSpPr txBox="1"/>
          <p:nvPr/>
        </p:nvSpPr>
        <p:spPr>
          <a:xfrm>
            <a:off x="981075" y="1998345"/>
            <a:ext cx="9956800" cy="3731895"/>
          </a:xfrm>
          <a:prstGeom prst="rect">
            <a:avLst/>
          </a:prstGeom>
          <a:noFill/>
        </p:spPr>
        <p:txBody>
          <a:bodyPr wrap="square" rtlCol="0">
            <a:noAutofit/>
          </a:bodyPr>
          <a:lstStyle/>
          <a:p>
            <a:r>
              <a:rPr lang="en-US" altLang="zh-CN" sz="4000" b="1" dirty="0">
                <a:latin typeface="Times New Roman" panose="02020603050405020304" pitchFamily="34" charset="0"/>
                <a:cs typeface="Times New Roman" panose="02020603050405020304" pitchFamily="34" charset="0"/>
              </a:rPr>
              <a:t>   The writer visited her husband</a:t>
            </a:r>
            <a:r>
              <a:rPr lang="en-US" altLang="zh-CN" sz="4000" b="1" dirty="0">
                <a:latin typeface="Times New Roman" panose="02020603050405020304" pitchFamily="34" charset="0"/>
                <a:cs typeface="Times New Roman" panose="02020603050405020304" pitchFamily="34" charset="0"/>
                <a:sym typeface="+mn-ea"/>
              </a:rPr>
              <a:t>’s</a:t>
            </a:r>
            <a:r>
              <a:rPr lang="en-US" altLang="zh-CN" sz="4000" b="1" dirty="0">
                <a:latin typeface="Times New Roman" panose="02020603050405020304" pitchFamily="34" charset="0"/>
                <a:cs typeface="Times New Roman" panose="02020603050405020304" pitchFamily="34" charset="0"/>
              </a:rPr>
              <a:t> medical team and </a:t>
            </a:r>
            <a:r>
              <a:rPr lang="en-US" altLang="zh-CN" sz="4000" b="1" dirty="0">
                <a:latin typeface="Times New Roman" panose="02020603050405020304" pitchFamily="34" charset="0"/>
                <a:cs typeface="Times New Roman" panose="02020603050405020304" pitchFamily="34" charset="0"/>
                <a:sym typeface="+mn-ea"/>
              </a:rPr>
              <a:t>favorite Chinese restaurant, where she talked with the manager, sharing the memories of his husband.</a:t>
            </a:r>
            <a:endParaRPr lang="en-US" altLang="zh-CN" sz="4000" b="1" dirty="0">
              <a:latin typeface="Times New Roman" panose="02020603050405020304" pitchFamily="34" charset="0"/>
              <a:cs typeface="Times New Roman" panose="02020603050405020304" pitchFamily="34"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1322070"/>
          </a:xfrm>
          <a:prstGeom prst="rect">
            <a:avLst/>
          </a:prstGeom>
          <a:noFill/>
        </p:spPr>
        <p:txBody>
          <a:bodyPr wrap="square" rtlCol="0">
            <a:spAutoFit/>
          </a:bodyPr>
          <a:lstStyle/>
          <a:p>
            <a:pPr marL="0" lvl="0" indent="0" fontAlgn="base">
              <a:lnSpc>
                <a:spcPct val="100000"/>
              </a:lnSpc>
              <a:spcBef>
                <a:spcPct val="0"/>
              </a:spcBef>
              <a:spcAft>
                <a:spcPct val="0"/>
              </a:spcAft>
              <a:buNone/>
            </a:pPr>
            <a:r>
              <a:rPr lang="en-US" altLang="zh-CN" sz="4000" b="1" dirty="0">
                <a:solidFill>
                  <a:srgbClr val="000000"/>
                </a:solidFill>
                <a:latin typeface="Arial" panose="020B0604020202020204" pitchFamily="34" charset="0"/>
                <a:ea typeface="宋体" panose="02010600030101010101" pitchFamily="2" charset="-122"/>
                <a:cs typeface="Arial" panose="020B0604020202020204" pitchFamily="34" charset="0"/>
              </a:rPr>
              <a:t>2. Who are the </a:t>
            </a:r>
            <a:r>
              <a:rPr lang="en-US" altLang="zh-CN" sz="4000" b="1" dirty="0">
                <a:solidFill>
                  <a:srgbClr val="0000FF"/>
                </a:solidFill>
                <a:latin typeface="Arial" panose="020B0604020202020204" pitchFamily="34" charset="0"/>
                <a:ea typeface="宋体" panose="02010600030101010101" pitchFamily="2" charset="-122"/>
                <a:cs typeface="Arial" panose="020B0604020202020204" pitchFamily="34" charset="0"/>
              </a:rPr>
              <a:t>main characters</a:t>
            </a:r>
            <a:r>
              <a:rPr lang="en-US" altLang="zh-CN" sz="4000" b="1" dirty="0">
                <a:solidFill>
                  <a:srgbClr val="000000"/>
                </a:solidFill>
                <a:latin typeface="Arial" panose="020B0604020202020204" pitchFamily="34" charset="0"/>
                <a:ea typeface="宋体" panose="02010600030101010101" pitchFamily="2" charset="-122"/>
                <a:cs typeface="Arial" panose="020B0604020202020204" pitchFamily="34" charset="0"/>
              </a:rPr>
              <a:t>(</a:t>
            </a:r>
            <a:r>
              <a:rPr lang="zh-CN" altLang="zh-CN" sz="4000" b="1" dirty="0">
                <a:solidFill>
                  <a:srgbClr val="000000"/>
                </a:solidFill>
                <a:latin typeface="Arial" panose="020B0604020202020204" pitchFamily="34" charset="0"/>
                <a:ea typeface="宋体" panose="02010600030101010101" pitchFamily="2" charset="-122"/>
                <a:cs typeface="Arial" panose="020B0604020202020204" pitchFamily="34" charset="0"/>
              </a:rPr>
              <a:t>人物</a:t>
            </a:r>
            <a:r>
              <a:rPr lang="en-US" altLang="zh-CN" sz="4000" b="1" dirty="0">
                <a:solidFill>
                  <a:srgbClr val="000000"/>
                </a:solidFill>
                <a:latin typeface="Arial" panose="020B0604020202020204" pitchFamily="34" charset="0"/>
                <a:ea typeface="宋体" panose="02010600030101010101" pitchFamily="2" charset="-122"/>
                <a:cs typeface="Arial" panose="020B0604020202020204" pitchFamily="34" charset="0"/>
              </a:rPr>
              <a:t>) in the article?</a:t>
            </a:r>
            <a:endParaRPr lang="zh-CN" altLang="zh-CN" sz="4000" dirty="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 name="文本框 3"/>
          <p:cNvSpPr txBox="1"/>
          <p:nvPr/>
        </p:nvSpPr>
        <p:spPr>
          <a:xfrm>
            <a:off x="356461" y="1998345"/>
            <a:ext cx="10918556" cy="2790631"/>
          </a:xfrm>
          <a:prstGeom prst="rect">
            <a:avLst/>
          </a:prstGeom>
          <a:noFill/>
        </p:spPr>
        <p:txBody>
          <a:bodyPr wrap="square" rtlCol="0">
            <a:noAutofit/>
          </a:bodyPr>
          <a:lstStyle/>
          <a:p>
            <a:r>
              <a:rPr lang="en-US" altLang="zh-CN" sz="4000" b="1" dirty="0">
                <a:latin typeface="Times New Roman" panose="02020603050405020304" pitchFamily="34" charset="0"/>
                <a:cs typeface="Times New Roman" panose="02020603050405020304" pitchFamily="34" charset="0"/>
              </a:rPr>
              <a:t>   The writer ,</a:t>
            </a:r>
            <a:r>
              <a:rPr lang="en-US" altLang="zh-CN" sz="4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4000" b="1" dirty="0">
                <a:latin typeface="Times New Roman" panose="02020603050405020304" pitchFamily="34" charset="0"/>
                <a:cs typeface="Times New Roman" panose="02020603050405020304" pitchFamily="34" charset="0"/>
              </a:rPr>
              <a:t>her late husband John, members of John’s medical team, the manager of John’s favorite Chinese restaurant</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占位符 146434">
            <a:extLst>
              <a:ext uri="{FF2B5EF4-FFF2-40B4-BE49-F238E27FC236}">
                <a16:creationId xmlns:a16="http://schemas.microsoft.com/office/drawing/2014/main" id="{7DB8A383-D1F5-C9AC-9117-3C8CAB3FF21F}"/>
              </a:ext>
            </a:extLst>
          </p:cNvPr>
          <p:cNvSpPr>
            <a:spLocks noGrp="1"/>
          </p:cNvSpPr>
          <p:nvPr>
            <p:ph type="body" idx="4294967295"/>
          </p:nvPr>
        </p:nvSpPr>
        <p:spPr>
          <a:xfrm>
            <a:off x="2324083" y="988078"/>
            <a:ext cx="7144561" cy="4864382"/>
          </a:xfrm>
        </p:spPr>
        <p:txBody>
          <a:bodyPr/>
          <a:lstStyle/>
          <a:p>
            <a:pPr eaLnBrk="1" hangingPunct="1">
              <a:buFontTx/>
              <a:buNone/>
            </a:pPr>
            <a:r>
              <a:rPr lang="en-US" altLang="zh-CN" sz="3591" b="1" dirty="0"/>
              <a:t>    </a:t>
            </a:r>
            <a:r>
              <a:rPr lang="en-US" altLang="zh-CN" sz="5387" b="1" dirty="0">
                <a:latin typeface="Comic Sans MS" panose="030F0702030302020204" pitchFamily="66" charset="0"/>
              </a:rPr>
              <a:t>check   Answers</a:t>
            </a:r>
          </a:p>
          <a:p>
            <a:pPr eaLnBrk="1" hangingPunct="1">
              <a:buFontTx/>
              <a:buNone/>
            </a:pPr>
            <a:r>
              <a:rPr lang="en-US" altLang="zh-CN" sz="5387" b="1" dirty="0">
                <a:latin typeface="Comic Sans MS" panose="030F0702030302020204" pitchFamily="66" charset="0"/>
              </a:rPr>
              <a:t>1-5  BCDBB</a:t>
            </a:r>
          </a:p>
          <a:p>
            <a:pPr eaLnBrk="1" hangingPunct="1">
              <a:buFontTx/>
              <a:buNone/>
            </a:pPr>
            <a:r>
              <a:rPr lang="en-US" altLang="zh-CN" sz="5387" b="1" dirty="0">
                <a:latin typeface="Comic Sans MS" panose="030F0702030302020204" pitchFamily="66" charset="0"/>
              </a:rPr>
              <a:t>6-10  DDACD     </a:t>
            </a:r>
          </a:p>
          <a:p>
            <a:pPr eaLnBrk="1" hangingPunct="1">
              <a:buFontTx/>
              <a:buNone/>
            </a:pPr>
            <a:r>
              <a:rPr lang="en-US" altLang="zh-CN" sz="5387" b="1" dirty="0">
                <a:latin typeface="Comic Sans MS" panose="030F0702030302020204" pitchFamily="66" charset="0"/>
              </a:rPr>
              <a:t>11-15  ABCAC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768350"/>
          </a:xfrm>
          <a:prstGeom prst="rect">
            <a:avLst/>
          </a:prstGeom>
          <a:noFill/>
        </p:spPr>
        <p:txBody>
          <a:bodyPr wrap="square" rtlCol="0">
            <a:spAutoFit/>
          </a:bodyPr>
          <a:lstStyle/>
          <a:p>
            <a:r>
              <a:rPr lang="en-US" altLang="zh-CN" sz="4400" dirty="0">
                <a:solidFill>
                  <a:schemeClr val="tx1"/>
                </a:solidFill>
                <a:latin typeface="Times New Roman" panose="02020603050405020304" pitchFamily="34" charset="0"/>
                <a:ea typeface="宋体" panose="02010600030101010101" pitchFamily="2" charset="-122"/>
                <a:cs typeface="Times New Roman" panose="02020603050405020304" pitchFamily="34" charset="-120"/>
                <a:sym typeface="+mn-ea"/>
              </a:rPr>
              <a:t>句内层次考查：</a:t>
            </a:r>
            <a:endParaRPr lang="en-US" altLang="zh-CN" sz="4400" b="1" dirty="0">
              <a:solidFill>
                <a:schemeClr val="tx1"/>
              </a:solidFill>
              <a:latin typeface="Times New Roman" panose="02020603050405020304" pitchFamily="34" charset="0"/>
              <a:ea typeface="宋体" panose="02010600030101010101" pitchFamily="2" charset="-122"/>
              <a:cs typeface="Times New Roman" panose="02020603050405020304" pitchFamily="34" charset="-120"/>
              <a:sym typeface="+mn-ea"/>
            </a:endParaRPr>
          </a:p>
        </p:txBody>
      </p:sp>
      <p:sp>
        <p:nvSpPr>
          <p:cNvPr id="4" name="文本框 3"/>
          <p:cNvSpPr txBox="1"/>
          <p:nvPr>
            <p:custDataLst>
              <p:tags r:id="rId1"/>
            </p:custDataLst>
          </p:nvPr>
        </p:nvSpPr>
        <p:spPr>
          <a:xfrm>
            <a:off x="981183" y="1170940"/>
            <a:ext cx="10546595" cy="3940810"/>
          </a:xfrm>
          <a:prstGeom prst="rect">
            <a:avLst/>
          </a:prstGeom>
          <a:noFill/>
        </p:spPr>
        <p:txBody>
          <a:bodyPr wrap="square" rtlCol="0">
            <a:noAutofit/>
          </a:bodyPr>
          <a:lstStyle/>
          <a:p>
            <a:pPr algn="ctr"/>
            <a:r>
              <a:rPr lang="en-US" altLang="zh-CN" sz="4000" b="1" dirty="0">
                <a:latin typeface="Times New Roman" panose="02020603050405020304" pitchFamily="34" charset="0"/>
                <a:cs typeface="Times New Roman" panose="02020603050405020304" pitchFamily="34" charset="0"/>
              </a:rPr>
              <a:t> </a:t>
            </a:r>
            <a:r>
              <a:rPr lang="en-US" altLang="zh-CN" sz="5400" b="1" dirty="0">
                <a:latin typeface="Times New Roman" panose="02020603050405020304" pitchFamily="34" charset="0"/>
                <a:cs typeface="Times New Roman" panose="02020603050405020304" pitchFamily="34" charset="0"/>
              </a:rPr>
              <a:t>2, 5, 7, </a:t>
            </a:r>
            <a:r>
              <a:rPr lang="en-US" altLang="zh-CN" sz="5400" b="1" dirty="0">
                <a:solidFill>
                  <a:srgbClr val="FF0000"/>
                </a:solidFill>
                <a:latin typeface="Times New Roman" panose="02020603050405020304" pitchFamily="34" charset="0"/>
                <a:cs typeface="Times New Roman" panose="02020603050405020304" pitchFamily="34" charset="0"/>
              </a:rPr>
              <a:t>10</a:t>
            </a:r>
            <a:r>
              <a:rPr lang="en-US" altLang="zh-CN" sz="5400" b="1" dirty="0">
                <a:latin typeface="Times New Roman" panose="02020603050405020304" pitchFamily="34" charset="0"/>
                <a:cs typeface="Times New Roman" panose="02020603050405020304" pitchFamily="34" charset="0"/>
              </a:rPr>
              <a:t>, 12, 13, </a:t>
            </a:r>
            <a:r>
              <a:rPr lang="en-US" altLang="zh-CN" sz="5400" b="1" dirty="0">
                <a:solidFill>
                  <a:srgbClr val="FF0000"/>
                </a:solidFill>
                <a:latin typeface="Times New Roman" panose="02020603050405020304" pitchFamily="34" charset="0"/>
                <a:cs typeface="Times New Roman" panose="02020603050405020304" pitchFamily="34" charset="0"/>
              </a:rPr>
              <a:t>14</a:t>
            </a:r>
            <a:r>
              <a:rPr lang="en-US" altLang="zh-CN" sz="5400" b="1" dirty="0">
                <a:latin typeface="Times New Roman" panose="02020603050405020304" pitchFamily="34" charset="0"/>
                <a:cs typeface="Times New Roman" panose="02020603050405020304" pitchFamily="34" charset="0"/>
              </a:rPr>
              <a:t>, 15</a:t>
            </a:r>
            <a:endParaRPr lang="zh-CN" altLang="en-US" sz="5400" b="1" dirty="0">
              <a:latin typeface="Times New Roman" panose="02020603050405020304" pitchFamily="34" charset="0"/>
              <a:cs typeface="Times New Roman" panose="02020603050405020304" pitchFamily="34" charset="0"/>
            </a:endParaRPr>
          </a:p>
          <a:p>
            <a:pPr algn="ctr"/>
            <a:r>
              <a:rPr lang="en-US" altLang="zh-CN" sz="5400" b="1" dirty="0">
                <a:latin typeface="Times New Roman" panose="02020603050405020304" pitchFamily="34" charset="0"/>
                <a:cs typeface="Times New Roman" panose="02020603050405020304" pitchFamily="34" charset="0"/>
              </a:rPr>
              <a:t>63%70%78%</a:t>
            </a:r>
            <a:r>
              <a:rPr lang="en-US" altLang="zh-CN" sz="5400" b="1" dirty="0">
                <a:solidFill>
                  <a:srgbClr val="FF0000"/>
                </a:solidFill>
                <a:latin typeface="Times New Roman" panose="02020603050405020304" pitchFamily="34" charset="0"/>
                <a:cs typeface="Times New Roman" panose="02020603050405020304" pitchFamily="34" charset="0"/>
              </a:rPr>
              <a:t>37%</a:t>
            </a:r>
            <a:r>
              <a:rPr lang="en-US" altLang="zh-CN" sz="5400" b="1" dirty="0">
                <a:latin typeface="Times New Roman" panose="02020603050405020304" pitchFamily="34" charset="0"/>
                <a:cs typeface="Times New Roman" panose="02020603050405020304" pitchFamily="34" charset="0"/>
              </a:rPr>
              <a:t>67%</a:t>
            </a:r>
            <a:r>
              <a:rPr lang="en-US" altLang="zh-CN" sz="5400" b="1" dirty="0">
                <a:solidFill>
                  <a:srgbClr val="FF0000"/>
                </a:solidFill>
                <a:latin typeface="Times New Roman" panose="02020603050405020304" pitchFamily="34" charset="0"/>
                <a:cs typeface="Times New Roman" panose="02020603050405020304" pitchFamily="34" charset="0"/>
              </a:rPr>
              <a:t>33%</a:t>
            </a:r>
            <a:r>
              <a:rPr lang="en-US" altLang="zh-CN" sz="5400" b="1" dirty="0">
                <a:latin typeface="Times New Roman" panose="02020603050405020304" pitchFamily="34" charset="0"/>
                <a:cs typeface="Times New Roman" panose="02020603050405020304" pitchFamily="34" charset="0"/>
              </a:rPr>
              <a:t>89%</a:t>
            </a:r>
          </a:p>
          <a:p>
            <a:pPr algn="l"/>
            <a:endParaRPr lang="en-US" altLang="zh-CN" sz="44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endParaRPr>
          </a:p>
          <a:p>
            <a:pPr algn="l"/>
            <a:r>
              <a:rPr lang="en-US" altLang="zh-CN" sz="4400" b="1" dirty="0">
                <a:solidFill>
                  <a:schemeClr val="tx1"/>
                </a:solidFill>
                <a:latin typeface="Times New Roman" panose="02020603050405020304" pitchFamily="34" charset="0"/>
                <a:ea typeface="宋体" panose="02010600030101010101" pitchFamily="2" charset="-122"/>
                <a:cs typeface="Times New Roman" panose="02020603050405020304" pitchFamily="34" charset="-120"/>
                <a:sym typeface="+mn-ea"/>
              </a:rPr>
              <a:t>句</a:t>
            </a:r>
            <a:r>
              <a:rPr lang="zh-CN" altLang="en-US" sz="4400" b="1" dirty="0">
                <a:solidFill>
                  <a:schemeClr val="tx1"/>
                </a:solidFill>
                <a:latin typeface="Times New Roman" panose="02020603050405020304" pitchFamily="34" charset="0"/>
                <a:ea typeface="宋体" panose="02010600030101010101" pitchFamily="2" charset="-122"/>
                <a:cs typeface="Times New Roman" panose="02020603050405020304" pitchFamily="34" charset="-120"/>
                <a:sym typeface="+mn-ea"/>
              </a:rPr>
              <a:t>组</a:t>
            </a:r>
            <a:r>
              <a:rPr lang="en-US" altLang="zh-CN" sz="4400" b="1" dirty="0">
                <a:solidFill>
                  <a:schemeClr val="tx1"/>
                </a:solidFill>
                <a:latin typeface="Times New Roman" panose="02020603050405020304" pitchFamily="34" charset="0"/>
                <a:ea typeface="宋体" panose="02010600030101010101" pitchFamily="2" charset="-122"/>
                <a:cs typeface="Times New Roman" panose="02020603050405020304" pitchFamily="34" charset="-120"/>
                <a:sym typeface="+mn-ea"/>
              </a:rPr>
              <a:t>层次考查</a:t>
            </a:r>
            <a:r>
              <a:rPr lang="zh-CN" altLang="en-US" sz="4400" b="1" dirty="0">
                <a:solidFill>
                  <a:schemeClr val="tx1"/>
                </a:solidFill>
                <a:latin typeface="Times New Roman" panose="02020603050405020304" pitchFamily="34" charset="0"/>
                <a:ea typeface="宋体" panose="02010600030101010101" pitchFamily="2" charset="-122"/>
                <a:cs typeface="Times New Roman" panose="02020603050405020304" pitchFamily="34" charset="-120"/>
                <a:sym typeface="+mn-ea"/>
              </a:rPr>
              <a:t>：</a:t>
            </a:r>
            <a:endParaRPr lang="en-US" altLang="zh-CN" sz="5400" b="1" dirty="0">
              <a:solidFill>
                <a:schemeClr val="tx1"/>
              </a:solidFill>
              <a:latin typeface="Times New Roman" panose="02020603050405020304" pitchFamily="34" charset="0"/>
              <a:cs typeface="Times New Roman" panose="02020603050405020304" pitchFamily="34" charset="0"/>
              <a:sym typeface="+mn-ea"/>
            </a:endParaRPr>
          </a:p>
          <a:p>
            <a:pPr algn="ctr"/>
            <a:r>
              <a:rPr lang="en-US" altLang="zh-CN" sz="5400" b="1" dirty="0">
                <a:solidFill>
                  <a:srgbClr val="FF0000"/>
                </a:solidFill>
                <a:latin typeface="Times New Roman" panose="02020603050405020304" pitchFamily="34" charset="0"/>
                <a:cs typeface="Times New Roman" panose="02020603050405020304" pitchFamily="34" charset="0"/>
                <a:sym typeface="+mn-ea"/>
              </a:rPr>
              <a:t>1</a:t>
            </a:r>
            <a:r>
              <a:rPr lang="en-US" altLang="zh-CN" sz="5400" b="1" dirty="0">
                <a:latin typeface="Times New Roman" panose="02020603050405020304" pitchFamily="34" charset="0"/>
                <a:cs typeface="Times New Roman" panose="02020603050405020304" pitchFamily="34" charset="0"/>
                <a:sym typeface="+mn-ea"/>
              </a:rPr>
              <a:t>, 3, 4, </a:t>
            </a:r>
            <a:r>
              <a:rPr lang="en-US" altLang="zh-CN" sz="5400" b="1" dirty="0">
                <a:solidFill>
                  <a:srgbClr val="FF0000"/>
                </a:solidFill>
                <a:latin typeface="Times New Roman" panose="02020603050405020304" pitchFamily="34" charset="0"/>
                <a:cs typeface="Times New Roman" panose="02020603050405020304" pitchFamily="34" charset="0"/>
                <a:sym typeface="+mn-ea"/>
              </a:rPr>
              <a:t>6</a:t>
            </a:r>
            <a:r>
              <a:rPr lang="en-US" altLang="zh-CN" sz="5400" b="1" dirty="0">
                <a:latin typeface="Times New Roman" panose="02020603050405020304" pitchFamily="34" charset="0"/>
                <a:cs typeface="Times New Roman" panose="02020603050405020304" pitchFamily="34" charset="0"/>
                <a:sym typeface="+mn-ea"/>
              </a:rPr>
              <a:t>, 8, 9, 11</a:t>
            </a:r>
            <a:endParaRPr lang="zh-CN" altLang="en-US" sz="5400" b="1" dirty="0">
              <a:latin typeface="Times New Roman" panose="02020603050405020304" pitchFamily="34" charset="0"/>
              <a:cs typeface="Times New Roman" panose="02020603050405020304" pitchFamily="34" charset="0"/>
            </a:endParaRPr>
          </a:p>
          <a:p>
            <a:pPr algn="ctr"/>
            <a:r>
              <a:rPr lang="en-US" altLang="zh-CN" sz="5400" b="1" dirty="0">
                <a:solidFill>
                  <a:srgbClr val="FF0000"/>
                </a:solidFill>
                <a:latin typeface="Times New Roman" panose="02020603050405020304" pitchFamily="34" charset="0"/>
                <a:cs typeface="Times New Roman" panose="02020603050405020304" pitchFamily="34" charset="0"/>
                <a:sym typeface="+mn-ea"/>
              </a:rPr>
              <a:t>41%</a:t>
            </a:r>
            <a:r>
              <a:rPr lang="en-US" altLang="zh-CN" sz="5400" b="1" dirty="0">
                <a:latin typeface="Times New Roman" panose="02020603050405020304" pitchFamily="34" charset="0"/>
                <a:cs typeface="Times New Roman" panose="02020603050405020304" pitchFamily="34" charset="0"/>
                <a:sym typeface="+mn-ea"/>
              </a:rPr>
              <a:t>85%63%</a:t>
            </a:r>
            <a:r>
              <a:rPr lang="en-US" altLang="zh-CN" sz="5400" b="1" dirty="0">
                <a:solidFill>
                  <a:srgbClr val="FF0000"/>
                </a:solidFill>
                <a:latin typeface="Times New Roman" panose="02020603050405020304" pitchFamily="34" charset="0"/>
                <a:cs typeface="Times New Roman" panose="02020603050405020304" pitchFamily="34" charset="0"/>
                <a:sym typeface="+mn-ea"/>
              </a:rPr>
              <a:t>59%</a:t>
            </a:r>
            <a:r>
              <a:rPr lang="en-US" altLang="zh-CN" sz="5400" b="1" dirty="0">
                <a:latin typeface="Times New Roman" panose="02020603050405020304" pitchFamily="34" charset="0"/>
                <a:cs typeface="Times New Roman" panose="02020603050405020304" pitchFamily="34" charset="0"/>
                <a:sym typeface="+mn-ea"/>
              </a:rPr>
              <a:t>67%67%74%</a:t>
            </a:r>
            <a:endParaRPr lang="en-US" altLang="zh-CN" sz="5400" b="1" dirty="0">
              <a:latin typeface="Times New Roman" panose="02020603050405020304" pitchFamily="34" charset="0"/>
              <a:cs typeface="Times New Roman" panose="02020603050405020304" pitchFamily="34" charset="0"/>
            </a:endParaRPr>
          </a:p>
          <a:p>
            <a:pPr algn="ctr"/>
            <a:endParaRPr lang="en-US" altLang="zh-CN" sz="5400" b="1" dirty="0">
              <a:latin typeface="Times New Roman" panose="02020603050405020304" pitchFamily="34" charset="0"/>
              <a:cs typeface="Times New Roman" panose="02020603050405020304" pitchFamily="34" charset="0"/>
            </a:endParaRPr>
          </a:p>
        </p:txBody>
      </p:sp>
    </p:spTree>
  </p:cSld>
  <p:clrMapOvr>
    <a:masterClrMapping/>
  </p:clrMapOvr>
  <p:transition>
    <p:spli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_2_BD#795d47b78?colgroup=6,26&amp;vbadefaultcenterpage=1&amp;parentnodeid=ee1c07e26&amp;vbahtmlprocessed=1"/>
          <p:cNvGraphicFramePr>
            <a:graphicFrameLocks noGrp="1"/>
          </p:cNvGraphicFramePr>
          <p:nvPr>
            <p:custDataLst>
              <p:tags r:id="rId1"/>
            </p:custDataLst>
            <p:extLst>
              <p:ext uri="{D42A27DB-BD31-4B8C-83A1-F6EECF244321}">
                <p14:modId xmlns:p14="http://schemas.microsoft.com/office/powerpoint/2010/main" val="2940000709"/>
              </p:ext>
            </p:extLst>
          </p:nvPr>
        </p:nvGraphicFramePr>
        <p:xfrm>
          <a:off x="283464" y="821690"/>
          <a:ext cx="11494008" cy="4311526"/>
        </p:xfrm>
        <a:graphic>
          <a:graphicData uri="http://schemas.openxmlformats.org/drawingml/2006/table">
            <a:tbl>
              <a:tblPr/>
              <a:tblGrid>
                <a:gridCol w="832104">
                  <a:extLst>
                    <a:ext uri="{9D8B030D-6E8A-4147-A177-3AD203B41FA5}">
                      <a16:colId xmlns:a16="http://schemas.microsoft.com/office/drawing/2014/main" val="20000"/>
                    </a:ext>
                  </a:extLst>
                </a:gridCol>
                <a:gridCol w="1703832">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gridCol w="1689100">
                  <a:extLst>
                    <a:ext uri="{9D8B030D-6E8A-4147-A177-3AD203B41FA5}">
                      <a16:colId xmlns:a16="http://schemas.microsoft.com/office/drawing/2014/main" val="20003"/>
                    </a:ext>
                  </a:extLst>
                </a:gridCol>
                <a:gridCol w="1504188">
                  <a:extLst>
                    <a:ext uri="{9D8B030D-6E8A-4147-A177-3AD203B41FA5}">
                      <a16:colId xmlns:a16="http://schemas.microsoft.com/office/drawing/2014/main" val="20004"/>
                    </a:ext>
                  </a:extLst>
                </a:gridCol>
                <a:gridCol w="870712">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gridCol w="1693672">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tblGrid>
              <a:tr h="442024">
                <a:tc rowSpan="3" gridSpan="2">
                  <a:txBody>
                    <a:bodyPr/>
                    <a:lstStyle/>
                    <a:p>
                      <a:pPr algn="ctr">
                        <a:lnSpc>
                          <a:spcPts val="30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卷别</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3" hMerge="1">
                  <a:txBody>
                    <a:bodyPr/>
                    <a:lstStyle/>
                    <a:p>
                      <a:endParaRPr lang="zh-CN"/>
                    </a:p>
                  </a:txBody>
                  <a:tcPr/>
                </a:tc>
                <a:tc gridSpan="7">
                  <a:txBody>
                    <a:bodyPr/>
                    <a:lstStyle/>
                    <a:p>
                      <a:pPr algn="ctr">
                        <a:lnSpc>
                          <a:spcPts val="30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项目</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42024">
                <a:tc gridSpan="2" vMerge="1">
                  <a:txBody>
                    <a:bodyPr/>
                    <a:lstStyle/>
                    <a:p>
                      <a:endParaRPr lang="zh-CN"/>
                    </a:p>
                  </a:txBody>
                  <a:tcPr/>
                </a:tc>
                <a:tc hMerge="1" vMerge="1">
                  <a:txBody>
                    <a:bodyPr/>
                    <a:lstStyle/>
                    <a:p>
                      <a:endParaRPr lang="zh-CN"/>
                    </a:p>
                  </a:txBody>
                  <a:tcPr/>
                </a:tc>
                <a:tc rowSpan="2">
                  <a:txBody>
                    <a:bodyPr/>
                    <a:lstStyle/>
                    <a:p>
                      <a:pPr algn="ctr">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语篇类型</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algn="ctr">
                        <a:lnSpc>
                          <a:spcPts val="31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语篇主题</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gridSpan="4">
                  <a:txBody>
                    <a:bodyPr/>
                    <a:lstStyle/>
                    <a:p>
                      <a:pPr algn="ctr">
                        <a:lnSpc>
                          <a:spcPts val="29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命题角度</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1"/>
                  </a:ext>
                </a:extLst>
              </a:tr>
              <a:tr h="297052">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ctr">
                        <a:lnSpc>
                          <a:spcPts val="41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主题语境</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语境内容</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动词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名词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形容</a:t>
                      </a:r>
                      <a:endPar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ctr">
                        <a:lnSpc>
                          <a:spcPts val="41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副）词</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其</a:t>
                      </a:r>
                    </a:p>
                    <a:p>
                      <a:pPr algn="ctr">
                        <a:lnSpc>
                          <a:spcPts val="35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他</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318">
                <a:tc rowSpan="3">
                  <a:txBody>
                    <a:bodyPr/>
                    <a:lstStyle/>
                    <a:p>
                      <a:pPr algn="ctr">
                        <a:lnSpc>
                          <a:spcPts val="34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新高考Ⅰ卷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700"/>
                        </a:lnSpc>
                      </a:pPr>
                      <a:r>
                        <a:rPr lang="en-US" altLang="zh-CN" sz="2600" b="0"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记叙文</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人与自然</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37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环境保护</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7</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3</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2155">
                <a:tc vMerge="1">
                  <a:txBody>
                    <a:bodyPr/>
                    <a:lstStyle/>
                    <a:p>
                      <a:endParaRPr lang="zh-CN"/>
                    </a:p>
                  </a:txBody>
                  <a:tcPr/>
                </a:tc>
                <a:tc>
                  <a:txBody>
                    <a:bodyPr/>
                    <a:lstStyle/>
                    <a:p>
                      <a:pPr algn="ctr">
                        <a:lnSpc>
                          <a:spcPts val="37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全国Ⅰ卷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夹叙夹议</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人与自我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37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完善自我</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6</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8</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82155">
                <a:tc vMerge="1">
                  <a:txBody>
                    <a:bodyPr/>
                    <a:lstStyle/>
                    <a:p>
                      <a:endParaRPr lang="zh-CN"/>
                    </a:p>
                  </a:txBody>
                  <a:tcPr/>
                </a:tc>
                <a:tc>
                  <a:txBody>
                    <a:bodyPr/>
                    <a:lstStyle/>
                    <a:p>
                      <a:pPr algn="ctr">
                        <a:lnSpc>
                          <a:spcPts val="37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全国Ⅱ卷</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700"/>
                        </a:lnSpc>
                      </a:pPr>
                      <a:r>
                        <a:rPr lang="en-US" altLang="zh-CN" sz="2600" b="0"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记叙文</a:t>
                      </a:r>
                      <a:endParaRPr lang="en-US" altLang="zh-CN" sz="1200" dirty="0">
                        <a:solidFill>
                          <a:srgbClr val="FF0000"/>
                        </a:solidFill>
                      </a:endParaRP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4100"/>
                        </a:lnSpc>
                      </a:pPr>
                      <a:r>
                        <a:rPr lang="en-US" altLang="zh-CN" sz="26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人与社会</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37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文化遗产</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11</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38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0</a:t>
                      </a:r>
                      <a:endParaRPr lang="en-US" altLang="zh-CN" sz="1200"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C_6_BD.99_1#6bb5a55d4.choices?vbadefaultcenterpage=1&amp;vbaautojustifyalign=1&amp;parentnodeid=f4d8174ab&amp;vbahtmlprocessed=1"/>
          <p:cNvSpPr/>
          <p:nvPr/>
        </p:nvSpPr>
        <p:spPr>
          <a:xfrm>
            <a:off x="259969" y="458788"/>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A.favored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B.supported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C.thanked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D.praised</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6" name="QC_6_BD.108_1#b13115d7d.choices?vbadefaultcenterpage=1&amp;vbaautojustifyalign=1&amp;parentnodeid=f4d8174ab&amp;vbahtmlprocessed=1"/>
          <p:cNvSpPr/>
          <p:nvPr/>
        </p:nvSpPr>
        <p:spPr>
          <a:xfrm>
            <a:off x="259969" y="1649428"/>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A.secrets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B.words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C.orders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D.warnings</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4" name="QC_6_BD.114_1#e385f19ae.choices?vbadefaultcenterpage=1&amp;vbaautojustifyalign=1&amp;parentnodeid=f4d8174ab&amp;vbahtmlprocessed=1"/>
          <p:cNvSpPr/>
          <p:nvPr/>
        </p:nvSpPr>
        <p:spPr>
          <a:xfrm>
            <a:off x="259969" y="2414808"/>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7.(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A.presence</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B.devotion</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C.comfort</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D.love</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7" name="QC_6_BD.123_1#43ba68300.choices?vbadefaultcenterpage=1&amp;vbaautojustifyalign=1&amp;parentnodeid=f4d8174ab&amp;vbahtmlprocessed=1"/>
          <p:cNvSpPr/>
          <p:nvPr/>
        </p:nvSpPr>
        <p:spPr>
          <a:xfrm>
            <a:off x="183769" y="3588153"/>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10.(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A.surprised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B.cheerful</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C.satisfied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D.grateful</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9" name="QC_6_BD.129_1#5c59ad436.choices?vbadefaultcenterpage=1&amp;vbaautojustifyalign=1&amp;parentnodeid=f4d8174ab&amp;vbahtmlprocessed=1"/>
          <p:cNvSpPr/>
          <p:nvPr/>
        </p:nvSpPr>
        <p:spPr>
          <a:xfrm>
            <a:off x="183769" y="4370707"/>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12.(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A.keep</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B.open</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C.return</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D.taste</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0" name="QC_6_BD.132_1#f94f2b832.choices?vbadefaultcenterpage=1&amp;vbaautojustifyalign=1&amp;parentnodeid=f4d8174ab&amp;vbahtmlprocessed=1"/>
          <p:cNvSpPr/>
          <p:nvPr/>
        </p:nvSpPr>
        <p:spPr>
          <a:xfrm>
            <a:off x="183515" y="4812665"/>
            <a:ext cx="11480800" cy="869315"/>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13.(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A.boring</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B.tough</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C.full</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D.stable</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1" name="QC_6_BD.135_1#bc75f5798.choices?vbadefaultcenterpage=1&amp;vbaautojustifyalign=1&amp;parentnodeid=f4d8174ab&amp;vbahtmlprocessed=1"/>
          <p:cNvSpPr/>
          <p:nvPr/>
        </p:nvSpPr>
        <p:spPr>
          <a:xfrm>
            <a:off x="183769" y="5286498"/>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14.(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A.flattened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B.folded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C.shared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D.grabbed</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2" name="QC_6_BD.138_1#6555310ab.choices?vbadefaultcenterpage=1&amp;vbaautojustifyalign=1&amp;parentnodeid=f4d8174ab&amp;vbahtmlprocessed=1"/>
          <p:cNvSpPr/>
          <p:nvPr/>
        </p:nvSpPr>
        <p:spPr>
          <a:xfrm>
            <a:off x="183769" y="5768907"/>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15.(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A.line</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B.story</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C.road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D.race</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4" name="QC_6_AN.100_1#6bb5a55d4.bracket?vbadefaultcenterpage=1&amp;vbaautojustifyalign=1&amp;parentnodeid=f4d8174ab&amp;vbapositionanswer=32&amp;vbahtmlprocessed=1"/>
          <p:cNvSpPr txBox="1"/>
          <p:nvPr>
            <p:custDataLst>
              <p:tags r:id="rId1"/>
            </p:custDataLst>
          </p:nvPr>
        </p:nvSpPr>
        <p:spPr>
          <a:xfrm>
            <a:off x="5876544" y="47878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7" name="QC_6_AN.100_1#6bb5a55d4.bracket?vbadefaultcenterpage=1&amp;vbaautojustifyalign=1&amp;parentnodeid=f4d8174ab&amp;vbapositionanswer=32&amp;vbahtmlprocessed=1"/>
          <p:cNvSpPr txBox="1"/>
          <p:nvPr>
            <p:custDataLst>
              <p:tags r:id="rId2"/>
            </p:custDataLst>
          </p:nvPr>
        </p:nvSpPr>
        <p:spPr>
          <a:xfrm>
            <a:off x="8010144" y="245172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0" name="QC_6_AN.100_1#6bb5a55d4.bracket?vbadefaultcenterpage=1&amp;vbaautojustifyalign=1&amp;parentnodeid=f4d8174ab&amp;vbapositionanswer=32&amp;vbahtmlprocessed=1"/>
          <p:cNvSpPr txBox="1"/>
          <p:nvPr>
            <p:custDataLst>
              <p:tags r:id="rId3"/>
            </p:custDataLst>
          </p:nvPr>
        </p:nvSpPr>
        <p:spPr>
          <a:xfrm>
            <a:off x="8010144" y="358710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1" name="QC_6_AN.100_1#6bb5a55d4.bracket?vbadefaultcenterpage=1&amp;vbaautojustifyalign=1&amp;parentnodeid=f4d8174ab&amp;vbapositionanswer=32&amp;vbahtmlprocessed=1"/>
          <p:cNvSpPr txBox="1"/>
          <p:nvPr>
            <p:custDataLst>
              <p:tags r:id="rId4"/>
            </p:custDataLst>
          </p:nvPr>
        </p:nvSpPr>
        <p:spPr>
          <a:xfrm>
            <a:off x="5876544" y="489838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3" name="QC_6_AN.100_1#6bb5a55d4.bracket?vbadefaultcenterpage=1&amp;vbaautojustifyalign=1&amp;parentnodeid=f4d8174ab&amp;vbapositionanswer=32&amp;vbahtmlprocessed=1"/>
          <p:cNvSpPr txBox="1"/>
          <p:nvPr>
            <p:custDataLst>
              <p:tags r:id="rId5"/>
            </p:custDataLst>
          </p:nvPr>
        </p:nvSpPr>
        <p:spPr>
          <a:xfrm>
            <a:off x="898144" y="542035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23" name="QC_6_AN.100_1#6bb5a55d4.bracket?vbadefaultcenterpage=1&amp;vbaautojustifyalign=1&amp;parentnodeid=f4d8174ab&amp;vbapositionanswer=32&amp;vbahtmlprocessed=1"/>
          <p:cNvSpPr txBox="1"/>
          <p:nvPr>
            <p:custDataLst>
              <p:tags r:id="rId6"/>
            </p:custDataLst>
          </p:nvPr>
        </p:nvSpPr>
        <p:spPr>
          <a:xfrm>
            <a:off x="5876544" y="576896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25" name="QC_6_AN.100_1#6bb5a55d4.bracket?vbadefaultcenterpage=1&amp;vbaautojustifyalign=1&amp;parentnodeid=f4d8174ab&amp;vbapositionanswer=32&amp;vbahtmlprocessed=1"/>
          <p:cNvSpPr txBox="1"/>
          <p:nvPr>
            <p:custDataLst>
              <p:tags r:id="rId7"/>
            </p:custDataLst>
          </p:nvPr>
        </p:nvSpPr>
        <p:spPr>
          <a:xfrm>
            <a:off x="3586099" y="444816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2" name="QC_6_AN.100_1#6bb5a55d4.bracket?vbadefaultcenterpage=1&amp;vbaautojustifyalign=1&amp;parentnodeid=f4d8174ab&amp;vbapositionanswer=32&amp;vbahtmlprocessed=1"/>
          <p:cNvSpPr txBox="1"/>
          <p:nvPr>
            <p:custDataLst>
              <p:tags r:id="rId8"/>
            </p:custDataLst>
          </p:nvPr>
        </p:nvSpPr>
        <p:spPr>
          <a:xfrm>
            <a:off x="3586099" y="169480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Tree>
  </p:cSld>
  <p:clrMapOvr>
    <a:masterClrMapping/>
  </p:clrMapOvr>
  <p:transition>
    <p:spli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706755"/>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句内层次考查：</a:t>
            </a:r>
          </a:p>
        </p:txBody>
      </p:sp>
      <p:sp>
        <p:nvSpPr>
          <p:cNvPr id="4" name="文本框 3"/>
          <p:cNvSpPr txBox="1"/>
          <p:nvPr>
            <p:custDataLst>
              <p:tags r:id="rId1"/>
            </p:custDataLst>
          </p:nvPr>
        </p:nvSpPr>
        <p:spPr>
          <a:xfrm>
            <a:off x="1391920" y="1170940"/>
            <a:ext cx="8969375" cy="1905000"/>
          </a:xfrm>
          <a:prstGeom prst="rect">
            <a:avLst/>
          </a:prstGeom>
          <a:noFill/>
        </p:spPr>
        <p:txBody>
          <a:bodyPr wrap="square" rtlCol="0">
            <a:noAutofit/>
          </a:bodyPr>
          <a:lstStyle/>
          <a:p>
            <a:pPr algn="ctr"/>
            <a:r>
              <a:rPr lang="en-US" altLang="zh-CN" sz="4000" b="1" dirty="0">
                <a:latin typeface="Times New Roman" panose="02020603050405020304" pitchFamily="34" charset="0"/>
                <a:cs typeface="Times New Roman" panose="02020603050405020304" pitchFamily="34" charset="0"/>
              </a:rPr>
              <a:t> </a:t>
            </a:r>
            <a:r>
              <a:rPr lang="en-US" altLang="zh-CN" sz="5400" b="1" dirty="0">
                <a:latin typeface="Times New Roman" panose="02020603050405020304" pitchFamily="34" charset="0"/>
                <a:cs typeface="Times New Roman" panose="02020603050405020304" pitchFamily="34" charset="0"/>
              </a:rPr>
              <a:t>2, 5, 7, 10, 12, 13, 14, 15</a:t>
            </a:r>
            <a:endParaRPr lang="zh-CN" altLang="en-US" sz="5400" b="1" dirty="0">
              <a:latin typeface="Times New Roman" panose="02020603050405020304" pitchFamily="34" charset="0"/>
              <a:cs typeface="Times New Roman" panose="02020603050405020304" pitchFamily="34" charset="0"/>
            </a:endParaRPr>
          </a:p>
        </p:txBody>
      </p:sp>
      <p:sp>
        <p:nvSpPr>
          <p:cNvPr id="6" name="QC_8_AN.38_1#792c0d755.bracket?vbadefaultcenterpage=1&amp;vbaautojustifyalign=1&amp;parentnodeid=ca5fdda29&amp;vbapositionanswer=12&amp;vbahtmlprocessed=1"/>
          <p:cNvSpPr txBox="1"/>
          <p:nvPr>
            <p:custDataLst>
              <p:tags r:id="rId2"/>
            </p:custDataLst>
          </p:nvPr>
        </p:nvSpPr>
        <p:spPr>
          <a:xfrm>
            <a:off x="981075" y="2672715"/>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情感态度定向——</a:t>
            </a:r>
            <a:r>
              <a:rPr lang="en-US" altLang="zh-CN" sz="4000" b="1" dirty="0">
                <a:latin typeface="Times New Roman" panose="02020603050405020304" pitchFamily="34" charset="0"/>
                <a:cs typeface="Times New Roman" panose="02020603050405020304" pitchFamily="34" charset="0"/>
                <a:sym typeface="+mn-ea"/>
              </a:rPr>
              <a:t>2, 7, 10</a:t>
            </a:r>
            <a:r>
              <a:rPr lang="en-US" altLang="zh-CN" sz="40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dirty="0"/>
          </a:p>
          <a:p>
            <a:endParaRPr lang="en-US" altLang="zh-CN" sz="4000" dirty="0"/>
          </a:p>
          <a:p>
            <a:endParaRPr lang="zh-CN" altLang="en-US" sz="4000" b="1" dirty="0">
              <a:solidFill>
                <a:srgbClr val="A00021"/>
              </a:solidFill>
              <a:latin typeface="华文细黑" panose="02010600040101010101" pitchFamily="2" charset="-122"/>
            </a:endParaRPr>
          </a:p>
        </p:txBody>
      </p:sp>
      <p:sp>
        <p:nvSpPr>
          <p:cNvPr id="3" name="QC_8_AN.38_1#792c0d755.bracket?vbadefaultcenterpage=1&amp;vbaautojustifyalign=1&amp;parentnodeid=ca5fdda29&amp;vbapositionanswer=12&amp;vbahtmlprocessed=1"/>
          <p:cNvSpPr txBox="1"/>
          <p:nvPr>
            <p:custDataLst>
              <p:tags r:id="rId3"/>
            </p:custDataLst>
          </p:nvPr>
        </p:nvSpPr>
        <p:spPr>
          <a:xfrm>
            <a:off x="981075" y="3450590"/>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逻辑关系定位</a:t>
            </a:r>
            <a:r>
              <a:rPr lang="zh-CN" altLang="en-US"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语境暗示指路——</a:t>
            </a:r>
            <a:r>
              <a:rPr lang="en-US" altLang="zh-CN" sz="4000" b="1" dirty="0">
                <a:latin typeface="Times New Roman" panose="02020603050405020304" pitchFamily="34" charset="0"/>
                <a:cs typeface="Times New Roman" panose="02020603050405020304" pitchFamily="34" charset="0"/>
                <a:sym typeface="+mn-ea"/>
              </a:rPr>
              <a:t> 14, 15</a:t>
            </a:r>
            <a:r>
              <a:rPr lang="en-US" altLang="zh-CN" sz="40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b="1" dirty="0"/>
          </a:p>
          <a:p>
            <a:endPar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endParaRPr>
          </a:p>
          <a:p>
            <a:endPar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endParaRPr>
          </a:p>
        </p:txBody>
      </p:sp>
      <p:sp>
        <p:nvSpPr>
          <p:cNvPr id="8" name="QC_8_AN.38_1#792c0d755.bracket?vbadefaultcenterpage=1&amp;vbaautojustifyalign=1&amp;parentnodeid=ca5fdda29&amp;vbapositionanswer=12&amp;vbahtmlprocessed=1"/>
          <p:cNvSpPr txBox="1"/>
          <p:nvPr>
            <p:custDataLst>
              <p:tags r:id="rId4"/>
            </p:custDataLst>
          </p:nvPr>
        </p:nvSpPr>
        <p:spPr>
          <a:xfrm>
            <a:off x="981075" y="4194175"/>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背景知识助力(</a:t>
            </a:r>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文化背景、生活经验、科普常识等</a:t>
            </a:r>
            <a:r>
              <a:rPr lang="en-US" altLang="zh-CN" sz="40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t>
            </a:r>
          </a:p>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——5, </a:t>
            </a:r>
            <a:r>
              <a:rPr lang="en-US" altLang="zh-CN" sz="4000" b="1" dirty="0">
                <a:latin typeface="Times New Roman" panose="02020603050405020304" pitchFamily="34" charset="0"/>
                <a:cs typeface="Times New Roman" panose="02020603050405020304" pitchFamily="34" charset="0"/>
                <a:sym typeface="+mn-ea"/>
              </a:rPr>
              <a:t>12, 13 </a:t>
            </a:r>
            <a:r>
              <a:rPr lang="en-US" altLang="zh-CN" sz="40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b="1" dirty="0"/>
          </a:p>
          <a:p>
            <a:endParaRPr lang="zh-CN" altLang="en-US" sz="4000" b="1" dirty="0">
              <a:solidFill>
                <a:srgbClr val="A00021"/>
              </a:solidFill>
              <a:latin typeface="华文细黑" panose="02010600040101010101" pitchFamily="2"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wipe(left)">
                                      <p:cBhvr>
                                        <p:cTn id="2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96_1#9d09b5add.choices?vbadefaultcenterpage=1&amp;vbaautojustifyalign=1&amp;parentnodeid=f4d8174ab&amp;vbahtmlprocessed=1"/>
          <p:cNvSpPr/>
          <p:nvPr/>
        </p:nvSpPr>
        <p:spPr>
          <a:xfrm>
            <a:off x="259969" y="561"/>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 </a:t>
            </a:r>
            <a:r>
              <a:rPr lang="en-US" altLang="zh-CN" sz="24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A.treated</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B.battled</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C.survived</a:t>
            </a:r>
            <a:r>
              <a:rPr lang="en-US" altLang="zh-CN" sz="24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400" b="0"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D.removed</a:t>
            </a:r>
            <a:endParaRPr lang="en-US" altLang="zh-CN" sz="2400" dirty="0"/>
          </a:p>
        </p:txBody>
      </p:sp>
      <p:sp>
        <p:nvSpPr>
          <p:cNvPr id="8" name="QC_6_BD.102_1#2b0468e2b.choices?vbadefaultcenterpage=1&amp;vbaautojustifyalign=1&amp;parentnodeid=f4d8174ab&amp;vbahtmlprocessed=1"/>
          <p:cNvSpPr/>
          <p:nvPr/>
        </p:nvSpPr>
        <p:spPr>
          <a:xfrm>
            <a:off x="259969" y="847814"/>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3.(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A.rushed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B.fled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C.wandered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D.drove</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3" name="QC_6_BD.105_1#7d3c4cc4a.choices?vbadefaultcenterpage=1&amp;vbaautojustifyalign=1&amp;parentnodeid=f4d8174ab&amp;vbahtmlprocessed=1"/>
          <p:cNvSpPr/>
          <p:nvPr/>
        </p:nvSpPr>
        <p:spPr>
          <a:xfrm>
            <a:off x="259969" y="1265292"/>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A.demand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B.situation</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C.preferences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D.relations</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9" name="QC_6_BD.111_1#1e4e2503a.choices?vbadefaultcenterpage=1&amp;vbaautojustifyalign=1&amp;parentnodeid=f4d8174ab&amp;vbahtmlprocessed=1"/>
          <p:cNvSpPr/>
          <p:nvPr/>
        </p:nvSpPr>
        <p:spPr>
          <a:xfrm>
            <a:off x="259969" y="2017529"/>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6.(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A.bravely</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B.carefully</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C.slowly</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D.safely</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5" name="QC_6_BD.117_1#25d605686.choices?vbadefaultcenterpage=1&amp;vbaautojustifyalign=1&amp;parentnodeid=f4d8174ab&amp;vbahtmlprocessed=1"/>
          <p:cNvSpPr/>
          <p:nvPr/>
        </p:nvSpPr>
        <p:spPr>
          <a:xfrm>
            <a:off x="259969" y="2802742"/>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8.(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A.passed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away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B.broken</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down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C.gone</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away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D.backed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down</a:t>
            </a:r>
          </a:p>
        </p:txBody>
      </p:sp>
      <p:sp>
        <p:nvSpPr>
          <p:cNvPr id="16" name="QC_6_BD.120_1#b9cd2497e.choices?vbadefaultcenterpage=1&amp;vbaautojustifyalign=1&amp;parentnodeid=f4d8174ab&amp;vbahtmlprocessed=1"/>
          <p:cNvSpPr/>
          <p:nvPr/>
        </p:nvSpPr>
        <p:spPr>
          <a:xfrm>
            <a:off x="259969" y="3188402"/>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9.(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A.panicked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B.shouted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C.cried</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D.hesitated</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8" name="QC_6_BD.126_1#160782bb4.choices?vbadefaultcenterpage=1&amp;vbaautojustifyalign=1&amp;parentnodeid=f4d8174ab&amp;vbahtmlprocessed=1"/>
          <p:cNvSpPr/>
          <p:nvPr/>
        </p:nvSpPr>
        <p:spPr>
          <a:xfrm>
            <a:off x="183769" y="4000621"/>
            <a:ext cx="11521440" cy="480759"/>
          </a:xfrm>
          <a:prstGeom prst="rect">
            <a:avLst/>
          </a:prstGeom>
          <a:noFill/>
        </p:spPr>
        <p:txBody>
          <a:bodyPr wrap="none" lIns="0" tIns="0" rIns="0" bIns="0" rtlCol="0" anchor="t"/>
          <a:lstStyle/>
          <a:p>
            <a:pPr>
              <a:lnSpc>
                <a:spcPts val="4200"/>
              </a:lnSpc>
              <a:tabLst>
                <a:tab pos="3556000" algn="l"/>
                <a:tab pos="5864225" algn="l"/>
                <a:tab pos="8007350" algn="l"/>
              </a:tabLst>
            </a:pP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11.(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A.memories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B.opinions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C.expectations</a:t>
            </a:r>
            <a:r>
              <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240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D.updates</a:t>
            </a:r>
            <a:endParaRPr lang="en-US" altLang="zh-CN" sz="240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4" name="QC_6_AN.100_1#6bb5a55d4.bracket?vbadefaultcenterpage=1&amp;vbaautojustifyalign=1&amp;parentnodeid=f4d8174ab&amp;vbapositionanswer=32&amp;vbahtmlprocessed=1"/>
          <p:cNvSpPr txBox="1"/>
          <p:nvPr>
            <p:custDataLst>
              <p:tags r:id="rId1"/>
            </p:custDataLst>
          </p:nvPr>
        </p:nvSpPr>
        <p:spPr>
          <a:xfrm>
            <a:off x="3586099" y="19049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7" name="QC_6_AN.100_1#6bb5a55d4.bracket?vbadefaultcenterpage=1&amp;vbaautojustifyalign=1&amp;parentnodeid=f4d8174ab&amp;vbapositionanswer=32&amp;vbahtmlprocessed=1"/>
          <p:cNvSpPr txBox="1"/>
          <p:nvPr>
            <p:custDataLst>
              <p:tags r:id="rId2"/>
            </p:custDataLst>
          </p:nvPr>
        </p:nvSpPr>
        <p:spPr>
          <a:xfrm>
            <a:off x="8010144" y="82739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0" name="QC_6_AN.100_1#6bb5a55d4.bracket?vbadefaultcenterpage=1&amp;vbaautojustifyalign=1&amp;parentnodeid=f4d8174ab&amp;vbapositionanswer=32&amp;vbahtmlprocessed=1"/>
          <p:cNvSpPr txBox="1"/>
          <p:nvPr>
            <p:custDataLst>
              <p:tags r:id="rId3"/>
            </p:custDataLst>
          </p:nvPr>
        </p:nvSpPr>
        <p:spPr>
          <a:xfrm>
            <a:off x="3586099" y="127888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3" name="QC_6_AN.100_1#6bb5a55d4.bracket?vbadefaultcenterpage=1&amp;vbaautojustifyalign=1&amp;parentnodeid=f4d8174ab&amp;vbapositionanswer=32&amp;vbahtmlprocessed=1"/>
          <p:cNvSpPr txBox="1"/>
          <p:nvPr>
            <p:custDataLst>
              <p:tags r:id="rId4"/>
            </p:custDataLst>
          </p:nvPr>
        </p:nvSpPr>
        <p:spPr>
          <a:xfrm>
            <a:off x="8010144" y="200786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23" name="QC_6_AN.100_1#6bb5a55d4.bracket?vbadefaultcenterpage=1&amp;vbaautojustifyalign=1&amp;parentnodeid=f4d8174ab&amp;vbapositionanswer=32&amp;vbahtmlprocessed=1"/>
          <p:cNvSpPr txBox="1"/>
          <p:nvPr>
            <p:custDataLst>
              <p:tags r:id="rId5"/>
            </p:custDataLst>
          </p:nvPr>
        </p:nvSpPr>
        <p:spPr>
          <a:xfrm>
            <a:off x="831469" y="293750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2" name="QC_6_AN.100_1#6bb5a55d4.bracket?vbadefaultcenterpage=1&amp;vbaautojustifyalign=1&amp;parentnodeid=f4d8174ab&amp;vbapositionanswer=32&amp;vbahtmlprocessed=1"/>
          <p:cNvSpPr txBox="1"/>
          <p:nvPr>
            <p:custDataLst>
              <p:tags r:id="rId6"/>
            </p:custDataLst>
          </p:nvPr>
        </p:nvSpPr>
        <p:spPr>
          <a:xfrm>
            <a:off x="5943854" y="3187055"/>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24" name="QC_6_AN.100_1#6bb5a55d4.bracket?vbadefaultcenterpage=1&amp;vbaautojustifyalign=1&amp;parentnodeid=f4d8174ab&amp;vbapositionanswer=32&amp;vbahtmlprocessed=1"/>
          <p:cNvSpPr txBox="1"/>
          <p:nvPr>
            <p:custDataLst>
              <p:tags r:id="rId7"/>
            </p:custDataLst>
          </p:nvPr>
        </p:nvSpPr>
        <p:spPr>
          <a:xfrm>
            <a:off x="831215" y="4017645"/>
            <a:ext cx="635000" cy="708025"/>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Tree>
  </p:cSld>
  <p:clrMapOvr>
    <a:masterClrMapping/>
  </p:clrMapOvr>
  <p:transition>
    <p:spli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5440" y="37465"/>
            <a:ext cx="9380220" cy="706755"/>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句</a:t>
            </a:r>
            <a:r>
              <a:rPr lang="zh-CN" altLang="en-US"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组</a:t>
            </a:r>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层次考查：</a:t>
            </a:r>
          </a:p>
        </p:txBody>
      </p:sp>
      <p:sp>
        <p:nvSpPr>
          <p:cNvPr id="4" name="文本框 3"/>
          <p:cNvSpPr txBox="1"/>
          <p:nvPr>
            <p:custDataLst>
              <p:tags r:id="rId1"/>
            </p:custDataLst>
          </p:nvPr>
        </p:nvSpPr>
        <p:spPr>
          <a:xfrm>
            <a:off x="550545" y="744220"/>
            <a:ext cx="9856567" cy="1905000"/>
          </a:xfrm>
          <a:prstGeom prst="rect">
            <a:avLst/>
          </a:prstGeom>
          <a:noFill/>
        </p:spPr>
        <p:txBody>
          <a:bodyPr wrap="square" rtlCol="0">
            <a:noAutofit/>
          </a:bodyPr>
          <a:lstStyle/>
          <a:p>
            <a:pPr algn="ctr"/>
            <a:r>
              <a:rPr lang="en-US" altLang="zh-CN" sz="5400" b="1" dirty="0">
                <a:solidFill>
                  <a:srgbClr val="FF0000"/>
                </a:solidFill>
                <a:latin typeface="Times New Roman" panose="02020603050405020304" pitchFamily="34" charset="0"/>
                <a:cs typeface="Times New Roman" panose="02020603050405020304" pitchFamily="34" charset="0"/>
              </a:rPr>
              <a:t>1</a:t>
            </a:r>
            <a:r>
              <a:rPr lang="en-US" altLang="zh-CN" sz="5400" b="1" dirty="0">
                <a:latin typeface="Times New Roman" panose="02020603050405020304" pitchFamily="34" charset="0"/>
                <a:cs typeface="Times New Roman" panose="02020603050405020304" pitchFamily="34" charset="0"/>
              </a:rPr>
              <a:t>, 3, 4, </a:t>
            </a:r>
            <a:r>
              <a:rPr lang="en-US" altLang="zh-CN" sz="5400" b="1" dirty="0">
                <a:solidFill>
                  <a:srgbClr val="FF0000"/>
                </a:solidFill>
                <a:latin typeface="Times New Roman" panose="02020603050405020304" pitchFamily="34" charset="0"/>
                <a:cs typeface="Times New Roman" panose="02020603050405020304" pitchFamily="34" charset="0"/>
              </a:rPr>
              <a:t>6</a:t>
            </a:r>
            <a:r>
              <a:rPr lang="en-US" altLang="zh-CN" sz="5400" b="1" dirty="0">
                <a:latin typeface="Times New Roman" panose="02020603050405020304" pitchFamily="34" charset="0"/>
                <a:cs typeface="Times New Roman" panose="02020603050405020304" pitchFamily="34" charset="0"/>
              </a:rPr>
              <a:t>, 8, 9, 11</a:t>
            </a:r>
            <a:endParaRPr lang="zh-CN" altLang="en-US" sz="5400" b="1" dirty="0">
              <a:latin typeface="Times New Roman" panose="02020603050405020304" pitchFamily="34" charset="0"/>
              <a:cs typeface="Times New Roman" panose="02020603050405020304" pitchFamily="34" charset="0"/>
            </a:endParaRPr>
          </a:p>
          <a:p>
            <a:pPr algn="ctr"/>
            <a:endParaRPr lang="en-US" altLang="zh-CN" sz="5400" b="1" dirty="0">
              <a:latin typeface="Times New Roman" panose="02020603050405020304" pitchFamily="34" charset="0"/>
              <a:cs typeface="Times New Roman" panose="02020603050405020304" pitchFamily="34" charset="0"/>
            </a:endParaRPr>
          </a:p>
        </p:txBody>
      </p:sp>
      <p:sp>
        <p:nvSpPr>
          <p:cNvPr id="6" name="QC_8_AN.38_1#792c0d755.bracket?vbadefaultcenterpage=1&amp;vbaautojustifyalign=1&amp;parentnodeid=ca5fdda29&amp;vbapositionanswer=12&amp;vbahtmlprocessed=1"/>
          <p:cNvSpPr txBox="1"/>
          <p:nvPr>
            <p:custDataLst>
              <p:tags r:id="rId2"/>
            </p:custDataLst>
          </p:nvPr>
        </p:nvSpPr>
        <p:spPr>
          <a:xfrm>
            <a:off x="353695" y="2537460"/>
            <a:ext cx="12165330" cy="767080"/>
          </a:xfrm>
          <a:prstGeom prst="rect">
            <a:avLst/>
          </a:prstGeom>
          <a:noFill/>
        </p:spPr>
        <p:txBody>
          <a:bodyPr vert="horz" wrap="square" lIns="0" tIns="0" rIns="0" bIns="0" rtlCol="0">
            <a:noAutofit/>
          </a:bodyPr>
          <a:lstStyle/>
          <a:p>
            <a:r>
              <a:rPr lang="en-US" altLang="zh-CN" sz="4000" b="1" dirty="0" err="1">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逻辑关系定位</a:t>
            </a:r>
            <a:r>
              <a:rPr lang="zh-CN" altLang="en-US"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 </a:t>
            </a:r>
            <a:r>
              <a:rPr lang="en-US" altLang="zh-CN" sz="4000" b="1" dirty="0" err="1">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语境暗示指路</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——1, </a:t>
            </a:r>
            <a:r>
              <a:rPr lang="en-US" altLang="zh-CN" sz="4000" b="1" dirty="0">
                <a:solidFill>
                  <a:srgbClr val="FF0000"/>
                </a:solidFill>
                <a:latin typeface="Times New Roman" panose="02020603050405020304" pitchFamily="34" charset="0"/>
                <a:ea typeface="黑体" panose="02010609060101010101" charset="-122"/>
                <a:cs typeface="Times New Roman" panose="02020603050405020304" pitchFamily="34" charset="-120"/>
                <a:sym typeface="+mn-ea"/>
              </a:rPr>
              <a:t>3</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 4, </a:t>
            </a:r>
            <a:r>
              <a:rPr lang="en-US" altLang="zh-CN" sz="4000" b="1" dirty="0">
                <a:solidFill>
                  <a:srgbClr val="FF0000"/>
                </a:solidFill>
                <a:latin typeface="Times New Roman" panose="02020603050405020304" pitchFamily="34" charset="0"/>
                <a:ea typeface="黑体" panose="02010609060101010101" charset="-122"/>
                <a:cs typeface="Times New Roman" panose="02020603050405020304" pitchFamily="34" charset="-120"/>
                <a:sym typeface="+mn-ea"/>
              </a:rPr>
              <a:t>6</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 8, 11 </a:t>
            </a:r>
            <a:endPar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endParaRPr>
          </a:p>
          <a:p>
            <a:pPr algn="l">
              <a:buClrTx/>
              <a:buSzTx/>
              <a:buNone/>
            </a:pPr>
            <a:endPar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endParaRPr>
          </a:p>
          <a:p>
            <a:pPr algn="l">
              <a:buClrTx/>
              <a:buSzTx/>
              <a:buNone/>
            </a:pPr>
            <a:endPar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endParaRPr>
          </a:p>
        </p:txBody>
      </p:sp>
      <p:sp>
        <p:nvSpPr>
          <p:cNvPr id="5" name="QC_8_AN.38_1#792c0d755.bracket?vbadefaultcenterpage=1&amp;vbaautojustifyalign=1&amp;parentnodeid=ca5fdda29&amp;vbapositionanswer=12&amp;vbahtmlprocessed=1"/>
          <p:cNvSpPr txBox="1"/>
          <p:nvPr>
            <p:custDataLst>
              <p:tags r:id="rId3"/>
            </p:custDataLst>
          </p:nvPr>
        </p:nvSpPr>
        <p:spPr>
          <a:xfrm>
            <a:off x="353695" y="3423920"/>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语义复现导航——</a:t>
            </a:r>
            <a:r>
              <a:rPr lang="en-US" altLang="zh-CN" sz="4000" b="1" dirty="0">
                <a:latin typeface="Times New Roman" panose="02020603050405020304" pitchFamily="34" charset="0"/>
                <a:cs typeface="Times New Roman" panose="02020603050405020304" pitchFamily="34" charset="0"/>
                <a:sym typeface="+mn-ea"/>
              </a:rPr>
              <a:t> </a:t>
            </a:r>
            <a:r>
              <a:rPr lang="en-US" altLang="zh-CN" sz="4000" b="1" dirty="0">
                <a:solidFill>
                  <a:srgbClr val="FF0000"/>
                </a:solidFill>
                <a:latin typeface="Times New Roman" panose="02020603050405020304" pitchFamily="34" charset="0"/>
                <a:cs typeface="Times New Roman" panose="02020603050405020304" pitchFamily="34" charset="0"/>
                <a:sym typeface="+mn-ea"/>
              </a:rPr>
              <a:t>3</a:t>
            </a:r>
            <a:r>
              <a:rPr lang="en-US" altLang="zh-CN" sz="4000" b="1" dirty="0">
                <a:latin typeface="Times New Roman" panose="02020603050405020304" pitchFamily="34" charset="0"/>
                <a:cs typeface="Times New Roman" panose="02020603050405020304" pitchFamily="34" charset="0"/>
                <a:sym typeface="+mn-ea"/>
              </a:rPr>
              <a:t>, </a:t>
            </a:r>
            <a:r>
              <a:rPr lang="en-US" altLang="zh-CN" sz="4000" b="1" dirty="0">
                <a:solidFill>
                  <a:srgbClr val="FF0000"/>
                </a:solidFill>
                <a:latin typeface="Times New Roman" panose="02020603050405020304" pitchFamily="34" charset="0"/>
                <a:cs typeface="Times New Roman" panose="02020603050405020304" pitchFamily="34" charset="0"/>
                <a:sym typeface="+mn-ea"/>
              </a:rPr>
              <a:t>6</a:t>
            </a:r>
            <a:r>
              <a:rPr lang="en-US" altLang="zh-CN" sz="40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b="1" dirty="0"/>
          </a:p>
          <a:p>
            <a:endParaRPr lang="en-US" altLang="zh-CN" sz="4000" b="1" dirty="0"/>
          </a:p>
          <a:p>
            <a:endParaRPr lang="zh-CN" altLang="en-US" sz="4000" b="1" dirty="0">
              <a:solidFill>
                <a:srgbClr val="A00021"/>
              </a:solidFill>
              <a:latin typeface="华文细黑" panose="02010600040101010101" pitchFamily="2"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42_1#c1622c809?segpoint=1&amp;vbadefaultcenterpage=1&amp;vbaautojustifyalign=1&amp;parentnodeid=a0c506afa&amp;vbahtmlprocessed=1"/>
          <p:cNvSpPr/>
          <p:nvPr/>
        </p:nvSpPr>
        <p:spPr>
          <a:xfrm>
            <a:off x="462534" y="123053"/>
            <a:ext cx="11521440" cy="480759"/>
          </a:xfrm>
          <a:prstGeom prst="rect">
            <a:avLst/>
          </a:prstGeom>
          <a:noFill/>
        </p:spPr>
        <p:txBody>
          <a:bodyPr wrap="none" lIns="0" tIns="0" rIns="0" bIns="0" rtlCol="0" anchor="t"/>
          <a:lstStyle/>
          <a:p>
            <a:pPr algn="ctr">
              <a:lnSpc>
                <a:spcPts val="4200"/>
              </a:lnSpc>
            </a:pPr>
            <a:r>
              <a:rPr lang="en-US" altLang="zh-CN" sz="26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[2022山东青岛二模]</a:t>
            </a: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a:t>
            </a:r>
            <a:endParaRPr lang="en-US" altLang="zh-CN" sz="2610" dirty="0"/>
          </a:p>
        </p:txBody>
      </p:sp>
      <p:sp>
        <p:nvSpPr>
          <p:cNvPr id="3" name="QM_5_BD.142_2#c1622c809?segpoint=1&amp;vbadefaultcenterpage=1&amp;vbaautojustifyalign=1&amp;parentnodeid=a0c506afa&amp;vbahtmlprocessed=1"/>
          <p:cNvSpPr/>
          <p:nvPr/>
        </p:nvSpPr>
        <p:spPr>
          <a:xfrm>
            <a:off x="186690" y="603885"/>
            <a:ext cx="11910060" cy="3155950"/>
          </a:xfrm>
          <a:prstGeom prst="rect">
            <a:avLst/>
          </a:prstGeom>
          <a:noFill/>
        </p:spPr>
        <p:txBody>
          <a:bodyPr wrap="none" lIns="0" tIns="0" rIns="0" bIns="0" rtlCol="0" anchor="t"/>
          <a:lstStyle/>
          <a:p>
            <a:pPr algn="ctr">
              <a:lnSpc>
                <a:spcPts val="4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语篇类型：记叙文</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主题语境：人与社会</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indent="0" algn="l" fontAlgn="auto">
              <a:lnSpc>
                <a:spcPts val="3000"/>
              </a:lnSpc>
            </a:pP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0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Hank, a two-year-old cat, is a homebody. But recently, he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got </a:t>
            </a:r>
            <a:r>
              <a:rPr lang="en-US" altLang="zh-CN" sz="2000"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a:t>
            </a:r>
            <a:r>
              <a:rPr lang="en-US" altLang="zh-CN" sz="2000"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in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 tree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for five days and four nights </a:t>
            </a:r>
          </a:p>
          <a:p>
            <a:pPr indent="0" algn="l" fontAlgn="auto">
              <a:lnSpc>
                <a:spcPts val="3000"/>
              </a:lnSpc>
            </a:pP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without food or water.</a:t>
            </a:r>
            <a:endParaRPr lang="en-US" altLang="zh-CN" sz="2000" dirty="0">
              <a:latin typeface="Times New Roman" panose="02020603050405020304" pitchFamily="34" charset="0"/>
              <a:cs typeface="Times New Roman" panose="02020603050405020304" pitchFamily="34" charset="0"/>
            </a:endParaRPr>
          </a:p>
          <a:p>
            <a:pPr indent="0" algn="l" fontAlgn="auto">
              <a:lnSpc>
                <a:spcPts val="3000"/>
              </a:lnSpc>
            </a:pP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Hank’s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big </a:t>
            </a:r>
            <a:r>
              <a:rPr lang="en-US" altLang="zh-CN" sz="2000"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2</a:t>
            </a:r>
            <a:r>
              <a:rPr lang="en-US" altLang="zh-CN" sz="2000"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started last weekend. He explored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the neighborhood </a:t>
            </a:r>
            <a:r>
              <a:rPr lang="en-US" altLang="zh-CN" sz="2000"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3</a:t>
            </a:r>
            <a:r>
              <a:rPr lang="en-US" altLang="zh-CN" sz="2000"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and a dog came out, running after </a:t>
            </a:r>
          </a:p>
          <a:p>
            <a:pPr indent="0" algn="l" fontAlgn="auto">
              <a:lnSpc>
                <a:spcPts val="3000"/>
              </a:lnSpc>
            </a:pP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him and sending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him flying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up a tree.</a:t>
            </a:r>
            <a:endParaRPr lang="en-US" altLang="zh-CN" sz="2000" dirty="0">
              <a:latin typeface="Times New Roman" panose="02020603050405020304" pitchFamily="34" charset="0"/>
              <a:cs typeface="Times New Roman" panose="02020603050405020304" pitchFamily="34" charset="0"/>
            </a:endParaRPr>
          </a:p>
        </p:txBody>
      </p:sp>
      <p:sp>
        <p:nvSpPr>
          <p:cNvPr id="4" name="QM_5_BD.142_3#c1622c809?vbadefaultcenterpage=1&amp;vbaautojustifyalign=1&amp;parentnodeid=a0c506afa&amp;vbahtmlprocessed=1"/>
          <p:cNvSpPr/>
          <p:nvPr>
            <p:custDataLst>
              <p:tags r:id="rId1"/>
            </p:custDataLst>
          </p:nvPr>
        </p:nvSpPr>
        <p:spPr>
          <a:xfrm>
            <a:off x="112395" y="2807970"/>
            <a:ext cx="11984355" cy="3657600"/>
          </a:xfrm>
          <a:prstGeom prst="rect">
            <a:avLst/>
          </a:prstGeom>
          <a:noFill/>
        </p:spPr>
        <p:txBody>
          <a:bodyPr wrap="none" lIns="0" tIns="0" rIns="0" bIns="0" rtlCol="0" anchor="t"/>
          <a:lstStyle/>
          <a:p>
            <a:pPr indent="0" algn="just" fontAlgn="auto">
              <a:lnSpc>
                <a:spcPts val="3000"/>
              </a:lnSpc>
            </a:pPr>
            <a:r>
              <a:rPr lang="en-US" altLang="zh-CN" sz="2600" b="0"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When Hank’s owner, Delores Bushong</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4</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him in the neighbor’s tree</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she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immediately called the Humane</a:t>
            </a:r>
          </a:p>
          <a:p>
            <a:pPr indent="0" algn="just" fontAlgn="auto">
              <a:lnSpc>
                <a:spcPts val="3000"/>
              </a:lnSpc>
            </a:pP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Rescue Alliance for help</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5</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Hank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was too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high for any ladder（梯子） to reach and the tree branch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wasn’t </a:t>
            </a:r>
          </a:p>
          <a:p>
            <a:pPr indent="0" algn="just" fontAlgn="auto">
              <a:lnSpc>
                <a:spcPts val="3000"/>
              </a:lnSpc>
            </a:pP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6</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enough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to support the climb of the rescuer. Bushong felt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extremely </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7</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but her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neighbors showed her that </a:t>
            </a:r>
          </a:p>
          <a:p>
            <a:pPr indent="0" algn="just" fontAlgn="auto">
              <a:lnSpc>
                <a:spcPts val="3000"/>
              </a:lnSpc>
            </a:pP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she wasn’t alone.</a:t>
            </a:r>
            <a:endParaRPr lang="en-US" altLang="zh-CN" sz="2000" dirty="0">
              <a:latin typeface="Times New Roman" panose="02020603050405020304" pitchFamily="34" charset="0"/>
              <a:cs typeface="Times New Roman" panose="02020603050405020304" pitchFamily="34" charset="0"/>
            </a:endParaRPr>
          </a:p>
          <a:p>
            <a:pPr indent="0" algn="just" fontAlgn="auto">
              <a:lnSpc>
                <a:spcPts val="3000"/>
              </a:lnSpc>
            </a:pP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The neighbor, whose tree Hank had climbed, let Bushong sit in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his backyard and </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8</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Hank down. Another </a:t>
            </a:r>
          </a:p>
          <a:p>
            <a:pPr indent="0" algn="just" fontAlgn="auto">
              <a:lnSpc>
                <a:spcPts val="3000"/>
              </a:lnSpc>
            </a:pP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neighbor </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9</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 can of fish,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hoping it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might attract </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the </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10</a:t>
            </a:r>
            <a:r>
              <a:rPr lang="en-US" altLang="zh-CN" sz="2000" b="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i="0" u="sng">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sz="2000"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sz="2000"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cat to come down.</a:t>
            </a:r>
            <a:endParaRPr lang="en-US" altLang="zh-CN" sz="2000" dirty="0">
              <a:latin typeface="Times New Roman" panose="02020603050405020304" pitchFamily="34" charset="0"/>
              <a:cs typeface="Times New Roman" panose="02020603050405020304" pitchFamily="34" charset="0"/>
            </a:endParaRPr>
          </a:p>
        </p:txBody>
      </p:sp>
      <p:sp>
        <p:nvSpPr>
          <p:cNvPr id="5" name="QM_5_BD.142_4#c1622c809?vbadefaultcenterpage=1&amp;vbaautojustifyalign=1&amp;parentnodeid=a0c506afa&amp;vbahtmlprocessed=1"/>
          <p:cNvSpPr/>
          <p:nvPr>
            <p:custDataLst>
              <p:tags r:id="rId2"/>
            </p:custDataLst>
          </p:nvPr>
        </p:nvSpPr>
        <p:spPr>
          <a:xfrm>
            <a:off x="112395" y="5112385"/>
            <a:ext cx="11521440" cy="2011680"/>
          </a:xfrm>
          <a:prstGeom prst="rect">
            <a:avLst/>
          </a:prstGeom>
          <a:noFill/>
        </p:spPr>
        <p:txBody>
          <a:bodyPr wrap="none" lIns="0" tIns="0" rIns="0" bIns="0" rtlCol="0" anchor="t"/>
          <a:lstStyle/>
          <a:p>
            <a:pPr indent="0" algn="just" fontAlgn="auto">
              <a:lnSpc>
                <a:spcPts val="3000"/>
              </a:lnSpc>
            </a:pP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On the fifth day, they tried a </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new </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11</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and it worked! </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They </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12</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 pulley</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（滑轮） system by circling a rope around a tall</a:t>
            </a:r>
          </a:p>
          <a:p>
            <a:pPr indent="0" algn="just" fontAlgn="auto">
              <a:lnSpc>
                <a:spcPts val="3000"/>
              </a:lnSpc>
            </a:pP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branch, </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and </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13</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 basket </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with some of the owner’s personal items.</a:t>
            </a:r>
            <a:endParaRPr lang="en-US" altLang="zh-CN" dirty="0">
              <a:latin typeface="Times New Roman" panose="02020603050405020304" pitchFamily="34" charset="0"/>
              <a:cs typeface="Times New Roman" panose="02020603050405020304" pitchFamily="34" charset="0"/>
            </a:endParaRPr>
          </a:p>
          <a:p>
            <a:pPr indent="0" algn="just" fontAlgn="auto">
              <a:lnSpc>
                <a:spcPts val="3000"/>
              </a:lnSpc>
            </a:pP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The cat, following the familiar scent, climbed into the basket </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and was </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14</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from the tree.</a:t>
            </a:r>
            <a:endParaRPr lang="en-US" altLang="zh-CN" dirty="0">
              <a:latin typeface="Times New Roman" panose="02020603050405020304" pitchFamily="34" charset="0"/>
              <a:cs typeface="Times New Roman" panose="02020603050405020304" pitchFamily="34" charset="0"/>
            </a:endParaRPr>
          </a:p>
          <a:p>
            <a:pPr indent="0" algn="just" fontAlgn="auto">
              <a:lnSpc>
                <a:spcPts val="3000"/>
              </a:lnSpc>
            </a:pP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Bushong said the help of her community </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was </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15</a:t>
            </a:r>
            <a:r>
              <a:rPr lang="en-US" altLang="zh-CN" b="0"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i="0" u="sng">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i="0" u="sng" spc="-10300">
                <a:solidFill>
                  <a:srgbClr val="FFFFFF"/>
                </a:solidFill>
                <a:latin typeface="Times New Roman" panose="02020603050405020304" pitchFamily="34" charset="0"/>
                <a:ea typeface="宋体" panose="02010600030101010101" pitchFamily="2" charset="-122"/>
                <a:cs typeface="Times New Roman" panose="02020603050405020304" pitchFamily="34" charset="0"/>
              </a:rPr>
              <a:t>.</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 </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and </a:t>
            </a:r>
            <a:r>
              <a:rPr lang="en-US" altLang="zh-CN" b="0" i="0">
                <a:solidFill>
                  <a:srgbClr val="000000"/>
                </a:solidFill>
                <a:latin typeface="Times New Roman" panose="02020603050405020304" pitchFamily="34" charset="0"/>
                <a:ea typeface="宋体" panose="02010600030101010101" pitchFamily="2" charset="-122"/>
                <a:cs typeface="Times New Roman" panose="02020603050405020304" pitchFamily="34" charset="0"/>
              </a:rPr>
              <a:t>Hank’s adventure </a:t>
            </a: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taught her a lesson about neighbors helping </a:t>
            </a:r>
          </a:p>
          <a:p>
            <a:pPr indent="0" algn="just" fontAlgn="auto">
              <a:lnSpc>
                <a:spcPts val="3000"/>
              </a:lnSpc>
            </a:pPr>
            <a:r>
              <a:rPr lang="en-US" altLang="zh-CN" b="0" i="0" dirty="0">
                <a:solidFill>
                  <a:srgbClr val="000000"/>
                </a:solidFill>
                <a:latin typeface="Times New Roman" panose="02020603050405020304" pitchFamily="34" charset="0"/>
                <a:ea typeface="宋体" panose="02010600030101010101" pitchFamily="2" charset="-122"/>
                <a:cs typeface="Times New Roman" panose="02020603050405020304" pitchFamily="34" charset="0"/>
              </a:rPr>
              <a:t>neighbors!</a:t>
            </a:r>
            <a:endParaRPr lang="en-US" altLang="zh-CN" dirty="0">
              <a:latin typeface="Times New Roman" panose="02020603050405020304" pitchFamily="34" charset="0"/>
              <a:cs typeface="Times New Roman" panose="02020603050405020304" pitchFamily="34" charset="0"/>
            </a:endParaRPr>
          </a:p>
        </p:txBody>
      </p:sp>
    </p:spTree>
  </p:cSld>
  <p:clrMapOvr>
    <a:masterClrMapping/>
  </p:clrMapOvr>
  <p:transition>
    <p:spli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1294130"/>
            <a:ext cx="9380220" cy="706755"/>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句内层次考查：</a:t>
            </a:r>
          </a:p>
        </p:txBody>
      </p:sp>
      <p:sp>
        <p:nvSpPr>
          <p:cNvPr id="4" name="文本框 3"/>
          <p:cNvSpPr txBox="1"/>
          <p:nvPr>
            <p:custDataLst>
              <p:tags r:id="rId1"/>
            </p:custDataLst>
          </p:nvPr>
        </p:nvSpPr>
        <p:spPr>
          <a:xfrm>
            <a:off x="896620" y="3004185"/>
            <a:ext cx="10704830" cy="1014095"/>
          </a:xfrm>
          <a:prstGeom prst="rect">
            <a:avLst/>
          </a:prstGeom>
          <a:noFill/>
        </p:spPr>
        <p:txBody>
          <a:bodyPr wrap="square" rtlCol="0">
            <a:noAutofit/>
          </a:bodyPr>
          <a:lstStyle/>
          <a:p>
            <a:pPr algn="ctr"/>
            <a:r>
              <a:rPr lang="en-US" altLang="zh-CN" sz="5400" b="1">
                <a:latin typeface="Times New Roman" panose="02020603050405020304" pitchFamily="34" charset="0"/>
                <a:cs typeface="Times New Roman" panose="02020603050405020304" pitchFamily="34" charset="0"/>
              </a:rPr>
              <a:t> 1, 4, 5, 6, 7, 8, 9, 10, 12, 13, 14, 15</a:t>
            </a:r>
          </a:p>
        </p:txBody>
      </p:sp>
    </p:spTree>
  </p:cSld>
  <p:clrMapOvr>
    <a:masterClrMapping/>
  </p:clrMapOvr>
  <p:transition>
    <p:spli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143_1#65160534f.choices?vbadefaultcenterpage=1&amp;vbaautojustifyalign=1&amp;parentnodeid=c1622c809&amp;vbahtmlprocessed=1"/>
          <p:cNvSpPr/>
          <p:nvPr/>
        </p:nvSpPr>
        <p:spPr>
          <a:xfrm>
            <a:off x="283464" y="161598"/>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     )A.injured	B.stuck	C.involved	D.lost</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9" name="QC_6_AN.147_1#40103fa54.bracket?vbadefaultcenterpage=1&amp;vbaautojustifyalign=1&amp;parentnodeid=c1622c809&amp;vbapositionanswer=47&amp;vbahtmlprocessed=1"/>
          <p:cNvSpPr txBox="1"/>
          <p:nvPr/>
        </p:nvSpPr>
        <p:spPr>
          <a:xfrm>
            <a:off x="7927340" y="3085465"/>
            <a:ext cx="645160" cy="404495"/>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11" name="QC_6_BD.155_1#73c3446e9.choices?vbadefaultcenterpage=1&amp;vbaautojustifyalign=1&amp;parentnodeid=c1622c809&amp;vbahtmlprocessed=1"/>
          <p:cNvSpPr/>
          <p:nvPr>
            <p:custDataLst>
              <p:tags r:id="rId1"/>
            </p:custDataLst>
          </p:nvPr>
        </p:nvSpPr>
        <p:spPr>
          <a:xfrm>
            <a:off x="283464" y="2047548"/>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     )A.Typically	B.Surprisingly	C.Unfortunately	D.Strangely</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2" name="QC_6_BD.158_1#b0e3771ca.choices?vbadefaultcenterpage=1&amp;vbaautojustifyalign=1&amp;parentnodeid=c1622c809&amp;vbahtmlprocessed=1"/>
          <p:cNvSpPr/>
          <p:nvPr>
            <p:custDataLst>
              <p:tags r:id="rId2"/>
            </p:custDataLst>
          </p:nvPr>
        </p:nvSpPr>
        <p:spPr>
          <a:xfrm>
            <a:off x="283464" y="255516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6.(     )A.smooth	B.stable	C.flexible	D.fixed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3" name="QC_6_BD.161_1#ba1545e2b.choices?vbadefaultcenterpage=1&amp;vbaautojustifyalign=1&amp;parentnodeid=c1622c809&amp;vbahtmlprocessed=1"/>
          <p:cNvSpPr/>
          <p:nvPr>
            <p:custDataLst>
              <p:tags r:id="rId3"/>
            </p:custDataLst>
          </p:nvPr>
        </p:nvSpPr>
        <p:spPr>
          <a:xfrm>
            <a:off x="283464" y="2991158"/>
            <a:ext cx="11521440" cy="480759"/>
          </a:xfrm>
          <a:prstGeom prst="rect">
            <a:avLst/>
          </a:prstGeom>
          <a:noFill/>
        </p:spPr>
        <p:txBody>
          <a:bodyPr wrap="none" lIns="0" tIns="0" rIns="0" bIns="0" rtlCol="0" anchor="t"/>
          <a:lstStyle/>
          <a:p>
            <a:pPr>
              <a:lnSpc>
                <a:spcPts val="4200"/>
              </a:lnSpc>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7.(     )A.shocked	B.embarrassed	C.ashamed	D.helpless</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4" name="QC_6_AN.165_1#077a027bc.bracket?vbadefaultcenterpage=1&amp;vbaautojustifyalign=1&amp;parentnodeid=c1622c809&amp;vbapositionanswer=53&amp;vbahtmlprocessed=1"/>
          <p:cNvSpPr txBox="1"/>
          <p:nvPr>
            <p:custDataLst>
              <p:tags r:id="rId4"/>
            </p:custDataLst>
          </p:nvPr>
        </p:nvSpPr>
        <p:spPr>
          <a:xfrm>
            <a:off x="3447034" y="2583170"/>
            <a:ext cx="635000" cy="609600"/>
          </a:xfrm>
          <a:prstGeom prst="rect">
            <a:avLst/>
          </a:prstGeom>
          <a:noFill/>
        </p:spPr>
        <p:txBody>
          <a:bodyPr vert="horz" lIns="0" tIns="0" rIns="0" bIns="0" rtlCol="0">
            <a:spAutoFit/>
          </a:bodyPr>
          <a:lstStyle/>
          <a:p>
            <a:r>
              <a:rPr lang="zh-CN" altLang="en-US" sz="4000" b="1">
                <a:solidFill>
                  <a:srgbClr val="A00021"/>
                </a:solidFill>
                <a:latin typeface="华文细黑" panose="02010600040101010101" pitchFamily="2" charset="-122"/>
              </a:rPr>
              <a:t>√</a:t>
            </a:r>
          </a:p>
        </p:txBody>
      </p:sp>
      <p:sp>
        <p:nvSpPr>
          <p:cNvPr id="15" name="QC_6_BD.164_1#077a027bc.choices?vbadefaultcenterpage=1&amp;vbaautojustifyalign=1&amp;parentnodeid=c1622c809&amp;vbahtmlprocessed=1"/>
          <p:cNvSpPr/>
          <p:nvPr>
            <p:custDataLst>
              <p:tags r:id="rId5"/>
            </p:custDataLst>
          </p:nvPr>
        </p:nvSpPr>
        <p:spPr>
          <a:xfrm>
            <a:off x="283464" y="3317801"/>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8.(     )A.talk	B.catch	C.bring	D.frighten</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6" name="QC_6_BD.167_1#c4bba43cd.choices?vbadefaultcenterpage=1&amp;vbaautojustifyalign=1&amp;parentnodeid=c1622c809&amp;vbahtmlprocessed=1"/>
          <p:cNvSpPr/>
          <p:nvPr>
            <p:custDataLst>
              <p:tags r:id="rId6"/>
            </p:custDataLst>
          </p:nvPr>
        </p:nvSpPr>
        <p:spPr>
          <a:xfrm>
            <a:off x="283464" y="3756333"/>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9.(     )A.received	B.donated	C.preserved	D.sold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7" name="QC_6_BD.170_1#c672350db.choices?vbadefaultcenterpage=1&amp;vbaautojustifyalign=1&amp;parentnodeid=c1622c809&amp;vbahtmlprocessed=1"/>
          <p:cNvSpPr/>
          <p:nvPr>
            <p:custDataLst>
              <p:tags r:id="rId7"/>
            </p:custDataLst>
          </p:nvPr>
        </p:nvSpPr>
        <p:spPr>
          <a:xfrm>
            <a:off x="283464" y="411345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10.(     )A.energetic	B.hungry	C.curious	D.cautious</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9" name="QC_6_AN.177_1#6eb39dba8.bracket?vbadefaultcenterpage=1&amp;vbaautojustifyalign=1&amp;parentnodeid=c1622c809&amp;vbapositionanswer=57&amp;vbahtmlprocessed=1"/>
          <p:cNvSpPr txBox="1"/>
          <p:nvPr>
            <p:custDataLst>
              <p:tags r:id="rId8"/>
            </p:custDataLst>
          </p:nvPr>
        </p:nvSpPr>
        <p:spPr>
          <a:xfrm>
            <a:off x="5600065" y="2081530"/>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20" name="QC_6_BD.176_1#6eb39dba8.choices?vbadefaultcenterpage=1&amp;vbaautojustifyalign=1&amp;parentnodeid=c1622c809&amp;vbahtmlprocessed=1"/>
          <p:cNvSpPr/>
          <p:nvPr>
            <p:custDataLst>
              <p:tags r:id="rId9"/>
            </p:custDataLst>
          </p:nvPr>
        </p:nvSpPr>
        <p:spPr>
          <a:xfrm>
            <a:off x="283464" y="4879901"/>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12.(     )A.created	B.repaired	C.bought	D.texted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1" name="QC_6_BD.179_1#03236d25d.choices?vbadefaultcenterpage=1&amp;vbaautojustifyalign=1&amp;parentnodeid=c1622c809&amp;vbahtmlprocessed=1"/>
          <p:cNvSpPr/>
          <p:nvPr>
            <p:custDataLst>
              <p:tags r:id="rId10"/>
            </p:custDataLst>
          </p:nvPr>
        </p:nvSpPr>
        <p:spPr>
          <a:xfrm>
            <a:off x="283464" y="5229533"/>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13.(     )A.made	B.carried	C.raised	D.decorated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2" name="QC_6_BD.182_1#fa3760bd6.choices?vbadefaultcenterpage=1&amp;vbaautojustifyalign=1&amp;parentnodeid=c1622c809&amp;vbahtmlprocessed=1"/>
          <p:cNvSpPr/>
          <p:nvPr>
            <p:custDataLst>
              <p:tags r:id="rId11"/>
            </p:custDataLst>
          </p:nvPr>
        </p:nvSpPr>
        <p:spPr>
          <a:xfrm>
            <a:off x="283464" y="564634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14.(     )A.comforted	B.protected	C.returned	D.lowered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3" name="QC_6_BD.185_1#69b4841de.choices?vbadefaultcenterpage=1&amp;vbaautojustifyalign=1&amp;parentnodeid=c1622c809&amp;vbahtmlprocessed=1"/>
          <p:cNvSpPr/>
          <p:nvPr>
            <p:custDataLst>
              <p:tags r:id="rId12"/>
            </p:custDataLst>
          </p:nvPr>
        </p:nvSpPr>
        <p:spPr>
          <a:xfrm>
            <a:off x="283464" y="607941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15.(     )A.responsible	B.serious	C.available	D.remarkable</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4" name="QC_6_AN.177_1#6eb39dba8.bracket?vbadefaultcenterpage=1&amp;vbaautojustifyalign=1&amp;parentnodeid=c1622c809&amp;vbapositionanswer=57&amp;vbahtmlprocessed=1"/>
          <p:cNvSpPr txBox="1"/>
          <p:nvPr>
            <p:custDataLst>
              <p:tags r:id="rId13"/>
            </p:custDataLst>
          </p:nvPr>
        </p:nvSpPr>
        <p:spPr>
          <a:xfrm>
            <a:off x="772795" y="3419475"/>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7" name="QC_6_AN.177_1#6eb39dba8.bracket?vbadefaultcenterpage=1&amp;vbaautojustifyalign=1&amp;parentnodeid=c1622c809&amp;vbapositionanswer=57&amp;vbahtmlprocessed=1"/>
          <p:cNvSpPr txBox="1"/>
          <p:nvPr>
            <p:custDataLst>
              <p:tags r:id="rId14"/>
            </p:custDataLst>
          </p:nvPr>
        </p:nvSpPr>
        <p:spPr>
          <a:xfrm>
            <a:off x="3446780" y="3751580"/>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10" name="QC_6_AN.177_1#6eb39dba8.bracket?vbadefaultcenterpage=1&amp;vbaautojustifyalign=1&amp;parentnodeid=c1622c809&amp;vbapositionanswer=57&amp;vbahtmlprocessed=1"/>
          <p:cNvSpPr txBox="1"/>
          <p:nvPr>
            <p:custDataLst>
              <p:tags r:id="rId15"/>
            </p:custDataLst>
          </p:nvPr>
        </p:nvSpPr>
        <p:spPr>
          <a:xfrm>
            <a:off x="3446780" y="4191000"/>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24" name="QC_6_AN.177_1#6eb39dba8.bracket?vbadefaultcenterpage=1&amp;vbaautojustifyalign=1&amp;parentnodeid=c1622c809&amp;vbapositionanswer=57&amp;vbahtmlprocessed=1"/>
          <p:cNvSpPr txBox="1"/>
          <p:nvPr>
            <p:custDataLst>
              <p:tags r:id="rId16"/>
            </p:custDataLst>
          </p:nvPr>
        </p:nvSpPr>
        <p:spPr>
          <a:xfrm>
            <a:off x="956310" y="4957445"/>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25" name="QC_6_AN.177_1#6eb39dba8.bracket?vbadefaultcenterpage=1&amp;vbaautojustifyalign=1&amp;parentnodeid=c1622c809&amp;vbapositionanswer=57&amp;vbahtmlprocessed=1"/>
          <p:cNvSpPr txBox="1"/>
          <p:nvPr>
            <p:custDataLst>
              <p:tags r:id="rId17"/>
            </p:custDataLst>
          </p:nvPr>
        </p:nvSpPr>
        <p:spPr>
          <a:xfrm>
            <a:off x="5727065" y="5247005"/>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26" name="QC_6_AN.177_1#6eb39dba8.bracket?vbadefaultcenterpage=1&amp;vbaautojustifyalign=1&amp;parentnodeid=c1622c809&amp;vbapositionanswer=57&amp;vbahtmlprocessed=1"/>
          <p:cNvSpPr txBox="1"/>
          <p:nvPr>
            <p:custDataLst>
              <p:tags r:id="rId18"/>
            </p:custDataLst>
          </p:nvPr>
        </p:nvSpPr>
        <p:spPr>
          <a:xfrm>
            <a:off x="7927340" y="5707380"/>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27" name="QC_6_AN.177_1#6eb39dba8.bracket?vbadefaultcenterpage=1&amp;vbaautojustifyalign=1&amp;parentnodeid=c1622c809&amp;vbapositionanswer=57&amp;vbahtmlprocessed=1"/>
          <p:cNvSpPr txBox="1"/>
          <p:nvPr>
            <p:custDataLst>
              <p:tags r:id="rId19"/>
            </p:custDataLst>
          </p:nvPr>
        </p:nvSpPr>
        <p:spPr>
          <a:xfrm>
            <a:off x="7927340" y="6179185"/>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28" name="QC_6_AN.177_1#6eb39dba8.bracket?vbadefaultcenterpage=1&amp;vbaautojustifyalign=1&amp;parentnodeid=c1622c809&amp;vbapositionanswer=57&amp;vbahtmlprocessed=1"/>
          <p:cNvSpPr txBox="1"/>
          <p:nvPr>
            <p:custDataLst>
              <p:tags r:id="rId20"/>
            </p:custDataLst>
          </p:nvPr>
        </p:nvSpPr>
        <p:spPr>
          <a:xfrm>
            <a:off x="3446780" y="185420"/>
            <a:ext cx="460375" cy="57023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Tree>
  </p:cSld>
  <p:clrMapOvr>
    <a:masterClrMapping/>
  </p:clrMapOvr>
  <p:transition>
    <p:spli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706755"/>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句内层次考查：</a:t>
            </a:r>
          </a:p>
        </p:txBody>
      </p:sp>
      <p:sp>
        <p:nvSpPr>
          <p:cNvPr id="4" name="文本框 3"/>
          <p:cNvSpPr txBox="1"/>
          <p:nvPr>
            <p:custDataLst>
              <p:tags r:id="rId1"/>
            </p:custDataLst>
          </p:nvPr>
        </p:nvSpPr>
        <p:spPr>
          <a:xfrm>
            <a:off x="981075" y="1174115"/>
            <a:ext cx="10704830" cy="1014095"/>
          </a:xfrm>
          <a:prstGeom prst="rect">
            <a:avLst/>
          </a:prstGeom>
          <a:noFill/>
        </p:spPr>
        <p:txBody>
          <a:bodyPr wrap="square" rtlCol="0">
            <a:noAutofit/>
          </a:bodyPr>
          <a:lstStyle/>
          <a:p>
            <a:pPr algn="ctr"/>
            <a:r>
              <a:rPr lang="en-US" altLang="zh-CN" sz="5400" b="1">
                <a:latin typeface="Times New Roman" panose="02020603050405020304" pitchFamily="34" charset="0"/>
                <a:cs typeface="Times New Roman" panose="02020603050405020304" pitchFamily="34" charset="0"/>
              </a:rPr>
              <a:t> 1, 4, 5, 6, 7, 8, 9, 10, 12, 13, 14, 15</a:t>
            </a:r>
          </a:p>
        </p:txBody>
      </p:sp>
      <p:sp>
        <p:nvSpPr>
          <p:cNvPr id="3" name="QC_8_AN.38_1#792c0d755.bracket?vbadefaultcenterpage=1&amp;vbaautojustifyalign=1&amp;parentnodeid=ca5fdda29&amp;vbapositionanswer=12&amp;vbahtmlprocessed=1"/>
          <p:cNvSpPr txBox="1"/>
          <p:nvPr>
            <p:custDataLst>
              <p:tags r:id="rId2"/>
            </p:custDataLst>
          </p:nvPr>
        </p:nvSpPr>
        <p:spPr>
          <a:xfrm>
            <a:off x="1116330" y="2191385"/>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逻辑关系定位</a:t>
            </a:r>
            <a:r>
              <a:rPr lang="zh-CN" altLang="en-US"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语境暗示指路——1, </a:t>
            </a:r>
            <a:r>
              <a:rPr lang="en-US" altLang="zh-CN" sz="4000" b="1" dirty="0">
                <a:latin typeface="Times New Roman" panose="02020603050405020304" pitchFamily="34" charset="0"/>
                <a:cs typeface="Times New Roman" panose="02020603050405020304" pitchFamily="34" charset="0"/>
                <a:sym typeface="+mn-ea"/>
              </a:rPr>
              <a:t>4, 5, 7, </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12</a:t>
            </a:r>
            <a:r>
              <a:rPr lang="en-US" altLang="zh-CN" sz="40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b="1" dirty="0"/>
          </a:p>
          <a:p>
            <a:endParaRPr lang="en-US" altLang="zh-CN" sz="4000" dirty="0"/>
          </a:p>
          <a:p>
            <a:endParaRPr lang="zh-CN" altLang="en-US" sz="4000" b="1" dirty="0">
              <a:solidFill>
                <a:srgbClr val="A00021"/>
              </a:solidFill>
              <a:latin typeface="华文细黑" panose="02010600040101010101" pitchFamily="2" charset="-122"/>
            </a:endParaRPr>
          </a:p>
        </p:txBody>
      </p:sp>
      <p:sp>
        <p:nvSpPr>
          <p:cNvPr id="5" name="QC_8_AN.38_1#792c0d755.bracket?vbadefaultcenterpage=1&amp;vbaautojustifyalign=1&amp;parentnodeid=ca5fdda29&amp;vbapositionanswer=12&amp;vbahtmlprocessed=1"/>
          <p:cNvSpPr txBox="1"/>
          <p:nvPr>
            <p:custDataLst>
              <p:tags r:id="rId3"/>
            </p:custDataLst>
          </p:nvPr>
        </p:nvSpPr>
        <p:spPr>
          <a:xfrm>
            <a:off x="1116330" y="3150235"/>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背景知识助力(</a:t>
            </a:r>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文化背景、生活经验、科普常识等</a:t>
            </a:r>
            <a:r>
              <a:rPr lang="en-US" altLang="zh-CN" sz="40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a:t>
            </a:r>
          </a:p>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a:t>
            </a:r>
            <a:r>
              <a:rPr lang="en-US" altLang="zh-CN" sz="4000" b="1">
                <a:latin typeface="Times New Roman" panose="02020603050405020304" pitchFamily="34" charset="0"/>
                <a:cs typeface="Times New Roman" panose="02020603050405020304" pitchFamily="34" charset="0"/>
                <a:sym typeface="+mn-ea"/>
              </a:rPr>
              <a:t> 6, 8, 9, 10, 13, 14 </a:t>
            </a:r>
            <a:r>
              <a:rPr lang="en-US" altLang="zh-CN" sz="40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b="1" dirty="0"/>
          </a:p>
          <a:p>
            <a:endParaRPr lang="zh-CN" altLang="en-US" sz="4000" b="1">
              <a:solidFill>
                <a:srgbClr val="A00021"/>
              </a:solidFill>
              <a:latin typeface="华文细黑" panose="02010600040101010101" pitchFamily="2" charset="-122"/>
            </a:endParaRPr>
          </a:p>
        </p:txBody>
      </p:sp>
      <p:sp>
        <p:nvSpPr>
          <p:cNvPr id="7" name="QC_8_AN.38_1#792c0d755.bracket?vbadefaultcenterpage=1&amp;vbaautojustifyalign=1&amp;parentnodeid=ca5fdda29&amp;vbapositionanswer=12&amp;vbahtmlprocessed=1"/>
          <p:cNvSpPr txBox="1"/>
          <p:nvPr>
            <p:custDataLst>
              <p:tags r:id="rId4"/>
            </p:custDataLst>
          </p:nvPr>
        </p:nvSpPr>
        <p:spPr>
          <a:xfrm>
            <a:off x="981075" y="4879340"/>
            <a:ext cx="11968480" cy="767080"/>
          </a:xfrm>
          <a:prstGeom prst="rect">
            <a:avLst/>
          </a:prstGeom>
          <a:noFill/>
        </p:spPr>
        <p:txBody>
          <a:bodyPr vert="horz" wrap="square" lIns="0" tIns="0" rIns="0" bIns="0" rtlCol="0">
            <a:noAutofit/>
          </a:bodyPr>
          <a:lstStyle/>
          <a:p>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情感态度定向——</a:t>
            </a:r>
            <a:r>
              <a:rPr lang="en-US" altLang="zh-CN" sz="4000" b="1">
                <a:latin typeface="Times New Roman" panose="02020603050405020304" pitchFamily="34" charset="0"/>
                <a:cs typeface="Times New Roman" panose="02020603050405020304" pitchFamily="34" charset="0"/>
                <a:sym typeface="+mn-ea"/>
              </a:rPr>
              <a:t>15</a:t>
            </a:r>
            <a:r>
              <a:rPr lang="en-US" altLang="zh-CN" sz="40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dirty="0"/>
          </a:p>
          <a:p>
            <a:endParaRPr lang="en-US" altLang="zh-CN" sz="4000" dirty="0"/>
          </a:p>
          <a:p>
            <a:endParaRPr lang="zh-CN" altLang="en-US" sz="4000" b="1">
              <a:solidFill>
                <a:srgbClr val="A00021"/>
              </a:solidFill>
              <a:latin typeface="华文细黑" panose="02010600040101010101" pitchFamily="2"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1170940"/>
            <a:ext cx="9380220" cy="706755"/>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句</a:t>
            </a:r>
            <a:r>
              <a:rPr lang="zh-CN" altLang="en-US"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组</a:t>
            </a:r>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层次考查：</a:t>
            </a:r>
          </a:p>
        </p:txBody>
      </p:sp>
      <p:sp>
        <p:nvSpPr>
          <p:cNvPr id="4" name="文本框 3"/>
          <p:cNvSpPr txBox="1"/>
          <p:nvPr>
            <p:custDataLst>
              <p:tags r:id="rId1"/>
            </p:custDataLst>
          </p:nvPr>
        </p:nvSpPr>
        <p:spPr>
          <a:xfrm>
            <a:off x="1391920" y="2283460"/>
            <a:ext cx="8969375" cy="1007745"/>
          </a:xfrm>
          <a:prstGeom prst="rect">
            <a:avLst/>
          </a:prstGeom>
          <a:noFill/>
        </p:spPr>
        <p:txBody>
          <a:bodyPr wrap="square" rtlCol="0">
            <a:noAutofit/>
          </a:bodyPr>
          <a:lstStyle/>
          <a:p>
            <a:pPr algn="ctr"/>
            <a:r>
              <a:rPr lang="en-US" altLang="zh-CN" sz="5400" b="1">
                <a:latin typeface="Times New Roman" panose="02020603050405020304" pitchFamily="34" charset="0"/>
                <a:cs typeface="Times New Roman" panose="02020603050405020304" pitchFamily="34" charset="0"/>
              </a:rPr>
              <a:t>1, 2, 3, 11</a:t>
            </a:r>
          </a:p>
        </p:txBody>
      </p:sp>
    </p:spTree>
  </p:cSld>
  <p:clrMapOvr>
    <a:masterClrMapping/>
  </p:clrMapOvr>
  <p:transition>
    <p:spli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6_BD.143_1#65160534f.choices?vbadefaultcenterpage=1&amp;vbaautojustifyalign=1&amp;parentnodeid=c1622c809&amp;vbahtmlprocessed=1"/>
          <p:cNvSpPr/>
          <p:nvPr/>
        </p:nvSpPr>
        <p:spPr>
          <a:xfrm>
            <a:off x="283464" y="161598"/>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     )A.injured	B.stuck	C.involved	D.lost</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5" name="QC_6_BD.146_1#40103fa54.choices?vbadefaultcenterpage=1&amp;vbaautojustifyalign=1&amp;parentnodeid=c1622c809&amp;vbahtmlprocessed=1"/>
          <p:cNvSpPr/>
          <p:nvPr/>
        </p:nvSpPr>
        <p:spPr>
          <a:xfrm>
            <a:off x="283464" y="64381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2.(     )A.practice	B.challenge	C.adventure	D.appearance</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3" name="QC_6_BD.149_1#a3cfe0a2f.choices?vbadefaultcenterpage=1&amp;vbaautojustifyalign=1&amp;parentnodeid=c1622c809&amp;vbahtmlprocessed=1"/>
          <p:cNvSpPr/>
          <p:nvPr>
            <p:custDataLst>
              <p:tags r:id="rId1"/>
            </p:custDataLst>
          </p:nvPr>
        </p:nvSpPr>
        <p:spPr>
          <a:xfrm>
            <a:off x="283464" y="1103938"/>
            <a:ext cx="11521440" cy="480759"/>
          </a:xfrm>
          <a:prstGeom prst="rect">
            <a:avLst/>
          </a:prstGeom>
          <a:noFill/>
        </p:spPr>
        <p:txBody>
          <a:bodyPr wrap="none" lIns="0" tIns="0" rIns="0" bIns="0" rtlCol="0" anchor="t"/>
          <a:lstStyle/>
          <a:p>
            <a:pPr>
              <a:lnSpc>
                <a:spcPts val="4200"/>
              </a:lnSpc>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3.(     )A.by chance	B.in turn	C.on time	D.as usual</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6" name="QC_6_BD.152_1#2b6d4cdbb.choices?vbadefaultcenterpage=1&amp;vbaautojustifyalign=1&amp;parentnodeid=c1622c809&amp;vbahtmlprocessed=1"/>
          <p:cNvSpPr/>
          <p:nvPr>
            <p:custDataLst>
              <p:tags r:id="rId2"/>
            </p:custDataLst>
          </p:nvPr>
        </p:nvSpPr>
        <p:spPr>
          <a:xfrm>
            <a:off x="283464" y="1569011"/>
            <a:ext cx="11521440" cy="480759"/>
          </a:xfrm>
          <a:prstGeom prst="rect">
            <a:avLst/>
          </a:prstGeom>
          <a:noFill/>
        </p:spPr>
        <p:txBody>
          <a:bodyPr wrap="none" lIns="0" tIns="0" rIns="0" bIns="0" rtlCol="0" anchor="t"/>
          <a:lstStyle/>
          <a:p>
            <a:pPr>
              <a:lnSpc>
                <a:spcPts val="4200"/>
              </a:lnSpc>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4.(     )A.rescued	B.observed	C.trained	D.spotted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1" name="QC_6_BD.155_1#73c3446e9.choices?vbadefaultcenterpage=1&amp;vbaautojustifyalign=1&amp;parentnodeid=c1622c809&amp;vbahtmlprocessed=1"/>
          <p:cNvSpPr/>
          <p:nvPr>
            <p:custDataLst>
              <p:tags r:id="rId3"/>
            </p:custDataLst>
          </p:nvPr>
        </p:nvSpPr>
        <p:spPr>
          <a:xfrm>
            <a:off x="283464" y="2047548"/>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5.(     )A.Typically	B.Surprisingly	C.Unfortunately	D.Strangely</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2" name="QC_6_BD.158_1#b0e3771ca.choices?vbadefaultcenterpage=1&amp;vbaautojustifyalign=1&amp;parentnodeid=c1622c809&amp;vbahtmlprocessed=1"/>
          <p:cNvSpPr/>
          <p:nvPr>
            <p:custDataLst>
              <p:tags r:id="rId4"/>
            </p:custDataLst>
          </p:nvPr>
        </p:nvSpPr>
        <p:spPr>
          <a:xfrm>
            <a:off x="283464" y="255516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6.(     )A.smooth	B.stable	C.flexible	D.fixed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3" name="QC_6_BD.161_1#ba1545e2b.choices?vbadefaultcenterpage=1&amp;vbaautojustifyalign=1&amp;parentnodeid=c1622c809&amp;vbahtmlprocessed=1"/>
          <p:cNvSpPr/>
          <p:nvPr>
            <p:custDataLst>
              <p:tags r:id="rId5"/>
            </p:custDataLst>
          </p:nvPr>
        </p:nvSpPr>
        <p:spPr>
          <a:xfrm>
            <a:off x="283464" y="2991158"/>
            <a:ext cx="11521440" cy="480759"/>
          </a:xfrm>
          <a:prstGeom prst="rect">
            <a:avLst/>
          </a:prstGeom>
          <a:noFill/>
        </p:spPr>
        <p:txBody>
          <a:bodyPr wrap="none" lIns="0" tIns="0" rIns="0" bIns="0" rtlCol="0" anchor="t"/>
          <a:lstStyle/>
          <a:p>
            <a:pPr>
              <a:lnSpc>
                <a:spcPts val="4200"/>
              </a:lnSpc>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7.(     )A.shocked	B.embarrassed	C.ashamed	D.helpless</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5" name="QC_6_BD.164_1#077a027bc.choices?vbadefaultcenterpage=1&amp;vbaautojustifyalign=1&amp;parentnodeid=c1622c809&amp;vbahtmlprocessed=1"/>
          <p:cNvSpPr/>
          <p:nvPr>
            <p:custDataLst>
              <p:tags r:id="rId6"/>
            </p:custDataLst>
          </p:nvPr>
        </p:nvSpPr>
        <p:spPr>
          <a:xfrm>
            <a:off x="283464" y="3317801"/>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8.(     )A.talk	B.catch	C.bring	D.frighten</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6" name="QC_6_BD.167_1#c4bba43cd.choices?vbadefaultcenterpage=1&amp;vbaautojustifyalign=1&amp;parentnodeid=c1622c809&amp;vbahtmlprocessed=1"/>
          <p:cNvSpPr/>
          <p:nvPr>
            <p:custDataLst>
              <p:tags r:id="rId7"/>
            </p:custDataLst>
          </p:nvPr>
        </p:nvSpPr>
        <p:spPr>
          <a:xfrm>
            <a:off x="283464" y="3756333"/>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9.(     )A.received	B.donated	C.preserved	D.sold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7" name="QC_6_BD.170_1#c672350db.choices?vbadefaultcenterpage=1&amp;vbaautojustifyalign=1&amp;parentnodeid=c1622c809&amp;vbahtmlprocessed=1"/>
          <p:cNvSpPr/>
          <p:nvPr>
            <p:custDataLst>
              <p:tags r:id="rId8"/>
            </p:custDataLst>
          </p:nvPr>
        </p:nvSpPr>
        <p:spPr>
          <a:xfrm>
            <a:off x="283464" y="411345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10.(     )A.energetic	B.hungry	C.curious	D.cautious</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18" name="QC_6_BD.173_1#208080c8c.choices?vbadefaultcenterpage=1&amp;vbaautojustifyalign=1&amp;parentnodeid=c1622c809&amp;vbahtmlprocessed=1"/>
          <p:cNvSpPr/>
          <p:nvPr>
            <p:custDataLst>
              <p:tags r:id="rId9"/>
            </p:custDataLst>
          </p:nvPr>
        </p:nvSpPr>
        <p:spPr>
          <a:xfrm>
            <a:off x="283464" y="4503728"/>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11.(     )A.instruction	B.opinion	C.approach	D.choice</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0" name="QC_6_BD.176_1#6eb39dba8.choices?vbadefaultcenterpage=1&amp;vbaautojustifyalign=1&amp;parentnodeid=c1622c809&amp;vbahtmlprocessed=1"/>
          <p:cNvSpPr/>
          <p:nvPr>
            <p:custDataLst>
              <p:tags r:id="rId10"/>
            </p:custDataLst>
          </p:nvPr>
        </p:nvSpPr>
        <p:spPr>
          <a:xfrm>
            <a:off x="283464" y="4879901"/>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12.(     )A.created	B.repaired	C.bought	D.texted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1" name="QC_6_BD.179_1#03236d25d.choices?vbadefaultcenterpage=1&amp;vbaautojustifyalign=1&amp;parentnodeid=c1622c809&amp;vbahtmlprocessed=1"/>
          <p:cNvSpPr/>
          <p:nvPr>
            <p:custDataLst>
              <p:tags r:id="rId11"/>
            </p:custDataLst>
          </p:nvPr>
        </p:nvSpPr>
        <p:spPr>
          <a:xfrm>
            <a:off x="283464" y="5229533"/>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13.(     )A.made	B.carried	C.raised	D.decorated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2" name="QC_6_BD.182_1#fa3760bd6.choices?vbadefaultcenterpage=1&amp;vbaautojustifyalign=1&amp;parentnodeid=c1622c809&amp;vbahtmlprocessed=1"/>
          <p:cNvSpPr/>
          <p:nvPr>
            <p:custDataLst>
              <p:tags r:id="rId12"/>
            </p:custDataLst>
          </p:nvPr>
        </p:nvSpPr>
        <p:spPr>
          <a:xfrm>
            <a:off x="283464" y="564634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14.(     )A.comforted	B.protected	C.returned	D.lowered</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23" name="QC_6_BD.185_1#69b4841de.choices?vbadefaultcenterpage=1&amp;vbaautojustifyalign=1&amp;parentnodeid=c1622c809&amp;vbahtmlprocessed=1"/>
          <p:cNvSpPr/>
          <p:nvPr>
            <p:custDataLst>
              <p:tags r:id="rId13"/>
            </p:custDataLst>
          </p:nvPr>
        </p:nvSpPr>
        <p:spPr>
          <a:xfrm>
            <a:off x="283464" y="6079416"/>
            <a:ext cx="11521440" cy="480759"/>
          </a:xfrm>
          <a:prstGeom prst="rect">
            <a:avLst/>
          </a:prstGeom>
          <a:noFill/>
        </p:spPr>
        <p:txBody>
          <a:bodyPr wrap="none" lIns="0" tIns="0" rIns="0" bIns="0" rtlCol="0" anchor="t"/>
          <a:lstStyle/>
          <a:p>
            <a:pPr algn="l">
              <a:lnSpc>
                <a:spcPts val="4200"/>
              </a:lnSpc>
              <a:buClrTx/>
              <a:buSzTx/>
              <a:buFontTx/>
              <a:tabLst>
                <a:tab pos="3484245" algn="l"/>
                <a:tab pos="5626100" algn="l"/>
                <a:tab pos="7970520" algn="l"/>
              </a:tabLst>
            </a:pPr>
            <a:r>
              <a:rPr lang="en-US" altLang="zh-CN" sz="2400" b="0"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15.(     )A.responsible	B.serious	C.available	D.remarkable</a:t>
            </a:r>
            <a:endParaRPr lang="en-US" altLang="zh-CN" sz="240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p:txBody>
      </p:sp>
      <p:sp>
        <p:nvSpPr>
          <p:cNvPr id="4" name="QC_6_AN.165_1#077a027bc.bracket?vbadefaultcenterpage=1&amp;vbaautojustifyalign=1&amp;parentnodeid=c1622c809&amp;vbapositionanswer=53&amp;vbahtmlprocessed=1"/>
          <p:cNvSpPr txBox="1"/>
          <p:nvPr>
            <p:custDataLst>
              <p:tags r:id="rId14"/>
            </p:custDataLst>
          </p:nvPr>
        </p:nvSpPr>
        <p:spPr>
          <a:xfrm>
            <a:off x="5543550" y="774065"/>
            <a:ext cx="621665" cy="48387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7" name="QC_6_AN.165_1#077a027bc.bracket?vbadefaultcenterpage=1&amp;vbaautojustifyalign=1&amp;parentnodeid=c1622c809&amp;vbapositionanswer=53&amp;vbahtmlprocessed=1"/>
          <p:cNvSpPr txBox="1"/>
          <p:nvPr>
            <p:custDataLst>
              <p:tags r:id="rId15"/>
            </p:custDataLst>
          </p:nvPr>
        </p:nvSpPr>
        <p:spPr>
          <a:xfrm>
            <a:off x="715645" y="1184275"/>
            <a:ext cx="579120" cy="32512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
        <p:nvSpPr>
          <p:cNvPr id="8" name="QC_6_AN.165_1#077a027bc.bracket?vbadefaultcenterpage=1&amp;vbaautojustifyalign=1&amp;parentnodeid=c1622c809&amp;vbapositionanswer=53&amp;vbahtmlprocessed=1"/>
          <p:cNvSpPr txBox="1"/>
          <p:nvPr>
            <p:custDataLst>
              <p:tags r:id="rId16"/>
            </p:custDataLst>
          </p:nvPr>
        </p:nvSpPr>
        <p:spPr>
          <a:xfrm>
            <a:off x="5543550" y="4587875"/>
            <a:ext cx="621665" cy="483870"/>
          </a:xfrm>
          <a:prstGeom prst="rect">
            <a:avLst/>
          </a:prstGeom>
          <a:noFill/>
        </p:spPr>
        <p:txBody>
          <a:bodyPr vert="horz" lIns="0" tIns="0" rIns="0" bIns="0" rtlCol="0">
            <a:noAutofit/>
          </a:bodyPr>
          <a:lstStyle/>
          <a:p>
            <a:r>
              <a:rPr lang="zh-CN" altLang="en-US" sz="4000" b="1">
                <a:solidFill>
                  <a:srgbClr val="A00021"/>
                </a:solidFill>
                <a:latin typeface="华文细黑" panose="02010600040101010101" pitchFamily="2" charset="-122"/>
              </a:rPr>
              <a:t>√</a:t>
            </a:r>
          </a:p>
        </p:txBody>
      </p:sp>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45415" y="438785"/>
            <a:ext cx="11951335" cy="1866900"/>
          </a:xfrm>
        </p:spPr>
        <p:txBody>
          <a:bodyPr>
            <a:normAutofit/>
          </a:bodyPr>
          <a:lstStyle/>
          <a:p>
            <a:pPr algn="l"/>
            <a:r>
              <a:rPr lang="en-US" altLang="zh-CN" sz="4890" b="1" dirty="0">
                <a:latin typeface="Arial" panose="020B0604020202020204" pitchFamily="34" charset="0"/>
                <a:cs typeface="Arial" panose="020B0604020202020204" pitchFamily="34" charset="0"/>
              </a:rPr>
              <a:t> </a:t>
            </a:r>
            <a:r>
              <a:rPr lang="en-US" altLang="zh-CN" b="1" dirty="0">
                <a:latin typeface="Arial" panose="020B0604020202020204" pitchFamily="34" charset="0"/>
                <a:cs typeface="Arial" panose="020B0604020202020204" pitchFamily="34" charset="0"/>
              </a:rPr>
              <a:t>What’s a</a:t>
            </a:r>
            <a:r>
              <a:rPr lang="en-US" altLang="zh-CN"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common</a:t>
            </a:r>
            <a:r>
              <a:rPr lang="en-US" altLang="zh-CN" b="1" dirty="0">
                <a:latin typeface="Arial" panose="020B0604020202020204" pitchFamily="34" charset="0"/>
                <a:cs typeface="Arial" panose="020B0604020202020204" pitchFamily="34" charset="0"/>
              </a:rPr>
              <a:t> </a:t>
            </a:r>
            <a:r>
              <a:rPr lang="en-US" altLang="zh-CN" b="1"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feature</a:t>
            </a:r>
            <a:r>
              <a:rPr lang="en-US" altLang="zh-CN" b="1" dirty="0">
                <a:latin typeface="Arial" panose="020B0604020202020204" pitchFamily="34" charset="0"/>
                <a:cs typeface="Arial" panose="020B0604020202020204" pitchFamily="34" charset="0"/>
              </a:rPr>
              <a:t> of these articles?</a:t>
            </a:r>
            <a:endParaRPr lang="zh-CN" altLang="en-US" dirty="0">
              <a:latin typeface="Arial" panose="020B0604020202020204" pitchFamily="34" charset="0"/>
              <a:cs typeface="Arial" panose="020B0604020202020204" pitchFamily="34" charset="0"/>
            </a:endParaRPr>
          </a:p>
        </p:txBody>
      </p:sp>
      <p:sp>
        <p:nvSpPr>
          <p:cNvPr id="5" name="文本框 4"/>
          <p:cNvSpPr txBox="1"/>
          <p:nvPr>
            <p:custDataLst>
              <p:tags r:id="rId2"/>
            </p:custDataLst>
          </p:nvPr>
        </p:nvSpPr>
        <p:spPr>
          <a:xfrm>
            <a:off x="712922" y="2144283"/>
            <a:ext cx="8851485" cy="703269"/>
          </a:xfrm>
          <a:prstGeom prst="rect">
            <a:avLst/>
          </a:prstGeom>
          <a:noFill/>
        </p:spPr>
        <p:txBody>
          <a:bodyPr wrap="square" rtlCol="0">
            <a:spAutoFit/>
          </a:bodyPr>
          <a:lstStyle/>
          <a:p>
            <a:pPr marL="567055" indent="-567055">
              <a:buFont typeface="Wingdings" panose="05000000000000000000" pitchFamily="2" charset="2"/>
              <a:buChar char="Ø"/>
            </a:pPr>
            <a:r>
              <a:rPr lang="en-US" altLang="zh-CN" sz="3970" b="1" dirty="0">
                <a:latin typeface="Arial" panose="020B0604020202020204" pitchFamily="34" charset="0"/>
                <a:cs typeface="Arial" panose="020B0604020202020204" pitchFamily="34" charset="0"/>
              </a:rPr>
              <a:t>genre(</a:t>
            </a:r>
            <a:r>
              <a:rPr lang="zh-CN" altLang="en-US" sz="3970" b="1" dirty="0">
                <a:latin typeface="Arial" panose="020B0604020202020204" pitchFamily="34" charset="0"/>
                <a:cs typeface="Arial" panose="020B0604020202020204" pitchFamily="34" charset="0"/>
              </a:rPr>
              <a:t>体裁</a:t>
            </a:r>
            <a:r>
              <a:rPr lang="en-US" altLang="zh-CN" sz="3970" b="1" dirty="0">
                <a:latin typeface="Arial" panose="020B0604020202020204" pitchFamily="34" charset="0"/>
                <a:cs typeface="Arial" panose="020B0604020202020204" pitchFamily="34" charset="0"/>
              </a:rPr>
              <a:t>)</a:t>
            </a:r>
            <a:r>
              <a:rPr lang="zh-CN" altLang="en-US" sz="3970" b="1" dirty="0">
                <a:latin typeface="Arial" panose="020B0604020202020204" pitchFamily="34" charset="0"/>
                <a:cs typeface="Arial" panose="020B0604020202020204" pitchFamily="34" charset="0"/>
              </a:rPr>
              <a:t>：</a:t>
            </a:r>
            <a:r>
              <a:rPr lang="en-US" altLang="zh-CN" sz="3970" b="1" dirty="0">
                <a:latin typeface="Arial" panose="020B0604020202020204" pitchFamily="34" charset="0"/>
                <a:cs typeface="Arial" panose="020B0604020202020204" pitchFamily="34" charset="0"/>
              </a:rPr>
              <a:t>narratives (story)</a:t>
            </a:r>
          </a:p>
        </p:txBody>
      </p:sp>
      <p:pic>
        <p:nvPicPr>
          <p:cNvPr id="7" name="图片 6"/>
          <p:cNvPicPr>
            <a:picLocks noChangeAspect="1"/>
          </p:cNvPicPr>
          <p:nvPr>
            <p:custDataLst>
              <p:tags r:id="rId3"/>
            </p:custDataLst>
          </p:nvPr>
        </p:nvPicPr>
        <p:blipFill>
          <a:blip r:embed="rId5"/>
          <a:stretch>
            <a:fillRect/>
          </a:stretch>
        </p:blipFill>
        <p:spPr>
          <a:xfrm>
            <a:off x="7832655" y="4727483"/>
            <a:ext cx="3733383" cy="193475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706755"/>
          </a:xfrm>
          <a:prstGeom prst="rect">
            <a:avLst/>
          </a:prstGeom>
          <a:noFill/>
        </p:spPr>
        <p:txBody>
          <a:bodyPr wrap="square" rtlCol="0">
            <a:spAutoFit/>
          </a:bodyPr>
          <a:lstStyle/>
          <a:p>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句</a:t>
            </a:r>
            <a:r>
              <a:rPr lang="zh-CN" altLang="en-US"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组</a:t>
            </a:r>
            <a:r>
              <a:rPr lang="en-US" altLang="zh-CN" sz="40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层次考查：</a:t>
            </a:r>
          </a:p>
        </p:txBody>
      </p:sp>
      <p:sp>
        <p:nvSpPr>
          <p:cNvPr id="4" name="文本框 3"/>
          <p:cNvSpPr txBox="1"/>
          <p:nvPr>
            <p:custDataLst>
              <p:tags r:id="rId1"/>
            </p:custDataLst>
          </p:nvPr>
        </p:nvSpPr>
        <p:spPr>
          <a:xfrm>
            <a:off x="1391920" y="1170940"/>
            <a:ext cx="8969375" cy="1007745"/>
          </a:xfrm>
          <a:prstGeom prst="rect">
            <a:avLst/>
          </a:prstGeom>
          <a:noFill/>
        </p:spPr>
        <p:txBody>
          <a:bodyPr wrap="square" rtlCol="0">
            <a:noAutofit/>
          </a:bodyPr>
          <a:lstStyle/>
          <a:p>
            <a:pPr algn="ctr"/>
            <a:r>
              <a:rPr lang="en-US" altLang="zh-CN" sz="5400" b="1">
                <a:latin typeface="Times New Roman" panose="02020603050405020304" pitchFamily="34" charset="0"/>
                <a:cs typeface="Times New Roman" panose="02020603050405020304" pitchFamily="34" charset="0"/>
              </a:rPr>
              <a:t> 2, 3, 11</a:t>
            </a:r>
          </a:p>
        </p:txBody>
      </p:sp>
      <p:sp>
        <p:nvSpPr>
          <p:cNvPr id="6" name="QC_8_AN.38_1#792c0d755.bracket?vbadefaultcenterpage=1&amp;vbaautojustifyalign=1&amp;parentnodeid=ca5fdda29&amp;vbapositionanswer=12&amp;vbahtmlprocessed=1"/>
          <p:cNvSpPr txBox="1"/>
          <p:nvPr>
            <p:custDataLst>
              <p:tags r:id="rId2"/>
            </p:custDataLst>
          </p:nvPr>
        </p:nvSpPr>
        <p:spPr>
          <a:xfrm>
            <a:off x="981075" y="2271395"/>
            <a:ext cx="11968480" cy="767080"/>
          </a:xfrm>
          <a:prstGeom prst="rect">
            <a:avLst/>
          </a:prstGeom>
          <a:noFill/>
        </p:spPr>
        <p:txBody>
          <a:bodyPr vert="horz" wrap="square" lIns="0" tIns="0" rIns="0" bIns="0" rtlCol="0">
            <a:noAutofit/>
          </a:bodyPr>
          <a:lstStyle/>
          <a:p>
            <a:r>
              <a:rPr lang="en-US" altLang="zh-CN" sz="4000"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语境暗示指路</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a:t>
            </a:r>
            <a:r>
              <a:rPr lang="en-US" altLang="zh-CN" sz="4000" b="1">
                <a:latin typeface="Times New Roman" panose="02020603050405020304" pitchFamily="34" charset="0"/>
                <a:cs typeface="Times New Roman" panose="02020603050405020304" pitchFamily="34" charset="0"/>
                <a:sym typeface="+mn-ea"/>
              </a:rPr>
              <a:t> </a:t>
            </a:r>
            <a:r>
              <a:rPr lang="en-US" altLang="zh-CN" sz="4000" b="1">
                <a:solidFill>
                  <a:srgbClr val="FF0000"/>
                </a:solidFill>
                <a:latin typeface="Times New Roman" panose="02020603050405020304" pitchFamily="34" charset="0"/>
                <a:cs typeface="Times New Roman" panose="02020603050405020304" pitchFamily="34" charset="0"/>
                <a:sym typeface="+mn-ea"/>
              </a:rPr>
              <a:t>2</a:t>
            </a:r>
            <a:r>
              <a:rPr lang="en-US" altLang="zh-CN" sz="4000" b="1">
                <a:latin typeface="Times New Roman" panose="02020603050405020304" pitchFamily="34" charset="0"/>
                <a:cs typeface="Times New Roman" panose="02020603050405020304" pitchFamily="34" charset="0"/>
                <a:sym typeface="+mn-ea"/>
              </a:rPr>
              <a:t>, 3, 11</a:t>
            </a:r>
            <a:r>
              <a:rPr lang="en-US" altLang="zh-CN" sz="4000"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dirty="0"/>
          </a:p>
          <a:p>
            <a:endParaRPr lang="en-US" altLang="zh-CN" sz="4000" dirty="0"/>
          </a:p>
          <a:p>
            <a:endParaRPr lang="zh-CN" altLang="en-US" sz="4000" b="1">
              <a:solidFill>
                <a:srgbClr val="A00021"/>
              </a:solidFill>
              <a:latin typeface="华文细黑" panose="02010600040101010101" pitchFamily="2" charset="-122"/>
            </a:endParaRPr>
          </a:p>
        </p:txBody>
      </p:sp>
      <p:sp>
        <p:nvSpPr>
          <p:cNvPr id="5" name="QC_8_AN.38_1#792c0d755.bracket?vbadefaultcenterpage=1&amp;vbaautojustifyalign=1&amp;parentnodeid=ca5fdda29&amp;vbapositionanswer=12&amp;vbahtmlprocessed=1"/>
          <p:cNvSpPr txBox="1"/>
          <p:nvPr>
            <p:custDataLst>
              <p:tags r:id="rId3"/>
            </p:custDataLst>
          </p:nvPr>
        </p:nvSpPr>
        <p:spPr>
          <a:xfrm>
            <a:off x="1074420" y="3228340"/>
            <a:ext cx="11968480" cy="767080"/>
          </a:xfrm>
          <a:prstGeom prst="rect">
            <a:avLst/>
          </a:prstGeom>
          <a:noFill/>
        </p:spPr>
        <p:txBody>
          <a:bodyPr vert="horz" wrap="square" lIns="0" tIns="0" rIns="0" bIns="0" rtlCol="0">
            <a:noAutofit/>
          </a:bodyPr>
          <a:lstStyle/>
          <a:p>
            <a:r>
              <a:rPr lang="en-US" altLang="zh-CN" sz="4000"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语义复现导航</a:t>
            </a:r>
            <a:r>
              <a:rPr lang="en-US" altLang="zh-CN" sz="4000" b="1" dirty="0">
                <a:solidFill>
                  <a:srgbClr val="000000"/>
                </a:solidFill>
                <a:latin typeface="Times New Roman" panose="02020603050405020304" pitchFamily="34" charset="0"/>
                <a:ea typeface="黑体" panose="02010609060101010101" charset="-122"/>
                <a:cs typeface="Times New Roman" panose="02020603050405020304" pitchFamily="34" charset="-120"/>
                <a:sym typeface="+mn-ea"/>
              </a:rPr>
              <a:t>——</a:t>
            </a:r>
            <a:r>
              <a:rPr lang="en-US" altLang="zh-CN" sz="4000" b="1">
                <a:latin typeface="Times New Roman" panose="02020603050405020304" pitchFamily="34" charset="0"/>
                <a:cs typeface="Times New Roman" panose="02020603050405020304" pitchFamily="34" charset="0"/>
                <a:sym typeface="+mn-ea"/>
              </a:rPr>
              <a:t> </a:t>
            </a:r>
            <a:r>
              <a:rPr lang="en-US" altLang="zh-CN" sz="4000" b="1">
                <a:solidFill>
                  <a:srgbClr val="FF0000"/>
                </a:solidFill>
                <a:latin typeface="Times New Roman" panose="02020603050405020304" pitchFamily="34" charset="0"/>
                <a:cs typeface="Times New Roman" panose="02020603050405020304" pitchFamily="34" charset="0"/>
                <a:sym typeface="+mn-ea"/>
              </a:rPr>
              <a:t>2</a:t>
            </a:r>
            <a:r>
              <a:rPr lang="en-US" altLang="zh-CN" sz="4000" b="1" dirty="0">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 </a:t>
            </a:r>
            <a:endParaRPr lang="en-US" altLang="zh-CN" sz="4000" b="1" dirty="0"/>
          </a:p>
          <a:p>
            <a:endParaRPr lang="en-US" altLang="zh-CN" sz="4000" dirty="0"/>
          </a:p>
          <a:p>
            <a:endParaRPr lang="zh-CN" altLang="en-US" sz="4000" b="1">
              <a:solidFill>
                <a:srgbClr val="A00021"/>
              </a:solidFill>
              <a:latin typeface="华文细黑" panose="02010600040101010101" pitchFamily="2"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7">
            <a:extLst>
              <a:ext uri="{28A0092B-C50C-407E-A947-70E740481C1C}">
                <a14:useLocalDpi xmlns:a14="http://schemas.microsoft.com/office/drawing/2010/main" val="0"/>
              </a:ext>
            </a:extLst>
          </a:blip>
          <a:srcRect r="66502" b="83110"/>
          <a:stretch>
            <a:fillRect/>
          </a:stretch>
        </p:blipFill>
        <p:spPr>
          <a:xfrm>
            <a:off x="2740098" y="599357"/>
            <a:ext cx="1031134" cy="519912"/>
          </a:xfrm>
          <a:prstGeom prst="rect">
            <a:avLst/>
          </a:prstGeom>
        </p:spPr>
      </p:pic>
      <p:sp>
        <p:nvSpPr>
          <p:cNvPr id="8" name="矩形 7"/>
          <p:cNvSpPr/>
          <p:nvPr>
            <p:custDataLst>
              <p:tags r:id="rId2"/>
            </p:custDataLst>
          </p:nvPr>
        </p:nvSpPr>
        <p:spPr>
          <a:xfrm>
            <a:off x="925436" y="556862"/>
            <a:ext cx="1814661" cy="580206"/>
          </a:xfrm>
          <a:prstGeom prst="rect">
            <a:avLst/>
          </a:prstGeom>
          <a:noFill/>
        </p:spPr>
        <p:txBody>
          <a:bodyPr wrap="square" lIns="90726" tIns="45363" rIns="90726" bIns="45363">
            <a:spAutoFit/>
          </a:bodyPr>
          <a:lstStyle/>
          <a:p>
            <a:pPr algn="ctr"/>
            <a:r>
              <a:rPr lang="en-US" altLang="zh-CN" sz="3175" b="1">
                <a:ln w="13462">
                  <a:solidFill>
                    <a:schemeClr val="bg1"/>
                  </a:solidFill>
                  <a:prstDash val="solid"/>
                </a:ln>
                <a:solidFill>
                  <a:srgbClr val="FF0000"/>
                </a:solidFill>
                <a:effectLst>
                  <a:outerShdw dist="38100" dir="2700000" algn="bl" rotWithShape="0">
                    <a:schemeClr val="accent5"/>
                  </a:outerShdw>
                </a:effectLst>
              </a:rPr>
              <a:t>Tricks</a:t>
            </a:r>
            <a:endParaRPr lang="zh-CN" altLang="en-US" sz="3175" b="1">
              <a:ln w="13462">
                <a:solidFill>
                  <a:schemeClr val="bg1"/>
                </a:solidFill>
                <a:prstDash val="solid"/>
              </a:ln>
              <a:solidFill>
                <a:srgbClr val="FF0000"/>
              </a:solidFill>
              <a:effectLst>
                <a:outerShdw dist="38100" dir="2700000" algn="bl" rotWithShape="0">
                  <a:schemeClr val="accent5"/>
                </a:outerShdw>
              </a:effectLst>
            </a:endParaRPr>
          </a:p>
        </p:txBody>
      </p:sp>
      <p:pic>
        <p:nvPicPr>
          <p:cNvPr id="9" name="图片 8"/>
          <p:cNvPicPr>
            <a:picLocks noChangeAspect="1"/>
          </p:cNvPicPr>
          <p:nvPr>
            <p:custDataLst>
              <p:tags r:id="rId3"/>
            </p:custDataLst>
          </p:nvPr>
        </p:nvPicPr>
        <p:blipFill>
          <a:blip r:embed="rId17">
            <a:extLst>
              <a:ext uri="{28A0092B-C50C-407E-A947-70E740481C1C}">
                <a14:useLocalDpi xmlns:a14="http://schemas.microsoft.com/office/drawing/2010/main" val="0"/>
              </a:ext>
            </a:extLst>
          </a:blip>
          <a:srcRect l="3869" t="18328" r="81340" b="67075"/>
          <a:stretch>
            <a:fillRect/>
          </a:stretch>
        </p:blipFill>
        <p:spPr>
          <a:xfrm>
            <a:off x="266966" y="577149"/>
            <a:ext cx="526479" cy="519551"/>
          </a:xfrm>
          <a:prstGeom prst="rect">
            <a:avLst/>
          </a:prstGeom>
        </p:spPr>
      </p:pic>
      <p:sp>
        <p:nvSpPr>
          <p:cNvPr id="10" name="文本框 9"/>
          <p:cNvSpPr txBox="1"/>
          <p:nvPr>
            <p:custDataLst>
              <p:tags r:id="rId4"/>
            </p:custDataLst>
          </p:nvPr>
        </p:nvSpPr>
        <p:spPr>
          <a:xfrm>
            <a:off x="1072850" y="3458039"/>
            <a:ext cx="5969255" cy="519132"/>
          </a:xfrm>
          <a:prstGeom prst="rect">
            <a:avLst/>
          </a:prstGeom>
          <a:noFill/>
        </p:spPr>
        <p:txBody>
          <a:bodyPr wrap="square" rtlCol="0">
            <a:spAutoFit/>
          </a:bodyPr>
          <a:lstStyle/>
          <a:p>
            <a:r>
              <a:rPr lang="en-US" altLang="zh-CN" sz="2780">
                <a:latin typeface="Arial" panose="020B0604020202020204" pitchFamily="34" charset="0"/>
                <a:ea typeface="微软雅黑" panose="020B0503020204020204" pitchFamily="34" charset="-122"/>
                <a:cs typeface="Arial" panose="020B0604020202020204" pitchFamily="34" charset="0"/>
              </a:rPr>
              <a:t>2.  Look back and forward</a:t>
            </a:r>
            <a:endParaRPr lang="zh-CN" altLang="en-US" sz="278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内容占位符 2"/>
          <p:cNvSpPr txBox="1"/>
          <p:nvPr>
            <p:custDataLst>
              <p:tags r:id="rId5"/>
            </p:custDataLst>
          </p:nvPr>
        </p:nvSpPr>
        <p:spPr bwMode="auto">
          <a:xfrm>
            <a:off x="1072850" y="1714096"/>
            <a:ext cx="9624478" cy="177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26" tIns="45363" rIns="90726" bIns="45363"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0540" indent="-510540" defTabSz="907415">
              <a:lnSpc>
                <a:spcPts val="6450"/>
              </a:lnSpc>
              <a:buFont typeface="+mj-lt"/>
              <a:buAutoNum type="arabicPeriod"/>
              <a:defRPr/>
            </a:pPr>
            <a:r>
              <a:rPr lang="en-US" altLang="zh-CN" sz="2780" b="1" kern="0" dirty="0">
                <a:solidFill>
                  <a:srgbClr val="000000"/>
                </a:solidFill>
                <a:latin typeface="Arial" panose="020B0604020202020204"/>
                <a:ea typeface="宋体" panose="02010600030101010101" pitchFamily="2" charset="-122"/>
              </a:rPr>
              <a:t>2-3</a:t>
            </a:r>
            <a:r>
              <a:rPr lang="zh-CN" altLang="zh-CN" sz="2780" b="1" kern="0" dirty="0">
                <a:solidFill>
                  <a:srgbClr val="000000"/>
                </a:solidFill>
                <a:latin typeface="Arial" panose="020B0604020202020204"/>
                <a:ea typeface="宋体" panose="02010600030101010101" pitchFamily="2" charset="-122"/>
              </a:rPr>
              <a:t>分钟内进行缺词阅读，密切注意</a:t>
            </a:r>
            <a:r>
              <a:rPr lang="en-US" altLang="zh-CN" sz="2780" b="1" kern="0" dirty="0">
                <a:solidFill>
                  <a:schemeClr val="tx1">
                    <a:lumMod val="95000"/>
                    <a:lumOff val="5000"/>
                  </a:schemeClr>
                </a:solidFill>
                <a:latin typeface="Arial" panose="020B0604020202020204"/>
                <a:ea typeface="宋体" panose="02010600030101010101" pitchFamily="2" charset="-122"/>
              </a:rPr>
              <a:t>_____________</a:t>
            </a:r>
            <a:r>
              <a:rPr lang="zh-CN" altLang="en-US" sz="2780" b="1" kern="0" dirty="0">
                <a:solidFill>
                  <a:schemeClr val="tx1">
                    <a:lumMod val="95000"/>
                    <a:lumOff val="5000"/>
                  </a:schemeClr>
                </a:solidFill>
                <a:latin typeface="Arial" panose="020B0604020202020204"/>
                <a:ea typeface="宋体" panose="02010600030101010101" pitchFamily="2" charset="-122"/>
              </a:rPr>
              <a:t>，</a:t>
            </a:r>
            <a:r>
              <a:rPr lang="zh-CN" altLang="zh-CN" sz="2780" b="1" kern="0" dirty="0">
                <a:solidFill>
                  <a:srgbClr val="000000"/>
                </a:solidFill>
                <a:latin typeface="Arial" panose="020B0604020202020204"/>
                <a:ea typeface="宋体" panose="02010600030101010101" pitchFamily="2" charset="-122"/>
              </a:rPr>
              <a:t>弄清文章</a:t>
            </a:r>
            <a:r>
              <a:rPr lang="zh-CN" altLang="en-US" sz="2780" b="1" kern="0" dirty="0">
                <a:solidFill>
                  <a:srgbClr val="000000"/>
                </a:solidFill>
                <a:latin typeface="Arial" panose="020B0604020202020204"/>
                <a:ea typeface="宋体" panose="02010600030101010101" pitchFamily="2" charset="-122"/>
              </a:rPr>
              <a:t>两条线</a:t>
            </a:r>
            <a:r>
              <a:rPr lang="en-US" altLang="zh-CN" sz="2780" b="1" kern="0" dirty="0">
                <a:solidFill>
                  <a:srgbClr val="000000"/>
                </a:solidFill>
                <a:latin typeface="Arial" panose="020B0604020202020204"/>
                <a:ea typeface="宋体" panose="02010600030101010101" pitchFamily="2" charset="-122"/>
              </a:rPr>
              <a:t>——</a:t>
            </a:r>
            <a:r>
              <a:rPr lang="en-US" altLang="zh-CN" sz="2780" b="1" u="sng" kern="0" dirty="0">
                <a:solidFill>
                  <a:srgbClr val="000000"/>
                </a:solidFill>
                <a:latin typeface="Arial" panose="020B0604020202020204"/>
                <a:ea typeface="宋体" panose="02010600030101010101" pitchFamily="2" charset="-122"/>
              </a:rPr>
              <a:t>               </a:t>
            </a:r>
            <a:r>
              <a:rPr lang="zh-CN" altLang="en-US" sz="2780" b="1" kern="0" dirty="0">
                <a:solidFill>
                  <a:srgbClr val="000000"/>
                </a:solidFill>
                <a:latin typeface="Arial" panose="020B0604020202020204"/>
                <a:ea typeface="宋体" panose="02010600030101010101" pitchFamily="2" charset="-122"/>
              </a:rPr>
              <a:t>及 </a:t>
            </a:r>
            <a:r>
              <a:rPr lang="zh-CN" altLang="en-US" sz="2780" b="1" u="sng" kern="0" dirty="0">
                <a:solidFill>
                  <a:srgbClr val="000000"/>
                </a:solidFill>
                <a:latin typeface="Arial" panose="020B0604020202020204"/>
                <a:ea typeface="宋体" panose="02010600030101010101" pitchFamily="2" charset="-122"/>
              </a:rPr>
              <a:t>              </a:t>
            </a:r>
            <a:r>
              <a:rPr lang="zh-CN" altLang="en-US" sz="2780" b="1" kern="0" dirty="0">
                <a:solidFill>
                  <a:srgbClr val="000000"/>
                </a:solidFill>
                <a:latin typeface="Arial" panose="020B0604020202020204"/>
                <a:ea typeface="宋体" panose="02010600030101010101" pitchFamily="2" charset="-122"/>
              </a:rPr>
              <a:t>。</a:t>
            </a:r>
            <a:endParaRPr lang="en-US" altLang="zh-CN" sz="2780" b="1" kern="0" dirty="0">
              <a:solidFill>
                <a:srgbClr val="000000"/>
              </a:solidFill>
              <a:latin typeface="Arial" panose="020B0604020202020204"/>
              <a:ea typeface="宋体" panose="02010600030101010101" pitchFamily="2" charset="-122"/>
            </a:endParaRPr>
          </a:p>
        </p:txBody>
      </p:sp>
      <p:sp>
        <p:nvSpPr>
          <p:cNvPr id="12" name="TextBox 2"/>
          <p:cNvSpPr txBox="1">
            <a:spLocks noChangeArrowheads="1"/>
          </p:cNvSpPr>
          <p:nvPr>
            <p:custDataLst>
              <p:tags r:id="rId6"/>
            </p:custDataLst>
          </p:nvPr>
        </p:nvSpPr>
        <p:spPr bwMode="auto">
          <a:xfrm>
            <a:off x="4517598" y="2753417"/>
            <a:ext cx="2402233" cy="51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07415" eaLnBrk="1" fontAlgn="base" hangingPunct="1">
              <a:spcBef>
                <a:spcPct val="0"/>
              </a:spcBef>
              <a:spcAft>
                <a:spcPct val="0"/>
              </a:spcAft>
              <a:defRPr/>
            </a:pPr>
            <a:r>
              <a:rPr lang="zh-CN" altLang="en-US" sz="2780" b="1" kern="0" dirty="0">
                <a:solidFill>
                  <a:srgbClr val="0000FF"/>
                </a:solidFill>
                <a:latin typeface="Times New Roman" panose="02020603050405020304" pitchFamily="34" charset="0"/>
                <a:cs typeface="Times New Roman" panose="02020603050405020304" pitchFamily="34" charset="0"/>
              </a:rPr>
              <a:t>情节线</a:t>
            </a:r>
          </a:p>
        </p:txBody>
      </p:sp>
      <p:sp>
        <p:nvSpPr>
          <p:cNvPr id="13" name="TextBox 2"/>
          <p:cNvSpPr txBox="1">
            <a:spLocks noChangeArrowheads="1"/>
          </p:cNvSpPr>
          <p:nvPr>
            <p:custDataLst>
              <p:tags r:id="rId7"/>
            </p:custDataLst>
          </p:nvPr>
        </p:nvSpPr>
        <p:spPr bwMode="auto">
          <a:xfrm>
            <a:off x="7103114" y="1925975"/>
            <a:ext cx="2743321" cy="51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07415" eaLnBrk="1" fontAlgn="base" hangingPunct="1">
              <a:spcBef>
                <a:spcPct val="0"/>
              </a:spcBef>
              <a:spcAft>
                <a:spcPct val="0"/>
              </a:spcAft>
              <a:defRPr/>
            </a:pPr>
            <a:r>
              <a:rPr lang="zh-CN" altLang="zh-CN" sz="2780" b="1" kern="0">
                <a:solidFill>
                  <a:srgbClr val="0000FF"/>
                </a:solidFill>
              </a:rPr>
              <a:t>首尾段</a:t>
            </a:r>
            <a:endParaRPr lang="zh-CN" altLang="en-US" sz="1390" kern="0">
              <a:solidFill>
                <a:srgbClr val="0000FF"/>
              </a:solidFill>
              <a:latin typeface="Times New Roman" panose="02020603050405020304" pitchFamily="34" charset="0"/>
              <a:cs typeface="Times New Roman" panose="02020603050405020304" pitchFamily="34" charset="0"/>
            </a:endParaRPr>
          </a:p>
        </p:txBody>
      </p:sp>
      <p:sp>
        <p:nvSpPr>
          <p:cNvPr id="14" name="TextBox 2"/>
          <p:cNvSpPr txBox="1">
            <a:spLocks noChangeArrowheads="1"/>
          </p:cNvSpPr>
          <p:nvPr>
            <p:custDataLst>
              <p:tags r:id="rId8"/>
            </p:custDataLst>
          </p:nvPr>
        </p:nvSpPr>
        <p:spPr bwMode="auto">
          <a:xfrm>
            <a:off x="6609294" y="2791481"/>
            <a:ext cx="2402233" cy="51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07415" eaLnBrk="1" fontAlgn="base" hangingPunct="1">
              <a:spcBef>
                <a:spcPct val="0"/>
              </a:spcBef>
              <a:spcAft>
                <a:spcPct val="0"/>
              </a:spcAft>
              <a:defRPr/>
            </a:pPr>
            <a:r>
              <a:rPr lang="zh-CN" altLang="en-US" sz="2780" b="1" kern="0" dirty="0">
                <a:solidFill>
                  <a:srgbClr val="0000FF"/>
                </a:solidFill>
                <a:latin typeface="Times New Roman" panose="02020603050405020304" pitchFamily="34" charset="0"/>
                <a:cs typeface="Times New Roman" panose="02020603050405020304" pitchFamily="34" charset="0"/>
              </a:rPr>
              <a:t>感情线</a:t>
            </a:r>
          </a:p>
        </p:txBody>
      </p:sp>
      <p:sp>
        <p:nvSpPr>
          <p:cNvPr id="15" name="文本框 14"/>
          <p:cNvSpPr txBox="1"/>
          <p:nvPr>
            <p:custDataLst>
              <p:tags r:id="rId9"/>
            </p:custDataLst>
          </p:nvPr>
        </p:nvSpPr>
        <p:spPr>
          <a:xfrm>
            <a:off x="1069502" y="5059064"/>
            <a:ext cx="7330727" cy="519132"/>
          </a:xfrm>
          <a:prstGeom prst="rect">
            <a:avLst/>
          </a:prstGeom>
          <a:noFill/>
        </p:spPr>
        <p:txBody>
          <a:bodyPr wrap="square" rtlCol="0">
            <a:spAutoFit/>
          </a:bodyPr>
          <a:lstStyle/>
          <a:p>
            <a:r>
              <a:rPr lang="en-US" altLang="zh-CN" sz="2780">
                <a:latin typeface="Arial" panose="020B0604020202020204" pitchFamily="34" charset="0"/>
                <a:ea typeface="微软雅黑" panose="020B0503020204020204" pitchFamily="34" charset="-122"/>
                <a:cs typeface="Arial" panose="020B0604020202020204" pitchFamily="34" charset="0"/>
              </a:rPr>
              <a:t>4.  Use your common sense</a:t>
            </a:r>
            <a:endParaRPr lang="zh-CN" altLang="en-US" sz="278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p:cNvSpPr txBox="1"/>
          <p:nvPr>
            <p:custDataLst>
              <p:tags r:id="rId10"/>
            </p:custDataLst>
          </p:nvPr>
        </p:nvSpPr>
        <p:spPr>
          <a:xfrm>
            <a:off x="1092198" y="4272024"/>
            <a:ext cx="7888723" cy="519132"/>
          </a:xfrm>
          <a:prstGeom prst="rect">
            <a:avLst/>
          </a:prstGeom>
          <a:noFill/>
        </p:spPr>
        <p:txBody>
          <a:bodyPr wrap="square" rtlCol="0">
            <a:spAutoFit/>
          </a:bodyPr>
          <a:lstStyle/>
          <a:p>
            <a:r>
              <a:rPr lang="en-US" altLang="zh-CN" sz="2780">
                <a:latin typeface="Arial" panose="020B0604020202020204" pitchFamily="34" charset="0"/>
                <a:ea typeface="微软雅黑" panose="020B0503020204020204" pitchFamily="34" charset="-122"/>
                <a:cs typeface="Arial" panose="020B0604020202020204" pitchFamily="34" charset="0"/>
              </a:rPr>
              <a:t>3.  Use your grammar knowledge</a:t>
            </a:r>
            <a:endParaRPr lang="zh-CN" altLang="en-US" sz="278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矩形 2"/>
          <p:cNvSpPr/>
          <p:nvPr>
            <p:custDataLst>
              <p:tags r:id="rId11"/>
            </p:custDataLst>
          </p:nvPr>
        </p:nvSpPr>
        <p:spPr>
          <a:xfrm>
            <a:off x="5311538" y="3416729"/>
            <a:ext cx="1608293" cy="519132"/>
          </a:xfrm>
          <a:prstGeom prst="rect">
            <a:avLst/>
          </a:prstGeom>
        </p:spPr>
        <p:txBody>
          <a:bodyPr wrap="none">
            <a:spAutoFit/>
          </a:bodyPr>
          <a:lstStyle/>
          <a:p>
            <a:pPr lvl="0"/>
            <a:r>
              <a:rPr lang="zh-CN" altLang="en-US" sz="2780">
                <a:solidFill>
                  <a:srgbClr val="0000FF"/>
                </a:solidFill>
                <a:latin typeface="Arial" panose="020B0604020202020204" pitchFamily="34" charset="0"/>
                <a:ea typeface="微软雅黑" panose="020B0503020204020204" pitchFamily="34" charset="-122"/>
                <a:cs typeface="Arial" panose="020B0604020202020204" pitchFamily="34" charset="0"/>
              </a:rPr>
              <a:t>瞻前顾后</a:t>
            </a:r>
          </a:p>
        </p:txBody>
      </p:sp>
      <p:sp>
        <p:nvSpPr>
          <p:cNvPr id="4" name="矩形 3"/>
          <p:cNvSpPr/>
          <p:nvPr>
            <p:custDataLst>
              <p:tags r:id="rId12"/>
            </p:custDataLst>
          </p:nvPr>
        </p:nvSpPr>
        <p:spPr>
          <a:xfrm>
            <a:off x="6387322" y="4272024"/>
            <a:ext cx="2320828" cy="519132"/>
          </a:xfrm>
          <a:prstGeom prst="rect">
            <a:avLst/>
          </a:prstGeom>
        </p:spPr>
        <p:txBody>
          <a:bodyPr wrap="none">
            <a:spAutoFit/>
          </a:bodyPr>
          <a:lstStyle/>
          <a:p>
            <a:pPr lvl="0"/>
            <a:r>
              <a:rPr lang="zh-CN" altLang="en-US" sz="2780">
                <a:solidFill>
                  <a:srgbClr val="0000FF"/>
                </a:solidFill>
                <a:latin typeface="Arial" panose="020B0604020202020204" pitchFamily="34" charset="0"/>
                <a:ea typeface="微软雅黑" panose="020B0503020204020204" pitchFamily="34" charset="-122"/>
                <a:cs typeface="Arial" panose="020B0604020202020204" pitchFamily="34" charset="0"/>
              </a:rPr>
              <a:t>运用语法知识</a:t>
            </a:r>
          </a:p>
        </p:txBody>
      </p:sp>
      <p:sp>
        <p:nvSpPr>
          <p:cNvPr id="6" name="矩形 5"/>
          <p:cNvSpPr/>
          <p:nvPr>
            <p:custDataLst>
              <p:tags r:id="rId13"/>
            </p:custDataLst>
          </p:nvPr>
        </p:nvSpPr>
        <p:spPr>
          <a:xfrm>
            <a:off x="5583176" y="5086010"/>
            <a:ext cx="1608293" cy="519132"/>
          </a:xfrm>
          <a:prstGeom prst="rect">
            <a:avLst/>
          </a:prstGeom>
        </p:spPr>
        <p:txBody>
          <a:bodyPr wrap="none">
            <a:spAutoFit/>
          </a:bodyPr>
          <a:lstStyle/>
          <a:p>
            <a:pPr lvl="0"/>
            <a:r>
              <a:rPr lang="zh-CN" altLang="en-US" sz="2780">
                <a:solidFill>
                  <a:srgbClr val="0000FF"/>
                </a:solidFill>
                <a:latin typeface="Arial" panose="020B0604020202020204" pitchFamily="34" charset="0"/>
                <a:ea typeface="微软雅黑" panose="020B0503020204020204" pitchFamily="34" charset="-122"/>
                <a:cs typeface="Arial" panose="020B0604020202020204" pitchFamily="34" charset="0"/>
              </a:rPr>
              <a:t>运用常识</a:t>
            </a:r>
          </a:p>
        </p:txBody>
      </p:sp>
      <p:sp>
        <p:nvSpPr>
          <p:cNvPr id="18" name="矩形 17"/>
          <p:cNvSpPr/>
          <p:nvPr>
            <p:custDataLst>
              <p:tags r:id="rId14"/>
            </p:custDataLst>
          </p:nvPr>
        </p:nvSpPr>
        <p:spPr>
          <a:xfrm>
            <a:off x="5956731" y="2962211"/>
            <a:ext cx="183287" cy="916116"/>
          </a:xfrm>
          <a:prstGeom prst="rect">
            <a:avLst/>
          </a:prstGeom>
          <a:noFill/>
        </p:spPr>
        <p:txBody>
          <a:bodyPr wrap="none" lIns="90726" tIns="45363" rIns="90726" bIns="45363">
            <a:spAutoFit/>
          </a:bodyPr>
          <a:lstStyle/>
          <a:p>
            <a:pPr algn="ctr"/>
            <a:endParaRPr lang="zh-CN" altLang="en-US" sz="536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1" name="New picture"/>
          <p:cNvPicPr/>
          <p:nvPr>
            <p:custDataLst>
              <p:tags r:id="rId15"/>
            </p:custDataLst>
          </p:nvPr>
        </p:nvPicPr>
        <p:blipFill>
          <a:blip r:embed="rId18"/>
          <a:stretch>
            <a:fillRect/>
          </a:stretch>
        </p:blipFill>
        <p:spPr>
          <a:xfrm>
            <a:off x="10244435" y="10343555"/>
            <a:ext cx="315020" cy="239415"/>
          </a:xfrm>
          <a:prstGeom prst="cube">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4_BD#97cc475e9?segpoint=1&amp;vbadefaultcenterpage=1&amp;parentnodeid=b9764f6e6&amp;vbahtmlprocessed=1"/>
          <p:cNvSpPr/>
          <p:nvPr/>
        </p:nvSpPr>
        <p:spPr>
          <a:xfrm>
            <a:off x="402844" y="587619"/>
            <a:ext cx="11521440" cy="480759"/>
          </a:xfrm>
          <a:prstGeom prst="rect">
            <a:avLst/>
          </a:prstGeom>
          <a:noFill/>
        </p:spPr>
        <p:txBody>
          <a:bodyPr wrap="none" lIns="0" tIns="0" rIns="0" bIns="0" rtlCol="0" anchor="t"/>
          <a:lstStyle/>
          <a:p>
            <a:pPr algn="l">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明确考查重点</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——提效率</a:t>
            </a:r>
            <a:endParaRPr lang="en-US" altLang="zh-CN" sz="2610" dirty="0"/>
          </a:p>
        </p:txBody>
      </p:sp>
      <p:pic>
        <p:nvPicPr>
          <p:cNvPr id="3" name="P_4_BD#97cc475e9?vbadefaultcenterpage=1&amp;parentnodeid=b9764f6e6&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1984375" y="1608318"/>
            <a:ext cx="8357616" cy="2944368"/>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Ovr>
    <a:masterClrMapping/>
  </p:clrMapOvr>
  <p:transition>
    <p:spli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1075" y="464185"/>
            <a:ext cx="9380220" cy="922020"/>
          </a:xfrm>
          <a:prstGeom prst="rect">
            <a:avLst/>
          </a:prstGeom>
          <a:noFill/>
        </p:spPr>
        <p:txBody>
          <a:bodyPr wrap="square" rtlCol="0">
            <a:spAutoFit/>
          </a:bodyPr>
          <a:lstStyle/>
          <a:p>
            <a:r>
              <a:rPr lang="en-US" sz="54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Homework</a:t>
            </a:r>
            <a:r>
              <a:rPr lang="en-US" altLang="zh-CN" sz="5400" b="1"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sym typeface="+mn-ea"/>
              </a:rPr>
              <a:t>：</a:t>
            </a:r>
          </a:p>
        </p:txBody>
      </p:sp>
      <p:sp>
        <p:nvSpPr>
          <p:cNvPr id="4" name="文本框 3"/>
          <p:cNvSpPr txBox="1"/>
          <p:nvPr>
            <p:custDataLst>
              <p:tags r:id="rId1"/>
            </p:custDataLst>
          </p:nvPr>
        </p:nvSpPr>
        <p:spPr>
          <a:xfrm>
            <a:off x="1009650" y="1868805"/>
            <a:ext cx="10948670" cy="2635885"/>
          </a:xfrm>
          <a:prstGeom prst="rect">
            <a:avLst/>
          </a:prstGeom>
          <a:noFill/>
        </p:spPr>
        <p:txBody>
          <a:bodyPr wrap="square" rtlCol="0">
            <a:noAutofit/>
          </a:bodyPr>
          <a:lstStyle/>
          <a:p>
            <a:pPr algn="l"/>
            <a:r>
              <a:rPr lang="en-US" altLang="zh-CN" sz="4000" b="1">
                <a:latin typeface="Times New Roman" panose="02020603050405020304" pitchFamily="34" charset="0"/>
                <a:cs typeface="Times New Roman" panose="02020603050405020304" pitchFamily="34" charset="0"/>
              </a:rPr>
              <a:t>1. Summarize the </a:t>
            </a:r>
            <a:r>
              <a:rPr lang="en-US" altLang="zh-CN" sz="4000" b="1">
                <a:latin typeface="Times New Roman" panose="02020603050405020304" pitchFamily="34" charset="0"/>
                <a:cs typeface="Times New Roman" panose="02020603050405020304" pitchFamily="34" charset="0"/>
                <a:sym typeface="+mn-ea"/>
              </a:rPr>
              <a:t>strategies and </a:t>
            </a:r>
            <a:r>
              <a:rPr lang="en-US" altLang="zh-CN" sz="4000" b="1">
                <a:latin typeface="Times New Roman" panose="02020603050405020304" pitchFamily="34" charset="0"/>
                <a:cs typeface="Times New Roman" panose="02020603050405020304" pitchFamily="34" charset="0"/>
              </a:rPr>
              <a:t>skills  used in dealing with  cloze tests.</a:t>
            </a:r>
          </a:p>
          <a:p>
            <a:pPr algn="l"/>
            <a:r>
              <a:rPr lang="en-US" altLang="zh-CN" sz="4000" b="1">
                <a:latin typeface="Times New Roman" panose="02020603050405020304" pitchFamily="34" charset="0"/>
                <a:cs typeface="Times New Roman" panose="02020603050405020304" pitchFamily="34" charset="0"/>
              </a:rPr>
              <a:t>2. Finish the cloze test in the exercise book.</a:t>
            </a:r>
          </a:p>
        </p:txBody>
      </p:sp>
    </p:spTree>
  </p:cSld>
  <p:clrMapOvr>
    <a:masterClrMapping/>
  </p:clrMapOvr>
  <p:transition>
    <p:spli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2"/>
            </p:custDataLst>
          </p:nvPr>
        </p:nvSpPr>
        <p:spPr>
          <a:xfrm>
            <a:off x="183515" y="2309495"/>
            <a:ext cx="11729085" cy="2221230"/>
          </a:xfrm>
        </p:spPr>
        <p:txBody>
          <a:bodyPr>
            <a:noAutofit/>
          </a:bodyPr>
          <a:lstStyle/>
          <a:p>
            <a:pPr algn="l"/>
            <a:br>
              <a:rPr lang="zh-CN" altLang="en-US" sz="48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34" charset="0"/>
                <a:cs typeface="Times New Roman" panose="02020603050405020304" pitchFamily="34" charset="0"/>
                <a:sym typeface="+mn-lt"/>
              </a:rPr>
            </a:br>
            <a:r>
              <a:rPr lang="en-US" altLang="zh-CN" sz="3600" b="1" spc="149" dirty="0">
                <a:solidFill>
                  <a:schemeClr val="tx1">
                    <a:lumMod val="95000"/>
                    <a:lumOff val="5000"/>
                  </a:schemeClr>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mn-cs"/>
                <a:sym typeface="+mn-lt"/>
              </a:rPr>
              <a:t>Strageties for narrative cloze tests of new NCEE</a:t>
            </a:r>
            <a:br>
              <a:rPr lang="en-US" altLang="zh-CN" sz="4000" b="1" spc="149" dirty="0">
                <a:solidFill>
                  <a:schemeClr val="tx1">
                    <a:lumMod val="95000"/>
                    <a:lumOff val="5000"/>
                  </a:schemeClr>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mn-cs"/>
                <a:sym typeface="+mn-lt"/>
              </a:rPr>
            </a:br>
            <a:br>
              <a:rPr lang="en-US" altLang="zh-CN" sz="4000" b="1" spc="149" dirty="0">
                <a:solidFill>
                  <a:schemeClr val="tx1">
                    <a:lumMod val="95000"/>
                    <a:lumOff val="5000"/>
                  </a:schemeClr>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mn-cs"/>
                <a:sym typeface="+mn-lt"/>
              </a:rPr>
            </a:br>
            <a:r>
              <a:rPr lang="en-US" altLang="zh-CN" sz="4000" b="1" spc="149" dirty="0">
                <a:solidFill>
                  <a:schemeClr val="tx1">
                    <a:lumMod val="95000"/>
                    <a:lumOff val="5000"/>
                  </a:schemeClr>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mn-cs"/>
                <a:sym typeface="+mn-lt"/>
              </a:rPr>
              <a:t>             </a:t>
            </a:r>
            <a:r>
              <a:rPr lang="en-US" altLang="zh-CN" sz="3600" b="1" spc="149" dirty="0">
                <a:solidFill>
                  <a:schemeClr val="tx1">
                    <a:lumMod val="95000"/>
                    <a:lumOff val="5000"/>
                  </a:schemeClr>
                </a:solidFill>
                <a:effectLst>
                  <a:outerShdw blurRad="38100" dist="19050" dir="2700000" algn="tl" rotWithShape="0">
                    <a:schemeClr val="dk1">
                      <a:alpha val="40000"/>
                    </a:schemeClr>
                  </a:outerShdw>
                </a:effectLst>
                <a:uFillTx/>
                <a:latin typeface="Arial" panose="020B0604020202020204" pitchFamily="34" charset="0"/>
                <a:ea typeface="微软雅黑" panose="020B0503020204020204" pitchFamily="34" charset="-122"/>
                <a:cs typeface="+mn-cs"/>
                <a:sym typeface="+mn-lt"/>
              </a:rPr>
              <a:t>   ——新高考完形填空记叙文解题策略</a:t>
            </a:r>
          </a:p>
        </p:txBody>
      </p:sp>
      <p:sp>
        <p:nvSpPr>
          <p:cNvPr id="12" name="文本占位符 11"/>
          <p:cNvSpPr>
            <a:spLocks noGrp="1"/>
          </p:cNvSpPr>
          <p:nvPr>
            <p:ph type="body" sz="quarter" idx="13"/>
            <p:custDataLst>
              <p:tags r:id="rId3"/>
            </p:custDataLst>
          </p:nvPr>
        </p:nvSpPr>
        <p:spPr>
          <a:xfrm>
            <a:off x="4562358" y="4815305"/>
            <a:ext cx="2503417" cy="409601"/>
          </a:xfrm>
        </p:spPr>
        <p:txBody>
          <a:bodyPr>
            <a:normAutofit/>
          </a:bodyPr>
          <a:lstStyle/>
          <a:p>
            <a:r>
              <a:rPr lang="zh-CN" altLang="en-US" b="1" dirty="0">
                <a:solidFill>
                  <a:schemeClr val="dk1">
                    <a:lumMod val="85000"/>
                    <a:lumOff val="15000"/>
                  </a:schemeClr>
                </a:solidFill>
                <a:sym typeface="+mn-lt"/>
              </a:rPr>
              <a:t>南京市秦淮中学杨珊珊</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175" dirty="0">
                <a:solidFill>
                  <a:schemeClr val="accent1">
                    <a:lumMod val="50000"/>
                  </a:schemeClr>
                </a:solidFill>
                <a:effectLst>
                  <a:outerShdw blurRad="38100" dist="25400" dir="5400000" algn="ctr" rotWithShape="0">
                    <a:srgbClr val="6E747A">
                      <a:alpha val="43000"/>
                    </a:srgbClr>
                  </a:outerShdw>
                </a:effectLst>
              </a:rPr>
              <a:t>Learning </a:t>
            </a:r>
            <a:r>
              <a:rPr lang="en-US" altLang="zh-CN" sz="3175" dirty="0" err="1">
                <a:solidFill>
                  <a:schemeClr val="accent1">
                    <a:lumMod val="50000"/>
                  </a:schemeClr>
                </a:solidFill>
                <a:effectLst>
                  <a:outerShdw blurRad="38100" dist="25400" dir="5400000" algn="ctr" rotWithShape="0">
                    <a:srgbClr val="6E747A">
                      <a:alpha val="43000"/>
                    </a:srgbClr>
                  </a:outerShdw>
                </a:effectLst>
              </a:rPr>
              <a:t>obejectives</a:t>
            </a:r>
            <a:br>
              <a:rPr lang="en-US" altLang="zh-CN" dirty="0"/>
            </a:br>
            <a:endParaRPr lang="en-US" altLang="zh-CN" dirty="0"/>
          </a:p>
        </p:txBody>
      </p:sp>
      <p:sp>
        <p:nvSpPr>
          <p:cNvPr id="3" name="内容占位符 2"/>
          <p:cNvSpPr>
            <a:spLocks noGrp="1"/>
          </p:cNvSpPr>
          <p:nvPr>
            <p:ph idx="1"/>
          </p:nvPr>
        </p:nvSpPr>
        <p:spPr/>
        <p:txBody>
          <a:bodyPr/>
          <a:lstStyle/>
          <a:p>
            <a:pPr marL="0" indent="0">
              <a:buNone/>
            </a:pPr>
            <a:r>
              <a:rPr lang="en-US" altLang="zh-CN" sz="2780" b="1" dirty="0">
                <a:solidFill>
                  <a:schemeClr val="tx1">
                    <a:lumMod val="95000"/>
                    <a:lumOff val="5000"/>
                  </a:schemeClr>
                </a:solidFill>
                <a:effectLst>
                  <a:outerShdw blurRad="38100" dist="19050" dir="2700000" algn="tl" rotWithShape="0">
                    <a:schemeClr val="dk1">
                      <a:alpha val="40000"/>
                    </a:schemeClr>
                  </a:outerShdw>
                </a:effectLst>
              </a:rPr>
              <a:t>After learning the class, you will be able to :</a:t>
            </a:r>
          </a:p>
          <a:p>
            <a:pPr marL="514350" indent="-514350">
              <a:buAutoNum type="arabicPeriod"/>
            </a:pPr>
            <a:r>
              <a:rPr lang="en-US" altLang="zh-CN" sz="3175" b="1" dirty="0">
                <a:solidFill>
                  <a:srgbClr val="FF0000"/>
                </a:solidFill>
              </a:rPr>
              <a:t>Know</a:t>
            </a:r>
            <a:r>
              <a:rPr lang="zh-CN" altLang="en-US" sz="3175" b="1" dirty="0">
                <a:solidFill>
                  <a:srgbClr val="FF0000"/>
                </a:solidFill>
              </a:rPr>
              <a:t> </a:t>
            </a:r>
            <a:r>
              <a:rPr lang="en-US" altLang="zh-CN" sz="3175" b="1" dirty="0">
                <a:solidFill>
                  <a:srgbClr val="FF0000"/>
                </a:solidFill>
              </a:rPr>
              <a:t>the</a:t>
            </a:r>
            <a:r>
              <a:rPr lang="zh-CN" altLang="en-US" sz="3175" b="1" dirty="0">
                <a:solidFill>
                  <a:srgbClr val="FF0000"/>
                </a:solidFill>
              </a:rPr>
              <a:t> </a:t>
            </a:r>
            <a:r>
              <a:rPr lang="en-US" altLang="zh-CN" sz="3175" b="1" dirty="0">
                <a:solidFill>
                  <a:srgbClr val="FF0000"/>
                </a:solidFill>
              </a:rPr>
              <a:t>latest</a:t>
            </a:r>
            <a:r>
              <a:rPr lang="zh-CN" altLang="en-US" sz="3175" b="1" dirty="0">
                <a:solidFill>
                  <a:srgbClr val="FF0000"/>
                </a:solidFill>
              </a:rPr>
              <a:t> </a:t>
            </a:r>
            <a:r>
              <a:rPr lang="en-US" altLang="zh-CN" sz="3175" b="1" dirty="0">
                <a:solidFill>
                  <a:srgbClr val="FF0000"/>
                </a:solidFill>
              </a:rPr>
              <a:t>question setting</a:t>
            </a:r>
            <a:r>
              <a:rPr lang="zh-CN" altLang="en-US" sz="3175" b="1" dirty="0">
                <a:solidFill>
                  <a:srgbClr val="FF0000"/>
                </a:solidFill>
              </a:rPr>
              <a:t>（问题设置）</a:t>
            </a:r>
            <a:r>
              <a:rPr lang="en-US" altLang="zh-CN" sz="3175" b="1" dirty="0">
                <a:solidFill>
                  <a:srgbClr val="FF0000"/>
                </a:solidFill>
              </a:rPr>
              <a:t> of NCEE(</a:t>
            </a:r>
            <a:r>
              <a:rPr lang="zh-CN" altLang="en-US" sz="3175" b="1" dirty="0">
                <a:solidFill>
                  <a:srgbClr val="FF0000"/>
                </a:solidFill>
              </a:rPr>
              <a:t>高考</a:t>
            </a:r>
            <a:r>
              <a:rPr lang="en-US" altLang="zh-CN" sz="3175" b="1" dirty="0">
                <a:solidFill>
                  <a:srgbClr val="FF0000"/>
                </a:solidFill>
              </a:rPr>
              <a:t>)</a:t>
            </a:r>
          </a:p>
          <a:p>
            <a:pPr marL="514350" indent="-514350">
              <a:buFont typeface="Arial" panose="020B0604020202020204" pitchFamily="34" charset="0"/>
              <a:buAutoNum type="arabicPeriod"/>
            </a:pPr>
            <a:r>
              <a:rPr lang="en-US" altLang="zh-CN" sz="3175" b="1" dirty="0">
                <a:solidFill>
                  <a:srgbClr val="FF0000"/>
                </a:solidFill>
              </a:rPr>
              <a:t>Master some basic problem-solving strategies of a narrative cloze</a:t>
            </a:r>
          </a:p>
          <a:p>
            <a:pPr marL="514350" indent="-514350">
              <a:buFont typeface="Arial" panose="020B0604020202020204" pitchFamily="34" charset="0"/>
              <a:buAutoNum type="arabicPeriod"/>
            </a:pPr>
            <a:r>
              <a:rPr lang="en-US" altLang="zh-CN" sz="3175" b="1" dirty="0">
                <a:solidFill>
                  <a:srgbClr val="FF0000"/>
                </a:solidFill>
              </a:rPr>
              <a:t>Apply the tricks to improve the ability of solving problems</a:t>
            </a:r>
          </a:p>
          <a:p>
            <a:pPr marL="514350" indent="-514350">
              <a:buFont typeface="Arial" panose="020B0604020202020204" pitchFamily="34" charset="0"/>
              <a:buAutoNum type="arabicPeriod"/>
            </a:pPr>
            <a:r>
              <a:rPr lang="en-US" altLang="zh-CN" sz="3175" b="1" dirty="0">
                <a:solidFill>
                  <a:srgbClr val="FF0000"/>
                </a:solidFill>
              </a:rPr>
              <a:t>Summarize the </a:t>
            </a:r>
            <a:r>
              <a:rPr lang="en-US" altLang="zh-CN" sz="3175" b="1" dirty="0">
                <a:solidFill>
                  <a:srgbClr val="FF0000"/>
                </a:solidFill>
                <a:sym typeface="+mn-ea"/>
              </a:rPr>
              <a:t>strategies</a:t>
            </a:r>
            <a:r>
              <a:rPr lang="en-US" altLang="zh-CN" sz="3175" b="1" dirty="0">
                <a:solidFill>
                  <a:srgbClr val="FF0000"/>
                </a:solidFill>
              </a:rPr>
              <a:t> of doing cloze tests.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_4_BD#97cc475e9?segpoint=1&amp;vbadefaultcenterpage=1&amp;parentnodeid=b9764f6e6&amp;vbahtmlprocessed=1"/>
          <p:cNvSpPr/>
          <p:nvPr/>
        </p:nvSpPr>
        <p:spPr>
          <a:xfrm>
            <a:off x="484124" y="157108"/>
            <a:ext cx="11722100" cy="5255959"/>
          </a:xfrm>
          <a:prstGeom prst="rect">
            <a:avLst/>
          </a:prstGeom>
          <a:noFill/>
        </p:spPr>
        <p:txBody>
          <a:bodyPr wrap="square" lIns="0" tIns="0" rIns="0" bIns="0" rtlCol="0" anchor="t"/>
          <a:lstStyle/>
          <a:p>
            <a:pPr algn="l">
              <a:lnSpc>
                <a:spcPts val="4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3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3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把握考查方向</a:t>
            </a:r>
            <a:r>
              <a:rPr lang="en-US" altLang="zh-CN" sz="3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——知考情</a:t>
            </a:r>
            <a:endParaRPr lang="en-US" altLang="zh-CN" sz="3600" b="1" dirty="0"/>
          </a:p>
          <a:p>
            <a:pPr algn="l">
              <a:lnSpc>
                <a:spcPts val="4700"/>
              </a:lnSpc>
            </a:pPr>
            <a:r>
              <a:rPr lang="en-US" altLang="zh-CN" sz="32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1"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句内层次考查</a:t>
            </a:r>
            <a:r>
              <a:rPr lang="en-US" altLang="zh-CN" sz="32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：(level 1)</a:t>
            </a:r>
          </a:p>
          <a:p>
            <a:pPr algn="l">
              <a:lnSpc>
                <a:spcPts val="4700"/>
              </a:lnSpc>
            </a:pPr>
            <a:r>
              <a:rPr lang="en-US" altLang="zh-CN" sz="32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32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句内层次题是指那些</a:t>
            </a:r>
            <a:r>
              <a:rPr lang="en-US" altLang="zh-CN" sz="3200" b="1"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通过阅读翻译空格处所在的句子就能找出答案的题目</a:t>
            </a:r>
            <a:r>
              <a:rPr lang="en-US" altLang="zh-CN" sz="32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，解决这类问题主要是对句子的准确理解和对四个选项的意思的准确把握。</a:t>
            </a:r>
            <a:endParaRPr lang="en-US" altLang="zh-CN" sz="3200" b="1" dirty="0"/>
          </a:p>
          <a:p>
            <a:pPr>
              <a:lnSpc>
                <a:spcPts val="4700"/>
              </a:lnSpc>
            </a:pPr>
            <a:r>
              <a:rPr lang="en-US" altLang="zh-CN" sz="32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a:lnSpc>
                <a:spcPts val="4700"/>
              </a:lnSpc>
            </a:pPr>
            <a:r>
              <a:rPr lang="en-US" altLang="zh-CN" sz="32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a:t>
            </a:r>
            <a:r>
              <a:rPr lang="en-US" altLang="zh-CN" sz="3200" b="1"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句组层次考查</a:t>
            </a:r>
            <a:r>
              <a:rPr lang="en-US" altLang="zh-CN" sz="32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32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sym typeface="+mn-ea"/>
              </a:rPr>
              <a:t>(level 2)</a:t>
            </a:r>
            <a:endParaRPr lang="en-US" altLang="zh-CN" sz="3200" b="1"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endParaRPr>
          </a:p>
          <a:p>
            <a:pPr algn="l">
              <a:lnSpc>
                <a:spcPts val="4700"/>
              </a:lnSpc>
            </a:pPr>
            <a:r>
              <a:rPr lang="en-US" altLang="zh-CN" sz="32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        句组层次题是指那些</a:t>
            </a:r>
            <a:r>
              <a:rPr lang="en-US" altLang="zh-CN" sz="3200" b="1" i="0" dirty="0">
                <a:solidFill>
                  <a:srgbClr val="FF0000"/>
                </a:solidFill>
                <a:latin typeface="Times New Roman" panose="02020603050405020304" pitchFamily="34" charset="0"/>
                <a:ea typeface="宋体" panose="02010600030101010101" pitchFamily="2" charset="-122"/>
                <a:cs typeface="Times New Roman" panose="02020603050405020304" pitchFamily="34" charset="-120"/>
              </a:rPr>
              <a:t>通过阅读翻译空格处所在的句子，不能找出正确答案，需要结合上下句、本段甚至其他段落内容才能推断出答案的题目</a:t>
            </a:r>
            <a:r>
              <a:rPr lang="en-US" altLang="zh-CN" sz="32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。解决这类题目必须要整体阅读，结合上下文的意思，根据创设的情境和故事合理推断发展过程。</a:t>
            </a:r>
            <a:endParaRPr lang="en-US" altLang="zh-CN" sz="3200" b="1" dirty="0"/>
          </a:p>
        </p:txBody>
      </p:sp>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_4_BD#97cc475e9?segpoint=1&amp;vbadefaultcenterpage=1&amp;parentnodeid=b9764f6e6&amp;vbahtmlprocessed=1"/>
          <p:cNvSpPr/>
          <p:nvPr/>
        </p:nvSpPr>
        <p:spPr>
          <a:xfrm>
            <a:off x="283464" y="388229"/>
            <a:ext cx="11521440" cy="480759"/>
          </a:xfrm>
          <a:prstGeom prst="rect">
            <a:avLst/>
          </a:prstGeom>
          <a:noFill/>
        </p:spPr>
        <p:txBody>
          <a:bodyPr wrap="none" lIns="0" tIns="0" rIns="0" bIns="0" rtlCol="0" anchor="t"/>
          <a:lstStyle/>
          <a:p>
            <a:pPr algn="l">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熟练解题流程</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——提效率</a:t>
            </a:r>
            <a:endParaRPr lang="en-US" altLang="zh-CN" sz="2610" dirty="0"/>
          </a:p>
        </p:txBody>
      </p:sp>
      <p:pic>
        <p:nvPicPr>
          <p:cNvPr id="3" name="P_4_BD#97cc475e9?vbadefaultcenterpage=1&amp;parentnodeid=b9764f6e6&amp;vbahtmlprocessed=1" descr="preencoded.png"/>
          <p:cNvPicPr>
            <a:picLocks noChangeAspect="1"/>
          </p:cNvPicPr>
          <p:nvPr/>
        </p:nvPicPr>
        <p:blipFill>
          <a:blip r:embed="rId3">
            <a:clrChange>
              <a:clrFrom>
                <a:srgbClr val="FFFFFF"/>
              </a:clrFrom>
              <a:clrTo>
                <a:srgbClr val="FFFFFF">
                  <a:alpha val="0"/>
                </a:srgbClr>
              </a:clrTo>
            </a:clrChange>
          </a:blip>
          <a:stretch>
            <a:fillRect/>
          </a:stretch>
        </p:blipFill>
        <p:spPr>
          <a:xfrm>
            <a:off x="1884299" y="1440678"/>
            <a:ext cx="8330184" cy="3538728"/>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Ovr>
    <a:masterClrMapping/>
  </p:clrMapOvr>
  <p:transition>
    <p:spli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778207" y="822324"/>
            <a:ext cx="5217983" cy="5217983"/>
          </a:xfrm>
          <a:prstGeom prst="rect">
            <a:avLst/>
          </a:prstGeom>
        </p:spPr>
      </p:pic>
      <p:sp>
        <p:nvSpPr>
          <p:cNvPr id="9" name="矩形 8"/>
          <p:cNvSpPr/>
          <p:nvPr>
            <p:custDataLst>
              <p:tags r:id="rId2"/>
            </p:custDataLst>
          </p:nvPr>
        </p:nvSpPr>
        <p:spPr>
          <a:xfrm>
            <a:off x="5825357" y="1024234"/>
            <a:ext cx="6271394" cy="1099580"/>
          </a:xfrm>
          <a:prstGeom prst="rect">
            <a:avLst/>
          </a:prstGeom>
          <a:noFill/>
        </p:spPr>
        <p:txBody>
          <a:bodyPr wrap="square" lIns="90726" tIns="45363" rIns="90726" bIns="45363">
            <a:spAutoFit/>
          </a:bodyPr>
          <a:lstStyle/>
          <a:p>
            <a:pPr algn="ctr"/>
            <a:r>
              <a:rPr lang="en-US" altLang="zh-CN" sz="6550" b="1" dirty="0">
                <a:ln w="6600">
                  <a:solidFill>
                    <a:schemeClr val="accent2"/>
                  </a:solidFill>
                  <a:prstDash val="solid"/>
                </a:ln>
                <a:solidFill>
                  <a:schemeClr val="accent5">
                    <a:lumMod val="75000"/>
                  </a:schemeClr>
                </a:solidFill>
                <a:effectLst>
                  <a:outerShdw dist="38100" dir="2700000" algn="tl" rotWithShape="0">
                    <a:schemeClr val="accent2"/>
                  </a:outerShdw>
                </a:effectLst>
              </a:rPr>
              <a:t>The skills of Cloze</a:t>
            </a:r>
          </a:p>
        </p:txBody>
      </p:sp>
      <p:pic>
        <p:nvPicPr>
          <p:cNvPr id="2" name="图片 1"/>
          <p:cNvPicPr>
            <a:picLocks noChangeAspect="1"/>
          </p:cNvPicPr>
          <p:nvPr>
            <p:custDataLst>
              <p:tags r:id="rId3"/>
            </p:custDataLst>
          </p:nvPr>
        </p:nvPicPr>
        <p:blipFill>
          <a:blip r:embed="rId7"/>
          <a:srcRect t="3030"/>
          <a:stretch>
            <a:fillRect/>
          </a:stretch>
        </p:blipFill>
        <p:spPr>
          <a:xfrm>
            <a:off x="9649049" y="4045718"/>
            <a:ext cx="2447702" cy="2776762"/>
          </a:xfrm>
          <a:prstGeom prst="rect">
            <a:avLst/>
          </a:prstGeom>
        </p:spPr>
      </p:pic>
      <p:sp>
        <p:nvSpPr>
          <p:cNvPr id="6" name="文本框 5"/>
          <p:cNvSpPr txBox="1"/>
          <p:nvPr>
            <p:custDataLst>
              <p:tags r:id="rId4"/>
            </p:custDataLst>
          </p:nvPr>
        </p:nvSpPr>
        <p:spPr>
          <a:xfrm>
            <a:off x="7264837" y="2828582"/>
            <a:ext cx="3268446" cy="702356"/>
          </a:xfrm>
          <a:prstGeom prst="rect">
            <a:avLst/>
          </a:prstGeom>
          <a:solidFill>
            <a:schemeClr val="accent1">
              <a:lumMod val="75000"/>
            </a:schemeClr>
          </a:solidFill>
        </p:spPr>
        <p:txBody>
          <a:bodyPr wrap="square" rtlCol="0">
            <a:spAutoFit/>
          </a:bodyPr>
          <a:lstStyle/>
          <a:p>
            <a:r>
              <a:rPr lang="zh-CN" altLang="en-US" sz="3970" dirty="0">
                <a:solidFill>
                  <a:schemeClr val="bg1"/>
                </a:solidFill>
                <a:latin typeface="微软雅黑" panose="020B0503020204020204" pitchFamily="34" charset="-122"/>
                <a:ea typeface="微软雅黑" panose="020B0503020204020204" pitchFamily="34" charset="-122"/>
              </a:rPr>
              <a:t>完型填空秘籍</a:t>
            </a:r>
            <a:r>
              <a:rPr lang="en-US" altLang="zh-CN" sz="3970" dirty="0">
                <a:solidFill>
                  <a:schemeClr val="bg1"/>
                </a:solidFill>
                <a:latin typeface="微软雅黑" panose="020B0503020204020204" pitchFamily="34" charset="-122"/>
                <a:ea typeface="微软雅黑" panose="020B0503020204020204" pitchFamily="34" charset="-122"/>
              </a:rPr>
              <a:t> </a:t>
            </a:r>
            <a:endParaRPr lang="zh-CN" altLang="en-US" sz="397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5e606babc?segpoint=1&amp;vbadefaultcenterpage=1&amp;vbaautojustifyalign=1&amp;parentnodeid=8e7d4a7af&amp;vbahtmlprocessed=1"/>
          <p:cNvSpPr/>
          <p:nvPr/>
        </p:nvSpPr>
        <p:spPr>
          <a:xfrm>
            <a:off x="265176" y="292974"/>
            <a:ext cx="11521440" cy="995680"/>
          </a:xfrm>
          <a:prstGeom prst="rect">
            <a:avLst/>
          </a:prstGeom>
          <a:noFill/>
        </p:spPr>
        <p:txBody>
          <a:bodyPr wrap="none" lIns="0" tIns="0" rIns="0" bIns="0" rtlCol="0" anchor="t"/>
          <a:lstStyle/>
          <a:p>
            <a:pPr algn="l">
              <a:lnSpc>
                <a:spcPts val="4500"/>
              </a:lnSpc>
            </a:pPr>
            <a:r>
              <a:rPr lang="en-US" altLang="zh-CN" sz="2800" b="0" i="0" dirty="0">
                <a:solidFill>
                  <a:srgbClr val="FF0000"/>
                </a:solidFill>
                <a:latin typeface="Times New Roman" panose="02020603050405020304" pitchFamily="34" charset="0"/>
                <a:ea typeface="黑体" panose="02010609060101010101" charset="-122"/>
                <a:cs typeface="Times New Roman" panose="02020603050405020304" pitchFamily="34" charset="-120"/>
              </a:rPr>
              <a:t>技法点拨</a:t>
            </a:r>
            <a:endParaRPr lang="en-US" altLang="zh-CN" sz="2800" dirty="0">
              <a:solidFill>
                <a:srgbClr val="FF0000"/>
              </a:solidFill>
            </a:endParaRPr>
          </a:p>
        </p:txBody>
      </p:sp>
      <p:sp>
        <p:nvSpPr>
          <p:cNvPr id="3" name="C_5_BD#776790a4b?vbadefaultcenterpage=1&amp;vbaautojustifyalign=1&amp;parentnodeid=5e606babc&amp;vbahtmlprocessed=1"/>
          <p:cNvSpPr/>
          <p:nvPr/>
        </p:nvSpPr>
        <p:spPr>
          <a:xfrm>
            <a:off x="301371" y="885222"/>
            <a:ext cx="11521440" cy="949960"/>
          </a:xfrm>
          <a:prstGeom prst="rect">
            <a:avLst/>
          </a:prstGeom>
          <a:noFill/>
        </p:spPr>
        <p:txBody>
          <a:bodyPr wrap="none" lIns="0" tIns="0" rIns="0" bIns="0" rtlCol="0" anchor="t"/>
          <a:lstStyle/>
          <a:p>
            <a:pPr algn="l">
              <a:lnSpc>
                <a:spcPts val="4200"/>
              </a:lnSpc>
            </a:pPr>
            <a:r>
              <a:rPr lang="en-US" altLang="zh-CN" sz="2600" b="0" i="0" dirty="0">
                <a:solidFill>
                  <a:srgbClr val="FF0000"/>
                </a:solidFill>
                <a:latin typeface="Times New Roman" panose="02020603050405020304" pitchFamily="34" charset="0"/>
                <a:ea typeface="黑体" panose="02010609060101010101" charset="-122"/>
                <a:cs typeface="Times New Roman" panose="02020603050405020304" pitchFamily="34" charset="-120"/>
              </a:rPr>
              <a:t>微技能一</a:t>
            </a:r>
            <a:r>
              <a:rPr lang="en-US" altLang="zh-CN" sz="2600" b="0" i="0" dirty="0">
                <a:solidFill>
                  <a:srgbClr val="FF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0" i="0" dirty="0">
                <a:solidFill>
                  <a:srgbClr val="FF0000"/>
                </a:solidFill>
                <a:latin typeface="Times New Roman" panose="02020603050405020304" pitchFamily="34" charset="0"/>
                <a:ea typeface="黑体" panose="02010609060101010101" charset="-122"/>
                <a:cs typeface="Times New Roman" panose="02020603050405020304" pitchFamily="34" charset="-120"/>
              </a:rPr>
              <a:t>逻辑关系定位</a:t>
            </a:r>
          </a:p>
        </p:txBody>
      </p:sp>
      <p:sp>
        <p:nvSpPr>
          <p:cNvPr id="4" name="P_6_BD#99496ad3f?vbadefaultcenterpage=1&amp;vbaautojustifyalign=1&amp;parentnodeid=776790a4b&amp;vbahtmlprocessed=1"/>
          <p:cNvSpPr/>
          <p:nvPr/>
        </p:nvSpPr>
        <p:spPr>
          <a:xfrm>
            <a:off x="301371" y="1471859"/>
            <a:ext cx="11521440" cy="480759"/>
          </a:xfrm>
          <a:prstGeom prst="rect">
            <a:avLst/>
          </a:prstGeom>
          <a:noFill/>
        </p:spPr>
        <p:txBody>
          <a:bodyPr wrap="none" lIns="0" tIns="0" rIns="0" bIns="0" rtlCol="0" anchor="t"/>
          <a:lstStyle/>
          <a:p>
            <a:pPr algn="l">
              <a:lnSpc>
                <a:spcPts val="4200"/>
              </a:lnSpc>
            </a:pP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完形填空所选短文前后连贯，脉络自然有序，因此我们可以充分利用表达</a:t>
            </a:r>
            <a:endParaRPr lang="en-US" altLang="zh-CN" sz="2610" b="1" dirty="0"/>
          </a:p>
        </p:txBody>
      </p:sp>
      <p:graphicFrame>
        <p:nvGraphicFramePr>
          <p:cNvPr id="5" name="P_6_BD#99496ad3f?colgroup=5,27&amp;vbadefaultcenterpage=1&amp;vbaautojustifyalign=1&amp;parentnodeid=776790a4b&amp;vbahtmlprocessed=1"/>
          <p:cNvGraphicFramePr>
            <a:graphicFrameLocks noGrp="1"/>
          </p:cNvGraphicFramePr>
          <p:nvPr>
            <p:custDataLst>
              <p:tags r:id="rId1"/>
            </p:custDataLst>
          </p:nvPr>
        </p:nvGraphicFramePr>
        <p:xfrm>
          <a:off x="301752" y="2776526"/>
          <a:ext cx="11503152" cy="3990468"/>
        </p:xfrm>
        <a:graphic>
          <a:graphicData uri="http://schemas.openxmlformats.org/drawingml/2006/table">
            <a:tbl>
              <a:tblPr/>
              <a:tblGrid>
                <a:gridCol w="2093976">
                  <a:extLst>
                    <a:ext uri="{9D8B030D-6E8A-4147-A177-3AD203B41FA5}">
                      <a16:colId xmlns:a16="http://schemas.microsoft.com/office/drawing/2014/main" val="20000"/>
                    </a:ext>
                  </a:extLst>
                </a:gridCol>
                <a:gridCol w="9409176">
                  <a:extLst>
                    <a:ext uri="{9D8B030D-6E8A-4147-A177-3AD203B41FA5}">
                      <a16:colId xmlns:a16="http://schemas.microsoft.com/office/drawing/2014/main" val="20001"/>
                    </a:ext>
                  </a:extLst>
                </a:gridCol>
              </a:tblGrid>
              <a:tr h="982155">
                <a:tc>
                  <a:txBody>
                    <a:bodyPr/>
                    <a:lstStyle/>
                    <a:p>
                      <a:pPr algn="ctr">
                        <a:lnSpc>
                          <a:spcPts val="3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单词</a:t>
                      </a: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1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and,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but,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because,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though,</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however,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yet,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therefore,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otherwise</a:t>
                      </a: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algn="l">
                        <a:lnSpc>
                          <a:spcPts val="3700"/>
                        </a:lnSpc>
                      </a:pPr>
                      <a:r>
                        <a:rPr lang="en-US" altLang="zh-CN" sz="2600" b="1" i="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while</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despite等</a:t>
                      </a:r>
                      <a:endParaRPr lang="en-US" altLang="zh-CN" sz="1200" b="1"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7267">
                <a:tc>
                  <a:txBody>
                    <a:bodyPr/>
                    <a:lstStyle/>
                    <a:p>
                      <a:pPr algn="ctr">
                        <a:lnSpc>
                          <a:spcPts val="37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短语</a:t>
                      </a:r>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41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other</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words,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addition,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because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of,</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result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（of）,</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on</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algn="l">
                        <a:lnSpc>
                          <a:spcPts val="4100"/>
                        </a:lnSpc>
                      </a:pP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contrary,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instead</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of,</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that</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is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to</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say,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what’s</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more,</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generally</a:t>
                      </a:r>
                      <a:r>
                        <a:rPr lang="en-US" altLang="zh-CN" sz="2600" b="1" i="0" dirty="0">
                          <a:solidFill>
                            <a:srgbClr val="000000"/>
                          </a:solidFill>
                          <a:latin typeface="宋体" panose="02010600030101010101" pitchFamily="2" charset="-122"/>
                          <a:ea typeface="宋体" panose="02010600030101010101" pitchFamily="2" charset="-122"/>
                          <a:cs typeface="宋体" panose="02010600030101010101" pitchFamily="34" charset="-120"/>
                        </a:rPr>
                        <a:t> </a:t>
                      </a:r>
                    </a:p>
                    <a:p>
                      <a:pPr algn="l">
                        <a:lnSpc>
                          <a:spcPts val="37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speaking等</a:t>
                      </a:r>
                      <a:endParaRPr lang="en-US" altLang="zh-CN" sz="1200" b="1" dirty="0"/>
                    </a:p>
                  </a:txBody>
                  <a:tcPr marL="72000" marR="72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P_6_BD#99496ad3f?vbadefaultcenterpage=1&amp;vbaautojustifyalign=1&amp;parentnodeid=776790a4b&amp;vbahtmlprocessed=1"/>
          <p:cNvSpPr/>
          <p:nvPr/>
        </p:nvSpPr>
        <p:spPr>
          <a:xfrm>
            <a:off x="283464" y="2230127"/>
            <a:ext cx="11521440" cy="480759"/>
          </a:xfrm>
          <a:prstGeom prst="rect">
            <a:avLst/>
          </a:prstGeom>
          <a:noFill/>
        </p:spPr>
        <p:txBody>
          <a:bodyPr wrap="none" lIns="0" tIns="0" rIns="0" bIns="0" rtlCol="0" anchor="t"/>
          <a:lstStyle/>
          <a:p>
            <a:pPr algn="l">
              <a:lnSpc>
                <a:spcPts val="4200"/>
              </a:lnSpc>
            </a:pPr>
            <a:r>
              <a:rPr lang="en-US" altLang="zh-CN" sz="2600" b="1" i="0" dirty="0" err="1">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逻辑关系的单词或短语等快速解题。表达逻辑关系的单词或短语主要有</a:t>
            </a:r>
            <a:r>
              <a:rPr lang="en-US" altLang="zh-CN" sz="2600" b="1" i="0" dirty="0">
                <a:solidFill>
                  <a:srgbClr val="000000"/>
                </a:solidFill>
                <a:latin typeface="Times New Roman" panose="02020603050405020304" pitchFamily="34" charset="0"/>
                <a:ea typeface="宋体" panose="02010600030101010101" pitchFamily="2" charset="-122"/>
                <a:cs typeface="Times New Roman" panose="02020603050405020304" pitchFamily="34" charset="-120"/>
              </a:rPr>
              <a:t>：</a:t>
            </a:r>
            <a:endParaRPr lang="en-US" altLang="zh-CN" sz="2610" b="1" dirty="0"/>
          </a:p>
        </p:txBody>
      </p:sp>
    </p:spTree>
  </p:cSld>
  <p:clrMapOvr>
    <a:masterClrMapping/>
  </p:clrMapOvr>
  <p:transition>
    <p:split dir="in"/>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25516c34-14c4-4bb2-bf6f-c780ab0169b9"/>
  <p:tag name="COMMONDATA" val="eyJoZGlkIjoiM2ZhZGE3ZmYxY2E5NDJmNzZlNjk0NjFlYjc5MzI5M2YifQ=="/>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TABLE_BEAUTIFY" val="smartTable{2814f7b0-f0c8-4315-8648-8624f876436f}"/>
</p:tagLst>
</file>

<file path=ppt/tags/tag181.xml><?xml version="1.0" encoding="utf-8"?>
<p:tagLst xmlns:a="http://schemas.openxmlformats.org/drawingml/2006/main" xmlns:r="http://schemas.openxmlformats.org/officeDocument/2006/relationships" xmlns:p="http://schemas.openxmlformats.org/presentationml/2006/main">
  <p:tag name="KSO_WM_UNIT_TABLE_BEAUTIFY" val="smartTable{b74da962-f372-48dd-825c-fb893fe1e6f5}"/>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UNIT_TABLE_BEAUTIFY" val="smartTable{34a9fc30-40b1-4a47-80e9-406a060a73bf}"/>
</p:tagLst>
</file>

<file path=ppt/tags/tag183.xml><?xml version="1.0" encoding="utf-8"?>
<p:tagLst xmlns:a="http://schemas.openxmlformats.org/drawingml/2006/main" xmlns:r="http://schemas.openxmlformats.org/officeDocument/2006/relationships" xmlns:p="http://schemas.openxmlformats.org/presentationml/2006/main">
  <p:tag name="AS_UNIQUEID" val="16"/>
</p:tagLst>
</file>

<file path=ppt/tags/tag184.xml><?xml version="1.0" encoding="utf-8"?>
<p:tagLst xmlns:a="http://schemas.openxmlformats.org/drawingml/2006/main" xmlns:r="http://schemas.openxmlformats.org/officeDocument/2006/relationships" xmlns:p="http://schemas.openxmlformats.org/presentationml/2006/main">
  <p:tag name="AS_UNIQUEID" val="18"/>
</p:tagLst>
</file>

<file path=ppt/tags/tag185.xml><?xml version="1.0" encoding="utf-8"?>
<p:tagLst xmlns:a="http://schemas.openxmlformats.org/drawingml/2006/main" xmlns:r="http://schemas.openxmlformats.org/officeDocument/2006/relationships" xmlns:p="http://schemas.openxmlformats.org/presentationml/2006/main">
  <p:tag name="AS_UNIQUEID" val="20"/>
</p:tagLst>
</file>

<file path=ppt/tags/tag186.xml><?xml version="1.0" encoding="utf-8"?>
<p:tagLst xmlns:a="http://schemas.openxmlformats.org/drawingml/2006/main" xmlns:r="http://schemas.openxmlformats.org/officeDocument/2006/relationships"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Lst>
</file>

<file path=ppt/tags/tag1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极简大气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汇报人姓名"/>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545_1*b*2"/>
  <p:tag name="KSO_WM_TEMPLATE_CATEGORY" val="custom"/>
  <p:tag name="KSO_WM_TEMPLATE_INDEX" val="20202545"/>
  <p:tag name="KSO_WM_UNIT_LAYERLEVEL" val="1"/>
  <p:tag name="KSO_WM_TAG_VERSION" val="1.0"/>
  <p:tag name="KSO_WM_BEAUTIFY_FLAG" val=""/>
  <p:tag name="KSO_WM_UNIT_TEXT_FILL_FORE_SCHEMECOLOR_INDEX_BRIGHTNESS" val="0.15"/>
  <p:tag name="KSO_WM_UNIT_TEXT_FILL_FORE_SCHEMECOLOR_INDEX" val="13"/>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545"/>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AS_UNIQUEID" val="5"/>
</p:tagLst>
</file>

<file path=ppt/tags/tag191.xml><?xml version="1.0" encoding="utf-8"?>
<p:tagLst xmlns:a="http://schemas.openxmlformats.org/drawingml/2006/main" xmlns:r="http://schemas.openxmlformats.org/officeDocument/2006/relationships" xmlns:p="http://schemas.openxmlformats.org/presentationml/2006/main">
  <p:tag name="AS_UNIQUEID" val="6"/>
</p:tagLst>
</file>

<file path=ppt/tags/tag192.xml><?xml version="1.0" encoding="utf-8"?>
<p:tagLst xmlns:a="http://schemas.openxmlformats.org/drawingml/2006/main" xmlns:r="http://schemas.openxmlformats.org/officeDocument/2006/relationships" xmlns:p="http://schemas.openxmlformats.org/presentationml/2006/main">
  <p:tag name="AS_UNIQUEID" val="7"/>
</p:tagLst>
</file>

<file path=ppt/tags/tag193.xml><?xml version="1.0" encoding="utf-8"?>
<p:tagLst xmlns:a="http://schemas.openxmlformats.org/drawingml/2006/main" xmlns:r="http://schemas.openxmlformats.org/officeDocument/2006/relationships" xmlns:p="http://schemas.openxmlformats.org/presentationml/2006/main">
  <p:tag name="AS_UNIQUEID" val="8"/>
</p:tagLst>
</file>

<file path=ppt/tags/tag194.xml><?xml version="1.0" encoding="utf-8"?>
<p:tagLst xmlns:a="http://schemas.openxmlformats.org/drawingml/2006/main" xmlns:r="http://schemas.openxmlformats.org/officeDocument/2006/relationships" xmlns:p="http://schemas.openxmlformats.org/presentationml/2006/main">
  <p:tag name="KSO_WM_UNIT_TABLE_BEAUTIFY" val="smartTable{6cebd552-4cb8-432b-9c4b-049b0b8bd943}"/>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31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AS_UNIQUEID" val="294"/>
</p:tagLst>
</file>

<file path=ppt/tags/tag278.xml><?xml version="1.0" encoding="utf-8"?>
<p:tagLst xmlns:a="http://schemas.openxmlformats.org/drawingml/2006/main" xmlns:r="http://schemas.openxmlformats.org/officeDocument/2006/relationships" xmlns:p="http://schemas.openxmlformats.org/presentationml/2006/main">
  <p:tag name="AS_UNIQUEID" val="295"/>
</p:tagLst>
</file>

<file path=ppt/tags/tag279.xml><?xml version="1.0" encoding="utf-8"?>
<p:tagLst xmlns:a="http://schemas.openxmlformats.org/drawingml/2006/main" xmlns:r="http://schemas.openxmlformats.org/officeDocument/2006/relationships" xmlns:p="http://schemas.openxmlformats.org/presentationml/2006/main">
  <p:tag name="AS_UNIQUEID" val="296"/>
</p:tagLst>
</file>

<file path=ppt/tags/tag2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AS_UNIQUEID" val="297"/>
</p:tagLst>
</file>

<file path=ppt/tags/tag281.xml><?xml version="1.0" encoding="utf-8"?>
<p:tagLst xmlns:a="http://schemas.openxmlformats.org/drawingml/2006/main" xmlns:r="http://schemas.openxmlformats.org/officeDocument/2006/relationships" xmlns:p="http://schemas.openxmlformats.org/presentationml/2006/main">
  <p:tag name="AS_UNIQUEID" val="298"/>
</p:tagLst>
</file>

<file path=ppt/tags/tag282.xml><?xml version="1.0" encoding="utf-8"?>
<p:tagLst xmlns:a="http://schemas.openxmlformats.org/drawingml/2006/main" xmlns:r="http://schemas.openxmlformats.org/officeDocument/2006/relationships" xmlns:p="http://schemas.openxmlformats.org/presentationml/2006/main">
  <p:tag name="AS_UNIQUEID" val="299"/>
</p:tagLst>
</file>

<file path=ppt/tags/tag283.xml><?xml version="1.0" encoding="utf-8"?>
<p:tagLst xmlns:a="http://schemas.openxmlformats.org/drawingml/2006/main" xmlns:r="http://schemas.openxmlformats.org/officeDocument/2006/relationships" xmlns:p="http://schemas.openxmlformats.org/presentationml/2006/main">
  <p:tag name="AS_UNIQUEID" val="300"/>
</p:tagLst>
</file>

<file path=ppt/tags/tag284.xml><?xml version="1.0" encoding="utf-8"?>
<p:tagLst xmlns:a="http://schemas.openxmlformats.org/drawingml/2006/main" xmlns:r="http://schemas.openxmlformats.org/officeDocument/2006/relationships" xmlns:p="http://schemas.openxmlformats.org/presentationml/2006/main">
  <p:tag name="AS_UNIQUEID" val="301"/>
</p:tagLst>
</file>

<file path=ppt/tags/tag285.xml><?xml version="1.0" encoding="utf-8"?>
<p:tagLst xmlns:a="http://schemas.openxmlformats.org/drawingml/2006/main" xmlns:r="http://schemas.openxmlformats.org/officeDocument/2006/relationships" xmlns:p="http://schemas.openxmlformats.org/presentationml/2006/main">
  <p:tag name="AS_UNIQUEID" val="302"/>
</p:tagLst>
</file>

<file path=ppt/tags/tag286.xml><?xml version="1.0" encoding="utf-8"?>
<p:tagLst xmlns:a="http://schemas.openxmlformats.org/drawingml/2006/main" xmlns:r="http://schemas.openxmlformats.org/officeDocument/2006/relationships" xmlns:p="http://schemas.openxmlformats.org/presentationml/2006/main">
  <p:tag name="AS_UNIQUEID" val="303"/>
</p:tagLst>
</file>

<file path=ppt/tags/tag287.xml><?xml version="1.0" encoding="utf-8"?>
<p:tagLst xmlns:a="http://schemas.openxmlformats.org/drawingml/2006/main" xmlns:r="http://schemas.openxmlformats.org/officeDocument/2006/relationships" xmlns:p="http://schemas.openxmlformats.org/presentationml/2006/main">
  <p:tag name="AS_UNIQUEID" val="304"/>
</p:tagLst>
</file>

<file path=ppt/tags/tag288.xml><?xml version="1.0" encoding="utf-8"?>
<p:tagLst xmlns:a="http://schemas.openxmlformats.org/drawingml/2006/main" xmlns:r="http://schemas.openxmlformats.org/officeDocument/2006/relationships" xmlns:p="http://schemas.openxmlformats.org/presentationml/2006/main">
  <p:tag name="AS_UNIQUEID" val="305"/>
</p:tagLst>
</file>

<file path=ppt/tags/tag289.xml><?xml version="1.0" encoding="utf-8"?>
<p:tagLst xmlns:a="http://schemas.openxmlformats.org/drawingml/2006/main" xmlns:r="http://schemas.openxmlformats.org/officeDocument/2006/relationships" xmlns:p="http://schemas.openxmlformats.org/presentationml/2006/main">
  <p:tag name="AS_UNIQUEID" val="306"/>
</p:tagLst>
</file>

<file path=ppt/tags/tag2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AS_UNIQUEID" val="307"/>
</p:tagLst>
</file>

<file path=ppt/tags/tag291.xml><?xml version="1.0" encoding="utf-8"?>
<p:tagLst xmlns:a="http://schemas.openxmlformats.org/drawingml/2006/main" xmlns:r="http://schemas.openxmlformats.org/officeDocument/2006/relationships" xmlns:p="http://schemas.openxmlformats.org/presentationml/2006/main">
  <p:tag name="AS_UNIQUEID" val="309"/>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AS_UNIQUEID" val="318"/>
</p:tagLst>
</file>

<file path=ppt/tags/tag3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AS_UNIQUEID" val="319"/>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AS_UNIQUEID" val="320"/>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AS_UNIQUEID" val="32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合心科技出品">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4">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2620</Words>
  <Application>Microsoft Office PowerPoint</Application>
  <PresentationFormat>自定义</PresentationFormat>
  <Paragraphs>338</Paragraphs>
  <Slides>33</Slides>
  <Notes>28</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33</vt:i4>
      </vt:variant>
    </vt:vector>
  </HeadingPairs>
  <TitlesOfParts>
    <vt:vector size="49" baseType="lpstr">
      <vt:lpstr>等线</vt:lpstr>
      <vt:lpstr>方正大标宋_GBK</vt:lpstr>
      <vt:lpstr>方正黑体_GBK</vt:lpstr>
      <vt:lpstr>华文细黑</vt:lpstr>
      <vt:lpstr>宋体</vt:lpstr>
      <vt:lpstr>微软雅黑</vt:lpstr>
      <vt:lpstr>Arial</vt:lpstr>
      <vt:lpstr>Calibri</vt:lpstr>
      <vt:lpstr>Calibri Light</vt:lpstr>
      <vt:lpstr>Comic Sans MS</vt:lpstr>
      <vt:lpstr>Times New Roman</vt:lpstr>
      <vt:lpstr>Viner Hand ITC</vt:lpstr>
      <vt:lpstr>Wingdings</vt:lpstr>
      <vt:lpstr>合心科技出品</vt:lpstr>
      <vt:lpstr>1_Office 主题​​</vt:lpstr>
      <vt:lpstr>默认设计模板</vt:lpstr>
      <vt:lpstr>PowerPoint 演示文稿</vt:lpstr>
      <vt:lpstr>PowerPoint 演示文稿</vt:lpstr>
      <vt:lpstr> What’s a common feature of these articles?</vt:lpstr>
      <vt:lpstr> Strageties for narrative cloze tests of new NCEE                  ——新高考完形填空记叙文解题策略</vt:lpstr>
      <vt:lpstr>Learning obejectives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合心科技出品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合心科技出品</dc:title>
  <dc:creator>合心科技出品</dc:creator>
  <cp:lastModifiedBy>杨珊珊</cp:lastModifiedBy>
  <cp:revision>33</cp:revision>
  <dcterms:created xsi:type="dcterms:W3CDTF">2022-10-24T13:48:00Z</dcterms:created>
  <dcterms:modified xsi:type="dcterms:W3CDTF">2023-03-11T03:20:06Z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7898DB6106BD4BFFBD18D83117F85ECE</vt:lpwstr>
  </property>
  <property fmtid="{D5CDD505-2E9C-101B-9397-08002B2CF9AE}" pid="3" name="KSOProductBuildVer">
    <vt:lpwstr>2052-11.1.0.13703</vt:lpwstr>
  </property>
</Properties>
</file>