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5" r:id="rId3"/>
    <p:sldId id="303" r:id="rId4"/>
    <p:sldId id="304" r:id="rId5"/>
    <p:sldId id="308" r:id="rId6"/>
    <p:sldId id="316" r:id="rId7"/>
    <p:sldId id="317" r:id="rId8"/>
    <p:sldId id="318" r:id="rId9"/>
    <p:sldId id="258" r:id="rId10"/>
    <p:sldId id="320" r:id="rId11"/>
    <p:sldId id="319" r:id="rId12"/>
    <p:sldId id="321" r:id="rId13"/>
    <p:sldId id="297" r:id="rId14"/>
  </p:sldIdLst>
  <p:sldSz cx="9144000" cy="5144135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02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139" y="1143000"/>
            <a:ext cx="5485723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image" Target="../media/image1.png"/><Relationship Id="rId3" Type="http://schemas.openxmlformats.org/officeDocument/2006/relationships/image" Target="../media/image5.pn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1.png"/><Relationship Id="rId4" Type="http://schemas.openxmlformats.org/officeDocument/2006/relationships/tags" Target="../tags/tag8.xm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image" Target="../media/image1.png"/><Relationship Id="rId5" Type="http://schemas.openxmlformats.org/officeDocument/2006/relationships/tags" Target="../tags/tag13.xml"/><Relationship Id="rId4" Type="http://schemas.openxmlformats.org/officeDocument/2006/relationships/image" Target="../media/image2.png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image" Target="../media/image1.png"/><Relationship Id="rId5" Type="http://schemas.openxmlformats.org/officeDocument/2006/relationships/tags" Target="../tags/tag21.xml"/><Relationship Id="rId4" Type="http://schemas.openxmlformats.org/officeDocument/2006/relationships/image" Target="../media/image2.png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image" Target="../media/image1.png"/><Relationship Id="rId5" Type="http://schemas.openxmlformats.org/officeDocument/2006/relationships/tags" Target="../tags/tag30.xml"/><Relationship Id="rId4" Type="http://schemas.openxmlformats.org/officeDocument/2006/relationships/image" Target="../media/image2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image" Target="../media/image1.png"/><Relationship Id="rId5" Type="http://schemas.openxmlformats.org/officeDocument/2006/relationships/tags" Target="../tags/tag39.xml"/><Relationship Id="rId4" Type="http://schemas.openxmlformats.org/officeDocument/2006/relationships/image" Target="../media/image2.png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image" Target="../media/image6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1.xml"/><Relationship Id="rId8" Type="http://schemas.openxmlformats.org/officeDocument/2006/relationships/tags" Target="../tags/tag60.xml"/><Relationship Id="rId7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tags" Target="../tags/tag58.xml"/><Relationship Id="rId4" Type="http://schemas.openxmlformats.org/officeDocument/2006/relationships/image" Target="../media/image7.png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1" Type="http://schemas.openxmlformats.org/officeDocument/2006/relationships/tags" Target="../tags/tag63.xml"/><Relationship Id="rId10" Type="http://schemas.openxmlformats.org/officeDocument/2006/relationships/tags" Target="../tags/tag6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sp>
        <p:nvSpPr>
          <p:cNvPr id="2" name="标题 2"/>
          <p:cNvSpPr/>
          <p:nvPr>
            <p:ph type="ctrTitle" idx="2" hasCustomPrompt="1"/>
            <p:custDataLst>
              <p:tags r:id="rId3"/>
            </p:custDataLst>
          </p:nvPr>
        </p:nvSpPr>
        <p:spPr>
          <a:xfrm>
            <a:off x="4953054" y="1572184"/>
            <a:ext cx="3619024" cy="1385308"/>
          </a:xfrm>
        </p:spPr>
        <p:txBody>
          <a:bodyPr vert="horz" wrap="square" lIns="0" tIns="0" rIns="0" bIns="0" rtlCol="0" anchor="b" anchorCtr="0">
            <a:normAutofit lnSpcReduction="1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45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Arial" panose="020B0604020202020204" pitchFamily="34" charset="0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3"/>
          <p:cNvSpPr/>
          <p:nvPr>
            <p:ph type="subTitle" idx="3" hasCustomPrompt="1"/>
            <p:custDataLst>
              <p:tags r:id="rId4"/>
            </p:custDataLst>
          </p:nvPr>
        </p:nvSpPr>
        <p:spPr>
          <a:xfrm>
            <a:off x="4953054" y="3087596"/>
            <a:ext cx="3619500" cy="277717"/>
          </a:xfrm>
        </p:spPr>
        <p:txBody>
          <a:bodyPr vert="horz" wrap="square" lIns="0" tIns="0" rIns="0" bIns="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defRPr>
            </a:lvl1pPr>
            <a:lvl2pPr marL="3429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7" name="图片 6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543"/>
            <a:ext cx="713238" cy="4042595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537"/>
            <a:ext cx="7371076" cy="4042595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0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543"/>
            <a:ext cx="8139178" cy="404259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ec1557b5c191008a65f743e2cf87799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57200" y="514466"/>
            <a:ext cx="4114800" cy="4115732"/>
          </a:xfrm>
          <a:prstGeom prst="rect">
            <a:avLst/>
          </a:prstGeom>
        </p:spPr>
      </p:pic>
      <p:pic>
        <p:nvPicPr>
          <p:cNvPr id="6" name="图片 5" descr="1_pic_quater_right_dow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2"/>
          <p:cNvSpPr/>
          <p:nvPr>
            <p:ph type="body" idx="1" hasCustomPrompt="1"/>
            <p:custDataLst>
              <p:tags r:id="rId5"/>
            </p:custDataLst>
          </p:nvPr>
        </p:nvSpPr>
        <p:spPr>
          <a:xfrm>
            <a:off x="4953040" y="2577798"/>
            <a:ext cx="3619529" cy="995141"/>
          </a:xfrm>
        </p:spPr>
        <p:txBody>
          <a:bodyPr vert="horz" wrap="square" lIns="0" tIns="0" rIns="0" bIns="0" rtlCol="0" anchor="t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0">
                <a:ln>
                  <a:noFill/>
                </a:ln>
                <a:solidFill>
                  <a:schemeClr val="dk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defRPr>
            </a:lvl1pPr>
            <a:lvl2pPr marL="3429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sz="15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6858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35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0287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137160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2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1714500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8035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935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835" indent="0" algn="ctr" defTabSz="9144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  <p:sp>
        <p:nvSpPr>
          <p:cNvPr id="8" name="标题 4"/>
          <p:cNvSpPr/>
          <p:nvPr>
            <p:ph type="title" hasCustomPrompt="1"/>
            <p:custDataLst>
              <p:tags r:id="rId6"/>
            </p:custDataLst>
          </p:nvPr>
        </p:nvSpPr>
        <p:spPr>
          <a:xfrm>
            <a:off x="4953040" y="1571730"/>
            <a:ext cx="3619052" cy="903651"/>
          </a:xfrm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5275" b="1" i="0" u="none" strike="noStrike" kern="1200" cap="none" spc="7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0_pic_quater_right_down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218599" y="227699"/>
            <a:ext cx="8706326" cy="468879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961200" y="937112"/>
            <a:ext cx="7219800" cy="542823"/>
          </a:xfrm>
        </p:spPr>
        <p:txBody>
          <a:bodyPr anchor="ctr"/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960835" y="1623067"/>
            <a:ext cx="7219950" cy="258448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071" cy="514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19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03456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37400" y="577931"/>
            <a:ext cx="2970000" cy="661650"/>
          </a:xfrm>
        </p:spPr>
        <p:txBody>
          <a:bodyPr anchor="ctr" anchorCtr="0"/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323300"/>
            <a:ext cx="2967300" cy="307059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3825900" y="577584"/>
            <a:ext cx="4860000" cy="381681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32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9000" y="586033"/>
            <a:ext cx="8232300" cy="469906"/>
          </a:xfrm>
        </p:spPr>
        <p:txBody>
          <a:bodyPr anchor="ctr"/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244982"/>
            <a:ext cx="8231981" cy="621141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2"/>
            </p:custDataLst>
          </p:nvPr>
        </p:nvSpPr>
        <p:spPr>
          <a:xfrm>
            <a:off x="459581" y="2106477"/>
            <a:ext cx="8224200" cy="257368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3772278"/>
            <a:ext cx="9144000" cy="137238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0_pic_quater_left_u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540068" cy="540190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603456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453600" y="502314"/>
            <a:ext cx="8232300" cy="423996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453628" y="1261185"/>
            <a:ext cx="8243100" cy="240894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2"/>
            </p:custDataLst>
          </p:nvPr>
        </p:nvSpPr>
        <p:spPr>
          <a:xfrm>
            <a:off x="445500" y="3886180"/>
            <a:ext cx="8251200" cy="75887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59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 descr="1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458200" y="0"/>
            <a:ext cx="685800" cy="68595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434700" y="178240"/>
            <a:ext cx="8278200" cy="33154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434700" y="1247682"/>
            <a:ext cx="4006800" cy="217129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4681800" y="1247682"/>
            <a:ext cx="4025700" cy="217129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429300" y="3613418"/>
            <a:ext cx="4006800" cy="58603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4689900" y="3610717"/>
            <a:ext cx="4025700" cy="586033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0" y="715013"/>
            <a:ext cx="9144000" cy="371416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 descr="0_pic_quater_right_down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28610" y="0"/>
            <a:ext cx="1214914" cy="1215189"/>
          </a:xfrm>
          <a:prstGeom prst="rect">
            <a:avLst/>
          </a:prstGeom>
        </p:spPr>
      </p:pic>
      <p:pic>
        <p:nvPicPr>
          <p:cNvPr id="6" name="图片 5" descr="1_pic_quater_left_down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3928999"/>
            <a:ext cx="1214914" cy="12151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142100" y="1004627"/>
            <a:ext cx="6858000" cy="1790505"/>
          </a:xfrm>
        </p:spPr>
        <p:txBody>
          <a:bodyPr anchor="b"/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141810" y="2897756"/>
            <a:ext cx="6858000" cy="1242281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0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7" name="图片 6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543"/>
            <a:ext cx="8139178" cy="4042595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ic_half_rig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1905" y="1047987"/>
            <a:ext cx="1521619" cy="304869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/>
          <p:nvPr>
            <p:ph type="ctrTitle" idx="2" hasCustomPrompt="1"/>
            <p:custDataLst>
              <p:tags r:id="rId3"/>
            </p:custDataLst>
          </p:nvPr>
        </p:nvSpPr>
        <p:spPr>
          <a:xfrm>
            <a:off x="839093" y="1568101"/>
            <a:ext cx="6032886" cy="2045854"/>
          </a:xfrm>
          <a:ln>
            <a:noFill/>
          </a:ln>
        </p:spPr>
        <p:txBody>
          <a:bodyPr vert="horz" wrap="square" lIns="0" tIns="0" rIns="0" bIns="0" rtlCol="0" anchor="b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3000" b="1" i="0" u="none" strike="noStrike" kern="1200" cap="none" spc="600" normalizeH="0" baseline="0" noProof="0">
                <a:ln>
                  <a:noFill/>
                </a:ln>
                <a:solidFill>
                  <a:schemeClr val="dk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8" name="图片 7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501"/>
            <a:ext cx="8139178" cy="331548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543"/>
            <a:ext cx="3962432" cy="4042595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543"/>
            <a:ext cx="3962432" cy="4042595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0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10" name="图片 9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501"/>
            <a:ext cx="8139178" cy="331548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543"/>
            <a:ext cx="3962432" cy="285817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133"/>
            <a:ext cx="3962400" cy="370190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543"/>
            <a:ext cx="3962432" cy="285817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133"/>
            <a:ext cx="3962432" cy="3701902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c1557b5c191008a65f743e2cf87799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26040"/>
            <a:ext cx="3291364" cy="3292109"/>
          </a:xfrm>
          <a:prstGeom prst="rect">
            <a:avLst/>
          </a:prstGeom>
        </p:spPr>
      </p:pic>
      <p:pic>
        <p:nvPicPr>
          <p:cNvPr id="6" name="图片 5" descr="1_pic_quater_right_u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456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0_pic_quater_right_dow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456" y="0"/>
            <a:ext cx="540068" cy="540190"/>
          </a:xfrm>
          <a:prstGeom prst="rect">
            <a:avLst/>
          </a:prstGeom>
        </p:spPr>
      </p:pic>
      <p:pic>
        <p:nvPicPr>
          <p:cNvPr id="8" name="图片 7" descr="1_pic_quater_left_dow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3998"/>
            <a:ext cx="540068" cy="54019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501"/>
            <a:ext cx="8139178" cy="331548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543"/>
            <a:ext cx="3962432" cy="4042595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543"/>
            <a:ext cx="3962432" cy="4042595"/>
          </a:xfrm>
        </p:spPr>
        <p:txBody>
          <a:bodyPr vert="horz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3" Type="http://schemas.openxmlformats.org/officeDocument/2006/relationships/theme" Target="../theme/theme1.xml"/><Relationship Id="rId22" Type="http://schemas.openxmlformats.org/officeDocument/2006/relationships/tags" Target="../tags/tag66.xml"/><Relationship Id="rId21" Type="http://schemas.openxmlformats.org/officeDocument/2006/relationships/tags" Target="../tags/tag65.xml"/><Relationship Id="rId20" Type="http://schemas.openxmlformats.org/officeDocument/2006/relationships/tags" Target="../tags/tag64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98"/>
            <a:ext cx="8139178" cy="33154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212"/>
            <a:ext cx="8139178" cy="4042595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59807" y="4763453"/>
            <a:ext cx="2025000" cy="2376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7000" y="4763453"/>
            <a:ext cx="2970000" cy="2376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3453"/>
            <a:ext cx="2025000" cy="23765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2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207770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9.png"/><Relationship Id="rId1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3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wmf"/><Relationship Id="rId6" Type="http://schemas.openxmlformats.org/officeDocument/2006/relationships/oleObject" Target="../embeddings/oleObject3.bin"/><Relationship Id="rId5" Type="http://schemas.openxmlformats.org/officeDocument/2006/relationships/tags" Target="../tags/tag101.xml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image" Target="../media/image9.png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2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6" Type="http://schemas.openxmlformats.org/officeDocument/2006/relationships/oleObject" Target="../embeddings/oleObject2.bin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形状 21"/>
          <p:cNvSpPr/>
          <p:nvPr/>
        </p:nvSpPr>
        <p:spPr>
          <a:xfrm rot="10800000" flipV="1">
            <a:off x="6140693" y="1424185"/>
            <a:ext cx="3007832" cy="1999268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  <a:gd name="connsiteX0-1" fmla="*/ 0 w 8124379"/>
              <a:gd name="connsiteY0-2" fmla="*/ 1658257 h 1658257"/>
              <a:gd name="connsiteX1-3" fmla="*/ 8124379 w 8124379"/>
              <a:gd name="connsiteY1-4" fmla="*/ 1658257 h 1658257"/>
              <a:gd name="connsiteX2-5" fmla="*/ 5804536 w 8124379"/>
              <a:gd name="connsiteY2-6" fmla="*/ 0 h 1658257"/>
              <a:gd name="connsiteX3-7" fmla="*/ 0 w 8124379"/>
              <a:gd name="connsiteY3-8" fmla="*/ 0 h 1658257"/>
              <a:gd name="connsiteX4" fmla="*/ 0 w 8124379"/>
              <a:gd name="connsiteY4" fmla="*/ 1658257 h 1658257"/>
              <a:gd name="connsiteX0-9" fmla="*/ 0 w 8124379"/>
              <a:gd name="connsiteY0-10" fmla="*/ 1658257 h 1658257"/>
              <a:gd name="connsiteX1-11" fmla="*/ 8124379 w 8124379"/>
              <a:gd name="connsiteY1-12" fmla="*/ 1658257 h 1658257"/>
              <a:gd name="connsiteX2-13" fmla="*/ 4936104 w 8124379"/>
              <a:gd name="connsiteY2-14" fmla="*/ 0 h 1658257"/>
              <a:gd name="connsiteX3-15" fmla="*/ 0 w 8124379"/>
              <a:gd name="connsiteY3-16" fmla="*/ 0 h 1658257"/>
              <a:gd name="connsiteX4-17" fmla="*/ 0 w 8124379"/>
              <a:gd name="connsiteY4-18" fmla="*/ 1658257 h 1658257"/>
              <a:gd name="connsiteX0-19" fmla="*/ 0 w 8124379"/>
              <a:gd name="connsiteY0-20" fmla="*/ 1658257 h 1658257"/>
              <a:gd name="connsiteX1-21" fmla="*/ 8124379 w 8124379"/>
              <a:gd name="connsiteY1-22" fmla="*/ 1658257 h 1658257"/>
              <a:gd name="connsiteX2-23" fmla="*/ 4646627 w 8124379"/>
              <a:gd name="connsiteY2-24" fmla="*/ 0 h 1658257"/>
              <a:gd name="connsiteX3-25" fmla="*/ 0 w 8124379"/>
              <a:gd name="connsiteY3-26" fmla="*/ 0 h 1658257"/>
              <a:gd name="connsiteX4-27" fmla="*/ 0 w 8124379"/>
              <a:gd name="connsiteY4-28" fmla="*/ 1658257 h 1658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8124379" h="1658256">
                <a:moveTo>
                  <a:pt x="0" y="1658257"/>
                </a:moveTo>
                <a:lnTo>
                  <a:pt x="8124379" y="1658257"/>
                </a:lnTo>
                <a:lnTo>
                  <a:pt x="4646627" y="0"/>
                </a:lnTo>
                <a:lnTo>
                  <a:pt x="0" y="0"/>
                </a:lnTo>
                <a:lnTo>
                  <a:pt x="0" y="1658257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3" name="直线连接符 28"/>
          <p:cNvCxnSpPr>
            <a:cxnSpLocks noChangeShapeType="1"/>
          </p:cNvCxnSpPr>
          <p:nvPr/>
        </p:nvCxnSpPr>
        <p:spPr bwMode="auto">
          <a:xfrm rot="5400000" flipH="1" flipV="1">
            <a:off x="4804673" y="2893570"/>
            <a:ext cx="2729197" cy="1771835"/>
          </a:xfrm>
          <a:prstGeom prst="line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</p:cxnSp>
      <p:sp>
        <p:nvSpPr>
          <p:cNvPr id="47" name="文本框 18"/>
          <p:cNvSpPr txBox="1">
            <a:spLocks noChangeArrowheads="1"/>
          </p:cNvSpPr>
          <p:nvPr/>
        </p:nvSpPr>
        <p:spPr bwMode="auto">
          <a:xfrm>
            <a:off x="4415790" y="2799715"/>
            <a:ext cx="19056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kern="1200" cap="none" spc="0" normalizeH="0" baseline="0" noProof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傅里叶</a:t>
            </a:r>
            <a:endParaRPr kumimoji="1" lang="zh-CN" altLang="en-US" sz="2800" kern="1200" cap="none" spc="0" normalizeH="0" baseline="0" noProof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8" name="任意形状 23"/>
          <p:cNvSpPr/>
          <p:nvPr/>
        </p:nvSpPr>
        <p:spPr>
          <a:xfrm flipV="1">
            <a:off x="0" y="1419422"/>
            <a:ext cx="7090911" cy="1990932"/>
          </a:xfrm>
          <a:custGeom>
            <a:avLst/>
            <a:gdLst>
              <a:gd name="connsiteX0" fmla="*/ 0 w 7264400"/>
              <a:gd name="connsiteY0" fmla="*/ 2654300 h 2654300"/>
              <a:gd name="connsiteX1" fmla="*/ 7264400 w 7264400"/>
              <a:gd name="connsiteY1" fmla="*/ 2654300 h 2654300"/>
              <a:gd name="connsiteX2" fmla="*/ 5804535 w 7264400"/>
              <a:gd name="connsiteY2" fmla="*/ 0 h 2654300"/>
              <a:gd name="connsiteX3" fmla="*/ 0 w 7264400"/>
              <a:gd name="connsiteY3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4400" h="2654300">
                <a:moveTo>
                  <a:pt x="0" y="2654300"/>
                </a:moveTo>
                <a:lnTo>
                  <a:pt x="7264400" y="2654300"/>
                </a:lnTo>
                <a:lnTo>
                  <a:pt x="58045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任意形状 21"/>
          <p:cNvSpPr/>
          <p:nvPr/>
        </p:nvSpPr>
        <p:spPr>
          <a:xfrm flipV="1">
            <a:off x="0" y="2095768"/>
            <a:ext cx="6605085" cy="1322923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578" h="1658256">
                <a:moveTo>
                  <a:pt x="0" y="1658257"/>
                </a:moveTo>
                <a:lnTo>
                  <a:pt x="6716578" y="1658257"/>
                </a:lnTo>
                <a:lnTo>
                  <a:pt x="5804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172720" y="1933575"/>
            <a:ext cx="2800985" cy="638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zh-CN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对自然界的深刻研究</a:t>
            </a:r>
            <a:r>
              <a:rPr kumimoji="1" lang="zh-CN" altLang="zh-CN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是数学发现</a:t>
            </a:r>
            <a:endParaRPr kumimoji="1" lang="zh-CN" altLang="zh-CN" sz="2800" kern="1200" cap="none" spc="0" normalizeH="0" baseline="0" noProof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      </a:t>
            </a:r>
            <a:r>
              <a:rPr kumimoji="1" lang="zh-CN" altLang="zh-CN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最丰富的源</a:t>
            </a:r>
            <a:r>
              <a:rPr kumimoji="1" lang="zh-CN" altLang="zh-CN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泉</a:t>
            </a:r>
            <a:endParaRPr kumimoji="1" lang="zh-CN" altLang="zh-CN" sz="2800" kern="1200" cap="none" spc="0" normalizeH="0" baseline="0" noProof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1" lang="en-US" altLang="zh-CN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                             ——</a:t>
            </a:r>
            <a:r>
              <a:rPr kumimoji="1" lang="zh-CN" altLang="en-US" sz="2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傅里叶</a:t>
            </a:r>
            <a:endParaRPr kumimoji="1" lang="zh-CN" altLang="en-US" sz="2800" kern="1200" cap="none" spc="0" normalizeH="0" baseline="0" noProof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5173209" y="519812"/>
            <a:ext cx="3429357" cy="235173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743190" y="84518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-59" y="209103"/>
            <a:ext cx="8991384" cy="3007227"/>
            <a:chOff x="198336" y="223200"/>
            <a:chExt cx="8991384" cy="3007227"/>
          </a:xfrm>
        </p:grpSpPr>
        <p:grpSp>
          <p:nvGrpSpPr>
            <p:cNvPr id="4" name="组合 3"/>
            <p:cNvGrpSpPr/>
            <p:nvPr/>
          </p:nvGrpSpPr>
          <p:grpSpPr>
            <a:xfrm>
              <a:off x="198336" y="396756"/>
              <a:ext cx="3759901" cy="2833671"/>
              <a:chOff x="4914352" y="1610287"/>
              <a:chExt cx="3759901" cy="2833671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914352" y="3198239"/>
                <a:ext cx="3759901" cy="1245719"/>
                <a:chOff x="6557" y="3761"/>
                <a:chExt cx="4872" cy="1810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6557" y="3761"/>
                  <a:ext cx="4872" cy="1810"/>
                  <a:chOff x="5477" y="4853"/>
                  <a:chExt cx="4872" cy="1810"/>
                </a:xfrm>
              </p:grpSpPr>
              <p:grpSp>
                <p:nvGrpSpPr>
                  <p:cNvPr id="9" name="组合 8"/>
                  <p:cNvGrpSpPr/>
                  <p:nvPr/>
                </p:nvGrpSpPr>
                <p:grpSpPr>
                  <a:xfrm>
                    <a:off x="5477" y="4853"/>
                    <a:ext cx="4347" cy="1810"/>
                    <a:chOff x="6557" y="3917"/>
                    <a:chExt cx="4347" cy="1810"/>
                  </a:xfrm>
                </p:grpSpPr>
                <p:grpSp>
                  <p:nvGrpSpPr>
                    <p:cNvPr id="11" name="组合 10"/>
                    <p:cNvGrpSpPr/>
                    <p:nvPr/>
                  </p:nvGrpSpPr>
                  <p:grpSpPr>
                    <a:xfrm>
                      <a:off x="6660" y="3935"/>
                      <a:ext cx="4244" cy="1792"/>
                      <a:chOff x="6660" y="3935"/>
                      <a:chExt cx="4244" cy="1792"/>
                    </a:xfrm>
                  </p:grpSpPr>
                  <p:grpSp>
                    <p:nvGrpSpPr>
                      <p:cNvPr id="13" name="组合 12"/>
                      <p:cNvGrpSpPr/>
                      <p:nvPr/>
                    </p:nvGrpSpPr>
                    <p:grpSpPr>
                      <a:xfrm>
                        <a:off x="6660" y="3935"/>
                        <a:ext cx="4244" cy="1182"/>
                        <a:chOff x="6660" y="3935"/>
                        <a:chExt cx="4244" cy="1182"/>
                      </a:xfrm>
                    </p:grpSpPr>
                    <p:sp>
                      <p:nvSpPr>
                        <p:cNvPr id="15" name="任意多边形 8"/>
                        <p:cNvSpPr/>
                        <p:nvPr/>
                      </p:nvSpPr>
                      <p:spPr>
                        <a:xfrm>
                          <a:off x="6660" y="3936"/>
                          <a:ext cx="1289" cy="1162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160" h="1118">
                              <a:moveTo>
                                <a:pt x="0" y="0"/>
                              </a:moveTo>
                              <a:cubicBezTo>
                                <a:pt x="720" y="377"/>
                                <a:pt x="1440" y="754"/>
                                <a:pt x="1800" y="936"/>
                              </a:cubicBezTo>
                              <a:cubicBezTo>
                                <a:pt x="2160" y="1118"/>
                                <a:pt x="2160" y="1105"/>
                                <a:pt x="2160" y="1092"/>
                              </a:cubicBez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" name="直接连接符 15"/>
                        <p:cNvSpPr/>
                        <p:nvPr/>
                      </p:nvSpPr>
                      <p:spPr>
                        <a:xfrm flipV="1">
                          <a:off x="7949" y="3935"/>
                          <a:ext cx="2955" cy="1182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7" name="直接连接符 16"/>
                        <p:cNvSpPr/>
                        <p:nvPr/>
                      </p:nvSpPr>
                      <p:spPr>
                        <a:xfrm>
                          <a:off x="6660" y="3936"/>
                          <a:ext cx="4242" cy="1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4" name="文本框 13"/>
                      <p:cNvSpPr txBox="1"/>
                      <p:nvPr/>
                    </p:nvSpPr>
                    <p:spPr>
                      <a:xfrm>
                        <a:off x="7879" y="5117"/>
                        <a:ext cx="975" cy="61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</a:ln>
                    </p:spPr>
                    <p:txBody>
                      <a:bodyPr wrap="square"/>
                      <a:lstStyle/>
                      <a:p>
                        <a:r>
                          <a:rPr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</a:t>
                        </a:r>
                        <a:endParaRPr lang="zh-CN" altLang="en-US" dirty="0"/>
                      </a:p>
                      <a:p>
                        <a:endParaRPr lang="zh-CN" altLang="en-US" dirty="0"/>
                      </a:p>
                    </p:txBody>
                  </p:sp>
                </p:grpSp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6557" y="3917"/>
                      <a:ext cx="900" cy="62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</a:ln>
                  </p:spPr>
                  <p:txBody>
                    <a:bodyPr wrap="square"/>
                    <a:lstStyle/>
                    <a:p>
                      <a:r>
                        <a:rPr lang="zh-CN" alt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p:txBody>
                </p:sp>
              </p:grpSp>
              <p:sp>
                <p:nvSpPr>
                  <p:cNvPr id="10" name="文本框 9"/>
                  <p:cNvSpPr txBox="1"/>
                  <p:nvPr/>
                </p:nvSpPr>
                <p:spPr>
                  <a:xfrm>
                    <a:off x="9629" y="4872"/>
                    <a:ext cx="720" cy="468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 wrap="square"/>
                  <a:lstStyle/>
                  <a:p>
                    <a:r>
                      <a:rPr lang="en-US" altLang="zh-C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zh-CN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CN" altLang="en-US" dirty="0"/>
                  </a:p>
                </p:txBody>
              </p:sp>
            </p:grpSp>
            <p:sp>
              <p:nvSpPr>
                <p:cNvPr id="8" name="任意多边形 14"/>
                <p:cNvSpPr/>
                <p:nvPr/>
              </p:nvSpPr>
              <p:spPr>
                <a:xfrm rot="12837879" flipV="1">
                  <a:off x="7749" y="4388"/>
                  <a:ext cx="712" cy="709"/>
                </a:xfrm>
                <a:custGeom>
                  <a:avLst/>
                  <a:gdLst>
                    <a:gd name="txL" fmla="*/ 0 w 22449"/>
                    <a:gd name="txT" fmla="*/ 0 h 21600"/>
                    <a:gd name="txR" fmla="*/ 22449 w 22449"/>
                    <a:gd name="txB" fmla="*/ 21600 h 21600"/>
                  </a:gdLst>
                  <a:ahLst/>
                  <a:cxnLst>
                    <a:cxn ang="180">
                      <a:pos x="0" y="40"/>
                    </a:cxn>
                    <a:cxn ang="0">
                      <a:pos x="22448" y="17132"/>
                    </a:cxn>
                    <a:cxn ang="90">
                      <a:pos x="1316" y="21600"/>
                    </a:cxn>
                  </a:cxnLst>
                  <a:rect l="txL" t="txT" r="txR" b="txB"/>
                  <a:pathLst>
                    <a:path w="22449" h="21600" fill="none">
                      <a:moveTo>
                        <a:pt x="0" y="40"/>
                      </a:moveTo>
                      <a:arcTo wR="21600" hR="21600" stAng="-5609576" swAng="4893273"/>
                    </a:path>
                    <a:path w="22449" h="21600" stroke="0">
                      <a:moveTo>
                        <a:pt x="0" y="40"/>
                      </a:moveTo>
                      <a:arcTo wR="21600" hR="21600" stAng="-5609576" swAng="4893273"/>
                      <a:lnTo>
                        <a:pt x="1316" y="2160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rcRect l="-138" t="6146" r="-634" b="21449"/>
              <a:stretch>
                <a:fillRect/>
              </a:stretch>
            </p:blipFill>
            <p:spPr>
              <a:xfrm>
                <a:off x="4942136" y="1610287"/>
                <a:ext cx="3326765" cy="1587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3707765" y="223200"/>
              <a:ext cx="5481955" cy="177546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若</a:t>
              </a:r>
              <a:r>
                <a:rPr lang="zh-CN" altLang="en-US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补充测量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∠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CBA=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45</a:t>
              </a:r>
              <a:r>
                <a:rPr lang="en-US" altLang="zh-CN" b="1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0   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计算出隧道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BC</a:t>
              </a:r>
              <a:r>
                <a:rPr lang="zh-CN" altLang="en-US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的长度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?</a:t>
              </a:r>
              <a:endPara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3"/>
            </p:custDataLst>
          </p:nvPr>
        </p:nvGrpSpPr>
        <p:grpSpPr>
          <a:xfrm>
            <a:off x="201930" y="124778"/>
            <a:ext cx="3002280" cy="685800"/>
            <a:chOff x="71120" y="426720"/>
            <a:chExt cx="4003040" cy="914400"/>
          </a:xfrm>
        </p:grpSpPr>
        <p:sp>
          <p:nvSpPr>
            <p:cNvPr id="20" name="矩形: 圆角 2"/>
            <p:cNvSpPr/>
            <p:nvPr>
              <p:custDataLst>
                <p:tags r:id="rId4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21" name="文本框 20"/>
            <p:cNvSpPr txBox="1"/>
            <p:nvPr>
              <p:custDataLst>
                <p:tags r:id="rId5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/>
                <a:t>  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数学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应用</a:t>
              </a:r>
              <a:endParaRPr lang="zh-CN" altLang="en-US" sz="3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2061845" y="2428240"/>
            <a:ext cx="7277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6km</a:t>
            </a:r>
            <a:endParaRPr lang="en-US" altLang="zh-CN"/>
          </a:p>
        </p:txBody>
      </p:sp>
      <p:sp>
        <p:nvSpPr>
          <p:cNvPr id="24" name="文本框 23"/>
          <p:cNvSpPr txBox="1"/>
          <p:nvPr/>
        </p:nvSpPr>
        <p:spPr>
          <a:xfrm>
            <a:off x="830580" y="2534285"/>
            <a:ext cx="78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uFillTx/>
              </a:rPr>
              <a:t>120</a:t>
            </a:r>
            <a:r>
              <a:rPr lang="en-US" altLang="zh-CN" baseline="30000">
                <a:solidFill>
                  <a:schemeClr val="tx1"/>
                </a:solidFill>
                <a:uFillTx/>
              </a:rPr>
              <a:t>0</a:t>
            </a:r>
            <a:endParaRPr lang="en-US" altLang="zh-CN" baseline="300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7945" y="124778"/>
            <a:ext cx="3002280" cy="685800"/>
            <a:chOff x="71120" y="426720"/>
            <a:chExt cx="4003040" cy="914400"/>
          </a:xfrm>
        </p:grpSpPr>
        <p:sp>
          <p:nvSpPr>
            <p:cNvPr id="5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/>
                <a:t>  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活动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反思</a:t>
              </a:r>
              <a:endParaRPr lang="zh-CN" altLang="en-US" sz="3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282575" y="810895"/>
            <a:ext cx="8185785" cy="7835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正弦定理还能解决哪一类解三角</a:t>
            </a:r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形的问题？</a:t>
            </a:r>
            <a:endParaRPr lang="zh-CN" altLang="en-US" sz="2700" b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727325" y="1887220"/>
          <a:ext cx="3709035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320165" imgH="393700" progId="Equation.DSMT4">
                  <p:embed/>
                </p:oleObj>
              </mc:Choice>
              <mc:Fallback>
                <p:oleObj name="Equation" r:id="rId6" imgW="1320165" imgH="393700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27325" y="1887220"/>
                        <a:ext cx="3709035" cy="1114425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83995" y="1540510"/>
            <a:ext cx="6113145" cy="144526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zh-CN" sz="88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谢谢指导！</a:t>
            </a:r>
            <a:endParaRPr lang="zh-CN" altLang="zh-CN" sz="88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502412" y="407838"/>
            <a:ext cx="8139178" cy="4042595"/>
          </a:xfrm>
        </p:spPr>
        <p:txBody>
          <a:bodyPr/>
          <a:p>
            <a:pPr marL="0" indent="0">
              <a:buNone/>
            </a:pPr>
            <a:endParaRPr lang="zh-CN" altLang="en-US" sz="3200"/>
          </a:p>
        </p:txBody>
      </p:sp>
      <p:sp>
        <p:nvSpPr>
          <p:cNvPr id="101" name="文本框 100"/>
          <p:cNvSpPr txBox="1"/>
          <p:nvPr>
            <p:custDataLst>
              <p:tags r:id="rId1"/>
            </p:custDataLst>
          </p:nvPr>
        </p:nvSpPr>
        <p:spPr>
          <a:xfrm>
            <a:off x="1164347" y="1653039"/>
            <a:ext cx="733989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zh-CN" b="1" dirty="0">
                <a:effectLst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charset="-122"/>
              </a:rPr>
              <a:t>如图，某隧道施工队为了开凿一条山地隧道，需要测算隧道的长度．</a:t>
            </a:r>
            <a:endParaRPr lang="zh-CN" altLang="en-US" b="1" dirty="0">
              <a:effectLst/>
              <a:latin typeface="宋体" panose="02010600030101010101" pitchFamily="2" charset="-122"/>
              <a:ea typeface="宋体" panose="02010600030101010101" pitchFamily="2" charset="-122"/>
              <a:cs typeface="黑体" panose="02010609060101010101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-138" t="6146" r="-634" b="21449"/>
          <a:stretch>
            <a:fillRect/>
          </a:stretch>
        </p:blipFill>
        <p:spPr>
          <a:xfrm>
            <a:off x="979599" y="2253377"/>
            <a:ext cx="4344164" cy="20729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组合 3"/>
          <p:cNvGrpSpPr/>
          <p:nvPr>
            <p:custDataLst>
              <p:tags r:id="rId4"/>
            </p:custDataLst>
          </p:nvPr>
        </p:nvGrpSpPr>
        <p:grpSpPr>
          <a:xfrm>
            <a:off x="502285" y="342265"/>
            <a:ext cx="2405380" cy="618432"/>
            <a:chOff x="71120" y="426720"/>
            <a:chExt cx="4003040" cy="977544"/>
          </a:xfrm>
        </p:grpSpPr>
        <p:sp>
          <p:nvSpPr>
            <p:cNvPr id="5" name="矩形: 圆角 2"/>
            <p:cNvSpPr/>
            <p:nvPr>
              <p:custDataLst>
                <p:tags r:id="rId5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497840" y="530013"/>
              <a:ext cx="3576320" cy="874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 b="1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 </a:t>
              </a:r>
              <a:r>
                <a:rPr lang="zh-CN" sz="3000" b="1">
                  <a:latin typeface="+mj-ea"/>
                  <a:ea typeface="+mj-ea"/>
                  <a:cs typeface="宋体" panose="02010600030101010101" pitchFamily="2" charset="-122"/>
                </a:rPr>
                <a:t>问题情境</a:t>
              </a:r>
              <a:endParaRPr lang="zh-CN" sz="3000" b="1">
                <a:latin typeface="+mj-ea"/>
                <a:ea typeface="+mj-ea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>
            <p:custDataLst>
              <p:tags r:id="rId1"/>
            </p:custDataLst>
          </p:nvPr>
        </p:nvGrpSpPr>
        <p:grpSpPr>
          <a:xfrm>
            <a:off x="-59" y="211643"/>
            <a:ext cx="8991384" cy="3141328"/>
            <a:chOff x="198336" y="221930"/>
            <a:chExt cx="8991384" cy="3141328"/>
          </a:xfrm>
        </p:grpSpPr>
        <p:grpSp>
          <p:nvGrpSpPr>
            <p:cNvPr id="4" name="组合 3"/>
            <p:cNvGrpSpPr/>
            <p:nvPr/>
          </p:nvGrpSpPr>
          <p:grpSpPr>
            <a:xfrm>
              <a:off x="198336" y="408186"/>
              <a:ext cx="3759901" cy="2955072"/>
              <a:chOff x="4914352" y="1621717"/>
              <a:chExt cx="3759901" cy="2955072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4914352" y="3209939"/>
                <a:ext cx="3759901" cy="1366850"/>
                <a:chOff x="6557" y="3778"/>
                <a:chExt cx="4872" cy="1986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6557" y="3778"/>
                  <a:ext cx="4872" cy="1986"/>
                  <a:chOff x="5477" y="4870"/>
                  <a:chExt cx="4872" cy="1986"/>
                </a:xfrm>
              </p:grpSpPr>
              <p:grpSp>
                <p:nvGrpSpPr>
                  <p:cNvPr id="9" name="组合 8"/>
                  <p:cNvGrpSpPr/>
                  <p:nvPr/>
                </p:nvGrpSpPr>
                <p:grpSpPr>
                  <a:xfrm>
                    <a:off x="5477" y="4870"/>
                    <a:ext cx="4345" cy="1986"/>
                    <a:chOff x="6557" y="3934"/>
                    <a:chExt cx="4345" cy="1986"/>
                  </a:xfrm>
                </p:grpSpPr>
                <p:grpSp>
                  <p:nvGrpSpPr>
                    <p:cNvPr id="11" name="组合 10"/>
                    <p:cNvGrpSpPr/>
                    <p:nvPr/>
                  </p:nvGrpSpPr>
                  <p:grpSpPr>
                    <a:xfrm>
                      <a:off x="6660" y="3935"/>
                      <a:ext cx="4242" cy="1985"/>
                      <a:chOff x="6660" y="3935"/>
                      <a:chExt cx="4242" cy="1985"/>
                    </a:xfrm>
                  </p:grpSpPr>
                  <p:grpSp>
                    <p:nvGrpSpPr>
                      <p:cNvPr id="13" name="组合 12"/>
                      <p:cNvGrpSpPr/>
                      <p:nvPr/>
                    </p:nvGrpSpPr>
                    <p:grpSpPr>
                      <a:xfrm>
                        <a:off x="6660" y="3935"/>
                        <a:ext cx="4242" cy="1182"/>
                        <a:chOff x="6660" y="3935"/>
                        <a:chExt cx="4242" cy="1182"/>
                      </a:xfrm>
                    </p:grpSpPr>
                    <p:sp>
                      <p:nvSpPr>
                        <p:cNvPr id="15" name="任意多边形 8"/>
                        <p:cNvSpPr/>
                        <p:nvPr/>
                      </p:nvSpPr>
                      <p:spPr>
                        <a:xfrm>
                          <a:off x="6660" y="3936"/>
                          <a:ext cx="1451" cy="1181"/>
                        </a:xfrm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>
                            <a:path w="2160" h="1118">
                              <a:moveTo>
                                <a:pt x="0" y="0"/>
                              </a:moveTo>
                              <a:cubicBezTo>
                                <a:pt x="720" y="377"/>
                                <a:pt x="1440" y="754"/>
                                <a:pt x="1800" y="936"/>
                              </a:cubicBezTo>
                              <a:cubicBezTo>
                                <a:pt x="2160" y="1118"/>
                                <a:pt x="2160" y="1105"/>
                                <a:pt x="2160" y="1092"/>
                              </a:cubicBezTo>
                            </a:path>
                          </a:pathLst>
                        </a:custGeom>
                        <a:noFill/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  <p:txBody>
                        <a:bodyPr/>
                        <a:lstStyle/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16" name="直接连接符 15"/>
                        <p:cNvSpPr/>
                        <p:nvPr/>
                      </p:nvSpPr>
                      <p:spPr>
                        <a:xfrm flipV="1">
                          <a:off x="8111" y="3935"/>
                          <a:ext cx="2791" cy="1134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  <p:sp>
                      <p:nvSpPr>
                        <p:cNvPr id="17" name="直接连接符 16"/>
                        <p:cNvSpPr/>
                        <p:nvPr/>
                      </p:nvSpPr>
                      <p:spPr>
                        <a:xfrm>
                          <a:off x="6660" y="3936"/>
                          <a:ext cx="4242" cy="1"/>
                        </a:xfrm>
                        <a:prstGeom prst="line">
                          <a:avLst/>
                        </a:prstGeom>
                        <a:ln w="38100" cap="flat" cmpd="sng">
                          <a:solidFill>
                            <a:srgbClr val="FF0000"/>
                          </a:solidFill>
                          <a:prstDash val="solid"/>
                          <a:headEnd type="none" w="med" len="med"/>
                          <a:tailEnd type="none" w="med" len="med"/>
                        </a:ln>
                      </p:spPr>
                    </p:sp>
                  </p:grpSp>
                  <p:sp>
                    <p:nvSpPr>
                      <p:cNvPr id="14" name="文本框 13"/>
                      <p:cNvSpPr txBox="1"/>
                      <p:nvPr/>
                    </p:nvSpPr>
                    <p:spPr>
                      <a:xfrm>
                        <a:off x="7921" y="5310"/>
                        <a:ext cx="975" cy="610"/>
                      </a:xfrm>
                      <a:prstGeom prst="rect">
                        <a:avLst/>
                      </a:prstGeom>
                      <a:solidFill>
                        <a:srgbClr val="FFFFFF">
                          <a:alpha val="0"/>
                        </a:srgbClr>
                      </a:solidFill>
                      <a:ln w="9525">
                        <a:noFill/>
                      </a:ln>
                    </p:spPr>
                    <p:txBody>
                      <a:bodyPr wrap="square"/>
                      <a:lstStyle/>
                      <a:p>
                        <a:r>
                          <a:rPr lang="en-US" altLang="zh-CN" i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a:t>A</a:t>
                        </a:r>
                        <a:endParaRPr lang="zh-CN" altLang="en-US" dirty="0"/>
                      </a:p>
                      <a:p>
                        <a:endParaRPr lang="zh-CN" altLang="en-US" dirty="0"/>
                      </a:p>
                    </p:txBody>
                  </p:sp>
                </p:grpSp>
                <p:sp>
                  <p:nvSpPr>
                    <p:cNvPr id="12" name="文本框 11"/>
                    <p:cNvSpPr txBox="1"/>
                    <p:nvPr/>
                  </p:nvSpPr>
                  <p:spPr>
                    <a:xfrm>
                      <a:off x="6557" y="3934"/>
                      <a:ext cx="900" cy="624"/>
                    </a:xfrm>
                    <a:prstGeom prst="rect">
                      <a:avLst/>
                    </a:prstGeom>
                    <a:solidFill>
                      <a:srgbClr val="FFFFFF">
                        <a:alpha val="0"/>
                      </a:srgbClr>
                    </a:solidFill>
                    <a:ln w="9525">
                      <a:noFill/>
                    </a:ln>
                  </p:spPr>
                  <p:txBody>
                    <a:bodyPr wrap="square"/>
                    <a:lstStyle/>
                    <a:p>
                      <a:r>
                        <a:rPr lang="zh-CN" alt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zh-CN" altLang="en-US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zh-CN" altLang="en-US" dirty="0"/>
                    </a:p>
                  </p:txBody>
                </p:sp>
              </p:grpSp>
              <p:sp>
                <p:nvSpPr>
                  <p:cNvPr id="10" name="文本框 9"/>
                  <p:cNvSpPr txBox="1"/>
                  <p:nvPr/>
                </p:nvSpPr>
                <p:spPr>
                  <a:xfrm>
                    <a:off x="9629" y="4872"/>
                    <a:ext cx="720" cy="468"/>
                  </a:xfrm>
                  <a:prstGeom prst="rect">
                    <a:avLst/>
                  </a:prstGeom>
                  <a:solidFill>
                    <a:srgbClr val="FFFFFF">
                      <a:alpha val="0"/>
                    </a:srgbClr>
                  </a:solidFill>
                  <a:ln w="9525">
                    <a:noFill/>
                  </a:ln>
                </p:spPr>
                <p:txBody>
                  <a:bodyPr wrap="square"/>
                  <a:lstStyle/>
                  <a:p>
                    <a:r>
                      <a:rPr lang="en-US" altLang="zh-CN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endParaRPr lang="zh-CN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endParaRPr lang="zh-CN" altLang="en-US" dirty="0"/>
                  </a:p>
                </p:txBody>
              </p:sp>
            </p:grpSp>
            <p:sp>
              <p:nvSpPr>
                <p:cNvPr id="8" name="任意多边形 14"/>
                <p:cNvSpPr/>
                <p:nvPr/>
              </p:nvSpPr>
              <p:spPr>
                <a:xfrm rot="12837879" flipV="1">
                  <a:off x="7856" y="4390"/>
                  <a:ext cx="638" cy="676"/>
                </a:xfrm>
                <a:custGeom>
                  <a:avLst/>
                  <a:gdLst>
                    <a:gd name="txL" fmla="*/ 0 w 22449"/>
                    <a:gd name="txT" fmla="*/ 0 h 21600"/>
                    <a:gd name="txR" fmla="*/ 22449 w 22449"/>
                    <a:gd name="txB" fmla="*/ 21600 h 21600"/>
                  </a:gdLst>
                  <a:ahLst/>
                  <a:cxnLst>
                    <a:cxn ang="180">
                      <a:pos x="0" y="40"/>
                    </a:cxn>
                    <a:cxn ang="0">
                      <a:pos x="22448" y="17132"/>
                    </a:cxn>
                    <a:cxn ang="90">
                      <a:pos x="1316" y="21600"/>
                    </a:cxn>
                  </a:cxnLst>
                  <a:rect l="txL" t="txT" r="txR" b="txB"/>
                  <a:pathLst>
                    <a:path w="22449" h="21600" fill="none">
                      <a:moveTo>
                        <a:pt x="0" y="40"/>
                      </a:moveTo>
                      <a:arcTo wR="21600" hR="21600" stAng="-5609576" swAng="4893273"/>
                    </a:path>
                    <a:path w="22449" h="21600" stroke="0">
                      <a:moveTo>
                        <a:pt x="0" y="40"/>
                      </a:moveTo>
                      <a:arcTo wR="21600" hR="21600" stAng="-5609576" swAng="4893273"/>
                      <a:lnTo>
                        <a:pt x="1316" y="21600"/>
                      </a:lnTo>
                      <a:close/>
                    </a:path>
                  </a:pathLst>
                </a:custGeom>
                <a:noFill/>
                <a:ln w="2857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2"/>
              <a:srcRect l="-138" t="6146" r="-634" b="21449"/>
              <a:stretch>
                <a:fillRect/>
              </a:stretch>
            </p:blipFill>
            <p:spPr>
              <a:xfrm>
                <a:off x="4967536" y="1621717"/>
                <a:ext cx="3326765" cy="15875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文本框 17"/>
            <p:cNvSpPr txBox="1"/>
            <p:nvPr/>
          </p:nvSpPr>
          <p:spPr>
            <a:xfrm>
              <a:off x="3707765" y="221930"/>
              <a:ext cx="5481955" cy="1775460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工程技术人员先在地面上选取一适当的位置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，测量出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 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到山脚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C 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的距离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AC=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km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．再利用测角仪测出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对山脚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BC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（即线段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BC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）的张角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∠</a:t>
              </a:r>
              <a:r>
                <a:rPr lang="en-US" altLang="zh-CN" b="1" i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BAC=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120</a:t>
              </a:r>
              <a:r>
                <a:rPr lang="en-US" altLang="zh-CN" b="1" baseline="300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0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．</a:t>
              </a:r>
              <a:endParaRPr lang="zh-CN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问题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：如果只带了测距仪，再测量出哪些量就可以计算出隧道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BC</a:t>
              </a:r>
              <a:r>
                <a:rPr lang="zh-CN" altLang="en-US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的长度</a:t>
              </a:r>
              <a:r>
                <a:rPr lang="en-US" altLang="zh-CN" b="1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  <a:sym typeface="+mn-ea"/>
                </a:rPr>
                <a:t>?</a:t>
              </a:r>
              <a:endPara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487420" y="2933065"/>
            <a:ext cx="52717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  <a:r>
              <a:rPr lang="en-US" altLang="zh-CN" b="1"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：如果只带了测角仪，能</a:t>
            </a:r>
            <a:r>
              <a:rPr lang="zh-CN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计算出隧道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BC</a:t>
            </a:r>
            <a:r>
              <a:rPr lang="zh-CN" altLang="en-US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的长度吗</a:t>
            </a:r>
            <a:r>
              <a:rPr lang="en-US" altLang="zh-CN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?</a:t>
            </a:r>
            <a:r>
              <a:rPr lang="zh-CN" altLang="en-US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说说理由。</a:t>
            </a:r>
            <a:endParaRPr lang="en-US" altLang="zh-CN" b="1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7945" y="124778"/>
            <a:ext cx="3002280" cy="685800"/>
            <a:chOff x="71120" y="426720"/>
            <a:chExt cx="4003040" cy="914400"/>
          </a:xfrm>
        </p:grpSpPr>
        <p:sp>
          <p:nvSpPr>
            <p:cNvPr id="5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p>
              <a:r>
                <a:rPr lang="zh-CN" altLang="en-US" sz="3000">
                  <a:solidFill>
                    <a:schemeClr val="accent3"/>
                  </a:solidFill>
                </a:rPr>
                <a:t> </a:t>
              </a:r>
              <a:r>
                <a:rPr lang="zh-CN" altLang="en-US" sz="300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zh-CN" altLang="en-US" sz="30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探究活动</a:t>
              </a:r>
              <a:endParaRPr lang="zh-CN" altLang="en-US" sz="30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282575" y="810895"/>
            <a:ext cx="8185785" cy="7835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探究问题</a:t>
            </a:r>
            <a:r>
              <a:rPr lang="en-US" altLang="zh-CN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  </a:t>
            </a:r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如何进一步研究三角形中边和角的正弦值之间的关系呢？</a:t>
            </a:r>
            <a:endParaRPr lang="zh-CN" altLang="en-US" sz="2700" b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7945" y="124778"/>
            <a:ext cx="3002280" cy="685800"/>
            <a:chOff x="71120" y="426720"/>
            <a:chExt cx="4003040" cy="914400"/>
          </a:xfrm>
        </p:grpSpPr>
        <p:sp>
          <p:nvSpPr>
            <p:cNvPr id="5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/>
                <a:t>  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探究活动</a:t>
              </a:r>
              <a:endParaRPr lang="zh-CN" altLang="en-US" sz="3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282575" y="810895"/>
            <a:ext cx="8185785" cy="7835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猜想</a:t>
            </a:r>
            <a:r>
              <a:rPr lang="en-US" altLang="zh-CN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任意三角形</a:t>
            </a:r>
            <a:r>
              <a:rPr lang="en-US" altLang="zh-CN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ABC</a:t>
            </a:r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都有</a:t>
            </a:r>
            <a:endParaRPr lang="zh-CN" altLang="en-US" sz="2700" b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120005" y="947420"/>
          <a:ext cx="3143885" cy="944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20165" imgH="393700" progId="Equation.DSMT4">
                  <p:embed/>
                </p:oleObj>
              </mc:Choice>
              <mc:Fallback>
                <p:oleObj name="Equation" r:id="rId4" imgW="1320165" imgH="393700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20005" y="947420"/>
                        <a:ext cx="3143885" cy="94488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282575" y="2707640"/>
            <a:ext cx="621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探究问题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 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如何研究数学猜想？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7945" y="124778"/>
            <a:ext cx="3002280" cy="685800"/>
            <a:chOff x="71120" y="426720"/>
            <a:chExt cx="4003040" cy="914400"/>
          </a:xfrm>
        </p:grpSpPr>
        <p:sp>
          <p:nvSpPr>
            <p:cNvPr id="5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/>
                <a:t>  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探究活动</a:t>
              </a:r>
              <a:endParaRPr lang="zh-CN" altLang="en-US" sz="3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282575" y="810895"/>
            <a:ext cx="8185785" cy="7835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endParaRPr lang="zh-CN" altLang="en-US" sz="2700" b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675" y="810895"/>
            <a:ext cx="6217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探究问题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 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证明？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7945" y="124778"/>
            <a:ext cx="3002280" cy="685800"/>
            <a:chOff x="71120" y="426720"/>
            <a:chExt cx="4003040" cy="914400"/>
          </a:xfrm>
        </p:grpSpPr>
        <p:sp>
          <p:nvSpPr>
            <p:cNvPr id="5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/>
                <a:t>  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探究活动</a:t>
              </a:r>
              <a:endParaRPr lang="zh-CN" altLang="en-US" sz="3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282575" y="810895"/>
            <a:ext cx="8185785" cy="7835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endParaRPr lang="zh-CN" altLang="en-US" sz="2700" b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4675" y="1342390"/>
            <a:ext cx="8207375" cy="11753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发现问题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提出猜想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个例验证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</a:t>
            </a: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数学证明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任意形状 21"/>
          <p:cNvSpPr/>
          <p:nvPr/>
        </p:nvSpPr>
        <p:spPr>
          <a:xfrm rot="10800000" flipV="1">
            <a:off x="6140693" y="1424185"/>
            <a:ext cx="3007832" cy="1999268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  <a:gd name="connsiteX0-1" fmla="*/ 0 w 8124379"/>
              <a:gd name="connsiteY0-2" fmla="*/ 1658257 h 1658257"/>
              <a:gd name="connsiteX1-3" fmla="*/ 8124379 w 8124379"/>
              <a:gd name="connsiteY1-4" fmla="*/ 1658257 h 1658257"/>
              <a:gd name="connsiteX2-5" fmla="*/ 5804536 w 8124379"/>
              <a:gd name="connsiteY2-6" fmla="*/ 0 h 1658257"/>
              <a:gd name="connsiteX3-7" fmla="*/ 0 w 8124379"/>
              <a:gd name="connsiteY3-8" fmla="*/ 0 h 1658257"/>
              <a:gd name="connsiteX4" fmla="*/ 0 w 8124379"/>
              <a:gd name="connsiteY4" fmla="*/ 1658257 h 1658257"/>
              <a:gd name="connsiteX0-9" fmla="*/ 0 w 8124379"/>
              <a:gd name="connsiteY0-10" fmla="*/ 1658257 h 1658257"/>
              <a:gd name="connsiteX1-11" fmla="*/ 8124379 w 8124379"/>
              <a:gd name="connsiteY1-12" fmla="*/ 1658257 h 1658257"/>
              <a:gd name="connsiteX2-13" fmla="*/ 4936104 w 8124379"/>
              <a:gd name="connsiteY2-14" fmla="*/ 0 h 1658257"/>
              <a:gd name="connsiteX3-15" fmla="*/ 0 w 8124379"/>
              <a:gd name="connsiteY3-16" fmla="*/ 0 h 1658257"/>
              <a:gd name="connsiteX4-17" fmla="*/ 0 w 8124379"/>
              <a:gd name="connsiteY4-18" fmla="*/ 1658257 h 1658257"/>
              <a:gd name="connsiteX0-19" fmla="*/ 0 w 8124379"/>
              <a:gd name="connsiteY0-20" fmla="*/ 1658257 h 1658257"/>
              <a:gd name="connsiteX1-21" fmla="*/ 8124379 w 8124379"/>
              <a:gd name="connsiteY1-22" fmla="*/ 1658257 h 1658257"/>
              <a:gd name="connsiteX2-23" fmla="*/ 4646627 w 8124379"/>
              <a:gd name="connsiteY2-24" fmla="*/ 0 h 1658257"/>
              <a:gd name="connsiteX3-25" fmla="*/ 0 w 8124379"/>
              <a:gd name="connsiteY3-26" fmla="*/ 0 h 1658257"/>
              <a:gd name="connsiteX4-27" fmla="*/ 0 w 8124379"/>
              <a:gd name="connsiteY4-28" fmla="*/ 1658257 h 16582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</a:cxnLst>
            <a:rect l="l" t="t" r="r" b="b"/>
            <a:pathLst>
              <a:path w="8124379" h="1658256">
                <a:moveTo>
                  <a:pt x="0" y="1658257"/>
                </a:moveTo>
                <a:lnTo>
                  <a:pt x="8124379" y="1658257"/>
                </a:lnTo>
                <a:lnTo>
                  <a:pt x="4646627" y="0"/>
                </a:lnTo>
                <a:lnTo>
                  <a:pt x="0" y="0"/>
                </a:lnTo>
                <a:lnTo>
                  <a:pt x="0" y="1658257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3" name="直线连接符 28"/>
          <p:cNvCxnSpPr>
            <a:cxnSpLocks noChangeShapeType="1"/>
          </p:cNvCxnSpPr>
          <p:nvPr/>
        </p:nvCxnSpPr>
        <p:spPr bwMode="auto">
          <a:xfrm rot="5400000" flipH="1" flipV="1">
            <a:off x="4804673" y="2893570"/>
            <a:ext cx="2729197" cy="1771835"/>
          </a:xfrm>
          <a:prstGeom prst="line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miter lim="800000"/>
          </a:ln>
        </p:spPr>
      </p:cxnSp>
      <p:sp>
        <p:nvSpPr>
          <p:cNvPr id="47" name="文本框 18"/>
          <p:cNvSpPr txBox="1">
            <a:spLocks noChangeArrowheads="1"/>
          </p:cNvSpPr>
          <p:nvPr/>
        </p:nvSpPr>
        <p:spPr bwMode="auto">
          <a:xfrm>
            <a:off x="7573164" y="2231513"/>
            <a:ext cx="148129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zh-CN" altLang="en-US" sz="2800" kern="1200" cap="none" spc="0" normalizeH="0" baseline="0" noProof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隶书" panose="02010509060101010101" pitchFamily="49" charset="-122"/>
                <a:ea typeface="隶书" panose="02010509060101010101" pitchFamily="49" charset="-122"/>
                <a:cs typeface="+mn-cs"/>
              </a:rPr>
              <a:t>必修二</a:t>
            </a:r>
            <a:endParaRPr kumimoji="1" lang="zh-CN" altLang="en-US" sz="2800" kern="1200" cap="none" spc="0" normalizeH="0" baseline="0" noProof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48" name="任意形状 23"/>
          <p:cNvSpPr/>
          <p:nvPr/>
        </p:nvSpPr>
        <p:spPr>
          <a:xfrm flipV="1">
            <a:off x="0" y="1419422"/>
            <a:ext cx="7090911" cy="1990932"/>
          </a:xfrm>
          <a:custGeom>
            <a:avLst/>
            <a:gdLst>
              <a:gd name="connsiteX0" fmla="*/ 0 w 7264400"/>
              <a:gd name="connsiteY0" fmla="*/ 2654300 h 2654300"/>
              <a:gd name="connsiteX1" fmla="*/ 7264400 w 7264400"/>
              <a:gd name="connsiteY1" fmla="*/ 2654300 h 2654300"/>
              <a:gd name="connsiteX2" fmla="*/ 5804535 w 7264400"/>
              <a:gd name="connsiteY2" fmla="*/ 0 h 2654300"/>
              <a:gd name="connsiteX3" fmla="*/ 0 w 7264400"/>
              <a:gd name="connsiteY3" fmla="*/ 0 h 265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64400" h="2654300">
                <a:moveTo>
                  <a:pt x="0" y="2654300"/>
                </a:moveTo>
                <a:lnTo>
                  <a:pt x="7264400" y="2654300"/>
                </a:lnTo>
                <a:lnTo>
                  <a:pt x="580453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任意形状 21"/>
          <p:cNvSpPr/>
          <p:nvPr/>
        </p:nvSpPr>
        <p:spPr>
          <a:xfrm flipV="1">
            <a:off x="0" y="2095768"/>
            <a:ext cx="6605085" cy="1322923"/>
          </a:xfrm>
          <a:custGeom>
            <a:avLst/>
            <a:gdLst>
              <a:gd name="connsiteX0" fmla="*/ 0 w 6716578"/>
              <a:gd name="connsiteY0" fmla="*/ 1658257 h 1658257"/>
              <a:gd name="connsiteX1" fmla="*/ 6716578 w 6716578"/>
              <a:gd name="connsiteY1" fmla="*/ 1658257 h 1658257"/>
              <a:gd name="connsiteX2" fmla="*/ 5804536 w 6716578"/>
              <a:gd name="connsiteY2" fmla="*/ 0 h 1658257"/>
              <a:gd name="connsiteX3" fmla="*/ 0 w 6716578"/>
              <a:gd name="connsiteY3" fmla="*/ 0 h 1658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16578" h="1658256">
                <a:moveTo>
                  <a:pt x="0" y="1658257"/>
                </a:moveTo>
                <a:lnTo>
                  <a:pt x="6716578" y="1658257"/>
                </a:lnTo>
                <a:lnTo>
                  <a:pt x="58045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466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8"/>
          <p:cNvSpPr txBox="1">
            <a:spLocks noChangeArrowheads="1"/>
          </p:cNvSpPr>
          <p:nvPr/>
        </p:nvSpPr>
        <p:spPr bwMode="auto">
          <a:xfrm>
            <a:off x="1162050" y="2261870"/>
            <a:ext cx="2800985" cy="6388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no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1" lang="en-US" altLang="zh-CN" sz="4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11.2</a:t>
            </a:r>
            <a:r>
              <a:rPr kumimoji="1" lang="zh-CN" altLang="zh-CN" sz="4800" kern="1200" cap="none" spc="0" normalizeH="0" baseline="0" noProof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正弦定理</a:t>
            </a:r>
            <a:endParaRPr kumimoji="1" lang="zh-CN" altLang="zh-CN" sz="4800" kern="1200" cap="none" spc="0" normalizeH="0" baseline="0" noProof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5400000">
            <a:off x="5173209" y="519812"/>
            <a:ext cx="3429357" cy="2351730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>
            <p:custDataLst>
              <p:tags r:id="rId1"/>
            </p:custDataLst>
          </p:nvPr>
        </p:nvGrpSpPr>
        <p:grpSpPr>
          <a:xfrm>
            <a:off x="67945" y="124778"/>
            <a:ext cx="3002280" cy="685800"/>
            <a:chOff x="71120" y="426720"/>
            <a:chExt cx="4003040" cy="914400"/>
          </a:xfrm>
        </p:grpSpPr>
        <p:sp>
          <p:nvSpPr>
            <p:cNvPr id="5" name="矩形: 圆角 2"/>
            <p:cNvSpPr/>
            <p:nvPr>
              <p:custDataLst>
                <p:tags r:id="rId2"/>
              </p:custDataLst>
            </p:nvPr>
          </p:nvSpPr>
          <p:spPr>
            <a:xfrm>
              <a:off x="71120" y="426720"/>
              <a:ext cx="4003040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350"/>
            </a:p>
          </p:txBody>
        </p:sp>
        <p:sp>
          <p:nvSpPr>
            <p:cNvPr id="6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497840" y="530013"/>
              <a:ext cx="3576320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3000"/>
                <a:t>  </a:t>
              </a:r>
              <a:r>
                <a:rPr lang="zh-CN" altLang="en-US" sz="3000" b="1">
                  <a:latin typeface="微软雅黑" panose="020B0503020204020204" charset="-122"/>
                  <a:ea typeface="微软雅黑" panose="020B0503020204020204" charset="-122"/>
                  <a:cs typeface="宋体" panose="02010600030101010101" pitchFamily="2" charset="-122"/>
                </a:rPr>
                <a:t>活动生成</a:t>
              </a:r>
              <a:endParaRPr lang="zh-CN" altLang="en-US" sz="3000" b="1"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9" name="文本框 28"/>
          <p:cNvSpPr txBox="1"/>
          <p:nvPr>
            <p:custDataLst>
              <p:tags r:id="rId4"/>
            </p:custDataLst>
          </p:nvPr>
        </p:nvSpPr>
        <p:spPr>
          <a:xfrm>
            <a:off x="282575" y="810895"/>
            <a:ext cx="8185785" cy="78359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p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正弦定理</a:t>
            </a:r>
            <a:r>
              <a:rPr lang="en-US" altLang="zh-CN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任意三角形</a:t>
            </a:r>
            <a:r>
              <a:rPr lang="en-US" altLang="zh-CN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ABC</a:t>
            </a:r>
            <a:r>
              <a:rPr lang="zh-CN" altLang="en-US" sz="2700" b="1">
                <a:solidFill>
                  <a:srgbClr val="00206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都有</a:t>
            </a:r>
            <a:endParaRPr lang="zh-CN" altLang="en-US" sz="2700" b="1">
              <a:solidFill>
                <a:srgbClr val="00206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2077720" y="1819910"/>
          <a:ext cx="4235450" cy="1272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6" imgW="1320165" imgH="393700" progId="Equation.DSMT4">
                  <p:embed/>
                </p:oleObj>
              </mc:Choice>
              <mc:Fallback>
                <p:oleObj name="Equation" r:id="rId6" imgW="1320165" imgH="393700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77720" y="1819910"/>
                        <a:ext cx="4235450" cy="1272540"/>
                      </a:xfrm>
                      <a:prstGeom prst="rect">
                        <a:avLst/>
                      </a:prstGeom>
                      <a:noFill/>
                      <a:ln w="28575" cmpd="sng">
                        <a:solidFill>
                          <a:schemeClr val="accent1">
                            <a:shade val="50000"/>
                          </a:schemeClr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p="http://schemas.openxmlformats.org/presentationml/2006/main">
  <p:tag name="KSO_WM_ASSEMBLE_CHIP_INDEX" val="f061cfbdacd64d3a91096dce63a559f7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7645e1f15ec24fe43a"/>
  <p:tag name="KSO_WM_CHIP_XID" val="5f2a1e7645e1f15ec24fe43b"/>
  <p:tag name="KSO_WM_TAG_VERSION" val="1.0"/>
  <p:tag name="KSO_WM_TEMPLATE_ASSEMBLE_GROUPID" val="5f6c88100ff15d9a40e7b03a"/>
  <p:tag name="KSO_WM_TEMPLATE_ASSEMBLE_XID" val="5f6c88100ff15d9a40e7b03a"/>
  <p:tag name="KSO_WM_TEMPLATE_CATEGORY" val="custom"/>
  <p:tag name="KSO_WM_TEMPLATE_INDEX" val="20211271"/>
  <p:tag name="KSO_WM_UNIT_BLOCK" val="0"/>
  <p:tag name="KSO_WM_UNIT_COMPATIBLE" val="0"/>
  <p:tag name="KSO_WM_UNIT_DEC_AREA_ID" val="75a14cbd1df242488c1cd4a2721ddb6c"/>
  <p:tag name="KSO_WM_UNIT_DIAGRAM_ISNUMVISUAL" val="0"/>
  <p:tag name="KSO_WM_UNIT_DIAGRAM_ISREFERUNIT" val="0"/>
  <p:tag name="KSO_WM_UNIT_HIGHLIGHT" val="0"/>
  <p:tag name="KSO_WM_UNIT_ID" val="custom202112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文艺小清新创意模板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14"/>
</p:tagLst>
</file>

<file path=ppt/tags/tag10.xml><?xml version="1.0" encoding="utf-8"?>
<p:tagLst xmlns:p="http://schemas.openxmlformats.org/presentationml/2006/main">
  <p:tag name="KSO_WM_SLIDE_BACKGROUND_TYPE" val="general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db31480a-f629-427c-9640-b0c59f73e70a"/>
  <p:tag name="COMMONDATA" val="eyJoZGlkIjoiYmNjZGRkNjBiODc3OTMyYmYzNjg5N2U1YzQ4ZTNjM2IifQ=="/>
</p:tagLst>
</file>

<file path=ppt/tags/tag11.xml><?xml version="1.0" encoding="utf-8"?>
<p:tagLst xmlns:p="http://schemas.openxmlformats.org/presentationml/2006/main">
  <p:tag name="KSO_WM_SLIDE_BACKGROUND_TYPE" val="frame"/>
  <p:tag name="KSO_WM_UNIT_IGNORE_FIXCOLOR" val="1"/>
  <p:tag name="KSO_WM_UNIT_SUBTYPE" val="h"/>
  <p:tag name="KSO_WM_UNIT_TYPE" val="i"/>
</p:tagLst>
</file>

<file path=ppt/tags/tag12.xml><?xml version="1.0" encoding="utf-8"?>
<p:tagLst xmlns:p="http://schemas.openxmlformats.org/presentationml/2006/main">
  <p:tag name="KSO_WM_SLIDE_BACKGROUND_TYPE" val="frame"/>
</p:tagLst>
</file>

<file path=ppt/tags/tag13.xml><?xml version="1.0" encoding="utf-8"?>
<p:tagLst xmlns:p="http://schemas.openxmlformats.org/presentationml/2006/main">
  <p:tag name="KSO_WM_SLIDE_BACKGROUND_TYPE" val="frame"/>
</p:tagLst>
</file>

<file path=ppt/tags/tag14.xml><?xml version="1.0" encoding="utf-8"?>
<p:tagLst xmlns:p="http://schemas.openxmlformats.org/presentationml/2006/main">
  <p:tag name="KSO_WM_SLIDE_BACKGROUND_TYPE" val="frame"/>
</p:tagLst>
</file>

<file path=ppt/tags/tag15.xml><?xml version="1.0" encoding="utf-8"?>
<p:tagLst xmlns:p="http://schemas.openxmlformats.org/presentationml/2006/main">
  <p:tag name="KSO_WM_SLIDE_BACKGROUND_TYPE" val="frame"/>
</p:tagLst>
</file>

<file path=ppt/tags/tag16.xml><?xml version="1.0" encoding="utf-8"?>
<p:tagLst xmlns:p="http://schemas.openxmlformats.org/presentationml/2006/main">
  <p:tag name="KSO_WM_SLIDE_BACKGROUND_TYPE" val="frame"/>
</p:tagLst>
</file>

<file path=ppt/tags/tag17.xml><?xml version="1.0" encoding="utf-8"?>
<p:tagLst xmlns:p="http://schemas.openxmlformats.org/presentationml/2006/main">
  <p:tag name="KSO_WM_SLIDE_BACKGROUND_TYPE" val="frame"/>
</p:tagLst>
</file>

<file path=ppt/tags/tag18.xml><?xml version="1.0" encoding="utf-8"?>
<p:tagLst xmlns:p="http://schemas.openxmlformats.org/presentationml/2006/main">
  <p:tag name="KSO_WM_SLIDE_BACKGROUND_TYPE" val="frame"/>
</p:tagLst>
</file>

<file path=ppt/tags/tag19.xml><?xml version="1.0" encoding="utf-8"?>
<p:tagLst xmlns:p="http://schemas.openxmlformats.org/presentationml/2006/main">
  <p:tag name="KSO_WM_SLIDE_BACKGROUND_TYPE" val="leftRight"/>
  <p:tag name="KSO_WM_UNIT_IGNORE_FIXCOLOR" val="1"/>
  <p:tag name="KSO_WM_UNIT_SUBTYPE" val="h"/>
  <p:tag name="KSO_WM_UNIT_TYPE" val="i"/>
</p:tagLst>
</file>

<file path=ppt/tags/tag2.xml><?xml version="1.0" encoding="utf-8"?>
<p:tagLst xmlns:p="http://schemas.openxmlformats.org/presentationml/2006/main">
  <p:tag name="KSO_WM_ASSEMBLE_CHIP_INDEX" val="f061cfbdacd64d3a91096dce63a559f7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1e7645e1f15ec24fe43a"/>
  <p:tag name="KSO_WM_CHIP_XID" val="5f2a1e7645e1f15ec24fe43b"/>
  <p:tag name="KSO_WM_TAG_VERSION" val="1.0"/>
  <p:tag name="KSO_WM_TEMPLATE_ASSEMBLE_GROUPID" val="5f6c88100ff15d9a40e7b03a"/>
  <p:tag name="KSO_WM_TEMPLATE_ASSEMBLE_XID" val="5f6c88100ff15d9a40e7b03a"/>
  <p:tag name="KSO_WM_TEMPLATE_CATEGORY" val="custom"/>
  <p:tag name="KSO_WM_TEMPLATE_INDEX" val="20211271"/>
  <p:tag name="KSO_WM_UNIT_BLOCK" val="0"/>
  <p:tag name="KSO_WM_UNIT_COMPATIBLE" val="0"/>
  <p:tag name="KSO_WM_UNIT_DEC_AREA_ID" val="8753cbdce67b4c5fa5b74f28be27dba4"/>
  <p:tag name="KSO_WM_UNIT_DIAGRAM_ISNUMVISUAL" val="0"/>
  <p:tag name="KSO_WM_UNIT_DIAGRAM_ISREFERUNIT" val="0"/>
  <p:tag name="KSO_WM_UNIT_HIGHLIGHT" val="0"/>
  <p:tag name="KSO_WM_UNIT_ID" val="custom2021127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此处添加副标题内容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21"/>
</p:tagLst>
</file>

<file path=ppt/tags/tag20.xml><?xml version="1.0" encoding="utf-8"?>
<p:tagLst xmlns:p="http://schemas.openxmlformats.org/presentationml/2006/main">
  <p:tag name="KSO_WM_SLIDE_BACKGROUND_TYPE" val="leftRight"/>
</p:tagLst>
</file>

<file path=ppt/tags/tag21.xml><?xml version="1.0" encoding="utf-8"?>
<p:tagLst xmlns:p="http://schemas.openxmlformats.org/presentationml/2006/main">
  <p:tag name="KSO_WM_SLIDE_BACKGROUND_TYPE" val="leftRight"/>
</p:tagLst>
</file>

<file path=ppt/tags/tag22.xml><?xml version="1.0" encoding="utf-8"?>
<p:tagLst xmlns:p="http://schemas.openxmlformats.org/presentationml/2006/main">
  <p:tag name="KSO_WM_SLIDE_BACKGROUND_TYPE" val="leftRight"/>
</p:tagLst>
</file>

<file path=ppt/tags/tag23.xml><?xml version="1.0" encoding="utf-8"?>
<p:tagLst xmlns:p="http://schemas.openxmlformats.org/presentationml/2006/main">
  <p:tag name="KSO_WM_SLIDE_BACKGROUND_TYPE" val="leftRight"/>
</p:tagLst>
</file>

<file path=ppt/tags/tag24.xml><?xml version="1.0" encoding="utf-8"?>
<p:tagLst xmlns:p="http://schemas.openxmlformats.org/presentationml/2006/main">
  <p:tag name="KSO_WM_SLIDE_BACKGROUND_TYPE" val="leftRight"/>
</p:tagLst>
</file>

<file path=ppt/tags/tag25.xml><?xml version="1.0" encoding="utf-8"?>
<p:tagLst xmlns:p="http://schemas.openxmlformats.org/presentationml/2006/main">
  <p:tag name="KSO_WM_SLIDE_BACKGROUND_TYPE" val="leftRight"/>
</p:tagLst>
</file>

<file path=ppt/tags/tag26.xml><?xml version="1.0" encoding="utf-8"?>
<p:tagLst xmlns:p="http://schemas.openxmlformats.org/presentationml/2006/main">
  <p:tag name="KSO_WM_SLIDE_BACKGROUND_TYPE" val="leftRight"/>
</p:tagLst>
</file>

<file path=ppt/tags/tag27.xml><?xml version="1.0" encoding="utf-8"?>
<p:tagLst xmlns:p="http://schemas.openxmlformats.org/presentationml/2006/main">
  <p:tag name="KSO_WM_SLIDE_BACKGROUND_TYPE" val="leftRight"/>
</p:tagLst>
</file>

<file path=ppt/tags/tag28.xml><?xml version="1.0" encoding="utf-8"?>
<p:tagLst xmlns:p="http://schemas.openxmlformats.org/presentationml/2006/main">
  <p:tag name="KSO_WM_SLIDE_BACKGROUND_TYPE" val="topBottom"/>
  <p:tag name="KSO_WM_UNIT_IGNORE_FIXCOLOR" val="1"/>
  <p:tag name="KSO_WM_UNIT_SUBTYPE" val="h"/>
  <p:tag name="KSO_WM_UNIT_TYPE" val="i"/>
</p:tagLst>
</file>

<file path=ppt/tags/tag29.xml><?xml version="1.0" encoding="utf-8"?>
<p:tagLst xmlns:p="http://schemas.openxmlformats.org/presentationml/2006/main">
  <p:tag name="KSO_WM_SLIDE_BACKGROUND_TYPE" val="topBottom"/>
</p:tagLst>
</file>

<file path=ppt/tags/tag3.xml><?xml version="1.0" encoding="utf-8"?>
<p:tagLst xmlns:p="http://schemas.openxmlformats.org/presentationml/2006/main">
  <p:tag name="KSO_WM_ASSEMBLE_CHIP_INDEX" val="dac5a1ce788d45088dee02bcadb5274e"/>
  <p:tag name="KSO_WM_BEAUTIFY_FLAG" val="#wm#"/>
  <p:tag name="KSO_WM_CHIP_FILLAREA_FILL_RULE" val="{&quot;fill_align&quot;:&quot;cm&quot;,&quot;fill_mode&quot;:&quot;adaptive&quot;,&quot;sacle_strategy&quot;:&quot;smart&quot;}"/>
  <p:tag name="KSO_WM_CHIP_GROUPID" val="5f2a4d1d1f3c142e57c6bacd"/>
  <p:tag name="KSO_WM_CHIP_XID" val="5f2a4d1d1f3c142e57c6bace"/>
  <p:tag name="KSO_WM_TAG_VERSION" val="1.0"/>
  <p:tag name="KSO_WM_TEMPLATE_ASSEMBLE_GROUPID" val="5f6c88100ff15d9a40e7b02a"/>
  <p:tag name="KSO_WM_TEMPLATE_ASSEMBLE_XID" val="5f6c88100ff15d9a40e7b02a"/>
  <p:tag name="KSO_WM_TEMPLATE_CATEGORY" val="custom"/>
  <p:tag name="KSO_WM_TEMPLATE_INDEX" val="20211271"/>
  <p:tag name="KSO_WM_UNIT_BLOCK" val="0"/>
  <p:tag name="KSO_WM_UNIT_COMPATIBLE" val="0"/>
  <p:tag name="KSO_WM_UNIT_DEC_AREA_ID" val="58629791475444deaeccc41dcdfacdea"/>
  <p:tag name="KSO_WM_UNIT_DIAGRAM_ISNUMVISUAL" val="0"/>
  <p:tag name="KSO_WM_UNIT_DIAGRAM_ISREFERUNIT" val="0"/>
  <p:tag name="KSO_WM_UNIT_HIGHLIGHT" val="0"/>
  <p:tag name="KSO_WM_UNIT_ID" val="custom202112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可以编辑与添加低于大约三十字的章节标题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68"/>
</p:tagLst>
</file>

<file path=ppt/tags/tag30.xml><?xml version="1.0" encoding="utf-8"?>
<p:tagLst xmlns:p="http://schemas.openxmlformats.org/presentationml/2006/main">
  <p:tag name="KSO_WM_SLIDE_BACKGROUND_TYPE" val="topBottom"/>
</p:tagLst>
</file>

<file path=ppt/tags/tag31.xml><?xml version="1.0" encoding="utf-8"?>
<p:tagLst xmlns:p="http://schemas.openxmlformats.org/presentationml/2006/main">
  <p:tag name="KSO_WM_SLIDE_BACKGROUND_TYPE" val="topBottom"/>
</p:tagLst>
</file>

<file path=ppt/tags/tag32.xml><?xml version="1.0" encoding="utf-8"?>
<p:tagLst xmlns:p="http://schemas.openxmlformats.org/presentationml/2006/main">
  <p:tag name="KSO_WM_SLIDE_BACKGROUND_TYPE" val="topBottom"/>
</p:tagLst>
</file>

<file path=ppt/tags/tag33.xml><?xml version="1.0" encoding="utf-8"?>
<p:tagLst xmlns:p="http://schemas.openxmlformats.org/presentationml/2006/main">
  <p:tag name="KSO_WM_SLIDE_BACKGROUND_TYPE" val="topBottom"/>
</p:tagLst>
</file>

<file path=ppt/tags/tag34.xml><?xml version="1.0" encoding="utf-8"?>
<p:tagLst xmlns:p="http://schemas.openxmlformats.org/presentationml/2006/main">
  <p:tag name="KSO_WM_SLIDE_BACKGROUND_TYPE" val="topBottom"/>
</p:tagLst>
</file>

<file path=ppt/tags/tag35.xml><?xml version="1.0" encoding="utf-8"?>
<p:tagLst xmlns:p="http://schemas.openxmlformats.org/presentationml/2006/main">
  <p:tag name="KSO_WM_SLIDE_BACKGROUND_TYPE" val="topBottom"/>
</p:tagLst>
</file>

<file path=ppt/tags/tag36.xml><?xml version="1.0" encoding="utf-8"?>
<p:tagLst xmlns:p="http://schemas.openxmlformats.org/presentationml/2006/main">
  <p:tag name="KSO_WM_SLIDE_BACKGROUND_TYPE" val="topBottom"/>
</p:tagLst>
</file>

<file path=ppt/tags/tag37.xml><?xml version="1.0" encoding="utf-8"?>
<p:tagLst xmlns:p="http://schemas.openxmlformats.org/presentationml/2006/main">
  <p:tag name="KSO_WM_SLIDE_BACKGROUND_TYPE" val="bottomTop"/>
  <p:tag name="KSO_WM_UNIT_IGNORE_FIXCOLOR" val="1"/>
  <p:tag name="KSO_WM_UNIT_SUBTYPE" val="h"/>
  <p:tag name="KSO_WM_UNIT_TYPE" val="i"/>
</p:tagLst>
</file>

<file path=ppt/tags/tag38.xml><?xml version="1.0" encoding="utf-8"?>
<p:tagLst xmlns:p="http://schemas.openxmlformats.org/presentationml/2006/main">
  <p:tag name="KSO_WM_SLIDE_BACKGROUND_TYPE" val="bottomTop"/>
</p:tagLst>
</file>

<file path=ppt/tags/tag39.xml><?xml version="1.0" encoding="utf-8"?>
<p:tagLst xmlns:p="http://schemas.openxmlformats.org/presentationml/2006/main">
  <p:tag name="KSO_WM_SLIDE_BACKGROUND_TYPE" val="bottomTop"/>
</p:tagLst>
</file>

<file path=ppt/tags/tag4.xml><?xml version="1.0" encoding="utf-8"?>
<p:tagLst xmlns:p="http://schemas.openxmlformats.org/presentationml/2006/main">
  <p:tag name="KSO_WM_UNIT_SUBTYPE" val="q"/>
  <p:tag name="KSO_WM_UNIT_TYPE" val="i"/>
</p:tagLst>
</file>

<file path=ppt/tags/tag40.xml><?xml version="1.0" encoding="utf-8"?>
<p:tagLst xmlns:p="http://schemas.openxmlformats.org/presentationml/2006/main">
  <p:tag name="KSO_WM_SLIDE_BACKGROUND_TYPE" val="bottomTop"/>
</p:tagLst>
</file>

<file path=ppt/tags/tag41.xml><?xml version="1.0" encoding="utf-8"?>
<p:tagLst xmlns:p="http://schemas.openxmlformats.org/presentationml/2006/main">
  <p:tag name="KSO_WM_SLIDE_BACKGROUND_TYPE" val="bottomTop"/>
</p:tagLst>
</file>

<file path=ppt/tags/tag42.xml><?xml version="1.0" encoding="utf-8"?>
<p:tagLst xmlns:p="http://schemas.openxmlformats.org/presentationml/2006/main">
  <p:tag name="KSO_WM_SLIDE_BACKGROUND_TYPE" val="bottomTop"/>
</p:tagLst>
</file>

<file path=ppt/tags/tag43.xml><?xml version="1.0" encoding="utf-8"?>
<p:tagLst xmlns:p="http://schemas.openxmlformats.org/presentationml/2006/main">
  <p:tag name="KSO_WM_SLIDE_BACKGROUND_TYPE" val="bottomTop"/>
</p:tagLst>
</file>

<file path=ppt/tags/tag44.xml><?xml version="1.0" encoding="utf-8"?>
<p:tagLst xmlns:p="http://schemas.openxmlformats.org/presentationml/2006/main">
  <p:tag name="KSO_WM_SLIDE_BACKGROUND_TYPE" val="bottomTop"/>
</p:tagLst>
</file>

<file path=ppt/tags/tag45.xml><?xml version="1.0" encoding="utf-8"?>
<p:tagLst xmlns:p="http://schemas.openxmlformats.org/presentationml/2006/main">
  <p:tag name="KSO_WM_SLIDE_BACKGROUND_TYPE" val="bottomTop"/>
</p:tagLst>
</file>

<file path=ppt/tags/tag46.xml><?xml version="1.0" encoding="utf-8"?>
<p:tagLst xmlns:p="http://schemas.openxmlformats.org/presentationml/2006/main">
  <p:tag name="KSO_WM_SLIDE_BACKGROUND_TYPE" val="navigation"/>
  <p:tag name="KSO_WM_UNIT_IGNORE_FIXCOLOR" val="1"/>
  <p:tag name="KSO_WM_UNIT_SUBTYPE" val="h"/>
  <p:tag name="KSO_WM_UNIT_TYPE" val="i"/>
</p:tagLst>
</file>

<file path=ppt/tags/tag47.xml><?xml version="1.0" encoding="utf-8"?>
<p:tagLst xmlns:p="http://schemas.openxmlformats.org/presentationml/2006/main">
  <p:tag name="KSO_WM_SLIDE_BACKGROUND_TYPE" val="navigation"/>
</p:tagLst>
</file>

<file path=ppt/tags/tag48.xml><?xml version="1.0" encoding="utf-8"?>
<p:tagLst xmlns:p="http://schemas.openxmlformats.org/presentationml/2006/main">
  <p:tag name="KSO_WM_SLIDE_BACKGROUND_TYPE" val="navigation"/>
</p:tagLst>
</file>

<file path=ppt/tags/tag49.xml><?xml version="1.0" encoding="utf-8"?>
<p:tagLst xmlns:p="http://schemas.openxmlformats.org/presentationml/2006/main">
  <p:tag name="KSO_WM_SLIDE_BACKGROUND_TYPE" val="navigation"/>
</p:tagLst>
</file>

<file path=ppt/tags/tag5.xml><?xml version="1.0" encoding="utf-8"?>
<p:tagLst xmlns:p="http://schemas.openxmlformats.org/presentationml/2006/main">
  <p:tag name="KSO_WM_ASSEMBLE_CHIP_INDEX" val="2a5e99ccbc5b4078b99b1c956d9ddf7f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3be80ac41c4a0a525608"/>
  <p:tag name="KSO_WM_CHIP_XID" val="5ebe3be80ac41c4a0a525609"/>
  <p:tag name="KSO_WM_TAG_VERSION" val="1.0"/>
  <p:tag name="KSO_WM_TEMPLATE_ASSEMBLE_GROUPID" val="5f6c88100ff15d9a40e7b044"/>
  <p:tag name="KSO_WM_TEMPLATE_ASSEMBLE_XID" val="5f6c88100ff15d9a40e7b044"/>
  <p:tag name="KSO_WM_TEMPLATE_CATEGORY" val="custom"/>
  <p:tag name="KSO_WM_TEMPLATE_INDEX" val="20211271"/>
  <p:tag name="KSO_WM_UNIT_BLOCK" val="0"/>
  <p:tag name="KSO_WM_UNIT_COMPATIBLE" val="0"/>
  <p:tag name="KSO_WM_UNIT_DEC_AREA_ID" val="7d6e493286b54ee28a9b11b3465b24d2"/>
  <p:tag name="KSO_WM_UNIT_DEFAULT_FONT" val="18;24;2"/>
  <p:tag name="KSO_WM_UNIT_DIAGRAM_ISNUMVISUAL" val="0"/>
  <p:tag name="KSO_WM_UNIT_DIAGRAM_ISREFERUNIT" val="0"/>
  <p:tag name="KSO_WM_UNIT_HIGHLIGHT" val="0"/>
  <p:tag name="KSO_WM_UNIT_ID" val="custom20211271_1*b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输入你的副标题，文字是您思想的提炼，为了最终演示发布的良好效果，请尽量言简意赅的阐述观点。"/>
  <p:tag name="KSO_WM_UNIT_TEXT_FILL_FORE_SCHEMECOLOR_INDEX" val="13"/>
  <p:tag name="KSO_WM_UNIT_TEXT_FILL_FORE_SCHEMECOLOR_INDEX_BRIGHTNESS" val="0.35"/>
  <p:tag name="KSO_WM_UNIT_TEXT_FILL_TYPE" val="1"/>
  <p:tag name="KSO_WM_UNIT_TYPE" val="b"/>
  <p:tag name="KSO_WM_UNIT_VALUE" val="63"/>
</p:tagLst>
</file>

<file path=ppt/tags/tag50.xml><?xml version="1.0" encoding="utf-8"?>
<p:tagLst xmlns:p="http://schemas.openxmlformats.org/presentationml/2006/main">
  <p:tag name="KSO_WM_SLIDE_BACKGROUND_TYPE" val="navigation"/>
</p:tagLst>
</file>

<file path=ppt/tags/tag51.xml><?xml version="1.0" encoding="utf-8"?>
<p:tagLst xmlns:p="http://schemas.openxmlformats.org/presentationml/2006/main">
  <p:tag name="KSO_WM_SLIDE_BACKGROUND_TYPE" val="navigation"/>
</p:tagLst>
</file>

<file path=ppt/tags/tag52.xml><?xml version="1.0" encoding="utf-8"?>
<p:tagLst xmlns:p="http://schemas.openxmlformats.org/presentationml/2006/main">
  <p:tag name="KSO_WM_SLIDE_BACKGROUND_TYPE" val="navigation"/>
</p:tagLst>
</file>

<file path=ppt/tags/tag53.xml><?xml version="1.0" encoding="utf-8"?>
<p:tagLst xmlns:p="http://schemas.openxmlformats.org/presentationml/2006/main">
  <p:tag name="KSO_WM_SLIDE_BACKGROUND_TYPE" val="navigation"/>
</p:tagLst>
</file>

<file path=ppt/tags/tag54.xml><?xml version="1.0" encoding="utf-8"?>
<p:tagLst xmlns:p="http://schemas.openxmlformats.org/presentationml/2006/main">
  <p:tag name="KSO_WM_SLIDE_BACKGROUND_TYPE" val="navigation"/>
</p:tagLst>
</file>

<file path=ppt/tags/tag55.xml><?xml version="1.0" encoding="utf-8"?>
<p:tagLst xmlns:p="http://schemas.openxmlformats.org/presentationml/2006/main">
  <p:tag name="KSO_WM_SLIDE_BACKGROUND_TYPE" val="navigation"/>
</p:tagLst>
</file>

<file path=ppt/tags/tag56.xml><?xml version="1.0" encoding="utf-8"?>
<p:tagLst xmlns:p="http://schemas.openxmlformats.org/presentationml/2006/main">
  <p:tag name="KSO_WM_SLIDE_BACKGROUND_TYPE" val="belt"/>
  <p:tag name="KSO_WM_UNIT_IGNORE_FIXCOLOR" val="1"/>
  <p:tag name="KSO_WM_UNIT_SUBTYPE" val="h"/>
  <p:tag name="KSO_WM_UNIT_TYPE" val="i"/>
</p:tagLst>
</file>

<file path=ppt/tags/tag57.xml><?xml version="1.0" encoding="utf-8"?>
<p:tagLst xmlns:p="http://schemas.openxmlformats.org/presentationml/2006/main">
  <p:tag name="KSO_WM_SLIDE_BACKGROUND_TYPE" val="belt"/>
</p:tagLst>
</file>

<file path=ppt/tags/tag58.xml><?xml version="1.0" encoding="utf-8"?>
<p:tagLst xmlns:p="http://schemas.openxmlformats.org/presentationml/2006/main">
  <p:tag name="KSO_WM_SLIDE_BACKGROUND_TYPE" val="belt"/>
</p:tagLst>
</file>

<file path=ppt/tags/tag59.xml><?xml version="1.0" encoding="utf-8"?>
<p:tagLst xmlns:p="http://schemas.openxmlformats.org/presentationml/2006/main">
  <p:tag name="KSO_WM_SLIDE_BACKGROUND_TYPE" val="belt"/>
</p:tagLst>
</file>

<file path=ppt/tags/tag6.xml><?xml version="1.0" encoding="utf-8"?>
<p:tagLst xmlns:p="http://schemas.openxmlformats.org/presentationml/2006/main">
  <p:tag name="KSO_WM_ASSEMBLE_CHIP_INDEX" val="2a5e99ccbc5b4078b99b1c956d9ddf7f"/>
  <p:tag name="KSO_WM_BEAUTIFY_FLAG" val="#wm#"/>
  <p:tag name="KSO_WM_CHIP_FILLAREA_FILL_RULE" val="{&quot;fill_align&quot;:&quot;cm&quot;,&quot;fill_mode&quot;:&quot;adaptive&quot;,&quot;sacle_strategy&quot;:&quot;smart&quot;}"/>
  <p:tag name="KSO_WM_CHIP_GROUPID" val="5ebe3be80ac41c4a0a525608"/>
  <p:tag name="KSO_WM_CHIP_XID" val="5ebe3be80ac41c4a0a525609"/>
  <p:tag name="KSO_WM_TAG_VERSION" val="1.0"/>
  <p:tag name="KSO_WM_TEMPLATE_ASSEMBLE_GROUPID" val="5f6c88100ff15d9a40e7b044"/>
  <p:tag name="KSO_WM_TEMPLATE_ASSEMBLE_XID" val="5f6c88100ff15d9a40e7b044"/>
  <p:tag name="KSO_WM_TEMPLATE_CATEGORY" val="custom"/>
  <p:tag name="KSO_WM_TEMPLATE_INDEX" val="20211271"/>
  <p:tag name="KSO_WM_UNIT_BLOCK" val="0"/>
  <p:tag name="KSO_WM_UNIT_COMPATIBLE" val="0"/>
  <p:tag name="KSO_WM_UNIT_DEC_AREA_ID" val="26ed60f045604c32a69341fdc5b349fa"/>
  <p:tag name="KSO_WM_UNIT_DEFAULT_FONT" val="60;81;4"/>
  <p:tag name="KSO_WM_UNIT_DIAGRAM_ISNUMVISUAL" val="0"/>
  <p:tag name="KSO_WM_UNIT_DIAGRAM_ISREFERUNIT" val="0"/>
  <p:tag name="KSO_WM_UNIT_HIGHLIGHT" val="0"/>
  <p:tag name="KSO_WM_UNIT_ID" val="custom20211271_1*a*1"/>
  <p:tag name="KSO_WM_UNIT_INDEX" val="1"/>
  <p:tag name="KSO_WM_UNIT_ISCONTENTSTITLE" val="0"/>
  <p:tag name="KSO_WM_UNIT_ISNUMDGMTITLE" val="0"/>
  <p:tag name="KSO_WM_UNIT_LAYERLEVEL" val="1"/>
  <p:tag name="KSO_WM_UNIT_NOCLEAR" val="1"/>
  <p:tag name="KSO_WM_UNIT_PRESET_TEXT" val="谢谢观看"/>
  <p:tag name="KSO_WM_UNIT_TEXT_FILL_FORE_SCHEMECOLOR_INDEX" val="13"/>
  <p:tag name="KSO_WM_UNIT_TEXT_FILL_FORE_SCHEMECOLOR_INDEX_BRIGHTNESS" val="0.15"/>
  <p:tag name="KSO_WM_UNIT_TEXT_FILL_TYPE" val="1"/>
  <p:tag name="KSO_WM_UNIT_TYPE" val="a"/>
  <p:tag name="KSO_WM_UNIT_VALUE" val="5"/>
</p:tagLst>
</file>

<file path=ppt/tags/tag60.xml><?xml version="1.0" encoding="utf-8"?>
<p:tagLst xmlns:p="http://schemas.openxmlformats.org/presentationml/2006/main">
  <p:tag name="KSO_WM_SLIDE_BACKGROUND_TYPE" val="belt"/>
</p:tagLst>
</file>

<file path=ppt/tags/tag61.xml><?xml version="1.0" encoding="utf-8"?>
<p:tagLst xmlns:p="http://schemas.openxmlformats.org/presentationml/2006/main">
  <p:tag name="KSO_WM_SLIDE_BACKGROUND_TYPE" val="belt"/>
</p:tagLst>
</file>

<file path=ppt/tags/tag62.xml><?xml version="1.0" encoding="utf-8"?>
<p:tagLst xmlns:p="http://schemas.openxmlformats.org/presentationml/2006/main">
  <p:tag name="KSO_WM_SLIDE_BACKGROUND_TYPE" val="belt"/>
</p:tagLst>
</file>

<file path=ppt/tags/tag63.xml><?xml version="1.0" encoding="utf-8"?>
<p:tagLst xmlns:p="http://schemas.openxmlformats.org/presentationml/2006/main">
  <p:tag name="KSO_WM_SLIDE_BACKGROUND_TYPE" val="belt"/>
</p:tagLst>
</file>

<file path=ppt/tags/tag64.xml><?xml version="1.0" encoding="utf-8"?>
<p:tagLst xmlns:p="http://schemas.openxmlformats.org/presentationml/2006/main">
  <p:tag name="KSO_WM_TEMPLATE_CATEGORY" val="custom"/>
  <p:tag name="KSO_WM_TEMPLATE_INDEX" val="20204221"/>
</p:tagLst>
</file>

<file path=ppt/tags/tag65.xml><?xml version="1.0" encoding="utf-8"?>
<p:tagLst xmlns:p="http://schemas.openxmlformats.org/presentationml/2006/main">
  <p:tag name="KSO_WM_TEMPLATE_CATEGORY" val="custom"/>
  <p:tag name="KSO_WM_TEMPLATE_INDEX" val="20204221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4221"/>
</p:tagLst>
</file>

<file path=ppt/tags/tag67.xml><?xml version="1.0" encoding="utf-8"?>
<p:tagLst xmlns:p="http://schemas.openxmlformats.org/presentationml/2006/main">
  <p:tag name="KSO_WM_UNIT_DIAGRAM_MODELTYPE" val="dynamicNum"/>
  <p:tag name="KSO_WM_BEAUTIFY_FLAG" val=""/>
  <p:tag name="KSO_WM_UNIT_TYPE" val="ζ_h_f"/>
  <p:tag name="KSO_WM_UNIT_DYNMNUM_TYPE" val="1"/>
  <p:tag name="KSO_WM_DYNAMICNUM_SPEED" val="3"/>
  <p:tag name="KSO_WM_UNIT_DYNMNUM_DGM_ANIMTYPE" val="5"/>
  <p:tag name="KSO_WM_UNIT_INDEX" val="1614991178129_1_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AS_UNIQUEID" val="3798"/>
</p:tagLst>
</file>

<file path=ppt/tags/tag7.xml><?xml version="1.0" encoding="utf-8"?>
<p:tagLst xmlns:p="http://schemas.openxmlformats.org/presentationml/2006/main">
  <p:tag name="KSO_WM_SLIDE_BACKGROUND_TYPE" val="general"/>
</p:tagLst>
</file>

<file path=ppt/tags/tag70.xml><?xml version="1.0" encoding="utf-8"?>
<p:tagLst xmlns:p="http://schemas.openxmlformats.org/presentationml/2006/main">
  <p:tag name="AS_UNIQUEID" val="3799"/>
  <p:tag name="KSO_WM_BEAUTIFY_FLAG" val=""/>
</p:tagLst>
</file>

<file path=ppt/tags/tag71.xml><?xml version="1.0" encoding="utf-8"?>
<p:tagLst xmlns:p="http://schemas.openxmlformats.org/presentationml/2006/main">
  <p:tag name="AS_UNIQUEID" val="3800"/>
  <p:tag name="KSO_WM_BEAUTIFY_FLAG" val=""/>
</p:tagLst>
</file>

<file path=ppt/tags/tag72.xml><?xml version="1.0" encoding="utf-8"?>
<p:tagLst xmlns:p="http://schemas.openxmlformats.org/presentationml/2006/main">
  <p:tag name="KSO_WM_UNIT_PLACING_PICTURE_USER_VIEWPORT" val="{&quot;height&quot;:4946.9729508016735,&quot;width&quot;:14159.659842519684}"/>
</p:tagLst>
</file>

<file path=ppt/tags/tag73.xml><?xml version="1.0" encoding="utf-8"?>
<p:tagLst xmlns:p="http://schemas.openxmlformats.org/presentationml/2006/main">
  <p:tag name="AS_UNIQUEID" val="3798"/>
</p:tagLst>
</file>

<file path=ppt/tags/tag74.xml><?xml version="1.0" encoding="utf-8"?>
<p:tagLst xmlns:p="http://schemas.openxmlformats.org/presentationml/2006/main">
  <p:tag name="AS_UNIQUEID" val="3799"/>
  <p:tag name="KSO_WM_BEAUTIFY_FLAG" val=""/>
</p:tagLst>
</file>

<file path=ppt/tags/tag75.xml><?xml version="1.0" encoding="utf-8"?>
<p:tagLst xmlns:p="http://schemas.openxmlformats.org/presentationml/2006/main">
  <p:tag name="AS_UNIQUEID" val="3800"/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AS_UNIQUEID" val="3798"/>
</p:tagLst>
</file>

<file path=ppt/tags/tag78.xml><?xml version="1.0" encoding="utf-8"?>
<p:tagLst xmlns:p="http://schemas.openxmlformats.org/presentationml/2006/main">
  <p:tag name="AS_UNIQUEID" val="3799"/>
  <p:tag name="KSO_WM_BEAUTIFY_FLAG" val=""/>
</p:tagLst>
</file>

<file path=ppt/tags/tag79.xml><?xml version="1.0" encoding="utf-8"?>
<p:tagLst xmlns:p="http://schemas.openxmlformats.org/presentationml/2006/main">
  <p:tag name="AS_UNIQUEID" val="3800"/>
  <p:tag name="KSO_WM_BEAUTIFY_FLAG" val=""/>
</p:tagLst>
</file>

<file path=ppt/tags/tag8.xml><?xml version="1.0" encoding="utf-8"?>
<p:tagLst xmlns:p="http://schemas.openxmlformats.org/presentationml/2006/main">
  <p:tag name="KSO_WM_SLIDE_BACKGROUND_TYPE" val="general"/>
</p:tagLst>
</file>

<file path=ppt/tags/tag80.xml><?xml version="1.0" encoding="utf-8"?>
<p:tagLst xmlns:p="http://schemas.openxmlformats.org/presentationml/2006/main">
  <p:tag name="AS_UNIQUEID" val="3798"/>
</p:tagLst>
</file>

<file path=ppt/tags/tag81.xml><?xml version="1.0" encoding="utf-8"?>
<p:tagLst xmlns:p="http://schemas.openxmlformats.org/presentationml/2006/main">
  <p:tag name="AS_UNIQUEID" val="3799"/>
  <p:tag name="KSO_WM_BEAUTIFY_FLAG" val=""/>
</p:tagLst>
</file>

<file path=ppt/tags/tag82.xml><?xml version="1.0" encoding="utf-8"?>
<p:tagLst xmlns:p="http://schemas.openxmlformats.org/presentationml/2006/main">
  <p:tag name="AS_UNIQUEID" val="3800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AS_UNIQUEID" val="3798"/>
</p:tagLst>
</file>

<file path=ppt/tags/tag85.xml><?xml version="1.0" encoding="utf-8"?>
<p:tagLst xmlns:p="http://schemas.openxmlformats.org/presentationml/2006/main">
  <p:tag name="AS_UNIQUEID" val="3799"/>
  <p:tag name="KSO_WM_BEAUTIFY_FLAG" val=""/>
</p:tagLst>
</file>

<file path=ppt/tags/tag86.xml><?xml version="1.0" encoding="utf-8"?>
<p:tagLst xmlns:p="http://schemas.openxmlformats.org/presentationml/2006/main">
  <p:tag name="AS_UNIQUEID" val="3800"/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AS_UNIQUEID" val="3798"/>
</p:tagLst>
</file>

<file path=ppt/tags/tag89.xml><?xml version="1.0" encoding="utf-8"?>
<p:tagLst xmlns:p="http://schemas.openxmlformats.org/presentationml/2006/main">
  <p:tag name="AS_UNIQUEID" val="3799"/>
  <p:tag name="KSO_WM_BEAUTIFY_FLAG" val=""/>
</p:tagLst>
</file>

<file path=ppt/tags/tag9.xml><?xml version="1.0" encoding="utf-8"?>
<p:tagLst xmlns:p="http://schemas.openxmlformats.org/presentationml/2006/main">
  <p:tag name="KSO_WM_SLIDE_BACKGROUND_TYPE" val="general"/>
</p:tagLst>
</file>

<file path=ppt/tags/tag90.xml><?xml version="1.0" encoding="utf-8"?>
<p:tagLst xmlns:p="http://schemas.openxmlformats.org/presentationml/2006/main">
  <p:tag name="AS_UNIQUEID" val="3800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UNIT_PLACING_PICTURE_USER_VIEWPORT" val="{&quot;height&quot;:2500.0000000000005,&quot;width&quot;:5239}"/>
</p:tagLst>
</file>

<file path=ppt/tags/tag94.xml><?xml version="1.0" encoding="utf-8"?>
<p:tagLst xmlns:p="http://schemas.openxmlformats.org/presentationml/2006/main">
  <p:tag name="AS_UNIQUEID" val="3798"/>
</p:tagLst>
</file>

<file path=ppt/tags/tag95.xml><?xml version="1.0" encoding="utf-8"?>
<p:tagLst xmlns:p="http://schemas.openxmlformats.org/presentationml/2006/main">
  <p:tag name="AS_UNIQUEID" val="3799"/>
  <p:tag name="KSO_WM_BEAUTIFY_FLAG" val=""/>
</p:tagLst>
</file>

<file path=ppt/tags/tag96.xml><?xml version="1.0" encoding="utf-8"?>
<p:tagLst xmlns:p="http://schemas.openxmlformats.org/presentationml/2006/main">
  <p:tag name="AS_UNIQUEID" val="3800"/>
  <p:tag name="KSO_WM_BEAUTIFY_FLAG" val=""/>
</p:tagLst>
</file>

<file path=ppt/tags/tag97.xml><?xml version="1.0" encoding="utf-8"?>
<p:tagLst xmlns:p="http://schemas.openxmlformats.org/presentationml/2006/main">
  <p:tag name="AS_UNIQUEID" val="3798"/>
</p:tagLst>
</file>

<file path=ppt/tags/tag98.xml><?xml version="1.0" encoding="utf-8"?>
<p:tagLst xmlns:p="http://schemas.openxmlformats.org/presentationml/2006/main">
  <p:tag name="AS_UNIQUEID" val="3799"/>
  <p:tag name="KSO_WM_BEAUTIFY_FLAG" val=""/>
</p:tagLst>
</file>

<file path=ppt/tags/tag99.xml><?xml version="1.0" encoding="utf-8"?>
<p:tagLst xmlns:p="http://schemas.openxmlformats.org/presentationml/2006/main">
  <p:tag name="AS_UNIQUEID" val="3800"/>
  <p:tag name="KSO_WM_BEAUTIFY_FLAG" val=""/>
</p:tagLst>
</file>

<file path=ppt/theme/theme1.xml><?xml version="1.0" encoding="utf-8"?>
<a:theme xmlns:a="http://schemas.openxmlformats.org/drawingml/2006/main" name="1_Office 主题​​">
  <a:themeElements>
    <a:clrScheme name="Adjacency">
      <a:dk1>
        <a:srgbClr val="000000"/>
      </a:dk1>
      <a:lt1>
        <a:srgbClr val="FFFFFF"/>
      </a:lt1>
      <a:dk2>
        <a:srgbClr val="E3FCE1"/>
      </a:dk2>
      <a:lt2>
        <a:srgbClr val="FDFEFD"/>
      </a:lt2>
      <a:accent1>
        <a:srgbClr val="4BB241"/>
      </a:accent1>
      <a:accent2>
        <a:srgbClr val="0AAB72"/>
      </a:accent2>
      <a:accent3>
        <a:srgbClr val="0099B7"/>
      </a:accent3>
      <a:accent4>
        <a:srgbClr val="007FEC"/>
      </a:accent4>
      <a:accent5>
        <a:srgbClr val="265FEA"/>
      </a:accent5>
      <a:accent6>
        <a:srgbClr val="6E41A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467</Words>
  <Application>WPS 演示</Application>
  <PresentationFormat/>
  <Paragraphs>74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汉仪旗黑-85S</vt:lpstr>
      <vt:lpstr>黑体</vt:lpstr>
      <vt:lpstr>等线</vt:lpstr>
      <vt:lpstr>隶书</vt:lpstr>
      <vt:lpstr>华文新魏</vt:lpstr>
      <vt:lpstr>Times New Roman</vt:lpstr>
      <vt:lpstr>Arial Unicode MS</vt:lpstr>
      <vt:lpstr>Calibri</vt:lpstr>
      <vt:lpstr>1_Office 主题​​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吕小燕</cp:lastModifiedBy>
  <cp:revision>30</cp:revision>
  <cp:lastPrinted>2021-10-15T15:52:00Z</cp:lastPrinted>
  <dcterms:created xsi:type="dcterms:W3CDTF">2021-10-15T15:52:00Z</dcterms:created>
  <dcterms:modified xsi:type="dcterms:W3CDTF">2023-03-28T02:29:16Z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F04AEC2927F44CE0ABEAF8A32756FD7D</vt:lpwstr>
  </property>
  <property fmtid="{D5CDD505-2E9C-101B-9397-08002B2CF9AE}" pid="7" name="KSOProductBuildVer">
    <vt:lpwstr>2052-11.1.0.12980</vt:lpwstr>
  </property>
</Properties>
</file>