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93" r:id="rId4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 Nothing" initials="N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B04"/>
    <a:srgbClr val="B45100"/>
    <a:srgbClr val="FBD025"/>
    <a:srgbClr val="FABD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0" autoAdjust="0"/>
    <p:restoredTop sz="94660"/>
  </p:normalViewPr>
  <p:slideViewPr>
    <p:cSldViewPr snapToGrid="0">
      <p:cViewPr>
        <p:scale>
          <a:sx n="100" d="100"/>
          <a:sy n="100" d="100"/>
        </p:scale>
        <p:origin x="108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E633-EFD3-4F16-95A3-AF844E257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B3DAD-B1B7-479B-9F42-2A84AC85615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文本框 1"/>
          <p:cNvSpPr txBox="1"/>
          <p:nvPr/>
        </p:nvSpPr>
        <p:spPr>
          <a:xfrm>
            <a:off x="1913890" y="2165985"/>
            <a:ext cx="75647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sz="8000" b="1" dirty="0">
                <a:solidFill>
                  <a:srgbClr val="B45100"/>
                </a:solidFill>
                <a:latin typeface="默陌信笺手写体" panose="02010800040101010101" pitchFamily="2" charset="-122"/>
                <a:ea typeface="默陌信笺手写体" panose="02010800040101010101" pitchFamily="2" charset="-122"/>
              </a:rPr>
              <a:t>友谊小船向前行</a:t>
            </a:r>
            <a:endParaRPr lang="zh-CN" sz="8000" b="1" dirty="0">
              <a:solidFill>
                <a:srgbClr val="B45100"/>
              </a:solidFill>
              <a:latin typeface="默陌信笺手写体" panose="02010800040101010101" pitchFamily="2" charset="-122"/>
              <a:ea typeface="默陌信笺手写体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微信图片_20210915092717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037080" y="240665"/>
            <a:ext cx="7744460" cy="52209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48740" y="5626100"/>
            <a:ext cx="98012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C000"/>
                </a:solidFill>
              </a:rPr>
              <a:t>"在友谊面前，人与人之间，犹如星和星之间，不是彼此妨碍，而是互相照耀。"</a:t>
            </a:r>
            <a:endParaRPr lang="zh-CN" altLang="en-US" sz="320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853,&quot;width&quot;:10166}"/>
</p:tagLst>
</file>

<file path=ppt/tags/tag2.xml><?xml version="1.0" encoding="utf-8"?>
<p:tagLst xmlns:p="http://schemas.openxmlformats.org/presentationml/2006/main">
  <p:tag name="KSO_WPP_MARK_KEY" val="c9f17905-b964-4ae4-80dc-b656c01a0aad"/>
  <p:tag name="COMMONDATA" val="eyJjb3VudCI6MiwiaGRpZCI6IjFiNzlmOGZlNjYzZjdjYzBkYTNhZWY4NmU5MGIzODIwIiwidXNlckNvdW50Ijoy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0" baseType="lpstr">
      <vt:lpstr>Arial</vt:lpstr>
      <vt:lpstr>宋体</vt:lpstr>
      <vt:lpstr>Wingdings</vt:lpstr>
      <vt:lpstr>默陌信笺手写体</vt:lpstr>
      <vt:lpstr>微软雅黑</vt:lpstr>
      <vt:lpstr>Agency FB</vt:lpstr>
      <vt:lpstr>AjiwaiPro</vt:lpstr>
      <vt:lpstr>MS UI Gothic</vt:lpstr>
      <vt:lpstr>华文行楷</vt:lpstr>
      <vt:lpstr>思源黑体 CN Bold</vt:lpstr>
      <vt:lpstr>黑体</vt:lpstr>
      <vt:lpstr>思源黑体 CN Light</vt:lpstr>
      <vt:lpstr>优设标题黑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蛋蛋･ω･</cp:lastModifiedBy>
  <cp:revision>9</cp:revision>
  <dcterms:created xsi:type="dcterms:W3CDTF">2021-09-16T01:15:00Z</dcterms:created>
  <dcterms:modified xsi:type="dcterms:W3CDTF">2023-04-04T01:50:55Z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KSOTemplateUUID">
    <vt:lpwstr>v1.0_mb_roJfE9HpP6swP/EsfzERRg==</vt:lpwstr>
  </property>
  <property fmtid="{D5CDD505-2E9C-101B-9397-08002B2CF9AE}" pid="4" name="ICV">
    <vt:lpwstr>0D61741CFA814F258A085E1E5C50E509_13</vt:lpwstr>
  </property>
</Properties>
</file>