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4"/>
  </p:handoutMasterIdLst>
  <p:sldIdLst>
    <p:sldId id="271" r:id="rId3"/>
    <p:sldId id="339" r:id="rId4"/>
    <p:sldId id="299" r:id="rId5"/>
    <p:sldId id="367" r:id="rId6"/>
    <p:sldId id="383" r:id="rId8"/>
    <p:sldId id="378" r:id="rId9"/>
    <p:sldId id="379" r:id="rId10"/>
    <p:sldId id="380" r:id="rId11"/>
    <p:sldId id="381" r:id="rId12"/>
    <p:sldId id="382" r:id="rId13"/>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Yu yan" initials="CYy" lastIdx="0" clrIdx="0"/>
  <p:cmAuthor id="2" name="作者" initials="A" lastIdx="0" clrIdx="1"/>
  <p:cmAuthor id="3" name="zhuyifan" initials="z"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29" autoAdjust="0"/>
    <p:restoredTop sz="94660"/>
  </p:normalViewPr>
  <p:slideViewPr>
    <p:cSldViewPr snapToGrid="0" showGuides="1">
      <p:cViewPr>
        <p:scale>
          <a:sx n="100" d="100"/>
          <a:sy n="100" d="100"/>
        </p:scale>
        <p:origin x="1626" y="-246"/>
      </p:cViewPr>
      <p:guideLst>
        <p:guide orient="horz" pos="2151"/>
        <p:guide pos="3840"/>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83.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idx="1">
    <p:pos x="10" y="10"/>
    <p:text/>
  </p:cm>
</p:cmLst>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FE64ED6E-DA74-4C35-860C-BD29514ECBD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custDataLst>
              <p:tags r:id="rId3"/>
            </p:custDataLst>
          </p:nvPr>
        </p:nvSpPr>
        <p:spPr>
          <a:xfrm>
            <a:off x="0" y="8685213"/>
            <a:ext cx="2971800" cy="458788"/>
          </a:xfrm>
          <a:prstGeom prst="rect">
            <a:avLst/>
          </a:prstGeom>
        </p:spPr>
        <p:txBody>
          <a:bodyPr vert="horz" lIns="91440" tIns="45720" rIns="91440" bIns="45720" rtlCol="0" anchor="b"/>
          <a:lstStyle>
            <a:lvl1pPr algn="l"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custDataLst>
              <p:tags r:id="rId4"/>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a:latin typeface="微软雅黑" panose="020B0503020204020204" pitchFamily="34" charset="-122"/>
                <a:ea typeface="微软雅黑" panose="020B0503020204020204" pitchFamily="34" charset="-122"/>
              </a:rPr>
            </a:fld>
            <a:endParaRPr lang="en-US"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2663E434-CE2D-4F9A-ADFD-49DF3164FDF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eaLnBrk="1" fontAlgn="auto" hangingPunct="1">
              <a:spcBef>
                <a:spcPct val="0"/>
              </a:spcBef>
              <a:spcAft>
                <a:spcPct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en-US" sz="1200">
                <a:latin typeface="微软雅黑" panose="020B0503020204020204" pitchFamily="34" charset="-122"/>
                <a:ea typeface="微软雅黑" panose="020B0503020204020204" pitchFamily="34" charset="-122"/>
              </a:rPr>
            </a:fld>
            <a:endParaRPr lang="en-US" altLang="en-US" sz="12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err="1"/>
              <a:t>Adj;adv</a:t>
            </a:r>
            <a:endParaRPr lang="zh-CN" altLang="en-US"/>
          </a:p>
        </p:txBody>
      </p:sp>
      <p:sp>
        <p:nvSpPr>
          <p:cNvPr id="4" name="灯片编号占位符 3"/>
          <p:cNvSpPr>
            <a:spLocks noGrp="1"/>
          </p:cNvSpPr>
          <p:nvPr>
            <p:ph type="sldNum" sz="quarter" idx="10"/>
            <p:custDataLst>
              <p:tags r:id="rId5"/>
            </p:custDataLst>
          </p:nvPr>
        </p:nvSpPr>
        <p:spPr/>
        <p:txBody>
          <a:bodyPr/>
          <a:lstStyle/>
          <a:p>
            <a:fld id="{1A2E18BD-2FC9-4AE8-AA21-2FC8DDD536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err="1"/>
              <a:t>Adj;adv</a:t>
            </a:r>
            <a:endParaRPr lang="zh-CN" altLang="en-US"/>
          </a:p>
        </p:txBody>
      </p:sp>
      <p:sp>
        <p:nvSpPr>
          <p:cNvPr id="4" name="灯片编号占位符 3"/>
          <p:cNvSpPr>
            <a:spLocks noGrp="1"/>
          </p:cNvSpPr>
          <p:nvPr>
            <p:ph type="sldNum" sz="quarter" idx="10"/>
            <p:custDataLst>
              <p:tags r:id="rId5"/>
            </p:custDataLst>
          </p:nvPr>
        </p:nvSpPr>
        <p:spPr/>
        <p:txBody>
          <a:bodyPr/>
          <a:lstStyle/>
          <a:p>
            <a:fld id="{1A2E18BD-2FC9-4AE8-AA21-2FC8DDD5362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err="1"/>
              <a:t>Adj;adv</a:t>
            </a:r>
            <a:endParaRPr lang="zh-CN" altLang="en-US"/>
          </a:p>
        </p:txBody>
      </p:sp>
      <p:sp>
        <p:nvSpPr>
          <p:cNvPr id="4" name="灯片编号占位符 3"/>
          <p:cNvSpPr>
            <a:spLocks noGrp="1"/>
          </p:cNvSpPr>
          <p:nvPr>
            <p:ph type="sldNum" sz="quarter" idx="10"/>
            <p:custDataLst>
              <p:tags r:id="rId5"/>
            </p:custDataLst>
          </p:nvPr>
        </p:nvSpPr>
        <p:spPr/>
        <p:txBody>
          <a:bodyPr/>
          <a:lstStyle/>
          <a:p>
            <a:fld id="{1A2E18BD-2FC9-4AE8-AA21-2FC8DDD5362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err="1"/>
              <a:t>Adj;adv</a:t>
            </a:r>
            <a:endParaRPr lang="zh-CN" altLang="en-US"/>
          </a:p>
        </p:txBody>
      </p:sp>
      <p:sp>
        <p:nvSpPr>
          <p:cNvPr id="4" name="灯片编号占位符 3"/>
          <p:cNvSpPr>
            <a:spLocks noGrp="1"/>
          </p:cNvSpPr>
          <p:nvPr>
            <p:ph type="sldNum" sz="quarter" idx="10"/>
            <p:custDataLst>
              <p:tags r:id="rId5"/>
            </p:custDataLst>
          </p:nvPr>
        </p:nvSpPr>
        <p:spPr/>
        <p:txBody>
          <a:bodyPr/>
          <a:lstStyle/>
          <a:p>
            <a:fld id="{1A2E18BD-2FC9-4AE8-AA21-2FC8DDD5362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sz="1200">
                <a:solidFill>
                  <a:srgbClr val="1D6302"/>
                </a:solidFill>
                <a:cs typeface="+mn-ea"/>
                <a:sym typeface="+mn-lt"/>
              </a:rPr>
              <a:t>like I think/ believe, I'd like to point out, from my point of view and so on</a:t>
            </a:r>
            <a:endParaRPr lang="zh-CN" altLang="en-US"/>
          </a:p>
        </p:txBody>
      </p:sp>
      <p:sp>
        <p:nvSpPr>
          <p:cNvPr id="4" name="灯片编号占位符 3"/>
          <p:cNvSpPr>
            <a:spLocks noGrp="1"/>
          </p:cNvSpPr>
          <p:nvPr>
            <p:ph type="sldNum" sz="quarter" idx="10"/>
            <p:custDataLst>
              <p:tags r:id="rId5"/>
            </p:custDataLst>
          </p:nvPr>
        </p:nvSpPr>
        <p:spPr/>
        <p:txBody>
          <a:bodyPr/>
          <a:lstStyle/>
          <a:p>
            <a:fld id="{1A2E18BD-2FC9-4AE8-AA21-2FC8DDD5362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6.pn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image" Target="../media/image2.png"/><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1.png"/><Relationship Id="rId2" Type="http://schemas.openxmlformats.org/officeDocument/2006/relationships/tags" Target="../tags/tag72.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image" Target="../media/image4.png"/><Relationship Id="rId4" Type="http://schemas.openxmlformats.org/officeDocument/2006/relationships/tags" Target="../tags/tag82.xml"/><Relationship Id="rId3" Type="http://schemas.openxmlformats.org/officeDocument/2006/relationships/image" Target="../media/image3.png"/><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image" Target="../media/image4.png"/><Relationship Id="rId5" Type="http://schemas.openxmlformats.org/officeDocument/2006/relationships/tags" Target="../tags/tag89.xml"/><Relationship Id="rId4" Type="http://schemas.openxmlformats.org/officeDocument/2006/relationships/image" Target="../media/image3.png"/><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image" Target="../media/image7.png"/><Relationship Id="rId2" Type="http://schemas.openxmlformats.org/officeDocument/2006/relationships/tags" Target="../tags/tag95.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image" Target="../media/image7.png"/><Relationship Id="rId2" Type="http://schemas.openxmlformats.org/officeDocument/2006/relationships/tags" Target="../tags/tag103.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7.png"/><Relationship Id="rId2" Type="http://schemas.openxmlformats.org/officeDocument/2006/relationships/tags" Target="../tags/tag111.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7.png"/><Relationship Id="rId2" Type="http://schemas.openxmlformats.org/officeDocument/2006/relationships/tags" Target="../tags/tag11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4.png"/><Relationship Id="rId5" Type="http://schemas.openxmlformats.org/officeDocument/2006/relationships/tags" Target="../tags/tag12.xml"/><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tags" Target="../tags/tag10.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1.png"/><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image" Target="../media/image4.png"/><Relationship Id="rId5" Type="http://schemas.openxmlformats.org/officeDocument/2006/relationships/tags" Target="../tags/tag28.xml"/><Relationship Id="rId4" Type="http://schemas.openxmlformats.org/officeDocument/2006/relationships/image" Target="../media/image3.png"/><Relationship Id="rId3" Type="http://schemas.openxmlformats.org/officeDocument/2006/relationships/tags" Target="../tags/tag27.xml"/><Relationship Id="rId2" Type="http://schemas.openxmlformats.org/officeDocument/2006/relationships/tags" Target="../tags/tag26.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4.png"/><Relationship Id="rId5" Type="http://schemas.openxmlformats.org/officeDocument/2006/relationships/tags" Target="../tags/tag37.xml"/><Relationship Id="rId4" Type="http://schemas.openxmlformats.org/officeDocument/2006/relationships/image" Target="../media/image3.png"/><Relationship Id="rId3" Type="http://schemas.openxmlformats.org/officeDocument/2006/relationships/tags" Target="../tags/tag36.xml"/><Relationship Id="rId2" Type="http://schemas.openxmlformats.org/officeDocument/2006/relationships/tags" Target="../tags/tag35.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5.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0" y="0"/>
            <a:ext cx="3598632" cy="3429000"/>
          </a:xfrm>
          <a:prstGeom prst="rect">
            <a:avLst/>
          </a:prstGeom>
        </p:spPr>
      </p:pic>
      <p:pic>
        <p:nvPicPr>
          <p:cNvPr id="8" name="图片 7"/>
          <p:cNvPicPr>
            <a:picLocks noChangeAspect="1"/>
          </p:cNvPicPr>
          <p:nvPr>
            <p:custDataLst>
              <p:tags r:id="rId4"/>
            </p:custDataLst>
          </p:nvPr>
        </p:nvPicPr>
        <p:blipFill>
          <a:blip r:embed="rId3"/>
          <a:stretch>
            <a:fillRect/>
          </a:stretch>
        </p:blipFill>
        <p:spPr>
          <a:xfrm rot="10800000">
            <a:off x="8593368" y="3429000"/>
            <a:ext cx="3598632" cy="342900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5151399" y="4555452"/>
            <a:ext cx="1880585" cy="1513077"/>
          </a:xfrm>
          <a:prstGeom prst="rect">
            <a:avLst/>
          </a:prstGeom>
        </p:spPr>
      </p:pic>
      <p:cxnSp>
        <p:nvCxnSpPr>
          <p:cNvPr id="10" name="直接连接符 9"/>
          <p:cNvCxnSpPr/>
          <p:nvPr>
            <p:custDataLst>
              <p:tags r:id="rId7"/>
            </p:custDataLst>
          </p:nvPr>
        </p:nvCxnSpPr>
        <p:spPr>
          <a:xfrm>
            <a:off x="5917520" y="3296589"/>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8"/>
            </p:custDataLst>
          </p:nvPr>
        </p:nvSpPr>
        <p:spPr>
          <a:xfrm>
            <a:off x="1810553" y="1600835"/>
            <a:ext cx="8570894" cy="1633855"/>
          </a:xfrm>
        </p:spPr>
        <p:txBody>
          <a:bodyPr lIns="90000" tIns="46800" rIns="90000" bIns="46800" anchor="b" anchorCtr="0">
            <a:normAutofit/>
          </a:bodyPr>
          <a:lstStyle>
            <a:lvl1pPr algn="ctr">
              <a:defRPr sz="6000" u="none" strike="noStrike" kern="1200" cap="none" spc="6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9"/>
            </p:custDataLst>
          </p:nvPr>
        </p:nvSpPr>
        <p:spPr>
          <a:xfrm>
            <a:off x="2929563" y="3329674"/>
            <a:ext cx="6672600" cy="614797"/>
          </a:xfrm>
        </p:spPr>
        <p:txBody>
          <a:bodyPr lIns="90000" tIns="4680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2939415" cy="280035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u="none" strike="noStrike" kern="1200" cap="none" spc="0" normalizeH="0" baseline="0">
                <a:solidFill>
                  <a:schemeClr val="tx1">
                    <a:lumMod val="85000"/>
                    <a:lumOff val="15000"/>
                  </a:schemeClr>
                </a:solidFill>
                <a:uFillTx/>
                <a:latin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3598632" cy="3429000"/>
          </a:xfrm>
          <a:prstGeom prst="rect">
            <a:avLst/>
          </a:prstGeom>
        </p:spPr>
      </p:pic>
      <p:pic>
        <p:nvPicPr>
          <p:cNvPr id="7" name="图片 6"/>
          <p:cNvPicPr>
            <a:picLocks noChangeAspect="1"/>
          </p:cNvPicPr>
          <p:nvPr>
            <p:custDataLst>
              <p:tags r:id="rId4"/>
            </p:custDataLst>
          </p:nvPr>
        </p:nvPicPr>
        <p:blipFill>
          <a:blip r:embed="rId3"/>
          <a:stretch>
            <a:fillRect/>
          </a:stretch>
        </p:blipFill>
        <p:spPr>
          <a:xfrm rot="10800000">
            <a:off x="8593368" y="3429000"/>
            <a:ext cx="3598632" cy="342900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5151399" y="4555452"/>
            <a:ext cx="1880585" cy="1513077"/>
          </a:xfrm>
          <a:prstGeom prst="rect">
            <a:avLst/>
          </a:prstGeom>
        </p:spPr>
      </p:pic>
      <p:cxnSp>
        <p:nvCxnSpPr>
          <p:cNvPr id="9" name="直接连接符 8"/>
          <p:cNvCxnSpPr/>
          <p:nvPr>
            <p:custDataLst>
              <p:tags r:id="rId7"/>
            </p:custDataLst>
          </p:nvPr>
        </p:nvCxnSpPr>
        <p:spPr>
          <a:xfrm>
            <a:off x="5917520" y="3611901"/>
            <a:ext cx="348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8"/>
            </p:custDataLst>
          </p:nvPr>
        </p:nvSpPr>
        <p:spPr>
          <a:xfrm>
            <a:off x="2440373" y="2222401"/>
            <a:ext cx="7486644" cy="131324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13" name="文本占位符 12"/>
          <p:cNvSpPr>
            <a:spLocks noGrp="1"/>
          </p:cNvSpPr>
          <p:nvPr>
            <p:ph type="body" sz="quarter" idx="13" hasCustomPrompt="1"/>
            <p:custDataLst>
              <p:tags r:id="rId12"/>
            </p:custDataLst>
          </p:nvPr>
        </p:nvSpPr>
        <p:spPr>
          <a:xfrm>
            <a:off x="2440373" y="3675442"/>
            <a:ext cx="7486644" cy="665592"/>
          </a:xfrm>
        </p:spPr>
        <p:txBody>
          <a:bodyPr lIns="90000" tIns="46800" rIns="90000" bIns="46800" anchor="ctr">
            <a:normAutofit/>
          </a:bodyPr>
          <a:lstStyle>
            <a:lvl1pPr marL="0" indent="0" algn="ctr">
              <a:buNone/>
              <a:defRPr sz="2400" baseline="0">
                <a:solidFill>
                  <a:schemeClr val="accent1"/>
                </a:solidFill>
                <a:latin typeface="Arial" panose="020B0604020202020204" pitchFamily="34" charset="0"/>
              </a:defRPr>
            </a:lvl1pPr>
          </a:lstStyle>
          <a:p>
            <a:pPr lvl="0"/>
            <a:r>
              <a:rPr lang="zh-CN" altLang="en-US"/>
              <a:t>单击此处编辑副标题</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stretch>
            <a:fillRect/>
          </a:stretch>
        </p:blipFill>
        <p:spPr>
          <a:xfrm>
            <a:off x="0" y="0"/>
            <a:ext cx="1867535" cy="1779270"/>
          </a:xfrm>
          <a:prstGeom prst="rect">
            <a:avLst/>
          </a:prstGeom>
        </p:spPr>
      </p:pic>
      <p:pic>
        <p:nvPicPr>
          <p:cNvPr id="7" name="图片 6"/>
          <p:cNvPicPr>
            <a:picLocks noChangeAspect="1"/>
          </p:cNvPicPr>
          <p:nvPr>
            <p:custDataLst>
              <p:tags r:id="rId4"/>
            </p:custDataLst>
          </p:nvPr>
        </p:nvPicPr>
        <p:blipFill>
          <a:blip r:embed="rId5"/>
          <a:stretch>
            <a:fillRect/>
          </a:stretch>
        </p:blipFill>
        <p:spPr>
          <a:xfrm rot="10800000">
            <a:off x="10416540" y="5166360"/>
            <a:ext cx="1775460" cy="1691640"/>
          </a:xfrm>
          <a:prstGeom prst="rect">
            <a:avLst/>
          </a:prstGeom>
        </p:spPr>
      </p:pic>
      <p:sp>
        <p:nvSpPr>
          <p:cNvPr id="2" name="标题 1"/>
          <p:cNvSpPr>
            <a:spLocks noGrp="1"/>
          </p:cNvSpPr>
          <p:nvPr>
            <p:ph type="title"/>
            <p:custDataLst>
              <p:tags r:id="rId6"/>
            </p:custDataLst>
          </p:nvPr>
        </p:nvSpPr>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735" y="304165"/>
            <a:ext cx="11606530" cy="6249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3"/>
            </p:custDataLst>
          </p:nvPr>
        </p:nvPicPr>
        <p:blipFill>
          <a:blip r:embed="rId4"/>
          <a:stretch>
            <a:fillRect/>
          </a:stretch>
        </p:blipFill>
        <p:spPr>
          <a:xfrm>
            <a:off x="0" y="0"/>
            <a:ext cx="1867535" cy="1779270"/>
          </a:xfrm>
          <a:prstGeom prst="rect">
            <a:avLst/>
          </a:prstGeom>
        </p:spPr>
      </p:pic>
      <p:pic>
        <p:nvPicPr>
          <p:cNvPr id="10" name="图片 9"/>
          <p:cNvPicPr>
            <a:picLocks noChangeAspect="1"/>
          </p:cNvPicPr>
          <p:nvPr>
            <p:custDataLst>
              <p:tags r:id="rId5"/>
            </p:custDataLst>
          </p:nvPr>
        </p:nvPicPr>
        <p:blipFill>
          <a:blip r:embed="rId6"/>
          <a:stretch>
            <a:fillRect/>
          </a:stretch>
        </p:blipFill>
        <p:spPr>
          <a:xfrm rot="10800000">
            <a:off x="10416540" y="5166360"/>
            <a:ext cx="1775460" cy="169164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0000" tIns="46800" rIns="90000" bIns="46800" anchor="ctr">
            <a:normAutofit/>
          </a:bodyPr>
          <a:lstStyle>
            <a:lvl1pPr>
              <a:defRPr sz="3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8"/>
            </p:custDataLst>
          </p:nvPr>
        </p:nvSpPr>
        <p:spPr>
          <a:xfrm>
            <a:off x="1281113" y="2163600"/>
            <a:ext cx="9626600" cy="3445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rot="10800000">
            <a:off x="10667365" y="5405120"/>
            <a:ext cx="1524635" cy="1452880"/>
          </a:xfrm>
          <a:prstGeom prst="rect">
            <a:avLst/>
          </a:prstGeom>
        </p:spPr>
      </p:pic>
      <p:sp>
        <p:nvSpPr>
          <p:cNvPr id="8" name="矩形 7"/>
          <p:cNvSpPr/>
          <p:nvPr>
            <p:custDataLst>
              <p:tags r:id="rId4"/>
            </p:custDataLst>
          </p:nvPr>
        </p:nvSpPr>
        <p:spPr>
          <a:xfrm>
            <a:off x="0" y="0"/>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lIns="90000" tIns="46800" rIns="90000" bIns="46800" anchor="ctr">
            <a:normAutofit/>
          </a:bodyPr>
          <a:lstStyle>
            <a:lvl1pPr>
              <a:defRPr sz="3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586800" y="1763999"/>
            <a:ext cx="3956400" cy="4093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7"/>
            <a:ext cx="6480000" cy="5087937"/>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rot="10800000">
            <a:off x="10667365" y="5405120"/>
            <a:ext cx="1524635" cy="1452880"/>
          </a:xfrm>
          <a:prstGeom prst="rect">
            <a:avLst/>
          </a:pr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lIns="90000" tIns="46800" rIns="90000" bIns="46800" anchor="ctr">
            <a:normAutofit/>
          </a:bodyPr>
          <a:lstStyle>
            <a:lvl1pPr algn="ctr">
              <a:defRPr sz="3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9525"/>
            <a:ext cx="1524635" cy="1452880"/>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lIns="90000" tIns="46800" rIns="90000" bIns="46800" anchor="ctr">
            <a:normAutofit/>
          </a:bodyPr>
          <a:lstStyle>
            <a:lvl1pPr algn="ctr">
              <a:defRPr sz="32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a:stretch>
            <a:fillRect/>
          </a:stretch>
        </p:blipFill>
        <p:spPr>
          <a:xfrm rot="10800000">
            <a:off x="10667365" y="5405120"/>
            <a:ext cx="1524635" cy="1452880"/>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75000"/>
                    <a:lumOff val="2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lIns="90000" tIns="46800" rIns="90000" bIns="46800">
            <a:normAutofit/>
          </a:bodyPr>
          <a:lstStyle>
            <a:lvl1pP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75000"/>
                  <a:lumOff val="25000"/>
                </a:schemeClr>
              </a:solidFill>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lIns="90000" tIns="46800" rIns="90000" bIns="46800" anchor="b">
            <a:normAutofit/>
          </a:bodyPr>
          <a:lstStyle>
            <a:lvl1pPr algn="ctr">
              <a:defRPr sz="60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7"/>
            </p:custDataLst>
          </p:nvPr>
        </p:nvSpPr>
        <p:spPr>
          <a:xfrm>
            <a:off x="1522413" y="3862800"/>
            <a:ext cx="9144000" cy="1656000"/>
          </a:xfrm>
        </p:spPr>
        <p:txBody>
          <a:bodyPr lIns="90000" tIns="46800" rIns="90000" bIns="46800">
            <a:normAutofit/>
          </a:bodyPr>
          <a:lstStyle>
            <a:lvl1pPr algn="ctr">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a:t>单击此处编辑母版文本样式</a:t>
            </a:r>
            <a:endParaRPr lang="zh-CN" altLang="en-US"/>
          </a:p>
        </p:txBody>
      </p:sp>
      <p:pic>
        <p:nvPicPr>
          <p:cNvPr id="8" name="图片 7"/>
          <p:cNvPicPr>
            <a:picLocks noChangeAspect="1"/>
          </p:cNvPicPr>
          <p:nvPr>
            <p:custDataLst>
              <p:tags r:id="rId8"/>
            </p:custDataLst>
          </p:nvPr>
        </p:nvPicPr>
        <p:blipFill>
          <a:blip r:embed="rId9"/>
          <a:stretch>
            <a:fillRect/>
          </a:stretch>
        </p:blipFill>
        <p:spPr>
          <a:xfrm>
            <a:off x="0" y="0"/>
            <a:ext cx="3143250" cy="2995295"/>
          </a:xfrm>
          <a:prstGeom prst="rect">
            <a:avLst/>
          </a:prstGeom>
        </p:spPr>
      </p:pic>
      <p:pic>
        <p:nvPicPr>
          <p:cNvPr id="11" name="图片 10"/>
          <p:cNvPicPr>
            <a:picLocks noChangeAspect="1"/>
          </p:cNvPicPr>
          <p:nvPr>
            <p:custDataLst>
              <p:tags r:id="rId10"/>
            </p:custDataLst>
          </p:nvPr>
        </p:nvPicPr>
        <p:blipFill>
          <a:blip r:embed="rId9"/>
          <a:stretch>
            <a:fillRect/>
          </a:stretch>
        </p:blipFill>
        <p:spPr>
          <a:xfrm rot="10800000">
            <a:off x="9048750" y="3862705"/>
            <a:ext cx="3143250" cy="2995295"/>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 y="0"/>
            <a:ext cx="12191999" cy="6857999"/>
            <a:chOff x="1" y="0"/>
            <a:chExt cx="12191999" cy="6857999"/>
          </a:xfrm>
        </p:grpSpPr>
        <p:pic>
          <p:nvPicPr>
            <p:cNvPr id="10" name="图片 9"/>
            <p:cNvPicPr>
              <a:picLocks noChangeAspect="1"/>
            </p:cNvPicPr>
            <p:nvPr userDrawn="1">
              <p:custDataLst>
                <p:tags r:id="rId3"/>
              </p:custDataLst>
            </p:nvPr>
          </p:nvPicPr>
          <p:blipFill>
            <a:blip r:embed="rId4"/>
            <a:stretch>
              <a:fillRect/>
            </a:stretch>
          </p:blipFill>
          <p:spPr>
            <a:xfrm>
              <a:off x="1" y="0"/>
              <a:ext cx="1867398" cy="1779373"/>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5155706" y="4555452"/>
            <a:ext cx="1880585" cy="1513077"/>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0" y="0"/>
            <a:ext cx="3598632" cy="3429000"/>
          </a:xfrm>
          <a:prstGeom prst="rect">
            <a:avLst/>
          </a:prstGeom>
        </p:spPr>
      </p:pic>
      <p:pic>
        <p:nvPicPr>
          <p:cNvPr id="8" name="图片 7"/>
          <p:cNvPicPr>
            <a:picLocks noChangeAspect="1"/>
          </p:cNvPicPr>
          <p:nvPr>
            <p:custDataLst>
              <p:tags r:id="rId6"/>
            </p:custDataLst>
          </p:nvPr>
        </p:nvPicPr>
        <p:blipFill>
          <a:blip r:embed="rId5"/>
          <a:stretch>
            <a:fillRect/>
          </a:stretch>
        </p:blipFill>
        <p:spPr>
          <a:xfrm rot="10800000">
            <a:off x="8593368" y="3429000"/>
            <a:ext cx="3598632" cy="3429000"/>
          </a:xfrm>
          <a:prstGeom prst="rect">
            <a:avLst/>
          </a:prstGeom>
        </p:spPr>
      </p:pic>
      <p:sp>
        <p:nvSpPr>
          <p:cNvPr id="4" name="日期占位符 3"/>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2939598" y="2172132"/>
            <a:ext cx="6508750" cy="1152524"/>
          </a:xfrm>
          <a:noFill/>
        </p:spPr>
        <p:txBody>
          <a:bodyPr lIns="90000" tIns="46800" rIns="90000" bIns="46800" anchor="b" anchorCtr="0">
            <a:normAutofit/>
          </a:bodyPr>
          <a:lstStyle>
            <a:lvl1pPr algn="ctr">
              <a:defRPr sz="48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
        <p:nvSpPr>
          <p:cNvPr id="3" name="文本占位符 2"/>
          <p:cNvSpPr>
            <a:spLocks noGrp="1"/>
          </p:cNvSpPr>
          <p:nvPr>
            <p:ph type="body" idx="1"/>
            <p:custDataLst>
              <p:tags r:id="rId11"/>
            </p:custDataLst>
          </p:nvPr>
        </p:nvSpPr>
        <p:spPr>
          <a:xfrm>
            <a:off x="2939598" y="3441935"/>
            <a:ext cx="6508750" cy="695957"/>
          </a:xfrm>
        </p:spPr>
        <p:txBody>
          <a:bodyPr lIns="90000" tIns="46800" rIns="90000" bIns="46800" anchor="t">
            <a:normAutofit/>
          </a:bodyPr>
          <a:lstStyle>
            <a:lvl1pPr marL="0" indent="0" algn="ctr" eaLnBrk="1" fontAlgn="auto" latinLnBrk="0" hangingPunct="1">
              <a:buNone/>
              <a:defRPr kumimoji="0" lang="zh-CN" altLang="en-US" sz="2000" b="0" i="0" u="none" strike="noStrike" kern="1200" cap="none" spc="150" normalizeH="0" baseline="0" noProof="1">
                <a:solidFill>
                  <a:schemeClr val="accent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1" y="0"/>
            <a:ext cx="12191999" cy="6857999"/>
            <a:chOff x="1" y="0"/>
            <a:chExt cx="12191999" cy="6857999"/>
          </a:xfrm>
        </p:grpSpPr>
        <p:pic>
          <p:nvPicPr>
            <p:cNvPr id="11" name="图片 10"/>
            <p:cNvPicPr>
              <a:picLocks noChangeAspect="1"/>
            </p:cNvPicPr>
            <p:nvPr userDrawn="1">
              <p:custDataLst>
                <p:tags r:id="rId3"/>
              </p:custDataLst>
            </p:nvPr>
          </p:nvPicPr>
          <p:blipFill>
            <a:blip r:embed="rId4"/>
            <a:stretch>
              <a:fillRect/>
            </a:stretch>
          </p:blipFill>
          <p:spPr>
            <a:xfrm>
              <a:off x="1" y="0"/>
              <a:ext cx="1867398" cy="1779373"/>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a:noAutofit/>
          </a:bodyPr>
          <a:lstStyle>
            <a:lvl1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10"/>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baseline="0">
                <a:solidFill>
                  <a:schemeClr val="tx1">
                    <a:lumMod val="75000"/>
                    <a:lumOff val="2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1" y="0"/>
            <a:ext cx="12191999" cy="6857999"/>
            <a:chOff x="1" y="0"/>
            <a:chExt cx="12191999" cy="6857999"/>
          </a:xfrm>
        </p:grpSpPr>
        <p:pic>
          <p:nvPicPr>
            <p:cNvPr id="12" name="图片 11"/>
            <p:cNvPicPr>
              <a:picLocks noChangeAspect="1"/>
            </p:cNvPicPr>
            <p:nvPr userDrawn="1">
              <p:custDataLst>
                <p:tags r:id="rId3"/>
              </p:custDataLst>
            </p:nvPr>
          </p:nvPicPr>
          <p:blipFill>
            <a:blip r:embed="rId4"/>
            <a:stretch>
              <a:fillRect/>
            </a:stretch>
          </p:blipFill>
          <p:spPr>
            <a:xfrm>
              <a:off x="1" y="0"/>
              <a:ext cx="1867398" cy="1779373"/>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rot="10800000">
              <a:off x="10416745" y="5166425"/>
              <a:ext cx="1775255" cy="1691574"/>
            </a:xfrm>
            <a:prstGeom prst="rect">
              <a:avLst/>
            </a:prstGeom>
          </p:spPr>
        </p:pic>
      </p:grpSp>
      <p:sp>
        <p:nvSpPr>
          <p:cNvPr id="2" name="标题 1"/>
          <p:cNvSpPr>
            <a:spLocks noGrp="1"/>
          </p:cNvSpPr>
          <p:nvPr>
            <p:ph type="title"/>
            <p:custDataLst>
              <p:tags r:id="rId7"/>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9"/>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2"/>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a:solidFill>
                  <a:schemeClr val="tx1">
                    <a:lumMod val="75000"/>
                    <a:lumOff val="25000"/>
                  </a:schemeClr>
                </a:solidFill>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 y="0"/>
            <a:ext cx="12192000" cy="6858000"/>
            <a:chOff x="1" y="0"/>
            <a:chExt cx="12192000" cy="6858000"/>
          </a:xfrm>
        </p:grpSpPr>
        <p:pic>
          <p:nvPicPr>
            <p:cNvPr id="6" name="图片 5"/>
            <p:cNvPicPr>
              <a:picLocks noChangeAspect="1"/>
            </p:cNvPicPr>
            <p:nvPr>
              <p:custDataLst>
                <p:tags r:id="rId3"/>
              </p:custDataLst>
            </p:nvPr>
          </p:nvPicPr>
          <p:blipFill>
            <a:blip r:embed="rId4"/>
            <a:stretch>
              <a:fillRect/>
            </a:stretch>
          </p:blipFill>
          <p:spPr>
            <a:xfrm>
              <a:off x="1" y="0"/>
              <a:ext cx="2420164" cy="2306083"/>
            </a:xfrm>
            <a:prstGeom prst="rect">
              <a:avLst/>
            </a:prstGeom>
          </p:spPr>
        </p:pic>
        <p:pic>
          <p:nvPicPr>
            <p:cNvPr id="7" name="图片 6"/>
            <p:cNvPicPr>
              <a:picLocks noChangeAspect="1"/>
            </p:cNvPicPr>
            <p:nvPr>
              <p:custDataLst>
                <p:tags r:id="rId5"/>
              </p:custDataLst>
            </p:nvPr>
          </p:nvPicPr>
          <p:blipFill>
            <a:blip r:embed="rId4"/>
            <a:stretch>
              <a:fillRect/>
            </a:stretch>
          </p:blipFill>
          <p:spPr>
            <a:xfrm rot="10800000">
              <a:off x="9771837" y="4551917"/>
              <a:ext cx="2420164" cy="2306083"/>
            </a:xfrm>
            <a:prstGeom prst="rect">
              <a:avLst/>
            </a:prstGeom>
          </p:spPr>
        </p:pic>
      </p:grpSp>
      <p:sp>
        <p:nvSpPr>
          <p:cNvPr id="2" name="标题 1"/>
          <p:cNvSpPr>
            <a:spLocks noGrp="1"/>
          </p:cNvSpPr>
          <p:nvPr>
            <p:ph type="title"/>
            <p:custDataLst>
              <p:tags r:id="rId6"/>
            </p:custDataLst>
          </p:nvPr>
        </p:nvSpPr>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a:solidFill>
                  <a:schemeClr val="tx1">
                    <a:lumMod val="75000"/>
                    <a:lumOff val="25000"/>
                  </a:schemeClr>
                </a:solidFill>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75000"/>
                    <a:lumOff val="25000"/>
                  </a:schemeClr>
                </a:solidFill>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solidFill>
                  <a:schemeClr val="tx1">
                    <a:lumMod val="75000"/>
                    <a:lumOff val="25000"/>
                  </a:schemeClr>
                </a:solidFill>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indent="0" eaLnBrk="1" fontAlgn="auto" latinLnBrk="0" hangingPunct="1">
              <a:defRPr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lvl1pPr>
              <a:defRPr>
                <a:solidFill>
                  <a:schemeClr val="tx1">
                    <a:lumMod val="75000"/>
                    <a:lumOff val="2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solidFill>
                  <a:schemeClr val="tx1">
                    <a:lumMod val="75000"/>
                    <a:lumOff val="25000"/>
                  </a:schemeClr>
                </a:solidFill>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tx1">
                    <a:lumMod val="75000"/>
                    <a:lumOff val="2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75000"/>
              <a:lumOff val="2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4" Type="http://schemas.openxmlformats.org/officeDocument/2006/relationships/slideLayout" Target="../slideLayouts/slideLayout6.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62.xml"/><Relationship Id="rId5" Type="http://schemas.openxmlformats.org/officeDocument/2006/relationships/image" Target="../media/image9.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9" Type="http://schemas.openxmlformats.org/officeDocument/2006/relationships/comments" Target="../comments/comment1.xml"/><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167.xml"/><Relationship Id="rId5" Type="http://schemas.openxmlformats.org/officeDocument/2006/relationships/image" Target="../media/image10.png"/><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3" Type="http://schemas.openxmlformats.org/officeDocument/2006/relationships/slideLayout" Target="../slideLayouts/slideLayout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6" Type="http://schemas.openxmlformats.org/officeDocument/2006/relationships/notesSlide" Target="../notesSlides/notesSlide2.xml"/><Relationship Id="rId25" Type="http://schemas.openxmlformats.org/officeDocument/2006/relationships/slideLayout" Target="../slideLayouts/slideLayout19.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7.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image" Target="../media/image11.png"/><Relationship Id="rId3" Type="http://schemas.openxmlformats.org/officeDocument/2006/relationships/tags" Target="../tags/tag211.xml"/><Relationship Id="rId21" Type="http://schemas.openxmlformats.org/officeDocument/2006/relationships/notesSlide" Target="../notesSlides/notesSlide3.xml"/><Relationship Id="rId20" Type="http://schemas.openxmlformats.org/officeDocument/2006/relationships/slideLayout" Target="../slideLayouts/slideLayout7.xml"/><Relationship Id="rId2" Type="http://schemas.openxmlformats.org/officeDocument/2006/relationships/tags" Target="../tags/tag210.xml"/><Relationship Id="rId19" Type="http://schemas.openxmlformats.org/officeDocument/2006/relationships/tags" Target="../tags/tag226.xml"/><Relationship Id="rId18" Type="http://schemas.openxmlformats.org/officeDocument/2006/relationships/tags" Target="../tags/tag225.xml"/><Relationship Id="rId17" Type="http://schemas.openxmlformats.org/officeDocument/2006/relationships/tags" Target="../tags/tag224.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9.xml"/></Relationships>
</file>

<file path=ppt/slides/_rels/slide8.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8" Type="http://schemas.openxmlformats.org/officeDocument/2006/relationships/notesSlide" Target="../notesSlides/notesSlide4.xml"/><Relationship Id="rId17" Type="http://schemas.openxmlformats.org/officeDocument/2006/relationships/slideLayout" Target="../slideLayouts/slideLayout1.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0.xml"/></Relationships>
</file>

<file path=ppt/slides/_rels/slide9.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7" Type="http://schemas.openxmlformats.org/officeDocument/2006/relationships/notesSlide" Target="../notesSlides/notesSlide5.xml"/><Relationship Id="rId16" Type="http://schemas.openxmlformats.org/officeDocument/2006/relationships/slideLayout" Target="../slideLayouts/slideLayout1.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文本框 2"/>
          <p:cNvSpPr txBox="1"/>
          <p:nvPr>
            <p:custDataLst>
              <p:tags r:id="rId1"/>
            </p:custDataLst>
          </p:nvPr>
        </p:nvSpPr>
        <p:spPr>
          <a:xfrm>
            <a:off x="1032510" y="2220595"/>
            <a:ext cx="10126663" cy="2416810"/>
          </a:xfrm>
          <a:prstGeom prst="rect">
            <a:avLst/>
          </a:prstGeom>
          <a:noFill/>
          <a:ln w="9525">
            <a:noFill/>
          </a:ln>
        </p:spPr>
        <p:txBody>
          <a:bodyPr>
            <a:spAutoFit/>
          </a:bodyPr>
          <a:lstStyle/>
          <a:p>
            <a:pPr algn="ctr">
              <a:lnSpc>
                <a:spcPct val="120000"/>
              </a:lnSpc>
            </a:pPr>
            <a:r>
              <a:rPr lang="en-US" altLang="zh-CN" sz="5400" b="1">
                <a:solidFill>
                  <a:srgbClr val="FF0000"/>
                </a:solidFill>
                <a:latin typeface="Times New Roman" panose="02020603050405020304" pitchFamily="18" charset="0"/>
                <a:ea typeface="微软雅黑" panose="020B0503020204020204" pitchFamily="34" charset="-122"/>
              </a:rPr>
              <a:t>Unit 1 Nature in the balance</a:t>
            </a:r>
            <a:endParaRPr lang="en-US" altLang="zh-CN" sz="5400" b="1">
              <a:solidFill>
                <a:srgbClr val="FF0000"/>
              </a:solidFill>
              <a:latin typeface="Times New Roman" panose="02020603050405020304" pitchFamily="18" charset="0"/>
              <a:ea typeface="微软雅黑" panose="020B0503020204020204" pitchFamily="34" charset="-122"/>
            </a:endParaRPr>
          </a:p>
          <a:p>
            <a:pPr algn="ctr">
              <a:lnSpc>
                <a:spcPct val="120000"/>
              </a:lnSpc>
            </a:pPr>
            <a:r>
              <a:rPr lang="en-US" altLang="zh-CN" sz="3600" b="1">
                <a:solidFill>
                  <a:srgbClr val="FF0000"/>
                </a:solidFill>
                <a:latin typeface="Times New Roman" panose="02020603050405020304" pitchFamily="18" charset="0"/>
                <a:ea typeface="微软雅黑" panose="020B0503020204020204" pitchFamily="34" charset="-122"/>
              </a:rPr>
              <a:t>Extended </a:t>
            </a:r>
            <a:r>
              <a:rPr lang="en-US" altLang="zh-CN" sz="3600" b="1" smtClean="0">
                <a:solidFill>
                  <a:srgbClr val="FF0000"/>
                </a:solidFill>
                <a:latin typeface="Times New Roman" panose="02020603050405020304" pitchFamily="18" charset="0"/>
                <a:ea typeface="微软雅黑" panose="020B0503020204020204" pitchFamily="34" charset="-122"/>
              </a:rPr>
              <a:t>reading</a:t>
            </a:r>
            <a:endParaRPr lang="en-US" altLang="zh-CN" sz="3600" b="1" smtClean="0">
              <a:solidFill>
                <a:srgbClr val="FF0000"/>
              </a:solidFill>
              <a:latin typeface="Times New Roman" panose="02020603050405020304" pitchFamily="18" charset="0"/>
              <a:ea typeface="微软雅黑" panose="020B0503020204020204" pitchFamily="34" charset="-122"/>
            </a:endParaRPr>
          </a:p>
          <a:p>
            <a:pPr algn="ctr">
              <a:lnSpc>
                <a:spcPct val="120000"/>
              </a:lnSpc>
            </a:pPr>
            <a:r>
              <a:rPr lang="en-US" altLang="zh-CN" sz="3600" b="1" i="1" smtClean="0">
                <a:solidFill>
                  <a:srgbClr val="FF0000"/>
                </a:solidFill>
                <a:latin typeface="Times New Roman" panose="02020603050405020304" pitchFamily="18" charset="0"/>
                <a:ea typeface="微软雅黑" panose="020B0503020204020204" pitchFamily="34" charset="-122"/>
              </a:rPr>
              <a:t>News </a:t>
            </a:r>
            <a:r>
              <a:rPr lang="en-US" altLang="zh-CN" sz="3600" b="1" i="1">
                <a:solidFill>
                  <a:srgbClr val="FF0000"/>
                </a:solidFill>
                <a:latin typeface="Times New Roman" panose="02020603050405020304" pitchFamily="18" charset="0"/>
                <a:ea typeface="微软雅黑" panose="020B0503020204020204" pitchFamily="34" charset="-122"/>
              </a:rPr>
              <a:t>that </a:t>
            </a:r>
            <a:r>
              <a:rPr lang="en-US" altLang="zh-CN" sz="3600" b="1" i="1" smtClean="0">
                <a:solidFill>
                  <a:srgbClr val="FF0000"/>
                </a:solidFill>
                <a:latin typeface="Times New Roman" panose="02020603050405020304" pitchFamily="18" charset="0"/>
                <a:ea typeface="微软雅黑" panose="020B0503020204020204" pitchFamily="34" charset="-122"/>
              </a:rPr>
              <a:t>Matters</a:t>
            </a:r>
            <a:r>
              <a:rPr lang="en-US" altLang="zh-CN" sz="3600" b="1" smtClean="0">
                <a:solidFill>
                  <a:srgbClr val="FF0000"/>
                </a:solidFill>
                <a:latin typeface="Times New Roman" panose="02020603050405020304" pitchFamily="18" charset="0"/>
                <a:ea typeface="微软雅黑" panose="020B0503020204020204" pitchFamily="34" charset="-122"/>
              </a:rPr>
              <a:t>:</a:t>
            </a:r>
            <a:r>
              <a:rPr lang="en-US" altLang="zh-CN" sz="3600" b="1" i="1" smtClean="0">
                <a:solidFill>
                  <a:srgbClr val="FF0000"/>
                </a:solidFill>
                <a:latin typeface="Times New Roman" panose="02020603050405020304" pitchFamily="18" charset="0"/>
                <a:ea typeface="微软雅黑" panose="020B0503020204020204" pitchFamily="34" charset="-122"/>
              </a:rPr>
              <a:t> </a:t>
            </a:r>
            <a:r>
              <a:rPr lang="en-US" altLang="zh-CN" sz="3600" b="1" smtClean="0">
                <a:solidFill>
                  <a:srgbClr val="FF0000"/>
                </a:solidFill>
                <a:latin typeface="Times New Roman" panose="02020603050405020304" pitchFamily="18" charset="0"/>
                <a:ea typeface="微软雅黑" panose="020B0503020204020204" pitchFamily="34" charset="-122"/>
              </a:rPr>
              <a:t>pollution </a:t>
            </a:r>
            <a:r>
              <a:rPr lang="en-US" altLang="zh-CN" sz="3600" b="1">
                <a:solidFill>
                  <a:srgbClr val="FF0000"/>
                </a:solidFill>
                <a:latin typeface="Times New Roman" panose="02020603050405020304" pitchFamily="18" charset="0"/>
                <a:ea typeface="微软雅黑" panose="020B0503020204020204" pitchFamily="34" charset="-122"/>
              </a:rPr>
              <a:t>in Norgate</a:t>
            </a:r>
            <a:endParaRPr lang="en-US" altLang="zh-CN" sz="3600" b="1" err="1">
              <a:solidFill>
                <a:srgbClr val="FF0000"/>
              </a:solidFill>
              <a:latin typeface="Times New Roman" panose="02020603050405020304" pitchFamily="18" charset="0"/>
              <a:ea typeface="微软雅黑" panose="020B0503020204020204" pitchFamily="34" charset="-122"/>
            </a:endParaRPr>
          </a:p>
        </p:txBody>
      </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4"/>
          <p:cNvSpPr txBox="1">
            <a:spLocks noChangeArrowheads="1"/>
          </p:cNvSpPr>
          <p:nvPr>
            <p:custDataLst>
              <p:tags r:id="rId1"/>
            </p:custDataLst>
          </p:nvPr>
        </p:nvSpPr>
        <p:spPr bwMode="auto">
          <a:xfrm>
            <a:off x="908050" y="216132"/>
            <a:ext cx="37385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latin typeface="+mn-lt"/>
                <a:ea typeface="+mn-ea"/>
                <a:cs typeface="+mn-ea"/>
                <a:sym typeface="+mn-lt"/>
              </a:rPr>
              <a:t>Expressing opinions</a:t>
            </a:r>
            <a:endParaRPr lang="zh-CN" altLang="en-US" sz="2800" b="1">
              <a:latin typeface="+mn-lt"/>
              <a:ea typeface="+mn-ea"/>
              <a:cs typeface="+mn-ea"/>
              <a:sym typeface="+mn-lt"/>
            </a:endParaRPr>
          </a:p>
        </p:txBody>
      </p:sp>
      <p:sp>
        <p:nvSpPr>
          <p:cNvPr id="16" name="文本框 15"/>
          <p:cNvSpPr txBox="1"/>
          <p:nvPr>
            <p:custDataLst>
              <p:tags r:id="rId2"/>
            </p:custDataLst>
          </p:nvPr>
        </p:nvSpPr>
        <p:spPr>
          <a:xfrm>
            <a:off x="489526" y="1016906"/>
            <a:ext cx="11441919" cy="3147208"/>
          </a:xfrm>
          <a:prstGeom prst="rect">
            <a:avLst/>
          </a:prstGeom>
          <a:noFill/>
        </p:spPr>
        <p:txBody>
          <a:bodyPr wrap="square" rtlCol="0">
            <a:spAutoFit/>
          </a:bodyPr>
          <a:lstStyle/>
          <a:p>
            <a:pPr>
              <a:lnSpc>
                <a:spcPct val="120000"/>
              </a:lnSpc>
            </a:pPr>
            <a:r>
              <a:rPr lang="en-US" altLang="zh-CN" sz="2800">
                <a:solidFill>
                  <a:schemeClr val="tx1">
                    <a:lumMod val="85000"/>
                    <a:lumOff val="15000"/>
                  </a:schemeClr>
                </a:solidFill>
                <a:cs typeface="+mn-ea"/>
                <a:sym typeface="+mn-lt"/>
              </a:rPr>
              <a:t>How can we make our opinions more persuasive?</a:t>
            </a:r>
            <a:endParaRPr lang="en-US" altLang="zh-CN" sz="2800">
              <a:solidFill>
                <a:schemeClr val="tx1">
                  <a:lumMod val="85000"/>
                  <a:lumOff val="15000"/>
                </a:schemeClr>
              </a:solidFill>
              <a:cs typeface="+mn-ea"/>
              <a:sym typeface="+mn-lt"/>
            </a:endParaRPr>
          </a:p>
          <a:p>
            <a:pPr lvl="1">
              <a:lnSpc>
                <a:spcPct val="120000"/>
              </a:lnSpc>
            </a:pPr>
            <a:endParaRPr lang="en-US" altLang="zh-CN" sz="2800">
              <a:solidFill>
                <a:srgbClr val="1D6302"/>
              </a:solidFill>
              <a:cs typeface="+mn-ea"/>
              <a:sym typeface="+mn-lt"/>
            </a:endParaRPr>
          </a:p>
          <a:p>
            <a:pPr lvl="1">
              <a:lnSpc>
                <a:spcPct val="120000"/>
              </a:lnSpc>
            </a:pPr>
            <a:r>
              <a:rPr lang="en-US" altLang="zh-CN" sz="2800">
                <a:solidFill>
                  <a:srgbClr val="1D6302"/>
                </a:solidFill>
                <a:cs typeface="+mn-ea"/>
                <a:sym typeface="+mn-lt"/>
              </a:rPr>
              <a:t>Transitional words			Emotional adjectives and adverbs</a:t>
            </a:r>
            <a:endParaRPr lang="en-US" altLang="zh-CN" sz="2800">
              <a:solidFill>
                <a:srgbClr val="1D6302"/>
              </a:solidFill>
              <a:cs typeface="+mn-ea"/>
              <a:sym typeface="+mn-lt"/>
            </a:endParaRPr>
          </a:p>
          <a:p>
            <a:pPr lvl="1">
              <a:lnSpc>
                <a:spcPct val="120000"/>
              </a:lnSpc>
            </a:pPr>
            <a:r>
              <a:rPr lang="en-US" altLang="zh-CN" sz="2800">
                <a:solidFill>
                  <a:srgbClr val="1D6302"/>
                </a:solidFill>
                <a:cs typeface="+mn-ea"/>
                <a:sym typeface="+mn-lt"/>
              </a:rPr>
              <a:t>Sentence patterns			Examples </a:t>
            </a:r>
            <a:endParaRPr lang="en-US" altLang="zh-CN" sz="2800">
              <a:solidFill>
                <a:srgbClr val="1D6302"/>
              </a:solidFill>
              <a:cs typeface="+mn-ea"/>
              <a:sym typeface="+mn-lt"/>
            </a:endParaRPr>
          </a:p>
          <a:p>
            <a:pPr lvl="1">
              <a:lnSpc>
                <a:spcPct val="120000"/>
              </a:lnSpc>
            </a:pPr>
            <a:r>
              <a:rPr lang="en-US" altLang="zh-CN" sz="2800">
                <a:solidFill>
                  <a:srgbClr val="1D6302"/>
                </a:solidFill>
                <a:cs typeface="+mn-ea"/>
                <a:sym typeface="+mn-lt"/>
              </a:rPr>
              <a:t>Comparison				Model verbs</a:t>
            </a:r>
            <a:endParaRPr lang="en-US" altLang="zh-CN" sz="2800">
              <a:solidFill>
                <a:srgbClr val="1D6302"/>
              </a:solidFill>
              <a:cs typeface="+mn-ea"/>
              <a:sym typeface="+mn-lt"/>
            </a:endParaRPr>
          </a:p>
          <a:p>
            <a:pPr lvl="1">
              <a:lnSpc>
                <a:spcPct val="120000"/>
              </a:lnSpc>
            </a:pPr>
            <a:r>
              <a:rPr lang="en-US" altLang="zh-CN" sz="2800">
                <a:solidFill>
                  <a:srgbClr val="1D6302"/>
                </a:solidFill>
                <a:cs typeface="+mn-ea"/>
                <a:sym typeface="+mn-lt"/>
              </a:rPr>
              <a:t>Quotes					Parallelism</a:t>
            </a:r>
            <a:endParaRPr lang="en-US" altLang="zh-CN" sz="2800">
              <a:solidFill>
                <a:srgbClr val="1D6302"/>
              </a:solidFill>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p:nvPr>
            <p:custDataLst>
              <p:tags r:id="rId1"/>
            </p:custDataLst>
          </p:nvPr>
        </p:nvSpPr>
        <p:spPr>
          <a:xfrm>
            <a:off x="3243263" y="1200150"/>
            <a:ext cx="6815137" cy="681990"/>
          </a:xfrm>
          <a:prstGeom prst="rect">
            <a:avLst/>
          </a:prstGeom>
          <a:noFill/>
          <a:ln w="9525">
            <a:noFill/>
          </a:ln>
        </p:spPr>
        <p:txBody>
          <a:bodyPr>
            <a:spAutoFit/>
          </a:bodyPr>
          <a:lstStyle/>
          <a:p>
            <a:pPr algn="just">
              <a:lnSpc>
                <a:spcPct val="120000"/>
              </a:lnSpc>
              <a:buFont typeface="Arial" panose="020B0604020202020204" pitchFamily="34" charset="0"/>
            </a:pPr>
            <a:r>
              <a:rPr lang="en-US" altLang="zh-CN" sz="3200" b="1" i="1">
                <a:latin typeface="Times New Roman" panose="02020603050405020304" pitchFamily="18" charset="0"/>
              </a:rPr>
              <a:t>Do you know any kind of pollution?</a:t>
            </a:r>
            <a:endParaRPr lang="en-US" altLang="zh-CN" sz="3200" b="1" i="1">
              <a:latin typeface="Times New Roman" panose="02020603050405020304" pitchFamily="18" charset="0"/>
            </a:endParaRPr>
          </a:p>
        </p:txBody>
      </p:sp>
      <p:sp>
        <p:nvSpPr>
          <p:cNvPr id="9220" name="AutoShape 5"/>
          <p:cNvSpPr/>
          <p:nvPr>
            <p:custDataLst>
              <p:tags r:id="rId2"/>
            </p:custDataLst>
          </p:nvPr>
        </p:nvSpPr>
        <p:spPr>
          <a:xfrm>
            <a:off x="4487863" y="3911600"/>
            <a:ext cx="3330575" cy="846138"/>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b="1">
                <a:latin typeface="Times New Roman" panose="02020603050405020304" pitchFamily="18" charset="0"/>
              </a:rPr>
              <a:t>Pollution</a:t>
            </a:r>
            <a:endParaRPr lang="en-US" altLang="zh-CN" sz="2800" b="1">
              <a:latin typeface="Times New Roman" panose="02020603050405020304" pitchFamily="18" charset="0"/>
            </a:endParaRPr>
          </a:p>
        </p:txBody>
      </p:sp>
      <p:sp>
        <p:nvSpPr>
          <p:cNvPr id="9221" name="AutoShape 7"/>
          <p:cNvSpPr/>
          <p:nvPr>
            <p:custDataLst>
              <p:tags r:id="rId3"/>
            </p:custDataLst>
          </p:nvPr>
        </p:nvSpPr>
        <p:spPr>
          <a:xfrm>
            <a:off x="3779838" y="2630488"/>
            <a:ext cx="2582862" cy="684212"/>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global warming</a:t>
            </a:r>
            <a:endParaRPr lang="en-US" altLang="zh-CN" sz="2800">
              <a:latin typeface="Times New Roman" panose="02020603050405020304" pitchFamily="18" charset="0"/>
            </a:endParaRPr>
          </a:p>
        </p:txBody>
      </p:sp>
      <p:sp>
        <p:nvSpPr>
          <p:cNvPr id="9222" name="AutoShape 8"/>
          <p:cNvSpPr/>
          <p:nvPr>
            <p:custDataLst>
              <p:tags r:id="rId4"/>
            </p:custDataLst>
          </p:nvPr>
        </p:nvSpPr>
        <p:spPr>
          <a:xfrm>
            <a:off x="1044575" y="2819400"/>
            <a:ext cx="2447925" cy="682625"/>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water pollution</a:t>
            </a:r>
            <a:endParaRPr lang="en-US" altLang="zh-CN" sz="2800">
              <a:latin typeface="Times New Roman" panose="02020603050405020304" pitchFamily="18" charset="0"/>
            </a:endParaRPr>
          </a:p>
        </p:txBody>
      </p:sp>
      <p:sp>
        <p:nvSpPr>
          <p:cNvPr id="9223" name="AutoShape 9"/>
          <p:cNvSpPr/>
          <p:nvPr>
            <p:custDataLst>
              <p:tags r:id="rId5"/>
            </p:custDataLst>
          </p:nvPr>
        </p:nvSpPr>
        <p:spPr>
          <a:xfrm>
            <a:off x="1030288" y="4183063"/>
            <a:ext cx="2447925" cy="684212"/>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air pollution</a:t>
            </a:r>
            <a:endParaRPr lang="en-US" altLang="zh-CN" sz="2800">
              <a:latin typeface="Times New Roman" panose="02020603050405020304" pitchFamily="18" charset="0"/>
            </a:endParaRPr>
          </a:p>
        </p:txBody>
      </p:sp>
      <p:sp>
        <p:nvSpPr>
          <p:cNvPr id="9224" name="AutoShape 10"/>
          <p:cNvSpPr/>
          <p:nvPr>
            <p:custDataLst>
              <p:tags r:id="rId6"/>
            </p:custDataLst>
          </p:nvPr>
        </p:nvSpPr>
        <p:spPr>
          <a:xfrm>
            <a:off x="1557338" y="5530850"/>
            <a:ext cx="3281362" cy="684213"/>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habitat loss</a:t>
            </a:r>
            <a:endParaRPr lang="en-US" altLang="zh-CN" sz="2800">
              <a:latin typeface="Times New Roman" panose="02020603050405020304" pitchFamily="18" charset="0"/>
            </a:endParaRPr>
          </a:p>
        </p:txBody>
      </p:sp>
      <p:sp>
        <p:nvSpPr>
          <p:cNvPr id="9225" name="AutoShape 11"/>
          <p:cNvSpPr/>
          <p:nvPr>
            <p:custDataLst>
              <p:tags r:id="rId7"/>
            </p:custDataLst>
          </p:nvPr>
        </p:nvSpPr>
        <p:spPr>
          <a:xfrm>
            <a:off x="7712075" y="5568950"/>
            <a:ext cx="2262188" cy="684213"/>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a:t>
            </a:r>
            <a:endParaRPr lang="en-US" altLang="zh-CN" sz="2800">
              <a:latin typeface="Times New Roman" panose="02020603050405020304" pitchFamily="18" charset="0"/>
            </a:endParaRPr>
          </a:p>
        </p:txBody>
      </p:sp>
      <p:sp>
        <p:nvSpPr>
          <p:cNvPr id="9226" name="AutoShape 12"/>
          <p:cNvSpPr/>
          <p:nvPr>
            <p:custDataLst>
              <p:tags r:id="rId8"/>
            </p:custDataLst>
          </p:nvPr>
        </p:nvSpPr>
        <p:spPr>
          <a:xfrm>
            <a:off x="8535988" y="3376613"/>
            <a:ext cx="2447925" cy="684212"/>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soil pollution</a:t>
            </a:r>
            <a:endParaRPr lang="en-US" altLang="zh-CN" sz="2800">
              <a:latin typeface="Times New Roman" panose="02020603050405020304" pitchFamily="18" charset="0"/>
            </a:endParaRPr>
          </a:p>
        </p:txBody>
      </p:sp>
      <p:sp>
        <p:nvSpPr>
          <p:cNvPr id="9227" name="AutoShape 13"/>
          <p:cNvSpPr/>
          <p:nvPr>
            <p:custDataLst>
              <p:tags r:id="rId9"/>
            </p:custDataLst>
          </p:nvPr>
        </p:nvSpPr>
        <p:spPr>
          <a:xfrm>
            <a:off x="8535988" y="4389438"/>
            <a:ext cx="2447925" cy="685800"/>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light pollution</a:t>
            </a:r>
            <a:endParaRPr lang="en-US" altLang="zh-CN" sz="2800">
              <a:latin typeface="Times New Roman" panose="02020603050405020304" pitchFamily="18" charset="0"/>
            </a:endParaRPr>
          </a:p>
        </p:txBody>
      </p:sp>
      <p:sp>
        <p:nvSpPr>
          <p:cNvPr id="4115" name="文本框 1"/>
          <p:cNvSpPr txBox="1"/>
          <p:nvPr>
            <p:custDataLst>
              <p:tags r:id="rId10"/>
            </p:custDataLst>
          </p:nvPr>
        </p:nvSpPr>
        <p:spPr>
          <a:xfrm>
            <a:off x="850900" y="174625"/>
            <a:ext cx="5659120" cy="706755"/>
          </a:xfrm>
          <a:prstGeom prst="rect">
            <a:avLst/>
          </a:prstGeom>
          <a:noFill/>
          <a:ln w="9525">
            <a:noFill/>
          </a:ln>
        </p:spPr>
        <p:txBody>
          <a:bodyPr wrap="square">
            <a:spAutoFit/>
          </a:bodyPr>
          <a:lstStyle/>
          <a:p>
            <a:pPr eaLnBrk="1" hangingPunct="1"/>
            <a:r>
              <a:rPr lang="en-US" sz="4000" b="1">
                <a:latin typeface="Times New Roman" panose="02020603050405020304" pitchFamily="18" charset="0"/>
                <a:ea typeface="微软雅黑" panose="020B0503020204020204" pitchFamily="34" charset="-122"/>
              </a:rPr>
              <a:t>Brainstorm</a:t>
            </a:r>
            <a:endParaRPr lang="en-US" sz="4000" b="1">
              <a:latin typeface="Times New Roman" panose="02020603050405020304" pitchFamily="18" charset="0"/>
              <a:ea typeface="微软雅黑" panose="020B0503020204020204" pitchFamily="34" charset="-122"/>
            </a:endParaRPr>
          </a:p>
        </p:txBody>
      </p:sp>
      <p:sp>
        <p:nvSpPr>
          <p:cNvPr id="21" name="AutoShape 12"/>
          <p:cNvSpPr/>
          <p:nvPr>
            <p:custDataLst>
              <p:tags r:id="rId11"/>
            </p:custDataLst>
          </p:nvPr>
        </p:nvSpPr>
        <p:spPr>
          <a:xfrm>
            <a:off x="6740525" y="2538413"/>
            <a:ext cx="2447925" cy="684212"/>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noise pollution</a:t>
            </a:r>
            <a:endParaRPr lang="en-US" altLang="zh-CN" sz="2800">
              <a:latin typeface="Times New Roman" panose="02020603050405020304" pitchFamily="18" charset="0"/>
            </a:endParaRPr>
          </a:p>
        </p:txBody>
      </p:sp>
      <p:sp>
        <p:nvSpPr>
          <p:cNvPr id="23" name="AutoShape 11"/>
          <p:cNvSpPr/>
          <p:nvPr>
            <p:custDataLst>
              <p:tags r:id="rId12"/>
            </p:custDataLst>
          </p:nvPr>
        </p:nvSpPr>
        <p:spPr>
          <a:xfrm>
            <a:off x="5230813" y="5554663"/>
            <a:ext cx="2263775" cy="684212"/>
          </a:xfrm>
          <a:prstGeom prst="roundRect">
            <a:avLst>
              <a:gd name="adj" fmla="val 16667"/>
            </a:avLst>
          </a:prstGeom>
          <a:noFill/>
          <a:ln w="38100" cap="flat" cmpd="sng">
            <a:solidFill>
              <a:srgbClr val="008000"/>
            </a:solidFill>
            <a:prstDash val="solid"/>
            <a:headEnd type="none" w="med" len="med"/>
            <a:tailEnd type="none" w="med" len="med"/>
          </a:ln>
        </p:spPr>
        <p:txBody>
          <a:bodyPr wrap="none" anchor="ctr"/>
          <a:lstStyle/>
          <a:p>
            <a:pPr algn="ctr" eaLnBrk="1" hangingPunct="1"/>
            <a:r>
              <a:rPr lang="en-US" altLang="zh-CN" sz="2800">
                <a:latin typeface="Times New Roman" panose="02020603050405020304" pitchFamily="18" charset="0"/>
              </a:rPr>
              <a:t>overfishing</a:t>
            </a:r>
            <a:endParaRPr lang="en-US" altLang="zh-CN" sz="2800">
              <a:latin typeface="Times New Roman" panose="02020603050405020304" pitchFamily="18" charset="0"/>
            </a:endParaRPr>
          </a:p>
        </p:txBody>
      </p:sp>
    </p:spTree>
    <p:custDataLst>
      <p:tags r:id="rId1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p:nvPr>
            <p:custDataLst>
              <p:tags r:id="rId1"/>
            </p:custDataLst>
          </p:nvPr>
        </p:nvSpPr>
        <p:spPr>
          <a:xfrm>
            <a:off x="968375" y="2286953"/>
            <a:ext cx="10170160" cy="681990"/>
          </a:xfrm>
          <a:prstGeom prst="rect">
            <a:avLst/>
          </a:prstGeom>
          <a:noFill/>
          <a:ln w="9525">
            <a:noFill/>
          </a:ln>
        </p:spPr>
        <p:txBody>
          <a:bodyPr wrap="square" anchor="ctr">
            <a:spAutoFit/>
          </a:bodyPr>
          <a:lstStyle/>
          <a:p>
            <a:pPr algn="just" eaLnBrk="1" hangingPunct="1">
              <a:lnSpc>
                <a:spcPct val="120000"/>
              </a:lnSpc>
            </a:pPr>
            <a:r>
              <a:rPr lang="en-US" altLang="zh-CN" sz="3200" b="1" i="1">
                <a:latin typeface="Times New Roman" panose="02020603050405020304" pitchFamily="18" charset="0"/>
              </a:rPr>
              <a:t>What’s the style of this TV show transcript? </a:t>
            </a:r>
            <a:endParaRPr lang="en-US" altLang="zh-CN" sz="3200" b="1" i="1">
              <a:latin typeface="Times New Roman" panose="02020603050405020304" pitchFamily="18" charset="0"/>
            </a:endParaRPr>
          </a:p>
        </p:txBody>
      </p:sp>
      <p:sp>
        <p:nvSpPr>
          <p:cNvPr id="19460" name="文本框 1"/>
          <p:cNvSpPr txBox="1"/>
          <p:nvPr>
            <p:custDataLst>
              <p:tags r:id="rId2"/>
            </p:custDataLst>
          </p:nvPr>
        </p:nvSpPr>
        <p:spPr>
          <a:xfrm>
            <a:off x="895350" y="581025"/>
            <a:ext cx="7832090" cy="706755"/>
          </a:xfrm>
          <a:prstGeom prst="rect">
            <a:avLst/>
          </a:prstGeom>
          <a:noFill/>
          <a:ln w="9525">
            <a:noFill/>
          </a:ln>
        </p:spPr>
        <p:txBody>
          <a:bodyPr wrap="square">
            <a:spAutoFit/>
          </a:bodyPr>
          <a:lstStyle/>
          <a:p>
            <a:pPr eaLnBrk="1" hangingPunct="1"/>
            <a:r>
              <a:rPr lang="en-US" altLang="zh-CN" sz="4000" b="1" i="1">
                <a:latin typeface="Times New Roman" panose="02020603050405020304" pitchFamily="18" charset="0"/>
                <a:sym typeface="+mn-ea"/>
              </a:rPr>
              <a:t> </a:t>
            </a:r>
            <a:r>
              <a:rPr lang="en-US" altLang="zh-CN" sz="4000" b="1">
                <a:solidFill>
                  <a:srgbClr val="FF0000"/>
                </a:solidFill>
                <a:latin typeface="Times New Roman" panose="02020603050405020304" pitchFamily="18" charset="0"/>
                <a:sym typeface="+mn-ea"/>
              </a:rPr>
              <a:t>Explore for the writing style</a:t>
            </a:r>
            <a:endParaRPr lang="en-US" altLang="zh-CN" sz="4000" b="1">
              <a:solidFill>
                <a:srgbClr val="FF0000"/>
              </a:solidFill>
              <a:latin typeface="Times New Roman" panose="02020603050405020304" pitchFamily="18" charset="0"/>
              <a:ea typeface="微软雅黑" panose="020B0503020204020204" pitchFamily="34" charset="-122"/>
              <a:sym typeface="+mn-ea"/>
            </a:endParaRPr>
          </a:p>
        </p:txBody>
      </p:sp>
      <p:sp>
        <p:nvSpPr>
          <p:cNvPr id="5" name="Rectangle 4"/>
          <p:cNvSpPr/>
          <p:nvPr>
            <p:custDataLst>
              <p:tags r:id="rId3"/>
            </p:custDataLst>
          </p:nvPr>
        </p:nvSpPr>
        <p:spPr>
          <a:xfrm>
            <a:off x="1080135" y="3510965"/>
            <a:ext cx="10058400" cy="1198245"/>
          </a:xfrm>
          <a:prstGeom prst="rect">
            <a:avLst/>
          </a:prstGeom>
          <a:noFill/>
          <a:ln w="9525">
            <a:noFill/>
          </a:ln>
        </p:spPr>
        <p:txBody>
          <a:bodyPr anchor="ctr">
            <a:spAutoFit/>
          </a:bodyPr>
          <a:lstStyle/>
          <a:p>
            <a:pPr algn="just" eaLnBrk="1" hangingPunct="1">
              <a:lnSpc>
                <a:spcPct val="120000"/>
              </a:lnSpc>
            </a:pPr>
            <a:r>
              <a:rPr lang="en-US" altLang="zh-CN" sz="3200" b="1">
                <a:latin typeface="Times New Roman" panose="02020603050405020304" pitchFamily="18" charset="0"/>
                <a:sym typeface="+mn-ea"/>
              </a:rPr>
              <a:t> style </a:t>
            </a:r>
            <a:r>
              <a:rPr lang="zh-CN" altLang="en-US" sz="3200" b="1">
                <a:latin typeface="Times New Roman" panose="02020603050405020304" pitchFamily="18" charset="0"/>
                <a:sym typeface="+mn-ea"/>
              </a:rPr>
              <a:t>：</a:t>
            </a:r>
            <a:r>
              <a:rPr lang="en-US" altLang="zh-CN" sz="3200">
                <a:latin typeface="Times New Roman" panose="02020603050405020304" pitchFamily="18" charset="0"/>
              </a:rPr>
              <a:t>in the form of conversation</a:t>
            </a:r>
            <a:endParaRPr lang="en-US" altLang="zh-CN" sz="3200">
              <a:latin typeface="Times New Roman" panose="02020603050405020304" pitchFamily="18" charset="0"/>
            </a:endParaRPr>
          </a:p>
          <a:p>
            <a:pPr algn="just" eaLnBrk="1" hangingPunct="1">
              <a:lnSpc>
                <a:spcPct val="120000"/>
              </a:lnSpc>
            </a:pPr>
            <a:r>
              <a:rPr lang="en-US" altLang="zh-CN" sz="2800" i="1">
                <a:latin typeface="Times New Roman" panose="02020603050405020304" pitchFamily="18" charset="0"/>
              </a:rPr>
              <a:t> </a:t>
            </a:r>
            <a:endParaRPr lang="en-US" altLang="zh-CN" sz="2800" i="1">
              <a:latin typeface="Times New Roman" panose="02020603050405020304" pitchFamily="18" charset="0"/>
            </a:endParaRPr>
          </a:p>
        </p:txBody>
      </p:sp>
      <p:pic>
        <p:nvPicPr>
          <p:cNvPr id="2" name="图片 1"/>
          <p:cNvPicPr>
            <a:picLocks noChangeAspect="1"/>
          </p:cNvPicPr>
          <p:nvPr>
            <p:custDataLst>
              <p:tags r:id="rId4"/>
            </p:custDataLst>
          </p:nvPr>
        </p:nvPicPr>
        <p:blipFill>
          <a:blip r:embed="rId5"/>
          <a:stretch>
            <a:fillRect/>
          </a:stretch>
        </p:blipFill>
        <p:spPr>
          <a:xfrm>
            <a:off x="7267575" y="3990340"/>
            <a:ext cx="4924425" cy="2867660"/>
          </a:xfrm>
          <a:prstGeom prst="rect">
            <a:avLst/>
          </a:prstGeom>
        </p:spPr>
      </p:pic>
    </p:spTree>
    <p:custDataLst>
      <p:tags r:id="rId6"/>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34720" y="1776095"/>
            <a:ext cx="9034780" cy="1014095"/>
          </a:xfrm>
          <a:prstGeom prst="rect">
            <a:avLst/>
          </a:prstGeom>
          <a:noFill/>
        </p:spPr>
        <p:txBody>
          <a:bodyPr wrap="square" rtlCol="0">
            <a:spAutoFit/>
          </a:bodyPr>
          <a:lstStyle/>
          <a:p>
            <a:pPr algn="just" eaLnBrk="1" hangingPunct="1">
              <a:lnSpc>
                <a:spcPct val="120000"/>
              </a:lnSpc>
            </a:pPr>
            <a:r>
              <a:rPr lang="en-US" altLang="zh-CN" sz="3200" b="1" i="1">
                <a:latin typeface="Times New Roman" panose="02020603050405020304" pitchFamily="18" charset="0"/>
                <a:sym typeface="+mn-ea"/>
              </a:rPr>
              <a:t>What’s the function of this style?</a:t>
            </a:r>
            <a:endParaRPr lang="en-US" altLang="zh-CN" sz="3200" b="1" i="1">
              <a:latin typeface="Times New Roman" panose="02020603050405020304" pitchFamily="18" charset="0"/>
            </a:endParaRPr>
          </a:p>
          <a:p>
            <a:pPr algn="just" eaLnBrk="1" hangingPunct="1">
              <a:lnSpc>
                <a:spcPct val="120000"/>
              </a:lnSpc>
            </a:pPr>
            <a:r>
              <a:rPr lang="en-US" altLang="zh-CN" b="1" i="1">
                <a:latin typeface="Times New Roman" panose="02020603050405020304" pitchFamily="18" charset="0"/>
                <a:sym typeface="+mn-ea"/>
              </a:rPr>
              <a:t>        </a:t>
            </a:r>
            <a:endParaRPr lang="zh-CN" altLang="en-US"/>
          </a:p>
        </p:txBody>
      </p:sp>
      <p:sp>
        <p:nvSpPr>
          <p:cNvPr id="3" name="文本框 2"/>
          <p:cNvSpPr txBox="1"/>
          <p:nvPr>
            <p:custDataLst>
              <p:tags r:id="rId2"/>
            </p:custDataLst>
          </p:nvPr>
        </p:nvSpPr>
        <p:spPr>
          <a:xfrm>
            <a:off x="934720" y="3246120"/>
            <a:ext cx="5815965" cy="1863090"/>
          </a:xfrm>
          <a:prstGeom prst="rect">
            <a:avLst/>
          </a:prstGeom>
          <a:noFill/>
        </p:spPr>
        <p:txBody>
          <a:bodyPr wrap="square" rtlCol="0">
            <a:spAutoFit/>
          </a:bodyPr>
          <a:lstStyle/>
          <a:p>
            <a:pPr algn="just" eaLnBrk="1" hangingPunct="1">
              <a:lnSpc>
                <a:spcPct val="120000"/>
              </a:lnSpc>
            </a:pPr>
            <a:r>
              <a:rPr lang="en-US" altLang="zh-CN" sz="3200" b="1">
                <a:latin typeface="Times New Roman" panose="02020603050405020304" pitchFamily="18" charset="0"/>
                <a:sym typeface="+mn-ea"/>
              </a:rPr>
              <a:t>function</a:t>
            </a:r>
            <a:r>
              <a:rPr lang="zh-CN" altLang="en-US" sz="3200" b="1">
                <a:latin typeface="Times New Roman" panose="02020603050405020304" pitchFamily="18" charset="0"/>
                <a:sym typeface="+mn-ea"/>
              </a:rPr>
              <a:t>：</a:t>
            </a:r>
            <a:r>
              <a:rPr lang="en-US" altLang="zh-CN" sz="3200">
                <a:latin typeface="Times New Roman" panose="02020603050405020304" pitchFamily="18" charset="0"/>
                <a:sym typeface="+mn-ea"/>
              </a:rPr>
              <a:t>helps </a:t>
            </a:r>
            <a:r>
              <a:rPr lang="en-US" altLang="zh-CN" sz="3200" smtClean="0">
                <a:latin typeface="Times New Roman" panose="02020603050405020304" pitchFamily="18" charset="0"/>
                <a:sym typeface="+mn-ea"/>
              </a:rPr>
              <a:t>present </a:t>
            </a:r>
            <a:r>
              <a:rPr lang="en-US" altLang="zh-CN" sz="3200">
                <a:latin typeface="Times New Roman" panose="02020603050405020304" pitchFamily="18" charset="0"/>
                <a:sym typeface="+mn-ea"/>
              </a:rPr>
              <a:t>each person’s viewpoint directly and clearly.</a:t>
            </a:r>
            <a:endParaRPr lang="zh-CN" altLang="en-US" sz="3200"/>
          </a:p>
        </p:txBody>
      </p:sp>
      <p:sp>
        <p:nvSpPr>
          <p:cNvPr id="19460" name="文本框 1"/>
          <p:cNvSpPr txBox="1"/>
          <p:nvPr>
            <p:custDataLst>
              <p:tags r:id="rId3"/>
            </p:custDataLst>
          </p:nvPr>
        </p:nvSpPr>
        <p:spPr>
          <a:xfrm>
            <a:off x="728980" y="355600"/>
            <a:ext cx="7832090" cy="706755"/>
          </a:xfrm>
          <a:prstGeom prst="rect">
            <a:avLst/>
          </a:prstGeom>
          <a:noFill/>
          <a:ln w="9525">
            <a:noFill/>
          </a:ln>
        </p:spPr>
        <p:txBody>
          <a:bodyPr wrap="square">
            <a:spAutoFit/>
          </a:bodyPr>
          <a:lstStyle/>
          <a:p>
            <a:pPr eaLnBrk="1" hangingPunct="1"/>
            <a:r>
              <a:rPr lang="en-US" altLang="zh-CN" sz="4000" b="1" i="1">
                <a:latin typeface="Times New Roman" panose="02020603050405020304" pitchFamily="18" charset="0"/>
                <a:sym typeface="+mn-ea"/>
              </a:rPr>
              <a:t> </a:t>
            </a:r>
            <a:r>
              <a:rPr lang="en-US" altLang="zh-CN" sz="4000" b="1">
                <a:solidFill>
                  <a:srgbClr val="FF0000"/>
                </a:solidFill>
                <a:latin typeface="Times New Roman" panose="02020603050405020304" pitchFamily="18" charset="0"/>
                <a:sym typeface="+mn-ea"/>
              </a:rPr>
              <a:t>Explore for the writing style</a:t>
            </a:r>
            <a:endParaRPr lang="en-US" altLang="zh-CN" sz="4000" b="1">
              <a:solidFill>
                <a:srgbClr val="FF0000"/>
              </a:solidFill>
              <a:latin typeface="Times New Roman" panose="02020603050405020304" pitchFamily="18" charset="0"/>
              <a:ea typeface="微软雅黑" panose="020B0503020204020204" pitchFamily="34" charset="-122"/>
              <a:sym typeface="+mn-ea"/>
            </a:endParaRPr>
          </a:p>
        </p:txBody>
      </p:sp>
      <p:pic>
        <p:nvPicPr>
          <p:cNvPr id="5" name="图片 4"/>
          <p:cNvPicPr>
            <a:picLocks noChangeAspect="1"/>
          </p:cNvPicPr>
          <p:nvPr>
            <p:custDataLst>
              <p:tags r:id="rId4"/>
            </p:custDataLst>
          </p:nvPr>
        </p:nvPicPr>
        <p:blipFill>
          <a:blip r:embed="rId5"/>
          <a:stretch>
            <a:fillRect/>
          </a:stretch>
        </p:blipFill>
        <p:spPr>
          <a:xfrm>
            <a:off x="7353300" y="1529715"/>
            <a:ext cx="4721860" cy="4721860"/>
          </a:xfrm>
          <a:prstGeom prst="rect">
            <a:avLst/>
          </a:prstGeom>
        </p:spPr>
      </p:pic>
    </p:spTree>
    <p:custDataLst>
      <p:tags r:id="rId6"/>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custDataLst>
              <p:tags r:id="rId1"/>
            </p:custDataLst>
          </p:nvPr>
        </p:nvGraphicFramePr>
        <p:xfrm>
          <a:off x="765387" y="2356273"/>
          <a:ext cx="10532110" cy="4434840"/>
        </p:xfrm>
        <a:graphic>
          <a:graphicData uri="http://schemas.openxmlformats.org/drawingml/2006/table">
            <a:tbl>
              <a:tblPr firstRow="1" bandRow="1">
                <a:tableStyleId>{F5AB1C69-6EDB-4FF4-983F-18BD219EF322}</a:tableStyleId>
              </a:tblPr>
              <a:tblGrid>
                <a:gridCol w="3612515"/>
                <a:gridCol w="6919595"/>
              </a:tblGrid>
              <a:tr h="793115">
                <a:tc>
                  <a:txBody>
                    <a:bodyPr wrap="square"/>
                    <a:lstStyle/>
                    <a:p>
                      <a:r>
                        <a:rPr lang="en-US" altLang="zh-CN" sz="2800"/>
                        <a:t>Name </a:t>
                      </a:r>
                      <a:endParaRPr lang="en-US" altLang="zh-CN" sz="2800"/>
                    </a:p>
                  </a:txBody>
                  <a:tcPr vert="horz"/>
                </a:tc>
                <a:tc>
                  <a:txBody>
                    <a:bodyPr wrap="square"/>
                    <a:lstStyle/>
                    <a:p>
                      <a:r>
                        <a:rPr lang="en-US" altLang="zh-CN" sz="2800"/>
                        <a:t>Roles</a:t>
                      </a:r>
                      <a:endParaRPr lang="en-US" altLang="zh-CN" sz="2800"/>
                    </a:p>
                  </a:txBody>
                  <a:tcPr vert="horz"/>
                </a:tc>
              </a:tr>
              <a:tr h="793115">
                <a:tc>
                  <a:txBody>
                    <a:bodyPr wrap="square"/>
                    <a:lstStyle/>
                    <a:p>
                      <a:endParaRPr lang="en-US" sz="2800"/>
                    </a:p>
                  </a:txBody>
                  <a:tcPr vert="horz"/>
                </a:tc>
                <a:tc>
                  <a:txBody>
                    <a:bodyPr wrap="square"/>
                    <a:lstStyle/>
                    <a:p>
                      <a:endParaRPr lang="en-US" altLang="zh-CN" sz="2800"/>
                    </a:p>
                  </a:txBody>
                  <a:tcPr vert="horz"/>
                </a:tc>
              </a:tr>
              <a:tr h="793750">
                <a:tc>
                  <a:txBody>
                    <a:bodyPr wrap="square"/>
                    <a:lstStyle/>
                    <a:p>
                      <a:pPr>
                        <a:buNone/>
                      </a:pPr>
                      <a:endParaRPr lang="en-US" altLang="en-US" sz="2800"/>
                    </a:p>
                  </a:txBody>
                  <a:tcPr vert="horz"/>
                </a:tc>
                <a:tc>
                  <a:txBody>
                    <a:bodyPr wrap="square"/>
                    <a:lstStyle/>
                    <a:p>
                      <a:pPr>
                        <a:buNone/>
                      </a:pPr>
                      <a:endParaRPr lang="en-US" altLang="zh-CN" sz="2800"/>
                    </a:p>
                  </a:txBody>
                  <a:tcPr vert="horz"/>
                </a:tc>
              </a:tr>
              <a:tr h="793115">
                <a:tc>
                  <a:txBody>
                    <a:bodyPr wrap="square"/>
                    <a:lstStyle/>
                    <a:p>
                      <a:endParaRPr lang="en-US" sz="2800"/>
                    </a:p>
                  </a:txBody>
                  <a:tcPr vert="horz"/>
                </a:tc>
                <a:tc>
                  <a:txBody>
                    <a:bodyPr wrap="square"/>
                    <a:lstStyle/>
                    <a:p>
                      <a:endParaRPr lang="en-US" altLang="zh-CN" sz="2800"/>
                    </a:p>
                  </a:txBody>
                  <a:tcPr vert="horz"/>
                </a:tc>
              </a:tr>
              <a:tr h="1261745">
                <a:tc>
                  <a:txBody>
                    <a:bodyPr wrap="square"/>
                    <a:lstStyle/>
                    <a:p>
                      <a:endParaRPr lang="en-US" sz="2800"/>
                    </a:p>
                  </a:txBody>
                  <a:tcPr vert="horz"/>
                </a:tc>
                <a:tc>
                  <a:txBody>
                    <a:bodyPr wrap="square"/>
                    <a:lstStyle/>
                    <a:p>
                      <a:endParaRPr lang="en-US" altLang="zh-CN" sz="2800"/>
                    </a:p>
                  </a:txBody>
                  <a:tcPr vert="horz"/>
                </a:tc>
              </a:tr>
            </a:tbl>
          </a:graphicData>
        </a:graphic>
      </p:graphicFrame>
      <p:sp>
        <p:nvSpPr>
          <p:cNvPr id="4" name="文本框 3"/>
          <p:cNvSpPr txBox="1"/>
          <p:nvPr>
            <p:custDataLst>
              <p:tags r:id="rId2"/>
            </p:custDataLst>
          </p:nvPr>
        </p:nvSpPr>
        <p:spPr>
          <a:xfrm>
            <a:off x="602192" y="930487"/>
            <a:ext cx="11834707" cy="1076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b="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Scan the transcript and tell who are engaged in the show?</a:t>
            </a:r>
            <a:endParaRPr lang="en-US" altLang="zh-CN" sz="3200" b="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3200" b="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custDataLst>
              <p:tags r:id="rId3"/>
            </p:custDataLst>
          </p:nvPr>
        </p:nvSpPr>
        <p:spPr>
          <a:xfrm>
            <a:off x="141393" y="132080"/>
            <a:ext cx="2869353"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800" b="1">
                <a:latin typeface="Times New Roman" panose="02020603050405020304" pitchFamily="18" charset="0"/>
                <a:ea typeface="微软雅黑" panose="020B0503020204020204" pitchFamily="34" charset="-122"/>
                <a:cs typeface="Times New Roman" panose="02020603050405020304" pitchFamily="18" charset="0"/>
              </a:rPr>
              <a:t>Fast reading</a:t>
            </a:r>
            <a:endParaRPr lang="en-US" sz="2800" b="1">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custDataLst>
              <p:tags r:id="rId4"/>
            </p:custDataLst>
          </p:nvPr>
        </p:nvSpPr>
        <p:spPr>
          <a:xfrm>
            <a:off x="4533900" y="3870960"/>
            <a:ext cx="5865707" cy="521970"/>
          </a:xfrm>
          <a:prstGeom prst="rect">
            <a:avLst/>
          </a:prstGeom>
          <a:noFill/>
        </p:spPr>
        <p:txBody>
          <a:bodyPr wrap="square" rtlCol="0">
            <a:spAutoFit/>
          </a:bodyPr>
          <a:lstStyle/>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A local resident</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custDataLst>
              <p:tags r:id="rId5"/>
            </p:custDataLst>
          </p:nvPr>
        </p:nvSpPr>
        <p:spPr>
          <a:xfrm>
            <a:off x="4533900" y="4675293"/>
            <a:ext cx="6706447" cy="521970"/>
          </a:xfrm>
          <a:prstGeom prst="rect">
            <a:avLst/>
          </a:prstGeom>
          <a:noFill/>
        </p:spPr>
        <p:txBody>
          <a:bodyPr wrap="square" rtlCol="0">
            <a:spAutoFit/>
          </a:bodyPr>
          <a:lstStyle/>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Senior manager of a local factory</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文本框 5"/>
          <p:cNvSpPr txBox="1"/>
          <p:nvPr>
            <p:custDataLst>
              <p:tags r:id="rId6"/>
            </p:custDataLst>
          </p:nvPr>
        </p:nvSpPr>
        <p:spPr>
          <a:xfrm>
            <a:off x="4470400" y="5491480"/>
            <a:ext cx="6939280" cy="953135"/>
          </a:xfrm>
          <a:prstGeom prst="rect">
            <a:avLst/>
          </a:prstGeom>
          <a:noFill/>
        </p:spPr>
        <p:txBody>
          <a:bodyPr wrap="square" rtlCol="0">
            <a:spAutoFit/>
          </a:bodyPr>
          <a:lstStyle/>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Chief of the Norgate Environment Protection Committee</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文本框 6"/>
          <p:cNvSpPr txBox="1"/>
          <p:nvPr>
            <p:custDataLst>
              <p:tags r:id="rId7"/>
            </p:custDataLst>
          </p:nvPr>
        </p:nvSpPr>
        <p:spPr>
          <a:xfrm>
            <a:off x="861060" y="3886200"/>
            <a:ext cx="3062393" cy="521970"/>
          </a:xfrm>
          <a:prstGeom prst="rect">
            <a:avLst/>
          </a:prstGeom>
          <a:noFill/>
        </p:spPr>
        <p:txBody>
          <a:bodyPr wrap="square" rtlCol="0">
            <a:spAutoFit/>
          </a:bodyPr>
          <a:lstStyle/>
          <a:p>
            <a:r>
              <a:rPr 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James Smith</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文本框 7"/>
          <p:cNvSpPr txBox="1"/>
          <p:nvPr>
            <p:custDataLst>
              <p:tags r:id="rId8"/>
            </p:custDataLst>
          </p:nvPr>
        </p:nvSpPr>
        <p:spPr>
          <a:xfrm>
            <a:off x="839893" y="4675293"/>
            <a:ext cx="3503507" cy="521970"/>
          </a:xfrm>
          <a:prstGeom prst="rect">
            <a:avLst/>
          </a:prstGeom>
          <a:noFill/>
        </p:spPr>
        <p:txBody>
          <a:bodyPr wrap="square" rtlCol="0">
            <a:spAutoFit/>
          </a:bodyPr>
          <a:lstStyle/>
          <a:p>
            <a:r>
              <a:rPr 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Vincent Brown</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文本框 8"/>
          <p:cNvSpPr txBox="1"/>
          <p:nvPr>
            <p:custDataLst>
              <p:tags r:id="rId9"/>
            </p:custDataLst>
          </p:nvPr>
        </p:nvSpPr>
        <p:spPr>
          <a:xfrm>
            <a:off x="950807" y="5579533"/>
            <a:ext cx="3290993" cy="521970"/>
          </a:xfrm>
          <a:prstGeom prst="rect">
            <a:avLst/>
          </a:prstGeom>
          <a:noFill/>
        </p:spPr>
        <p:txBody>
          <a:bodyPr wrap="square" rtlCol="0">
            <a:spAutoFit/>
          </a:bodyPr>
          <a:lstStyle/>
          <a:p>
            <a:r>
              <a:rPr lang="en-US" sz="2800" b="1">
                <a:latin typeface="Times New Roman" panose="02020603050405020304" pitchFamily="18" charset="0"/>
                <a:ea typeface="微软雅黑" panose="020B0503020204020204" pitchFamily="34" charset="-122"/>
                <a:cs typeface="Times New Roman" panose="02020603050405020304" pitchFamily="18" charset="0"/>
                <a:sym typeface="+mn-ea"/>
              </a:rPr>
              <a:t>Julie Archer</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3" name="文本框 12"/>
          <p:cNvSpPr txBox="1"/>
          <p:nvPr>
            <p:custDataLst>
              <p:tags r:id="rId10"/>
            </p:custDataLst>
          </p:nvPr>
        </p:nvSpPr>
        <p:spPr>
          <a:xfrm>
            <a:off x="4570307" y="3175000"/>
            <a:ext cx="5865707" cy="521970"/>
          </a:xfrm>
          <a:prstGeom prst="rect">
            <a:avLst/>
          </a:prstGeom>
          <a:noFill/>
        </p:spPr>
        <p:txBody>
          <a:bodyPr wrap="square" rtlCol="0">
            <a:spAutoFit/>
          </a:bodyPr>
          <a:lstStyle/>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Host</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4" name="文本框 13"/>
          <p:cNvSpPr txBox="1"/>
          <p:nvPr>
            <p:custDataLst>
              <p:tags r:id="rId11"/>
            </p:custDataLst>
          </p:nvPr>
        </p:nvSpPr>
        <p:spPr>
          <a:xfrm>
            <a:off x="934720" y="3194473"/>
            <a:ext cx="3062393" cy="521970"/>
          </a:xfrm>
          <a:prstGeom prst="rect">
            <a:avLst/>
          </a:prstGeom>
          <a:noFill/>
        </p:spPr>
        <p:txBody>
          <a:bodyPr wrap="square" rtlCol="0">
            <a:spAutoFit/>
          </a:bodyPr>
          <a:lstStyle/>
          <a:p>
            <a:r>
              <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rPr>
              <a:t>Host</a:t>
            </a:r>
            <a:endParaRPr lang="en-US" altLang="zh-CN" sz="2800" b="1">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4"/>
          <p:cNvSpPr txBox="1">
            <a:spLocks noChangeArrowheads="1"/>
          </p:cNvSpPr>
          <p:nvPr>
            <p:custDataLst>
              <p:tags r:id="rId1"/>
            </p:custDataLst>
          </p:nvPr>
        </p:nvSpPr>
        <p:spPr bwMode="auto">
          <a:xfrm>
            <a:off x="908050" y="215900"/>
            <a:ext cx="727265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latin typeface="+mn-lt"/>
                <a:ea typeface="+mn-ea"/>
                <a:cs typeface="+mn-ea"/>
                <a:sym typeface="+mn-lt"/>
              </a:rPr>
              <a:t>Expressing opinions</a:t>
            </a:r>
            <a:endParaRPr lang="zh-CN" altLang="en-US" sz="2800" b="1">
              <a:latin typeface="+mn-lt"/>
              <a:ea typeface="+mn-ea"/>
              <a:cs typeface="+mn-ea"/>
              <a:sym typeface="+mn-lt"/>
            </a:endParaRPr>
          </a:p>
        </p:txBody>
      </p:sp>
      <p:sp>
        <p:nvSpPr>
          <p:cNvPr id="34" name="文本框 33"/>
          <p:cNvSpPr txBox="1"/>
          <p:nvPr>
            <p:custDataLst>
              <p:tags r:id="rId2"/>
            </p:custDataLst>
          </p:nvPr>
        </p:nvSpPr>
        <p:spPr>
          <a:xfrm>
            <a:off x="291281" y="935269"/>
            <a:ext cx="11566422" cy="3955122"/>
          </a:xfrm>
          <a:prstGeom prst="rect">
            <a:avLst/>
          </a:prstGeom>
          <a:noFill/>
        </p:spPr>
        <p:txBody>
          <a:bodyPr wrap="square" rtlCol="0">
            <a:spAutoFit/>
          </a:bodyPr>
          <a:lstStyle>
            <a:defPPr>
              <a:defRPr lang="zh-CN"/>
            </a:defPPr>
            <a:lvl1pPr>
              <a:lnSpc>
                <a:spcPct val="120000"/>
              </a:lnSpc>
              <a:defRPr sz="2800">
                <a:solidFill>
                  <a:schemeClr val="tx1">
                    <a:lumMod val="85000"/>
                    <a:lumOff val="15000"/>
                  </a:schemeClr>
                </a:solidFill>
                <a:cs typeface="+mn-ea"/>
              </a:defRPr>
            </a:lvl1pPr>
          </a:lstStyle>
          <a:p>
            <a:pPr algn="just">
              <a:lnSpc>
                <a:spcPct val="130000"/>
              </a:lnSpc>
            </a:pPr>
            <a:r>
              <a:rPr lang="en-US" altLang="zh-CN" b="1"/>
              <a:t>SMITH: </a:t>
            </a:r>
            <a:r>
              <a:rPr lang="en-US" altLang="zh-CN"/>
              <a:t>It's been awful, really. When I first moved here, the air was fresh, the grass green and the water clear. Then heavy industry factories moved in, and things became entirely different. I don't enjoy outdoor activities any more. The river is dirty and smelly. The smog in the air has colored the sky a smoky grey; it's also given me a cough that I can't get rid of. For health and safety reasons alone, heavy industry has to go. </a:t>
            </a:r>
            <a:endParaRPr lang="zh-CN" altLang="en-US"/>
          </a:p>
        </p:txBody>
      </p:sp>
      <p:sp>
        <p:nvSpPr>
          <p:cNvPr id="9" name="矩形 8"/>
          <p:cNvSpPr/>
          <p:nvPr>
            <p:custDataLst>
              <p:tags r:id="rId3"/>
            </p:custDataLst>
          </p:nvPr>
        </p:nvSpPr>
        <p:spPr>
          <a:xfrm>
            <a:off x="3303639" y="1106129"/>
            <a:ext cx="899652" cy="35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custDataLst>
              <p:tags r:id="rId4"/>
            </p:custDataLst>
          </p:nvPr>
        </p:nvSpPr>
        <p:spPr>
          <a:xfrm>
            <a:off x="4444182" y="1101213"/>
            <a:ext cx="899652" cy="35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内容占位符 2"/>
          <p:cNvSpPr txBox="1"/>
          <p:nvPr>
            <p:custDataLst>
              <p:tags r:id="rId5"/>
            </p:custDataLst>
          </p:nvPr>
        </p:nvSpPr>
        <p:spPr>
          <a:xfrm>
            <a:off x="3981465" y="575700"/>
            <a:ext cx="2215982" cy="637940"/>
          </a:xfrm>
          <a:prstGeom prst="rect">
            <a:avLst/>
          </a:prstGeom>
        </p:spPr>
        <p:txBody>
          <a:bodyPr vert="horz" lIns="121920" tIns="60960" rIns="121920" bIns="60960" rtlCol="0">
            <a:noAutofit/>
          </a:bodyPr>
          <a:lstStyle>
            <a:defPPr>
              <a:defRPr lang="zh-CN"/>
            </a:defPPr>
            <a:lvl1pPr indent="0" defTabSz="1450340">
              <a:lnSpc>
                <a:spcPct val="150000"/>
              </a:lnSpc>
              <a:spcBef>
                <a:spcPct val="0"/>
              </a:spcBef>
              <a:buFont typeface="Arial" panose="020B0604020202020204" pitchFamily="34" charset="0"/>
              <a:buNone/>
              <a:defRPr sz="2800">
                <a:solidFill>
                  <a:srgbClr val="1D6302"/>
                </a:solidFill>
                <a:cs typeface="+mn-ea"/>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20000"/>
              </a:lnSpc>
            </a:pPr>
            <a:r>
              <a:rPr lang="en-US">
                <a:effectLst>
                  <a:outerShdw blurRad="38100" dist="38100" dir="2700000" algn="tl">
                    <a:srgbClr val="000000">
                      <a:alpha val="43137"/>
                    </a:srgbClr>
                  </a:outerShdw>
                </a:effectLst>
                <a:sym typeface="+mn-ea"/>
              </a:rPr>
              <a:t>How awful?</a:t>
            </a:r>
            <a:endParaRPr lang="en-US">
              <a:effectLst>
                <a:outerShdw blurRad="38100" dist="38100" dir="2700000" algn="tl">
                  <a:srgbClr val="000000">
                    <a:alpha val="43137"/>
                  </a:srgbClr>
                </a:outerShdw>
              </a:effectLst>
              <a:sym typeface="+mn-ea"/>
            </a:endParaRPr>
          </a:p>
        </p:txBody>
      </p:sp>
      <p:sp>
        <p:nvSpPr>
          <p:cNvPr id="42" name="矩形 41"/>
          <p:cNvSpPr/>
          <p:nvPr>
            <p:custDataLst>
              <p:tags r:id="rId6"/>
            </p:custDataLst>
          </p:nvPr>
        </p:nvSpPr>
        <p:spPr>
          <a:xfrm>
            <a:off x="5646174" y="2750597"/>
            <a:ext cx="899652" cy="35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custDataLst>
              <p:tags r:id="rId7"/>
            </p:custDataLst>
          </p:nvPr>
        </p:nvSpPr>
        <p:spPr>
          <a:xfrm>
            <a:off x="10412360" y="2750597"/>
            <a:ext cx="1037304" cy="35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custDataLst>
              <p:tags r:id="rId8"/>
            </p:custDataLst>
          </p:nvPr>
        </p:nvSpPr>
        <p:spPr>
          <a:xfrm>
            <a:off x="893302" y="3325765"/>
            <a:ext cx="552040" cy="346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9"/>
            </p:custDataLst>
          </p:nvPr>
        </p:nvSpPr>
        <p:spPr>
          <a:xfrm>
            <a:off x="9768351" y="3325765"/>
            <a:ext cx="1337184" cy="353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24"/>
          <p:cNvSpPr/>
          <p:nvPr>
            <p:custDataLst>
              <p:tags r:id="rId10"/>
            </p:custDataLst>
          </p:nvPr>
        </p:nvSpPr>
        <p:spPr>
          <a:xfrm>
            <a:off x="4917371" y="5051471"/>
            <a:ext cx="1984874" cy="499613"/>
          </a:xfrm>
          <a:prstGeom prst="roundRect">
            <a:avLst/>
          </a:prstGeom>
          <a:solidFill>
            <a:srgbClr val="65A1D8"/>
          </a:solidFill>
          <a:ln>
            <a:noFill/>
          </a:ln>
        </p:spPr>
        <p:txBody>
          <a:bodyPr anchor="ctr"/>
          <a:lstStyle/>
          <a:p>
            <a:pPr algn="ctr" eaLnBrk="1" hangingPunct="1">
              <a:lnSpc>
                <a:spcPct val="100000"/>
              </a:lnSpc>
              <a:spcBef>
                <a:spcPct val="0"/>
              </a:spcBef>
              <a:buFont typeface="Arial" panose="020B0604020202020204" pitchFamily="34" charset="0"/>
              <a:buNone/>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Examples</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17" name="直接箭头连接符 16"/>
          <p:cNvCxnSpPr/>
          <p:nvPr>
            <p:custDataLst>
              <p:tags r:id="rId11"/>
            </p:custDataLst>
          </p:nvPr>
        </p:nvCxnSpPr>
        <p:spPr>
          <a:xfrm flipH="1">
            <a:off x="6074492" y="3216472"/>
            <a:ext cx="0" cy="167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custDataLst>
              <p:tags r:id="rId12"/>
            </p:custDataLst>
          </p:nvPr>
        </p:nvCxnSpPr>
        <p:spPr>
          <a:xfrm flipH="1">
            <a:off x="6197447" y="3216471"/>
            <a:ext cx="4707141" cy="1673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custDataLst>
              <p:tags r:id="rId13"/>
            </p:custDataLst>
          </p:nvPr>
        </p:nvCxnSpPr>
        <p:spPr>
          <a:xfrm>
            <a:off x="1169322" y="3731512"/>
            <a:ext cx="4715284" cy="115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custDataLst>
              <p:tags r:id="rId14"/>
            </p:custDataLst>
          </p:nvPr>
        </p:nvCxnSpPr>
        <p:spPr>
          <a:xfrm flipH="1">
            <a:off x="6264379" y="3731512"/>
            <a:ext cx="4172565" cy="126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15"/>
            </p:custDataLst>
          </p:nvPr>
        </p:nvCxnSpPr>
        <p:spPr>
          <a:xfrm>
            <a:off x="5646174" y="1455174"/>
            <a:ext cx="6064045"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56" name="直接连接符 55"/>
          <p:cNvCxnSpPr/>
          <p:nvPr>
            <p:custDataLst>
              <p:tags r:id="rId16"/>
            </p:custDataLst>
          </p:nvPr>
        </p:nvCxnSpPr>
        <p:spPr>
          <a:xfrm>
            <a:off x="291281" y="2064774"/>
            <a:ext cx="11418938"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58" name="直接连接符 57"/>
          <p:cNvCxnSpPr/>
          <p:nvPr>
            <p:custDataLst>
              <p:tags r:id="rId17"/>
            </p:custDataLst>
          </p:nvPr>
        </p:nvCxnSpPr>
        <p:spPr>
          <a:xfrm>
            <a:off x="291281" y="2595716"/>
            <a:ext cx="9236177" cy="0"/>
          </a:xfrm>
          <a:prstGeom prst="line">
            <a:avLst/>
          </a:prstGeom>
          <a:solidFill>
            <a:schemeClr val="accent1"/>
          </a:solidFill>
          <a:ln w="28575" cap="flat" cmpd="sng" algn="ctr">
            <a:solidFill>
              <a:srgbClr val="F46640"/>
            </a:solidFill>
            <a:prstDash val="solid"/>
            <a:round/>
            <a:headEnd type="none" w="med" len="med"/>
            <a:tailEnd type="none" w="med" len="med"/>
          </a:ln>
        </p:spPr>
      </p:cxnSp>
      <p:sp>
        <p:nvSpPr>
          <p:cNvPr id="60" name="矩形 59"/>
          <p:cNvSpPr/>
          <p:nvPr>
            <p:custDataLst>
              <p:tags r:id="rId18"/>
            </p:custDataLst>
          </p:nvPr>
        </p:nvSpPr>
        <p:spPr>
          <a:xfrm>
            <a:off x="9679268" y="2189423"/>
            <a:ext cx="2178435" cy="4174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custDataLst>
              <p:tags r:id="rId19"/>
            </p:custDataLst>
          </p:nvPr>
        </p:nvSpPr>
        <p:spPr>
          <a:xfrm>
            <a:off x="334297" y="2727861"/>
            <a:ext cx="4458929" cy="39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对角圆角矩形 17"/>
          <p:cNvSpPr/>
          <p:nvPr>
            <p:custDataLst>
              <p:tags r:id="rId20"/>
            </p:custDataLst>
          </p:nvPr>
        </p:nvSpPr>
        <p:spPr>
          <a:xfrm>
            <a:off x="4815962" y="5051471"/>
            <a:ext cx="4172565"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Examples &amp; Comparison</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64" name="直接连接符 63"/>
          <p:cNvCxnSpPr/>
          <p:nvPr>
            <p:custDataLst>
              <p:tags r:id="rId21"/>
            </p:custDataLst>
          </p:nvPr>
        </p:nvCxnSpPr>
        <p:spPr>
          <a:xfrm>
            <a:off x="9331561" y="4310951"/>
            <a:ext cx="2378658"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68" name="直接连接符 67"/>
          <p:cNvCxnSpPr/>
          <p:nvPr>
            <p:custDataLst>
              <p:tags r:id="rId22"/>
            </p:custDataLst>
          </p:nvPr>
        </p:nvCxnSpPr>
        <p:spPr>
          <a:xfrm>
            <a:off x="334297" y="4846147"/>
            <a:ext cx="1494503" cy="0"/>
          </a:xfrm>
          <a:prstGeom prst="line">
            <a:avLst/>
          </a:prstGeom>
          <a:solidFill>
            <a:schemeClr val="accent1"/>
          </a:solidFill>
          <a:ln w="28575" cap="flat" cmpd="sng" algn="ctr">
            <a:solidFill>
              <a:srgbClr val="F46640"/>
            </a:solidFill>
            <a:prstDash val="solid"/>
            <a:round/>
            <a:headEnd type="none" w="med" len="med"/>
            <a:tailEnd type="none" w="med" len="med"/>
          </a:ln>
        </p:spPr>
      </p:cxnSp>
      <p:sp>
        <p:nvSpPr>
          <p:cNvPr id="70" name="内容占位符 2"/>
          <p:cNvSpPr txBox="1"/>
          <p:nvPr>
            <p:custDataLst>
              <p:tags r:id="rId23"/>
            </p:custDataLst>
          </p:nvPr>
        </p:nvSpPr>
        <p:spPr>
          <a:xfrm>
            <a:off x="9716931" y="4304237"/>
            <a:ext cx="2215982" cy="637940"/>
          </a:xfrm>
          <a:prstGeom prst="rect">
            <a:avLst/>
          </a:prstGeom>
        </p:spPr>
        <p:txBody>
          <a:bodyPr vert="horz" lIns="121920" tIns="60960" rIns="121920" bIns="60960" rtlCol="0">
            <a:noAutofit/>
          </a:bodyPr>
          <a:lstStyle>
            <a:defPPr>
              <a:defRPr lang="zh-CN"/>
            </a:defPPr>
            <a:lvl1pPr indent="0" defTabSz="1450340">
              <a:lnSpc>
                <a:spcPct val="150000"/>
              </a:lnSpc>
              <a:spcBef>
                <a:spcPct val="0"/>
              </a:spcBef>
              <a:buFont typeface="Arial" panose="020B0604020202020204" pitchFamily="34" charset="0"/>
              <a:buNone/>
              <a:defRPr sz="2800">
                <a:solidFill>
                  <a:srgbClr val="1D6302"/>
                </a:solidFill>
                <a:cs typeface="+mn-ea"/>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20000"/>
              </a:lnSpc>
            </a:pPr>
            <a:r>
              <a:rPr lang="en-US">
                <a:effectLst>
                  <a:outerShdw blurRad="38100" dist="38100" dir="2700000" algn="tl">
                    <a:srgbClr val="000000">
                      <a:alpha val="43137"/>
                    </a:srgbClr>
                  </a:outerShdw>
                </a:effectLst>
                <a:sym typeface="+mn-ea"/>
              </a:rPr>
              <a:t>Conclusion </a:t>
            </a:r>
            <a:endParaRPr lang="en-US">
              <a:effectLst>
                <a:outerShdw blurRad="38100" dist="38100" dir="2700000" algn="tl">
                  <a:srgbClr val="000000">
                    <a:alpha val="43137"/>
                  </a:srgbClr>
                </a:outerShdw>
              </a:effectLst>
              <a:sym typeface="+mn-ea"/>
            </a:endParaRPr>
          </a:p>
        </p:txBody>
      </p:sp>
    </p:spTree>
    <p:custDataLst>
      <p:tags r:id="rId2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25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250"/>
                                        <p:tgtEl>
                                          <p:spTgt spid="4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250"/>
                                        <p:tgtEl>
                                          <p:spTgt spid="4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left)">
                                      <p:cBhvr>
                                        <p:cTn id="30" dur="250"/>
                                        <p:tgtEl>
                                          <p:spTgt spid="4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25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up)">
                                      <p:cBhvr>
                                        <p:cTn id="45" dur="500"/>
                                        <p:tgtEl>
                                          <p:spTgt spid="52"/>
                                        </p:tgtEl>
                                      </p:cBhvr>
                                    </p:animEffect>
                                  </p:childTnLst>
                                </p:cTn>
                              </p:par>
                              <p:par>
                                <p:cTn id="46" presetID="22" presetClass="entr" presetSubtype="1"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up)">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1000" fill="hold"/>
                                        <p:tgtEl>
                                          <p:spTgt spid="50"/>
                                        </p:tgtEl>
                                        <p:attrNameLst>
                                          <p:attrName>ppt_w</p:attrName>
                                        </p:attrNameLst>
                                      </p:cBhvr>
                                      <p:tavLst>
                                        <p:tav tm="0">
                                          <p:val>
                                            <p:strVal val="#ppt_w*0.70"/>
                                          </p:val>
                                        </p:tav>
                                        <p:tav tm="100000">
                                          <p:val>
                                            <p:strVal val="#ppt_w"/>
                                          </p:val>
                                        </p:tav>
                                      </p:tavLst>
                                    </p:anim>
                                    <p:anim calcmode="lin" valueType="num">
                                      <p:cBhvr>
                                        <p:cTn id="54" dur="1000" fill="hold"/>
                                        <p:tgtEl>
                                          <p:spTgt spid="50"/>
                                        </p:tgtEl>
                                        <p:attrNameLst>
                                          <p:attrName>ppt_h</p:attrName>
                                        </p:attrNameLst>
                                      </p:cBhvr>
                                      <p:tavLst>
                                        <p:tav tm="0">
                                          <p:val>
                                            <p:strVal val="#ppt_h"/>
                                          </p:val>
                                        </p:tav>
                                        <p:tav tm="100000">
                                          <p:val>
                                            <p:strVal val="#ppt_h"/>
                                          </p:val>
                                        </p:tav>
                                      </p:tavLst>
                                    </p:anim>
                                    <p:animEffect transition="in" filter="fade">
                                      <p:cBhvr>
                                        <p:cTn id="55" dur="10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left)">
                                      <p:cBhvr>
                                        <p:cTn id="60" dur="500"/>
                                        <p:tgtEl>
                                          <p:spTgt spid="54"/>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250"/>
                                        <p:tgtEl>
                                          <p:spTgt spid="60"/>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250"/>
                                        <p:tgtEl>
                                          <p:spTgt spid="62"/>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1000" fill="hold"/>
                                        <p:tgtEl>
                                          <p:spTgt spid="63"/>
                                        </p:tgtEl>
                                        <p:attrNameLst>
                                          <p:attrName>ppt_w</p:attrName>
                                        </p:attrNameLst>
                                      </p:cBhvr>
                                      <p:tavLst>
                                        <p:tav tm="0">
                                          <p:val>
                                            <p:strVal val="#ppt_w*0.70"/>
                                          </p:val>
                                        </p:tav>
                                        <p:tav tm="100000">
                                          <p:val>
                                            <p:strVal val="#ppt_w"/>
                                          </p:val>
                                        </p:tav>
                                      </p:tavLst>
                                    </p:anim>
                                    <p:anim calcmode="lin" valueType="num">
                                      <p:cBhvr>
                                        <p:cTn id="83" dur="1000" fill="hold"/>
                                        <p:tgtEl>
                                          <p:spTgt spid="63"/>
                                        </p:tgtEl>
                                        <p:attrNameLst>
                                          <p:attrName>ppt_h</p:attrName>
                                        </p:attrNameLst>
                                      </p:cBhvr>
                                      <p:tavLst>
                                        <p:tav tm="0">
                                          <p:val>
                                            <p:strVal val="#ppt_h"/>
                                          </p:val>
                                        </p:tav>
                                        <p:tav tm="100000">
                                          <p:val>
                                            <p:strVal val="#ppt_h"/>
                                          </p:val>
                                        </p:tav>
                                      </p:tavLst>
                                    </p:anim>
                                    <p:animEffect transition="in" filter="fade">
                                      <p:cBhvr>
                                        <p:cTn id="84" dur="10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1000" fill="hold"/>
                                        <p:tgtEl>
                                          <p:spTgt spid="64"/>
                                        </p:tgtEl>
                                        <p:attrNameLst>
                                          <p:attrName>ppt_w</p:attrName>
                                        </p:attrNameLst>
                                      </p:cBhvr>
                                      <p:tavLst>
                                        <p:tav tm="0">
                                          <p:val>
                                            <p:strVal val="#ppt_w*0.70"/>
                                          </p:val>
                                        </p:tav>
                                        <p:tav tm="100000">
                                          <p:val>
                                            <p:strVal val="#ppt_w"/>
                                          </p:val>
                                        </p:tav>
                                      </p:tavLst>
                                    </p:anim>
                                    <p:anim calcmode="lin" valueType="num">
                                      <p:cBhvr>
                                        <p:cTn id="90" dur="1000" fill="hold"/>
                                        <p:tgtEl>
                                          <p:spTgt spid="64"/>
                                        </p:tgtEl>
                                        <p:attrNameLst>
                                          <p:attrName>ppt_h</p:attrName>
                                        </p:attrNameLst>
                                      </p:cBhvr>
                                      <p:tavLst>
                                        <p:tav tm="0">
                                          <p:val>
                                            <p:strVal val="#ppt_h"/>
                                          </p:val>
                                        </p:tav>
                                        <p:tav tm="100000">
                                          <p:val>
                                            <p:strVal val="#ppt_h"/>
                                          </p:val>
                                        </p:tav>
                                      </p:tavLst>
                                    </p:anim>
                                    <p:animEffect transition="in" filter="fade">
                                      <p:cBhvr>
                                        <p:cTn id="91" dur="1000"/>
                                        <p:tgtEl>
                                          <p:spTgt spid="64"/>
                                        </p:tgtEl>
                                      </p:cBhvr>
                                    </p:animEffect>
                                  </p:childTnLst>
                                </p:cTn>
                              </p:par>
                            </p:childTnLst>
                          </p:cTn>
                        </p:par>
                        <p:par>
                          <p:cTn id="92" fill="hold">
                            <p:stCondLst>
                              <p:cond delay="1000"/>
                            </p:stCondLst>
                            <p:childTnLst>
                              <p:par>
                                <p:cTn id="93" presetID="55" presetClass="entr" presetSubtype="0"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strVal val="#ppt_w*0.70"/>
                                          </p:val>
                                        </p:tav>
                                        <p:tav tm="100000">
                                          <p:val>
                                            <p:strVal val="#ppt_w"/>
                                          </p:val>
                                        </p:tav>
                                      </p:tavLst>
                                    </p:anim>
                                    <p:anim calcmode="lin" valueType="num">
                                      <p:cBhvr>
                                        <p:cTn id="96" dur="1000" fill="hold"/>
                                        <p:tgtEl>
                                          <p:spTgt spid="68"/>
                                        </p:tgtEl>
                                        <p:attrNameLst>
                                          <p:attrName>ppt_h</p:attrName>
                                        </p:attrNameLst>
                                      </p:cBhvr>
                                      <p:tavLst>
                                        <p:tav tm="0">
                                          <p:val>
                                            <p:strVal val="#ppt_h"/>
                                          </p:val>
                                        </p:tav>
                                        <p:tav tm="100000">
                                          <p:val>
                                            <p:strVal val="#ppt_h"/>
                                          </p:val>
                                        </p:tav>
                                      </p:tavLst>
                                    </p:anim>
                                    <p:animEffect transition="in" filter="fade">
                                      <p:cBhvr>
                                        <p:cTn id="97" dur="10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41" grpId="0"/>
      <p:bldP spid="42" grpId="0"/>
      <p:bldP spid="43" grpId="0"/>
      <p:bldP spid="44" grpId="0"/>
      <p:bldP spid="49" grpId="0"/>
      <p:bldP spid="50" grpId="0"/>
      <p:bldP spid="60" grpId="0"/>
      <p:bldP spid="62" grpId="0"/>
      <p:bldP spid="63"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4"/>
          <p:cNvSpPr txBox="1">
            <a:spLocks noChangeArrowheads="1"/>
          </p:cNvSpPr>
          <p:nvPr>
            <p:custDataLst>
              <p:tags r:id="rId1"/>
            </p:custDataLst>
          </p:nvPr>
        </p:nvSpPr>
        <p:spPr bwMode="auto">
          <a:xfrm>
            <a:off x="908050" y="215900"/>
            <a:ext cx="851598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latin typeface="+mn-lt"/>
                <a:ea typeface="+mn-ea"/>
                <a:cs typeface="+mn-ea"/>
                <a:sym typeface="+mn-lt"/>
              </a:rPr>
              <a:t>Expressing opinions</a:t>
            </a:r>
            <a:endParaRPr lang="zh-CN" altLang="en-US" sz="2800" b="1">
              <a:latin typeface="+mn-lt"/>
              <a:ea typeface="+mn-ea"/>
              <a:cs typeface="+mn-ea"/>
              <a:sym typeface="+mn-lt"/>
            </a:endParaRPr>
          </a:p>
        </p:txBody>
      </p:sp>
      <p:sp>
        <p:nvSpPr>
          <p:cNvPr id="34" name="文本框 33"/>
          <p:cNvSpPr txBox="1"/>
          <p:nvPr>
            <p:custDataLst>
              <p:tags r:id="rId2"/>
            </p:custDataLst>
          </p:nvPr>
        </p:nvSpPr>
        <p:spPr>
          <a:xfrm>
            <a:off x="291281" y="935269"/>
            <a:ext cx="11566422" cy="5262979"/>
          </a:xfrm>
          <a:prstGeom prst="rect">
            <a:avLst/>
          </a:prstGeom>
          <a:noFill/>
        </p:spPr>
        <p:txBody>
          <a:bodyPr wrap="square" rtlCol="0">
            <a:spAutoFit/>
          </a:bodyPr>
          <a:lstStyle>
            <a:defPPr>
              <a:defRPr lang="zh-CN"/>
            </a:defPPr>
            <a:lvl1pPr>
              <a:lnSpc>
                <a:spcPct val="120000"/>
              </a:lnSpc>
              <a:defRPr sz="2800">
                <a:solidFill>
                  <a:schemeClr val="tx1">
                    <a:lumMod val="85000"/>
                    <a:lumOff val="15000"/>
                  </a:schemeClr>
                </a:solidFill>
                <a:cs typeface="+mn-ea"/>
              </a:defRPr>
            </a:lvl1pPr>
          </a:lstStyle>
          <a:p>
            <a:pPr algn="just">
              <a:lnSpc>
                <a:spcPct val="100000"/>
              </a:lnSpc>
            </a:pPr>
            <a:r>
              <a:rPr lang="en-US" altLang="zh-CN" b="1"/>
              <a:t>BROWN: </a:t>
            </a:r>
            <a:r>
              <a:rPr lang="en-US" altLang="zh-CN"/>
              <a:t>Well, I‘m sorry you feel that way, Mr. Smith. People tend to connect factories with pictures of clouds of dirty smoke and irresponsible businessmen eager to make huge profits. In defense of the factories, however, I'd like to point out that we also try to control the amount of pollution we produce. I think I speak for all factory managers when I say we're deeply concerned about the environment. We've been taking various measures, including the use of new technologies, to reduce pollution in the production process, even though these measures raise our production costs. I'd also like to draw your attention to the economic benefits factories have brought to Norgate. We've created many jobs for local residents and helped the city's economy grow.</a:t>
            </a:r>
            <a:endParaRPr lang="en-US" altLang="zh-CN"/>
          </a:p>
        </p:txBody>
      </p:sp>
      <p:pic>
        <p:nvPicPr>
          <p:cNvPr id="25" name="图片 24"/>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l="38902" r="-2"/>
          <a:stretch>
            <a:fillRect/>
          </a:stretch>
        </p:blipFill>
        <p:spPr>
          <a:xfrm flipH="1">
            <a:off x="266700" y="207900"/>
            <a:ext cx="527050" cy="862603"/>
          </a:xfrm>
          <a:prstGeom prst="rect">
            <a:avLst/>
          </a:prstGeom>
        </p:spPr>
      </p:pic>
      <p:sp>
        <p:nvSpPr>
          <p:cNvPr id="26" name="矩形 25"/>
          <p:cNvSpPr/>
          <p:nvPr>
            <p:custDataLst>
              <p:tags r:id="rId5"/>
            </p:custDataLst>
          </p:nvPr>
        </p:nvSpPr>
        <p:spPr>
          <a:xfrm>
            <a:off x="2037960" y="2272809"/>
            <a:ext cx="1415845" cy="39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custDataLst>
              <p:tags r:id="rId6"/>
            </p:custDataLst>
          </p:nvPr>
        </p:nvCxnSpPr>
        <p:spPr>
          <a:xfrm>
            <a:off x="4038600" y="2698955"/>
            <a:ext cx="3099619"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29" name="直接连接符 28"/>
          <p:cNvCxnSpPr/>
          <p:nvPr>
            <p:custDataLst>
              <p:tags r:id="rId7"/>
            </p:custDataLst>
          </p:nvPr>
        </p:nvCxnSpPr>
        <p:spPr>
          <a:xfrm>
            <a:off x="5528186" y="3136490"/>
            <a:ext cx="2922640"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31" name="直接连接符 30"/>
          <p:cNvCxnSpPr/>
          <p:nvPr>
            <p:custDataLst>
              <p:tags r:id="rId8"/>
            </p:custDataLst>
          </p:nvPr>
        </p:nvCxnSpPr>
        <p:spPr>
          <a:xfrm>
            <a:off x="6383593" y="4803058"/>
            <a:ext cx="2185220" cy="0"/>
          </a:xfrm>
          <a:prstGeom prst="line">
            <a:avLst/>
          </a:prstGeom>
          <a:solidFill>
            <a:schemeClr val="accent1"/>
          </a:solidFill>
          <a:ln w="28575" cap="flat" cmpd="sng" algn="ctr">
            <a:solidFill>
              <a:srgbClr val="F46640"/>
            </a:solidFill>
            <a:prstDash val="solid"/>
            <a:round/>
            <a:headEnd type="none" w="med" len="med"/>
            <a:tailEnd type="none" w="med" len="med"/>
          </a:ln>
        </p:spPr>
      </p:cxnSp>
      <p:sp>
        <p:nvSpPr>
          <p:cNvPr id="35" name="矩形 34"/>
          <p:cNvSpPr/>
          <p:nvPr>
            <p:custDataLst>
              <p:tags r:id="rId9"/>
            </p:custDataLst>
          </p:nvPr>
        </p:nvSpPr>
        <p:spPr>
          <a:xfrm>
            <a:off x="4646613" y="3566758"/>
            <a:ext cx="1591955" cy="39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对角圆角矩形 17"/>
          <p:cNvSpPr/>
          <p:nvPr>
            <p:custDataLst>
              <p:tags r:id="rId10"/>
            </p:custDataLst>
          </p:nvPr>
        </p:nvSpPr>
        <p:spPr>
          <a:xfrm>
            <a:off x="4833783" y="340238"/>
            <a:ext cx="3099619"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Transitional word</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38" name="直接箭头连接符 37"/>
          <p:cNvCxnSpPr/>
          <p:nvPr>
            <p:custDataLst>
              <p:tags r:id="rId11"/>
            </p:custDataLst>
          </p:nvPr>
        </p:nvCxnSpPr>
        <p:spPr>
          <a:xfrm flipV="1">
            <a:off x="3353388" y="859832"/>
            <a:ext cx="2586450" cy="1393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2"/>
            </p:custDataLst>
          </p:nvPr>
        </p:nvCxnSpPr>
        <p:spPr>
          <a:xfrm flipH="1">
            <a:off x="5410815" y="4047730"/>
            <a:ext cx="0" cy="167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对角圆角矩形 17"/>
          <p:cNvSpPr/>
          <p:nvPr>
            <p:custDataLst>
              <p:tags r:id="rId13"/>
            </p:custDataLst>
          </p:nvPr>
        </p:nvSpPr>
        <p:spPr>
          <a:xfrm>
            <a:off x="4399449" y="5781401"/>
            <a:ext cx="2086282"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Examples</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45" name="对角圆角矩形 17"/>
          <p:cNvSpPr/>
          <p:nvPr>
            <p:custDataLst>
              <p:tags r:id="rId14"/>
            </p:custDataLst>
          </p:nvPr>
        </p:nvSpPr>
        <p:spPr>
          <a:xfrm>
            <a:off x="7933402" y="5782463"/>
            <a:ext cx="3094947"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Sentence pattern</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46" name="直接箭头连接符 45"/>
          <p:cNvCxnSpPr/>
          <p:nvPr>
            <p:custDataLst>
              <p:tags r:id="rId15"/>
            </p:custDataLst>
          </p:nvPr>
        </p:nvCxnSpPr>
        <p:spPr>
          <a:xfrm>
            <a:off x="7138219" y="2802194"/>
            <a:ext cx="2664644" cy="2867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16"/>
            </p:custDataLst>
          </p:nvPr>
        </p:nvCxnSpPr>
        <p:spPr>
          <a:xfrm>
            <a:off x="7654413" y="4889134"/>
            <a:ext cx="1769806" cy="78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custDataLst>
              <p:tags r:id="rId17"/>
            </p:custDataLst>
          </p:nvPr>
        </p:nvCxnSpPr>
        <p:spPr>
          <a:xfrm>
            <a:off x="7138219" y="3291242"/>
            <a:ext cx="2474758" cy="237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custDataLst>
              <p:tags r:id="rId18"/>
            </p:custDataLst>
          </p:nvPr>
        </p:nvSpPr>
        <p:spPr>
          <a:xfrm>
            <a:off x="5478145" y="4395470"/>
            <a:ext cx="761365" cy="398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5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25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strVal val="#ppt_w*0.70"/>
                                          </p:val>
                                        </p:tav>
                                        <p:tav tm="100000">
                                          <p:val>
                                            <p:strVal val="#ppt_w"/>
                                          </p:val>
                                        </p:tav>
                                      </p:tavLst>
                                    </p:anim>
                                    <p:anim calcmode="lin" valueType="num">
                                      <p:cBhvr>
                                        <p:cTn id="33" dur="1000" fill="hold"/>
                                        <p:tgtEl>
                                          <p:spTgt spid="37"/>
                                        </p:tgtEl>
                                        <p:attrNameLst>
                                          <p:attrName>ppt_h</p:attrName>
                                        </p:attrNameLst>
                                      </p:cBhvr>
                                      <p:tavLst>
                                        <p:tav tm="0">
                                          <p:val>
                                            <p:strVal val="#ppt_h"/>
                                          </p:val>
                                        </p:tav>
                                        <p:tav tm="100000">
                                          <p:val>
                                            <p:strVal val="#ppt_h"/>
                                          </p:val>
                                        </p:tav>
                                      </p:tavLst>
                                    </p:anim>
                                    <p:animEffect transition="in" filter="fade">
                                      <p:cBhvr>
                                        <p:cTn id="34" dur="10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childTnLst>
                          </p:cTn>
                        </p:par>
                        <p:par>
                          <p:cTn id="40" fill="hold">
                            <p:stCondLst>
                              <p:cond delay="500"/>
                            </p:stCondLst>
                            <p:childTnLst>
                              <p:par>
                                <p:cTn id="41" presetID="55"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strVal val="#ppt_w*0.70"/>
                                          </p:val>
                                        </p:tav>
                                        <p:tav tm="100000">
                                          <p:val>
                                            <p:strVal val="#ppt_w"/>
                                          </p:val>
                                        </p:tav>
                                      </p:tavLst>
                                    </p:anim>
                                    <p:anim calcmode="lin" valueType="num">
                                      <p:cBhvr>
                                        <p:cTn id="44" dur="1000" fill="hold"/>
                                        <p:tgtEl>
                                          <p:spTgt spid="40"/>
                                        </p:tgtEl>
                                        <p:attrNameLst>
                                          <p:attrName>ppt_h</p:attrName>
                                        </p:attrNameLst>
                                      </p:cBhvr>
                                      <p:tavLst>
                                        <p:tav tm="0">
                                          <p:val>
                                            <p:strVal val="#ppt_h"/>
                                          </p:val>
                                        </p:tav>
                                        <p:tav tm="100000">
                                          <p:val>
                                            <p:strVal val="#ppt_h"/>
                                          </p:val>
                                        </p:tav>
                                      </p:tavLst>
                                    </p:anim>
                                    <p:animEffect transition="in" filter="fade">
                                      <p:cBhvr>
                                        <p:cTn id="45" dur="10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par>
                                <p:cTn id="51" presetID="22" presetClass="entr" presetSubtype="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par>
                                <p:cTn id="54" presetID="22" presetClass="entr" presetSubtype="1"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childTnLst>
                          </p:cTn>
                        </p:par>
                        <p:par>
                          <p:cTn id="57" fill="hold">
                            <p:stCondLst>
                              <p:cond delay="500"/>
                            </p:stCondLst>
                            <p:childTnLst>
                              <p:par>
                                <p:cTn id="58" presetID="55" presetClass="entr" presetSubtype="0"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1000" fill="hold"/>
                                        <p:tgtEl>
                                          <p:spTgt spid="45"/>
                                        </p:tgtEl>
                                        <p:attrNameLst>
                                          <p:attrName>ppt_w</p:attrName>
                                        </p:attrNameLst>
                                      </p:cBhvr>
                                      <p:tavLst>
                                        <p:tav tm="0">
                                          <p:val>
                                            <p:strVal val="#ppt_w*0.70"/>
                                          </p:val>
                                        </p:tav>
                                        <p:tav tm="100000">
                                          <p:val>
                                            <p:strVal val="#ppt_w"/>
                                          </p:val>
                                        </p:tav>
                                      </p:tavLst>
                                    </p:anim>
                                    <p:anim calcmode="lin" valueType="num">
                                      <p:cBhvr>
                                        <p:cTn id="61" dur="1000" fill="hold"/>
                                        <p:tgtEl>
                                          <p:spTgt spid="45"/>
                                        </p:tgtEl>
                                        <p:attrNameLst>
                                          <p:attrName>ppt_h</p:attrName>
                                        </p:attrNameLst>
                                      </p:cBhvr>
                                      <p:tavLst>
                                        <p:tav tm="0">
                                          <p:val>
                                            <p:strVal val="#ppt_h"/>
                                          </p:val>
                                        </p:tav>
                                        <p:tav tm="100000">
                                          <p:val>
                                            <p:strVal val="#ppt_h"/>
                                          </p:val>
                                        </p:tav>
                                      </p:tavLst>
                                    </p:anim>
                                    <p:animEffect transition="in" filter="fade">
                                      <p:cBhvr>
                                        <p:cTn id="62" dur="1000"/>
                                        <p:tgtEl>
                                          <p:spTgt spid="4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5" grpId="0"/>
      <p:bldP spid="37" grpId="0"/>
      <p:bldP spid="40" grpId="0"/>
      <p:bldP spid="45" grpId="0"/>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4"/>
          <p:cNvSpPr txBox="1">
            <a:spLocks noChangeArrowheads="1"/>
          </p:cNvSpPr>
          <p:nvPr>
            <p:custDataLst>
              <p:tags r:id="rId1"/>
            </p:custDataLst>
          </p:nvPr>
        </p:nvSpPr>
        <p:spPr bwMode="auto">
          <a:xfrm>
            <a:off x="908050" y="215900"/>
            <a:ext cx="60464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latin typeface="+mn-lt"/>
                <a:ea typeface="+mn-ea"/>
                <a:cs typeface="+mn-ea"/>
                <a:sym typeface="+mn-lt"/>
              </a:rPr>
              <a:t>Expressing opinions</a:t>
            </a:r>
            <a:endParaRPr lang="zh-CN" altLang="en-US" sz="2800" b="1">
              <a:latin typeface="+mn-lt"/>
              <a:ea typeface="+mn-ea"/>
              <a:cs typeface="+mn-ea"/>
              <a:sym typeface="+mn-lt"/>
            </a:endParaRPr>
          </a:p>
        </p:txBody>
      </p:sp>
      <p:sp>
        <p:nvSpPr>
          <p:cNvPr id="34" name="文本框 33"/>
          <p:cNvSpPr txBox="1"/>
          <p:nvPr>
            <p:custDataLst>
              <p:tags r:id="rId2"/>
            </p:custDataLst>
          </p:nvPr>
        </p:nvSpPr>
        <p:spPr>
          <a:xfrm>
            <a:off x="291281" y="935269"/>
            <a:ext cx="11566422" cy="4832092"/>
          </a:xfrm>
          <a:prstGeom prst="rect">
            <a:avLst/>
          </a:prstGeom>
          <a:noFill/>
        </p:spPr>
        <p:txBody>
          <a:bodyPr wrap="square" rtlCol="0">
            <a:spAutoFit/>
          </a:bodyPr>
          <a:lstStyle>
            <a:defPPr>
              <a:defRPr lang="zh-CN"/>
            </a:defPPr>
            <a:lvl1pPr>
              <a:lnSpc>
                <a:spcPct val="120000"/>
              </a:lnSpc>
              <a:defRPr sz="2800">
                <a:solidFill>
                  <a:schemeClr val="tx1">
                    <a:lumMod val="85000"/>
                    <a:lumOff val="15000"/>
                  </a:schemeClr>
                </a:solidFill>
                <a:cs typeface="+mn-ea"/>
              </a:defRPr>
            </a:lvl1pPr>
          </a:lstStyle>
          <a:p>
            <a:pPr algn="just">
              <a:lnSpc>
                <a:spcPct val="100000"/>
              </a:lnSpc>
            </a:pPr>
            <a:r>
              <a:rPr lang="en-US" altLang="zh-CN" b="1"/>
              <a:t>ARCHER: </a:t>
            </a:r>
            <a:r>
              <a:rPr lang="en-US" altLang="zh-CN"/>
              <a:t>Well, our committee has a major role to play in maintaining air and water quality. We have to achieve a balance between environmental protection and economic development. We've made environmental policies for businesses to observe, like strict clean-up requirements. We also work hand in hand with other branches of government to ensure that development strategies are followed in an environmentally friendly way. However, fighting pollution isn't just a task for factories and the government. It has to be a community-wide effort, and everyone can help by following the golden rule: reduce, reuse and recycle. For example, you can save energy by taking the bus or the subway, or using the bike-sharing system.</a:t>
            </a:r>
            <a:endParaRPr lang="en-US" altLang="zh-CN"/>
          </a:p>
        </p:txBody>
      </p:sp>
      <p:sp>
        <p:nvSpPr>
          <p:cNvPr id="5" name="矩形 4"/>
          <p:cNvSpPr/>
          <p:nvPr>
            <p:custDataLst>
              <p:tags r:id="rId3"/>
            </p:custDataLst>
          </p:nvPr>
        </p:nvSpPr>
        <p:spPr>
          <a:xfrm>
            <a:off x="5161935" y="1430595"/>
            <a:ext cx="1548581" cy="39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4"/>
            </p:custDataLst>
          </p:nvPr>
        </p:nvSpPr>
        <p:spPr>
          <a:xfrm>
            <a:off x="8686800" y="2282058"/>
            <a:ext cx="722671" cy="39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5"/>
            </p:custDataLst>
          </p:nvPr>
        </p:nvSpPr>
        <p:spPr>
          <a:xfrm>
            <a:off x="3490595" y="2680335"/>
            <a:ext cx="895350" cy="398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6"/>
            </p:custDataLst>
          </p:nvPr>
        </p:nvSpPr>
        <p:spPr>
          <a:xfrm>
            <a:off x="5058696" y="3583988"/>
            <a:ext cx="1415845" cy="398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7"/>
            </p:custDataLst>
          </p:nvPr>
        </p:nvSpPr>
        <p:spPr>
          <a:xfrm>
            <a:off x="1786255" y="4824095"/>
            <a:ext cx="2254250" cy="398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对角圆角矩形 17"/>
          <p:cNvSpPr/>
          <p:nvPr>
            <p:custDataLst>
              <p:tags r:id="rId8"/>
            </p:custDataLst>
          </p:nvPr>
        </p:nvSpPr>
        <p:spPr>
          <a:xfrm>
            <a:off x="8413955" y="5423857"/>
            <a:ext cx="1991032"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Examples</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11" name="直接箭头连接符 10"/>
          <p:cNvCxnSpPr/>
          <p:nvPr>
            <p:custDataLst>
              <p:tags r:id="rId9"/>
            </p:custDataLst>
          </p:nvPr>
        </p:nvCxnSpPr>
        <p:spPr>
          <a:xfrm flipH="1">
            <a:off x="9125565" y="2709760"/>
            <a:ext cx="0" cy="2655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0"/>
            </p:custDataLst>
          </p:nvPr>
        </p:nvCxnSpPr>
        <p:spPr>
          <a:xfrm>
            <a:off x="4168775" y="5110480"/>
            <a:ext cx="4879340" cy="22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对角圆角矩形 17"/>
          <p:cNvSpPr/>
          <p:nvPr>
            <p:custDataLst>
              <p:tags r:id="rId11"/>
            </p:custDataLst>
          </p:nvPr>
        </p:nvSpPr>
        <p:spPr>
          <a:xfrm>
            <a:off x="8474497" y="421332"/>
            <a:ext cx="3099619"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Transitional word</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23" name="直接箭头连接符 22"/>
          <p:cNvCxnSpPr/>
          <p:nvPr>
            <p:custDataLst>
              <p:tags r:id="rId12"/>
            </p:custDataLst>
          </p:nvPr>
        </p:nvCxnSpPr>
        <p:spPr>
          <a:xfrm flipV="1">
            <a:off x="4213126" y="940926"/>
            <a:ext cx="5367426" cy="1865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8" idx="0"/>
          </p:cNvCxnSpPr>
          <p:nvPr>
            <p:custDataLst>
              <p:tags r:id="rId13"/>
            </p:custDataLst>
          </p:nvPr>
        </p:nvCxnSpPr>
        <p:spPr>
          <a:xfrm flipV="1">
            <a:off x="5766619" y="949760"/>
            <a:ext cx="4167852" cy="2634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对角圆角矩形 17"/>
          <p:cNvSpPr/>
          <p:nvPr>
            <p:custDataLst>
              <p:tags r:id="rId14"/>
            </p:custDataLst>
          </p:nvPr>
        </p:nvSpPr>
        <p:spPr>
          <a:xfrm>
            <a:off x="4940710" y="340238"/>
            <a:ext cx="2240561"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Model verb</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28" name="直接箭头连接符 27"/>
          <p:cNvCxnSpPr/>
          <p:nvPr>
            <p:custDataLst>
              <p:tags r:id="rId15"/>
            </p:custDataLst>
          </p:nvPr>
        </p:nvCxnSpPr>
        <p:spPr>
          <a:xfrm flipH="1" flipV="1">
            <a:off x="5939838" y="859832"/>
            <a:ext cx="0" cy="570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55"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500"/>
                            </p:stCondLst>
                            <p:childTnLst>
                              <p:par>
                                <p:cTn id="47" presetID="55"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strVal val="#ppt_w*0.70"/>
                                          </p:val>
                                        </p:tav>
                                        <p:tav tm="100000">
                                          <p:val>
                                            <p:strVal val="#ppt_w"/>
                                          </p:val>
                                        </p:tav>
                                      </p:tavLst>
                                    </p:anim>
                                    <p:anim calcmode="lin" valueType="num">
                                      <p:cBhvr>
                                        <p:cTn id="50" dur="1000" fill="hold"/>
                                        <p:tgtEl>
                                          <p:spTgt spid="22"/>
                                        </p:tgtEl>
                                        <p:attrNameLst>
                                          <p:attrName>ppt_h</p:attrName>
                                        </p:attrNameLst>
                                      </p:cBhvr>
                                      <p:tavLst>
                                        <p:tav tm="0">
                                          <p:val>
                                            <p:strVal val="#ppt_h"/>
                                          </p:val>
                                        </p:tav>
                                        <p:tav tm="100000">
                                          <p:val>
                                            <p:strVal val="#ppt_h"/>
                                          </p:val>
                                        </p:tav>
                                      </p:tavLst>
                                    </p:anim>
                                    <p:animEffect transition="in" filter="fade">
                                      <p:cBhvr>
                                        <p:cTn id="51" dur="10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childTnLst>
                          </p:cTn>
                        </p:par>
                        <p:par>
                          <p:cTn id="57" fill="hold">
                            <p:stCondLst>
                              <p:cond delay="500"/>
                            </p:stCondLst>
                            <p:childTnLst>
                              <p:par>
                                <p:cTn id="58" presetID="55"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strVal val="#ppt_w*0.70"/>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Effect transition="in" filter="fade">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ldLvl="0" animBg="1"/>
      <p:bldP spid="8" grpId="0"/>
      <p:bldP spid="9" grpId="0" bldLvl="0" animBg="1"/>
      <p:bldP spid="10" grpId="0"/>
      <p:bldP spid="22"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4"/>
          <p:cNvSpPr txBox="1">
            <a:spLocks noChangeArrowheads="1"/>
          </p:cNvSpPr>
          <p:nvPr>
            <p:custDataLst>
              <p:tags r:id="rId1"/>
            </p:custDataLst>
          </p:nvPr>
        </p:nvSpPr>
        <p:spPr bwMode="auto">
          <a:xfrm>
            <a:off x="908050" y="215900"/>
            <a:ext cx="750316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a:latin typeface="+mn-lt"/>
                <a:ea typeface="+mn-ea"/>
                <a:cs typeface="+mn-ea"/>
                <a:sym typeface="+mn-lt"/>
              </a:rPr>
              <a:t>Expressing opinions</a:t>
            </a:r>
            <a:endParaRPr lang="zh-CN" altLang="en-US" sz="2800" b="1">
              <a:latin typeface="+mn-lt"/>
              <a:ea typeface="+mn-ea"/>
              <a:cs typeface="+mn-ea"/>
              <a:sym typeface="+mn-lt"/>
            </a:endParaRPr>
          </a:p>
        </p:txBody>
      </p:sp>
      <p:sp>
        <p:nvSpPr>
          <p:cNvPr id="34" name="文本框 33"/>
          <p:cNvSpPr txBox="1"/>
          <p:nvPr>
            <p:custDataLst>
              <p:tags r:id="rId2"/>
            </p:custDataLst>
          </p:nvPr>
        </p:nvSpPr>
        <p:spPr>
          <a:xfrm>
            <a:off x="291281" y="935269"/>
            <a:ext cx="11566422" cy="4515275"/>
          </a:xfrm>
          <a:prstGeom prst="rect">
            <a:avLst/>
          </a:prstGeom>
          <a:noFill/>
        </p:spPr>
        <p:txBody>
          <a:bodyPr wrap="square" rtlCol="0">
            <a:spAutoFit/>
          </a:bodyPr>
          <a:lstStyle>
            <a:defPPr>
              <a:defRPr lang="zh-CN"/>
            </a:defPPr>
            <a:lvl1pPr>
              <a:lnSpc>
                <a:spcPct val="120000"/>
              </a:lnSpc>
              <a:defRPr sz="2800">
                <a:solidFill>
                  <a:schemeClr val="tx1">
                    <a:lumMod val="85000"/>
                    <a:lumOff val="15000"/>
                  </a:schemeClr>
                </a:solidFill>
                <a:cs typeface="+mn-ea"/>
              </a:defRPr>
            </a:lvl1pPr>
          </a:lstStyle>
          <a:p>
            <a:pPr algn="just">
              <a:lnSpc>
                <a:spcPct val="130000"/>
              </a:lnSpc>
            </a:pPr>
            <a:r>
              <a:rPr lang="en-US" altLang="zh-CN" b="1"/>
              <a:t>HOST: </a:t>
            </a:r>
            <a:r>
              <a:rPr lang="en-US" altLang="zh-CN"/>
              <a:t>Thank you, Mrs. Archer, and thanks again to all of our guests. A former UN official once said, "Saving our planet, lifting people out of poverty, advancing economic growth ... these are one and the same fight." The fortunes of our environment and our economy are inseparable. It's our duty to protect the environment while we aim for economic development. It's our duty to have a better, cleaner and healthier planet to our children. It's our duty to build a human community with a shared future.</a:t>
            </a:r>
            <a:endParaRPr lang="en-US" altLang="zh-CN"/>
          </a:p>
        </p:txBody>
      </p:sp>
      <p:cxnSp>
        <p:nvCxnSpPr>
          <p:cNvPr id="4" name="直接连接符 3"/>
          <p:cNvCxnSpPr/>
          <p:nvPr>
            <p:custDataLst>
              <p:tags r:id="rId3"/>
            </p:custDataLst>
          </p:nvPr>
        </p:nvCxnSpPr>
        <p:spPr>
          <a:xfrm>
            <a:off x="5391341" y="2024800"/>
            <a:ext cx="6466362"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6" name="直接连接符 5"/>
          <p:cNvCxnSpPr/>
          <p:nvPr>
            <p:custDataLst>
              <p:tags r:id="rId4"/>
            </p:custDataLst>
          </p:nvPr>
        </p:nvCxnSpPr>
        <p:spPr>
          <a:xfrm>
            <a:off x="291281" y="2594427"/>
            <a:ext cx="11566422" cy="0"/>
          </a:xfrm>
          <a:prstGeom prst="line">
            <a:avLst/>
          </a:prstGeom>
          <a:solidFill>
            <a:schemeClr val="accent1"/>
          </a:solidFill>
          <a:ln w="28575" cap="flat" cmpd="sng" algn="ctr">
            <a:solidFill>
              <a:srgbClr val="F46640"/>
            </a:solidFill>
            <a:prstDash val="solid"/>
            <a:round/>
            <a:headEnd type="none" w="med" len="med"/>
            <a:tailEnd type="none" w="med" len="med"/>
          </a:ln>
        </p:spPr>
      </p:cxnSp>
      <p:cxnSp>
        <p:nvCxnSpPr>
          <p:cNvPr id="8" name="直接连接符 7"/>
          <p:cNvCxnSpPr/>
          <p:nvPr>
            <p:custDataLst>
              <p:tags r:id="rId5"/>
            </p:custDataLst>
          </p:nvPr>
        </p:nvCxnSpPr>
        <p:spPr>
          <a:xfrm>
            <a:off x="291281" y="3181542"/>
            <a:ext cx="922922" cy="0"/>
          </a:xfrm>
          <a:prstGeom prst="line">
            <a:avLst/>
          </a:prstGeom>
          <a:solidFill>
            <a:schemeClr val="accent1"/>
          </a:solidFill>
          <a:ln w="28575" cap="flat" cmpd="sng" algn="ctr">
            <a:solidFill>
              <a:srgbClr val="F46640"/>
            </a:solidFill>
            <a:prstDash val="solid"/>
            <a:round/>
            <a:headEnd type="none" w="med" len="med"/>
            <a:tailEnd type="none" w="med" len="med"/>
          </a:ln>
        </p:spPr>
      </p:cxnSp>
      <p:sp>
        <p:nvSpPr>
          <p:cNvPr id="10" name="矩形 9"/>
          <p:cNvSpPr/>
          <p:nvPr>
            <p:custDataLst>
              <p:tags r:id="rId6"/>
            </p:custDataLst>
          </p:nvPr>
        </p:nvSpPr>
        <p:spPr>
          <a:xfrm>
            <a:off x="2449198" y="3313565"/>
            <a:ext cx="2497555" cy="373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7"/>
            </p:custDataLst>
          </p:nvPr>
        </p:nvSpPr>
        <p:spPr>
          <a:xfrm>
            <a:off x="4355447" y="3867078"/>
            <a:ext cx="2779871" cy="373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8"/>
            </p:custDataLst>
          </p:nvPr>
        </p:nvSpPr>
        <p:spPr>
          <a:xfrm>
            <a:off x="5316053" y="4423828"/>
            <a:ext cx="2328931" cy="3739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7"/>
          <p:cNvSpPr/>
          <p:nvPr>
            <p:custDataLst>
              <p:tags r:id="rId9"/>
            </p:custDataLst>
          </p:nvPr>
        </p:nvSpPr>
        <p:spPr>
          <a:xfrm>
            <a:off x="7884827" y="435656"/>
            <a:ext cx="1439052"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Quote</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cxnSp>
        <p:nvCxnSpPr>
          <p:cNvPr id="15" name="直接箭头连接符 14"/>
          <p:cNvCxnSpPr/>
          <p:nvPr>
            <p:custDataLst>
              <p:tags r:id="rId10"/>
            </p:custDataLst>
          </p:nvPr>
        </p:nvCxnSpPr>
        <p:spPr>
          <a:xfrm flipH="1" flipV="1">
            <a:off x="8651444" y="955250"/>
            <a:ext cx="0" cy="1456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34" idx="2"/>
          </p:cNvCxnSpPr>
          <p:nvPr>
            <p:custDataLst>
              <p:tags r:id="rId11"/>
            </p:custDataLst>
          </p:nvPr>
        </p:nvCxnSpPr>
        <p:spPr>
          <a:xfrm>
            <a:off x="3043003" y="3867078"/>
            <a:ext cx="3031489" cy="1583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custDataLst>
              <p:tags r:id="rId12"/>
            </p:custDataLst>
          </p:nvPr>
        </p:nvCxnSpPr>
        <p:spPr>
          <a:xfrm flipH="1">
            <a:off x="6215926" y="4845867"/>
            <a:ext cx="784481" cy="61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3"/>
            </p:custDataLst>
          </p:nvPr>
        </p:nvCxnSpPr>
        <p:spPr>
          <a:xfrm>
            <a:off x="6096000" y="4263573"/>
            <a:ext cx="21679" cy="1164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对角圆角矩形 17"/>
          <p:cNvSpPr/>
          <p:nvPr>
            <p:custDataLst>
              <p:tags r:id="rId14"/>
            </p:custDataLst>
          </p:nvPr>
        </p:nvSpPr>
        <p:spPr>
          <a:xfrm>
            <a:off x="5001721" y="5540700"/>
            <a:ext cx="2296145" cy="499613"/>
          </a:xfrm>
          <a:prstGeom prst="round2DiagRect">
            <a:avLst/>
          </a:prstGeom>
          <a:solidFill>
            <a:srgbClr val="65A1D8"/>
          </a:solidFill>
          <a:ln>
            <a:noFill/>
          </a:ln>
        </p:spPr>
        <p:txBody>
          <a:bodyPr anchor="ctr"/>
          <a:lstStyle/>
          <a:p>
            <a:pPr algn="ctr">
              <a:spcBef>
                <a:spcPct val="0"/>
              </a:spcBef>
            </a:pPr>
            <a:r>
              <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rPr>
              <a:t>Parallelism</a:t>
            </a:r>
            <a:endParaRPr lang="en-US" altLang="zh-CN" sz="2800" b="1">
              <a:solidFill>
                <a:srgbClr val="FF0000"/>
              </a:solidFill>
              <a:latin typeface="Times New Roman" panose="02020603050405020304" pitchFamily="18" charset="0"/>
              <a:cs typeface="Times New Roman" panose="02020603050405020304" pitchFamily="18" charset="0"/>
              <a:sym typeface="宋体" panose="02010600030101010101" pitchFamily="2" charset="-122"/>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5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500"/>
                            </p:stCondLst>
                            <p:childTnLst>
                              <p:par>
                                <p:cTn id="34" presetID="55"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par>
                                <p:cTn id="44" presetID="22" presetClass="entr" presetSubtype="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500"/>
                                        <p:tgtEl>
                                          <p:spTgt spid="18"/>
                                        </p:tgtEl>
                                      </p:cBhvr>
                                    </p:animEffect>
                                  </p:childTnLst>
                                </p:cTn>
                              </p:par>
                              <p:par>
                                <p:cTn id="47" presetID="22" presetClass="entr" presetSubtype="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500"/>
                            </p:stCondLst>
                            <p:childTnLst>
                              <p:par>
                                <p:cTn id="51" presetID="55"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strVal val="#ppt_w*0.70"/>
                                          </p:val>
                                        </p:tav>
                                        <p:tav tm="100000">
                                          <p:val>
                                            <p:strVal val="#ppt_w"/>
                                          </p:val>
                                        </p:tav>
                                      </p:tavLst>
                                    </p:anim>
                                    <p:anim calcmode="lin" valueType="num">
                                      <p:cBhvr>
                                        <p:cTn id="54" dur="1000" fill="hold"/>
                                        <p:tgtEl>
                                          <p:spTgt spid="20"/>
                                        </p:tgtEl>
                                        <p:attrNameLst>
                                          <p:attrName>ppt_h</p:attrName>
                                        </p:attrNameLst>
                                      </p:cBhvr>
                                      <p:tavLst>
                                        <p:tav tm="0">
                                          <p:val>
                                            <p:strVal val="#ppt_h"/>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0" grpId="0"/>
    </p:bldLst>
  </p:timing>
</p:sld>
</file>

<file path=ppt/tags/tag1.xml><?xml version="1.0" encoding="utf-8"?>
<p:tagLst xmlns:p="http://schemas.openxmlformats.org/presentationml/2006/main">
  <p:tag name="AS_UNIQUEID" val="35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36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AS_UNIQUEID" val="46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1.xml><?xml version="1.0" encoding="utf-8"?>
<p:tagLst xmlns:p="http://schemas.openxmlformats.org/presentationml/2006/main">
  <p:tag name="AS_UNIQUEID" val="46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2.xml><?xml version="1.0" encoding="utf-8"?>
<p:tagLst xmlns:p="http://schemas.openxmlformats.org/presentationml/2006/main">
  <p:tag name="AS_UNIQUEID" val="46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03.xml><?xml version="1.0" encoding="utf-8"?>
<p:tagLst xmlns:p="http://schemas.openxmlformats.org/presentationml/2006/main">
  <p:tag name="AS_UNIQUEID" val="46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3"/>
  <p:tag name="KSO_WM_UNIT_INDEX" val="3"/>
  <p:tag name="KSO_WM_UNIT_LAYERLEVEL" val="1"/>
  <p:tag name="KSO_WM_UNIT_TYPE" val="i"/>
</p:tagLst>
</file>

<file path=ppt/tags/tag104.xml><?xml version="1.0" encoding="utf-8"?>
<p:tagLst xmlns:p="http://schemas.openxmlformats.org/presentationml/2006/main">
  <p:tag name="AS_UNIQUEID" val="470"/>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05.xml><?xml version="1.0" encoding="utf-8"?>
<p:tagLst xmlns:p="http://schemas.openxmlformats.org/presentationml/2006/main">
  <p:tag name="AS_UNIQUEID" val="47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6.xml><?xml version="1.0" encoding="utf-8"?>
<p:tagLst xmlns:p="http://schemas.openxmlformats.org/presentationml/2006/main">
  <p:tag name="AS_UNIQUEID" val="47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7.xml><?xml version="1.0" encoding="utf-8"?>
<p:tagLst xmlns:p="http://schemas.openxmlformats.org/presentationml/2006/main">
  <p:tag name="AS_UNIQUEID" val="47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8.xml><?xml version="1.0" encoding="utf-8"?>
<p:tagLst xmlns:p="http://schemas.openxmlformats.org/presentationml/2006/main">
  <p:tag name="AS_UNIQUEID" val="47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9.xml><?xml version="1.0" encoding="utf-8"?>
<p:tagLst xmlns:p="http://schemas.openxmlformats.org/presentationml/2006/main">
  <p:tag name="AS_UNIQUEID" val="47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xml><?xml version="1.0" encoding="utf-8"?>
<p:tagLst xmlns:p="http://schemas.openxmlformats.org/presentationml/2006/main">
  <p:tag name="AS_UNIQUEID" val="364"/>
  <p:tag name="KSO_WM_BEAUTIFY_FLAG" val="#wm#"/>
  <p:tag name="KSO_WM_TAG_VERSION" val="1.0"/>
  <p:tag name="KSO_WM_UNIT_COMPATIBLE" val="0"/>
  <p:tag name="KSO_WM_UNIT_DIAGRAM_ISNUMVISUAL" val="0"/>
  <p:tag name="KSO_WM_UNIT_DIAGRAM_ISREFERUNIT" val="0"/>
  <p:tag name="KSO_WM_UNIT_HIGHLIGHT" val="0"/>
  <p:tag name="KSO_WM_UNIT_ID" val="_2*i*1"/>
  <p:tag name="KSO_WM_UNIT_INDEX" val="1"/>
  <p:tag name="KSO_WM_UNIT_LAYERLEVEL" val="1"/>
  <p:tag name="KSO_WM_UNIT_TYPE" val="i"/>
</p:tagLst>
</file>

<file path=ppt/tags/tag110.xml><?xml version="1.0" encoding="utf-8"?>
<p:tagLst xmlns:p="http://schemas.openxmlformats.org/presentationml/2006/main">
  <p:tag name="AS_UNIQUEID" val="47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11.xml><?xml version="1.0" encoding="utf-8"?>
<p:tagLst xmlns:p="http://schemas.openxmlformats.org/presentationml/2006/main">
  <p:tag name="AS_UNIQUEID" val="47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3"/>
  <p:tag name="KSO_WM_UNIT_INDEX" val="3"/>
  <p:tag name="KSO_WM_UNIT_LAYERLEVEL" val="1"/>
  <p:tag name="KSO_WM_UNIT_TYPE" val="i"/>
</p:tagLst>
</file>

<file path=ppt/tags/tag112.xml><?xml version="1.0" encoding="utf-8"?>
<p:tagLst xmlns:p="http://schemas.openxmlformats.org/presentationml/2006/main">
  <p:tag name="AS_UNIQUEID" val="479"/>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13.xml><?xml version="1.0" encoding="utf-8"?>
<p:tagLst xmlns:p="http://schemas.openxmlformats.org/presentationml/2006/main">
  <p:tag name="AS_UNIQUEID" val="48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4.xml><?xml version="1.0" encoding="utf-8"?>
<p:tagLst xmlns:p="http://schemas.openxmlformats.org/presentationml/2006/main">
  <p:tag name="AS_UNIQUEID" val="48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5.xml><?xml version="1.0" encoding="utf-8"?>
<p:tagLst xmlns:p="http://schemas.openxmlformats.org/presentationml/2006/main">
  <p:tag name="AS_UNIQUEID" val="48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6.xml><?xml version="1.0" encoding="utf-8"?>
<p:tagLst xmlns:p="http://schemas.openxmlformats.org/presentationml/2006/main">
  <p:tag name="AS_UNIQUEID" val="48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7.xml><?xml version="1.0" encoding="utf-8"?>
<p:tagLst xmlns:p="http://schemas.openxmlformats.org/presentationml/2006/main">
  <p:tag name="AS_UNIQUEID" val="48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8.xml><?xml version="1.0" encoding="utf-8"?>
<p:tagLst xmlns:p="http://schemas.openxmlformats.org/presentationml/2006/main">
  <p:tag name="AS_UNIQUEID" val="48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9.xml><?xml version="1.0" encoding="utf-8"?>
<p:tagLst xmlns:p="http://schemas.openxmlformats.org/presentationml/2006/main">
  <p:tag name="AS_UNIQUEID" val="48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3"/>
  <p:tag name="KSO_WM_UNIT_INDEX" val="3"/>
  <p:tag name="KSO_WM_UNIT_LAYERLEVEL" val="1"/>
  <p:tag name="KSO_WM_UNIT_TYPE" val="i"/>
</p:tagLst>
</file>

<file path=ppt/tags/tag12.xml><?xml version="1.0" encoding="utf-8"?>
<p:tagLst xmlns:p="http://schemas.openxmlformats.org/presentationml/2006/main">
  <p:tag name="AS_UNIQUEID" val="365"/>
  <p:tag name="KSO_WM_BEAUTIFY_FLAG" val="#wm#"/>
  <p:tag name="KSO_WM_TAG_VERSION" val="1.0"/>
  <p:tag name="KSO_WM_UNIT_COMPATIBLE" val="0"/>
  <p:tag name="KSO_WM_UNIT_DIAGRAM_ISNUMVISUAL" val="0"/>
  <p:tag name="KSO_WM_UNIT_DIAGRAM_ISREFERUNIT" val="0"/>
  <p:tag name="KSO_WM_UNIT_HIGHLIGHT" val="0"/>
  <p:tag name="KSO_WM_UNIT_ID" val="_2*i*2"/>
  <p:tag name="KSO_WM_UNIT_INDEX" val="2"/>
  <p:tag name="KSO_WM_UNIT_LAYERLEVEL" val="1"/>
  <p:tag name="KSO_WM_UNIT_TYPE" val="i"/>
</p:tagLst>
</file>

<file path=ppt/tags/tag120.xml><?xml version="1.0" encoding="utf-8"?>
<p:tagLst xmlns:p="http://schemas.openxmlformats.org/presentationml/2006/main">
  <p:tag name="AS_UNIQUEID" val="488"/>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21.xml><?xml version="1.0" encoding="utf-8"?>
<p:tagLst xmlns:p="http://schemas.openxmlformats.org/presentationml/2006/main">
  <p:tag name="AS_UNIQUEID" val="48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2.xml><?xml version="1.0" encoding="utf-8"?>
<p:tagLst xmlns:p="http://schemas.openxmlformats.org/presentationml/2006/main">
  <p:tag name="AS_UNIQUEID" val="49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3.xml><?xml version="1.0" encoding="utf-8"?>
<p:tagLst xmlns:p="http://schemas.openxmlformats.org/presentationml/2006/main">
  <p:tag name="AS_UNIQUEID" val="49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4.xml><?xml version="1.0" encoding="utf-8"?>
<p:tagLst xmlns:p="http://schemas.openxmlformats.org/presentationml/2006/main">
  <p:tag name="AS_UNIQUEID" val="49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5.xml><?xml version="1.0" encoding="utf-8"?>
<p:tagLst xmlns:p="http://schemas.openxmlformats.org/presentationml/2006/main">
  <p:tag name="AS_UNIQUEID" val="49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6.xml><?xml version="1.0" encoding="utf-8"?>
<p:tagLst xmlns:p="http://schemas.openxmlformats.org/presentationml/2006/main">
  <p:tag name="AS_UNIQUEID" val="49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7.xml><?xml version="1.0" encoding="utf-8"?>
<p:tagLst xmlns:p="http://schemas.openxmlformats.org/presentationml/2006/main">
  <p:tag name="AS_UNIQUEID" val="49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8.xml><?xml version="1.0" encoding="utf-8"?>
<p:tagLst xmlns:p="http://schemas.openxmlformats.org/presentationml/2006/main">
  <p:tag name="AS_UNIQUEID" val="49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9.xml><?xml version="1.0" encoding="utf-8"?>
<p:tagLst xmlns:p="http://schemas.openxmlformats.org/presentationml/2006/main">
  <p:tag name="AS_UNIQUEID" val="498"/>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3.xml><?xml version="1.0" encoding="utf-8"?>
<p:tagLst xmlns:p="http://schemas.openxmlformats.org/presentationml/2006/main">
  <p:tag name="AS_UNIQUEID" val="36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AS_UNIQUEID" val="49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1.xml><?xml version="1.0" encoding="utf-8"?>
<p:tagLst xmlns:p="http://schemas.openxmlformats.org/presentationml/2006/main">
  <p:tag name="AS_UNIQUEID" val="50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2.xml><?xml version="1.0" encoding="utf-8"?>
<p:tagLst xmlns:p="http://schemas.openxmlformats.org/presentationml/2006/main">
  <p:tag name="AS_UNIQUEID" val="50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3.xml><?xml version="1.0" encoding="utf-8"?>
<p:tagLst xmlns:p="http://schemas.openxmlformats.org/presentationml/2006/main">
  <p:tag name="AS_UNIQUEID" val="50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4.xml><?xml version="1.0" encoding="utf-8"?>
<p:tagLst xmlns:p="http://schemas.openxmlformats.org/presentationml/2006/main">
  <p:tag name="AS_UNIQUEID" val="50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5.xml><?xml version="1.0" encoding="utf-8"?>
<p:tagLst xmlns:p="http://schemas.openxmlformats.org/presentationml/2006/main">
  <p:tag name="AS_UNIQUEID" val="50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36.xml><?xml version="1.0" encoding="utf-8"?>
<p:tagLst xmlns:p="http://schemas.openxmlformats.org/presentationml/2006/main">
  <p:tag name="AS_UNIQUEID" val="50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TYPE" val="i"/>
</p:tagLst>
</file>

<file path=ppt/tags/tag137.xml><?xml version="1.0" encoding="utf-8"?>
<p:tagLst xmlns:p="http://schemas.openxmlformats.org/presentationml/2006/main">
  <p:tag name="AS_UNIQUEID" val="508"/>
  <p:tag name="KSO_WM_BEAUTIFY_FLAG" val="#wm#"/>
  <p:tag name="KSO_WM_TAG_VERSION" val="1.0"/>
  <p:tag name="KSO_WM_TEMPLATE_CATEGORY" val="custom"/>
  <p:tag name="KSO_WM_TEMPLATE_INDEX" val="20177407"/>
  <p:tag name="KSO_WM_UNIT_COMPATIBLE" val="0"/>
  <p:tag name="KSO_WM_UNIT_DIAGRAM_ISNUMVISUAL" val="0"/>
  <p:tag name="KSO_WM_UNIT_DIAGRAM_ISREFERUNIT" val="0"/>
  <p:tag name="KSO_WM_UNIT_HIGHLIGHT" val="0"/>
  <p:tag name="KSO_WM_UNIT_ID" val="_0**"/>
  <p:tag name="KSO_WM_UNIT_LAYERLEVEL" val="1"/>
</p:tagLst>
</file>

<file path=ppt/tags/tag138.xml><?xml version="1.0" encoding="utf-8"?>
<p:tagLst xmlns:p="http://schemas.openxmlformats.org/presentationml/2006/main">
  <p:tag name="AS_UNIQUEID" val="509"/>
  <p:tag name="KSO_WM_BEAUTIFY_FLAG" val="#wm#"/>
  <p:tag name="KSO_WM_TAG_VERSION" val="1.0"/>
  <p:tag name="KSO_WM_TEMPLATE_CATEGORY" val="custom"/>
  <p:tag name="KSO_WM_TEMPLATE_INDEX" val="20177407"/>
  <p:tag name="KSO_WM_UNIT_COMPATIBLE" val="0"/>
  <p:tag name="KSO_WM_UNIT_DIAGRAM_ISNUMVISUAL" val="0"/>
  <p:tag name="KSO_WM_UNIT_DIAGRAM_ISREFERUNIT" val="0"/>
  <p:tag name="KSO_WM_UNIT_HIGHLIGHT" val="0"/>
  <p:tag name="KSO_WM_UNIT_ID" val="_0**"/>
  <p:tag name="KSO_WM_UNIT_LAYERLEVEL" val="1"/>
</p:tagLst>
</file>

<file path=ppt/tags/tag139.xml><?xml version="1.0" encoding="utf-8"?>
<p:tagLst xmlns:p="http://schemas.openxmlformats.org/presentationml/2006/main">
  <p:tag name="AS_UNIQUEID" val="51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xml><?xml version="1.0" encoding="utf-8"?>
<p:tagLst xmlns:p="http://schemas.openxmlformats.org/presentationml/2006/main">
  <p:tag name="AS_UNIQUEID" val="36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AS_UNIQUEID" val="51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1.xml><?xml version="1.0" encoding="utf-8"?>
<p:tagLst xmlns:p="http://schemas.openxmlformats.org/presentationml/2006/main">
  <p:tag name="AS_UNIQUEID" val="51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42.xml><?xml version="1.0" encoding="utf-8"?>
<p:tagLst xmlns:p="http://schemas.openxmlformats.org/presentationml/2006/main">
  <p:tag name="AS_UNIQUEID" val="513"/>
  <p:tag name="KSO_WM_BEAUTIFY_FLAG" val="#wm#"/>
  <p:tag name="KSO_WM_COMBINE_RELATE_SLIDE_ID" val="background20176891_1"/>
  <p:tag name="KSO_WM_TAG_VERSION" val="1.0"/>
  <p:tag name="KSO_WM_TEMPLATE_CATEGORY" val="custom"/>
  <p:tag name="KSO_WM_TEMPLATE_COLOR_TYPE" val="1"/>
  <p:tag name="KSO_WM_TEMPLATE_INDEX" val="20177407"/>
  <p:tag name="KSO_WM_TEMPLATE_MASTER_THUMB_INDEX" val="12"/>
  <p:tag name="KSO_WM_TEMPLATE_MASTER_TYPE" val="1"/>
  <p:tag name="KSO_WM_TEMPLATE_SUBCATEGORY" val="0"/>
  <p:tag name="KSO_WM_TEMPLATE_THUMBS_INDEX" val="1、4、11、23、25、27"/>
</p:tagLst>
</file>

<file path=ppt/tags/tag143.xml><?xml version="1.0" encoding="utf-8"?>
<p:tagLst xmlns:p="http://schemas.openxmlformats.org/presentationml/2006/main">
  <p:tag name="AS_UNIQUEID" val="527"/>
</p:tagLst>
</file>

<file path=ppt/tags/tag144.xml><?xml version="1.0" encoding="utf-8"?>
<p:tagLst xmlns:p="http://schemas.openxmlformats.org/presentationml/2006/main">
  <p:tag name="KSO_WM_BEAUTIFY_FLAG" val="#wm#"/>
  <p:tag name="KSO_WM_TEMPLATE_CATEGORY" val="custom"/>
  <p:tag name="KSO_WM_TEMPLATE_INDEX" val="20177407"/>
  <p:tag name="KSO_WM_SPECIAL_SOURCE" val="bdnull"/>
</p:tagLst>
</file>

<file path=ppt/tags/tag145.xml><?xml version="1.0" encoding="utf-8"?>
<p:tagLst xmlns:p="http://schemas.openxmlformats.org/presentationml/2006/main">
  <p:tag name="AS_UNIQUEID" val="530"/>
</p:tagLst>
</file>

<file path=ppt/tags/tag146.xml><?xml version="1.0" encoding="utf-8"?>
<p:tagLst xmlns:p="http://schemas.openxmlformats.org/presentationml/2006/main">
  <p:tag name="AS_UNIQUEID" val="531"/>
</p:tagLst>
</file>

<file path=ppt/tags/tag147.xml><?xml version="1.0" encoding="utf-8"?>
<p:tagLst xmlns:p="http://schemas.openxmlformats.org/presentationml/2006/main">
  <p:tag name="AS_UNIQUEID" val="532"/>
</p:tagLst>
</file>

<file path=ppt/tags/tag148.xml><?xml version="1.0" encoding="utf-8"?>
<p:tagLst xmlns:p="http://schemas.openxmlformats.org/presentationml/2006/main">
  <p:tag name="AS_UNIQUEID" val="533"/>
</p:tagLst>
</file>

<file path=ppt/tags/tag149.xml><?xml version="1.0" encoding="utf-8"?>
<p:tagLst xmlns:p="http://schemas.openxmlformats.org/presentationml/2006/main">
  <p:tag name="AS_UNIQUEID" val="534"/>
</p:tagLst>
</file>

<file path=ppt/tags/tag15.xml><?xml version="1.0" encoding="utf-8"?>
<p:tagLst xmlns:p="http://schemas.openxmlformats.org/presentationml/2006/main">
  <p:tag name="AS_UNIQUEID" val="36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p="http://schemas.openxmlformats.org/presentationml/2006/main">
  <p:tag name="AS_UNIQUEID" val="535"/>
</p:tagLst>
</file>

<file path=ppt/tags/tag151.xml><?xml version="1.0" encoding="utf-8"?>
<p:tagLst xmlns:p="http://schemas.openxmlformats.org/presentationml/2006/main">
  <p:tag name="AS_UNIQUEID" val="536"/>
</p:tagLst>
</file>

<file path=ppt/tags/tag152.xml><?xml version="1.0" encoding="utf-8"?>
<p:tagLst xmlns:p="http://schemas.openxmlformats.org/presentationml/2006/main">
  <p:tag name="AS_UNIQUEID" val="537"/>
</p:tagLst>
</file>

<file path=ppt/tags/tag153.xml><?xml version="1.0" encoding="utf-8"?>
<p:tagLst xmlns:p="http://schemas.openxmlformats.org/presentationml/2006/main">
  <p:tag name="AS_UNIQUEID" val="538"/>
</p:tagLst>
</file>

<file path=ppt/tags/tag154.xml><?xml version="1.0" encoding="utf-8"?>
<p:tagLst xmlns:p="http://schemas.openxmlformats.org/presentationml/2006/main">
  <p:tag name="AS_UNIQUEID" val="539"/>
</p:tagLst>
</file>

<file path=ppt/tags/tag155.xml><?xml version="1.0" encoding="utf-8"?>
<p:tagLst xmlns:p="http://schemas.openxmlformats.org/presentationml/2006/main">
  <p:tag name="AS_UNIQUEID" val="540"/>
</p:tagLst>
</file>

<file path=ppt/tags/tag156.xml><?xml version="1.0" encoding="utf-8"?>
<p:tagLst xmlns:p="http://schemas.openxmlformats.org/presentationml/2006/main">
  <p:tag name="AS_UNIQUEID" val="541"/>
</p:tagLst>
</file>

<file path=ppt/tags/tag157.xml><?xml version="1.0" encoding="utf-8"?>
<p:tagLst xmlns:p="http://schemas.openxmlformats.org/presentationml/2006/main">
  <p:tag name="KSO_WM_BEAUTIFY_FLAG" val="#wm#"/>
  <p:tag name="KSO_WM_TEMPLATE_CATEGORY" val="custom"/>
  <p:tag name="KSO_WM_TEMPLATE_INDEX" val="20177407"/>
  <p:tag name="KSO_WM_SPECIAL_SOURCE" val="bdnull"/>
</p:tagLst>
</file>

<file path=ppt/tags/tag158.xml><?xml version="1.0" encoding="utf-8"?>
<p:tagLst xmlns:p="http://schemas.openxmlformats.org/presentationml/2006/main">
  <p:tag name="AS_UNIQUEID" val="625"/>
</p:tagLst>
</file>

<file path=ppt/tags/tag159.xml><?xml version="1.0" encoding="utf-8"?>
<p:tagLst xmlns:p="http://schemas.openxmlformats.org/presentationml/2006/main">
  <p:tag name="AS_UNIQUEID" val="626"/>
</p:tagLst>
</file>

<file path=ppt/tags/tag16.xml><?xml version="1.0" encoding="utf-8"?>
<p:tagLst xmlns:p="http://schemas.openxmlformats.org/presentationml/2006/main">
  <p:tag name="AS_UNIQUEID" val="36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p="http://schemas.openxmlformats.org/presentationml/2006/main">
  <p:tag name="AS_UNIQUEID" val="627"/>
</p:tagLst>
</file>

<file path=ppt/tags/tag161.xml><?xml version="1.0" encoding="utf-8"?>
<p:tagLst xmlns:p="http://schemas.openxmlformats.org/presentationml/2006/main">
  <p:tag name="AS_UNIQUEID" val="628"/>
</p:tagLst>
</file>

<file path=ppt/tags/tag162.xml><?xml version="1.0" encoding="utf-8"?>
<p:tagLst xmlns:p="http://schemas.openxmlformats.org/presentationml/2006/main">
  <p:tag name="KSO_WM_BEAUTIFY_FLAG" val="#wm#"/>
  <p:tag name="KSO_WM_TEMPLATE_CATEGORY" val="custom"/>
  <p:tag name="KSO_WM_TEMPLATE_INDEX" val="20177407"/>
  <p:tag name="KSO_WM_SPECIAL_SOURCE" val="bdnull"/>
</p:tagLst>
</file>

<file path=ppt/tags/tag163.xml><?xml version="1.0" encoding="utf-8"?>
<p:tagLst xmlns:p="http://schemas.openxmlformats.org/presentationml/2006/main">
  <p:tag name="AS_UNIQUEID" val="633"/>
</p:tagLst>
</file>

<file path=ppt/tags/tag164.xml><?xml version="1.0" encoding="utf-8"?>
<p:tagLst xmlns:p="http://schemas.openxmlformats.org/presentationml/2006/main">
  <p:tag name="AS_UNIQUEID" val="634"/>
</p:tagLst>
</file>

<file path=ppt/tags/tag165.xml><?xml version="1.0" encoding="utf-8"?>
<p:tagLst xmlns:p="http://schemas.openxmlformats.org/presentationml/2006/main">
  <p:tag name="AS_UNIQUEID" val="635"/>
</p:tagLst>
</file>

<file path=ppt/tags/tag166.xml><?xml version="1.0" encoding="utf-8"?>
<p:tagLst xmlns:p="http://schemas.openxmlformats.org/presentationml/2006/main">
  <p:tag name="AS_UNIQUEID" val="636"/>
</p:tagLst>
</file>

<file path=ppt/tags/tag167.xml><?xml version="1.0" encoding="utf-8"?>
<p:tagLst xmlns:p="http://schemas.openxmlformats.org/presentationml/2006/main">
  <p:tag name="KSO_WM_BEAUTIFY_FLAG" val="#wm#"/>
  <p:tag name="KSO_WM_TEMPLATE_CATEGORY" val="custom"/>
  <p:tag name="KSO_WM_TEMPLATE_INDEX" val="20177407"/>
  <p:tag name="KSO_WM_SPECIAL_SOURCE" val="bdnull"/>
</p:tagLst>
</file>

<file path=ppt/tags/tag168.xml><?xml version="1.0" encoding="utf-8"?>
<p:tagLst xmlns:p="http://schemas.openxmlformats.org/presentationml/2006/main">
  <p:tag name="AS_UNIQUEID" val="630"/>
</p:tagLst>
</file>

<file path=ppt/tags/tag169.xml><?xml version="1.0" encoding="utf-8"?>
<p:tagLst xmlns:p="http://schemas.openxmlformats.org/presentationml/2006/main">
  <p:tag name="AS_UNIQUEID" val="631"/>
</p:tagLst>
</file>

<file path=ppt/tags/tag17.xml><?xml version="1.0" encoding="utf-8"?>
<p:tagLst xmlns:p="http://schemas.openxmlformats.org/presentationml/2006/main">
  <p:tag name="AS_UNIQUEID" val="37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p="http://schemas.openxmlformats.org/presentationml/2006/main">
  <p:tag name="AS_UNIQUEID" val="836"/>
  <p:tag name="KSO_WM_UNIT_TABLE_BEAUTIFY" val="smartTable{f69b2ed9-5228-475a-af1d-62880e783e04}"/>
  <p:tag name="TABLE_ENDDRAG_ORIGIN_RECT" val="622*242"/>
  <p:tag name="TABLE_ENDDRAG_RECT" val="45*139*622*242"/>
</p:tagLst>
</file>

<file path=ppt/tags/tag171.xml><?xml version="1.0" encoding="utf-8"?>
<p:tagLst xmlns:p="http://schemas.openxmlformats.org/presentationml/2006/main">
  <p:tag name="AS_UNIQUEID" val="837"/>
</p:tagLst>
</file>

<file path=ppt/tags/tag172.xml><?xml version="1.0" encoding="utf-8"?>
<p:tagLst xmlns:p="http://schemas.openxmlformats.org/presentationml/2006/main">
  <p:tag name="AS_UNIQUEID" val="838"/>
</p:tagLst>
</file>

<file path=ppt/tags/tag173.xml><?xml version="1.0" encoding="utf-8"?>
<p:tagLst xmlns:p="http://schemas.openxmlformats.org/presentationml/2006/main">
  <p:tag name="AS_UNIQUEID" val="839"/>
</p:tagLst>
</file>

<file path=ppt/tags/tag174.xml><?xml version="1.0" encoding="utf-8"?>
<p:tagLst xmlns:p="http://schemas.openxmlformats.org/presentationml/2006/main">
  <p:tag name="AS_UNIQUEID" val="840"/>
</p:tagLst>
</file>

<file path=ppt/tags/tag175.xml><?xml version="1.0" encoding="utf-8"?>
<p:tagLst xmlns:p="http://schemas.openxmlformats.org/presentationml/2006/main">
  <p:tag name="AS_UNIQUEID" val="841"/>
</p:tagLst>
</file>

<file path=ppt/tags/tag176.xml><?xml version="1.0" encoding="utf-8"?>
<p:tagLst xmlns:p="http://schemas.openxmlformats.org/presentationml/2006/main">
  <p:tag name="AS_UNIQUEID" val="842"/>
</p:tagLst>
</file>

<file path=ppt/tags/tag177.xml><?xml version="1.0" encoding="utf-8"?>
<p:tagLst xmlns:p="http://schemas.openxmlformats.org/presentationml/2006/main">
  <p:tag name="AS_UNIQUEID" val="843"/>
</p:tagLst>
</file>

<file path=ppt/tags/tag178.xml><?xml version="1.0" encoding="utf-8"?>
<p:tagLst xmlns:p="http://schemas.openxmlformats.org/presentationml/2006/main">
  <p:tag name="AS_UNIQUEID" val="844"/>
</p:tagLst>
</file>

<file path=ppt/tags/tag179.xml><?xml version="1.0" encoding="utf-8"?>
<p:tagLst xmlns:p="http://schemas.openxmlformats.org/presentationml/2006/main">
  <p:tag name="AS_UNIQUEID" val="845"/>
</p:tagLst>
</file>

<file path=ppt/tags/tag18.xml><?xml version="1.0" encoding="utf-8"?>
<p:tagLst xmlns:p="http://schemas.openxmlformats.org/presentationml/2006/main">
  <p:tag name="AS_UNIQUEID" val="37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AS_UNIQUEID" val="846"/>
</p:tagLst>
</file>

<file path=ppt/tags/tag181.xml><?xml version="1.0" encoding="utf-8"?>
<p:tagLst xmlns:p="http://schemas.openxmlformats.org/presentationml/2006/main">
  <p:tag name="KSO_WM_SPECIAL_SOURCE" val="bdnull"/>
</p:tagLst>
</file>

<file path=ppt/tags/tag182.xml><?xml version="1.0" encoding="utf-8"?>
<p:tagLst xmlns:p="http://schemas.openxmlformats.org/presentationml/2006/main">
  <p:tag name="AS_UNIQUEID" val="642"/>
  <p:tag name="MH" val="20151007221503"/>
  <p:tag name="MH_LIBRARY" val="GRAPHIC"/>
  <p:tag name="MH_ORDER" val="文本框 4"/>
</p:tagLst>
</file>

<file path=ppt/tags/tag183.xml><?xml version="1.0" encoding="utf-8"?>
<p:tagLst xmlns:p="http://schemas.openxmlformats.org/presentationml/2006/main">
  <p:tag name="AS_UNIQUEID" val="643"/>
</p:tagLst>
</file>

<file path=ppt/tags/tag184.xml><?xml version="1.0" encoding="utf-8"?>
<p:tagLst xmlns:p="http://schemas.openxmlformats.org/presentationml/2006/main">
  <p:tag name="AS_UNIQUEID" val="644"/>
</p:tagLst>
</file>

<file path=ppt/tags/tag185.xml><?xml version="1.0" encoding="utf-8"?>
<p:tagLst xmlns:p="http://schemas.openxmlformats.org/presentationml/2006/main">
  <p:tag name="AS_UNIQUEID" val="645"/>
</p:tagLst>
</file>

<file path=ppt/tags/tag186.xml><?xml version="1.0" encoding="utf-8"?>
<p:tagLst xmlns:p="http://schemas.openxmlformats.org/presentationml/2006/main">
  <p:tag name="AS_UNIQUEID" val="646"/>
</p:tagLst>
</file>

<file path=ppt/tags/tag187.xml><?xml version="1.0" encoding="utf-8"?>
<p:tagLst xmlns:p="http://schemas.openxmlformats.org/presentationml/2006/main">
  <p:tag name="AS_UNIQUEID" val="647"/>
</p:tagLst>
</file>

<file path=ppt/tags/tag188.xml><?xml version="1.0" encoding="utf-8"?>
<p:tagLst xmlns:p="http://schemas.openxmlformats.org/presentationml/2006/main">
  <p:tag name="AS_UNIQUEID" val="648"/>
</p:tagLst>
</file>

<file path=ppt/tags/tag189.xml><?xml version="1.0" encoding="utf-8"?>
<p:tagLst xmlns:p="http://schemas.openxmlformats.org/presentationml/2006/main">
  <p:tag name="AS_UNIQUEID" val="649"/>
</p:tagLst>
</file>

<file path=ppt/tags/tag19.xml><?xml version="1.0" encoding="utf-8"?>
<p:tagLst xmlns:p="http://schemas.openxmlformats.org/presentationml/2006/main">
  <p:tag name="AS_UNIQUEID" val="37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p="http://schemas.openxmlformats.org/presentationml/2006/main">
  <p:tag name="AS_UNIQUEID" val="650"/>
</p:tagLst>
</file>

<file path=ppt/tags/tag191.xml><?xml version="1.0" encoding="utf-8"?>
<p:tagLst xmlns:p="http://schemas.openxmlformats.org/presentationml/2006/main">
  <p:tag name="AS_UNIQUEID" val="651"/>
</p:tagLst>
</file>

<file path=ppt/tags/tag192.xml><?xml version="1.0" encoding="utf-8"?>
<p:tagLst xmlns:p="http://schemas.openxmlformats.org/presentationml/2006/main">
  <p:tag name="AS_UNIQUEID" val="652"/>
</p:tagLst>
</file>

<file path=ppt/tags/tag193.xml><?xml version="1.0" encoding="utf-8"?>
<p:tagLst xmlns:p="http://schemas.openxmlformats.org/presentationml/2006/main">
  <p:tag name="AS_UNIQUEID" val="653"/>
</p:tagLst>
</file>

<file path=ppt/tags/tag194.xml><?xml version="1.0" encoding="utf-8"?>
<p:tagLst xmlns:p="http://schemas.openxmlformats.org/presentationml/2006/main">
  <p:tag name="AS_UNIQUEID" val="654"/>
</p:tagLst>
</file>

<file path=ppt/tags/tag195.xml><?xml version="1.0" encoding="utf-8"?>
<p:tagLst xmlns:p="http://schemas.openxmlformats.org/presentationml/2006/main">
  <p:tag name="AS_UNIQUEID" val="655"/>
</p:tagLst>
</file>

<file path=ppt/tags/tag196.xml><?xml version="1.0" encoding="utf-8"?>
<p:tagLst xmlns:p="http://schemas.openxmlformats.org/presentationml/2006/main">
  <p:tag name="AS_UNIQUEID" val="656"/>
</p:tagLst>
</file>

<file path=ppt/tags/tag197.xml><?xml version="1.0" encoding="utf-8"?>
<p:tagLst xmlns:p="http://schemas.openxmlformats.org/presentationml/2006/main">
  <p:tag name="AS_UNIQUEID" val="657"/>
</p:tagLst>
</file>

<file path=ppt/tags/tag198.xml><?xml version="1.0" encoding="utf-8"?>
<p:tagLst xmlns:p="http://schemas.openxmlformats.org/presentationml/2006/main">
  <p:tag name="AS_UNIQUEID" val="658"/>
</p:tagLst>
</file>

<file path=ppt/tags/tag199.xml><?xml version="1.0" encoding="utf-8"?>
<p:tagLst xmlns:p="http://schemas.openxmlformats.org/presentationml/2006/main">
  <p:tag name="AS_UNIQUEID" val="659"/>
</p:tagLst>
</file>

<file path=ppt/tags/tag2.xml><?xml version="1.0" encoding="utf-8"?>
<p:tagLst xmlns:p="http://schemas.openxmlformats.org/presentationml/2006/main">
  <p:tag name="AS_UNIQUEID" val="35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37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p="http://schemas.openxmlformats.org/presentationml/2006/main">
  <p:tag name="AS_UNIQUEID" val="660"/>
</p:tagLst>
</file>

<file path=ppt/tags/tag201.xml><?xml version="1.0" encoding="utf-8"?>
<p:tagLst xmlns:p="http://schemas.openxmlformats.org/presentationml/2006/main">
  <p:tag name="AS_UNIQUEID" val="661"/>
</p:tagLst>
</file>

<file path=ppt/tags/tag202.xml><?xml version="1.0" encoding="utf-8"?>
<p:tagLst xmlns:p="http://schemas.openxmlformats.org/presentationml/2006/main">
  <p:tag name="AS_UNIQUEID" val="662"/>
</p:tagLst>
</file>

<file path=ppt/tags/tag203.xml><?xml version="1.0" encoding="utf-8"?>
<p:tagLst xmlns:p="http://schemas.openxmlformats.org/presentationml/2006/main">
  <p:tag name="AS_UNIQUEID" val="663"/>
</p:tagLst>
</file>

<file path=ppt/tags/tag204.xml><?xml version="1.0" encoding="utf-8"?>
<p:tagLst xmlns:p="http://schemas.openxmlformats.org/presentationml/2006/main">
  <p:tag name="AS_UNIQUEID" val="664"/>
</p:tagLst>
</file>

<file path=ppt/tags/tag205.xml><?xml version="1.0" encoding="utf-8"?>
<p:tagLst xmlns:p="http://schemas.openxmlformats.org/presentationml/2006/main">
  <p:tag name="KSO_WM_SPECIAL_SOURCE" val="bdnull"/>
</p:tagLst>
</file>

<file path=ppt/tags/tag206.xml><?xml version="1.0" encoding="utf-8"?>
<p:tagLst xmlns:p="http://schemas.openxmlformats.org/presentationml/2006/main">
  <p:tag name="AS_UNIQUEID" val="638"/>
</p:tagLst>
</file>

<file path=ppt/tags/tag207.xml><?xml version="1.0" encoding="utf-8"?>
<p:tagLst xmlns:p="http://schemas.openxmlformats.org/presentationml/2006/main">
  <p:tag name="AS_UNIQUEID" val="639"/>
</p:tagLst>
</file>

<file path=ppt/tags/tag208.xml><?xml version="1.0" encoding="utf-8"?>
<p:tagLst xmlns:p="http://schemas.openxmlformats.org/presentationml/2006/main">
  <p:tag name="AS_UNIQUEID" val="640"/>
</p:tagLst>
</file>

<file path=ppt/tags/tag209.xml><?xml version="1.0" encoding="utf-8"?>
<p:tagLst xmlns:p="http://schemas.openxmlformats.org/presentationml/2006/main">
  <p:tag name="AS_UNIQUEID" val="670"/>
  <p:tag name="MH" val="20151007221503"/>
  <p:tag name="MH_LIBRARY" val="GRAPHIC"/>
  <p:tag name="MH_ORDER" val="文本框 4"/>
</p:tagLst>
</file>

<file path=ppt/tags/tag21.xml><?xml version="1.0" encoding="utf-8"?>
<p:tagLst xmlns:p="http://schemas.openxmlformats.org/presentationml/2006/main">
  <p:tag name="AS_UNIQUEID" val="37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AS_UNIQUEID" val="671"/>
</p:tagLst>
</file>

<file path=ppt/tags/tag211.xml><?xml version="1.0" encoding="utf-8"?>
<p:tagLst xmlns:p="http://schemas.openxmlformats.org/presentationml/2006/main">
  <p:tag name="AS_UNIQUEID" val="672"/>
</p:tagLst>
</file>

<file path=ppt/tags/tag212.xml><?xml version="1.0" encoding="utf-8"?>
<p:tagLst xmlns:p="http://schemas.openxmlformats.org/presentationml/2006/main">
  <p:tag name="AS_UNIQUEID" val="673"/>
</p:tagLst>
</file>

<file path=ppt/tags/tag213.xml><?xml version="1.0" encoding="utf-8"?>
<p:tagLst xmlns:p="http://schemas.openxmlformats.org/presentationml/2006/main">
  <p:tag name="AS_UNIQUEID" val="674"/>
</p:tagLst>
</file>

<file path=ppt/tags/tag214.xml><?xml version="1.0" encoding="utf-8"?>
<p:tagLst xmlns:p="http://schemas.openxmlformats.org/presentationml/2006/main">
  <p:tag name="AS_UNIQUEID" val="675"/>
</p:tagLst>
</file>

<file path=ppt/tags/tag215.xml><?xml version="1.0" encoding="utf-8"?>
<p:tagLst xmlns:p="http://schemas.openxmlformats.org/presentationml/2006/main">
  <p:tag name="AS_UNIQUEID" val="676"/>
</p:tagLst>
</file>

<file path=ppt/tags/tag216.xml><?xml version="1.0" encoding="utf-8"?>
<p:tagLst xmlns:p="http://schemas.openxmlformats.org/presentationml/2006/main">
  <p:tag name="AS_UNIQUEID" val="677"/>
</p:tagLst>
</file>

<file path=ppt/tags/tag217.xml><?xml version="1.0" encoding="utf-8"?>
<p:tagLst xmlns:p="http://schemas.openxmlformats.org/presentationml/2006/main">
  <p:tag name="AS_UNIQUEID" val="678"/>
</p:tagLst>
</file>

<file path=ppt/tags/tag218.xml><?xml version="1.0" encoding="utf-8"?>
<p:tagLst xmlns:p="http://schemas.openxmlformats.org/presentationml/2006/main">
  <p:tag name="AS_UNIQUEID" val="679"/>
</p:tagLst>
</file>

<file path=ppt/tags/tag219.xml><?xml version="1.0" encoding="utf-8"?>
<p:tagLst xmlns:p="http://schemas.openxmlformats.org/presentationml/2006/main">
  <p:tag name="AS_UNIQUEID" val="680"/>
</p:tagLst>
</file>

<file path=ppt/tags/tag22.xml><?xml version="1.0" encoding="utf-8"?>
<p:tagLst xmlns:p="http://schemas.openxmlformats.org/presentationml/2006/main">
  <p:tag name="AS_UNIQUEID" val="37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p="http://schemas.openxmlformats.org/presentationml/2006/main">
  <p:tag name="AS_UNIQUEID" val="681"/>
</p:tagLst>
</file>

<file path=ppt/tags/tag221.xml><?xml version="1.0" encoding="utf-8"?>
<p:tagLst xmlns:p="http://schemas.openxmlformats.org/presentationml/2006/main">
  <p:tag name="AS_UNIQUEID" val="682"/>
</p:tagLst>
</file>

<file path=ppt/tags/tag222.xml><?xml version="1.0" encoding="utf-8"?>
<p:tagLst xmlns:p="http://schemas.openxmlformats.org/presentationml/2006/main">
  <p:tag name="AS_UNIQUEID" val="683"/>
</p:tagLst>
</file>

<file path=ppt/tags/tag223.xml><?xml version="1.0" encoding="utf-8"?>
<p:tagLst xmlns:p="http://schemas.openxmlformats.org/presentationml/2006/main">
  <p:tag name="AS_UNIQUEID" val="684"/>
</p:tagLst>
</file>

<file path=ppt/tags/tag224.xml><?xml version="1.0" encoding="utf-8"?>
<p:tagLst xmlns:p="http://schemas.openxmlformats.org/presentationml/2006/main">
  <p:tag name="AS_UNIQUEID" val="685"/>
</p:tagLst>
</file>

<file path=ppt/tags/tag225.xml><?xml version="1.0" encoding="utf-8"?>
<p:tagLst xmlns:p="http://schemas.openxmlformats.org/presentationml/2006/main">
  <p:tag name="AS_UNIQUEID" val="677"/>
  <p:tag name="KSO_WM_BEAUTIFY_FLAG" val=""/>
</p:tagLst>
</file>

<file path=ppt/tags/tag226.xml><?xml version="1.0" encoding="utf-8"?>
<p:tagLst xmlns:p="http://schemas.openxmlformats.org/presentationml/2006/main">
  <p:tag name="KSO_WM_SPECIAL_SOURCE" val="bdnull"/>
</p:tagLst>
</file>

<file path=ppt/tags/tag227.xml><?xml version="1.0" encoding="utf-8"?>
<p:tagLst xmlns:p="http://schemas.openxmlformats.org/presentationml/2006/main">
  <p:tag name="AS_UNIQUEID" val="666"/>
</p:tagLst>
</file>

<file path=ppt/tags/tag228.xml><?xml version="1.0" encoding="utf-8"?>
<p:tagLst xmlns:p="http://schemas.openxmlformats.org/presentationml/2006/main">
  <p:tag name="AS_UNIQUEID" val="667"/>
</p:tagLst>
</file>

<file path=ppt/tags/tag229.xml><?xml version="1.0" encoding="utf-8"?>
<p:tagLst xmlns:p="http://schemas.openxmlformats.org/presentationml/2006/main">
  <p:tag name="AS_UNIQUEID" val="668"/>
</p:tagLst>
</file>

<file path=ppt/tags/tag23.xml><?xml version="1.0" encoding="utf-8"?>
<p:tagLst xmlns:p="http://schemas.openxmlformats.org/presentationml/2006/main">
  <p:tag name="AS_UNIQUEID" val="37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0.xml><?xml version="1.0" encoding="utf-8"?>
<p:tagLst xmlns:p="http://schemas.openxmlformats.org/presentationml/2006/main">
  <p:tag name="AS_UNIQUEID" val="691"/>
  <p:tag name="MH" val="20151007221503"/>
  <p:tag name="MH_LIBRARY" val="GRAPHIC"/>
  <p:tag name="MH_ORDER" val="文本框 4"/>
</p:tagLst>
</file>

<file path=ppt/tags/tag231.xml><?xml version="1.0" encoding="utf-8"?>
<p:tagLst xmlns:p="http://schemas.openxmlformats.org/presentationml/2006/main">
  <p:tag name="AS_UNIQUEID" val="692"/>
</p:tagLst>
</file>

<file path=ppt/tags/tag232.xml><?xml version="1.0" encoding="utf-8"?>
<p:tagLst xmlns:p="http://schemas.openxmlformats.org/presentationml/2006/main">
  <p:tag name="AS_UNIQUEID" val="693"/>
</p:tagLst>
</file>

<file path=ppt/tags/tag233.xml><?xml version="1.0" encoding="utf-8"?>
<p:tagLst xmlns:p="http://schemas.openxmlformats.org/presentationml/2006/main">
  <p:tag name="AS_UNIQUEID" val="694"/>
</p:tagLst>
</file>

<file path=ppt/tags/tag234.xml><?xml version="1.0" encoding="utf-8"?>
<p:tagLst xmlns:p="http://schemas.openxmlformats.org/presentationml/2006/main">
  <p:tag name="AS_UNIQUEID" val="695"/>
</p:tagLst>
</file>

<file path=ppt/tags/tag235.xml><?xml version="1.0" encoding="utf-8"?>
<p:tagLst xmlns:p="http://schemas.openxmlformats.org/presentationml/2006/main">
  <p:tag name="AS_UNIQUEID" val="696"/>
</p:tagLst>
</file>

<file path=ppt/tags/tag236.xml><?xml version="1.0" encoding="utf-8"?>
<p:tagLst xmlns:p="http://schemas.openxmlformats.org/presentationml/2006/main">
  <p:tag name="AS_UNIQUEID" val="697"/>
</p:tagLst>
</file>

<file path=ppt/tags/tag237.xml><?xml version="1.0" encoding="utf-8"?>
<p:tagLst xmlns:p="http://schemas.openxmlformats.org/presentationml/2006/main">
  <p:tag name="AS_UNIQUEID" val="698"/>
</p:tagLst>
</file>

<file path=ppt/tags/tag238.xml><?xml version="1.0" encoding="utf-8"?>
<p:tagLst xmlns:p="http://schemas.openxmlformats.org/presentationml/2006/main">
  <p:tag name="AS_UNIQUEID" val="699"/>
</p:tagLst>
</file>

<file path=ppt/tags/tag239.xml><?xml version="1.0" encoding="utf-8"?>
<p:tagLst xmlns:p="http://schemas.openxmlformats.org/presentationml/2006/main">
  <p:tag name="AS_UNIQUEID" val="700"/>
</p:tagLst>
</file>

<file path=ppt/tags/tag24.xml><?xml version="1.0" encoding="utf-8"?>
<p:tagLst xmlns:p="http://schemas.openxmlformats.org/presentationml/2006/main">
  <p:tag name="AS_UNIQUEID" val="37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0.xml><?xml version="1.0" encoding="utf-8"?>
<p:tagLst xmlns:p="http://schemas.openxmlformats.org/presentationml/2006/main">
  <p:tag name="AS_UNIQUEID" val="701"/>
</p:tagLst>
</file>

<file path=ppt/tags/tag241.xml><?xml version="1.0" encoding="utf-8"?>
<p:tagLst xmlns:p="http://schemas.openxmlformats.org/presentationml/2006/main">
  <p:tag name="AS_UNIQUEID" val="702"/>
</p:tagLst>
</file>

<file path=ppt/tags/tag242.xml><?xml version="1.0" encoding="utf-8"?>
<p:tagLst xmlns:p="http://schemas.openxmlformats.org/presentationml/2006/main">
  <p:tag name="AS_UNIQUEID" val="703"/>
</p:tagLst>
</file>

<file path=ppt/tags/tag243.xml><?xml version="1.0" encoding="utf-8"?>
<p:tagLst xmlns:p="http://schemas.openxmlformats.org/presentationml/2006/main">
  <p:tag name="AS_UNIQUEID" val="704"/>
</p:tagLst>
</file>

<file path=ppt/tags/tag244.xml><?xml version="1.0" encoding="utf-8"?>
<p:tagLst xmlns:p="http://schemas.openxmlformats.org/presentationml/2006/main">
  <p:tag name="AS_UNIQUEID" val="705"/>
</p:tagLst>
</file>

<file path=ppt/tags/tag245.xml><?xml version="1.0" encoding="utf-8"?>
<p:tagLst xmlns:p="http://schemas.openxmlformats.org/presentationml/2006/main">
  <p:tag name="KSO_WM_SPECIAL_SOURCE" val="bdnull"/>
</p:tagLst>
</file>

<file path=ppt/tags/tag246.xml><?xml version="1.0" encoding="utf-8"?>
<p:tagLst xmlns:p="http://schemas.openxmlformats.org/presentationml/2006/main">
  <p:tag name="AS_UNIQUEID" val="687"/>
</p:tagLst>
</file>

<file path=ppt/tags/tag247.xml><?xml version="1.0" encoding="utf-8"?>
<p:tagLst xmlns:p="http://schemas.openxmlformats.org/presentationml/2006/main">
  <p:tag name="AS_UNIQUEID" val="688"/>
</p:tagLst>
</file>

<file path=ppt/tags/tag248.xml><?xml version="1.0" encoding="utf-8"?>
<p:tagLst xmlns:p="http://schemas.openxmlformats.org/presentationml/2006/main">
  <p:tag name="AS_UNIQUEID" val="689"/>
</p:tagLst>
</file>

<file path=ppt/tags/tag249.xml><?xml version="1.0" encoding="utf-8"?>
<p:tagLst xmlns:p="http://schemas.openxmlformats.org/presentationml/2006/main">
  <p:tag name="AS_UNIQUEID" val="711"/>
  <p:tag name="MH" val="20151007221503"/>
  <p:tag name="MH_LIBRARY" val="GRAPHIC"/>
  <p:tag name="MH_ORDER" val="文本框 4"/>
</p:tagLst>
</file>

<file path=ppt/tags/tag25.xml><?xml version="1.0" encoding="utf-8"?>
<p:tagLst xmlns:p="http://schemas.openxmlformats.org/presentationml/2006/main">
  <p:tag name="AS_UNIQUEID" val="37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712"/>
</p:tagLst>
</file>

<file path=ppt/tags/tag251.xml><?xml version="1.0" encoding="utf-8"?>
<p:tagLst xmlns:p="http://schemas.openxmlformats.org/presentationml/2006/main">
  <p:tag name="AS_UNIQUEID" val="713"/>
</p:tagLst>
</file>

<file path=ppt/tags/tag252.xml><?xml version="1.0" encoding="utf-8"?>
<p:tagLst xmlns:p="http://schemas.openxmlformats.org/presentationml/2006/main">
  <p:tag name="AS_UNIQUEID" val="714"/>
</p:tagLst>
</file>

<file path=ppt/tags/tag253.xml><?xml version="1.0" encoding="utf-8"?>
<p:tagLst xmlns:p="http://schemas.openxmlformats.org/presentationml/2006/main">
  <p:tag name="AS_UNIQUEID" val="715"/>
</p:tagLst>
</file>

<file path=ppt/tags/tag254.xml><?xml version="1.0" encoding="utf-8"?>
<p:tagLst xmlns:p="http://schemas.openxmlformats.org/presentationml/2006/main">
  <p:tag name="AS_UNIQUEID" val="716"/>
</p:tagLst>
</file>

<file path=ppt/tags/tag255.xml><?xml version="1.0" encoding="utf-8"?>
<p:tagLst xmlns:p="http://schemas.openxmlformats.org/presentationml/2006/main">
  <p:tag name="AS_UNIQUEID" val="717"/>
</p:tagLst>
</file>

<file path=ppt/tags/tag256.xml><?xml version="1.0" encoding="utf-8"?>
<p:tagLst xmlns:p="http://schemas.openxmlformats.org/presentationml/2006/main">
  <p:tag name="AS_UNIQUEID" val="718"/>
</p:tagLst>
</file>

<file path=ppt/tags/tag257.xml><?xml version="1.0" encoding="utf-8"?>
<p:tagLst xmlns:p="http://schemas.openxmlformats.org/presentationml/2006/main">
  <p:tag name="AS_UNIQUEID" val="719"/>
</p:tagLst>
</file>

<file path=ppt/tags/tag258.xml><?xml version="1.0" encoding="utf-8"?>
<p:tagLst xmlns:p="http://schemas.openxmlformats.org/presentationml/2006/main">
  <p:tag name="AS_UNIQUEID" val="720"/>
</p:tagLst>
</file>

<file path=ppt/tags/tag259.xml><?xml version="1.0" encoding="utf-8"?>
<p:tagLst xmlns:p="http://schemas.openxmlformats.org/presentationml/2006/main">
  <p:tag name="AS_UNIQUEID" val="721"/>
</p:tagLst>
</file>

<file path=ppt/tags/tag26.xml><?xml version="1.0" encoding="utf-8"?>
<p:tagLst xmlns:p="http://schemas.openxmlformats.org/presentationml/2006/main">
  <p:tag name="AS_UNIQUEID" val="38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p="http://schemas.openxmlformats.org/presentationml/2006/main">
  <p:tag name="AS_UNIQUEID" val="722"/>
</p:tagLst>
</file>

<file path=ppt/tags/tag261.xml><?xml version="1.0" encoding="utf-8"?>
<p:tagLst xmlns:p="http://schemas.openxmlformats.org/presentationml/2006/main">
  <p:tag name="AS_UNIQUEID" val="723"/>
</p:tagLst>
</file>

<file path=ppt/tags/tag262.xml><?xml version="1.0" encoding="utf-8"?>
<p:tagLst xmlns:p="http://schemas.openxmlformats.org/presentationml/2006/main">
  <p:tag name="AS_UNIQUEID" val="724"/>
</p:tagLst>
</file>

<file path=ppt/tags/tag263.xml><?xml version="1.0" encoding="utf-8"?>
<p:tagLst xmlns:p="http://schemas.openxmlformats.org/presentationml/2006/main">
  <p:tag name="KSO_WM_SPECIAL_SOURCE" val="bdnull"/>
</p:tagLst>
</file>

<file path=ppt/tags/tag264.xml><?xml version="1.0" encoding="utf-8"?>
<p:tagLst xmlns:p="http://schemas.openxmlformats.org/presentationml/2006/main">
  <p:tag name="AS_UNIQUEID" val="707"/>
</p:tagLst>
</file>

<file path=ppt/tags/tag265.xml><?xml version="1.0" encoding="utf-8"?>
<p:tagLst xmlns:p="http://schemas.openxmlformats.org/presentationml/2006/main">
  <p:tag name="AS_UNIQUEID" val="708"/>
</p:tagLst>
</file>

<file path=ppt/tags/tag266.xml><?xml version="1.0" encoding="utf-8"?>
<p:tagLst xmlns:p="http://schemas.openxmlformats.org/presentationml/2006/main">
  <p:tag name="AS_UNIQUEID" val="709"/>
</p:tagLst>
</file>

<file path=ppt/tags/tag267.xml><?xml version="1.0" encoding="utf-8"?>
<p:tagLst xmlns:p="http://schemas.openxmlformats.org/presentationml/2006/main">
  <p:tag name="AS_UNIQUEID" val="730"/>
  <p:tag name="MH" val="20151007221503"/>
  <p:tag name="MH_LIBRARY" val="GRAPHIC"/>
  <p:tag name="MH_ORDER" val="文本框 4"/>
</p:tagLst>
</file>

<file path=ppt/tags/tag268.xml><?xml version="1.0" encoding="utf-8"?>
<p:tagLst xmlns:p="http://schemas.openxmlformats.org/presentationml/2006/main">
  <p:tag name="AS_UNIQUEID" val="731"/>
</p:tagLst>
</file>

<file path=ppt/tags/tag269.xml><?xml version="1.0" encoding="utf-8"?>
<p:tagLst xmlns:p="http://schemas.openxmlformats.org/presentationml/2006/main">
  <p:tag name="KSO_WM_SPECIAL_SOURCE" val="bdnull"/>
</p:tagLst>
</file>

<file path=ppt/tags/tag27.xml><?xml version="1.0" encoding="utf-8"?>
<p:tagLst xmlns:p="http://schemas.openxmlformats.org/presentationml/2006/main">
  <p:tag name="AS_UNIQUEID" val="382"/>
  <p:tag name="KSO_WM_BEAUTIFY_FLAG" val="#wm#"/>
  <p:tag name="KSO_WM_TAG_VERSION" val="1.0"/>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TYPE" val="i"/>
</p:tagLst>
</file>

<file path=ppt/tags/tag270.xml><?xml version="1.0" encoding="utf-8"?>
<p:tagLst xmlns:p="http://schemas.openxmlformats.org/presentationml/2006/main">
  <p:tag name="AS_UNIQUEID" val="726"/>
</p:tagLst>
</file>

<file path=ppt/tags/tag271.xml><?xml version="1.0" encoding="utf-8"?>
<p:tagLst xmlns:p="http://schemas.openxmlformats.org/presentationml/2006/main">
  <p:tag name="AS_UNIQUEID" val="727"/>
</p:tagLst>
</file>

<file path=ppt/tags/tag272.xml><?xml version="1.0" encoding="utf-8"?>
<p:tagLst xmlns:p="http://schemas.openxmlformats.org/presentationml/2006/main">
  <p:tag name="AS_UNIQUEID" val="728"/>
</p:tagLst>
</file>

<file path=ppt/tags/tag273.xml><?xml version="1.0" encoding="utf-8"?>
<p:tagLst xmlns:p="http://schemas.openxmlformats.org/presentationml/2006/main">
  <p:tag name="AS_UNIQUEID" val="515"/>
</p:tagLst>
</file>

<file path=ppt/tags/tag274.xml><?xml version="1.0" encoding="utf-8"?>
<p:tagLst xmlns:p="http://schemas.openxmlformats.org/presentationml/2006/main">
  <p:tag name="AS_UNIQUEID" val="516"/>
</p:tagLst>
</file>

<file path=ppt/tags/tag275.xml><?xml version="1.0" encoding="utf-8"?>
<p:tagLst xmlns:p="http://schemas.openxmlformats.org/presentationml/2006/main">
  <p:tag name="AS_UNIQUEID" val="517"/>
</p:tagLst>
</file>

<file path=ppt/tags/tag276.xml><?xml version="1.0" encoding="utf-8"?>
<p:tagLst xmlns:p="http://schemas.openxmlformats.org/presentationml/2006/main">
  <p:tag name="AS_UNIQUEID" val="518"/>
</p:tagLst>
</file>

<file path=ppt/tags/tag277.xml><?xml version="1.0" encoding="utf-8"?>
<p:tagLst xmlns:p="http://schemas.openxmlformats.org/presentationml/2006/main">
  <p:tag name="AS_UNIQUEID" val="519"/>
</p:tagLst>
</file>

<file path=ppt/tags/tag278.xml><?xml version="1.0" encoding="utf-8"?>
<p:tagLst xmlns:p="http://schemas.openxmlformats.org/presentationml/2006/main">
  <p:tag name="AS_UNIQUEID" val="520"/>
</p:tagLst>
</file>

<file path=ppt/tags/tag279.xml><?xml version="1.0" encoding="utf-8"?>
<p:tagLst xmlns:p="http://schemas.openxmlformats.org/presentationml/2006/main">
  <p:tag name="AS_UNIQUEID" val="522"/>
</p:tagLst>
</file>

<file path=ppt/tags/tag28.xml><?xml version="1.0" encoding="utf-8"?>
<p:tagLst xmlns:p="http://schemas.openxmlformats.org/presentationml/2006/main">
  <p:tag name="AS_UNIQUEID" val="383"/>
  <p:tag name="KSO_WM_BEAUTIFY_FLAG" val="#wm#"/>
  <p:tag name="KSO_WM_TAG_VERSION" val="1.0"/>
  <p:tag name="KSO_WM_UNIT_COMPATIBLE" val="0"/>
  <p:tag name="KSO_WM_UNIT_DIAGRAM_ISNUMVISUAL" val="0"/>
  <p:tag name="KSO_WM_UNIT_DIAGRAM_ISREFERUNIT" val="0"/>
  <p:tag name="KSO_WM_UNIT_HIGHLIGHT" val="0"/>
  <p:tag name="KSO_WM_UNIT_ID" val="_4*i*2"/>
  <p:tag name="KSO_WM_UNIT_INDEX" val="2"/>
  <p:tag name="KSO_WM_UNIT_LAYERLEVEL" val="1"/>
  <p:tag name="KSO_WM_UNIT_TYPE" val="i"/>
</p:tagLst>
</file>

<file path=ppt/tags/tag280.xml><?xml version="1.0" encoding="utf-8"?>
<p:tagLst xmlns:p="http://schemas.openxmlformats.org/presentationml/2006/main">
  <p:tag name="AS_UNIQUEID" val="523"/>
</p:tagLst>
</file>

<file path=ppt/tags/tag281.xml><?xml version="1.0" encoding="utf-8"?>
<p:tagLst xmlns:p="http://schemas.openxmlformats.org/presentationml/2006/main">
  <p:tag name="AS_UNIQUEID" val="524"/>
</p:tagLst>
</file>

<file path=ppt/tags/tag282.xml><?xml version="1.0" encoding="utf-8"?>
<p:tagLst xmlns:p="http://schemas.openxmlformats.org/presentationml/2006/main">
  <p:tag name="AS_UNIQUEID" val="525"/>
</p:tagLst>
</file>

<file path=ppt/tags/tag283.xml><?xml version="1.0" encoding="utf-8"?>
<p:tagLst xmlns:p="http://schemas.openxmlformats.org/presentationml/2006/main">
  <p:tag name="AS_OS" val="Unix 3.10 unknown"/>
  <p:tag name="AS_RELEASE_DATE" val="2020.11.30"/>
  <p:tag name="AS_TITLE" val="Aspose.Slides for Java"/>
  <p:tag name="AS_VERSION" val="20.11"/>
  <p:tag name="KSO_DOCER_TEMPLATE_OPEN_ONCE_MARK" val="1"/>
  <p:tag name="KSO_WPP_MARK_KEY" val="065a1a1d-b08c-4af4-a322-40f31d411709"/>
  <p:tag name="COMMONDATA" val="eyJoZGlkIjoiZjQyYTljOThkY2NkZmZkNzU2MTM2NDVjMWYwMGMxNGQifQ=="/>
</p:tagLst>
</file>

<file path=ppt/tags/tag29.xml><?xml version="1.0" encoding="utf-8"?>
<p:tagLst xmlns:p="http://schemas.openxmlformats.org/presentationml/2006/main">
  <p:tag name="AS_UNIQUEID" val="38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xml><?xml version="1.0" encoding="utf-8"?>
<p:tagLst xmlns:p="http://schemas.openxmlformats.org/presentationml/2006/main">
  <p:tag name="AS_UNIQUEID" val="355"/>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38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xml><?xml version="1.0" encoding="utf-8"?>
<p:tagLst xmlns:p="http://schemas.openxmlformats.org/presentationml/2006/main">
  <p:tag name="AS_UNIQUEID" val="38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xml><?xml version="1.0" encoding="utf-8"?>
<p:tagLst xmlns:p="http://schemas.openxmlformats.org/presentationml/2006/main">
  <p:tag name="AS_UNIQUEID" val="38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xml><?xml version="1.0" encoding="utf-8"?>
<p:tagLst xmlns:p="http://schemas.openxmlformats.org/presentationml/2006/main">
  <p:tag name="AS_UNIQUEID" val="38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xml><?xml version="1.0" encoding="utf-8"?>
<p:tagLst xmlns:p="http://schemas.openxmlformats.org/presentationml/2006/main">
  <p:tag name="AS_UNIQUEID" val="38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xml><?xml version="1.0" encoding="utf-8"?>
<p:tagLst xmlns:p="http://schemas.openxmlformats.org/presentationml/2006/main">
  <p:tag name="AS_UNIQUEID" val="39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p="http://schemas.openxmlformats.org/presentationml/2006/main">
  <p:tag name="AS_UNIQUEID" val="392"/>
  <p:tag name="KSO_WM_BEAUTIFY_FLAG" val="#wm#"/>
  <p:tag name="KSO_WM_TAG_VERSION" val="1.0"/>
  <p:tag name="KSO_WM_UNIT_COMPATIBLE" val="0"/>
  <p:tag name="KSO_WM_UNIT_DIAGRAM_ISNUMVISUAL" val="0"/>
  <p:tag name="KSO_WM_UNIT_DIAGRAM_ISREFERUNIT" val="0"/>
  <p:tag name="KSO_WM_UNIT_HIGHLIGHT" val="0"/>
  <p:tag name="KSO_WM_UNIT_ID" val="_5*i*1"/>
  <p:tag name="KSO_WM_UNIT_INDEX" val="1"/>
  <p:tag name="KSO_WM_UNIT_LAYERLEVEL" val="1"/>
  <p:tag name="KSO_WM_UNIT_TYPE" val="i"/>
</p:tagLst>
</file>

<file path=ppt/tags/tag37.xml><?xml version="1.0" encoding="utf-8"?>
<p:tagLst xmlns:p="http://schemas.openxmlformats.org/presentationml/2006/main">
  <p:tag name="AS_UNIQUEID" val="393"/>
  <p:tag name="KSO_WM_BEAUTIFY_FLAG" val="#wm#"/>
  <p:tag name="KSO_WM_TAG_VERSION" val="1.0"/>
  <p:tag name="KSO_WM_UNIT_COMPATIBLE" val="0"/>
  <p:tag name="KSO_WM_UNIT_DIAGRAM_ISNUMVISUAL" val="0"/>
  <p:tag name="KSO_WM_UNIT_DIAGRAM_ISREFERUNIT" val="0"/>
  <p:tag name="KSO_WM_UNIT_HIGHLIGHT" val="0"/>
  <p:tag name="KSO_WM_UNIT_ID" val="_5*i*2"/>
  <p:tag name="KSO_WM_UNIT_INDEX" val="2"/>
  <p:tag name="KSO_WM_UNIT_LAYERLEVEL" val="1"/>
  <p:tag name="KSO_WM_UNIT_TYPE" val="i"/>
</p:tagLst>
</file>

<file path=ppt/tags/tag38.xml><?xml version="1.0" encoding="utf-8"?>
<p:tagLst xmlns:p="http://schemas.openxmlformats.org/presentationml/2006/main">
  <p:tag name="AS_UNIQUEID" val="39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xml><?xml version="1.0" encoding="utf-8"?>
<p:tagLst xmlns:p="http://schemas.openxmlformats.org/presentationml/2006/main">
  <p:tag name="AS_UNIQUEID" val="39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p="http://schemas.openxmlformats.org/presentationml/2006/main">
  <p:tag name="AS_UNIQUEID" val="356"/>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40.xml><?xml version="1.0" encoding="utf-8"?>
<p:tagLst xmlns:p="http://schemas.openxmlformats.org/presentationml/2006/main">
  <p:tag name="AS_UNIQUEID" val="39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xml><?xml version="1.0" encoding="utf-8"?>
<p:tagLst xmlns:p="http://schemas.openxmlformats.org/presentationml/2006/main">
  <p:tag name="AS_UNIQUEID" val="39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xml><?xml version="1.0" encoding="utf-8"?>
<p:tagLst xmlns:p="http://schemas.openxmlformats.org/presentationml/2006/main">
  <p:tag name="AS_UNIQUEID" val="39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xml><?xml version="1.0" encoding="utf-8"?>
<p:tagLst xmlns:p="http://schemas.openxmlformats.org/presentationml/2006/main">
  <p:tag name="AS_UNIQUEID" val="39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xml><?xml version="1.0" encoding="utf-8"?>
<p:tagLst xmlns:p="http://schemas.openxmlformats.org/presentationml/2006/main">
  <p:tag name="AS_UNIQUEID" val="40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xml><?xml version="1.0" encoding="utf-8"?>
<p:tagLst xmlns:p="http://schemas.openxmlformats.org/presentationml/2006/main">
  <p:tag name="AS_UNIQUEID" val="40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6.xml><?xml version="1.0" encoding="utf-8"?>
<p:tagLst xmlns:p="http://schemas.openxmlformats.org/presentationml/2006/main">
  <p:tag name="AS_UNIQUEID" val="40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7.xml><?xml version="1.0" encoding="utf-8"?>
<p:tagLst xmlns:p="http://schemas.openxmlformats.org/presentationml/2006/main">
  <p:tag name="AS_UNIQUEID" val="404"/>
  <p:tag name="KSO_WM_BEAUTIFY_FLAG" val="#wm#"/>
  <p:tag name="KSO_WM_TAG_VERSION" val="1.0"/>
  <p:tag name="KSO_WM_UNIT_COMPATIBLE" val="0"/>
  <p:tag name="KSO_WM_UNIT_DIAGRAM_ISNUMVISUAL" val="0"/>
  <p:tag name="KSO_WM_UNIT_DIAGRAM_ISREFERUNIT" val="0"/>
  <p:tag name="KSO_WM_UNIT_HIGHLIGHT" val="0"/>
  <p:tag name="KSO_WM_UNIT_ID" val="_6*i*3"/>
  <p:tag name="KSO_WM_UNIT_INDEX" val="3"/>
  <p:tag name="KSO_WM_UNIT_LAYERLEVEL" val="1"/>
  <p:tag name="KSO_WM_UNIT_TYPE" val="i"/>
</p:tagLst>
</file>

<file path=ppt/tags/tag48.xml><?xml version="1.0" encoding="utf-8"?>
<p:tagLst xmlns:p="http://schemas.openxmlformats.org/presentationml/2006/main">
  <p:tag name="AS_UNIQUEID" val="405"/>
  <p:tag name="KSO_WM_BEAUTIFY_FLAG" val="#wm#"/>
  <p:tag name="KSO_WM_TAG_VERSION" val="1.0"/>
  <p:tag name="KSO_WM_UNIT_COMPATIBLE" val="0"/>
  <p:tag name="KSO_WM_UNIT_DIAGRAM_ISNUMVISUAL" val="0"/>
  <p:tag name="KSO_WM_UNIT_DIAGRAM_ISREFERUNIT" val="0"/>
  <p:tag name="KSO_WM_UNIT_HIGHLIGHT" val="0"/>
  <p:tag name="KSO_WM_UNIT_ID" val="_6*i*4"/>
  <p:tag name="KSO_WM_UNIT_INDEX" val="4"/>
  <p:tag name="KSO_WM_UNIT_LAYERLEVEL" val="1"/>
  <p:tag name="KSO_WM_UNIT_TYPE" val="i"/>
</p:tagLst>
</file>

<file path=ppt/tags/tag49.xml><?xml version="1.0" encoding="utf-8"?>
<p:tagLst xmlns:p="http://schemas.openxmlformats.org/presentationml/2006/main">
  <p:tag name="AS_UNIQUEID" val="40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p="http://schemas.openxmlformats.org/presentationml/2006/main">
  <p:tag name="AS_UNIQUEID" val="357"/>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40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xml><?xml version="1.0" encoding="utf-8"?>
<p:tagLst xmlns:p="http://schemas.openxmlformats.org/presentationml/2006/main">
  <p:tag name="AS_UNIQUEID" val="40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xml><?xml version="1.0" encoding="utf-8"?>
<p:tagLst xmlns:p="http://schemas.openxmlformats.org/presentationml/2006/main">
  <p:tag name="AS_UNIQUEID" val="40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3.xml><?xml version="1.0" encoding="utf-8"?>
<p:tagLst xmlns:p="http://schemas.openxmlformats.org/presentationml/2006/main">
  <p:tag name="AS_UNIQUEID" val="41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4.xml><?xml version="1.0" encoding="utf-8"?>
<p:tagLst xmlns:p="http://schemas.openxmlformats.org/presentationml/2006/main">
  <p:tag name="AS_UNIQUEID" val="41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5.xml><?xml version="1.0" encoding="utf-8"?>
<p:tagLst xmlns:p="http://schemas.openxmlformats.org/presentationml/2006/main">
  <p:tag name="AS_UNIQUEID" val="41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6.xml><?xml version="1.0" encoding="utf-8"?>
<p:tagLst xmlns:p="http://schemas.openxmlformats.org/presentationml/2006/main">
  <p:tag name="AS_UNIQUEID" val="41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p="http://schemas.openxmlformats.org/presentationml/2006/main">
  <p:tag name="AS_UNIQUEID" val="41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p="http://schemas.openxmlformats.org/presentationml/2006/main">
  <p:tag name="AS_UNIQUEID" val="41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xml><?xml version="1.0" encoding="utf-8"?>
<p:tagLst xmlns:p="http://schemas.openxmlformats.org/presentationml/2006/main">
  <p:tag name="AS_UNIQUEID" val="41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xml><?xml version="1.0" encoding="utf-8"?>
<p:tagLst xmlns:p="http://schemas.openxmlformats.org/presentationml/2006/main">
  <p:tag name="AS_UNIQUEID" val="35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AS_UNIQUEID" val="41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xml><?xml version="1.0" encoding="utf-8"?>
<p:tagLst xmlns:p="http://schemas.openxmlformats.org/presentationml/2006/main">
  <p:tag name="AS_UNIQUEID" val="42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xml><?xml version="1.0" encoding="utf-8"?>
<p:tagLst xmlns:p="http://schemas.openxmlformats.org/presentationml/2006/main">
  <p:tag name="AS_UNIQUEID" val="42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p="http://schemas.openxmlformats.org/presentationml/2006/main">
  <p:tag name="AS_UNIQUEID" val="42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4.xml><?xml version="1.0" encoding="utf-8"?>
<p:tagLst xmlns:p="http://schemas.openxmlformats.org/presentationml/2006/main">
  <p:tag name="AS_UNIQUEID" val="42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5.xml><?xml version="1.0" encoding="utf-8"?>
<p:tagLst xmlns:p="http://schemas.openxmlformats.org/presentationml/2006/main">
  <p:tag name="AS_UNIQUEID" val="42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6.xml><?xml version="1.0" encoding="utf-8"?>
<p:tagLst xmlns:p="http://schemas.openxmlformats.org/presentationml/2006/main">
  <p:tag name="AS_UNIQUEID" val="42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7.xml><?xml version="1.0" encoding="utf-8"?>
<p:tagLst xmlns:p="http://schemas.openxmlformats.org/presentationml/2006/main">
  <p:tag name="AS_UNIQUEID" val="428"/>
  <p:tag name="KSO_WM_BEAUTIFY_FLAG" val="#wm#"/>
  <p:tag name="KSO_WM_TAG_VERSION" val="1.0"/>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TYPE" val="i"/>
</p:tagLst>
</file>

<file path=ppt/tags/tag68.xml><?xml version="1.0" encoding="utf-8"?>
<p:tagLst xmlns:p="http://schemas.openxmlformats.org/presentationml/2006/main">
  <p:tag name="AS_UNIQUEID" val="42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69.xml><?xml version="1.0" encoding="utf-8"?>
<p:tagLst xmlns:p="http://schemas.openxmlformats.org/presentationml/2006/main">
  <p:tag name="AS_UNIQUEID" val="43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xml><?xml version="1.0" encoding="utf-8"?>
<p:tagLst xmlns:p="http://schemas.openxmlformats.org/presentationml/2006/main">
  <p:tag name="AS_UNIQUEID" val="35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AS_UNIQUEID" val="43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1.xml><?xml version="1.0" encoding="utf-8"?>
<p:tagLst xmlns:p="http://schemas.openxmlformats.org/presentationml/2006/main">
  <p:tag name="AS_UNIQUEID" val="43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2.xml><?xml version="1.0" encoding="utf-8"?>
<p:tagLst xmlns:p="http://schemas.openxmlformats.org/presentationml/2006/main">
  <p:tag name="AS_UNIQUEID" val="43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3.xml><?xml version="1.0" encoding="utf-8"?>
<p:tagLst xmlns:p="http://schemas.openxmlformats.org/presentationml/2006/main">
  <p:tag name="AS_UNIQUEID" val="43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p="http://schemas.openxmlformats.org/presentationml/2006/main">
  <p:tag name="AS_UNIQUEID" val="43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p="http://schemas.openxmlformats.org/presentationml/2006/main">
  <p:tag name="AS_UNIQUEID" val="43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p="http://schemas.openxmlformats.org/presentationml/2006/main">
  <p:tag name="AS_UNIQUEID" val="43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7.xml><?xml version="1.0" encoding="utf-8"?>
<p:tagLst xmlns:p="http://schemas.openxmlformats.org/presentationml/2006/main">
  <p:tag name="AS_UNIQUEID" val="43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8.xml><?xml version="1.0" encoding="utf-8"?>
<p:tagLst xmlns:p="http://schemas.openxmlformats.org/presentationml/2006/main">
  <p:tag name="AS_UNIQUEID" val="44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9.xml><?xml version="1.0" encoding="utf-8"?>
<p:tagLst xmlns:p="http://schemas.openxmlformats.org/presentationml/2006/main">
  <p:tag name="AS_UNIQUEID" val="44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xml><?xml version="1.0" encoding="utf-8"?>
<p:tagLst xmlns:p="http://schemas.openxmlformats.org/presentationml/2006/main">
  <p:tag name="AS_UNIQUEID" val="36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44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81.xml><?xml version="1.0" encoding="utf-8"?>
<p:tagLst xmlns:p="http://schemas.openxmlformats.org/presentationml/2006/main">
  <p:tag name="AS_UNIQUEID" val="44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82.xml><?xml version="1.0" encoding="utf-8"?>
<p:tagLst xmlns:p="http://schemas.openxmlformats.org/presentationml/2006/main">
  <p:tag name="AS_UNIQUEID" val="44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Lst>
</file>

<file path=ppt/tags/tag83.xml><?xml version="1.0" encoding="utf-8"?>
<p:tagLst xmlns:p="http://schemas.openxmlformats.org/presentationml/2006/main">
  <p:tag name="AS_UNIQUEID" val="44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4.xml><?xml version="1.0" encoding="utf-8"?>
<p:tagLst xmlns:p="http://schemas.openxmlformats.org/presentationml/2006/main">
  <p:tag name="AS_UNIQUEID" val="44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5.xml><?xml version="1.0" encoding="utf-8"?>
<p:tagLst xmlns:p="http://schemas.openxmlformats.org/presentationml/2006/main">
  <p:tag name="AS_UNIQUEID" val="44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6.xml><?xml version="1.0" encoding="utf-8"?>
<p:tagLst xmlns:p="http://schemas.openxmlformats.org/presentationml/2006/main">
  <p:tag name="AS_UNIQUEID" val="44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7.xml><?xml version="1.0" encoding="utf-8"?>
<p:tagLst xmlns:p="http://schemas.openxmlformats.org/presentationml/2006/main">
  <p:tag name="AS_UNIQUEID" val="451"/>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88.xml><?xml version="1.0" encoding="utf-8"?>
<p:tagLst xmlns:p="http://schemas.openxmlformats.org/presentationml/2006/main">
  <p:tag name="AS_UNIQUEID" val="45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89.xml><?xml version="1.0" encoding="utf-8"?>
<p:tagLst xmlns:p="http://schemas.openxmlformats.org/presentationml/2006/main">
  <p:tag name="AS_UNIQUEID" val="45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9.xml><?xml version="1.0" encoding="utf-8"?>
<p:tagLst xmlns:p="http://schemas.openxmlformats.org/presentationml/2006/main">
  <p:tag name="AS_UNIQUEID" val="36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AS_UNIQUEID" val="45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1.xml><?xml version="1.0" encoding="utf-8"?>
<p:tagLst xmlns:p="http://schemas.openxmlformats.org/presentationml/2006/main">
  <p:tag name="AS_UNIQUEID" val="45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2.xml><?xml version="1.0" encoding="utf-8"?>
<p:tagLst xmlns:p="http://schemas.openxmlformats.org/presentationml/2006/main">
  <p:tag name="AS_UNIQUEID" val="45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3.xml><?xml version="1.0" encoding="utf-8"?>
<p:tagLst xmlns:p="http://schemas.openxmlformats.org/presentationml/2006/main">
  <p:tag name="AS_UNIQUEID" val="457"/>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4.xml><?xml version="1.0" encoding="utf-8"?>
<p:tagLst xmlns:p="http://schemas.openxmlformats.org/presentationml/2006/main">
  <p:tag name="AS_UNIQUEID" val="45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5.xml><?xml version="1.0" encoding="utf-8"?>
<p:tagLst xmlns:p="http://schemas.openxmlformats.org/presentationml/2006/main">
  <p:tag name="AS_UNIQUEID" val="46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3"/>
  <p:tag name="KSO_WM_UNIT_INDEX" val="3"/>
  <p:tag name="KSO_WM_UNIT_LAYERLEVEL" val="1"/>
  <p:tag name="KSO_WM_UNIT_TYPE" val="i"/>
</p:tagLst>
</file>

<file path=ppt/tags/tag96.xml><?xml version="1.0" encoding="utf-8"?>
<p:tagLst xmlns:p="http://schemas.openxmlformats.org/presentationml/2006/main">
  <p:tag name="AS_UNIQUEID" val="461"/>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97.xml><?xml version="1.0" encoding="utf-8"?>
<p:tagLst xmlns:p="http://schemas.openxmlformats.org/presentationml/2006/main">
  <p:tag name="AS_UNIQUEID" val="46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8.xml><?xml version="1.0" encoding="utf-8"?>
<p:tagLst xmlns:p="http://schemas.openxmlformats.org/presentationml/2006/main">
  <p:tag name="AS_UNIQUEID" val="46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9.xml><?xml version="1.0" encoding="utf-8"?>
<p:tagLst xmlns:p="http://schemas.openxmlformats.org/presentationml/2006/main">
  <p:tag name="AS_UNIQUEID" val="46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heme/theme1.xml><?xml version="1.0" encoding="utf-8"?>
<a:theme xmlns:a="http://schemas.openxmlformats.org/drawingml/2006/main" name="Office 主题​​">
  <a:themeElements>
    <a:clrScheme name="自定义 119">
      <a:dk1>
        <a:srgbClr val="000000"/>
      </a:dk1>
      <a:lt1>
        <a:srgbClr val="FFFFFF"/>
      </a:lt1>
      <a:dk2>
        <a:srgbClr val="EEF8E7"/>
      </a:dk2>
      <a:lt2>
        <a:srgbClr val="F8FFF3"/>
      </a:lt2>
      <a:accent1>
        <a:srgbClr val="929E2D"/>
      </a:accent1>
      <a:accent2>
        <a:srgbClr val="A2811D"/>
      </a:accent2>
      <a:accent3>
        <a:srgbClr val="AD621F"/>
      </a:accent3>
      <a:accent4>
        <a:srgbClr val="B0422B"/>
      </a:accent4>
      <a:accent5>
        <a:srgbClr val="AA1F3E"/>
      </a:accent5>
      <a:accent6>
        <a:srgbClr val="99004D"/>
      </a:accent6>
      <a:hlink>
        <a:srgbClr val="334EE4"/>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3545</Words>
  <Application>WPS 演示</Application>
  <PresentationFormat/>
  <Paragraphs>116</Paragraphs>
  <Slides>10</Slides>
  <Notes>6</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微软雅黑</vt:lpstr>
      <vt:lpstr>汉仪旗黑-85S</vt:lpstr>
      <vt:lpstr>黑体</vt:lpstr>
      <vt:lpstr>Times New Roman</vt:lpstr>
      <vt:lpstr>Tahoma</vt:lpstr>
      <vt:lpstr>Calibri</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王城</cp:lastModifiedBy>
  <cp:revision>5</cp:revision>
  <cp:lastPrinted>2021-03-09T13:36:00Z</cp:lastPrinted>
  <dcterms:created xsi:type="dcterms:W3CDTF">2021-03-09T13:36:00Z</dcterms:created>
  <dcterms:modified xsi:type="dcterms:W3CDTF">2023-03-02T11:56:34Z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8082A699C15E44128DBF3B02F0848EF3</vt:lpwstr>
  </property>
  <property fmtid="{D5CDD505-2E9C-101B-9397-08002B2CF9AE}" pid="7" name="KSOProductBuildVer">
    <vt:lpwstr>2052-11.1.0.12980</vt:lpwstr>
  </property>
</Properties>
</file>