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7" r:id="rId5"/>
    <p:sldId id="329" r:id="rId6"/>
    <p:sldId id="330" r:id="rId7"/>
    <p:sldId id="331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9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User" initials="U" lastIdx="0" clrIdx="0"/>
  <p:cmAuthor id="2" name="weihua" initials="w" lastIdx="0" clrIdx="1"/>
  <p:cmAuthor id="0" name="新课标第一网" initials="" lastIdx="0" clrIdx="0"/>
  <p:cmAuthor id="3" name="Author" initials="A" lastIdx="0" clrIdx="2"/>
  <p:cmAuthor id="4" name="王习习" initials="王" lastIdx="0" clrIdx="0"/>
  <p:cmAuthor id="5" name="作者" initials="A" lastIdx="0" clrIdx="2"/>
  <p:cmAuthor id="7" name="GXSG-01" initials="G" lastIdx="0" clrIdx="6"/>
  <p:cmAuthor id="6" name="Administrator" initials="A" lastIdx="0" clrIdx="5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5"/>
        <p:guide pos="39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785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5.xml" /><Relationship Id="rId2" Type="http://schemas.openxmlformats.org/officeDocument/2006/relationships/tags" Target="../tags/tag66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sz="1200" b="1">
              <a:solidFill>
                <a:srgbClr val="0000CC"/>
              </a:solidFill>
              <a:ea typeface="幼圆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1324E62F-61B1-4EF2-A376-077B9E6627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image" Target="../media/image3.jpeg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../media/image1.png" /><Relationship Id="rId8" Type="http://schemas.openxmlformats.org/officeDocument/2006/relationships/tags" Target="../tags/tag7.xml" /><Relationship Id="rId9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10" Type="http://schemas.openxmlformats.org/officeDocument/2006/relationships/tags" Target="../tags/tag19.xml" /><Relationship Id="rId11" Type="http://schemas.openxmlformats.org/officeDocument/2006/relationships/tags" Target="../tags/tag20.xml" /><Relationship Id="rId12" Type="http://schemas.openxmlformats.org/officeDocument/2006/relationships/tags" Target="../tags/tag21.xml" /><Relationship Id="rId13" Type="http://schemas.openxmlformats.org/officeDocument/2006/relationships/tags" Target="../tags/tag22.xml" /><Relationship Id="rId14" Type="http://schemas.openxmlformats.org/officeDocument/2006/relationships/tags" Target="../tags/tag23.xml" /><Relationship Id="rId15" Type="http://schemas.openxmlformats.org/officeDocument/2006/relationships/tags" Target="../tags/tag24.xml" /><Relationship Id="rId16" Type="http://schemas.openxmlformats.org/officeDocument/2006/relationships/tags" Target="../tags/tag25.xml" /><Relationship Id="rId17" Type="http://schemas.openxmlformats.org/officeDocument/2006/relationships/tags" Target="../tags/tag26.xml" /><Relationship Id="rId18" Type="http://schemas.openxmlformats.org/officeDocument/2006/relationships/slideMaster" Target="../slideMasters/slideMaster1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ags" Target="../tags/tag1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tags" Target="../tags/tag42.xml" /><Relationship Id="rId6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771398">
            <a:off x="702945" y="3274060"/>
            <a:ext cx="1181100" cy="139128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4" name="图片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680" y="2112645"/>
            <a:ext cx="837565" cy="56769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文本框 4"/>
          <p:cNvSpPr txBox="1"/>
          <p:nvPr userDrawn="1">
            <p:custDataLst>
              <p:tags r:id="rId11"/>
            </p:custDataLst>
          </p:nvPr>
        </p:nvSpPr>
        <p:spPr>
          <a:xfrm>
            <a:off x="2604135" y="914400"/>
            <a:ext cx="5595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人教版</a:t>
            </a:r>
            <a:r>
              <a:rPr lang="en-US" altLang="zh-CN" sz="2800">
                <a:solidFill>
                  <a:schemeClr val="tx1"/>
                </a:solidFill>
              </a:rPr>
              <a:t>2019</a:t>
            </a:r>
            <a:r>
              <a:rPr lang="zh-CN" altLang="en-US" sz="2800">
                <a:solidFill>
                  <a:schemeClr val="tx1"/>
                </a:solidFill>
              </a:rPr>
              <a:t>高中化学选择性必修三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14" name="Group 167"/>
          <p:cNvGrpSpPr/>
          <p:nvPr userDrawn="1">
            <p:custDataLst>
              <p:tags r:id="rId5"/>
            </p:custDataLst>
          </p:nvPr>
        </p:nvGrpSpPr>
        <p:grpSpPr>
          <a:xfrm>
            <a:off x="611242" y="4404817"/>
            <a:ext cx="468996" cy="455734"/>
            <a:chOff x="6299532" y="4190009"/>
            <a:chExt cx="469021" cy="455593"/>
          </a:xfrm>
          <a:noFill/>
        </p:grpSpPr>
        <p:sp>
          <p:nvSpPr>
            <p:cNvPr id="169" name="Oval 16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>
                <a:cs typeface="+mn-ea"/>
                <a:sym typeface="+mn-lt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386874" y="4310694"/>
              <a:ext cx="294337" cy="214222"/>
            </a:xfrm>
            <a:custGeom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>
                <a:cs typeface="+mn-ea"/>
                <a:sym typeface="+mn-lt"/>
              </a:endParaRPr>
            </a:p>
          </p:txBody>
        </p:sp>
      </p:grpSp>
      <p:grpSp>
        <p:nvGrpSpPr>
          <p:cNvPr id="18" name="Group 179"/>
          <p:cNvGrpSpPr/>
          <p:nvPr userDrawn="1">
            <p:custDataLst>
              <p:tags r:id="rId8"/>
            </p:custDataLst>
          </p:nvPr>
        </p:nvGrpSpPr>
        <p:grpSpPr>
          <a:xfrm>
            <a:off x="658232" y="3078947"/>
            <a:ext cx="468996" cy="455734"/>
            <a:chOff x="630683" y="4190009"/>
            <a:chExt cx="469021" cy="455593"/>
          </a:xfrm>
          <a:noFill/>
        </p:grpSpPr>
        <p:sp>
          <p:nvSpPr>
            <p:cNvPr id="181" name="Oval 180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>
                <a:cs typeface="+mn-ea"/>
                <a:sym typeface="+mn-lt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765181" y="4270535"/>
              <a:ext cx="200025" cy="294541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>
                <a:cs typeface="+mn-ea"/>
                <a:sym typeface="+mn-lt"/>
              </a:endParaRPr>
            </a:p>
          </p:txBody>
        </p:sp>
      </p:grpSp>
      <p:grpSp>
        <p:nvGrpSpPr>
          <p:cNvPr id="19" name="Group 182"/>
          <p:cNvGrpSpPr/>
          <p:nvPr userDrawn="1">
            <p:custDataLst>
              <p:tags r:id="rId11"/>
            </p:custDataLst>
          </p:nvPr>
        </p:nvGrpSpPr>
        <p:grpSpPr>
          <a:xfrm>
            <a:off x="658232" y="742435"/>
            <a:ext cx="468996" cy="455734"/>
            <a:chOff x="3425803" y="3384456"/>
            <a:chExt cx="469021" cy="455593"/>
          </a:xfrm>
          <a:noFill/>
        </p:grpSpPr>
        <p:sp>
          <p:nvSpPr>
            <p:cNvPr id="184" name="Oval 183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3520613" y="3471340"/>
              <a:ext cx="279400" cy="279400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 userDrawn="1">
            <p:custDataLst>
              <p:tags r:id="rId14"/>
            </p:custDataLst>
          </p:nvPr>
        </p:nvSpPr>
        <p:spPr>
          <a:xfrm>
            <a:off x="1245235" y="727075"/>
            <a:ext cx="2236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教学目标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15"/>
            </p:custDataLst>
          </p:nvPr>
        </p:nvSpPr>
        <p:spPr>
          <a:xfrm>
            <a:off x="1188720" y="3079115"/>
            <a:ext cx="2236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教学重点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16"/>
            </p:custDataLst>
          </p:nvPr>
        </p:nvSpPr>
        <p:spPr>
          <a:xfrm>
            <a:off x="1127125" y="4404995"/>
            <a:ext cx="2236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教学难点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17"/>
            </p:custDataLst>
          </p:nvPr>
        </p:nvSpPr>
        <p:spPr>
          <a:xfrm>
            <a:off x="207010" y="92329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83210" y="300990"/>
            <a:ext cx="11625580" cy="6256020"/>
          </a:xfrm>
          <a:prstGeom prst="rect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" y="406944"/>
            <a:ext cx="304799" cy="638882"/>
          </a:xfrm>
          <a:prstGeom prst="rect">
            <a:avLst/>
          </a:prstGeom>
          <a:solidFill>
            <a:srgbClr val="37CB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7"/>
            </p:custDataLst>
          </p:nvPr>
        </p:nvSpPr>
        <p:spPr>
          <a:xfrm>
            <a:off x="332161" y="406943"/>
            <a:ext cx="152399" cy="638882"/>
          </a:xfrm>
          <a:prstGeom prst="rect">
            <a:avLst/>
          </a:prstGeom>
          <a:solidFill>
            <a:srgbClr val="37CB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/>
            </a:fld>
            <a:endParaRPr lang="zh-CN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51.xml" /><Relationship Id="rId11" Type="http://schemas.openxmlformats.org/officeDocument/2006/relationships/tags" Target="../tags/tag52.xml" /><Relationship Id="rId12" Type="http://schemas.openxmlformats.org/officeDocument/2006/relationships/tags" Target="../tags/tag53.xml" /><Relationship Id="rId13" Type="http://schemas.openxmlformats.org/officeDocument/2006/relationships/tags" Target="../tags/tag54.xml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4.png" /><Relationship Id="rId16" Type="http://schemas.openxmlformats.org/officeDocument/2006/relationships/tags" Target="../tags/tag55.xml" /><Relationship Id="rId17" Type="http://schemas.openxmlformats.org/officeDocument/2006/relationships/tags" Target="../tags/tag56.xml" /><Relationship Id="rId18" Type="http://schemas.openxmlformats.org/officeDocument/2006/relationships/image" Target="../media/image5.jpeg" /><Relationship Id="rId19" Type="http://schemas.openxmlformats.org/officeDocument/2006/relationships/tags" Target="../tags/tag57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ags" Target="../tags/tag48.xml" /><Relationship Id="rId8" Type="http://schemas.openxmlformats.org/officeDocument/2006/relationships/tags" Target="../tags/tag49.xml" /><Relationship Id="rId9" Type="http://schemas.openxmlformats.org/officeDocument/2006/relationships/tags" Target="../tags/tag5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7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45282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12210" y="135705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792480" y="3659505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2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568.xml" /><Relationship Id="rId3" Type="http://schemas.openxmlformats.org/officeDocument/2006/relationships/tags" Target="../tags/tag569.xml" /><Relationship Id="rId4" Type="http://schemas.openxmlformats.org/officeDocument/2006/relationships/tags" Target="../tags/tag570.xml" /><Relationship Id="rId5" Type="http://schemas.openxmlformats.org/officeDocument/2006/relationships/tags" Target="../tags/tag571.xml" /><Relationship Id="rId6" Type="http://schemas.openxmlformats.org/officeDocument/2006/relationships/tags" Target="../tags/tag572.xml" /><Relationship Id="rId7" Type="http://schemas.openxmlformats.org/officeDocument/2006/relationships/tags" Target="../tags/tag57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hyperlink" Target="&#38127;&#19982;&#27700;&#21453;&#24212;.avi" TargetMode="External" /><Relationship Id="rId11" Type="http://schemas.openxmlformats.org/officeDocument/2006/relationships/tags" Target="../tags/tag579.xml" /><Relationship Id="rId12" Type="http://schemas.openxmlformats.org/officeDocument/2006/relationships/tags" Target="../tags/tag580.xml" /><Relationship Id="rId13" Type="http://schemas.openxmlformats.org/officeDocument/2006/relationships/tags" Target="../tags/tag581.xml" /><Relationship Id="rId14" Type="http://schemas.openxmlformats.org/officeDocument/2006/relationships/tags" Target="../tags/tag582.xml" /><Relationship Id="rId15" Type="http://schemas.openxmlformats.org/officeDocument/2006/relationships/tags" Target="../tags/tag583.xml" /><Relationship Id="rId16" Type="http://schemas.openxmlformats.org/officeDocument/2006/relationships/tags" Target="../tags/tag584.xml" /><Relationship Id="rId17" Type="http://schemas.openxmlformats.org/officeDocument/2006/relationships/tags" Target="../tags/tag585.xml" /><Relationship Id="rId18" Type="http://schemas.openxmlformats.org/officeDocument/2006/relationships/tags" Target="../tags/tag586.xml" /><Relationship Id="rId19" Type="http://schemas.openxmlformats.org/officeDocument/2006/relationships/tags" Target="../tags/tag587.xml" /><Relationship Id="rId2" Type="http://schemas.openxmlformats.org/officeDocument/2006/relationships/tags" Target="../tags/tag574.xml" /><Relationship Id="rId20" Type="http://schemas.openxmlformats.org/officeDocument/2006/relationships/tags" Target="../tags/tag588.xml" /><Relationship Id="rId21" Type="http://schemas.openxmlformats.org/officeDocument/2006/relationships/tags" Target="../tags/tag589.xml" /><Relationship Id="rId22" Type="http://schemas.openxmlformats.org/officeDocument/2006/relationships/tags" Target="../tags/tag590.xml" /><Relationship Id="rId23" Type="http://schemas.openxmlformats.org/officeDocument/2006/relationships/tags" Target="../tags/tag591.xml" /><Relationship Id="rId24" Type="http://schemas.openxmlformats.org/officeDocument/2006/relationships/tags" Target="../tags/tag592.xml" /><Relationship Id="rId25" Type="http://schemas.openxmlformats.org/officeDocument/2006/relationships/tags" Target="../tags/tag593.xml" /><Relationship Id="rId26" Type="http://schemas.openxmlformats.org/officeDocument/2006/relationships/tags" Target="../tags/tag594.xml" /><Relationship Id="rId27" Type="http://schemas.openxmlformats.org/officeDocument/2006/relationships/tags" Target="../tags/tag595.xml" /><Relationship Id="rId28" Type="http://schemas.openxmlformats.org/officeDocument/2006/relationships/tags" Target="../tags/tag596.xml" /><Relationship Id="rId29" Type="http://schemas.openxmlformats.org/officeDocument/2006/relationships/tags" Target="../tags/tag597.xml" /><Relationship Id="rId3" Type="http://schemas.openxmlformats.org/officeDocument/2006/relationships/image" Target="../media/image13.jpeg" /><Relationship Id="rId30" Type="http://schemas.openxmlformats.org/officeDocument/2006/relationships/tags" Target="../tags/tag598.xml" /><Relationship Id="rId31" Type="http://schemas.openxmlformats.org/officeDocument/2006/relationships/tags" Target="../tags/tag599.xml" /><Relationship Id="rId32" Type="http://schemas.openxmlformats.org/officeDocument/2006/relationships/tags" Target="../tags/tag600.xml" /><Relationship Id="rId33" Type="http://schemas.openxmlformats.org/officeDocument/2006/relationships/tags" Target="../tags/tag601.xml" /><Relationship Id="rId34" Type="http://schemas.openxmlformats.org/officeDocument/2006/relationships/tags" Target="../tags/tag602.xml" /><Relationship Id="rId35" Type="http://schemas.openxmlformats.org/officeDocument/2006/relationships/tags" Target="../tags/tag603.xml" /><Relationship Id="rId36" Type="http://schemas.openxmlformats.org/officeDocument/2006/relationships/tags" Target="../tags/tag604.xml" /><Relationship Id="rId37" Type="http://schemas.openxmlformats.org/officeDocument/2006/relationships/tags" Target="../tags/tag605.xml" /><Relationship Id="rId38" Type="http://schemas.openxmlformats.org/officeDocument/2006/relationships/tags" Target="../tags/tag606.xml" /><Relationship Id="rId39" Type="http://schemas.openxmlformats.org/officeDocument/2006/relationships/tags" Target="../tags/tag607.xml" /><Relationship Id="rId4" Type="http://schemas.openxmlformats.org/officeDocument/2006/relationships/tags" Target="../tags/tag575.xml" /><Relationship Id="rId40" Type="http://schemas.openxmlformats.org/officeDocument/2006/relationships/tags" Target="../tags/tag608.xml" /><Relationship Id="rId41" Type="http://schemas.openxmlformats.org/officeDocument/2006/relationships/tags" Target="../tags/tag609.xml" /><Relationship Id="rId42" Type="http://schemas.openxmlformats.org/officeDocument/2006/relationships/tags" Target="../tags/tag610.xml" /><Relationship Id="rId43" Type="http://schemas.openxmlformats.org/officeDocument/2006/relationships/tags" Target="../tags/tag611.xml" /><Relationship Id="rId44" Type="http://schemas.openxmlformats.org/officeDocument/2006/relationships/tags" Target="../tags/tag612.xml" /><Relationship Id="rId45" Type="http://schemas.openxmlformats.org/officeDocument/2006/relationships/tags" Target="../tags/tag613.xml" /><Relationship Id="rId46" Type="http://schemas.openxmlformats.org/officeDocument/2006/relationships/tags" Target="../tags/tag614.xml" /><Relationship Id="rId47" Type="http://schemas.openxmlformats.org/officeDocument/2006/relationships/tags" Target="../tags/tag615.xml" /><Relationship Id="rId48" Type="http://schemas.openxmlformats.org/officeDocument/2006/relationships/tags" Target="../tags/tag616.xml" /><Relationship Id="rId49" Type="http://schemas.openxmlformats.org/officeDocument/2006/relationships/tags" Target="../tags/tag617.xml" /><Relationship Id="rId5" Type="http://schemas.openxmlformats.org/officeDocument/2006/relationships/tags" Target="../tags/tag576.xml" /><Relationship Id="rId50" Type="http://schemas.openxmlformats.org/officeDocument/2006/relationships/tags" Target="../tags/tag618.xml" /><Relationship Id="rId51" Type="http://schemas.openxmlformats.org/officeDocument/2006/relationships/tags" Target="../tags/tag619.xml" /><Relationship Id="rId52" Type="http://schemas.openxmlformats.org/officeDocument/2006/relationships/tags" Target="../tags/tag620.xml" /><Relationship Id="rId53" Type="http://schemas.openxmlformats.org/officeDocument/2006/relationships/tags" Target="../tags/tag621.xml" /><Relationship Id="rId54" Type="http://schemas.openxmlformats.org/officeDocument/2006/relationships/tags" Target="../tags/tag622.xml" /><Relationship Id="rId55" Type="http://schemas.openxmlformats.org/officeDocument/2006/relationships/tags" Target="../tags/tag623.xml" /><Relationship Id="rId56" Type="http://schemas.openxmlformats.org/officeDocument/2006/relationships/tags" Target="../tags/tag624.xml" /><Relationship Id="rId57" Type="http://schemas.openxmlformats.org/officeDocument/2006/relationships/tags" Target="../tags/tag625.xml" /><Relationship Id="rId6" Type="http://schemas.openxmlformats.org/officeDocument/2006/relationships/hyperlink" Target="&#38146;&#21453;&#24212;2.MPG" TargetMode="External" /><Relationship Id="rId7" Type="http://schemas.openxmlformats.org/officeDocument/2006/relationships/tags" Target="../tags/tag577.xml" /><Relationship Id="rId8" Type="http://schemas.openxmlformats.org/officeDocument/2006/relationships/hyperlink" Target="&#38135;&#19982;&#27700;&#21453;&#24212;.asf" TargetMode="External" /><Relationship Id="rId9" Type="http://schemas.openxmlformats.org/officeDocument/2006/relationships/tags" Target="../tags/tag57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634.xml" /><Relationship Id="rId11" Type="http://schemas.openxmlformats.org/officeDocument/2006/relationships/tags" Target="../tags/tag635.xml" /><Relationship Id="rId12" Type="http://schemas.openxmlformats.org/officeDocument/2006/relationships/tags" Target="../tags/tag636.xml" /><Relationship Id="rId13" Type="http://schemas.openxmlformats.org/officeDocument/2006/relationships/tags" Target="../tags/tag637.xml" /><Relationship Id="rId14" Type="http://schemas.openxmlformats.org/officeDocument/2006/relationships/tags" Target="../tags/tag638.xml" /><Relationship Id="rId15" Type="http://schemas.openxmlformats.org/officeDocument/2006/relationships/tags" Target="../tags/tag639.xml" /><Relationship Id="rId16" Type="http://schemas.openxmlformats.org/officeDocument/2006/relationships/tags" Target="../tags/tag640.xml" /><Relationship Id="rId17" Type="http://schemas.openxmlformats.org/officeDocument/2006/relationships/tags" Target="../tags/tag641.xml" /><Relationship Id="rId18" Type="http://schemas.openxmlformats.org/officeDocument/2006/relationships/tags" Target="../tags/tag642.xml" /><Relationship Id="rId2" Type="http://schemas.openxmlformats.org/officeDocument/2006/relationships/tags" Target="../tags/tag626.xml" /><Relationship Id="rId3" Type="http://schemas.openxmlformats.org/officeDocument/2006/relationships/tags" Target="../tags/tag627.xml" /><Relationship Id="rId4" Type="http://schemas.openxmlformats.org/officeDocument/2006/relationships/tags" Target="../tags/tag628.xml" /><Relationship Id="rId5" Type="http://schemas.openxmlformats.org/officeDocument/2006/relationships/tags" Target="../tags/tag629.xml" /><Relationship Id="rId6" Type="http://schemas.openxmlformats.org/officeDocument/2006/relationships/tags" Target="../tags/tag630.xml" /><Relationship Id="rId7" Type="http://schemas.openxmlformats.org/officeDocument/2006/relationships/tags" Target="../tags/tag631.xml" /><Relationship Id="rId8" Type="http://schemas.openxmlformats.org/officeDocument/2006/relationships/tags" Target="../tags/tag632.xml" /><Relationship Id="rId9" Type="http://schemas.openxmlformats.org/officeDocument/2006/relationships/tags" Target="../tags/tag63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649.xml" /><Relationship Id="rId2" Type="http://schemas.openxmlformats.org/officeDocument/2006/relationships/tags" Target="../tags/tag643.xml" /><Relationship Id="rId3" Type="http://schemas.openxmlformats.org/officeDocument/2006/relationships/image" Target="../media/image14.png" /><Relationship Id="rId4" Type="http://schemas.openxmlformats.org/officeDocument/2006/relationships/tags" Target="../tags/tag644.xml" /><Relationship Id="rId5" Type="http://schemas.openxmlformats.org/officeDocument/2006/relationships/slide" Target="slide9.xml" TargetMode="Internal" /><Relationship Id="rId6" Type="http://schemas.openxmlformats.org/officeDocument/2006/relationships/tags" Target="../tags/tag645.xml" /><Relationship Id="rId7" Type="http://schemas.openxmlformats.org/officeDocument/2006/relationships/tags" Target="../tags/tag646.xml" /><Relationship Id="rId8" Type="http://schemas.openxmlformats.org/officeDocument/2006/relationships/tags" Target="../tags/tag647.xml" /><Relationship Id="rId9" Type="http://schemas.openxmlformats.org/officeDocument/2006/relationships/tags" Target="../tags/tag64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658.xml" /><Relationship Id="rId2" Type="http://schemas.openxmlformats.org/officeDocument/2006/relationships/tags" Target="../tags/tag650.xml" /><Relationship Id="rId3" Type="http://schemas.openxmlformats.org/officeDocument/2006/relationships/tags" Target="../tags/tag651.xml" /><Relationship Id="rId4" Type="http://schemas.openxmlformats.org/officeDocument/2006/relationships/tags" Target="../tags/tag652.xml" /><Relationship Id="rId5" Type="http://schemas.openxmlformats.org/officeDocument/2006/relationships/tags" Target="../tags/tag653.xml" /><Relationship Id="rId6" Type="http://schemas.openxmlformats.org/officeDocument/2006/relationships/tags" Target="../tags/tag654.xml" /><Relationship Id="rId7" Type="http://schemas.openxmlformats.org/officeDocument/2006/relationships/tags" Target="../tags/tag655.xml" /><Relationship Id="rId8" Type="http://schemas.openxmlformats.org/officeDocument/2006/relationships/tags" Target="../tags/tag656.xml" /><Relationship Id="rId9" Type="http://schemas.openxmlformats.org/officeDocument/2006/relationships/tags" Target="../tags/tag65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5.emf" /><Relationship Id="rId11" Type="http://schemas.openxmlformats.org/officeDocument/2006/relationships/tags" Target="../tags/tag666.xml" /><Relationship Id="rId12" Type="http://schemas.openxmlformats.org/officeDocument/2006/relationships/oleObject" Target="../embeddings/oleObject2.bin" TargetMode="Internal" /><Relationship Id="rId13" Type="http://schemas.openxmlformats.org/officeDocument/2006/relationships/image" Target="../media/image16.emf" /><Relationship Id="rId14" Type="http://schemas.openxmlformats.org/officeDocument/2006/relationships/tags" Target="../tags/tag667.xml" /><Relationship Id="rId15" Type="http://schemas.openxmlformats.org/officeDocument/2006/relationships/tags" Target="../tags/tag668.xml" /><Relationship Id="rId16" Type="http://schemas.openxmlformats.org/officeDocument/2006/relationships/tags" Target="../tags/tag669.xml" /><Relationship Id="rId17" Type="http://schemas.openxmlformats.org/officeDocument/2006/relationships/tags" Target="../tags/tag670.xml" /><Relationship Id="rId18" Type="http://schemas.openxmlformats.org/officeDocument/2006/relationships/tags" Target="../tags/tag671.xml" /><Relationship Id="rId19" Type="http://schemas.openxmlformats.org/officeDocument/2006/relationships/tags" Target="../tags/tag672.xml" /><Relationship Id="rId2" Type="http://schemas.openxmlformats.org/officeDocument/2006/relationships/tags" Target="../tags/tag659.xml" /><Relationship Id="rId20" Type="http://schemas.openxmlformats.org/officeDocument/2006/relationships/vmlDrawing" Target="../drawings/vmlDrawing1.vml" /><Relationship Id="rId3" Type="http://schemas.openxmlformats.org/officeDocument/2006/relationships/tags" Target="../tags/tag660.xml" /><Relationship Id="rId4" Type="http://schemas.openxmlformats.org/officeDocument/2006/relationships/tags" Target="../tags/tag661.xml" /><Relationship Id="rId5" Type="http://schemas.openxmlformats.org/officeDocument/2006/relationships/tags" Target="../tags/tag662.xml" /><Relationship Id="rId6" Type="http://schemas.openxmlformats.org/officeDocument/2006/relationships/tags" Target="../tags/tag663.xml" /><Relationship Id="rId7" Type="http://schemas.openxmlformats.org/officeDocument/2006/relationships/tags" Target="../tags/tag664.xml" /><Relationship Id="rId8" Type="http://schemas.openxmlformats.org/officeDocument/2006/relationships/tags" Target="../tags/tag665.xml" /><Relationship Id="rId9" Type="http://schemas.openxmlformats.org/officeDocument/2006/relationships/oleObject" Target="../embeddings/oleObject1.bin" TargetMode="In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673.xml" /><Relationship Id="rId3" Type="http://schemas.openxmlformats.org/officeDocument/2006/relationships/tags" Target="../tags/tag674.xml" /><Relationship Id="rId4" Type="http://schemas.openxmlformats.org/officeDocument/2006/relationships/tags" Target="../tags/tag675.xml" /><Relationship Id="rId5" Type="http://schemas.openxmlformats.org/officeDocument/2006/relationships/tags" Target="../tags/tag676.xml" /><Relationship Id="rId6" Type="http://schemas.openxmlformats.org/officeDocument/2006/relationships/tags" Target="../tags/tag677.xml" /><Relationship Id="rId7" Type="http://schemas.openxmlformats.org/officeDocument/2006/relationships/tags" Target="../tags/tag67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5.emf" /><Relationship Id="rId11" Type="http://schemas.openxmlformats.org/officeDocument/2006/relationships/tags" Target="../tags/tag685.xml" /><Relationship Id="rId12" Type="http://schemas.openxmlformats.org/officeDocument/2006/relationships/tags" Target="../tags/tag686.xml" /><Relationship Id="rId13" Type="http://schemas.openxmlformats.org/officeDocument/2006/relationships/tags" Target="../tags/tag687.xml" /><Relationship Id="rId14" Type="http://schemas.openxmlformats.org/officeDocument/2006/relationships/tags" Target="../tags/tag688.xml" /><Relationship Id="rId15" Type="http://schemas.openxmlformats.org/officeDocument/2006/relationships/vmlDrawing" Target="../drawings/vmlDrawing2.vml" /><Relationship Id="rId2" Type="http://schemas.openxmlformats.org/officeDocument/2006/relationships/tags" Target="../tags/tag679.xml" /><Relationship Id="rId3" Type="http://schemas.openxmlformats.org/officeDocument/2006/relationships/image" Target="../media/image17.png" /><Relationship Id="rId4" Type="http://schemas.openxmlformats.org/officeDocument/2006/relationships/tags" Target="../tags/tag680.xml" /><Relationship Id="rId5" Type="http://schemas.openxmlformats.org/officeDocument/2006/relationships/tags" Target="../tags/tag681.xml" /><Relationship Id="rId6" Type="http://schemas.openxmlformats.org/officeDocument/2006/relationships/tags" Target="../tags/tag682.xml" /><Relationship Id="rId7" Type="http://schemas.openxmlformats.org/officeDocument/2006/relationships/tags" Target="../tags/tag683.xml" /><Relationship Id="rId8" Type="http://schemas.openxmlformats.org/officeDocument/2006/relationships/tags" Target="../tags/tag684.xml" /><Relationship Id="rId9" Type="http://schemas.openxmlformats.org/officeDocument/2006/relationships/oleObject" Target="../embeddings/oleObject3.bin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697.xml" /><Relationship Id="rId11" Type="http://schemas.openxmlformats.org/officeDocument/2006/relationships/tags" Target="../tags/tag698.xml" /><Relationship Id="rId12" Type="http://schemas.openxmlformats.org/officeDocument/2006/relationships/tags" Target="../tags/tag699.xml" /><Relationship Id="rId13" Type="http://schemas.openxmlformats.org/officeDocument/2006/relationships/tags" Target="../tags/tag700.xml" /><Relationship Id="rId14" Type="http://schemas.openxmlformats.org/officeDocument/2006/relationships/tags" Target="../tags/tag701.xml" /><Relationship Id="rId15" Type="http://schemas.openxmlformats.org/officeDocument/2006/relationships/tags" Target="../tags/tag702.xml" /><Relationship Id="rId16" Type="http://schemas.openxmlformats.org/officeDocument/2006/relationships/tags" Target="../tags/tag703.xml" /><Relationship Id="rId17" Type="http://schemas.openxmlformats.org/officeDocument/2006/relationships/tags" Target="../tags/tag704.xml" /><Relationship Id="rId18" Type="http://schemas.openxmlformats.org/officeDocument/2006/relationships/tags" Target="../tags/tag705.xml" /><Relationship Id="rId19" Type="http://schemas.openxmlformats.org/officeDocument/2006/relationships/tags" Target="../tags/tag706.xml" /><Relationship Id="rId2" Type="http://schemas.openxmlformats.org/officeDocument/2006/relationships/tags" Target="../tags/tag689.xml" /><Relationship Id="rId20" Type="http://schemas.openxmlformats.org/officeDocument/2006/relationships/tags" Target="../tags/tag707.xml" /><Relationship Id="rId21" Type="http://schemas.openxmlformats.org/officeDocument/2006/relationships/tags" Target="../tags/tag708.xml" /><Relationship Id="rId22" Type="http://schemas.openxmlformats.org/officeDocument/2006/relationships/tags" Target="../tags/tag709.xml" /><Relationship Id="rId23" Type="http://schemas.openxmlformats.org/officeDocument/2006/relationships/tags" Target="../tags/tag710.xml" /><Relationship Id="rId24" Type="http://schemas.openxmlformats.org/officeDocument/2006/relationships/tags" Target="../tags/tag711.xml" /><Relationship Id="rId25" Type="http://schemas.openxmlformats.org/officeDocument/2006/relationships/tags" Target="../tags/tag712.xml" /><Relationship Id="rId26" Type="http://schemas.openxmlformats.org/officeDocument/2006/relationships/tags" Target="../tags/tag713.xml" /><Relationship Id="rId27" Type="http://schemas.openxmlformats.org/officeDocument/2006/relationships/tags" Target="../tags/tag714.xml" /><Relationship Id="rId28" Type="http://schemas.openxmlformats.org/officeDocument/2006/relationships/tags" Target="../tags/tag715.xml" /><Relationship Id="rId29" Type="http://schemas.openxmlformats.org/officeDocument/2006/relationships/tags" Target="../tags/tag716.xml" /><Relationship Id="rId3" Type="http://schemas.openxmlformats.org/officeDocument/2006/relationships/tags" Target="../tags/tag690.xml" /><Relationship Id="rId30" Type="http://schemas.openxmlformats.org/officeDocument/2006/relationships/tags" Target="../tags/tag717.xml" /><Relationship Id="rId31" Type="http://schemas.openxmlformats.org/officeDocument/2006/relationships/tags" Target="../tags/tag718.xml" /><Relationship Id="rId32" Type="http://schemas.openxmlformats.org/officeDocument/2006/relationships/tags" Target="../tags/tag719.xml" /><Relationship Id="rId33" Type="http://schemas.openxmlformats.org/officeDocument/2006/relationships/tags" Target="../tags/tag720.xml" /><Relationship Id="rId34" Type="http://schemas.openxmlformats.org/officeDocument/2006/relationships/tags" Target="../tags/tag721.xml" /><Relationship Id="rId35" Type="http://schemas.openxmlformats.org/officeDocument/2006/relationships/tags" Target="../tags/tag722.xml" /><Relationship Id="rId36" Type="http://schemas.openxmlformats.org/officeDocument/2006/relationships/tags" Target="../tags/tag723.xml" /><Relationship Id="rId37" Type="http://schemas.openxmlformats.org/officeDocument/2006/relationships/tags" Target="../tags/tag724.xml" /><Relationship Id="rId38" Type="http://schemas.openxmlformats.org/officeDocument/2006/relationships/tags" Target="../tags/tag725.xml" /><Relationship Id="rId39" Type="http://schemas.openxmlformats.org/officeDocument/2006/relationships/tags" Target="../tags/tag726.xml" /><Relationship Id="rId4" Type="http://schemas.openxmlformats.org/officeDocument/2006/relationships/tags" Target="../tags/tag691.xml" /><Relationship Id="rId40" Type="http://schemas.openxmlformats.org/officeDocument/2006/relationships/tags" Target="../tags/tag727.xml" /><Relationship Id="rId41" Type="http://schemas.openxmlformats.org/officeDocument/2006/relationships/tags" Target="../tags/tag728.xml" /><Relationship Id="rId42" Type="http://schemas.openxmlformats.org/officeDocument/2006/relationships/tags" Target="../tags/tag729.xml" /><Relationship Id="rId43" Type="http://schemas.openxmlformats.org/officeDocument/2006/relationships/tags" Target="../tags/tag730.xml" /><Relationship Id="rId44" Type="http://schemas.openxmlformats.org/officeDocument/2006/relationships/tags" Target="../tags/tag731.xml" /><Relationship Id="rId45" Type="http://schemas.openxmlformats.org/officeDocument/2006/relationships/tags" Target="../tags/tag732.xml" /><Relationship Id="rId46" Type="http://schemas.openxmlformats.org/officeDocument/2006/relationships/tags" Target="../tags/tag733.xml" /><Relationship Id="rId47" Type="http://schemas.openxmlformats.org/officeDocument/2006/relationships/tags" Target="../tags/tag734.xml" /><Relationship Id="rId5" Type="http://schemas.openxmlformats.org/officeDocument/2006/relationships/tags" Target="../tags/tag692.xml" /><Relationship Id="rId6" Type="http://schemas.openxmlformats.org/officeDocument/2006/relationships/tags" Target="../tags/tag693.xml" /><Relationship Id="rId7" Type="http://schemas.openxmlformats.org/officeDocument/2006/relationships/tags" Target="../tags/tag694.xml" /><Relationship Id="rId8" Type="http://schemas.openxmlformats.org/officeDocument/2006/relationships/tags" Target="../tags/tag695.xml" /><Relationship Id="rId9" Type="http://schemas.openxmlformats.org/officeDocument/2006/relationships/tags" Target="../tags/tag69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742.xml" /><Relationship Id="rId11" Type="http://schemas.openxmlformats.org/officeDocument/2006/relationships/image" Target="../media/image19.png" /><Relationship Id="rId12" Type="http://schemas.openxmlformats.org/officeDocument/2006/relationships/tags" Target="../tags/tag743.xml" /><Relationship Id="rId13" Type="http://schemas.openxmlformats.org/officeDocument/2006/relationships/tags" Target="../tags/tag744.xml" /><Relationship Id="rId14" Type="http://schemas.openxmlformats.org/officeDocument/2006/relationships/tags" Target="../tags/tag745.xml" /><Relationship Id="rId2" Type="http://schemas.openxmlformats.org/officeDocument/2006/relationships/tags" Target="../tags/tag735.xml" /><Relationship Id="rId3" Type="http://schemas.openxmlformats.org/officeDocument/2006/relationships/tags" Target="../tags/tag736.xml" /><Relationship Id="rId4" Type="http://schemas.openxmlformats.org/officeDocument/2006/relationships/tags" Target="../tags/tag737.xml" /><Relationship Id="rId5" Type="http://schemas.openxmlformats.org/officeDocument/2006/relationships/tags" Target="../tags/tag738.xml" /><Relationship Id="rId6" Type="http://schemas.openxmlformats.org/officeDocument/2006/relationships/image" Target="../media/image18.png" /><Relationship Id="rId7" Type="http://schemas.openxmlformats.org/officeDocument/2006/relationships/tags" Target="../tags/tag739.xml" /><Relationship Id="rId8" Type="http://schemas.openxmlformats.org/officeDocument/2006/relationships/tags" Target="../tags/tag740.xml" /><Relationship Id="rId9" Type="http://schemas.openxmlformats.org/officeDocument/2006/relationships/tags" Target="../tags/tag74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82.xml" /><Relationship Id="rId11" Type="http://schemas.openxmlformats.org/officeDocument/2006/relationships/tags" Target="../tags/tag83.xml" /><Relationship Id="rId12" Type="http://schemas.openxmlformats.org/officeDocument/2006/relationships/tags" Target="../tags/tag84.xml" /><Relationship Id="rId13" Type="http://schemas.openxmlformats.org/officeDocument/2006/relationships/tags" Target="../tags/tag85.xml" /><Relationship Id="rId14" Type="http://schemas.openxmlformats.org/officeDocument/2006/relationships/tags" Target="../tags/tag86.xml" /><Relationship Id="rId15" Type="http://schemas.openxmlformats.org/officeDocument/2006/relationships/tags" Target="../tags/tag87.xml" /><Relationship Id="rId16" Type="http://schemas.openxmlformats.org/officeDocument/2006/relationships/tags" Target="../tags/tag88.xml" /><Relationship Id="rId17" Type="http://schemas.openxmlformats.org/officeDocument/2006/relationships/tags" Target="../tags/tag89.xml" /><Relationship Id="rId18" Type="http://schemas.openxmlformats.org/officeDocument/2006/relationships/tags" Target="../tags/tag90.xml" /><Relationship Id="rId19" Type="http://schemas.openxmlformats.org/officeDocument/2006/relationships/tags" Target="../tags/tag91.xml" /><Relationship Id="rId2" Type="http://schemas.openxmlformats.org/officeDocument/2006/relationships/tags" Target="../tags/tag74.xml" /><Relationship Id="rId20" Type="http://schemas.openxmlformats.org/officeDocument/2006/relationships/tags" Target="../tags/tag92.xml" /><Relationship Id="rId21" Type="http://schemas.openxmlformats.org/officeDocument/2006/relationships/tags" Target="../tags/tag93.xml" /><Relationship Id="rId22" Type="http://schemas.openxmlformats.org/officeDocument/2006/relationships/tags" Target="../tags/tag94.xml" /><Relationship Id="rId23" Type="http://schemas.openxmlformats.org/officeDocument/2006/relationships/tags" Target="../tags/tag95.xml" /><Relationship Id="rId24" Type="http://schemas.openxmlformats.org/officeDocument/2006/relationships/tags" Target="../tags/tag96.xml" /><Relationship Id="rId25" Type="http://schemas.openxmlformats.org/officeDocument/2006/relationships/tags" Target="../tags/tag97.xml" /><Relationship Id="rId26" Type="http://schemas.openxmlformats.org/officeDocument/2006/relationships/tags" Target="../tags/tag98.xml" /><Relationship Id="rId27" Type="http://schemas.openxmlformats.org/officeDocument/2006/relationships/tags" Target="../tags/tag99.xml" /><Relationship Id="rId28" Type="http://schemas.openxmlformats.org/officeDocument/2006/relationships/tags" Target="../tags/tag100.xml" /><Relationship Id="rId29" Type="http://schemas.openxmlformats.org/officeDocument/2006/relationships/tags" Target="../tags/tag101.xml" /><Relationship Id="rId3" Type="http://schemas.openxmlformats.org/officeDocument/2006/relationships/tags" Target="../tags/tag75.xml" /><Relationship Id="rId30" Type="http://schemas.openxmlformats.org/officeDocument/2006/relationships/tags" Target="../tags/tag102.xml" /><Relationship Id="rId31" Type="http://schemas.openxmlformats.org/officeDocument/2006/relationships/tags" Target="../tags/tag103.xml" /><Relationship Id="rId32" Type="http://schemas.openxmlformats.org/officeDocument/2006/relationships/tags" Target="../tags/tag104.xml" /><Relationship Id="rId33" Type="http://schemas.openxmlformats.org/officeDocument/2006/relationships/tags" Target="../tags/tag105.xml" /><Relationship Id="rId34" Type="http://schemas.openxmlformats.org/officeDocument/2006/relationships/tags" Target="../tags/tag106.xml" /><Relationship Id="rId35" Type="http://schemas.openxmlformats.org/officeDocument/2006/relationships/tags" Target="../tags/tag107.xml" /><Relationship Id="rId36" Type="http://schemas.openxmlformats.org/officeDocument/2006/relationships/tags" Target="../tags/tag108.xml" /><Relationship Id="rId37" Type="http://schemas.openxmlformats.org/officeDocument/2006/relationships/tags" Target="../tags/tag109.xml" /><Relationship Id="rId38" Type="http://schemas.openxmlformats.org/officeDocument/2006/relationships/tags" Target="../tags/tag110.xml" /><Relationship Id="rId39" Type="http://schemas.openxmlformats.org/officeDocument/2006/relationships/tags" Target="../tags/tag111.xml" /><Relationship Id="rId4" Type="http://schemas.openxmlformats.org/officeDocument/2006/relationships/tags" Target="../tags/tag76.xml" /><Relationship Id="rId40" Type="http://schemas.openxmlformats.org/officeDocument/2006/relationships/tags" Target="../tags/tag112.xml" /><Relationship Id="rId41" Type="http://schemas.openxmlformats.org/officeDocument/2006/relationships/tags" Target="../tags/tag113.xml" /><Relationship Id="rId42" Type="http://schemas.openxmlformats.org/officeDocument/2006/relationships/tags" Target="../tags/tag114.xml" /><Relationship Id="rId43" Type="http://schemas.openxmlformats.org/officeDocument/2006/relationships/tags" Target="../tags/tag115.xml" /><Relationship Id="rId44" Type="http://schemas.openxmlformats.org/officeDocument/2006/relationships/tags" Target="../tags/tag116.xml" /><Relationship Id="rId45" Type="http://schemas.openxmlformats.org/officeDocument/2006/relationships/tags" Target="../tags/tag117.xml" /><Relationship Id="rId46" Type="http://schemas.openxmlformats.org/officeDocument/2006/relationships/tags" Target="../tags/tag118.xml" /><Relationship Id="rId47" Type="http://schemas.openxmlformats.org/officeDocument/2006/relationships/tags" Target="../tags/tag119.xml" /><Relationship Id="rId48" Type="http://schemas.openxmlformats.org/officeDocument/2006/relationships/tags" Target="../tags/tag120.xml" /><Relationship Id="rId49" Type="http://schemas.openxmlformats.org/officeDocument/2006/relationships/tags" Target="../tags/tag121.xml" /><Relationship Id="rId5" Type="http://schemas.openxmlformats.org/officeDocument/2006/relationships/tags" Target="../tags/tag77.xml" /><Relationship Id="rId50" Type="http://schemas.openxmlformats.org/officeDocument/2006/relationships/tags" Target="../tags/tag122.xml" /><Relationship Id="rId51" Type="http://schemas.openxmlformats.org/officeDocument/2006/relationships/image" Target="../media/image6.jpeg" /><Relationship Id="rId52" Type="http://schemas.openxmlformats.org/officeDocument/2006/relationships/tags" Target="../tags/tag123.xml" /><Relationship Id="rId53" Type="http://schemas.openxmlformats.org/officeDocument/2006/relationships/tags" Target="../tags/tag124.xml" /><Relationship Id="rId54" Type="http://schemas.openxmlformats.org/officeDocument/2006/relationships/tags" Target="../tags/tag125.xml" /><Relationship Id="rId55" Type="http://schemas.openxmlformats.org/officeDocument/2006/relationships/image" Target="../media/image7.png" /><Relationship Id="rId56" Type="http://schemas.openxmlformats.org/officeDocument/2006/relationships/tags" Target="../tags/tag126.xml" /><Relationship Id="rId57" Type="http://schemas.openxmlformats.org/officeDocument/2006/relationships/tags" Target="../tags/tag127.xml" /><Relationship Id="rId58" Type="http://schemas.openxmlformats.org/officeDocument/2006/relationships/tags" Target="../tags/tag128.xml" /><Relationship Id="rId59" Type="http://schemas.openxmlformats.org/officeDocument/2006/relationships/tags" Target="../tags/tag129.xml" /><Relationship Id="rId6" Type="http://schemas.openxmlformats.org/officeDocument/2006/relationships/tags" Target="../tags/tag78.xml" /><Relationship Id="rId60" Type="http://schemas.openxmlformats.org/officeDocument/2006/relationships/tags" Target="../tags/tag130.xml" /><Relationship Id="rId61" Type="http://schemas.openxmlformats.org/officeDocument/2006/relationships/tags" Target="../tags/tag131.xml" /><Relationship Id="rId62" Type="http://schemas.openxmlformats.org/officeDocument/2006/relationships/tags" Target="../tags/tag132.xml" /><Relationship Id="rId7" Type="http://schemas.openxmlformats.org/officeDocument/2006/relationships/tags" Target="../tags/tag79.xml" /><Relationship Id="rId8" Type="http://schemas.openxmlformats.org/officeDocument/2006/relationships/tags" Target="../tags/tag80.xml" /><Relationship Id="rId9" Type="http://schemas.openxmlformats.org/officeDocument/2006/relationships/tags" Target="../tags/tag8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746.xml" /><Relationship Id="rId3" Type="http://schemas.openxmlformats.org/officeDocument/2006/relationships/tags" Target="../tags/tag747.xml" /><Relationship Id="rId4" Type="http://schemas.openxmlformats.org/officeDocument/2006/relationships/image" Target="../media/image20.jpeg" /><Relationship Id="rId5" Type="http://schemas.openxmlformats.org/officeDocument/2006/relationships/tags" Target="../tags/tag748.xml" /><Relationship Id="rId6" Type="http://schemas.openxmlformats.org/officeDocument/2006/relationships/slide" Target="slide15.xml" TargetMode="Internal" /><Relationship Id="rId7" Type="http://schemas.openxmlformats.org/officeDocument/2006/relationships/image" Target="../media/image12.jpeg" /><Relationship Id="rId8" Type="http://schemas.openxmlformats.org/officeDocument/2006/relationships/tags" Target="../tags/tag749.xml" /><Relationship Id="rId9" Type="http://schemas.openxmlformats.org/officeDocument/2006/relationships/tags" Target="../tags/tag75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758.xml" /><Relationship Id="rId11" Type="http://schemas.openxmlformats.org/officeDocument/2006/relationships/slide" Target="slide15.xml" TargetMode="Internal" /><Relationship Id="rId12" Type="http://schemas.openxmlformats.org/officeDocument/2006/relationships/tags" Target="../tags/tag759.xml" /><Relationship Id="rId13" Type="http://schemas.openxmlformats.org/officeDocument/2006/relationships/tags" Target="../tags/tag760.xml" /><Relationship Id="rId14" Type="http://schemas.openxmlformats.org/officeDocument/2006/relationships/tags" Target="../tags/tag761.xml" /><Relationship Id="rId15" Type="http://schemas.openxmlformats.org/officeDocument/2006/relationships/tags" Target="../tags/tag762.xml" /><Relationship Id="rId16" Type="http://schemas.openxmlformats.org/officeDocument/2006/relationships/tags" Target="../tags/tag763.xml" /><Relationship Id="rId2" Type="http://schemas.openxmlformats.org/officeDocument/2006/relationships/tags" Target="../tags/tag751.xml" /><Relationship Id="rId3" Type="http://schemas.openxmlformats.org/officeDocument/2006/relationships/tags" Target="../tags/tag752.xml" /><Relationship Id="rId4" Type="http://schemas.openxmlformats.org/officeDocument/2006/relationships/tags" Target="../tags/tag753.xml" /><Relationship Id="rId5" Type="http://schemas.openxmlformats.org/officeDocument/2006/relationships/tags" Target="../tags/tag754.xml" /><Relationship Id="rId6" Type="http://schemas.openxmlformats.org/officeDocument/2006/relationships/tags" Target="../tags/tag755.xml" /><Relationship Id="rId7" Type="http://schemas.openxmlformats.org/officeDocument/2006/relationships/tags" Target="../tags/tag756.xml" /><Relationship Id="rId8" Type="http://schemas.openxmlformats.org/officeDocument/2006/relationships/tags" Target="../tags/tag757.xml" /><Relationship Id="rId9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772.xml" /><Relationship Id="rId11" Type="http://schemas.openxmlformats.org/officeDocument/2006/relationships/tags" Target="../tags/tag773.xml" /><Relationship Id="rId12" Type="http://schemas.openxmlformats.org/officeDocument/2006/relationships/tags" Target="../tags/tag774.xml" /><Relationship Id="rId13" Type="http://schemas.openxmlformats.org/officeDocument/2006/relationships/tags" Target="../tags/tag775.xml" /><Relationship Id="rId14" Type="http://schemas.openxmlformats.org/officeDocument/2006/relationships/tags" Target="../tags/tag776.xml" /><Relationship Id="rId15" Type="http://schemas.openxmlformats.org/officeDocument/2006/relationships/tags" Target="../tags/tag777.xml" /><Relationship Id="rId16" Type="http://schemas.openxmlformats.org/officeDocument/2006/relationships/tags" Target="../tags/tag778.xml" /><Relationship Id="rId17" Type="http://schemas.openxmlformats.org/officeDocument/2006/relationships/tags" Target="../tags/tag779.xml" /><Relationship Id="rId18" Type="http://schemas.openxmlformats.org/officeDocument/2006/relationships/tags" Target="../tags/tag780.xml" /><Relationship Id="rId19" Type="http://schemas.openxmlformats.org/officeDocument/2006/relationships/tags" Target="../tags/tag781.xml" /><Relationship Id="rId2" Type="http://schemas.openxmlformats.org/officeDocument/2006/relationships/tags" Target="../tags/tag764.xml" /><Relationship Id="rId20" Type="http://schemas.openxmlformats.org/officeDocument/2006/relationships/tags" Target="../tags/tag782.xml" /><Relationship Id="rId21" Type="http://schemas.openxmlformats.org/officeDocument/2006/relationships/tags" Target="../tags/tag783.xml" /><Relationship Id="rId22" Type="http://schemas.openxmlformats.org/officeDocument/2006/relationships/image" Target="../media/image21.png" /><Relationship Id="rId23" Type="http://schemas.openxmlformats.org/officeDocument/2006/relationships/tags" Target="../tags/tag784.xml" /><Relationship Id="rId3" Type="http://schemas.openxmlformats.org/officeDocument/2006/relationships/tags" Target="../tags/tag765.xml" /><Relationship Id="rId4" Type="http://schemas.openxmlformats.org/officeDocument/2006/relationships/tags" Target="../tags/tag766.xml" /><Relationship Id="rId5" Type="http://schemas.openxmlformats.org/officeDocument/2006/relationships/tags" Target="../tags/tag767.xml" /><Relationship Id="rId6" Type="http://schemas.openxmlformats.org/officeDocument/2006/relationships/tags" Target="../tags/tag768.xml" /><Relationship Id="rId7" Type="http://schemas.openxmlformats.org/officeDocument/2006/relationships/tags" Target="../tags/tag769.xml" /><Relationship Id="rId8" Type="http://schemas.openxmlformats.org/officeDocument/2006/relationships/tags" Target="../tags/tag770.xml" /><Relationship Id="rId9" Type="http://schemas.openxmlformats.org/officeDocument/2006/relationships/tags" Target="../tags/tag77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33.xml" /><Relationship Id="rId3" Type="http://schemas.openxmlformats.org/officeDocument/2006/relationships/image" Target="../media/image8.png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Relationship Id="rId8" Type="http://schemas.openxmlformats.org/officeDocument/2006/relationships/tags" Target="../tags/tag138.xml" /><Relationship Id="rId9" Type="http://schemas.openxmlformats.org/officeDocument/2006/relationships/tags" Target="../tags/tag1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50.xml" /><Relationship Id="rId11" Type="http://schemas.openxmlformats.org/officeDocument/2006/relationships/tags" Target="../tags/tag151.xml" /><Relationship Id="rId12" Type="http://schemas.openxmlformats.org/officeDocument/2006/relationships/image" Target="../media/image10.jpeg" /><Relationship Id="rId13" Type="http://schemas.openxmlformats.org/officeDocument/2006/relationships/tags" Target="../tags/tag152.xml" /><Relationship Id="rId14" Type="http://schemas.openxmlformats.org/officeDocument/2006/relationships/image" Target="../media/image11.jpeg" /><Relationship Id="rId15" Type="http://schemas.openxmlformats.org/officeDocument/2006/relationships/tags" Target="../tags/tag153.xml" /><Relationship Id="rId16" Type="http://schemas.openxmlformats.org/officeDocument/2006/relationships/tags" Target="../tags/tag154.xml" /><Relationship Id="rId17" Type="http://schemas.openxmlformats.org/officeDocument/2006/relationships/tags" Target="../tags/tag15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tags" Target="../tags/tag147.xml" /><Relationship Id="rId7" Type="http://schemas.openxmlformats.org/officeDocument/2006/relationships/image" Target="../media/image9.png" /><Relationship Id="rId8" Type="http://schemas.openxmlformats.org/officeDocument/2006/relationships/tags" Target="../tags/tag148.xml" /><Relationship Id="rId9" Type="http://schemas.openxmlformats.org/officeDocument/2006/relationships/tags" Target="../tags/tag1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56.xml" /><Relationship Id="rId3" Type="http://schemas.openxmlformats.org/officeDocument/2006/relationships/tags" Target="../tags/tag157.xml" /><Relationship Id="rId4" Type="http://schemas.openxmlformats.org/officeDocument/2006/relationships/image" Target="../media/image12.jpeg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69.xml" /><Relationship Id="rId2" Type="http://schemas.openxmlformats.org/officeDocument/2006/relationships/tags" Target="../tags/tag161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tags" Target="../tags/tag166.xml" /><Relationship Id="rId8" Type="http://schemas.openxmlformats.org/officeDocument/2006/relationships/tags" Target="../tags/tag167.xml" /><Relationship Id="rId9" Type="http://schemas.openxmlformats.org/officeDocument/2006/relationships/tags" Target="../tags/tag16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78.xml" /><Relationship Id="rId11" Type="http://schemas.openxmlformats.org/officeDocument/2006/relationships/tags" Target="../tags/tag179.xml" /><Relationship Id="rId12" Type="http://schemas.openxmlformats.org/officeDocument/2006/relationships/tags" Target="../tags/tag180.xml" /><Relationship Id="rId13" Type="http://schemas.openxmlformats.org/officeDocument/2006/relationships/tags" Target="../tags/tag181.xml" /><Relationship Id="rId14" Type="http://schemas.openxmlformats.org/officeDocument/2006/relationships/tags" Target="../tags/tag182.xml" /><Relationship Id="rId15" Type="http://schemas.openxmlformats.org/officeDocument/2006/relationships/tags" Target="../tags/tag183.xml" /><Relationship Id="rId16" Type="http://schemas.openxmlformats.org/officeDocument/2006/relationships/tags" Target="../tags/tag184.xml" /><Relationship Id="rId17" Type="http://schemas.openxmlformats.org/officeDocument/2006/relationships/tags" Target="../tags/tag185.xml" /><Relationship Id="rId18" Type="http://schemas.openxmlformats.org/officeDocument/2006/relationships/tags" Target="../tags/tag186.xml" /><Relationship Id="rId19" Type="http://schemas.openxmlformats.org/officeDocument/2006/relationships/tags" Target="../tags/tag187.xml" /><Relationship Id="rId2" Type="http://schemas.openxmlformats.org/officeDocument/2006/relationships/tags" Target="../tags/tag170.xml" /><Relationship Id="rId20" Type="http://schemas.openxmlformats.org/officeDocument/2006/relationships/tags" Target="../tags/tag188.xml" /><Relationship Id="rId21" Type="http://schemas.openxmlformats.org/officeDocument/2006/relationships/tags" Target="../tags/tag189.xml" /><Relationship Id="rId22" Type="http://schemas.openxmlformats.org/officeDocument/2006/relationships/tags" Target="../tags/tag190.xml" /><Relationship Id="rId23" Type="http://schemas.openxmlformats.org/officeDocument/2006/relationships/tags" Target="../tags/tag191.xml" /><Relationship Id="rId24" Type="http://schemas.openxmlformats.org/officeDocument/2006/relationships/tags" Target="../tags/tag192.xml" /><Relationship Id="rId25" Type="http://schemas.openxmlformats.org/officeDocument/2006/relationships/tags" Target="../tags/tag193.xml" /><Relationship Id="rId26" Type="http://schemas.openxmlformats.org/officeDocument/2006/relationships/tags" Target="../tags/tag194.xml" /><Relationship Id="rId27" Type="http://schemas.openxmlformats.org/officeDocument/2006/relationships/tags" Target="../tags/tag195.xml" /><Relationship Id="rId28" Type="http://schemas.openxmlformats.org/officeDocument/2006/relationships/tags" Target="../tags/tag196.xml" /><Relationship Id="rId29" Type="http://schemas.openxmlformats.org/officeDocument/2006/relationships/tags" Target="../tags/tag197.xml" /><Relationship Id="rId3" Type="http://schemas.openxmlformats.org/officeDocument/2006/relationships/tags" Target="../tags/tag171.xml" /><Relationship Id="rId30" Type="http://schemas.openxmlformats.org/officeDocument/2006/relationships/tags" Target="../tags/tag198.xml" /><Relationship Id="rId31" Type="http://schemas.openxmlformats.org/officeDocument/2006/relationships/tags" Target="../tags/tag199.xml" /><Relationship Id="rId32" Type="http://schemas.openxmlformats.org/officeDocument/2006/relationships/tags" Target="../tags/tag200.xml" /><Relationship Id="rId33" Type="http://schemas.openxmlformats.org/officeDocument/2006/relationships/tags" Target="../tags/tag201.xml" /><Relationship Id="rId34" Type="http://schemas.openxmlformats.org/officeDocument/2006/relationships/tags" Target="../tags/tag202.xml" /><Relationship Id="rId35" Type="http://schemas.openxmlformats.org/officeDocument/2006/relationships/tags" Target="../tags/tag203.xml" /><Relationship Id="rId36" Type="http://schemas.openxmlformats.org/officeDocument/2006/relationships/tags" Target="../tags/tag204.xml" /><Relationship Id="rId37" Type="http://schemas.openxmlformats.org/officeDocument/2006/relationships/tags" Target="../tags/tag205.xml" /><Relationship Id="rId38" Type="http://schemas.openxmlformats.org/officeDocument/2006/relationships/tags" Target="../tags/tag206.xml" /><Relationship Id="rId39" Type="http://schemas.openxmlformats.org/officeDocument/2006/relationships/tags" Target="../tags/tag207.xml" /><Relationship Id="rId4" Type="http://schemas.openxmlformats.org/officeDocument/2006/relationships/tags" Target="../tags/tag172.xml" /><Relationship Id="rId40" Type="http://schemas.openxmlformats.org/officeDocument/2006/relationships/tags" Target="../tags/tag208.xml" /><Relationship Id="rId41" Type="http://schemas.openxmlformats.org/officeDocument/2006/relationships/tags" Target="../tags/tag209.xml" /><Relationship Id="rId42" Type="http://schemas.openxmlformats.org/officeDocument/2006/relationships/tags" Target="../tags/tag210.xml" /><Relationship Id="rId43" Type="http://schemas.openxmlformats.org/officeDocument/2006/relationships/tags" Target="../tags/tag211.xml" /><Relationship Id="rId44" Type="http://schemas.openxmlformats.org/officeDocument/2006/relationships/tags" Target="../tags/tag212.xml" /><Relationship Id="rId45" Type="http://schemas.openxmlformats.org/officeDocument/2006/relationships/tags" Target="../tags/tag213.xml" /><Relationship Id="rId46" Type="http://schemas.openxmlformats.org/officeDocument/2006/relationships/tags" Target="../tags/tag214.xml" /><Relationship Id="rId47" Type="http://schemas.openxmlformats.org/officeDocument/2006/relationships/tags" Target="../tags/tag215.xml" /><Relationship Id="rId48" Type="http://schemas.openxmlformats.org/officeDocument/2006/relationships/tags" Target="../tags/tag216.xml" /><Relationship Id="rId49" Type="http://schemas.openxmlformats.org/officeDocument/2006/relationships/tags" Target="../tags/tag217.xml" /><Relationship Id="rId5" Type="http://schemas.openxmlformats.org/officeDocument/2006/relationships/tags" Target="../tags/tag173.xml" /><Relationship Id="rId50" Type="http://schemas.openxmlformats.org/officeDocument/2006/relationships/tags" Target="../tags/tag218.xml" /><Relationship Id="rId51" Type="http://schemas.openxmlformats.org/officeDocument/2006/relationships/tags" Target="../tags/tag219.xml" /><Relationship Id="rId52" Type="http://schemas.openxmlformats.org/officeDocument/2006/relationships/tags" Target="../tags/tag220.xml" /><Relationship Id="rId53" Type="http://schemas.openxmlformats.org/officeDocument/2006/relationships/tags" Target="../tags/tag221.xml" /><Relationship Id="rId54" Type="http://schemas.openxmlformats.org/officeDocument/2006/relationships/tags" Target="../tags/tag222.xml" /><Relationship Id="rId55" Type="http://schemas.openxmlformats.org/officeDocument/2006/relationships/tags" Target="../tags/tag223.xml" /><Relationship Id="rId56" Type="http://schemas.openxmlformats.org/officeDocument/2006/relationships/tags" Target="../tags/tag224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tags" Target="../tags/tag1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33.xml" /><Relationship Id="rId100" Type="http://schemas.openxmlformats.org/officeDocument/2006/relationships/tags" Target="../tags/tag323.xml" /><Relationship Id="rId101" Type="http://schemas.openxmlformats.org/officeDocument/2006/relationships/tags" Target="../tags/tag324.xml" /><Relationship Id="rId102" Type="http://schemas.openxmlformats.org/officeDocument/2006/relationships/tags" Target="../tags/tag325.xml" /><Relationship Id="rId103" Type="http://schemas.openxmlformats.org/officeDocument/2006/relationships/tags" Target="../tags/tag326.xml" /><Relationship Id="rId104" Type="http://schemas.openxmlformats.org/officeDocument/2006/relationships/tags" Target="../tags/tag327.xml" /><Relationship Id="rId105" Type="http://schemas.openxmlformats.org/officeDocument/2006/relationships/tags" Target="../tags/tag328.xml" /><Relationship Id="rId106" Type="http://schemas.openxmlformats.org/officeDocument/2006/relationships/tags" Target="../tags/tag329.xml" /><Relationship Id="rId107" Type="http://schemas.openxmlformats.org/officeDocument/2006/relationships/tags" Target="../tags/tag330.xml" /><Relationship Id="rId108" Type="http://schemas.openxmlformats.org/officeDocument/2006/relationships/tags" Target="../tags/tag331.xml" /><Relationship Id="rId109" Type="http://schemas.openxmlformats.org/officeDocument/2006/relationships/tags" Target="../tags/tag332.xml" /><Relationship Id="rId11" Type="http://schemas.openxmlformats.org/officeDocument/2006/relationships/tags" Target="../tags/tag234.xml" /><Relationship Id="rId110" Type="http://schemas.openxmlformats.org/officeDocument/2006/relationships/tags" Target="../tags/tag333.xml" /><Relationship Id="rId111" Type="http://schemas.openxmlformats.org/officeDocument/2006/relationships/tags" Target="../tags/tag334.xml" /><Relationship Id="rId112" Type="http://schemas.openxmlformats.org/officeDocument/2006/relationships/tags" Target="../tags/tag335.xml" /><Relationship Id="rId113" Type="http://schemas.openxmlformats.org/officeDocument/2006/relationships/tags" Target="../tags/tag336.xml" /><Relationship Id="rId114" Type="http://schemas.openxmlformats.org/officeDocument/2006/relationships/tags" Target="../tags/tag337.xml" /><Relationship Id="rId115" Type="http://schemas.openxmlformats.org/officeDocument/2006/relationships/tags" Target="../tags/tag338.xml" /><Relationship Id="rId116" Type="http://schemas.openxmlformats.org/officeDocument/2006/relationships/tags" Target="../tags/tag339.xml" /><Relationship Id="rId117" Type="http://schemas.openxmlformats.org/officeDocument/2006/relationships/tags" Target="../tags/tag340.xml" /><Relationship Id="rId118" Type="http://schemas.openxmlformats.org/officeDocument/2006/relationships/tags" Target="../tags/tag341.xml" /><Relationship Id="rId119" Type="http://schemas.openxmlformats.org/officeDocument/2006/relationships/tags" Target="../tags/tag342.xml" /><Relationship Id="rId12" Type="http://schemas.openxmlformats.org/officeDocument/2006/relationships/tags" Target="../tags/tag235.xml" /><Relationship Id="rId120" Type="http://schemas.openxmlformats.org/officeDocument/2006/relationships/tags" Target="../tags/tag343.xml" /><Relationship Id="rId121" Type="http://schemas.openxmlformats.org/officeDocument/2006/relationships/tags" Target="../tags/tag344.xml" /><Relationship Id="rId122" Type="http://schemas.openxmlformats.org/officeDocument/2006/relationships/tags" Target="../tags/tag345.xml" /><Relationship Id="rId123" Type="http://schemas.openxmlformats.org/officeDocument/2006/relationships/tags" Target="../tags/tag346.xml" /><Relationship Id="rId124" Type="http://schemas.openxmlformats.org/officeDocument/2006/relationships/tags" Target="../tags/tag347.xml" /><Relationship Id="rId125" Type="http://schemas.openxmlformats.org/officeDocument/2006/relationships/tags" Target="../tags/tag348.xml" /><Relationship Id="rId126" Type="http://schemas.openxmlformats.org/officeDocument/2006/relationships/tags" Target="../tags/tag349.xml" /><Relationship Id="rId127" Type="http://schemas.openxmlformats.org/officeDocument/2006/relationships/tags" Target="../tags/tag350.xml" /><Relationship Id="rId128" Type="http://schemas.openxmlformats.org/officeDocument/2006/relationships/tags" Target="../tags/tag351.xml" /><Relationship Id="rId129" Type="http://schemas.openxmlformats.org/officeDocument/2006/relationships/tags" Target="../tags/tag352.xml" /><Relationship Id="rId13" Type="http://schemas.openxmlformats.org/officeDocument/2006/relationships/tags" Target="../tags/tag236.xml" /><Relationship Id="rId130" Type="http://schemas.openxmlformats.org/officeDocument/2006/relationships/tags" Target="../tags/tag353.xml" /><Relationship Id="rId131" Type="http://schemas.openxmlformats.org/officeDocument/2006/relationships/tags" Target="../tags/tag354.xml" /><Relationship Id="rId132" Type="http://schemas.openxmlformats.org/officeDocument/2006/relationships/tags" Target="../tags/tag355.xml" /><Relationship Id="rId133" Type="http://schemas.openxmlformats.org/officeDocument/2006/relationships/tags" Target="../tags/tag356.xml" /><Relationship Id="rId134" Type="http://schemas.openxmlformats.org/officeDocument/2006/relationships/tags" Target="../tags/tag357.xml" /><Relationship Id="rId135" Type="http://schemas.openxmlformats.org/officeDocument/2006/relationships/tags" Target="../tags/tag358.xml" /><Relationship Id="rId136" Type="http://schemas.openxmlformats.org/officeDocument/2006/relationships/tags" Target="../tags/tag359.xml" /><Relationship Id="rId137" Type="http://schemas.openxmlformats.org/officeDocument/2006/relationships/tags" Target="../tags/tag360.xml" /><Relationship Id="rId138" Type="http://schemas.openxmlformats.org/officeDocument/2006/relationships/tags" Target="../tags/tag361.xml" /><Relationship Id="rId139" Type="http://schemas.openxmlformats.org/officeDocument/2006/relationships/tags" Target="../tags/tag362.xml" /><Relationship Id="rId14" Type="http://schemas.openxmlformats.org/officeDocument/2006/relationships/tags" Target="../tags/tag237.xml" /><Relationship Id="rId140" Type="http://schemas.openxmlformats.org/officeDocument/2006/relationships/tags" Target="../tags/tag363.xml" /><Relationship Id="rId141" Type="http://schemas.openxmlformats.org/officeDocument/2006/relationships/tags" Target="../tags/tag364.xml" /><Relationship Id="rId142" Type="http://schemas.openxmlformats.org/officeDocument/2006/relationships/tags" Target="../tags/tag365.xml" /><Relationship Id="rId143" Type="http://schemas.openxmlformats.org/officeDocument/2006/relationships/tags" Target="../tags/tag366.xml" /><Relationship Id="rId144" Type="http://schemas.openxmlformats.org/officeDocument/2006/relationships/tags" Target="../tags/tag367.xml" /><Relationship Id="rId145" Type="http://schemas.openxmlformats.org/officeDocument/2006/relationships/tags" Target="../tags/tag368.xml" /><Relationship Id="rId146" Type="http://schemas.openxmlformats.org/officeDocument/2006/relationships/tags" Target="../tags/tag369.xml" /><Relationship Id="rId147" Type="http://schemas.openxmlformats.org/officeDocument/2006/relationships/tags" Target="../tags/tag370.xml" /><Relationship Id="rId148" Type="http://schemas.openxmlformats.org/officeDocument/2006/relationships/tags" Target="../tags/tag371.xml" /><Relationship Id="rId149" Type="http://schemas.openxmlformats.org/officeDocument/2006/relationships/tags" Target="../tags/tag372.xml" /><Relationship Id="rId15" Type="http://schemas.openxmlformats.org/officeDocument/2006/relationships/tags" Target="../tags/tag238.xml" /><Relationship Id="rId150" Type="http://schemas.openxmlformats.org/officeDocument/2006/relationships/tags" Target="../tags/tag373.xml" /><Relationship Id="rId151" Type="http://schemas.openxmlformats.org/officeDocument/2006/relationships/tags" Target="../tags/tag374.xml" /><Relationship Id="rId152" Type="http://schemas.openxmlformats.org/officeDocument/2006/relationships/tags" Target="../tags/tag375.xml" /><Relationship Id="rId153" Type="http://schemas.openxmlformats.org/officeDocument/2006/relationships/tags" Target="../tags/tag376.xml" /><Relationship Id="rId154" Type="http://schemas.openxmlformats.org/officeDocument/2006/relationships/tags" Target="../tags/tag377.xml" /><Relationship Id="rId155" Type="http://schemas.openxmlformats.org/officeDocument/2006/relationships/tags" Target="../tags/tag378.xml" /><Relationship Id="rId156" Type="http://schemas.openxmlformats.org/officeDocument/2006/relationships/tags" Target="../tags/tag379.xml" /><Relationship Id="rId157" Type="http://schemas.openxmlformats.org/officeDocument/2006/relationships/tags" Target="../tags/tag380.xml" /><Relationship Id="rId158" Type="http://schemas.openxmlformats.org/officeDocument/2006/relationships/tags" Target="../tags/tag381.xml" /><Relationship Id="rId159" Type="http://schemas.openxmlformats.org/officeDocument/2006/relationships/tags" Target="../tags/tag382.xml" /><Relationship Id="rId16" Type="http://schemas.openxmlformats.org/officeDocument/2006/relationships/tags" Target="../tags/tag239.xml" /><Relationship Id="rId160" Type="http://schemas.openxmlformats.org/officeDocument/2006/relationships/tags" Target="../tags/tag383.xml" /><Relationship Id="rId161" Type="http://schemas.openxmlformats.org/officeDocument/2006/relationships/tags" Target="../tags/tag384.xml" /><Relationship Id="rId162" Type="http://schemas.openxmlformats.org/officeDocument/2006/relationships/tags" Target="../tags/tag385.xml" /><Relationship Id="rId163" Type="http://schemas.openxmlformats.org/officeDocument/2006/relationships/tags" Target="../tags/tag386.xml" /><Relationship Id="rId164" Type="http://schemas.openxmlformats.org/officeDocument/2006/relationships/tags" Target="../tags/tag387.xml" /><Relationship Id="rId165" Type="http://schemas.openxmlformats.org/officeDocument/2006/relationships/tags" Target="../tags/tag388.xml" /><Relationship Id="rId166" Type="http://schemas.openxmlformats.org/officeDocument/2006/relationships/tags" Target="../tags/tag389.xml" /><Relationship Id="rId167" Type="http://schemas.openxmlformats.org/officeDocument/2006/relationships/tags" Target="../tags/tag390.xml" /><Relationship Id="rId168" Type="http://schemas.openxmlformats.org/officeDocument/2006/relationships/tags" Target="../tags/tag391.xml" /><Relationship Id="rId169" Type="http://schemas.openxmlformats.org/officeDocument/2006/relationships/tags" Target="../tags/tag392.xml" /><Relationship Id="rId17" Type="http://schemas.openxmlformats.org/officeDocument/2006/relationships/tags" Target="../tags/tag240.xml" /><Relationship Id="rId170" Type="http://schemas.openxmlformats.org/officeDocument/2006/relationships/tags" Target="../tags/tag393.xml" /><Relationship Id="rId171" Type="http://schemas.openxmlformats.org/officeDocument/2006/relationships/tags" Target="../tags/tag394.xml" /><Relationship Id="rId172" Type="http://schemas.openxmlformats.org/officeDocument/2006/relationships/tags" Target="../tags/tag395.xml" /><Relationship Id="rId173" Type="http://schemas.openxmlformats.org/officeDocument/2006/relationships/tags" Target="../tags/tag396.xml" /><Relationship Id="rId174" Type="http://schemas.openxmlformats.org/officeDocument/2006/relationships/tags" Target="../tags/tag397.xml" /><Relationship Id="rId175" Type="http://schemas.openxmlformats.org/officeDocument/2006/relationships/tags" Target="../tags/tag398.xml" /><Relationship Id="rId176" Type="http://schemas.openxmlformats.org/officeDocument/2006/relationships/tags" Target="../tags/tag399.xml" /><Relationship Id="rId177" Type="http://schemas.openxmlformats.org/officeDocument/2006/relationships/tags" Target="../tags/tag400.xml" /><Relationship Id="rId178" Type="http://schemas.openxmlformats.org/officeDocument/2006/relationships/tags" Target="../tags/tag401.xml" /><Relationship Id="rId179" Type="http://schemas.openxmlformats.org/officeDocument/2006/relationships/tags" Target="../tags/tag402.xml" /><Relationship Id="rId18" Type="http://schemas.openxmlformats.org/officeDocument/2006/relationships/tags" Target="../tags/tag241.xml" /><Relationship Id="rId180" Type="http://schemas.openxmlformats.org/officeDocument/2006/relationships/tags" Target="../tags/tag403.xml" /><Relationship Id="rId181" Type="http://schemas.openxmlformats.org/officeDocument/2006/relationships/tags" Target="../tags/tag404.xml" /><Relationship Id="rId182" Type="http://schemas.openxmlformats.org/officeDocument/2006/relationships/tags" Target="../tags/tag405.xml" /><Relationship Id="rId183" Type="http://schemas.openxmlformats.org/officeDocument/2006/relationships/tags" Target="../tags/tag406.xml" /><Relationship Id="rId184" Type="http://schemas.openxmlformats.org/officeDocument/2006/relationships/tags" Target="../tags/tag407.xml" /><Relationship Id="rId185" Type="http://schemas.openxmlformats.org/officeDocument/2006/relationships/tags" Target="../tags/tag408.xml" /><Relationship Id="rId186" Type="http://schemas.openxmlformats.org/officeDocument/2006/relationships/tags" Target="../tags/tag409.xml" /><Relationship Id="rId187" Type="http://schemas.openxmlformats.org/officeDocument/2006/relationships/tags" Target="../tags/tag410.xml" /><Relationship Id="rId188" Type="http://schemas.openxmlformats.org/officeDocument/2006/relationships/tags" Target="../tags/tag411.xml" /><Relationship Id="rId189" Type="http://schemas.openxmlformats.org/officeDocument/2006/relationships/tags" Target="../tags/tag412.xml" /><Relationship Id="rId19" Type="http://schemas.openxmlformats.org/officeDocument/2006/relationships/tags" Target="../tags/tag242.xml" /><Relationship Id="rId190" Type="http://schemas.openxmlformats.org/officeDocument/2006/relationships/tags" Target="../tags/tag413.xml" /><Relationship Id="rId191" Type="http://schemas.openxmlformats.org/officeDocument/2006/relationships/tags" Target="../tags/tag414.xml" /><Relationship Id="rId192" Type="http://schemas.openxmlformats.org/officeDocument/2006/relationships/tags" Target="../tags/tag415.xml" /><Relationship Id="rId193" Type="http://schemas.openxmlformats.org/officeDocument/2006/relationships/tags" Target="../tags/tag416.xml" /><Relationship Id="rId194" Type="http://schemas.openxmlformats.org/officeDocument/2006/relationships/tags" Target="../tags/tag417.xml" /><Relationship Id="rId195" Type="http://schemas.openxmlformats.org/officeDocument/2006/relationships/tags" Target="../tags/tag418.xml" /><Relationship Id="rId196" Type="http://schemas.openxmlformats.org/officeDocument/2006/relationships/tags" Target="../tags/tag419.xml" /><Relationship Id="rId197" Type="http://schemas.openxmlformats.org/officeDocument/2006/relationships/tags" Target="../tags/tag420.xml" /><Relationship Id="rId198" Type="http://schemas.openxmlformats.org/officeDocument/2006/relationships/tags" Target="../tags/tag421.xml" /><Relationship Id="rId199" Type="http://schemas.openxmlformats.org/officeDocument/2006/relationships/tags" Target="../tags/tag422.xml" /><Relationship Id="rId2" Type="http://schemas.openxmlformats.org/officeDocument/2006/relationships/tags" Target="../tags/tag225.xml" /><Relationship Id="rId20" Type="http://schemas.openxmlformats.org/officeDocument/2006/relationships/tags" Target="../tags/tag243.xml" /><Relationship Id="rId200" Type="http://schemas.openxmlformats.org/officeDocument/2006/relationships/tags" Target="../tags/tag423.xml" /><Relationship Id="rId201" Type="http://schemas.openxmlformats.org/officeDocument/2006/relationships/tags" Target="../tags/tag424.xml" /><Relationship Id="rId202" Type="http://schemas.openxmlformats.org/officeDocument/2006/relationships/tags" Target="../tags/tag425.xml" /><Relationship Id="rId203" Type="http://schemas.openxmlformats.org/officeDocument/2006/relationships/tags" Target="../tags/tag426.xml" /><Relationship Id="rId204" Type="http://schemas.openxmlformats.org/officeDocument/2006/relationships/tags" Target="../tags/tag427.xml" /><Relationship Id="rId205" Type="http://schemas.openxmlformats.org/officeDocument/2006/relationships/tags" Target="../tags/tag428.xml" /><Relationship Id="rId206" Type="http://schemas.openxmlformats.org/officeDocument/2006/relationships/tags" Target="../tags/tag429.xml" /><Relationship Id="rId207" Type="http://schemas.openxmlformats.org/officeDocument/2006/relationships/tags" Target="../tags/tag430.xml" /><Relationship Id="rId208" Type="http://schemas.openxmlformats.org/officeDocument/2006/relationships/tags" Target="../tags/tag431.xml" /><Relationship Id="rId209" Type="http://schemas.openxmlformats.org/officeDocument/2006/relationships/tags" Target="../tags/tag432.xml" /><Relationship Id="rId21" Type="http://schemas.openxmlformats.org/officeDocument/2006/relationships/tags" Target="../tags/tag244.xml" /><Relationship Id="rId210" Type="http://schemas.openxmlformats.org/officeDocument/2006/relationships/tags" Target="../tags/tag433.xml" /><Relationship Id="rId211" Type="http://schemas.openxmlformats.org/officeDocument/2006/relationships/tags" Target="../tags/tag434.xml" /><Relationship Id="rId212" Type="http://schemas.openxmlformats.org/officeDocument/2006/relationships/tags" Target="../tags/tag435.xml" /><Relationship Id="rId213" Type="http://schemas.openxmlformats.org/officeDocument/2006/relationships/tags" Target="../tags/tag436.xml" /><Relationship Id="rId214" Type="http://schemas.openxmlformats.org/officeDocument/2006/relationships/tags" Target="../tags/tag437.xml" /><Relationship Id="rId215" Type="http://schemas.openxmlformats.org/officeDocument/2006/relationships/tags" Target="../tags/tag438.xml" /><Relationship Id="rId216" Type="http://schemas.openxmlformats.org/officeDocument/2006/relationships/tags" Target="../tags/tag439.xml" /><Relationship Id="rId217" Type="http://schemas.openxmlformats.org/officeDocument/2006/relationships/tags" Target="../tags/tag440.xml" /><Relationship Id="rId218" Type="http://schemas.openxmlformats.org/officeDocument/2006/relationships/tags" Target="../tags/tag441.xml" /><Relationship Id="rId219" Type="http://schemas.openxmlformats.org/officeDocument/2006/relationships/tags" Target="../tags/tag442.xml" /><Relationship Id="rId22" Type="http://schemas.openxmlformats.org/officeDocument/2006/relationships/tags" Target="../tags/tag245.xml" /><Relationship Id="rId220" Type="http://schemas.openxmlformats.org/officeDocument/2006/relationships/tags" Target="../tags/tag443.xml" /><Relationship Id="rId221" Type="http://schemas.openxmlformats.org/officeDocument/2006/relationships/tags" Target="../tags/tag444.xml" /><Relationship Id="rId222" Type="http://schemas.openxmlformats.org/officeDocument/2006/relationships/tags" Target="../tags/tag445.xml" /><Relationship Id="rId223" Type="http://schemas.openxmlformats.org/officeDocument/2006/relationships/tags" Target="../tags/tag446.xml" /><Relationship Id="rId224" Type="http://schemas.openxmlformats.org/officeDocument/2006/relationships/tags" Target="../tags/tag447.xml" /><Relationship Id="rId225" Type="http://schemas.openxmlformats.org/officeDocument/2006/relationships/tags" Target="../tags/tag448.xml" /><Relationship Id="rId226" Type="http://schemas.openxmlformats.org/officeDocument/2006/relationships/tags" Target="../tags/tag449.xml" /><Relationship Id="rId227" Type="http://schemas.openxmlformats.org/officeDocument/2006/relationships/tags" Target="../tags/tag450.xml" /><Relationship Id="rId228" Type="http://schemas.openxmlformats.org/officeDocument/2006/relationships/tags" Target="../tags/tag451.xml" /><Relationship Id="rId229" Type="http://schemas.openxmlformats.org/officeDocument/2006/relationships/tags" Target="../tags/tag452.xml" /><Relationship Id="rId23" Type="http://schemas.openxmlformats.org/officeDocument/2006/relationships/tags" Target="../tags/tag246.xml" /><Relationship Id="rId230" Type="http://schemas.openxmlformats.org/officeDocument/2006/relationships/tags" Target="../tags/tag453.xml" /><Relationship Id="rId231" Type="http://schemas.openxmlformats.org/officeDocument/2006/relationships/tags" Target="../tags/tag454.xml" /><Relationship Id="rId232" Type="http://schemas.openxmlformats.org/officeDocument/2006/relationships/tags" Target="../tags/tag455.xml" /><Relationship Id="rId233" Type="http://schemas.openxmlformats.org/officeDocument/2006/relationships/tags" Target="../tags/tag456.xml" /><Relationship Id="rId234" Type="http://schemas.openxmlformats.org/officeDocument/2006/relationships/tags" Target="../tags/tag457.xml" /><Relationship Id="rId235" Type="http://schemas.openxmlformats.org/officeDocument/2006/relationships/tags" Target="../tags/tag458.xml" /><Relationship Id="rId236" Type="http://schemas.openxmlformats.org/officeDocument/2006/relationships/tags" Target="../tags/tag459.xml" /><Relationship Id="rId237" Type="http://schemas.openxmlformats.org/officeDocument/2006/relationships/tags" Target="../tags/tag460.xml" /><Relationship Id="rId238" Type="http://schemas.openxmlformats.org/officeDocument/2006/relationships/tags" Target="../tags/tag461.xml" /><Relationship Id="rId239" Type="http://schemas.openxmlformats.org/officeDocument/2006/relationships/tags" Target="../tags/tag462.xml" /><Relationship Id="rId24" Type="http://schemas.openxmlformats.org/officeDocument/2006/relationships/tags" Target="../tags/tag247.xml" /><Relationship Id="rId240" Type="http://schemas.openxmlformats.org/officeDocument/2006/relationships/tags" Target="../tags/tag463.xml" /><Relationship Id="rId241" Type="http://schemas.openxmlformats.org/officeDocument/2006/relationships/tags" Target="../tags/tag464.xml" /><Relationship Id="rId242" Type="http://schemas.openxmlformats.org/officeDocument/2006/relationships/tags" Target="../tags/tag465.xml" /><Relationship Id="rId243" Type="http://schemas.openxmlformats.org/officeDocument/2006/relationships/tags" Target="../tags/tag466.xml" /><Relationship Id="rId244" Type="http://schemas.openxmlformats.org/officeDocument/2006/relationships/tags" Target="../tags/tag467.xml" /><Relationship Id="rId245" Type="http://schemas.openxmlformats.org/officeDocument/2006/relationships/tags" Target="../tags/tag468.xml" /><Relationship Id="rId246" Type="http://schemas.openxmlformats.org/officeDocument/2006/relationships/tags" Target="../tags/tag469.xml" /><Relationship Id="rId247" Type="http://schemas.openxmlformats.org/officeDocument/2006/relationships/tags" Target="../tags/tag470.xml" /><Relationship Id="rId248" Type="http://schemas.openxmlformats.org/officeDocument/2006/relationships/tags" Target="../tags/tag471.xml" /><Relationship Id="rId249" Type="http://schemas.openxmlformats.org/officeDocument/2006/relationships/tags" Target="../tags/tag472.xml" /><Relationship Id="rId25" Type="http://schemas.openxmlformats.org/officeDocument/2006/relationships/tags" Target="../tags/tag248.xml" /><Relationship Id="rId250" Type="http://schemas.openxmlformats.org/officeDocument/2006/relationships/tags" Target="../tags/tag473.xml" /><Relationship Id="rId251" Type="http://schemas.openxmlformats.org/officeDocument/2006/relationships/tags" Target="../tags/tag474.xml" /><Relationship Id="rId252" Type="http://schemas.openxmlformats.org/officeDocument/2006/relationships/tags" Target="../tags/tag475.xml" /><Relationship Id="rId253" Type="http://schemas.openxmlformats.org/officeDocument/2006/relationships/tags" Target="../tags/tag476.xml" /><Relationship Id="rId254" Type="http://schemas.openxmlformats.org/officeDocument/2006/relationships/tags" Target="../tags/tag477.xml" /><Relationship Id="rId255" Type="http://schemas.openxmlformats.org/officeDocument/2006/relationships/tags" Target="../tags/tag478.xml" /><Relationship Id="rId256" Type="http://schemas.openxmlformats.org/officeDocument/2006/relationships/tags" Target="../tags/tag479.xml" /><Relationship Id="rId257" Type="http://schemas.openxmlformats.org/officeDocument/2006/relationships/tags" Target="../tags/tag480.xml" /><Relationship Id="rId258" Type="http://schemas.openxmlformats.org/officeDocument/2006/relationships/tags" Target="../tags/tag481.xml" /><Relationship Id="rId259" Type="http://schemas.openxmlformats.org/officeDocument/2006/relationships/tags" Target="../tags/tag482.xml" /><Relationship Id="rId26" Type="http://schemas.openxmlformats.org/officeDocument/2006/relationships/tags" Target="../tags/tag249.xml" /><Relationship Id="rId260" Type="http://schemas.openxmlformats.org/officeDocument/2006/relationships/tags" Target="../tags/tag483.xml" /><Relationship Id="rId261" Type="http://schemas.openxmlformats.org/officeDocument/2006/relationships/tags" Target="../tags/tag484.xml" /><Relationship Id="rId262" Type="http://schemas.openxmlformats.org/officeDocument/2006/relationships/tags" Target="../tags/tag485.xml" /><Relationship Id="rId263" Type="http://schemas.openxmlformats.org/officeDocument/2006/relationships/tags" Target="../tags/tag486.xml" /><Relationship Id="rId264" Type="http://schemas.openxmlformats.org/officeDocument/2006/relationships/tags" Target="../tags/tag487.xml" /><Relationship Id="rId265" Type="http://schemas.openxmlformats.org/officeDocument/2006/relationships/tags" Target="../tags/tag488.xml" /><Relationship Id="rId27" Type="http://schemas.openxmlformats.org/officeDocument/2006/relationships/tags" Target="../tags/tag250.xml" /><Relationship Id="rId28" Type="http://schemas.openxmlformats.org/officeDocument/2006/relationships/tags" Target="../tags/tag251.xml" /><Relationship Id="rId29" Type="http://schemas.openxmlformats.org/officeDocument/2006/relationships/tags" Target="../tags/tag252.xml" /><Relationship Id="rId3" Type="http://schemas.openxmlformats.org/officeDocument/2006/relationships/tags" Target="../tags/tag226.xml" /><Relationship Id="rId30" Type="http://schemas.openxmlformats.org/officeDocument/2006/relationships/tags" Target="../tags/tag253.xml" /><Relationship Id="rId31" Type="http://schemas.openxmlformats.org/officeDocument/2006/relationships/tags" Target="../tags/tag254.xml" /><Relationship Id="rId32" Type="http://schemas.openxmlformats.org/officeDocument/2006/relationships/tags" Target="../tags/tag255.xml" /><Relationship Id="rId33" Type="http://schemas.openxmlformats.org/officeDocument/2006/relationships/tags" Target="../tags/tag256.xml" /><Relationship Id="rId34" Type="http://schemas.openxmlformats.org/officeDocument/2006/relationships/tags" Target="../tags/tag257.xml" /><Relationship Id="rId35" Type="http://schemas.openxmlformats.org/officeDocument/2006/relationships/tags" Target="../tags/tag258.xml" /><Relationship Id="rId36" Type="http://schemas.openxmlformats.org/officeDocument/2006/relationships/tags" Target="../tags/tag259.xml" /><Relationship Id="rId37" Type="http://schemas.openxmlformats.org/officeDocument/2006/relationships/tags" Target="../tags/tag260.xml" /><Relationship Id="rId38" Type="http://schemas.openxmlformats.org/officeDocument/2006/relationships/tags" Target="../tags/tag261.xml" /><Relationship Id="rId39" Type="http://schemas.openxmlformats.org/officeDocument/2006/relationships/tags" Target="../tags/tag262.xml" /><Relationship Id="rId4" Type="http://schemas.openxmlformats.org/officeDocument/2006/relationships/tags" Target="../tags/tag227.xml" /><Relationship Id="rId40" Type="http://schemas.openxmlformats.org/officeDocument/2006/relationships/tags" Target="../tags/tag263.xml" /><Relationship Id="rId41" Type="http://schemas.openxmlformats.org/officeDocument/2006/relationships/tags" Target="../tags/tag264.xml" /><Relationship Id="rId42" Type="http://schemas.openxmlformats.org/officeDocument/2006/relationships/tags" Target="../tags/tag265.xml" /><Relationship Id="rId43" Type="http://schemas.openxmlformats.org/officeDocument/2006/relationships/tags" Target="../tags/tag266.xml" /><Relationship Id="rId44" Type="http://schemas.openxmlformats.org/officeDocument/2006/relationships/tags" Target="../tags/tag267.xml" /><Relationship Id="rId45" Type="http://schemas.openxmlformats.org/officeDocument/2006/relationships/tags" Target="../tags/tag268.xml" /><Relationship Id="rId46" Type="http://schemas.openxmlformats.org/officeDocument/2006/relationships/tags" Target="../tags/tag269.xml" /><Relationship Id="rId47" Type="http://schemas.openxmlformats.org/officeDocument/2006/relationships/tags" Target="../tags/tag270.xml" /><Relationship Id="rId48" Type="http://schemas.openxmlformats.org/officeDocument/2006/relationships/tags" Target="../tags/tag271.xml" /><Relationship Id="rId49" Type="http://schemas.openxmlformats.org/officeDocument/2006/relationships/tags" Target="../tags/tag272.xml" /><Relationship Id="rId5" Type="http://schemas.openxmlformats.org/officeDocument/2006/relationships/tags" Target="../tags/tag228.xml" /><Relationship Id="rId50" Type="http://schemas.openxmlformats.org/officeDocument/2006/relationships/tags" Target="../tags/tag273.xml" /><Relationship Id="rId51" Type="http://schemas.openxmlformats.org/officeDocument/2006/relationships/tags" Target="../tags/tag274.xml" /><Relationship Id="rId52" Type="http://schemas.openxmlformats.org/officeDocument/2006/relationships/tags" Target="../tags/tag275.xml" /><Relationship Id="rId53" Type="http://schemas.openxmlformats.org/officeDocument/2006/relationships/tags" Target="../tags/tag276.xml" /><Relationship Id="rId54" Type="http://schemas.openxmlformats.org/officeDocument/2006/relationships/tags" Target="../tags/tag277.xml" /><Relationship Id="rId55" Type="http://schemas.openxmlformats.org/officeDocument/2006/relationships/tags" Target="../tags/tag278.xml" /><Relationship Id="rId56" Type="http://schemas.openxmlformats.org/officeDocument/2006/relationships/tags" Target="../tags/tag279.xml" /><Relationship Id="rId57" Type="http://schemas.openxmlformats.org/officeDocument/2006/relationships/tags" Target="../tags/tag280.xml" /><Relationship Id="rId58" Type="http://schemas.openxmlformats.org/officeDocument/2006/relationships/tags" Target="../tags/tag281.xml" /><Relationship Id="rId59" Type="http://schemas.openxmlformats.org/officeDocument/2006/relationships/tags" Target="../tags/tag282.xml" /><Relationship Id="rId6" Type="http://schemas.openxmlformats.org/officeDocument/2006/relationships/tags" Target="../tags/tag229.xml" /><Relationship Id="rId60" Type="http://schemas.openxmlformats.org/officeDocument/2006/relationships/tags" Target="../tags/tag283.xml" /><Relationship Id="rId61" Type="http://schemas.openxmlformats.org/officeDocument/2006/relationships/tags" Target="../tags/tag284.xml" /><Relationship Id="rId62" Type="http://schemas.openxmlformats.org/officeDocument/2006/relationships/tags" Target="../tags/tag285.xml" /><Relationship Id="rId63" Type="http://schemas.openxmlformats.org/officeDocument/2006/relationships/tags" Target="../tags/tag286.xml" /><Relationship Id="rId64" Type="http://schemas.openxmlformats.org/officeDocument/2006/relationships/tags" Target="../tags/tag287.xml" /><Relationship Id="rId65" Type="http://schemas.openxmlformats.org/officeDocument/2006/relationships/tags" Target="../tags/tag288.xml" /><Relationship Id="rId66" Type="http://schemas.openxmlformats.org/officeDocument/2006/relationships/tags" Target="../tags/tag289.xml" /><Relationship Id="rId67" Type="http://schemas.openxmlformats.org/officeDocument/2006/relationships/tags" Target="../tags/tag290.xml" /><Relationship Id="rId68" Type="http://schemas.openxmlformats.org/officeDocument/2006/relationships/tags" Target="../tags/tag291.xml" /><Relationship Id="rId69" Type="http://schemas.openxmlformats.org/officeDocument/2006/relationships/tags" Target="../tags/tag292.xml" /><Relationship Id="rId7" Type="http://schemas.openxmlformats.org/officeDocument/2006/relationships/tags" Target="../tags/tag230.xml" /><Relationship Id="rId70" Type="http://schemas.openxmlformats.org/officeDocument/2006/relationships/tags" Target="../tags/tag293.xml" /><Relationship Id="rId71" Type="http://schemas.openxmlformats.org/officeDocument/2006/relationships/tags" Target="../tags/tag294.xml" /><Relationship Id="rId72" Type="http://schemas.openxmlformats.org/officeDocument/2006/relationships/tags" Target="../tags/tag295.xml" /><Relationship Id="rId73" Type="http://schemas.openxmlformats.org/officeDocument/2006/relationships/tags" Target="../tags/tag296.xml" /><Relationship Id="rId74" Type="http://schemas.openxmlformats.org/officeDocument/2006/relationships/tags" Target="../tags/tag297.xml" /><Relationship Id="rId75" Type="http://schemas.openxmlformats.org/officeDocument/2006/relationships/tags" Target="../tags/tag298.xml" /><Relationship Id="rId76" Type="http://schemas.openxmlformats.org/officeDocument/2006/relationships/tags" Target="../tags/tag299.xml" /><Relationship Id="rId77" Type="http://schemas.openxmlformats.org/officeDocument/2006/relationships/tags" Target="../tags/tag300.xml" /><Relationship Id="rId78" Type="http://schemas.openxmlformats.org/officeDocument/2006/relationships/tags" Target="../tags/tag301.xml" /><Relationship Id="rId79" Type="http://schemas.openxmlformats.org/officeDocument/2006/relationships/tags" Target="../tags/tag302.xml" /><Relationship Id="rId8" Type="http://schemas.openxmlformats.org/officeDocument/2006/relationships/tags" Target="../tags/tag231.xml" /><Relationship Id="rId80" Type="http://schemas.openxmlformats.org/officeDocument/2006/relationships/tags" Target="../tags/tag303.xml" /><Relationship Id="rId81" Type="http://schemas.openxmlformats.org/officeDocument/2006/relationships/tags" Target="../tags/tag304.xml" /><Relationship Id="rId82" Type="http://schemas.openxmlformats.org/officeDocument/2006/relationships/tags" Target="../tags/tag305.xml" /><Relationship Id="rId83" Type="http://schemas.openxmlformats.org/officeDocument/2006/relationships/tags" Target="../tags/tag306.xml" /><Relationship Id="rId84" Type="http://schemas.openxmlformats.org/officeDocument/2006/relationships/tags" Target="../tags/tag307.xml" /><Relationship Id="rId85" Type="http://schemas.openxmlformats.org/officeDocument/2006/relationships/tags" Target="../tags/tag308.xml" /><Relationship Id="rId86" Type="http://schemas.openxmlformats.org/officeDocument/2006/relationships/tags" Target="../tags/tag309.xml" /><Relationship Id="rId87" Type="http://schemas.openxmlformats.org/officeDocument/2006/relationships/tags" Target="../tags/tag310.xml" /><Relationship Id="rId88" Type="http://schemas.openxmlformats.org/officeDocument/2006/relationships/tags" Target="../tags/tag311.xml" /><Relationship Id="rId89" Type="http://schemas.openxmlformats.org/officeDocument/2006/relationships/tags" Target="../tags/tag312.xml" /><Relationship Id="rId9" Type="http://schemas.openxmlformats.org/officeDocument/2006/relationships/tags" Target="../tags/tag232.xml" /><Relationship Id="rId90" Type="http://schemas.openxmlformats.org/officeDocument/2006/relationships/tags" Target="../tags/tag313.xml" /><Relationship Id="rId91" Type="http://schemas.openxmlformats.org/officeDocument/2006/relationships/tags" Target="../tags/tag314.xml" /><Relationship Id="rId92" Type="http://schemas.openxmlformats.org/officeDocument/2006/relationships/tags" Target="../tags/tag315.xml" /><Relationship Id="rId93" Type="http://schemas.openxmlformats.org/officeDocument/2006/relationships/tags" Target="../tags/tag316.xml" /><Relationship Id="rId94" Type="http://schemas.openxmlformats.org/officeDocument/2006/relationships/tags" Target="../tags/tag317.xml" /><Relationship Id="rId95" Type="http://schemas.openxmlformats.org/officeDocument/2006/relationships/tags" Target="../tags/tag318.xml" /><Relationship Id="rId96" Type="http://schemas.openxmlformats.org/officeDocument/2006/relationships/tags" Target="../tags/tag319.xml" /><Relationship Id="rId97" Type="http://schemas.openxmlformats.org/officeDocument/2006/relationships/tags" Target="../tags/tag320.xml" /><Relationship Id="rId98" Type="http://schemas.openxmlformats.org/officeDocument/2006/relationships/tags" Target="../tags/tag321.xml" /><Relationship Id="rId99" Type="http://schemas.openxmlformats.org/officeDocument/2006/relationships/tags" Target="../tags/tag32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97.xml" /><Relationship Id="rId11" Type="http://schemas.openxmlformats.org/officeDocument/2006/relationships/tags" Target="../tags/tag498.xml" /><Relationship Id="rId12" Type="http://schemas.openxmlformats.org/officeDocument/2006/relationships/tags" Target="../tags/tag499.xml" /><Relationship Id="rId13" Type="http://schemas.openxmlformats.org/officeDocument/2006/relationships/tags" Target="../tags/tag500.xml" /><Relationship Id="rId14" Type="http://schemas.openxmlformats.org/officeDocument/2006/relationships/tags" Target="../tags/tag501.xml" /><Relationship Id="rId15" Type="http://schemas.openxmlformats.org/officeDocument/2006/relationships/tags" Target="../tags/tag502.xml" /><Relationship Id="rId16" Type="http://schemas.openxmlformats.org/officeDocument/2006/relationships/tags" Target="../tags/tag503.xml" /><Relationship Id="rId17" Type="http://schemas.openxmlformats.org/officeDocument/2006/relationships/tags" Target="../tags/tag504.xml" /><Relationship Id="rId18" Type="http://schemas.openxmlformats.org/officeDocument/2006/relationships/tags" Target="../tags/tag505.xml" /><Relationship Id="rId19" Type="http://schemas.openxmlformats.org/officeDocument/2006/relationships/tags" Target="../tags/tag506.xml" /><Relationship Id="rId2" Type="http://schemas.openxmlformats.org/officeDocument/2006/relationships/tags" Target="../tags/tag489.xml" /><Relationship Id="rId20" Type="http://schemas.openxmlformats.org/officeDocument/2006/relationships/tags" Target="../tags/tag507.xml" /><Relationship Id="rId21" Type="http://schemas.openxmlformats.org/officeDocument/2006/relationships/tags" Target="../tags/tag508.xml" /><Relationship Id="rId22" Type="http://schemas.openxmlformats.org/officeDocument/2006/relationships/tags" Target="../tags/tag509.xml" /><Relationship Id="rId23" Type="http://schemas.openxmlformats.org/officeDocument/2006/relationships/tags" Target="../tags/tag510.xml" /><Relationship Id="rId24" Type="http://schemas.openxmlformats.org/officeDocument/2006/relationships/tags" Target="../tags/tag511.xml" /><Relationship Id="rId25" Type="http://schemas.openxmlformats.org/officeDocument/2006/relationships/tags" Target="../tags/tag512.xml" /><Relationship Id="rId26" Type="http://schemas.openxmlformats.org/officeDocument/2006/relationships/tags" Target="../tags/tag513.xml" /><Relationship Id="rId27" Type="http://schemas.openxmlformats.org/officeDocument/2006/relationships/tags" Target="../tags/tag514.xml" /><Relationship Id="rId28" Type="http://schemas.openxmlformats.org/officeDocument/2006/relationships/tags" Target="../tags/tag515.xml" /><Relationship Id="rId29" Type="http://schemas.openxmlformats.org/officeDocument/2006/relationships/tags" Target="../tags/tag516.xml" /><Relationship Id="rId3" Type="http://schemas.openxmlformats.org/officeDocument/2006/relationships/tags" Target="../tags/tag490.xml" /><Relationship Id="rId30" Type="http://schemas.openxmlformats.org/officeDocument/2006/relationships/tags" Target="../tags/tag517.xml" /><Relationship Id="rId31" Type="http://schemas.openxmlformats.org/officeDocument/2006/relationships/tags" Target="../tags/tag518.xml" /><Relationship Id="rId32" Type="http://schemas.openxmlformats.org/officeDocument/2006/relationships/tags" Target="../tags/tag519.xml" /><Relationship Id="rId33" Type="http://schemas.openxmlformats.org/officeDocument/2006/relationships/tags" Target="../tags/tag520.xml" /><Relationship Id="rId34" Type="http://schemas.openxmlformats.org/officeDocument/2006/relationships/tags" Target="../tags/tag521.xml" /><Relationship Id="rId35" Type="http://schemas.openxmlformats.org/officeDocument/2006/relationships/tags" Target="../tags/tag522.xml" /><Relationship Id="rId36" Type="http://schemas.openxmlformats.org/officeDocument/2006/relationships/tags" Target="../tags/tag523.xml" /><Relationship Id="rId37" Type="http://schemas.openxmlformats.org/officeDocument/2006/relationships/tags" Target="../tags/tag524.xml" /><Relationship Id="rId38" Type="http://schemas.openxmlformats.org/officeDocument/2006/relationships/tags" Target="../tags/tag525.xml" /><Relationship Id="rId39" Type="http://schemas.openxmlformats.org/officeDocument/2006/relationships/tags" Target="../tags/tag526.xml" /><Relationship Id="rId4" Type="http://schemas.openxmlformats.org/officeDocument/2006/relationships/tags" Target="../tags/tag491.xml" /><Relationship Id="rId40" Type="http://schemas.openxmlformats.org/officeDocument/2006/relationships/tags" Target="../tags/tag527.xml" /><Relationship Id="rId41" Type="http://schemas.openxmlformats.org/officeDocument/2006/relationships/tags" Target="../tags/tag528.xml" /><Relationship Id="rId42" Type="http://schemas.openxmlformats.org/officeDocument/2006/relationships/tags" Target="../tags/tag529.xml" /><Relationship Id="rId43" Type="http://schemas.openxmlformats.org/officeDocument/2006/relationships/tags" Target="../tags/tag530.xml" /><Relationship Id="rId44" Type="http://schemas.openxmlformats.org/officeDocument/2006/relationships/tags" Target="../tags/tag531.xml" /><Relationship Id="rId45" Type="http://schemas.openxmlformats.org/officeDocument/2006/relationships/tags" Target="../tags/tag532.xml" /><Relationship Id="rId46" Type="http://schemas.openxmlformats.org/officeDocument/2006/relationships/tags" Target="../tags/tag533.xml" /><Relationship Id="rId47" Type="http://schemas.openxmlformats.org/officeDocument/2006/relationships/tags" Target="../tags/tag534.xml" /><Relationship Id="rId48" Type="http://schemas.openxmlformats.org/officeDocument/2006/relationships/tags" Target="../tags/tag535.xml" /><Relationship Id="rId49" Type="http://schemas.openxmlformats.org/officeDocument/2006/relationships/tags" Target="../tags/tag536.xml" /><Relationship Id="rId5" Type="http://schemas.openxmlformats.org/officeDocument/2006/relationships/tags" Target="../tags/tag492.xml" /><Relationship Id="rId50" Type="http://schemas.openxmlformats.org/officeDocument/2006/relationships/tags" Target="../tags/tag537.xml" /><Relationship Id="rId51" Type="http://schemas.openxmlformats.org/officeDocument/2006/relationships/tags" Target="../tags/tag538.xml" /><Relationship Id="rId52" Type="http://schemas.openxmlformats.org/officeDocument/2006/relationships/tags" Target="../tags/tag539.xml" /><Relationship Id="rId53" Type="http://schemas.openxmlformats.org/officeDocument/2006/relationships/tags" Target="../tags/tag540.xml" /><Relationship Id="rId54" Type="http://schemas.openxmlformats.org/officeDocument/2006/relationships/tags" Target="../tags/tag541.xml" /><Relationship Id="rId55" Type="http://schemas.openxmlformats.org/officeDocument/2006/relationships/tags" Target="../tags/tag542.xml" /><Relationship Id="rId56" Type="http://schemas.openxmlformats.org/officeDocument/2006/relationships/tags" Target="../tags/tag543.xml" /><Relationship Id="rId57" Type="http://schemas.openxmlformats.org/officeDocument/2006/relationships/tags" Target="../tags/tag544.xml" /><Relationship Id="rId58" Type="http://schemas.openxmlformats.org/officeDocument/2006/relationships/tags" Target="../tags/tag545.xml" /><Relationship Id="rId59" Type="http://schemas.openxmlformats.org/officeDocument/2006/relationships/tags" Target="../tags/tag546.xml" /><Relationship Id="rId6" Type="http://schemas.openxmlformats.org/officeDocument/2006/relationships/tags" Target="../tags/tag493.xml" /><Relationship Id="rId60" Type="http://schemas.openxmlformats.org/officeDocument/2006/relationships/tags" Target="../tags/tag547.xml" /><Relationship Id="rId61" Type="http://schemas.openxmlformats.org/officeDocument/2006/relationships/tags" Target="../tags/tag548.xml" /><Relationship Id="rId62" Type="http://schemas.openxmlformats.org/officeDocument/2006/relationships/tags" Target="../tags/tag549.xml" /><Relationship Id="rId63" Type="http://schemas.openxmlformats.org/officeDocument/2006/relationships/tags" Target="../tags/tag550.xml" /><Relationship Id="rId64" Type="http://schemas.openxmlformats.org/officeDocument/2006/relationships/tags" Target="../tags/tag551.xml" /><Relationship Id="rId65" Type="http://schemas.openxmlformats.org/officeDocument/2006/relationships/tags" Target="../tags/tag552.xml" /><Relationship Id="rId66" Type="http://schemas.openxmlformats.org/officeDocument/2006/relationships/tags" Target="../tags/tag553.xml" /><Relationship Id="rId67" Type="http://schemas.openxmlformats.org/officeDocument/2006/relationships/tags" Target="../tags/tag554.xml" /><Relationship Id="rId68" Type="http://schemas.openxmlformats.org/officeDocument/2006/relationships/tags" Target="../tags/tag555.xml" /><Relationship Id="rId69" Type="http://schemas.openxmlformats.org/officeDocument/2006/relationships/tags" Target="../tags/tag556.xml" /><Relationship Id="rId7" Type="http://schemas.openxmlformats.org/officeDocument/2006/relationships/tags" Target="../tags/tag494.xml" /><Relationship Id="rId70" Type="http://schemas.openxmlformats.org/officeDocument/2006/relationships/tags" Target="../tags/tag557.xml" /><Relationship Id="rId71" Type="http://schemas.openxmlformats.org/officeDocument/2006/relationships/tags" Target="../tags/tag558.xml" /><Relationship Id="rId72" Type="http://schemas.openxmlformats.org/officeDocument/2006/relationships/tags" Target="../tags/tag559.xml" /><Relationship Id="rId73" Type="http://schemas.openxmlformats.org/officeDocument/2006/relationships/tags" Target="../tags/tag560.xml" /><Relationship Id="rId74" Type="http://schemas.openxmlformats.org/officeDocument/2006/relationships/tags" Target="../tags/tag561.xml" /><Relationship Id="rId75" Type="http://schemas.openxmlformats.org/officeDocument/2006/relationships/tags" Target="../tags/tag562.xml" /><Relationship Id="rId76" Type="http://schemas.openxmlformats.org/officeDocument/2006/relationships/tags" Target="../tags/tag563.xml" /><Relationship Id="rId77" Type="http://schemas.openxmlformats.org/officeDocument/2006/relationships/tags" Target="../tags/tag564.xml" /><Relationship Id="rId78" Type="http://schemas.openxmlformats.org/officeDocument/2006/relationships/tags" Target="../tags/tag565.xml" /><Relationship Id="rId79" Type="http://schemas.openxmlformats.org/officeDocument/2006/relationships/tags" Target="../tags/tag566.xml" /><Relationship Id="rId8" Type="http://schemas.openxmlformats.org/officeDocument/2006/relationships/tags" Target="../tags/tag495.xml" /><Relationship Id="rId80" Type="http://schemas.openxmlformats.org/officeDocument/2006/relationships/tags" Target="../tags/tag567.xml" /><Relationship Id="rId9" Type="http://schemas.openxmlformats.org/officeDocument/2006/relationships/tags" Target="../tags/tag49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226170" y="1945218"/>
            <a:ext cx="7744460" cy="1337310"/>
          </a:xfrm>
          <a:prstGeom prst="rect">
            <a:avLst/>
          </a:prstGeom>
          <a:noFill/>
        </p:spPr>
        <p:txBody>
          <a:bodyPr wrap="square" rtlCol="0" anchor="b" anchorCtr="0">
            <a:normAutofit fontScale="60000"/>
          </a:bodyPr>
          <a:lstStyle/>
          <a:p>
            <a:pPr algn="ctr"/>
            <a:r>
              <a:rPr lang="zh-CN" altLang="en-US" sz="8800" b="1" spc="1000">
                <a:solidFill>
                  <a:schemeClr val="accent1"/>
                </a:solidFill>
                <a:latin typeface="Arial" panose="020b0604020202020204" pitchFamily="34" charset="0"/>
                <a:ea typeface="微软雅黑"/>
              </a:rPr>
              <a:t>第三章</a:t>
            </a:r>
            <a:r>
              <a:rPr lang="en-US" altLang="zh-CN" sz="8800" b="1" spc="1000">
                <a:solidFill>
                  <a:schemeClr val="accent1"/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zh-CN" altLang="en-US" sz="8800" b="1" spc="1000">
                <a:solidFill>
                  <a:schemeClr val="accent1"/>
                </a:solidFill>
                <a:latin typeface="Arial" panose="020b0604020202020204" pitchFamily="34" charset="0"/>
                <a:ea typeface="微软雅黑"/>
              </a:rPr>
              <a:t>烃的衍生物</a:t>
            </a:r>
            <a:endParaRPr lang="zh-CN" altLang="en-US" sz="8800" b="1" spc="1000">
              <a:solidFill>
                <a:schemeClr val="accent1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756660" y="3460750"/>
            <a:ext cx="4683760" cy="1112520"/>
          </a:xfrm>
          <a:prstGeom prst="rect">
            <a:avLst/>
          </a:prstGeom>
          <a:noFill/>
          <a:ln>
            <a:noFill/>
          </a:ln>
        </p:spPr>
        <p:txBody>
          <a:bodyPr wrap="square" lIns="101600" tIns="38100" rIns="76200" bIns="3810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第二节</a:t>
            </a:r>
            <a:r>
              <a:rPr lang="en-US" altLang="zh-CN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  </a:t>
            </a:r>
            <a:r>
              <a:rPr lang="zh-CN" altLang="en-US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醇、酚</a:t>
            </a:r>
            <a:endParaRPr lang="zh-CN" altLang="en-US" sz="3200" b="1" spc="300">
              <a:solidFill>
                <a:schemeClr val="accent1"/>
              </a:solidFill>
              <a:uFillTx/>
              <a:latin typeface="Arial" panose="020b0604020202020204" pitchFamily="34" charset="0"/>
              <a:ea typeface="微软雅黑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第二课时</a:t>
            </a:r>
            <a:r>
              <a:rPr lang="en-US" altLang="zh-CN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   </a:t>
            </a:r>
            <a:r>
              <a:rPr lang="zh-CN" altLang="en-US" sz="3200" b="1" spc="3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sym typeface="+mn-ea"/>
              </a:rPr>
              <a:t>酚</a:t>
            </a:r>
            <a:endParaRPr lang="zh-CN" altLang="en-US" sz="3200" b="1" spc="300">
              <a:solidFill>
                <a:schemeClr val="accent1"/>
              </a:solidFill>
              <a:uFillTx/>
              <a:latin typeface="Arial" panose="020b0604020202020204" pitchFamily="34" charset="0"/>
              <a:ea typeface="微软雅黑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5841" name="Rectangle 3"/>
          <p:cNvSpPr>
            <a:spLocks noGrp="1" noRot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57400" y="1371600"/>
            <a:ext cx="8229600" cy="4784725"/>
          </a:xfrm>
        </p:spPr>
        <p:txBody>
          <a:bodyPr wrap="square" anchor="t" anchorCtr="0">
            <a:normAutofit lnSpcReduction="20000"/>
          </a:bodyPr>
          <a:lstStyle/>
          <a:p>
            <a:pPr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1" charset="-122"/>
              </a:rPr>
              <a:t>1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1" charset="-122"/>
              </a:rPr>
              <a:t>．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能证明苯酚具有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弱酸性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的实验是 </a:t>
            </a:r>
            <a:r>
              <a:rPr lang="en-GB" altLang="en-US" b="1">
                <a:latin typeface="Times New Roman" panose="02020603050405020304" pitchFamily="18" charset="0"/>
                <a:ea typeface="楷体_GB2312" pitchFamily="1" charset="-122"/>
              </a:rPr>
              <a:t>(     )</a:t>
            </a:r>
            <a:endParaRPr lang="en-US" altLang="zh-CN" b="1">
              <a:latin typeface="Times New Roman" panose="02020603050405020304" pitchFamily="18" charset="0"/>
              <a:ea typeface="楷体_GB2312" pitchFamily="1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1" charset="-122"/>
              </a:rPr>
              <a:t>A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．久置的苯酚往往呈粉红色</a:t>
            </a:r>
            <a:r>
              <a:rPr lang="zh-CN" altLang="en-US"/>
              <a:t> </a:t>
            </a:r>
            <a:endParaRPr lang="zh-CN" altLang="en-US" b="1">
              <a:latin typeface="Times New Roman" panose="02020603050405020304" pitchFamily="18" charset="0"/>
              <a:ea typeface="楷体_GB2312" pitchFamily="1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1" charset="-122"/>
              </a:rPr>
              <a:t>B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．苯酚钠溶液中通入</a:t>
            </a:r>
            <a:r>
              <a:rPr lang="en-US" altLang="zh-CN" b="1">
                <a:latin typeface="Times New Roman" panose="02020603050405020304" pitchFamily="18" charset="0"/>
                <a:ea typeface="楷体_GB2312" pitchFamily="1" charset="-122"/>
              </a:rPr>
              <a:t>CO</a:t>
            </a:r>
            <a:r>
              <a:rPr lang="en-US" altLang="zh-CN" b="1" baseline="-25000">
                <a:latin typeface="Times New Roman" panose="02020603050405020304" pitchFamily="18" charset="0"/>
                <a:ea typeface="楷体_GB2312" pitchFamily="1" charset="-122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后，溶液由澄清</a:t>
            </a:r>
            <a:endParaRPr lang="zh-CN" altLang="en-US" b="1">
              <a:latin typeface="Times New Roman" panose="02020603050405020304" pitchFamily="18" charset="0"/>
              <a:ea typeface="楷体_GB2312" pitchFamily="1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        变浑浊</a:t>
            </a:r>
            <a:endParaRPr lang="zh-CN" altLang="en-US" b="1">
              <a:latin typeface="Times New Roman" panose="02020603050405020304" pitchFamily="18" charset="0"/>
              <a:ea typeface="楷体_GB2312" pitchFamily="1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1" charset="-122"/>
              </a:rPr>
              <a:t>C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．苯酚的浑浊液加热后变澄清     </a:t>
            </a:r>
            <a:endParaRPr lang="zh-CN" altLang="en-US" b="1">
              <a:latin typeface="Times New Roman" panose="02020603050405020304" pitchFamily="18" charset="0"/>
              <a:ea typeface="楷体_GB2312" pitchFamily="1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1" charset="-122"/>
              </a:rPr>
              <a:t>D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．在苯酚的水溶液中加</a:t>
            </a:r>
            <a:r>
              <a:rPr lang="en-GB" altLang="en-US" b="1">
                <a:latin typeface="Times New Roman" panose="02020603050405020304" pitchFamily="18" charset="0"/>
                <a:ea typeface="楷体_GB2312" pitchFamily="1" charset="-122"/>
              </a:rPr>
              <a:t>NaOH</a:t>
            </a:r>
            <a:r>
              <a:rPr lang="zh-CN" altLang="en-US" b="1">
                <a:latin typeface="Times New Roman" panose="02020603050405020304" pitchFamily="18" charset="0"/>
                <a:ea typeface="楷体_GB2312" pitchFamily="1" charset="-122"/>
              </a:rPr>
              <a:t>生成苯酚钠</a:t>
            </a:r>
            <a:endParaRPr lang="zh-CN" altLang="en-US" b="1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grpSp>
        <p:nvGrpSpPr>
          <p:cNvPr id="35842" name="Group 13"/>
          <p:cNvGrpSpPr/>
          <p:nvPr>
            <p:custDataLst>
              <p:tags r:id="rId4"/>
            </p:custDataLst>
          </p:nvPr>
        </p:nvGrpSpPr>
        <p:grpSpPr>
          <a:xfrm>
            <a:off x="1905000" y="381000"/>
            <a:ext cx="2057400" cy="685800"/>
            <a:chExt cx="1392" cy="432"/>
          </a:xfrm>
        </p:grpSpPr>
        <p:sp>
          <p:nvSpPr>
            <p:cNvPr id="35843" name="Text Box 14"/>
            <p:cNvSpPr txBox="1"/>
            <p:nvPr>
              <p:custDataLst>
                <p:tags r:id="rId5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及时巩固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5844" name="Rectangle 15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1990" name="Text Box 8"/>
          <p:cNvSpPr txBox="1"/>
          <p:nvPr>
            <p:custDataLst>
              <p:tags r:id="rId7"/>
            </p:custDataLst>
          </p:nvPr>
        </p:nvSpPr>
        <p:spPr>
          <a:xfrm>
            <a:off x="8689975" y="1447800"/>
            <a:ext cx="720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9938" name="Picture 3" descr="3-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68906"/>
          <a:stretch>
            <a:fillRect/>
          </a:stretch>
        </p:blipFill>
        <p:spPr>
          <a:xfrm>
            <a:off x="1981200" y="4343400"/>
            <a:ext cx="15557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4">
            <a:hlinkClick r:id="rId6" action="ppaction://hlinkfile"/>
          </p:cNvPr>
          <p:cNvSpPr txBox="1"/>
          <p:nvPr>
            <p:custDataLst>
              <p:tags r:id="rId5"/>
            </p:custDataLst>
          </p:nvPr>
        </p:nvSpPr>
        <p:spPr>
          <a:xfrm rot="973941">
            <a:off x="2743200" y="2743200"/>
            <a:ext cx="23764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乙醇与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0" name="Text Box 5">
            <a:hlinkClick r:id="rId8" action="ppaction://hlinkfile"/>
          </p:cNvPr>
          <p:cNvSpPr txBox="1"/>
          <p:nvPr>
            <p:custDataLst>
              <p:tags r:id="rId7"/>
            </p:custDataLst>
          </p:nvPr>
        </p:nvSpPr>
        <p:spPr>
          <a:xfrm rot="973941">
            <a:off x="2971800" y="3352800"/>
            <a:ext cx="18303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水与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1" name="Text Box 7">
            <a:hlinkClick r:id="rId10" action="ppaction://hlinkfile"/>
          </p:cNvPr>
          <p:cNvSpPr txBox="1"/>
          <p:nvPr>
            <p:custDataLst>
              <p:tags r:id="rId9"/>
            </p:custDataLst>
          </p:nvPr>
        </p:nvSpPr>
        <p:spPr>
          <a:xfrm rot="973941">
            <a:off x="2971800" y="4114800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苯酚与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2" name="AutoShape 10"/>
          <p:cNvSpPr/>
          <p:nvPr>
            <p:custDataLst>
              <p:tags r:id="rId11"/>
            </p:custDataLst>
          </p:nvPr>
        </p:nvSpPr>
        <p:spPr>
          <a:xfrm>
            <a:off x="5562600" y="2743200"/>
            <a:ext cx="228600" cy="3048000"/>
          </a:xfrm>
          <a:prstGeom prst="downArrow">
            <a:avLst>
              <a:gd name="adj1" fmla="val 50000"/>
              <a:gd name="adj2" fmla="val 333086"/>
            </a:avLst>
          </a:prstGeom>
          <a:solidFill>
            <a:srgbClr val="CC99FF"/>
          </a:solidFill>
          <a:ln w="9525">
            <a:noFill/>
          </a:ln>
        </p:spPr>
        <p:txBody>
          <a:bodyPr vert="eaVert"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Text Box 11"/>
          <p:cNvSpPr txBox="1"/>
          <p:nvPr>
            <p:custDataLst>
              <p:tags r:id="rId12"/>
            </p:custDataLst>
          </p:nvPr>
        </p:nvSpPr>
        <p:spPr>
          <a:xfrm>
            <a:off x="4953000" y="2667000"/>
            <a:ext cx="442913" cy="31076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反应越来越剧烈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9944" name="Rectangle 14"/>
          <p:cNvSpPr/>
          <p:nvPr>
            <p:custDataLst>
              <p:tags r:id="rId13"/>
            </p:custDataLst>
          </p:nvPr>
        </p:nvSpPr>
        <p:spPr>
          <a:xfrm>
            <a:off x="7620000" y="2667000"/>
            <a:ext cx="269811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fontAlgn="base" hangingPunct="1">
              <a:spcBef>
                <a:spcPct val="0"/>
              </a:spcBef>
            </a:pPr>
            <a:r>
              <a:rPr lang="en-US" altLang="x-none" sz="3200" b="1" strike="noStrike" noProof="1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CH</a:t>
            </a:r>
            <a:r>
              <a:rPr lang="en-US" altLang="x-none" sz="3200" b="1" strike="noStrike" baseline="-25000" noProof="1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3</a:t>
            </a:r>
            <a:r>
              <a:rPr lang="en-US" altLang="x-none" sz="3200" b="1" strike="noStrike" noProof="1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CH</a:t>
            </a:r>
            <a:r>
              <a:rPr lang="en-US" altLang="x-none" sz="3200" b="1" strike="noStrike" baseline="-25000" noProof="1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2</a:t>
            </a:r>
            <a:r>
              <a:rPr lang="en-US" altLang="x-none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—</a:t>
            </a:r>
            <a:r>
              <a:rPr lang="en-US" altLang="x-none" sz="32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OH</a:t>
            </a:r>
            <a:endParaRPr lang="en-US" altLang="x-none" sz="3200" b="1" strike="noStrike" noProof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9945" name="Rectangle 15"/>
          <p:cNvSpPr/>
          <p:nvPr>
            <p:custDataLst>
              <p:tags r:id="rId14"/>
            </p:custDataLst>
          </p:nvPr>
        </p:nvSpPr>
        <p:spPr>
          <a:xfrm>
            <a:off x="8686800" y="3657600"/>
            <a:ext cx="152463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fontAlgn="base" hangingPunct="1">
              <a:spcBef>
                <a:spcPct val="0"/>
              </a:spcBef>
            </a:pPr>
            <a:r>
              <a:rPr lang="en-US" altLang="x-none" sz="3200" b="1" strike="noStrike" noProof="1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H</a:t>
            </a:r>
            <a:r>
              <a:rPr lang="en-US" altLang="x-none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—</a:t>
            </a:r>
            <a:r>
              <a:rPr lang="en-US" altLang="x-none" sz="32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OH</a:t>
            </a:r>
            <a:endParaRPr lang="en-US" altLang="x-none" sz="3200" b="1" strike="noStrike" noProof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9946" name="Rectangle 16"/>
          <p:cNvSpPr/>
          <p:nvPr>
            <p:custDataLst>
              <p:tags r:id="rId15"/>
            </p:custDataLst>
          </p:nvPr>
        </p:nvSpPr>
        <p:spPr>
          <a:xfrm>
            <a:off x="9144000" y="4594225"/>
            <a:ext cx="12312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fontAlgn="base" hangingPunct="1">
              <a:spcBef>
                <a:spcPct val="0"/>
              </a:spcBef>
            </a:pPr>
            <a:r>
              <a:rPr lang="en-US" altLang="x-none" sz="32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—</a:t>
            </a:r>
            <a:r>
              <a:rPr lang="en-US" altLang="x-none" sz="32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t>OH</a:t>
            </a:r>
            <a:endParaRPr lang="en-US" altLang="x-none" sz="3200" b="1" strike="noStrike" noProof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39947" name="Group 17"/>
          <p:cNvGrpSpPr/>
          <p:nvPr>
            <p:custDataLst>
              <p:tags r:id="rId16"/>
            </p:custDataLst>
          </p:nvPr>
        </p:nvGrpSpPr>
        <p:grpSpPr>
          <a:xfrm rot="-1897405">
            <a:off x="8183563" y="4665663"/>
            <a:ext cx="1150937" cy="1001712"/>
            <a:chExt cx="345" cy="300"/>
          </a:xfrm>
        </p:grpSpPr>
        <p:sp>
          <p:nvSpPr>
            <p:cNvPr id="36875" name="Line 18"/>
            <p:cNvSpPr/>
            <p:nvPr>
              <p:custDataLst>
                <p:tags r:id="rId17"/>
              </p:custDataLst>
            </p:nvPr>
          </p:nvSpPr>
          <p:spPr>
            <a:xfrm flipH="1" flipV="1">
              <a:off x="7" y="150"/>
              <a:ext cx="81" cy="14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76" name="未知"/>
            <p:cNvSpPr/>
            <p:nvPr>
              <p:custDataLst>
                <p:tags r:id="rId18"/>
              </p:custDataLst>
            </p:nvPr>
          </p:nvSpPr>
          <p:spPr>
            <a:xfrm>
              <a:off x="0" y="150"/>
              <a:ext cx="93" cy="150"/>
            </a:xfrm>
            <a:custGeom>
              <a:cxnLst>
                <a:cxn ang="0">
                  <a:pos x="93" y="138"/>
                </a:cxn>
                <a:cxn ang="0">
                  <a:pos x="86" y="15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93" y="138"/>
                </a:cxn>
              </a:cxnLst>
              <a:rect l="l" t="t" r="r" b="b"/>
              <a:pathLst>
                <a:path w="93" h="150">
                  <a:moveTo>
                    <a:pt x="93" y="138"/>
                  </a:moveTo>
                  <a:lnTo>
                    <a:pt x="86" y="15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93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Line 20"/>
            <p:cNvSpPr/>
            <p:nvPr>
              <p:custDataLst>
                <p:tags r:id="rId19"/>
              </p:custDataLst>
            </p:nvPr>
          </p:nvSpPr>
          <p:spPr>
            <a:xfrm flipH="1" flipV="1">
              <a:off x="40" y="150"/>
              <a:ext cx="67" cy="112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78" name="未知"/>
            <p:cNvSpPr/>
            <p:nvPr>
              <p:custDataLst>
                <p:tags r:id="rId20"/>
              </p:custDataLst>
            </p:nvPr>
          </p:nvSpPr>
          <p:spPr>
            <a:xfrm>
              <a:off x="36" y="147"/>
              <a:ext cx="76" cy="119"/>
            </a:xfrm>
            <a:custGeom>
              <a:cxnLst>
                <a:cxn ang="0">
                  <a:pos x="76" y="115"/>
                </a:cxn>
                <a:cxn ang="0">
                  <a:pos x="66" y="119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76" y="115"/>
                </a:cxn>
              </a:cxnLst>
              <a:rect l="l" t="t" r="r" b="b"/>
              <a:pathLst>
                <a:path w="76" h="119">
                  <a:moveTo>
                    <a:pt x="76" y="115"/>
                  </a:moveTo>
                  <a:lnTo>
                    <a:pt x="66" y="119"/>
                  </a:lnTo>
                  <a:lnTo>
                    <a:pt x="0" y="5"/>
                  </a:lnTo>
                  <a:lnTo>
                    <a:pt x="9" y="0"/>
                  </a:lnTo>
                  <a:lnTo>
                    <a:pt x="76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Line 22"/>
            <p:cNvSpPr/>
            <p:nvPr>
              <p:custDataLst>
                <p:tags r:id="rId21"/>
              </p:custDataLst>
            </p:nvPr>
          </p:nvSpPr>
          <p:spPr>
            <a:xfrm flipH="1">
              <a:off x="90" y="293"/>
              <a:ext cx="162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80" name="未知"/>
            <p:cNvSpPr/>
            <p:nvPr>
              <p:custDataLst>
                <p:tags r:id="rId22"/>
              </p:custDataLst>
            </p:nvPr>
          </p:nvSpPr>
          <p:spPr>
            <a:xfrm>
              <a:off x="86" y="288"/>
              <a:ext cx="173" cy="12"/>
            </a:xfrm>
            <a:custGeom>
              <a:cxnLst>
                <a:cxn ang="0">
                  <a:pos x="166" y="0"/>
                </a:cxn>
                <a:cxn ang="0">
                  <a:pos x="173" y="12"/>
                </a:cxn>
                <a:cxn ang="0">
                  <a:pos x="0" y="12"/>
                </a:cxn>
                <a:cxn ang="0">
                  <a:pos x="7" y="0"/>
                </a:cxn>
                <a:cxn ang="0">
                  <a:pos x="166" y="0"/>
                </a:cxn>
              </a:cxnLst>
              <a:rect l="l" t="t" r="r" b="b"/>
              <a:pathLst>
                <a:path w="173" h="12">
                  <a:moveTo>
                    <a:pt x="166" y="0"/>
                  </a:moveTo>
                  <a:lnTo>
                    <a:pt x="173" y="12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Line 24"/>
            <p:cNvSpPr/>
            <p:nvPr>
              <p:custDataLst>
                <p:tags r:id="rId23"/>
              </p:custDataLst>
            </p:nvPr>
          </p:nvSpPr>
          <p:spPr>
            <a:xfrm flipH="1">
              <a:off x="255" y="150"/>
              <a:ext cx="83" cy="14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82" name="未知"/>
            <p:cNvSpPr/>
            <p:nvPr>
              <p:custDataLst>
                <p:tags r:id="rId24"/>
              </p:custDataLst>
            </p:nvPr>
          </p:nvSpPr>
          <p:spPr>
            <a:xfrm>
              <a:off x="252" y="150"/>
              <a:ext cx="93" cy="150"/>
            </a:xfrm>
            <a:custGeom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7" y="150"/>
                </a:cxn>
                <a:cxn ang="0">
                  <a:pos x="0" y="138"/>
                </a:cxn>
                <a:cxn ang="0">
                  <a:pos x="79" y="0"/>
                </a:cxn>
              </a:cxnLst>
              <a:rect l="l" t="t" r="r" b="b"/>
              <a:pathLst>
                <a:path w="93" h="150">
                  <a:moveTo>
                    <a:pt x="79" y="0"/>
                  </a:moveTo>
                  <a:lnTo>
                    <a:pt x="93" y="0"/>
                  </a:lnTo>
                  <a:lnTo>
                    <a:pt x="7" y="150"/>
                  </a:lnTo>
                  <a:lnTo>
                    <a:pt x="0" y="13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Line 26"/>
            <p:cNvSpPr/>
            <p:nvPr>
              <p:custDataLst>
                <p:tags r:id="rId25"/>
              </p:custDataLst>
            </p:nvPr>
          </p:nvSpPr>
          <p:spPr>
            <a:xfrm flipH="1">
              <a:off x="238" y="150"/>
              <a:ext cx="64" cy="112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84" name="未知"/>
            <p:cNvSpPr/>
            <p:nvPr>
              <p:custDataLst>
                <p:tags r:id="rId26"/>
              </p:custDataLst>
            </p:nvPr>
          </p:nvSpPr>
          <p:spPr>
            <a:xfrm>
              <a:off x="233" y="147"/>
              <a:ext cx="76" cy="119"/>
            </a:xfrm>
            <a:custGeom>
              <a:cxnLst>
                <a:cxn ang="0">
                  <a:pos x="64" y="0"/>
                </a:cxn>
                <a:cxn ang="0">
                  <a:pos x="76" y="5"/>
                </a:cxn>
                <a:cxn ang="0">
                  <a:pos x="10" y="119"/>
                </a:cxn>
                <a:cxn ang="0">
                  <a:pos x="0" y="115"/>
                </a:cxn>
                <a:cxn ang="0">
                  <a:pos x="64" y="0"/>
                </a:cxn>
              </a:cxnLst>
              <a:rect l="l" t="t" r="r" b="b"/>
              <a:pathLst>
                <a:path w="76" h="119">
                  <a:moveTo>
                    <a:pt x="64" y="0"/>
                  </a:moveTo>
                  <a:lnTo>
                    <a:pt x="76" y="5"/>
                  </a:lnTo>
                  <a:lnTo>
                    <a:pt x="10" y="119"/>
                  </a:lnTo>
                  <a:lnTo>
                    <a:pt x="0" y="1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5" name="Line 28"/>
            <p:cNvSpPr/>
            <p:nvPr>
              <p:custDataLst>
                <p:tags r:id="rId27"/>
              </p:custDataLst>
            </p:nvPr>
          </p:nvSpPr>
          <p:spPr>
            <a:xfrm>
              <a:off x="255" y="7"/>
              <a:ext cx="83" cy="14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86" name="未知"/>
            <p:cNvSpPr/>
            <p:nvPr>
              <p:custDataLst>
                <p:tags r:id="rId28"/>
              </p:custDataLst>
            </p:nvPr>
          </p:nvSpPr>
          <p:spPr>
            <a:xfrm>
              <a:off x="252" y="0"/>
              <a:ext cx="93" cy="150"/>
            </a:xfrm>
            <a:custGeom>
              <a:cxnLst>
                <a:cxn ang="0">
                  <a:pos x="0" y="12"/>
                </a:cxn>
                <a:cxn ang="0">
                  <a:pos x="7" y="0"/>
                </a:cxn>
                <a:cxn ang="0">
                  <a:pos x="93" y="150"/>
                </a:cxn>
                <a:cxn ang="0">
                  <a:pos x="79" y="150"/>
                </a:cxn>
                <a:cxn ang="0">
                  <a:pos x="0" y="12"/>
                </a:cxn>
              </a:cxnLst>
              <a:rect l="l" t="t" r="r" b="b"/>
              <a:pathLst>
                <a:path w="93" h="150">
                  <a:moveTo>
                    <a:pt x="0" y="12"/>
                  </a:moveTo>
                  <a:lnTo>
                    <a:pt x="7" y="0"/>
                  </a:lnTo>
                  <a:lnTo>
                    <a:pt x="93" y="150"/>
                  </a:lnTo>
                  <a:lnTo>
                    <a:pt x="79" y="15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7" name="Line 30"/>
            <p:cNvSpPr/>
            <p:nvPr>
              <p:custDataLst>
                <p:tags r:id="rId29"/>
              </p:custDataLst>
            </p:nvPr>
          </p:nvSpPr>
          <p:spPr>
            <a:xfrm>
              <a:off x="90" y="5"/>
              <a:ext cx="162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88" name="未知"/>
            <p:cNvSpPr/>
            <p:nvPr>
              <p:custDataLst>
                <p:tags r:id="rId30"/>
              </p:custDataLst>
            </p:nvPr>
          </p:nvSpPr>
          <p:spPr>
            <a:xfrm>
              <a:off x="86" y="0"/>
              <a:ext cx="173" cy="12"/>
            </a:xfrm>
            <a:custGeom>
              <a:cxnLst>
                <a:cxn ang="0">
                  <a:pos x="7" y="12"/>
                </a:cxn>
                <a:cxn ang="0">
                  <a:pos x="0" y="0"/>
                </a:cxn>
                <a:cxn ang="0">
                  <a:pos x="173" y="0"/>
                </a:cxn>
                <a:cxn ang="0">
                  <a:pos x="166" y="12"/>
                </a:cxn>
                <a:cxn ang="0">
                  <a:pos x="7" y="12"/>
                </a:cxn>
              </a:cxnLst>
              <a:rect l="l" t="t" r="r" b="b"/>
              <a:pathLst>
                <a:path w="173" h="12">
                  <a:moveTo>
                    <a:pt x="7" y="12"/>
                  </a:moveTo>
                  <a:lnTo>
                    <a:pt x="0" y="0"/>
                  </a:lnTo>
                  <a:lnTo>
                    <a:pt x="173" y="0"/>
                  </a:lnTo>
                  <a:lnTo>
                    <a:pt x="166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9" name="Line 32"/>
            <p:cNvSpPr/>
            <p:nvPr>
              <p:custDataLst>
                <p:tags r:id="rId31"/>
              </p:custDataLst>
            </p:nvPr>
          </p:nvSpPr>
          <p:spPr>
            <a:xfrm>
              <a:off x="107" y="36"/>
              <a:ext cx="129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90" name="Rectangle 33"/>
            <p:cNvSpPr/>
            <p:nvPr>
              <p:custDataLst>
                <p:tags r:id="rId32"/>
              </p:custDataLst>
            </p:nvPr>
          </p:nvSpPr>
          <p:spPr>
            <a:xfrm>
              <a:off x="107" y="31"/>
              <a:ext cx="13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91" name="Line 34"/>
            <p:cNvSpPr/>
            <p:nvPr>
              <p:custDataLst>
                <p:tags r:id="rId33"/>
              </p:custDataLst>
            </p:nvPr>
          </p:nvSpPr>
          <p:spPr>
            <a:xfrm flipV="1">
              <a:off x="7" y="7"/>
              <a:ext cx="81" cy="14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92" name="未知"/>
            <p:cNvSpPr/>
            <p:nvPr>
              <p:custDataLst>
                <p:tags r:id="rId34"/>
              </p:custDataLst>
            </p:nvPr>
          </p:nvSpPr>
          <p:spPr>
            <a:xfrm>
              <a:off x="0" y="0"/>
              <a:ext cx="93" cy="150"/>
            </a:xfrm>
            <a:custGeom>
              <a:cxnLst>
                <a:cxn ang="0">
                  <a:pos x="86" y="0"/>
                </a:cxn>
                <a:cxn ang="0">
                  <a:pos x="93" y="12"/>
                </a:cxn>
                <a:cxn ang="0">
                  <a:pos x="14" y="150"/>
                </a:cxn>
                <a:cxn ang="0">
                  <a:pos x="0" y="150"/>
                </a:cxn>
                <a:cxn ang="0">
                  <a:pos x="86" y="0"/>
                </a:cxn>
              </a:cxnLst>
              <a:rect l="l" t="t" r="r" b="b"/>
              <a:pathLst>
                <a:path w="93" h="150">
                  <a:moveTo>
                    <a:pt x="86" y="0"/>
                  </a:moveTo>
                  <a:lnTo>
                    <a:pt x="93" y="12"/>
                  </a:lnTo>
                  <a:lnTo>
                    <a:pt x="14" y="150"/>
                  </a:lnTo>
                  <a:lnTo>
                    <a:pt x="0" y="15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66" name="Rectangle 37"/>
          <p:cNvSpPr/>
          <p:nvPr>
            <p:custDataLst>
              <p:tags r:id="rId35"/>
            </p:custDataLst>
          </p:nvPr>
        </p:nvSpPr>
        <p:spPr>
          <a:xfrm>
            <a:off x="1905000" y="6096000"/>
            <a:ext cx="849788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苯环影响-OH，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7" name="Text Box 39"/>
          <p:cNvSpPr txBox="1"/>
          <p:nvPr>
            <p:custDataLst>
              <p:tags r:id="rId36"/>
            </p:custDataLst>
          </p:nvPr>
        </p:nvSpPr>
        <p:spPr>
          <a:xfrm>
            <a:off x="6019800" y="4800600"/>
            <a:ext cx="20574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羟基上的</a:t>
            </a: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H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越来越活泼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9968" name="Rectangle 40"/>
          <p:cNvSpPr/>
          <p:nvPr>
            <p:custDataLst>
              <p:tags r:id="rId37"/>
            </p:custDataLst>
          </p:nvPr>
        </p:nvSpPr>
        <p:spPr>
          <a:xfrm>
            <a:off x="4648200" y="6096000"/>
            <a:ext cx="38614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使-OH上的H活性增强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9" name="文本框 39968"/>
          <p:cNvSpPr txBox="1"/>
          <p:nvPr>
            <p:custDataLst>
              <p:tags r:id="rId38"/>
            </p:custDataLst>
          </p:nvPr>
        </p:nvSpPr>
        <p:spPr>
          <a:xfrm>
            <a:off x="1676400" y="1905000"/>
            <a:ext cx="7924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【探究】乙醇、水、苯酚与钠的反应速率的快慢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6897" name="文本框 39969"/>
          <p:cNvSpPr txBox="1"/>
          <p:nvPr>
            <p:custDataLst>
              <p:tags r:id="rId39"/>
            </p:custDataLst>
          </p:nvPr>
        </p:nvSpPr>
        <p:spPr>
          <a:xfrm>
            <a:off x="1828800" y="30480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2、与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反应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971" name="组合 39970"/>
          <p:cNvGrpSpPr/>
          <p:nvPr>
            <p:custDataLst>
              <p:tags r:id="rId40"/>
            </p:custDataLst>
          </p:nvPr>
        </p:nvGrpSpPr>
        <p:grpSpPr>
          <a:xfrm>
            <a:off x="3810000" y="76200"/>
            <a:ext cx="6706235" cy="1745298"/>
            <a:chExt cx="10561" cy="2748"/>
          </a:xfrm>
        </p:grpSpPr>
        <p:grpSp>
          <p:nvGrpSpPr>
            <p:cNvPr id="36899" name="Group 4"/>
            <p:cNvGrpSpPr/>
            <p:nvPr>
              <p:custDataLst>
                <p:tags r:id="rId41"/>
              </p:custDataLst>
            </p:nvPr>
          </p:nvGrpSpPr>
          <p:grpSpPr>
            <a:xfrm>
              <a:off x="794" y="0"/>
              <a:ext cx="1927" cy="2632"/>
              <a:chExt cx="771" cy="1053"/>
            </a:xfrm>
          </p:grpSpPr>
          <p:grpSp>
            <p:nvGrpSpPr>
              <p:cNvPr id="36900" name="Group 5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0" y="454"/>
                <a:ext cx="544" cy="599"/>
                <a:chExt cx="817" cy="907"/>
              </a:xfrm>
            </p:grpSpPr>
            <p:sp>
              <p:nvSpPr>
                <p:cNvPr id="36901" name="AutoShape 6"/>
                <p:cNvSpPr/>
                <p:nvPr>
                  <p:custDataLst>
                    <p:tags r:id="rId43"/>
                  </p:custDataLst>
                </p:nvPr>
              </p:nvSpPr>
              <p:spPr>
                <a:xfrm rot="-5400000">
                  <a:off x="-45" y="45"/>
                  <a:ext cx="907" cy="817"/>
                </a:xfrm>
                <a:prstGeom prst="hexagon">
                  <a:avLst>
                    <a:gd name="adj" fmla="val 27753"/>
                    <a:gd name="vf" fmla="val 115470"/>
                  </a:avLst>
                </a:prstGeom>
                <a:solidFill>
                  <a:schemeClr val="bg1"/>
                </a:solidFill>
                <a:ln w="349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02" name="Line 7"/>
                <p:cNvSpPr/>
                <p:nvPr>
                  <p:custDataLst>
                    <p:tags r:id="rId44"/>
                  </p:custDataLst>
                </p:nvPr>
              </p:nvSpPr>
              <p:spPr>
                <a:xfrm flipH="1">
                  <a:off x="63" y="57"/>
                  <a:ext cx="346" cy="198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03" name="Line 8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2" y="623"/>
                  <a:ext cx="377" cy="199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04" name="Line 9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754" y="255"/>
                  <a:ext cx="1" cy="397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6905" name="Line 10"/>
              <p:cNvSpPr/>
              <p:nvPr>
                <p:custDataLst>
                  <p:tags r:id="rId47"/>
                </p:custDataLst>
              </p:nvPr>
            </p:nvSpPr>
            <p:spPr>
              <a:xfrm flipH="1" flipV="1">
                <a:off x="272" y="272"/>
                <a:ext cx="0" cy="182"/>
              </a:xfrm>
              <a:prstGeom prst="line">
                <a:avLst/>
              </a:prstGeom>
              <a:ln w="349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906" name="Text Box 11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136" y="0"/>
                <a:ext cx="63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en-US" altLang="zh-CN" sz="2800" b="1">
                    <a:latin typeface="Arial" panose="020b0604020202020204" pitchFamily="34" charset="0"/>
                    <a:ea typeface="宋体" panose="02010600030101010101" pitchFamily="2" charset="-122"/>
                  </a:rPr>
                  <a:t>OH</a:t>
                </a:r>
                <a:endPara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907" name="Text Box 12"/>
            <p:cNvSpPr txBox="1"/>
            <p:nvPr>
              <p:custDataLst>
                <p:tags r:id="rId49"/>
              </p:custDataLst>
            </p:nvPr>
          </p:nvSpPr>
          <p:spPr>
            <a:xfrm>
              <a:off x="0" y="1243"/>
              <a:ext cx="1056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just"/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            +  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Na→2            +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↑</a:t>
              </a:r>
              <a:endParaRPr lang="en-US" altLang="zh-CN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6908" name="Group 13"/>
            <p:cNvGrpSpPr/>
            <p:nvPr>
              <p:custDataLst>
                <p:tags r:id="rId50"/>
              </p:custDataLst>
            </p:nvPr>
          </p:nvGrpSpPr>
          <p:grpSpPr>
            <a:xfrm>
              <a:off x="5896" y="115"/>
              <a:ext cx="1928" cy="2633"/>
              <a:chExt cx="771" cy="1053"/>
            </a:xfrm>
          </p:grpSpPr>
          <p:grpSp>
            <p:nvGrpSpPr>
              <p:cNvPr id="36909" name="Group 14"/>
              <p:cNvGrpSpPr/>
              <p:nvPr>
                <p:custDataLst>
                  <p:tags r:id="rId51"/>
                </p:custDataLst>
              </p:nvPr>
            </p:nvGrpSpPr>
            <p:grpSpPr>
              <a:xfrm>
                <a:off x="0" y="454"/>
                <a:ext cx="544" cy="599"/>
                <a:chExt cx="817" cy="907"/>
              </a:xfrm>
            </p:grpSpPr>
            <p:sp>
              <p:nvSpPr>
                <p:cNvPr id="36910" name="AutoShape 15"/>
                <p:cNvSpPr/>
                <p:nvPr>
                  <p:custDataLst>
                    <p:tags r:id="rId52"/>
                  </p:custDataLst>
                </p:nvPr>
              </p:nvSpPr>
              <p:spPr>
                <a:xfrm rot="-5400000">
                  <a:off x="-45" y="45"/>
                  <a:ext cx="907" cy="817"/>
                </a:xfrm>
                <a:prstGeom prst="hexagon">
                  <a:avLst>
                    <a:gd name="adj" fmla="val 27753"/>
                    <a:gd name="vf" fmla="val 115470"/>
                  </a:avLst>
                </a:prstGeom>
                <a:solidFill>
                  <a:schemeClr val="bg1"/>
                </a:solidFill>
                <a:ln w="349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11" name="Line 16"/>
                <p:cNvSpPr/>
                <p:nvPr>
                  <p:custDataLst>
                    <p:tags r:id="rId53"/>
                  </p:custDataLst>
                </p:nvPr>
              </p:nvSpPr>
              <p:spPr>
                <a:xfrm flipH="1">
                  <a:off x="63" y="57"/>
                  <a:ext cx="346" cy="198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12" name="Line 17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32" y="623"/>
                  <a:ext cx="377" cy="199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13" name="Line 18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754" y="255"/>
                  <a:ext cx="1" cy="397"/>
                </a:xfrm>
                <a:prstGeom prst="line">
                  <a:avLst/>
                </a:prstGeom>
                <a:ln w="349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6914" name="Line 19"/>
              <p:cNvSpPr/>
              <p:nvPr>
                <p:custDataLst>
                  <p:tags r:id="rId56"/>
                </p:custDataLst>
              </p:nvPr>
            </p:nvSpPr>
            <p:spPr>
              <a:xfrm flipH="1" flipV="1">
                <a:off x="272" y="272"/>
                <a:ext cx="0" cy="182"/>
              </a:xfrm>
              <a:prstGeom prst="line">
                <a:avLst/>
              </a:prstGeom>
              <a:ln w="349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915" name="Text Box 20"/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136" y="0"/>
                <a:ext cx="63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en-US" altLang="zh-CN" sz="2800" b="1">
                    <a:latin typeface="Arial" panose="020b0604020202020204" pitchFamily="34" charset="0"/>
                    <a:ea typeface="宋体" panose="02010600030101010101" pitchFamily="2" charset="-122"/>
                  </a:rPr>
                  <a:t>ONa</a:t>
                </a:r>
                <a:endPara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9" grpId="0"/>
      <p:bldP spid="39939" grpId="0"/>
      <p:bldP spid="39940" grpId="0"/>
      <p:bldP spid="39941" grpId="0"/>
      <p:bldP spid="39944" grpId="0"/>
      <p:bldP spid="39945" grpId="0"/>
      <p:bldP spid="39946" grpId="0"/>
      <p:bldP spid="39943" grpId="0"/>
      <p:bldP spid="39942" grpId="0"/>
      <p:bldP spid="39967" grpId="0"/>
      <p:bldP spid="39966" grpId="0"/>
      <p:bldP spid="39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7889" name="Rectangle 4"/>
          <p:cNvSpPr/>
          <p:nvPr>
            <p:custDataLst>
              <p:tags r:id="rId3"/>
            </p:custDataLst>
          </p:nvPr>
        </p:nvSpPr>
        <p:spPr>
          <a:xfrm>
            <a:off x="1828800" y="838200"/>
            <a:ext cx="8208963" cy="403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590550" indent="-590550" defTabSz="88138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2. 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下列物质中：</a:t>
            </a:r>
            <a:b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</a:br>
            <a:b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）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CH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3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CH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2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OH   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）             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  <a:p>
            <a:pPr marL="590550" indent="-590550" defTabSz="88138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     </a:t>
            </a:r>
            <a:b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）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H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2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O                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（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）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CH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3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COOH</a:t>
            </a:r>
            <a:endParaRPr lang="en-US" altLang="zh-CN" sz="3200" b="1">
              <a:latin typeface="Arial" panose="020b0604020202020204" pitchFamily="34" charset="0"/>
              <a:ea typeface="楷体_GB2312" pitchFamily="1" charset="-122"/>
            </a:endParaRPr>
          </a:p>
          <a:p>
            <a:pPr marL="590550" indent="-590550" defTabSz="88138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zh-CN" sz="3200" b="1">
              <a:latin typeface="Arial" panose="020b0604020202020204" pitchFamily="34" charset="0"/>
              <a:ea typeface="楷体_GB2312" pitchFamily="1" charset="-122"/>
            </a:endParaRPr>
          </a:p>
          <a:p>
            <a:pPr marL="590550" indent="-590550" defTabSz="88138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(1)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能与金属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Na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发生反应的是（                     ）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  <a:p>
            <a:pPr marL="590550" indent="-590550" defTabSz="88138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(2)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能与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NaOH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溶液发生反应的是（              ）</a:t>
            </a:r>
            <a:endParaRPr lang="en-US" altLang="zh-CN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  <p:grpSp>
        <p:nvGrpSpPr>
          <p:cNvPr id="37890" name="Group 24"/>
          <p:cNvGrpSpPr/>
          <p:nvPr>
            <p:custDataLst>
              <p:tags r:id="rId4"/>
            </p:custDataLst>
          </p:nvPr>
        </p:nvGrpSpPr>
        <p:grpSpPr>
          <a:xfrm>
            <a:off x="7377113" y="1222375"/>
            <a:ext cx="2592387" cy="904875"/>
            <a:chExt cx="1461" cy="389"/>
          </a:xfrm>
        </p:grpSpPr>
        <p:grpSp>
          <p:nvGrpSpPr>
            <p:cNvPr id="37891" name="Group 25"/>
            <p:cNvGrpSpPr/>
            <p:nvPr>
              <p:custDataLst>
                <p:tags r:id="rId5"/>
              </p:custDataLst>
            </p:nvPr>
          </p:nvGrpSpPr>
          <p:grpSpPr>
            <a:xfrm>
              <a:off x="55" y="12"/>
              <a:ext cx="1406" cy="349"/>
              <a:chExt cx="1296" cy="349"/>
            </a:xfrm>
          </p:grpSpPr>
          <p:sp>
            <p:nvSpPr>
              <p:cNvPr id="37892" name="Text Box 2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70" y="18"/>
                <a:ext cx="926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3200">
                    <a:latin typeface="Arial" panose="020b0604020202020204" pitchFamily="34" charset="0"/>
                    <a:ea typeface="宋体" panose="02010600030101010101" pitchFamily="2" charset="-122"/>
                  </a:rPr>
                  <a:t>—OH</a:t>
                </a:r>
                <a:endParaRPr lang="en-US" altLang="zh-CN" sz="32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3" name="AutoShape 27"/>
              <p:cNvSpPr>
                <a:spLocks noChangeAspect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417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894" name="Group 28"/>
            <p:cNvGrpSpPr/>
            <p:nvPr>
              <p:custDataLst>
                <p:tags r:id="rId8"/>
              </p:custDataLst>
            </p:nvPr>
          </p:nvGrpSpPr>
          <p:grpSpPr>
            <a:xfrm>
              <a:off x="0" y="0"/>
              <a:ext cx="531" cy="389"/>
              <a:chExt cx="490" cy="389"/>
            </a:xfrm>
          </p:grpSpPr>
          <p:sp>
            <p:nvSpPr>
              <p:cNvPr id="37895" name="Line 29"/>
              <p:cNvSpPr/>
              <p:nvPr>
                <p:custDataLst>
                  <p:tags r:id="rId9"/>
                </p:custDataLst>
              </p:nvPr>
            </p:nvSpPr>
            <p:spPr>
              <a:xfrm>
                <a:off x="157" y="63"/>
                <a:ext cx="197" cy="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6" name="Line 30"/>
              <p:cNvSpPr/>
              <p:nvPr>
                <p:custDataLst>
                  <p:tags r:id="rId10"/>
                </p:custDataLst>
              </p:nvPr>
            </p:nvSpPr>
            <p:spPr>
              <a:xfrm>
                <a:off x="65" y="204"/>
                <a:ext cx="92" cy="14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7" name="Line 31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325" y="194"/>
                <a:ext cx="98" cy="15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8" name="Freeform 32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490" cy="389"/>
              </a:xfrm>
              <a:custGeom>
                <a:cxnLst>
                  <a:cxn ang="0">
                    <a:pos x="135" y="0"/>
                  </a:cxn>
                  <a:cxn ang="0">
                    <a:pos x="374" y="3"/>
                  </a:cxn>
                  <a:cxn ang="0">
                    <a:pos x="490" y="196"/>
                  </a:cxn>
                  <a:cxn ang="0">
                    <a:pos x="367" y="389"/>
                  </a:cxn>
                  <a:cxn ang="0">
                    <a:pos x="127" y="386"/>
                  </a:cxn>
                  <a:cxn ang="0">
                    <a:pos x="0" y="197"/>
                  </a:cxn>
                  <a:cxn ang="0">
                    <a:pos x="135" y="0"/>
                  </a:cxn>
                </a:cxnLst>
                <a:rect l="l" t="t" r="r" b="b"/>
                <a:pathLst>
                  <a:path w="3433" h="2726">
                    <a:moveTo>
                      <a:pt x="946" y="0"/>
                    </a:moveTo>
                    <a:lnTo>
                      <a:pt x="2621" y="20"/>
                    </a:lnTo>
                    <a:lnTo>
                      <a:pt x="3433" y="1373"/>
                    </a:lnTo>
                    <a:lnTo>
                      <a:pt x="2570" y="2726"/>
                    </a:lnTo>
                    <a:lnTo>
                      <a:pt x="893" y="2706"/>
                    </a:lnTo>
                    <a:lnTo>
                      <a:pt x="0" y="1378"/>
                    </a:lnTo>
                    <a:lnTo>
                      <a:pt x="94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972" name="Text Box 33"/>
          <p:cNvSpPr txBox="1"/>
          <p:nvPr>
            <p:custDataLst>
              <p:tags r:id="rId13"/>
            </p:custDataLst>
          </p:nvPr>
        </p:nvSpPr>
        <p:spPr>
          <a:xfrm>
            <a:off x="8242300" y="4143375"/>
            <a:ext cx="13811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40973" name="Text Box 35"/>
          <p:cNvSpPr txBox="1"/>
          <p:nvPr>
            <p:custDataLst>
              <p:tags r:id="rId14"/>
            </p:custDataLst>
          </p:nvPr>
        </p:nvSpPr>
        <p:spPr>
          <a:xfrm>
            <a:off x="7377113" y="3567113"/>
            <a:ext cx="28082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C 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grpSp>
        <p:nvGrpSpPr>
          <p:cNvPr id="37901" name="Group 13"/>
          <p:cNvGrpSpPr/>
          <p:nvPr>
            <p:custDataLst>
              <p:tags r:id="rId15"/>
            </p:custDataLst>
          </p:nvPr>
        </p:nvGrpSpPr>
        <p:grpSpPr>
          <a:xfrm>
            <a:off x="1828800" y="76200"/>
            <a:ext cx="2057400" cy="685800"/>
            <a:chExt cx="1392" cy="432"/>
          </a:xfrm>
        </p:grpSpPr>
        <p:sp>
          <p:nvSpPr>
            <p:cNvPr id="37902" name="Text Box 14"/>
            <p:cNvSpPr txBox="1"/>
            <p:nvPr>
              <p:custDataLst>
                <p:tags r:id="rId16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及时巩固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7903" name="Rectangle 15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0977" name="文本框 40976"/>
          <p:cNvSpPr txBox="1"/>
          <p:nvPr>
            <p:custDataLst>
              <p:tags r:id="rId18"/>
            </p:custDataLst>
          </p:nvPr>
        </p:nvSpPr>
        <p:spPr>
          <a:xfrm>
            <a:off x="1828800" y="5105400"/>
            <a:ext cx="7696200" cy="1386205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小结：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★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反应</a:t>
            </a:r>
            <a:r>
              <a: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醇、酚、羧酸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等（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凡含-OH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★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OH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反应</a:t>
            </a:r>
            <a:r>
              <a: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含有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酚羟基和-COOH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/>
      <p:bldP spid="409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8913" name="Picture 12" descr="Phenol-3D-balls">
            <a:hlinkClick r:id="rId5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58925" y="1268413"/>
            <a:ext cx="3638550" cy="424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 Box 7"/>
          <p:cNvSpPr txBox="1"/>
          <p:nvPr>
            <p:custDataLst>
              <p:tags r:id="rId6"/>
            </p:custDataLst>
          </p:nvPr>
        </p:nvSpPr>
        <p:spPr>
          <a:xfrm>
            <a:off x="4943475" y="2636838"/>
            <a:ext cx="57610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苯环影响羟基，使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-O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活性增强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12" name="AutoShape 8"/>
          <p:cNvSpPr/>
          <p:nvPr>
            <p:custDataLst>
              <p:tags r:id="rId7"/>
            </p:custDataLst>
          </p:nvPr>
        </p:nvSpPr>
        <p:spPr>
          <a:xfrm rot="-2952790">
            <a:off x="5880100" y="1916113"/>
            <a:ext cx="576263" cy="576262"/>
          </a:xfrm>
          <a:prstGeom prst="upArrow">
            <a:avLst>
              <a:gd name="adj1" fmla="val 49861"/>
              <a:gd name="adj2" fmla="val 60310"/>
            </a:avLst>
          </a:prstGeom>
          <a:solidFill>
            <a:srgbClr val="FF0000"/>
          </a:soli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 anchorCtr="0"/>
          <a:lstStyle/>
          <a:p>
            <a:pPr algn="ctr"/>
            <a:endParaRPr lang="zh-CN" altLang="en-US" sz="2800" b="1">
              <a:solidFill>
                <a:srgbClr val="FF66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8916" name="Rectangle 9"/>
          <p:cNvSpPr/>
          <p:nvPr>
            <p:custDataLst>
              <p:tags r:id="rId8"/>
            </p:custDataLst>
          </p:nvPr>
        </p:nvSpPr>
        <p:spPr>
          <a:xfrm>
            <a:off x="4583113" y="1196975"/>
            <a:ext cx="215900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弱酸性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14" name="Text Box 13"/>
          <p:cNvSpPr txBox="1"/>
          <p:nvPr>
            <p:custDataLst>
              <p:tags r:id="rId9"/>
            </p:custDataLst>
          </p:nvPr>
        </p:nvSpPr>
        <p:spPr>
          <a:xfrm>
            <a:off x="2424113" y="5524500"/>
            <a:ext cx="7056437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600" b="1">
                <a:latin typeface="Arial" panose="020b0604020202020204" pitchFamily="34" charset="0"/>
                <a:ea typeface="黑体" panose="02010609060101010101" pitchFamily="49" charset="-122"/>
              </a:rPr>
              <a:t>羟基对苯环的性质是否有影响</a:t>
            </a:r>
            <a:endParaRPr lang="zh-CN" altLang="en-US" sz="36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15" name="WordArt 6">
            <a:hlinkClick r:id="rId5" action="ppaction://hlinksldjump"/>
          </p:cNvPr>
          <p:cNvSpPr>
            <a:spLocks noTextEdit="1"/>
          </p:cNvSpPr>
          <p:nvPr>
            <p:custDataLst>
              <p:tags r:id="rId10"/>
            </p:custDataLst>
          </p:nvPr>
        </p:nvSpPr>
        <p:spPr>
          <a:xfrm rot="5400000">
            <a:off x="8580438" y="5119688"/>
            <a:ext cx="1079500" cy="8636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sq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hlink"/>
                </a:solidFill>
                <a:effectLst>
                  <a:outerShdw dist="35921" dir="2699999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 b="1">
              <a:ln w="9525" cap="sq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hlink"/>
              </a:solidFill>
              <a:effectLst>
                <a:outerShdw dist="35921" dir="2699999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39937" name="Group 48"/>
          <p:cNvGrpSpPr/>
          <p:nvPr>
            <p:custDataLst>
              <p:tags r:id="rId3"/>
            </p:custDataLst>
          </p:nvPr>
        </p:nvGrpSpPr>
        <p:grpSpPr>
          <a:xfrm>
            <a:off x="1828800" y="533400"/>
            <a:ext cx="2057400" cy="685800"/>
            <a:chExt cx="1392" cy="432"/>
          </a:xfrm>
        </p:grpSpPr>
        <p:sp>
          <p:nvSpPr>
            <p:cNvPr id="39938" name="Text Box 49"/>
            <p:cNvSpPr txBox="1"/>
            <p:nvPr>
              <p:custDataLst>
                <p:tags r:id="rId4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实验</a:t>
              </a: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3-4</a:t>
              </a:r>
              <a:endPara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9939" name="Rectangle 50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9940" name="Line 51"/>
          <p:cNvSpPr/>
          <p:nvPr>
            <p:custDataLst>
              <p:tags r:id="rId6"/>
            </p:custDataLst>
          </p:nvPr>
        </p:nvSpPr>
        <p:spPr>
          <a:xfrm flipH="1">
            <a:off x="6981825" y="-206375"/>
            <a:ext cx="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4038" name="表格 4403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774825" y="2393950"/>
          <a:ext cx="8572500" cy="3559175"/>
        </p:xfrm>
        <a:graphic>
          <a:graphicData uri="http://schemas.openxmlformats.org/drawingml/2006/table">
            <a:tbl>
              <a:tblPr/>
              <a:tblGrid>
                <a:gridCol w="2736850"/>
                <a:gridCol w="2736850"/>
                <a:gridCol w="3098800"/>
              </a:tblGrid>
              <a:tr h="82867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实验步骤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现象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结论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在一支已装好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苯酚稀溶液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的试管中，加入 几滴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浓溴水</a:t>
                      </a:r>
                      <a:r>
                        <a:rPr lang="zh-CN" altLang="en-US" sz="3200" b="1">
                          <a:latin typeface="Times New Roman" panose="02020603050405020304" pitchFamily="18" charset="0"/>
                          <a:ea typeface="楷体_GB2312" pitchFamily="1" charset="-122"/>
                        </a:rPr>
                        <a:t>，充分振荡。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2" name="Rectangle 158"/>
          <p:cNvSpPr/>
          <p:nvPr>
            <p:custDataLst>
              <p:tags r:id="rId8"/>
            </p:custDataLst>
          </p:nvPr>
        </p:nvSpPr>
        <p:spPr>
          <a:xfrm>
            <a:off x="4648200" y="3810000"/>
            <a:ext cx="2422525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溶液出现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白色沉淀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。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4053" name="Rectangle 159"/>
          <p:cNvSpPr/>
          <p:nvPr>
            <p:custDataLst>
              <p:tags r:id="rId9"/>
            </p:custDataLst>
          </p:nvPr>
        </p:nvSpPr>
        <p:spPr>
          <a:xfrm>
            <a:off x="7391400" y="3789363"/>
            <a:ext cx="2881313" cy="132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苯酚与浓溴水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能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反应。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9957" name="Rectangle 53"/>
          <p:cNvSpPr/>
          <p:nvPr>
            <p:custDataLst>
              <p:tags r:id="rId10"/>
            </p:custDataLst>
          </p:nvPr>
        </p:nvSpPr>
        <p:spPr>
          <a:xfrm>
            <a:off x="1905000" y="1447800"/>
            <a:ext cx="8177213" cy="6819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实验目的：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探究苯酚是否会与浓溴水反应。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 uiExpand="1" build="allAtOnce"/>
      <p:bldP spid="4405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61" name="Rectangle 2"/>
          <p:cNvSpPr>
            <a:spLocks noGrp="1" noRot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919288" y="1268413"/>
            <a:ext cx="8280400" cy="922337"/>
          </a:xfrm>
        </p:spPr>
        <p:txBody>
          <a:bodyPr wrap="square" anchor="ctr" anchorCtr="0"/>
          <a:lstStyle/>
          <a:p>
            <a:pPr algn="l"/>
            <a:r>
              <a:rPr lang="zh-CN" altLang="en-US" sz="3200" b="1">
                <a:latin typeface="黑体" panose="02010609060101010101" pitchFamily="49" charset="-122"/>
              </a:rPr>
              <a:t>3</a:t>
            </a:r>
            <a:r>
              <a:rPr lang="en-US" altLang="zh-CN" sz="3200" b="1">
                <a:latin typeface="黑体" panose="02010609060101010101" pitchFamily="49" charset="-122"/>
              </a:rPr>
              <a:t> </a:t>
            </a:r>
            <a:r>
              <a:rPr lang="zh-CN" altLang="en-US" sz="3200" b="1">
                <a:latin typeface="黑体" panose="02010609060101010101" pitchFamily="49" charset="-122"/>
              </a:rPr>
              <a:t>．与浓溴水取代</a:t>
            </a:r>
            <a:endParaRPr lang="zh-CN" altLang="en-US" sz="3200" b="1">
              <a:latin typeface="黑体" panose="02010609060101010101" pitchFamily="49" charset="-122"/>
            </a:endParaRPr>
          </a:p>
        </p:txBody>
      </p:sp>
      <p:sp>
        <p:nvSpPr>
          <p:cNvPr id="45059" name="Line 4"/>
          <p:cNvSpPr/>
          <p:nvPr>
            <p:custDataLst>
              <p:tags r:id="rId4"/>
            </p:custDataLst>
          </p:nvPr>
        </p:nvSpPr>
        <p:spPr>
          <a:xfrm flipH="1">
            <a:off x="8278813" y="3024188"/>
            <a:ext cx="0" cy="68580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lg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Text Box 5"/>
          <p:cNvSpPr txBox="1"/>
          <p:nvPr>
            <p:custDataLst>
              <p:tags r:id="rId5"/>
            </p:custDataLst>
          </p:nvPr>
        </p:nvSpPr>
        <p:spPr>
          <a:xfrm>
            <a:off x="3360738" y="2922588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>
                <a:latin typeface="Comic Sans MS" panose="030f0702030302020204" pitchFamily="2" charset="0"/>
                <a:ea typeface="华文新魏" panose="02010800040101010101" pitchFamily="2" charset="-122"/>
              </a:rPr>
              <a:t>+  Br</a:t>
            </a:r>
            <a:r>
              <a:rPr lang="en-US" altLang="zh-CN" sz="3200" baseline="-25000">
                <a:latin typeface="Comic Sans MS" panose="030f0702030302020204" pitchFamily="2" charset="0"/>
                <a:ea typeface="华文新魏" panose="02010800040101010101" pitchFamily="2" charset="-122"/>
              </a:rPr>
              <a:t>2</a:t>
            </a:r>
            <a:r>
              <a:rPr lang="en-US" altLang="zh-CN" sz="3200">
                <a:latin typeface="Comic Sans MS" panose="030f0702030302020204" pitchFamily="2" charset="0"/>
                <a:ea typeface="华文新魏" panose="02010800040101010101" pitchFamily="2" charset="-122"/>
              </a:rPr>
              <a:t> </a:t>
            </a:r>
            <a:endParaRPr lang="en-US" altLang="zh-CN" sz="3200">
              <a:latin typeface="Comic Sans MS" panose="030f0702030302020204" pitchFamily="2" charset="0"/>
              <a:ea typeface="华文新魏" panose="02010800040101010101" pitchFamily="2" charset="-122"/>
            </a:endParaRPr>
          </a:p>
        </p:txBody>
      </p:sp>
      <p:sp>
        <p:nvSpPr>
          <p:cNvPr id="45061" name="Line 6"/>
          <p:cNvSpPr/>
          <p:nvPr>
            <p:custDataLst>
              <p:tags r:id="rId6"/>
            </p:custDataLst>
          </p:nvPr>
        </p:nvSpPr>
        <p:spPr>
          <a:xfrm>
            <a:off x="4803775" y="3213100"/>
            <a:ext cx="99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Text Box 7"/>
          <p:cNvSpPr txBox="1"/>
          <p:nvPr>
            <p:custDataLst>
              <p:tags r:id="rId7"/>
            </p:custDataLst>
          </p:nvPr>
        </p:nvSpPr>
        <p:spPr>
          <a:xfrm>
            <a:off x="8710613" y="2951163"/>
            <a:ext cx="16764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Comic Sans MS" panose="030f0702030302020204" pitchFamily="2" charset="0"/>
                <a:ea typeface="华文新魏" panose="02010800040101010101" pitchFamily="2" charset="-122"/>
              </a:rPr>
              <a:t>+  HBr</a:t>
            </a:r>
            <a:endParaRPr lang="en-US" altLang="zh-CN" sz="3200" b="1">
              <a:latin typeface="Comic Sans MS" panose="030f0702030302020204" pitchFamily="2" charset="0"/>
              <a:ea typeface="华文新魏" panose="02010800040101010101" pitchFamily="2" charset="-122"/>
            </a:endParaRPr>
          </a:p>
        </p:txBody>
      </p:sp>
      <p:graphicFrame>
        <p:nvGraphicFramePr>
          <p:cNvPr id="45063" name="Object 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92313" y="2133600"/>
          <a:ext cx="1327150" cy="1936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9" imgW="448945" imgH="661035" progId="">
                  <p:embed/>
                </p:oleObj>
              </mc:Choice>
              <mc:Fallback>
                <p:oleObj r:id="rId9" imgW="448945" imgH="66103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810000"/>
                          </a:clrFrom>
                          <a:clrTo>
                            <a:srgbClr val="00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2133600"/>
                        <a:ext cx="1327150" cy="193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9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902325" y="2232025"/>
          <a:ext cx="2295525" cy="236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2" imgW="588010" imgH="603885" progId="">
                  <p:embed/>
                </p:oleObj>
              </mc:Choice>
              <mc:Fallback>
                <p:oleObj r:id="rId12" imgW="588010" imgH="60388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9F000F"/>
                          </a:clrFrom>
                          <a:clrTo>
                            <a:srgbClr val="E40000"/>
                          </a:clrTo>
                        </a:clrChange>
                        <a:clrChange>
                          <a:clrFrom>
                            <a:srgbClr val="810000"/>
                          </a:clrFrom>
                          <a:clrTo>
                            <a:srgbClr val="E4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02325" y="2232025"/>
                        <a:ext cx="2295525" cy="236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10"/>
          <p:cNvSpPr txBox="1"/>
          <p:nvPr>
            <p:custDataLst>
              <p:tags r:id="rId14"/>
            </p:custDataLst>
          </p:nvPr>
        </p:nvSpPr>
        <p:spPr>
          <a:xfrm>
            <a:off x="5521325" y="4654550"/>
            <a:ext cx="50974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b="1">
                <a:latin typeface="Comic Sans MS" panose="030f0702030302020204" pitchFamily="2" charset="0"/>
                <a:ea typeface="黑体" panose="02010609060101010101" pitchFamily="49" charset="-122"/>
              </a:rPr>
              <a:t>2</a:t>
            </a:r>
            <a:r>
              <a:rPr lang="zh-CN" altLang="en-US" b="1">
                <a:latin typeface="Comic Sans MS" panose="030f0702030302020204" pitchFamily="2" charset="0"/>
                <a:ea typeface="黑体" panose="02010609060101010101" pitchFamily="49" charset="-122"/>
              </a:rPr>
              <a:t>，</a:t>
            </a:r>
            <a:r>
              <a:rPr lang="en-US" altLang="zh-CN" b="1">
                <a:latin typeface="Comic Sans MS" panose="030f0702030302020204" pitchFamily="2" charset="0"/>
                <a:ea typeface="黑体" panose="02010609060101010101" pitchFamily="49" charset="-122"/>
              </a:rPr>
              <a:t>4</a:t>
            </a:r>
            <a:r>
              <a:rPr lang="zh-CN" altLang="en-US" b="1">
                <a:latin typeface="Comic Sans MS" panose="030f0702030302020204" pitchFamily="2" charset="0"/>
                <a:ea typeface="黑体" panose="02010609060101010101" pitchFamily="49" charset="-122"/>
              </a:rPr>
              <a:t>，</a:t>
            </a:r>
            <a:r>
              <a:rPr lang="en-US" altLang="zh-CN" b="1">
                <a:latin typeface="Comic Sans MS" panose="030f0702030302020204" pitchFamily="2" charset="0"/>
                <a:ea typeface="黑体" panose="02010609060101010101" pitchFamily="49" charset="-122"/>
              </a:rPr>
              <a:t>6—</a:t>
            </a:r>
            <a:r>
              <a:rPr lang="zh-CN" altLang="en-US" b="1">
                <a:latin typeface="Comic Sans MS" panose="030f0702030302020204" pitchFamily="2" charset="0"/>
                <a:ea typeface="黑体" panose="02010609060101010101" pitchFamily="49" charset="-122"/>
              </a:rPr>
              <a:t>三溴苯酚（白色沉淀）</a:t>
            </a:r>
            <a:endParaRPr lang="zh-CN" altLang="en-US" b="1">
              <a:latin typeface="Comic Sans MS" panose="030f0702030302020204" pitchFamily="2" charset="0"/>
              <a:ea typeface="黑体" panose="02010609060101010101" pitchFamily="49" charset="-122"/>
            </a:endParaRPr>
          </a:p>
        </p:txBody>
      </p:sp>
      <p:sp>
        <p:nvSpPr>
          <p:cNvPr id="45066" name="Text Box 115"/>
          <p:cNvSpPr txBox="1"/>
          <p:nvPr>
            <p:custDataLst>
              <p:tags r:id="rId15"/>
            </p:custDataLst>
          </p:nvPr>
        </p:nvSpPr>
        <p:spPr>
          <a:xfrm>
            <a:off x="2100263" y="5286375"/>
            <a:ext cx="856773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此反应很</a:t>
            </a:r>
            <a:r>
              <a:rPr lang="zh-CN" altLang="en-US" sz="2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灵敏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，常用于苯酚的</a:t>
            </a:r>
            <a:r>
              <a:rPr lang="zh-CN" altLang="en-US" sz="2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定性检验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和</a:t>
            </a:r>
            <a:r>
              <a:rPr lang="zh-CN" altLang="en-US" sz="2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定量测定</a:t>
            </a:r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。 </a:t>
            </a: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067" name="Rectangle 116"/>
          <p:cNvSpPr/>
          <p:nvPr>
            <p:custDataLst>
              <p:tags r:id="rId16"/>
            </p:custDataLst>
          </p:nvPr>
        </p:nvSpPr>
        <p:spPr>
          <a:xfrm>
            <a:off x="3598863" y="2951163"/>
            <a:ext cx="36353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5068" name="Rectangle 117"/>
          <p:cNvSpPr/>
          <p:nvPr>
            <p:custDataLst>
              <p:tags r:id="rId17"/>
            </p:custDataLst>
          </p:nvPr>
        </p:nvSpPr>
        <p:spPr>
          <a:xfrm>
            <a:off x="9070975" y="2951163"/>
            <a:ext cx="380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5069" name="Rectangle 118"/>
          <p:cNvSpPr/>
          <p:nvPr>
            <p:custDataLst>
              <p:tags r:id="rId18"/>
            </p:custDataLst>
          </p:nvPr>
        </p:nvSpPr>
        <p:spPr>
          <a:xfrm>
            <a:off x="1728788" y="6004878"/>
            <a:ext cx="88925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-OH影响苯环，使苯环上-OH的</a:t>
            </a:r>
            <a:r>
              <a:rPr lang="zh-CN" altLang="en-US" sz="2800" b="1" u="sng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邻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800" b="1" u="sng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对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位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上的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易取代。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73" name="Rectangle 120"/>
          <p:cNvSpPr/>
          <p:nvPr>
            <p:custDataLst>
              <p:tags r:id="rId19"/>
            </p:custDataLst>
          </p:nvPr>
        </p:nvSpPr>
        <p:spPr>
          <a:xfrm>
            <a:off x="1898650" y="765175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二、苯酚的化学性质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5" grpId="0"/>
      <p:bldP spid="45067" grpId="0"/>
      <p:bldP spid="45068" grpId="0"/>
      <p:bldP spid="45069" grpId="0"/>
      <p:bldP spid="45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985" name="Rectangle 3"/>
          <p:cNvSpPr/>
          <p:nvPr>
            <p:custDataLst>
              <p:tags r:id="rId3"/>
            </p:custDataLst>
          </p:nvPr>
        </p:nvSpPr>
        <p:spPr>
          <a:xfrm>
            <a:off x="1828800" y="1194753"/>
            <a:ext cx="8351838" cy="49733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3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、有机物分子中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基团间的相互影响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会导致物质化学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性质的不同，下列事实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不能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说明上述观点的是(       )   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A.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甲苯能使酸性高锰酸钾溶液褪色，甲烷、苯不能 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B.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乙烯能发生加成反应，乙烷不能发生加成反应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C.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苯酚的酚羟基中的氢原子比水中氢原子活泼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en-US" altLang="zh-CN" sz="2800" b="1">
                <a:latin typeface="Arial" panose="020b0604020202020204" pitchFamily="34" charset="0"/>
                <a:ea typeface="楷体_GB2312" pitchFamily="1" charset="-122"/>
              </a:rPr>
              <a:t>D.</a:t>
            </a: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苯酚与浓溴水在常温下就可反应，苯需要与液溴且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6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itchFamily="1" charset="-122"/>
              </a:rPr>
              <a:t>铁作催化剂的条件下才反应</a:t>
            </a: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6083" name="Text Box 4"/>
          <p:cNvSpPr txBox="1"/>
          <p:nvPr>
            <p:custDataLst>
              <p:tags r:id="rId4"/>
            </p:custDataLst>
          </p:nvPr>
        </p:nvSpPr>
        <p:spPr>
          <a:xfrm>
            <a:off x="9067800" y="1981200"/>
            <a:ext cx="513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987" name="Group 9"/>
          <p:cNvGrpSpPr/>
          <p:nvPr>
            <p:custDataLst>
              <p:tags r:id="rId5"/>
            </p:custDataLst>
          </p:nvPr>
        </p:nvGrpSpPr>
        <p:grpSpPr>
          <a:xfrm>
            <a:off x="1828800" y="381000"/>
            <a:ext cx="1625600" cy="685800"/>
            <a:chExt cx="1392" cy="432"/>
          </a:xfrm>
        </p:grpSpPr>
        <p:sp>
          <p:nvSpPr>
            <p:cNvPr id="41988" name="Text Box 10"/>
            <p:cNvSpPr txBox="1"/>
            <p:nvPr>
              <p:custDataLst>
                <p:tags r:id="rId6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学与问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1989" name="Rectangle 11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7106" name="图片 4710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05400" y="1905000"/>
            <a:ext cx="3352800" cy="262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Rectangle 2"/>
          <p:cNvSpPr>
            <a:spLocks noGrp="1" noRot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1919288" y="1268413"/>
            <a:ext cx="8280400" cy="922337"/>
          </a:xfrm>
        </p:spPr>
        <p:txBody>
          <a:bodyPr wrap="square" anchor="ctr" anchorCtr="0"/>
          <a:lstStyle/>
          <a:p>
            <a:pPr algn="l"/>
            <a:r>
              <a:rPr lang="zh-CN" altLang="en-US" sz="3200" b="1">
                <a:latin typeface="黑体" panose="02010609060101010101" pitchFamily="49" charset="-122"/>
              </a:rPr>
              <a:t>4．与H</a:t>
            </a:r>
            <a:r>
              <a:rPr lang="zh-CN" altLang="en-US" sz="3200" b="1" baseline="-25000">
                <a:latin typeface="黑体" panose="02010609060101010101" pitchFamily="49" charset="-122"/>
              </a:rPr>
              <a:t>2</a:t>
            </a:r>
            <a:r>
              <a:rPr lang="zh-CN" altLang="en-US" sz="3200" b="1">
                <a:latin typeface="黑体" panose="02010609060101010101" pitchFamily="49" charset="-122"/>
              </a:rPr>
              <a:t>加成</a:t>
            </a:r>
            <a:endParaRPr lang="zh-CN" altLang="en-US" sz="3200" b="1">
              <a:latin typeface="黑体" panose="02010609060101010101" pitchFamily="49" charset="-122"/>
            </a:endParaRPr>
          </a:p>
        </p:txBody>
      </p:sp>
      <p:sp>
        <p:nvSpPr>
          <p:cNvPr id="43011" name="Text Box 5"/>
          <p:cNvSpPr txBox="1"/>
          <p:nvPr>
            <p:custDataLst>
              <p:tags r:id="rId6"/>
            </p:custDataLst>
          </p:nvPr>
        </p:nvSpPr>
        <p:spPr>
          <a:xfrm>
            <a:off x="3360738" y="2922588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>
                <a:latin typeface="Comic Sans MS" panose="030f0702030302020204" pitchFamily="2" charset="0"/>
                <a:ea typeface="华文新魏" panose="02010800040101010101" pitchFamily="2" charset="-122"/>
              </a:rPr>
              <a:t>+  </a:t>
            </a:r>
            <a:r>
              <a:rPr lang="zh-CN" altLang="en-US" sz="3200">
                <a:latin typeface="Comic Sans MS" panose="030f0702030302020204" pitchFamily="2" charset="0"/>
                <a:ea typeface="华文新魏" panose="02010800040101010101" pitchFamily="2" charset="-122"/>
              </a:rPr>
              <a:t>H</a:t>
            </a:r>
            <a:r>
              <a:rPr lang="en-US" altLang="zh-CN" sz="3200" baseline="-25000">
                <a:latin typeface="Comic Sans MS" panose="030f0702030302020204" pitchFamily="2" charset="0"/>
                <a:ea typeface="华文新魏" panose="02010800040101010101" pitchFamily="2" charset="-122"/>
              </a:rPr>
              <a:t>2</a:t>
            </a:r>
            <a:r>
              <a:rPr lang="en-US" altLang="zh-CN" sz="3200">
                <a:latin typeface="Comic Sans MS" panose="030f0702030302020204" pitchFamily="2" charset="0"/>
                <a:ea typeface="华文新魏" panose="02010800040101010101" pitchFamily="2" charset="-122"/>
              </a:rPr>
              <a:t> </a:t>
            </a:r>
            <a:endParaRPr lang="en-US" altLang="zh-CN" sz="3200">
              <a:latin typeface="Comic Sans MS" panose="030f0702030302020204" pitchFamily="2" charset="0"/>
              <a:ea typeface="华文新魏" panose="02010800040101010101" pitchFamily="2" charset="-122"/>
            </a:endParaRPr>
          </a:p>
        </p:txBody>
      </p:sp>
      <p:sp>
        <p:nvSpPr>
          <p:cNvPr id="43012" name="Line 6"/>
          <p:cNvSpPr/>
          <p:nvPr>
            <p:custDataLst>
              <p:tags r:id="rId7"/>
            </p:custDataLst>
          </p:nvPr>
        </p:nvSpPr>
        <p:spPr>
          <a:xfrm>
            <a:off x="4803775" y="3213100"/>
            <a:ext cx="99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3013" name="Object 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92313" y="2133600"/>
          <a:ext cx="1327150" cy="1936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9" imgW="448945" imgH="661035" progId="">
                  <p:embed/>
                </p:oleObj>
              </mc:Choice>
              <mc:Fallback>
                <p:oleObj r:id="rId9" imgW="448945" imgH="66103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2313" y="2133600"/>
                        <a:ext cx="1327150" cy="193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116"/>
          <p:cNvSpPr/>
          <p:nvPr>
            <p:custDataLst>
              <p:tags r:id="rId11"/>
            </p:custDataLst>
          </p:nvPr>
        </p:nvSpPr>
        <p:spPr>
          <a:xfrm>
            <a:off x="3598863" y="2951163"/>
            <a:ext cx="36353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3015" name="Rectangle 120"/>
          <p:cNvSpPr/>
          <p:nvPr>
            <p:custDataLst>
              <p:tags r:id="rId12"/>
            </p:custDataLst>
          </p:nvPr>
        </p:nvSpPr>
        <p:spPr>
          <a:xfrm>
            <a:off x="1898650" y="765175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二、苯酚的化学性质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3" name="文本框 47112"/>
          <p:cNvSpPr txBox="1"/>
          <p:nvPr>
            <p:custDataLst>
              <p:tags r:id="rId13"/>
            </p:custDataLst>
          </p:nvPr>
        </p:nvSpPr>
        <p:spPr>
          <a:xfrm>
            <a:off x="4495800" y="2667000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催化剂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14" name="文本框 47113"/>
          <p:cNvSpPr txBox="1"/>
          <p:nvPr>
            <p:custDataLst>
              <p:tags r:id="rId14"/>
            </p:custDataLst>
          </p:nvPr>
        </p:nvSpPr>
        <p:spPr>
          <a:xfrm>
            <a:off x="4953000" y="327660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△</a:t>
            </a:r>
            <a:endParaRPr lang="zh-CN" altLang="en-US" sz="3200" b="1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4033" name="Text Box 2"/>
          <p:cNvSpPr txBox="1"/>
          <p:nvPr>
            <p:custDataLst>
              <p:tags r:id="rId3"/>
            </p:custDataLst>
          </p:nvPr>
        </p:nvSpPr>
        <p:spPr>
          <a:xfrm>
            <a:off x="1884363" y="4362450"/>
            <a:ext cx="8675687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1mol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最多能与（     ）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mol Br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2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的浓溴水发生反应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8131" name="Text Box 3"/>
          <p:cNvSpPr txBox="1"/>
          <p:nvPr>
            <p:custDataLst>
              <p:tags r:id="rId4"/>
            </p:custDataLst>
          </p:nvPr>
        </p:nvSpPr>
        <p:spPr>
          <a:xfrm>
            <a:off x="4914900" y="4227513"/>
            <a:ext cx="5334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6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8132" name="Text Box 5"/>
          <p:cNvSpPr txBox="1"/>
          <p:nvPr>
            <p:custDataLst>
              <p:tags r:id="rId5"/>
            </p:custDataLst>
          </p:nvPr>
        </p:nvSpPr>
        <p:spPr>
          <a:xfrm>
            <a:off x="1992313" y="1989138"/>
            <a:ext cx="1008063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1" charset="-122"/>
              </a:rPr>
              <a:t>4</a:t>
            </a:r>
            <a:r>
              <a:rPr lang="zh-CN" altLang="en-US" sz="32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1" charset="-122"/>
              </a:rPr>
              <a:t>、</a:t>
            </a:r>
            <a:endParaRPr lang="zh-CN" altLang="en-US" sz="32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1" charset="-122"/>
            </a:endParaRPr>
          </a:p>
        </p:txBody>
      </p:sp>
      <p:grpSp>
        <p:nvGrpSpPr>
          <p:cNvPr id="44036" name="Group 49"/>
          <p:cNvGrpSpPr/>
          <p:nvPr>
            <p:custDataLst>
              <p:tags r:id="rId6"/>
            </p:custDataLst>
          </p:nvPr>
        </p:nvGrpSpPr>
        <p:grpSpPr>
          <a:xfrm>
            <a:off x="2782888" y="1484313"/>
            <a:ext cx="5900737" cy="1733549"/>
            <a:chExt cx="3717" cy="1092"/>
          </a:xfrm>
        </p:grpSpPr>
        <p:sp>
          <p:nvSpPr>
            <p:cNvPr id="44037" name="Rectangle 7"/>
            <p:cNvSpPr/>
            <p:nvPr>
              <p:custDataLst>
                <p:tags r:id="rId7"/>
              </p:custDataLst>
            </p:nvPr>
          </p:nvSpPr>
          <p:spPr>
            <a:xfrm>
              <a:off x="201" y="322"/>
              <a:ext cx="23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3800">
                  <a:latin typeface="Arial" panose="020b0604020202020204" pitchFamily="34" charset="0"/>
                  <a:ea typeface="BatangChe" panose="02030609000101010101" pitchFamily="1" charset="-127"/>
                </a:rPr>
                <a:t>O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Rectangle 8"/>
            <p:cNvSpPr/>
            <p:nvPr>
              <p:custDataLst>
                <p:tags r:id="rId8"/>
              </p:custDataLst>
            </p:nvPr>
          </p:nvSpPr>
          <p:spPr>
            <a:xfrm>
              <a:off x="0" y="320"/>
              <a:ext cx="22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3800">
                  <a:latin typeface="Arial" panose="020b0604020202020204" pitchFamily="34" charset="0"/>
                  <a:ea typeface="BatangChe" panose="02030609000101010101" pitchFamily="1" charset="-127"/>
                </a:rPr>
                <a:t>H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39" name="Group 38"/>
            <p:cNvGrpSpPr/>
            <p:nvPr>
              <p:custDataLst>
                <p:tags r:id="rId9"/>
              </p:custDataLst>
            </p:nvPr>
          </p:nvGrpSpPr>
          <p:grpSpPr>
            <a:xfrm>
              <a:off x="553" y="300"/>
              <a:ext cx="516" cy="439"/>
              <a:chExt cx="516" cy="439"/>
            </a:xfrm>
          </p:grpSpPr>
          <p:sp>
            <p:nvSpPr>
              <p:cNvPr id="44040" name="Line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219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1" name="Line 10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" y="230"/>
                <a:ext cx="95" cy="166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2" name="Line 11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11" y="0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3" name="Line 12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137" y="0"/>
                <a:ext cx="25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4" name="Line 13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167" y="30"/>
                <a:ext cx="19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5" name="Line 14"/>
              <p:cNvSpPr/>
              <p:nvPr>
                <p:custDataLst>
                  <p:tags r:id="rId15"/>
                </p:custDataLst>
              </p:nvPr>
            </p:nvSpPr>
            <p:spPr>
              <a:xfrm flipH="1" flipV="1">
                <a:off x="390" y="0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6" name="Line 15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390" y="219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7" name="Line 16"/>
              <p:cNvSpPr/>
              <p:nvPr>
                <p:custDataLst>
                  <p:tags r:id="rId17"/>
                </p:custDataLst>
              </p:nvPr>
            </p:nvSpPr>
            <p:spPr>
              <a:xfrm flipV="1">
                <a:off x="379" y="230"/>
                <a:ext cx="95" cy="166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8" name="Line 1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37" y="438"/>
                <a:ext cx="25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49" name="Line 18"/>
            <p:cNvSpPr/>
            <p:nvPr>
              <p:custDataLst>
                <p:tags r:id="rId19"/>
              </p:custDataLst>
            </p:nvPr>
          </p:nvSpPr>
          <p:spPr>
            <a:xfrm>
              <a:off x="392" y="519"/>
              <a:ext cx="153" cy="1"/>
            </a:xfrm>
            <a:prstGeom prst="line">
              <a:avLst/>
            </a:prstGeom>
            <a:ln w="30226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50" name="Line 30"/>
            <p:cNvSpPr/>
            <p:nvPr>
              <p:custDataLst>
                <p:tags r:id="rId20"/>
              </p:custDataLst>
            </p:nvPr>
          </p:nvSpPr>
          <p:spPr>
            <a:xfrm flipV="1">
              <a:off x="2958" y="182"/>
              <a:ext cx="273" cy="13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51" name="Rectangle 31"/>
            <p:cNvSpPr/>
            <p:nvPr>
              <p:custDataLst>
                <p:tags r:id="rId21"/>
              </p:custDataLst>
            </p:nvPr>
          </p:nvSpPr>
          <p:spPr>
            <a:xfrm>
              <a:off x="3241" y="724"/>
              <a:ext cx="15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3800">
                  <a:latin typeface="BatangChe" panose="02030609000101010101" pitchFamily="1" charset="-127"/>
                  <a:ea typeface="BatangChe" panose="02030609000101010101" pitchFamily="1" charset="-127"/>
                </a:rPr>
                <a:t>O</a:t>
              </a:r>
              <a:endParaRPr lang="en-US" alt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4052" name="Rectangle 32"/>
            <p:cNvSpPr/>
            <p:nvPr>
              <p:custDataLst>
                <p:tags r:id="rId22"/>
              </p:custDataLst>
            </p:nvPr>
          </p:nvSpPr>
          <p:spPr>
            <a:xfrm>
              <a:off x="3387" y="722"/>
              <a:ext cx="3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zh-CN" altLang="en-US" sz="3800">
                  <a:latin typeface="BatangChe" panose="02030609000101010101" pitchFamily="1" charset="-127"/>
                  <a:ea typeface="宋体" panose="02010600030101010101" pitchFamily="2" charset="-122"/>
                </a:rPr>
                <a:t> </a:t>
              </a:r>
              <a:r>
                <a:rPr lang="en-US" altLang="zh-CN" sz="3800">
                  <a:latin typeface="BatangChe" panose="02030609000101010101" pitchFamily="1" charset="-127"/>
                  <a:ea typeface="BatangChe" panose="02030609000101010101" pitchFamily="1" charset="-127"/>
                </a:rPr>
                <a:t>H</a:t>
              </a:r>
              <a:endParaRPr lang="en-US" alt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4053" name="Rectangle 33"/>
            <p:cNvSpPr/>
            <p:nvPr>
              <p:custDataLst>
                <p:tags r:id="rId23"/>
              </p:custDataLst>
            </p:nvPr>
          </p:nvSpPr>
          <p:spPr>
            <a:xfrm>
              <a:off x="3267" y="2"/>
              <a:ext cx="15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en-US" altLang="zh-CN" sz="3800">
                  <a:latin typeface="BatangChe" panose="02030609000101010101" pitchFamily="1" charset="-127"/>
                  <a:ea typeface="BatangChe" panose="02030609000101010101" pitchFamily="1" charset="-127"/>
                </a:rPr>
                <a:t>O</a:t>
              </a:r>
              <a:endParaRPr lang="en-US" alt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4054" name="Rectangle 34"/>
            <p:cNvSpPr/>
            <p:nvPr>
              <p:custDataLst>
                <p:tags r:id="rId24"/>
              </p:custDataLst>
            </p:nvPr>
          </p:nvSpPr>
          <p:spPr>
            <a:xfrm>
              <a:off x="3413" y="0"/>
              <a:ext cx="3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zh-CN" altLang="en-US" sz="3800">
                  <a:latin typeface="BatangChe" panose="02030609000101010101" pitchFamily="1" charset="-127"/>
                  <a:ea typeface="宋体" panose="02010600030101010101" pitchFamily="2" charset="-122"/>
                </a:rPr>
                <a:t> </a:t>
              </a:r>
              <a:r>
                <a:rPr lang="en-US" altLang="zh-CN" sz="3800">
                  <a:latin typeface="BatangChe" panose="02030609000101010101" pitchFamily="1" charset="-127"/>
                  <a:ea typeface="BatangChe" panose="02030609000101010101" pitchFamily="1" charset="-127"/>
                </a:rPr>
                <a:t>H</a:t>
              </a:r>
              <a:endParaRPr lang="en-US" alt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4055" name="Line 35"/>
            <p:cNvSpPr/>
            <p:nvPr>
              <p:custDataLst>
                <p:tags r:id="rId25"/>
              </p:custDataLst>
            </p:nvPr>
          </p:nvSpPr>
          <p:spPr>
            <a:xfrm>
              <a:off x="2949" y="753"/>
              <a:ext cx="272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56" name="Text Box 36"/>
            <p:cNvSpPr txBox="1"/>
            <p:nvPr>
              <p:custDataLst>
                <p:tags r:id="rId26"/>
              </p:custDataLst>
            </p:nvPr>
          </p:nvSpPr>
          <p:spPr>
            <a:xfrm>
              <a:off x="1019" y="304"/>
              <a:ext cx="158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3200">
                  <a:latin typeface="Arial" panose="020b0604020202020204" pitchFamily="34" charset="0"/>
                  <a:ea typeface="宋体" panose="02010600030101010101" pitchFamily="2" charset="-122"/>
                </a:rPr>
                <a:t>—</a:t>
              </a:r>
              <a:r>
                <a:rPr lang="en-US" altLang="zh-CN" sz="3200">
                  <a:latin typeface="Verdana" panose="020b0604030504040204" pitchFamily="2" charset="0"/>
                  <a:ea typeface="宋体" panose="02010600030101010101" pitchFamily="2" charset="-122"/>
                </a:rPr>
                <a:t>CH=CH</a:t>
              </a:r>
              <a:r>
                <a:rPr lang="en-US" altLang="zh-CN" sz="3200">
                  <a:latin typeface="Arial" panose="020b0604020202020204" pitchFamily="34" charset="0"/>
                  <a:ea typeface="宋体" panose="02010600030101010101" pitchFamily="2" charset="-122"/>
                </a:rPr>
                <a:t>—</a:t>
              </a:r>
              <a:endParaRPr lang="en-US" altLang="zh-CN" sz="3200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grpSp>
          <p:nvGrpSpPr>
            <p:cNvPr id="44057" name="Group 39"/>
            <p:cNvGrpSpPr/>
            <p:nvPr>
              <p:custDataLst>
                <p:tags r:id="rId27"/>
              </p:custDataLst>
            </p:nvPr>
          </p:nvGrpSpPr>
          <p:grpSpPr>
            <a:xfrm>
              <a:off x="2541" y="318"/>
              <a:ext cx="516" cy="439"/>
              <a:chExt cx="516" cy="439"/>
            </a:xfrm>
          </p:grpSpPr>
          <p:sp>
            <p:nvSpPr>
              <p:cNvPr id="44058" name="Line 40"/>
              <p:cNvSpPr/>
              <p:nvPr>
                <p:custDataLst>
                  <p:tags r:id="rId28"/>
                </p:custDataLst>
              </p:nvPr>
            </p:nvSpPr>
            <p:spPr>
              <a:xfrm>
                <a:off x="0" y="219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59" name="Line 41"/>
              <p:cNvSpPr/>
              <p:nvPr>
                <p:custDataLst>
                  <p:tags r:id="rId29"/>
                </p:custDataLst>
              </p:nvPr>
            </p:nvSpPr>
            <p:spPr>
              <a:xfrm>
                <a:off x="42" y="230"/>
                <a:ext cx="95" cy="166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0" name="Line 42"/>
              <p:cNvSpPr/>
              <p:nvPr>
                <p:custDataLst>
                  <p:tags r:id="rId30"/>
                </p:custDataLst>
              </p:nvPr>
            </p:nvSpPr>
            <p:spPr>
              <a:xfrm flipH="1">
                <a:off x="11" y="0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1" name="Line 43"/>
              <p:cNvSpPr/>
              <p:nvPr>
                <p:custDataLst>
                  <p:tags r:id="rId31"/>
                </p:custDataLst>
              </p:nvPr>
            </p:nvSpPr>
            <p:spPr>
              <a:xfrm flipH="1">
                <a:off x="137" y="0"/>
                <a:ext cx="25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2" name="Line 44"/>
              <p:cNvSpPr/>
              <p:nvPr>
                <p:custDataLst>
                  <p:tags r:id="rId32"/>
                </p:custDataLst>
              </p:nvPr>
            </p:nvSpPr>
            <p:spPr>
              <a:xfrm flipH="1">
                <a:off x="167" y="30"/>
                <a:ext cx="19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3" name="Line 45"/>
              <p:cNvSpPr/>
              <p:nvPr>
                <p:custDataLst>
                  <p:tags r:id="rId33"/>
                </p:custDataLst>
              </p:nvPr>
            </p:nvSpPr>
            <p:spPr>
              <a:xfrm flipH="1" flipV="1">
                <a:off x="390" y="0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4" name="Line 46"/>
              <p:cNvSpPr/>
              <p:nvPr>
                <p:custDataLst>
                  <p:tags r:id="rId34"/>
                </p:custDataLst>
              </p:nvPr>
            </p:nvSpPr>
            <p:spPr>
              <a:xfrm flipV="1">
                <a:off x="390" y="219"/>
                <a:ext cx="126" cy="219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5" name="Line 47"/>
              <p:cNvSpPr/>
              <p:nvPr>
                <p:custDataLst>
                  <p:tags r:id="rId35"/>
                </p:custDataLst>
              </p:nvPr>
            </p:nvSpPr>
            <p:spPr>
              <a:xfrm flipV="1">
                <a:off x="379" y="230"/>
                <a:ext cx="95" cy="166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66" name="Line 48"/>
              <p:cNvSpPr/>
              <p:nvPr>
                <p:custDataLst>
                  <p:tags r:id="rId36"/>
                </p:custDataLst>
              </p:nvPr>
            </p:nvSpPr>
            <p:spPr>
              <a:xfrm>
                <a:off x="137" y="438"/>
                <a:ext cx="253" cy="1"/>
              </a:xfrm>
              <a:prstGeom prst="line">
                <a:avLst/>
              </a:prstGeom>
              <a:ln w="30226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4067" name="Text Box 50"/>
          <p:cNvSpPr txBox="1"/>
          <p:nvPr>
            <p:custDataLst>
              <p:tags r:id="rId37"/>
            </p:custDataLst>
          </p:nvPr>
        </p:nvSpPr>
        <p:spPr>
          <a:xfrm>
            <a:off x="1884363" y="3562350"/>
            <a:ext cx="83534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1mol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最多能与（     ）</a:t>
            </a:r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mol H</a:t>
            </a:r>
            <a:r>
              <a:rPr lang="en-US" altLang="zh-CN" sz="3200" b="1" baseline="-25000">
                <a:latin typeface="Arial" panose="020b0604020202020204" pitchFamily="34" charset="0"/>
                <a:ea typeface="楷体_GB2312" pitchFamily="1" charset="-122"/>
              </a:rPr>
              <a:t>2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发生加成反应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8165" name="Text Box 51"/>
          <p:cNvSpPr txBox="1"/>
          <p:nvPr>
            <p:custDataLst>
              <p:tags r:id="rId38"/>
            </p:custDataLst>
          </p:nvPr>
        </p:nvSpPr>
        <p:spPr>
          <a:xfrm>
            <a:off x="4872038" y="3500438"/>
            <a:ext cx="5334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7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grpSp>
        <p:nvGrpSpPr>
          <p:cNvPr id="44069" name="Group 13"/>
          <p:cNvGrpSpPr/>
          <p:nvPr>
            <p:custDataLst>
              <p:tags r:id="rId39"/>
            </p:custDataLst>
          </p:nvPr>
        </p:nvGrpSpPr>
        <p:grpSpPr>
          <a:xfrm>
            <a:off x="1992313" y="836613"/>
            <a:ext cx="2057400" cy="685800"/>
            <a:chExt cx="1392" cy="432"/>
          </a:xfrm>
        </p:grpSpPr>
        <p:sp>
          <p:nvSpPr>
            <p:cNvPr id="44070" name="Text Box 14"/>
            <p:cNvSpPr txBox="1"/>
            <p:nvPr>
              <p:custDataLst>
                <p:tags r:id="rId40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及时巩固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4071" name="Rectangle 15"/>
            <p:cNvSpPr/>
            <p:nvPr>
              <p:custDataLst>
                <p:tags r:id="rId41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8169" name="Oval 57"/>
          <p:cNvSpPr/>
          <p:nvPr>
            <p:custDataLst>
              <p:tags r:id="rId42"/>
            </p:custDataLst>
          </p:nvPr>
        </p:nvSpPr>
        <p:spPr>
          <a:xfrm>
            <a:off x="3719513" y="1844675"/>
            <a:ext cx="288925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70" name="Oval 58"/>
          <p:cNvSpPr/>
          <p:nvPr>
            <p:custDataLst>
              <p:tags r:id="rId43"/>
            </p:custDataLst>
          </p:nvPr>
        </p:nvSpPr>
        <p:spPr>
          <a:xfrm>
            <a:off x="3719513" y="2492375"/>
            <a:ext cx="288925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71" name="Oval 59"/>
          <p:cNvSpPr/>
          <p:nvPr>
            <p:custDataLst>
              <p:tags r:id="rId44"/>
            </p:custDataLst>
          </p:nvPr>
        </p:nvSpPr>
        <p:spPr>
          <a:xfrm>
            <a:off x="6888163" y="1844675"/>
            <a:ext cx="288925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72" name="Oval 60"/>
          <p:cNvSpPr/>
          <p:nvPr>
            <p:custDataLst>
              <p:tags r:id="rId45"/>
            </p:custDataLst>
          </p:nvPr>
        </p:nvSpPr>
        <p:spPr>
          <a:xfrm>
            <a:off x="7464425" y="2205038"/>
            <a:ext cx="288925" cy="28733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73" name="Oval 61"/>
          <p:cNvSpPr/>
          <p:nvPr>
            <p:custDataLst>
              <p:tags r:id="rId46"/>
            </p:custDataLst>
          </p:nvPr>
        </p:nvSpPr>
        <p:spPr>
          <a:xfrm>
            <a:off x="6886575" y="2492375"/>
            <a:ext cx="288925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74" name="Oval 62"/>
          <p:cNvSpPr/>
          <p:nvPr>
            <p:custDataLst>
              <p:tags r:id="rId47"/>
            </p:custDataLst>
          </p:nvPr>
        </p:nvSpPr>
        <p:spPr>
          <a:xfrm>
            <a:off x="5519738" y="2133600"/>
            <a:ext cx="288925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/>
      <p:bldP spid="48169" grpId="0"/>
      <p:bldP spid="48170" grpId="0"/>
      <p:bldP spid="48171" grpId="0"/>
      <p:bldP spid="48172" grpId="0"/>
      <p:bldP spid="48173" grpId="0"/>
      <p:bldP spid="48174" grpId="0"/>
      <p:bldP spid="48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5058" name="矩形 49154"/>
          <p:cNvSpPr/>
          <p:nvPr>
            <p:custDataLst>
              <p:tags r:id="rId3"/>
            </p:custDataLst>
          </p:nvPr>
        </p:nvSpPr>
        <p:spPr>
          <a:xfrm>
            <a:off x="1905000" y="1217137"/>
            <a:ext cx="3529013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5、显色反应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59" name="组合 49155"/>
          <p:cNvGrpSpPr/>
          <p:nvPr>
            <p:custDataLst>
              <p:tags r:id="rId4"/>
            </p:custDataLst>
          </p:nvPr>
        </p:nvGrpSpPr>
        <p:grpSpPr>
          <a:xfrm>
            <a:off x="3511550" y="2068513"/>
            <a:ext cx="4514850" cy="3241675"/>
            <a:chExt cx="2844" cy="2042"/>
          </a:xfrm>
        </p:grpSpPr>
        <p:grpSp>
          <p:nvGrpSpPr>
            <p:cNvPr id="45060" name="组合 49156"/>
            <p:cNvGrpSpPr/>
            <p:nvPr>
              <p:custDataLst>
                <p:tags r:id="rId5"/>
              </p:custDataLst>
            </p:nvPr>
          </p:nvGrpSpPr>
          <p:grpSpPr>
            <a:xfrm>
              <a:off x="0" y="0"/>
              <a:ext cx="2800" cy="2042"/>
              <a:chExt cx="2800" cy="2042"/>
            </a:xfrm>
          </p:grpSpPr>
          <p:pic>
            <p:nvPicPr>
              <p:cNvPr id="45061" name="图片 4915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rcRect l="56126" t="28535" r="22252" b="33511"/>
              <a:stretch>
                <a:fillRect/>
              </a:stretch>
            </p:blipFill>
            <p:spPr>
              <a:xfrm>
                <a:off x="1316" y="0"/>
                <a:ext cx="1484" cy="20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062" name="直接连接符 49158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1230" y="1860"/>
                <a:ext cx="494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3" name="矩形 49159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1679"/>
                <a:ext cx="127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苯酚稀溶液</a:t>
                </a:r>
                <a:endPara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5064" name="流程图: 过程 49160"/>
            <p:cNvSpPr/>
            <p:nvPr>
              <p:custDataLst>
                <p:tags r:id="rId10"/>
              </p:custDataLst>
            </p:nvPr>
          </p:nvSpPr>
          <p:spPr>
            <a:xfrm>
              <a:off x="2314" y="8"/>
              <a:ext cx="530" cy="2017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9162" name="图片 4916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59625" y="2081213"/>
            <a:ext cx="800100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3" name="矩形 49162"/>
          <p:cNvSpPr/>
          <p:nvPr>
            <p:custDataLst>
              <p:tags r:id="rId13"/>
            </p:custDataLst>
          </p:nvPr>
        </p:nvSpPr>
        <p:spPr>
          <a:xfrm>
            <a:off x="1981200" y="5970906"/>
            <a:ext cx="8153400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遇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FeCl</a:t>
            </a:r>
            <a:r>
              <a:rPr lang="en-US" altLang="zh-CN" sz="32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溶液变紫色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，可用于二者的互检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5" name="Rectangle 120"/>
          <p:cNvSpPr/>
          <p:nvPr>
            <p:custDataLst>
              <p:tags r:id="rId14"/>
            </p:custDataLst>
          </p:nvPr>
        </p:nvSpPr>
        <p:spPr>
          <a:xfrm>
            <a:off x="1898650" y="365760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二、苯酚的化学性质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0045" y="153035"/>
            <a:ext cx="4239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任务一、认识酚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902" name="Oval 29"/>
          <p:cNvSpPr/>
          <p:nvPr>
            <p:custDataLst>
              <p:tags r:id="rId4"/>
            </p:custDataLst>
          </p:nvPr>
        </p:nvSpPr>
        <p:spPr>
          <a:xfrm>
            <a:off x="5398051" y="2953084"/>
            <a:ext cx="866972" cy="15086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sz="1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903" name="Oval 30"/>
          <p:cNvSpPr/>
          <p:nvPr>
            <p:custDataLst>
              <p:tags r:id="rId5"/>
            </p:custDataLst>
          </p:nvPr>
        </p:nvSpPr>
        <p:spPr>
          <a:xfrm>
            <a:off x="7704734" y="2626668"/>
            <a:ext cx="703667" cy="24562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sz="1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2822821" y="1346724"/>
            <a:ext cx="3317773" cy="1883584"/>
            <a:chOff x="2874508" y="9084704"/>
            <a:chExt cx="6636160" cy="3767517"/>
          </a:xfrm>
        </p:grpSpPr>
        <p:grpSp>
          <p:nvGrpSpPr>
            <p:cNvPr id="24" name="组合 23"/>
            <p:cNvGrpSpPr/>
            <p:nvPr>
              <p:custDataLst>
                <p:tags r:id="rId7"/>
              </p:custDataLst>
            </p:nvPr>
          </p:nvGrpSpPr>
          <p:grpSpPr>
            <a:xfrm>
              <a:off x="4269230" y="10041718"/>
              <a:ext cx="1159974" cy="1345570"/>
              <a:chOff x="2060456" y="7486076"/>
              <a:chExt cx="1159974" cy="1345570"/>
            </a:xfrm>
          </p:grpSpPr>
          <p:sp>
            <p:nvSpPr>
              <p:cNvPr id="28" name="六边形 27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1967658" y="7578874"/>
                <a:ext cx="1345570" cy="115997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29" name="直接连接符 28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2164314" y="761356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2166923" y="8449526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3085100" y="7827511"/>
                <a:ext cx="0" cy="64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>
              <p:custDataLst>
                <p:tags r:id="rId12"/>
              </p:custDataLst>
            </p:nvPr>
          </p:nvGrpSpPr>
          <p:grpSpPr>
            <a:xfrm>
              <a:off x="2874508" y="11097918"/>
              <a:ext cx="1398227" cy="736668"/>
              <a:chOff x="3593092" y="7162910"/>
              <a:chExt cx="1398227" cy="736668"/>
            </a:xfrm>
          </p:grpSpPr>
          <p:cxnSp>
            <p:nvCxnSpPr>
              <p:cNvPr id="26" name="直接连接符 25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4487319" y="716291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593092" y="7162910"/>
                <a:ext cx="1346325" cy="73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HO</a:t>
                </a:r>
                <a:endParaRPr lang="en-US" altLang="zh-CN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组合 31"/>
            <p:cNvGrpSpPr/>
            <p:nvPr>
              <p:custDataLst>
                <p:tags r:id="rId15"/>
              </p:custDataLst>
            </p:nvPr>
          </p:nvGrpSpPr>
          <p:grpSpPr>
            <a:xfrm>
              <a:off x="4591796" y="9084704"/>
              <a:ext cx="1292980" cy="1290439"/>
              <a:chOff x="4235901" y="6612097"/>
              <a:chExt cx="1292980" cy="1290439"/>
            </a:xfrm>
          </p:grpSpPr>
          <p:cxnSp>
            <p:nvCxnSpPr>
              <p:cNvPr id="33" name="直接连接符 32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4487319" y="716291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235901" y="6612097"/>
                <a:ext cx="1292980" cy="129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组合 34"/>
            <p:cNvGrpSpPr/>
            <p:nvPr>
              <p:custDataLst>
                <p:tags r:id="rId18"/>
              </p:custDataLst>
            </p:nvPr>
          </p:nvGrpSpPr>
          <p:grpSpPr>
            <a:xfrm>
              <a:off x="6900219" y="11071464"/>
              <a:ext cx="1159974" cy="1345570"/>
              <a:chOff x="2060456" y="7486076"/>
              <a:chExt cx="1159974" cy="1345570"/>
            </a:xfrm>
          </p:grpSpPr>
          <p:sp>
            <p:nvSpPr>
              <p:cNvPr id="36" name="六边形 35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1967658" y="7578874"/>
                <a:ext cx="1345570" cy="115997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37" name="直接连接符 36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2164314" y="761356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2166923" y="8449526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3085100" y="7827511"/>
                <a:ext cx="0" cy="64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>
              <p:custDataLst>
                <p:tags r:id="rId23"/>
              </p:custDataLst>
            </p:nvPr>
          </p:nvGrpSpPr>
          <p:grpSpPr>
            <a:xfrm>
              <a:off x="5424487" y="11097918"/>
              <a:ext cx="1466753" cy="310141"/>
              <a:chOff x="5395912" y="11097918"/>
              <a:chExt cx="1466753" cy="310141"/>
            </a:xfrm>
          </p:grpSpPr>
          <p:cxnSp>
            <p:nvCxnSpPr>
              <p:cNvPr id="40" name="直接连接符 39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5395912" y="11097918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5888752" y="11097918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6358665" y="11098526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6014679" y="11238631"/>
                <a:ext cx="348365" cy="169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>
              <p:custDataLst>
                <p:tags r:id="rId28"/>
              </p:custDataLst>
            </p:nvPr>
          </p:nvGrpSpPr>
          <p:grpSpPr>
            <a:xfrm>
              <a:off x="8060193" y="12115553"/>
              <a:ext cx="1450475" cy="736668"/>
              <a:chOff x="4487319" y="7146398"/>
              <a:chExt cx="1450475" cy="736668"/>
            </a:xfrm>
          </p:grpSpPr>
          <p:cxnSp>
            <p:nvCxnSpPr>
              <p:cNvPr id="46" name="直接连接符 45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4487319" y="716291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701969" y="7146398"/>
                <a:ext cx="1235825" cy="73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组合 13"/>
          <p:cNvGrpSpPr/>
          <p:nvPr>
            <p:custDataLst>
              <p:tags r:id="rId31"/>
            </p:custDataLst>
          </p:nvPr>
        </p:nvGrpSpPr>
        <p:grpSpPr>
          <a:xfrm>
            <a:off x="7544215" y="2586782"/>
            <a:ext cx="1802397" cy="2233226"/>
            <a:chOff x="11739181" y="7400969"/>
            <a:chExt cx="3605129" cy="4466864"/>
          </a:xfrm>
        </p:grpSpPr>
        <p:grpSp>
          <p:nvGrpSpPr>
            <p:cNvPr id="51" name="组合 50"/>
            <p:cNvGrpSpPr/>
            <p:nvPr>
              <p:custDataLst>
                <p:tags r:id="rId32"/>
              </p:custDataLst>
            </p:nvPr>
          </p:nvGrpSpPr>
          <p:grpSpPr>
            <a:xfrm>
              <a:off x="11890194" y="8357983"/>
              <a:ext cx="1159974" cy="1345570"/>
              <a:chOff x="2060456" y="7486076"/>
              <a:chExt cx="1159974" cy="1345570"/>
            </a:xfrm>
          </p:grpSpPr>
          <p:sp>
            <p:nvSpPr>
              <p:cNvPr id="71" name="六边形 70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1967658" y="7578874"/>
                <a:ext cx="1345570" cy="115997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72" name="直接连接符 71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2164314" y="761356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2166923" y="8449526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3085100" y="7827511"/>
                <a:ext cx="0" cy="64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>
              <p:custDataLst>
                <p:tags r:id="rId37"/>
              </p:custDataLst>
            </p:nvPr>
          </p:nvGrpSpPr>
          <p:grpSpPr>
            <a:xfrm>
              <a:off x="12212760" y="7400969"/>
              <a:ext cx="1252336" cy="946813"/>
              <a:chOff x="4235901" y="6612097"/>
              <a:chExt cx="1252336" cy="946813"/>
            </a:xfrm>
          </p:grpSpPr>
          <p:cxnSp>
            <p:nvCxnSpPr>
              <p:cNvPr id="67" name="直接连接符 66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4487319" y="716291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235901" y="6612097"/>
                <a:ext cx="1252336" cy="73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组合 55"/>
            <p:cNvGrpSpPr/>
            <p:nvPr>
              <p:custDataLst>
                <p:tags r:id="rId40"/>
              </p:custDataLst>
            </p:nvPr>
          </p:nvGrpSpPr>
          <p:grpSpPr>
            <a:xfrm>
              <a:off x="13033966" y="8069728"/>
              <a:ext cx="2310344" cy="736668"/>
              <a:chOff x="4487319" y="6820372"/>
              <a:chExt cx="2310344" cy="736668"/>
            </a:xfrm>
          </p:grpSpPr>
          <p:cxnSp>
            <p:nvCxnSpPr>
              <p:cNvPr id="57" name="直接连接符 56"/>
              <p:cNvCxnSpPr/>
              <p:nvPr>
                <p:custDataLst>
                  <p:tags r:id="rId41"/>
                </p:custDataLst>
              </p:nvPr>
            </p:nvCxnSpPr>
            <p:spPr>
              <a:xfrm flipH="1">
                <a:off x="4487319" y="7162910"/>
                <a:ext cx="50400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4917889" y="6820372"/>
                <a:ext cx="1879774" cy="73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OCH</a:t>
                </a:r>
                <a:r>
                  <a:rPr lang="en-US" altLang="zh-CN" b="1" baseline="-25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3</a:t>
                </a:r>
                <a:endParaRPr lang="zh-CN" altLang="en-US" b="1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43"/>
              </p:custDataLst>
            </p:nvPr>
          </p:nvGrpSpPr>
          <p:grpSpPr>
            <a:xfrm>
              <a:off x="11739181" y="9703553"/>
              <a:ext cx="1310762" cy="2164280"/>
              <a:chOff x="11739181" y="9703553"/>
              <a:chExt cx="1310762" cy="2164280"/>
            </a:xfrm>
          </p:grpSpPr>
          <p:sp>
            <p:nvSpPr>
              <p:cNvPr id="70" name="文本框 69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11739181" y="11131165"/>
                <a:ext cx="1310762" cy="73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b="1" baseline="-2500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b="1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组合 11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11939896" y="9703553"/>
                <a:ext cx="524282" cy="1533148"/>
                <a:chOff x="11939896" y="9703553"/>
                <a:chExt cx="524282" cy="1533148"/>
              </a:xfrm>
            </p:grpSpPr>
            <p:cxnSp>
              <p:nvCxnSpPr>
                <p:cNvPr id="75" name="直接连接符 74"/>
                <p:cNvCxnSpPr/>
                <p:nvPr>
                  <p:custDataLst>
                    <p:tags r:id="rId46"/>
                  </p:custDataLst>
                </p:nvPr>
              </p:nvCxnSpPr>
              <p:spPr>
                <a:xfrm flipH="1">
                  <a:off x="12464178" y="9703553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11939896" y="10588701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48"/>
                  </p:custDataLst>
                </p:nvPr>
              </p:nvCxnSpPr>
              <p:spPr>
                <a:xfrm flipH="1">
                  <a:off x="11960178" y="10351553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49"/>
                  </p:custDataLst>
                </p:nvPr>
              </p:nvCxnSpPr>
              <p:spPr>
                <a:xfrm flipH="1">
                  <a:off x="12056540" y="10678701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" name="组合 16"/>
          <p:cNvGrpSpPr/>
          <p:nvPr>
            <p:custDataLst>
              <p:tags r:id="rId50"/>
            </p:custDataLst>
          </p:nvPr>
        </p:nvGrpSpPr>
        <p:grpSpPr>
          <a:xfrm>
            <a:off x="1883029" y="2553743"/>
            <a:ext cx="2763621" cy="2230946"/>
            <a:chOff x="8331761" y="1841775"/>
            <a:chExt cx="5527754" cy="4462305"/>
          </a:xfrm>
        </p:grpSpPr>
        <p:pic>
          <p:nvPicPr>
            <p:cNvPr id="37891" name="Picture 51" descr="葡萄酒1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51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8482" y="1841775"/>
              <a:ext cx="5471033" cy="38611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7" name="Text Box 16"/>
            <p:cNvSpPr txBox="1"/>
            <p:nvPr>
              <p:custDataLst>
                <p:tags r:id="rId53"/>
              </p:custDataLst>
            </p:nvPr>
          </p:nvSpPr>
          <p:spPr>
            <a:xfrm>
              <a:off x="8331761" y="5136842"/>
              <a:ext cx="1540793" cy="1167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葡萄酚</a:t>
              </a:r>
              <a:endPara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54"/>
            </p:custDataLst>
          </p:nvPr>
        </p:nvGrpSpPr>
        <p:grpSpPr>
          <a:xfrm>
            <a:off x="8791845" y="654817"/>
            <a:ext cx="2766756" cy="1852984"/>
            <a:chOff x="14811645" y="1826961"/>
            <a:chExt cx="5534025" cy="3706311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1645" y="1826961"/>
              <a:ext cx="5534025" cy="3657600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895" name="Text Box 16"/>
            <p:cNvSpPr txBox="1"/>
            <p:nvPr>
              <p:custDataLst>
                <p:tags r:id="rId57"/>
              </p:custDataLst>
            </p:nvPr>
          </p:nvSpPr>
          <p:spPr>
            <a:xfrm>
              <a:off x="16767133" y="4858840"/>
              <a:ext cx="1625660" cy="674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丁香酚</a:t>
              </a:r>
              <a:endPara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2" name="Oval 29"/>
          <p:cNvSpPr/>
          <p:nvPr>
            <p:custDataLst>
              <p:tags r:id="rId58"/>
            </p:custDataLst>
          </p:nvPr>
        </p:nvSpPr>
        <p:spPr>
          <a:xfrm>
            <a:off x="3514215" y="1361774"/>
            <a:ext cx="829874" cy="2920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sz="1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3" name="Oval 29"/>
          <p:cNvSpPr/>
          <p:nvPr>
            <p:custDataLst>
              <p:tags r:id="rId59"/>
            </p:custDataLst>
          </p:nvPr>
        </p:nvSpPr>
        <p:spPr>
          <a:xfrm>
            <a:off x="2621522" y="2354278"/>
            <a:ext cx="864466" cy="31842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sz="1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60"/>
            </p:custDataLst>
          </p:nvPr>
        </p:nvSpPr>
        <p:spPr>
          <a:xfrm>
            <a:off x="479673" y="5038234"/>
            <a:ext cx="10500315" cy="73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总结</a:t>
            </a:r>
            <a:r>
              <a:rPr lang="zh-CN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32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羟基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苯环上的碳原子直接相连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的化合物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" name="文本框 60"/>
          <p:cNvSpPr txBox="1"/>
          <p:nvPr>
            <p:custDataLst>
              <p:tags r:id="rId61"/>
            </p:custDataLst>
          </p:nvPr>
        </p:nvSpPr>
        <p:spPr>
          <a:xfrm>
            <a:off x="308753" y="5902327"/>
            <a:ext cx="1046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苯酚是一元酚，是酚类化合物最简单的，其官能团为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羟基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(—OH)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6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0178" name="Rectangle 3"/>
          <p:cNvSpPr>
            <a:spLocks noGrp="1" noRot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1981200" y="2590800"/>
            <a:ext cx="8229600" cy="2017713"/>
          </a:xfrm>
        </p:spPr>
        <p:txBody>
          <a:bodyPr wrap="square" anchor="t" anchorCtr="0"/>
          <a:lstStyle/>
          <a:p>
            <a:pPr>
              <a:lnSpc>
                <a:spcPct val="120000"/>
              </a:lnSpc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6．氧化反应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⑴常温下在空气中氧化为粉红色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⑵可被酸性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KMnO</a:t>
            </a:r>
            <a:r>
              <a:rPr lang="en-US" altLang="zh-CN" sz="2800" b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溶液氧化，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使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KMnO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褪色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46083" name="Picture 8" descr="校徽">
            <a:hlinkClick r:id="rId6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5" r="49211" b="2155"/>
          <a:stretch>
            <a:fillRect/>
          </a:stretch>
        </p:blipFill>
        <p:spPr>
          <a:xfrm>
            <a:off x="9048750" y="5443538"/>
            <a:ext cx="1079500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9" descr="u=1028581058,2073931568&amp;fm=21&amp;gp=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1143000"/>
            <a:ext cx="2270125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5" name="Rectangle 120"/>
          <p:cNvSpPr/>
          <p:nvPr>
            <p:custDataLst>
              <p:tags r:id="rId9"/>
            </p:custDataLst>
          </p:nvPr>
        </p:nvSpPr>
        <p:spPr>
          <a:xfrm>
            <a:off x="1898650" y="765175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二、苯酚的化学性质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7105" name="Text Box 2"/>
          <p:cNvSpPr txBox="1"/>
          <p:nvPr>
            <p:custDataLst>
              <p:tags r:id="rId3"/>
            </p:custDataLst>
          </p:nvPr>
        </p:nvSpPr>
        <p:spPr>
          <a:xfrm>
            <a:off x="5554663" y="4146709"/>
            <a:ext cx="184150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>
              <a:buClr>
                <a:schemeClr val="hlink"/>
              </a:buClr>
              <a:buFont typeface="Wingdings" panose="05000000000000000000" pitchFamily="2" charset="2"/>
            </a:pPr>
            <a:endParaRPr lang="zh-CN" altLang="en-US" sz="28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51203" name="Rectangle 3"/>
          <p:cNvSpPr/>
          <p:nvPr>
            <p:custDataLst>
              <p:tags r:id="rId4"/>
            </p:custDataLst>
          </p:nvPr>
        </p:nvSpPr>
        <p:spPr>
          <a:xfrm>
            <a:off x="1828800" y="2893537"/>
            <a:ext cx="6408738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6. 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怎样分离苯酚和苯的混合物？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51204" name="Rectangle 4"/>
          <p:cNvSpPr/>
          <p:nvPr>
            <p:custDataLst>
              <p:tags r:id="rId5"/>
            </p:custDataLst>
          </p:nvPr>
        </p:nvSpPr>
        <p:spPr>
          <a:xfrm>
            <a:off x="2133600" y="3611722"/>
            <a:ext cx="7596188" cy="12109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加入</a:t>
            </a:r>
            <a:r>
              <a:rPr lang="zh-CN" altLang="en-US" sz="2800" b="1">
                <a:solidFill>
                  <a:srgbClr val="0033CC"/>
                </a:solidFill>
                <a:latin typeface="Arial" panose="020b0604020202020204" pitchFamily="34" charset="0"/>
                <a:ea typeface="楷体_GB2312" pitchFamily="1" charset="-122"/>
              </a:rPr>
              <a:t>足量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NaOH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溶液→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分液</a:t>
            </a:r>
            <a:r>
              <a:rPr lang="zh-CN" altLang="en-US" sz="2800" b="1">
                <a:solidFill>
                  <a:srgbClr val="0033CC"/>
                </a:solidFill>
                <a:latin typeface="Arial" panose="020b0604020202020204" pitchFamily="34" charset="0"/>
                <a:ea typeface="楷体_GB2312" pitchFamily="1" charset="-122"/>
              </a:rPr>
              <a:t>得到苯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→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在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苯酚钠溶液中加酸或通入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CO</a:t>
            </a:r>
            <a:r>
              <a:rPr lang="en-US" altLang="zh-CN" sz="2800" b="1" baseline="-2500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2</a:t>
            </a:r>
            <a:r>
              <a:rPr lang="zh-CN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，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得苯酚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7108" name="Rectangle 5"/>
          <p:cNvSpPr/>
          <p:nvPr>
            <p:custDataLst>
              <p:tags r:id="rId6"/>
            </p:custDataLst>
          </p:nvPr>
        </p:nvSpPr>
        <p:spPr>
          <a:xfrm>
            <a:off x="1905000" y="988536"/>
            <a:ext cx="4114800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5. 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如何鉴别苯酚？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51206" name="Rectangle 6"/>
          <p:cNvSpPr/>
          <p:nvPr>
            <p:custDataLst>
              <p:tags r:id="rId7"/>
            </p:custDataLst>
          </p:nvPr>
        </p:nvSpPr>
        <p:spPr>
          <a:xfrm>
            <a:off x="1905000" y="1674178"/>
            <a:ext cx="8210550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方法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：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与浓溴水反应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，生成三溴苯酚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白色沉淀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51207" name="Rectangle 7"/>
          <p:cNvSpPr/>
          <p:nvPr>
            <p:custDataLst>
              <p:tags r:id="rId8"/>
            </p:custDataLst>
          </p:nvPr>
        </p:nvSpPr>
        <p:spPr>
          <a:xfrm>
            <a:off x="1981200" y="2284572"/>
            <a:ext cx="6727825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方法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：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遇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FeCl</a:t>
            </a:r>
            <a:r>
              <a:rPr lang="en-US" altLang="zh-CN" sz="2800" b="1" baseline="-2500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呈紫色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47111" name="Picture 10" descr="校徽">
            <a:hlinkClick r:id="rId11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5" r="49211" b="2155"/>
          <a:stretch>
            <a:fillRect/>
          </a:stretch>
        </p:blipFill>
        <p:spPr>
          <a:xfrm>
            <a:off x="9048750" y="5443538"/>
            <a:ext cx="1079500" cy="1081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12" name="Group 9"/>
          <p:cNvGrpSpPr/>
          <p:nvPr>
            <p:custDataLst>
              <p:tags r:id="rId12"/>
            </p:custDataLst>
          </p:nvPr>
        </p:nvGrpSpPr>
        <p:grpSpPr>
          <a:xfrm>
            <a:off x="1752600" y="228600"/>
            <a:ext cx="2057400" cy="685800"/>
            <a:chExt cx="1392" cy="432"/>
          </a:xfrm>
        </p:grpSpPr>
        <p:sp>
          <p:nvSpPr>
            <p:cNvPr id="47113" name="Text Box 10"/>
            <p:cNvSpPr txBox="1"/>
            <p:nvPr>
              <p:custDataLst>
                <p:tags r:id="rId13"/>
              </p:custDataLst>
            </p:nvPr>
          </p:nvSpPr>
          <p:spPr>
            <a:xfrm>
              <a:off x="48" y="48"/>
              <a:ext cx="1296" cy="329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及时巩固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7114" name="Rectangle 11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392" cy="432"/>
            </a:xfrm>
            <a:prstGeom prst="rect">
              <a:avLst/>
            </a:prstGeom>
            <a:noFill/>
            <a:ln w="9525" cap="flat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solidFill>
                  <a:srgbClr val="0000FF"/>
                </a:solidFill>
                <a:latin typeface="Verdana" panose="020b0604030504040204" pitchFamily="2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1212" name="Rectangle 3"/>
          <p:cNvSpPr/>
          <p:nvPr>
            <p:custDataLst>
              <p:tags r:id="rId15"/>
            </p:custDataLst>
          </p:nvPr>
        </p:nvSpPr>
        <p:spPr>
          <a:xfrm>
            <a:off x="1828800" y="5027137"/>
            <a:ext cx="64087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7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. 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楷体_GB2312" pitchFamily="1" charset="-122"/>
              </a:rPr>
              <a:t>如何除去甲苯中的苯酚？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51213" name="Rectangle 4"/>
          <p:cNvSpPr/>
          <p:nvPr>
            <p:custDataLst>
              <p:tags r:id="rId16"/>
            </p:custDataLst>
          </p:nvPr>
        </p:nvSpPr>
        <p:spPr>
          <a:xfrm>
            <a:off x="2667000" y="5636578"/>
            <a:ext cx="464820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加入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NaOH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溶液，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分液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 uiExpand="1" build="allAtOnce"/>
      <p:bldP spid="51206" grpId="0"/>
      <p:bldP spid="51207" grpId="0"/>
      <p:bldP spid="51212" grpId="0"/>
      <p:bldP spid="512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 useBgFill="1">
        <p:nvSpPr>
          <p:cNvPr id="52226" name="文本框 52225"/>
          <p:cNvSpPr txBox="1"/>
          <p:nvPr>
            <p:custDataLst>
              <p:tags r:id="rId3"/>
            </p:custDataLst>
          </p:nvPr>
        </p:nvSpPr>
        <p:spPr>
          <a:xfrm>
            <a:off x="5608638" y="2424113"/>
            <a:ext cx="736600" cy="2660650"/>
          </a:xfrm>
          <a:prstGeom prst="rect">
            <a:avLst/>
          </a:prstGeom>
          <a:ln w="349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苯酚的用途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0" name="文本框 52226"/>
          <p:cNvSpPr txBox="1"/>
          <p:nvPr>
            <p:custDataLst>
              <p:tags r:id="rId4"/>
            </p:custDataLst>
          </p:nvPr>
        </p:nvSpPr>
        <p:spPr>
          <a:xfrm>
            <a:off x="2362200" y="1493838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酚醛树脂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1" name="文本框 52227"/>
          <p:cNvSpPr txBox="1"/>
          <p:nvPr>
            <p:custDataLst>
              <p:tags r:id="rId5"/>
            </p:custDataLst>
          </p:nvPr>
        </p:nvSpPr>
        <p:spPr>
          <a:xfrm>
            <a:off x="2374900" y="3186113"/>
            <a:ext cx="25781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合成纤维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2" name="文本框 52228"/>
          <p:cNvSpPr txBox="1"/>
          <p:nvPr>
            <p:custDataLst>
              <p:tags r:id="rId6"/>
            </p:custDataLst>
          </p:nvPr>
        </p:nvSpPr>
        <p:spPr>
          <a:xfrm>
            <a:off x="2333625" y="5081588"/>
            <a:ext cx="23145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合成香料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3" name="文本框 52229"/>
          <p:cNvSpPr txBox="1"/>
          <p:nvPr>
            <p:custDataLst>
              <p:tags r:id="rId7"/>
            </p:custDataLst>
          </p:nvPr>
        </p:nvSpPr>
        <p:spPr>
          <a:xfrm>
            <a:off x="5410200" y="1295400"/>
            <a:ext cx="11906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医药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4" name="文本框 52230"/>
          <p:cNvSpPr txBox="1"/>
          <p:nvPr>
            <p:custDataLst>
              <p:tags r:id="rId8"/>
            </p:custDataLst>
          </p:nvPr>
        </p:nvSpPr>
        <p:spPr>
          <a:xfrm>
            <a:off x="5253038" y="5883275"/>
            <a:ext cx="170656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消毒剂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5" name="文本框 52231"/>
          <p:cNvSpPr txBox="1"/>
          <p:nvPr>
            <p:custDataLst>
              <p:tags r:id="rId9"/>
            </p:custDataLst>
          </p:nvPr>
        </p:nvSpPr>
        <p:spPr>
          <a:xfrm>
            <a:off x="7561263" y="3246438"/>
            <a:ext cx="1703387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染料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6" name="文本框 52232"/>
          <p:cNvSpPr txBox="1"/>
          <p:nvPr>
            <p:custDataLst>
              <p:tags r:id="rId10"/>
            </p:custDataLst>
          </p:nvPr>
        </p:nvSpPr>
        <p:spPr>
          <a:xfrm>
            <a:off x="7489825" y="5081588"/>
            <a:ext cx="191928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农药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7" name="文本框 52233"/>
          <p:cNvSpPr txBox="1"/>
          <p:nvPr>
            <p:custDataLst>
              <p:tags r:id="rId11"/>
            </p:custDataLst>
          </p:nvPr>
        </p:nvSpPr>
        <p:spPr>
          <a:xfrm>
            <a:off x="7315200" y="1600200"/>
            <a:ext cx="200818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防腐剂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8" name="直接连接符 52234"/>
          <p:cNvSpPr/>
          <p:nvPr>
            <p:custDataLst>
              <p:tags r:id="rId12"/>
            </p:custDataLst>
          </p:nvPr>
        </p:nvSpPr>
        <p:spPr>
          <a:xfrm flipH="1" flipV="1">
            <a:off x="4376738" y="1887538"/>
            <a:ext cx="1143000" cy="533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9" name="直接连接符 52235"/>
          <p:cNvSpPr/>
          <p:nvPr>
            <p:custDataLst>
              <p:tags r:id="rId13"/>
            </p:custDataLst>
          </p:nvPr>
        </p:nvSpPr>
        <p:spPr>
          <a:xfrm flipV="1">
            <a:off x="6400800" y="1916113"/>
            <a:ext cx="990600" cy="533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0" name="直接连接符 52236"/>
          <p:cNvSpPr/>
          <p:nvPr>
            <p:custDataLst>
              <p:tags r:id="rId14"/>
            </p:custDataLst>
          </p:nvPr>
        </p:nvSpPr>
        <p:spPr>
          <a:xfrm flipV="1">
            <a:off x="6405563" y="3567113"/>
            <a:ext cx="91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1" name="直接连接符 52237"/>
          <p:cNvSpPr/>
          <p:nvPr>
            <p:custDataLst>
              <p:tags r:id="rId15"/>
            </p:custDataLst>
          </p:nvPr>
        </p:nvSpPr>
        <p:spPr>
          <a:xfrm flipH="1" flipV="1">
            <a:off x="4511675" y="3567113"/>
            <a:ext cx="990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2" name="直接连接符 52238"/>
          <p:cNvSpPr/>
          <p:nvPr>
            <p:custDataLst>
              <p:tags r:id="rId16"/>
            </p:custDataLst>
          </p:nvPr>
        </p:nvSpPr>
        <p:spPr>
          <a:xfrm flipH="1" flipV="1">
            <a:off x="5943600" y="1844675"/>
            <a:ext cx="0" cy="533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3" name="直接连接符 52239"/>
          <p:cNvSpPr/>
          <p:nvPr>
            <p:custDataLst>
              <p:tags r:id="rId17"/>
            </p:custDataLst>
          </p:nvPr>
        </p:nvSpPr>
        <p:spPr>
          <a:xfrm flipH="1">
            <a:off x="5943600" y="5119688"/>
            <a:ext cx="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4" name="直接连接符 52240"/>
          <p:cNvSpPr/>
          <p:nvPr>
            <p:custDataLst>
              <p:tags r:id="rId18"/>
            </p:custDataLst>
          </p:nvPr>
        </p:nvSpPr>
        <p:spPr>
          <a:xfrm>
            <a:off x="6383338" y="4868863"/>
            <a:ext cx="1066800" cy="381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5" name="直接连接符 52241"/>
          <p:cNvSpPr/>
          <p:nvPr>
            <p:custDataLst>
              <p:tags r:id="rId19"/>
            </p:custDataLst>
          </p:nvPr>
        </p:nvSpPr>
        <p:spPr>
          <a:xfrm flipH="1">
            <a:off x="4295775" y="4868863"/>
            <a:ext cx="11430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6" name="矩形 52242"/>
          <p:cNvSpPr/>
          <p:nvPr>
            <p:custDataLst>
              <p:tags r:id="rId20"/>
            </p:custDataLst>
          </p:nvPr>
        </p:nvSpPr>
        <p:spPr>
          <a:xfrm>
            <a:off x="1981200" y="381000"/>
            <a:ext cx="38798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三、苯酚的用途   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47" name="文本框 52243"/>
          <p:cNvSpPr txBox="1"/>
          <p:nvPr>
            <p:custDataLst>
              <p:tags r:id="rId21"/>
            </p:custDataLst>
          </p:nvPr>
        </p:nvSpPr>
        <p:spPr>
          <a:xfrm>
            <a:off x="6600825" y="541020"/>
            <a:ext cx="43434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苯酚有毒，但其稀溶液可作为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消毒剂防腐剂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等！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227" name="New picture"/>
          <p:cNvPicPr/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747500" y="125349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>
    <p:zo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00" y="1372235"/>
            <a:ext cx="11786235" cy="411289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548880" y="1443673"/>
            <a:ext cx="513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defTabSz="86360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60045" y="153035"/>
            <a:ext cx="4239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任务一、认识酚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99795" y="793115"/>
            <a:ext cx="59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练：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51815" y="5557520"/>
            <a:ext cx="10085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小结：苯酚的同系物要求：有一个苯环，一个和苯环相连的羟基，以及烷基。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9" name="TextBox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6945" y="4111031"/>
            <a:ext cx="3074045" cy="492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195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3195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、苯酚的结构</a:t>
            </a:r>
            <a:endParaRPr lang="zh-CN" altLang="en-US" sz="3195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5"/>
            </p:custDataLst>
          </p:nvPr>
        </p:nvSpPr>
        <p:spPr>
          <a:xfrm flipH="1">
            <a:off x="1147233" y="1658620"/>
            <a:ext cx="5002107" cy="460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95" b="1">
                <a:solidFill>
                  <a:srgbClr val="1703DB"/>
                </a:solidFill>
                <a:latin typeface="微软雅黑" panose="020b0503020204020204" charset="-122"/>
                <a:ea typeface="微软雅黑"/>
              </a:rPr>
              <a:t>思考：苯酚中是否所有原子共平面？</a:t>
            </a:r>
            <a:endParaRPr lang="zh-CN" altLang="en-US" sz="2395" b="1">
              <a:solidFill>
                <a:srgbClr val="1703DB"/>
              </a:solidFill>
              <a:latin typeface="微软雅黑" panose="020b0503020204020204" charset="-122"/>
              <a:ea typeface="微软雅黑"/>
            </a:endParaRPr>
          </a:p>
        </p:txBody>
      </p:sp>
      <p:graphicFrame>
        <p:nvGraphicFramePr>
          <p:cNvPr id="30722" name="表格 307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11909" y="2487720"/>
          <a:ext cx="10066655" cy="3567430"/>
        </p:xfrm>
        <a:graphic>
          <a:graphicData uri="http://schemas.openxmlformats.org/drawingml/2006/table">
            <a:tbl>
              <a:tblPr/>
              <a:tblGrid>
                <a:gridCol w="1350645"/>
                <a:gridCol w="2491740"/>
                <a:gridCol w="1697355"/>
                <a:gridCol w="1447800"/>
                <a:gridCol w="1182370"/>
                <a:gridCol w="1896745"/>
              </a:tblGrid>
              <a:tr h="1363980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分子式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结构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简式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球棍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模型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比例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模型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官能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团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共面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zh-CN" altLang="en-US" sz="2395">
                          <a:latin typeface="Times New Roman" panose="02020603050405020304" pitchFamily="18" charset="0"/>
                          <a:ea typeface="微软雅黑"/>
                        </a:rPr>
                        <a:t>特点</a:t>
                      </a:r>
                      <a:endParaRPr lang="zh-CN" altLang="en-US" sz="2395">
                        <a:latin typeface="Times New Roman" panose="02020603050405020304" pitchFamily="18" charset="0"/>
                        <a:ea typeface="微软雅黑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3450"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zh-CN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  <a:p>
                      <a:pPr lvl="0" eaLnBrk="1" hangingPunct="1">
                        <a:buNone/>
                      </a:pPr>
                      <a:endParaRPr lang="en-US" altLang="zh-CN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  <a:p>
                      <a:pPr lvl="0" eaLnBrk="1" hangingPunct="1">
                        <a:buNone/>
                      </a:pPr>
                      <a:endParaRPr lang="en-US" altLang="zh-CN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  <a:p>
                      <a:pPr lvl="0" eaLnBrk="1" hangingPunct="1">
                        <a:buNone/>
                      </a:pPr>
                      <a:endParaRPr lang="en-US" altLang="zh-CN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  <a:p>
                      <a:pPr lvl="0" eaLnBrk="1" hangingPunct="1">
                        <a:buNone/>
                      </a:pPr>
                      <a:endParaRPr lang="en-US" altLang="zh-CN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  <a:p>
                      <a:pPr lvl="0" eaLnBrk="1" hangingPunct="1">
                        <a:buNone/>
                      </a:pPr>
                      <a:endParaRPr lang="zh-CN" altLang="en-US" sz="2395" b="0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sz="2395" b="0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sz="2395" b="0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zh-CN" altLang="en-US" sz="2395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8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sz="2395" b="0"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91206" marR="91206" marT="45618" marB="4561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9" name="Picture 43" descr="苯酚分子彩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73843" y="4204005"/>
            <a:ext cx="1216189" cy="12842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1" name="文本框 9"/>
          <p:cNvSpPr/>
          <p:nvPr>
            <p:custDataLst>
              <p:tags r:id="rId9"/>
            </p:custDataLst>
          </p:nvPr>
        </p:nvSpPr>
        <p:spPr>
          <a:xfrm>
            <a:off x="860213" y="4425527"/>
            <a:ext cx="13665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b="0" u="none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395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en-US" altLang="zh-CN" sz="2395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6</a:t>
            </a:r>
            <a:r>
              <a:rPr lang="en-US" altLang="zh-CN" sz="2395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lang="en-US" altLang="zh-CN" sz="2395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6</a:t>
            </a:r>
            <a:r>
              <a:rPr lang="en-US" altLang="zh-CN" sz="2395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lang="zh-CN" altLang="en-US" sz="2395" b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753" name="文本框 12"/>
          <p:cNvSpPr/>
          <p:nvPr>
            <p:custDataLst>
              <p:tags r:id="rId10"/>
            </p:custDataLst>
          </p:nvPr>
        </p:nvSpPr>
        <p:spPr>
          <a:xfrm>
            <a:off x="7951640" y="4425389"/>
            <a:ext cx="95173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b="0" u="none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395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-OH</a:t>
            </a:r>
            <a:endParaRPr lang="en-US" altLang="zh-CN" sz="2395" b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754" name="文本框 13"/>
          <p:cNvSpPr/>
          <p:nvPr>
            <p:custDataLst>
              <p:tags r:id="rId11"/>
            </p:custDataLst>
          </p:nvPr>
        </p:nvSpPr>
        <p:spPr>
          <a:xfrm>
            <a:off x="9053815" y="3886193"/>
            <a:ext cx="1825551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b="0" u="none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b="0" u="none" baseline="0">
                <a:solidFill>
                  <a:srgbClr val="000000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395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至少有</a:t>
            </a:r>
            <a:r>
              <a:rPr lang="en-US" altLang="zh-CN" sz="2395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12</a:t>
            </a:r>
            <a:r>
              <a:rPr lang="zh-CN" altLang="en-US" sz="2395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个原子共面，最多有</a:t>
            </a:r>
            <a:r>
              <a:rPr lang="en-US" altLang="zh-CN" sz="2395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13</a:t>
            </a:r>
            <a:r>
              <a:rPr lang="zh-CN" altLang="en-US" sz="2395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个原子共面</a:t>
            </a:r>
            <a:endParaRPr lang="zh-CN" altLang="en-US" sz="2395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395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11289" name="Picture 25" descr="2012080310274690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l="926" t="8533" r="61292"/>
          <a:stretch>
            <a:fillRect/>
          </a:stretch>
        </p:blipFill>
        <p:spPr>
          <a:xfrm>
            <a:off x="3386177" y="3881271"/>
            <a:ext cx="1099639" cy="19256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86779" y="4030127"/>
            <a:ext cx="1371380" cy="163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5" descr="2012080310274690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2"/>
          <a:srcRect l="60077" t="8533"/>
          <a:stretch>
            <a:fillRect/>
          </a:stretch>
        </p:blipFill>
        <p:spPr>
          <a:xfrm>
            <a:off x="2226997" y="3886337"/>
            <a:ext cx="1159181" cy="1920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7"/>
            </p:custDataLst>
          </p:nvPr>
        </p:nvSpPr>
        <p:spPr>
          <a:xfrm>
            <a:off x="464820" y="412327"/>
            <a:ext cx="4278207" cy="707390"/>
          </a:xfrm>
          <a:prstGeom prst="rect">
            <a:avLst/>
          </a:prstGeom>
          <a:solidFill>
            <a:srgbClr val="AEDC7C"/>
          </a:solidFill>
          <a:ln w="9525">
            <a:noFill/>
          </a:ln>
          <a:effectLst>
            <a:outerShdw blurRad="177800" dist="1143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665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学习任务二：苯酚的结构</a:t>
            </a:r>
            <a:endParaRPr lang="en-US" altLang="zh-CN" sz="2665" b="1">
              <a:solidFill>
                <a:srgbClr val="0000FF"/>
              </a:solidFill>
              <a:effectLst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53" grpId="0"/>
      <p:bldP spid="30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1" name="标题 34817"/>
          <p:cNvSpPr>
            <a:spLocks noGrp="1" noRot="1"/>
          </p:cNvSpPr>
          <p:nvPr>
            <p:ph type="title"/>
            <p:custDataLst>
              <p:tags r:id="rId3"/>
            </p:custDataLst>
          </p:nvPr>
        </p:nvSpPr>
        <p:spPr>
          <a:xfrm>
            <a:off x="1981200" y="1371600"/>
            <a:ext cx="8229600" cy="561975"/>
          </a:xfrm>
        </p:spPr>
        <p:txBody>
          <a:bodyPr wrap="square" anchor="ctr" anchorCtr="0"/>
          <a:lstStyle/>
          <a:p>
            <a:r>
              <a:rPr lang="zh-CN" altLang="en-US" sz="2800" b="1">
                <a:latin typeface="黑体" panose="02010609060101010101" pitchFamily="49" charset="-122"/>
              </a:rPr>
              <a:t>一、苯酚的物理性质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  <p:pic>
        <p:nvPicPr>
          <p:cNvPr id="34819" name="图片 34818" descr="u=1028581058,2073931568&amp;fm=21&amp;gp=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209800"/>
            <a:ext cx="2528888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框 34819"/>
          <p:cNvSpPr txBox="1"/>
          <p:nvPr>
            <p:custDataLst>
              <p:tags r:id="rId6"/>
            </p:custDataLst>
          </p:nvPr>
        </p:nvSpPr>
        <p:spPr>
          <a:xfrm>
            <a:off x="4495800" y="2819400"/>
            <a:ext cx="5715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32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无色晶体，有特殊的气味，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露置在空气中因部分发生</a:t>
            </a:r>
            <a:r>
              <a:rPr lang="zh-CN" altLang="en-US" sz="3200" b="1" u="sng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氧化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而显</a:t>
            </a:r>
            <a:r>
              <a:rPr lang="zh-CN" altLang="en-US" sz="3200" b="1" u="sng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粉红色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文本框 34820"/>
          <p:cNvSpPr txBox="1"/>
          <p:nvPr>
            <p:custDataLst>
              <p:tags r:id="rId7"/>
            </p:custDataLst>
          </p:nvPr>
        </p:nvSpPr>
        <p:spPr>
          <a:xfrm>
            <a:off x="4572000" y="472440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保存：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隔绝空气，密封保存</a:t>
            </a:r>
            <a:endParaRPr lang="zh-CN" altLang="en-US" sz="2800" b="1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5" name="文本框 35841"/>
          <p:cNvSpPr txBox="1"/>
          <p:nvPr>
            <p:custDataLst>
              <p:tags r:id="rId3"/>
            </p:custDataLst>
          </p:nvPr>
        </p:nvSpPr>
        <p:spPr>
          <a:xfrm>
            <a:off x="1828800" y="152400"/>
            <a:ext cx="5334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活动：探究苯酚的溶解性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5843" name="表格 3584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828800" y="914400"/>
          <a:ext cx="8534400" cy="3476625"/>
        </p:xfrm>
        <a:graphic>
          <a:graphicData uri="http://schemas.openxmlformats.org/drawingml/2006/table">
            <a:tbl>
              <a:tblPr/>
              <a:tblGrid>
                <a:gridCol w="1795780"/>
                <a:gridCol w="6738620"/>
              </a:tblGrid>
              <a:tr h="123190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实验一</a:t>
                      </a:r>
                      <a:endParaRPr lang="zh-CN" altLang="en-US" sz="32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取少量苯酚于试管中</a:t>
                      </a:r>
                      <a:r>
                        <a:rPr lang="en-US" altLang="zh-CN" sz="3200" b="1"/>
                        <a:t>,</a:t>
                      </a:r>
                      <a:r>
                        <a:rPr lang="zh-CN" altLang="en-US" sz="3200" b="1"/>
                        <a:t>大家观察色态后加入</a:t>
                      </a:r>
                      <a:r>
                        <a:rPr lang="en-US" altLang="zh-CN" sz="3200" b="1"/>
                        <a:t>2ml 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蒸馏水</a:t>
                      </a:r>
                      <a:r>
                        <a:rPr lang="zh-CN" altLang="en-US" sz="3200" b="1"/>
                        <a:t> </a:t>
                      </a:r>
                      <a:r>
                        <a:rPr lang="en-US" altLang="zh-CN" sz="3200" b="1"/>
                        <a:t>,</a:t>
                      </a:r>
                      <a:r>
                        <a:rPr lang="zh-CN" altLang="en-US" sz="3200" b="1"/>
                        <a:t>振荡  </a:t>
                      </a:r>
                      <a:endParaRPr lang="zh-CN" altLang="en-US" sz="32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实验二</a:t>
                      </a:r>
                      <a:endParaRPr lang="zh-CN" altLang="en-US" sz="32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取实验一完成后的试管于酒精灯上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加热</a:t>
                      </a:r>
                      <a:r>
                        <a:rPr lang="zh-CN" altLang="en-US" sz="3200" b="1"/>
                        <a:t>后冷却</a:t>
                      </a:r>
                      <a:endParaRPr lang="zh-CN" altLang="en-US" sz="32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实验三</a:t>
                      </a:r>
                      <a:endParaRPr lang="zh-CN" altLang="en-US" sz="32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取少量苯酚于试管中加入</a:t>
                      </a:r>
                      <a:r>
                        <a:rPr lang="en-US" altLang="zh-CN" sz="3200" b="1"/>
                        <a:t>2ml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乙醇</a:t>
                      </a:r>
                      <a:r>
                        <a:rPr lang="en-US" altLang="zh-CN" sz="3200" b="1"/>
                        <a:t>,</a:t>
                      </a:r>
                      <a:r>
                        <a:rPr lang="zh-CN" altLang="en-US" sz="3200" b="1"/>
                        <a:t>振荡</a:t>
                      </a:r>
                      <a:endParaRPr lang="zh-CN" altLang="en-US" sz="32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7" name="文本框 35856"/>
          <p:cNvSpPr txBox="1"/>
          <p:nvPr>
            <p:custDataLst>
              <p:tags r:id="rId5"/>
            </p:custDataLst>
          </p:nvPr>
        </p:nvSpPr>
        <p:spPr>
          <a:xfrm>
            <a:off x="8382000" y="1524000"/>
            <a:ext cx="1727200" cy="52197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溶液浑浊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8" name="文本框 35857"/>
          <p:cNvSpPr txBox="1"/>
          <p:nvPr>
            <p:custDataLst>
              <p:tags r:id="rId6"/>
            </p:custDataLst>
          </p:nvPr>
        </p:nvSpPr>
        <p:spPr>
          <a:xfrm>
            <a:off x="5029200" y="3886200"/>
            <a:ext cx="3168650" cy="52197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得到澄清溶液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9" name="文本框 35858"/>
          <p:cNvSpPr txBox="1"/>
          <p:nvPr>
            <p:custDataLst>
              <p:tags r:id="rId7"/>
            </p:custDataLst>
          </p:nvPr>
        </p:nvSpPr>
        <p:spPr>
          <a:xfrm>
            <a:off x="5791200" y="2667000"/>
            <a:ext cx="4319588" cy="460375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溶液变的澄清，冷却变浑浊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0" name="矩形 35859"/>
          <p:cNvSpPr/>
          <p:nvPr>
            <p:custDataLst>
              <p:tags r:id="rId8"/>
            </p:custDataLst>
          </p:nvPr>
        </p:nvSpPr>
        <p:spPr>
          <a:xfrm>
            <a:off x="1981200" y="4648200"/>
            <a:ext cx="8458200" cy="955675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②常温下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水中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溶解度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不大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65℃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以上时能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与水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混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溶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易溶</a:t>
            </a:r>
            <a:r>
              <a:rPr lang="zh-CN" altLang="en-US" sz="2800" b="1">
                <a:solidFill>
                  <a:srgbClr val="99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于乙醇等有机溶剂。</a:t>
            </a:r>
            <a:endParaRPr lang="zh-CN" altLang="en-US" sz="2800" b="1">
              <a:solidFill>
                <a:srgbClr val="9900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1" name="文本框 35860"/>
          <p:cNvSpPr txBox="1"/>
          <p:nvPr>
            <p:custDataLst>
              <p:tags r:id="rId9"/>
            </p:custDataLst>
          </p:nvPr>
        </p:nvSpPr>
        <p:spPr>
          <a:xfrm>
            <a:off x="2057400" y="5715000"/>
            <a:ext cx="50403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③有毒，有腐蚀作用</a:t>
            </a:r>
            <a:endParaRPr lang="zh-CN" altLang="en-US" sz="2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2" name="文本框 35861"/>
          <p:cNvSpPr txBox="1"/>
          <p:nvPr>
            <p:custDataLst>
              <p:tags r:id="rId10"/>
            </p:custDataLst>
          </p:nvPr>
        </p:nvSpPr>
        <p:spPr>
          <a:xfrm>
            <a:off x="1981200" y="5715000"/>
            <a:ext cx="8534400" cy="955675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                     </a:t>
            </a:r>
            <a:r>
              <a:rPr lang="zh-CN" altLang="en-US" sz="2800" b="1" u="sng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如不慎沾到皮肤上，应立即用</a:t>
            </a:r>
            <a:r>
              <a:rPr lang="zh-CN" altLang="en-US" sz="2800" b="1" u="sng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酒精</a:t>
            </a:r>
            <a:r>
              <a:rPr lang="zh-CN" altLang="en-US" sz="2800" b="1" u="sng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洗涤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58" grpId="0"/>
      <p:bldP spid="35859" grpId="0"/>
      <p:bldP spid="35860" grpId="0"/>
      <p:bldP spid="35861" grpId="0"/>
      <p:bldP spid="358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6866" name="表格 3686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00200" y="1066800"/>
          <a:ext cx="8858250" cy="3862070"/>
        </p:xfrm>
        <a:graphic>
          <a:graphicData uri="http://schemas.openxmlformats.org/drawingml/2006/table">
            <a:tbl>
              <a:tblPr/>
              <a:tblGrid>
                <a:gridCol w="1054100"/>
                <a:gridCol w="1970405"/>
                <a:gridCol w="2738120"/>
                <a:gridCol w="3095625"/>
              </a:tblGrid>
              <a:tr h="109474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ea typeface="黑体" panose="02010609060101010101" pitchFamily="49" charset="-122"/>
                        </a:rPr>
                        <a:t>实验</a:t>
                      </a: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向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苯酚</a:t>
                      </a: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浊液中加入</a:t>
                      </a:r>
                      <a:r>
                        <a:rPr lang="en-US" altLang="zh-CN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NaOH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向澄清的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苯酚钠</a:t>
                      </a: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溶液中滴入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盐酸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向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苯酚</a:t>
                      </a:r>
                      <a:r>
                        <a:rPr lang="zh-CN" altLang="en-US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稀溶液中加入</a:t>
                      </a:r>
                      <a:r>
                        <a:rPr lang="zh-CN" altLang="en-US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紫色石蕊试液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ea typeface="黑体" panose="02010609060101010101" pitchFamily="49" charset="-122"/>
                        </a:rPr>
                        <a:t>现象</a:t>
                      </a: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78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ea typeface="黑体" panose="02010609060101010101" pitchFamily="49" charset="-122"/>
                        </a:rPr>
                        <a:t>结论</a:t>
                      </a: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ea typeface="黑体" panose="02010609060101010101" pitchFamily="49" charset="-122"/>
                        </a:rPr>
                        <a:t>方程</a:t>
                      </a:r>
                      <a:endParaRPr lang="zh-CN" altLang="en-US" sz="2400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tx2"/>
                        </a:buClr>
                        <a:buSzPct val="85000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tx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buFont typeface="Wingdings 2" panose="05020102010507070707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3" name="矩形 36892"/>
          <p:cNvSpPr/>
          <p:nvPr>
            <p:custDataLst>
              <p:tags r:id="rId4"/>
            </p:custDataLst>
          </p:nvPr>
        </p:nvSpPr>
        <p:spPr>
          <a:xfrm>
            <a:off x="2609850" y="221773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溶液变澄清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94" name="矩形 36893"/>
          <p:cNvSpPr/>
          <p:nvPr>
            <p:custDataLst>
              <p:tags r:id="rId5"/>
            </p:custDataLst>
          </p:nvPr>
        </p:nvSpPr>
        <p:spPr>
          <a:xfrm>
            <a:off x="4768850" y="2217738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溶液出现浑浊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95" name="矩形 36894"/>
          <p:cNvSpPr/>
          <p:nvPr>
            <p:custDataLst>
              <p:tags r:id="rId6"/>
            </p:custDataLst>
          </p:nvPr>
        </p:nvSpPr>
        <p:spPr>
          <a:xfrm>
            <a:off x="5083175" y="3000375"/>
            <a:ext cx="1870075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盐酸酸性强于苯酚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96" name="矩形 36895"/>
          <p:cNvSpPr/>
          <p:nvPr>
            <p:custDataLst>
              <p:tags r:id="rId7"/>
            </p:custDataLst>
          </p:nvPr>
        </p:nvSpPr>
        <p:spPr>
          <a:xfrm>
            <a:off x="2679700" y="3000375"/>
            <a:ext cx="17272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苯酚具有酸性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97" name="矩形 36896"/>
          <p:cNvSpPr/>
          <p:nvPr>
            <p:custDataLst>
              <p:tags r:id="rId8"/>
            </p:custDataLst>
          </p:nvPr>
        </p:nvSpPr>
        <p:spPr>
          <a:xfrm>
            <a:off x="7937500" y="2217738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溶液不变红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98" name="矩形 36897"/>
          <p:cNvSpPr/>
          <p:nvPr>
            <p:custDataLst>
              <p:tags r:id="rId9"/>
            </p:custDataLst>
          </p:nvPr>
        </p:nvSpPr>
        <p:spPr>
          <a:xfrm>
            <a:off x="7620000" y="3048000"/>
            <a:ext cx="27082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苯酚的酸性很弱,不能使指示剂变色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2" name="文本框 36898"/>
          <p:cNvSpPr txBox="1"/>
          <p:nvPr>
            <p:custDataLst>
              <p:tags r:id="rId10"/>
            </p:custDataLst>
          </p:nvPr>
        </p:nvSpPr>
        <p:spPr>
          <a:xfrm>
            <a:off x="6096000" y="304800"/>
            <a:ext cx="40735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探究2:苯酚是否具有酸性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900" name="组合 36899"/>
          <p:cNvGrpSpPr/>
          <p:nvPr>
            <p:custDataLst>
              <p:tags r:id="rId11"/>
            </p:custDataLst>
          </p:nvPr>
        </p:nvGrpSpPr>
        <p:grpSpPr>
          <a:xfrm>
            <a:off x="6400800" y="4648200"/>
            <a:ext cx="1636324" cy="534988"/>
            <a:chExt cx="828" cy="337"/>
          </a:xfrm>
        </p:grpSpPr>
        <p:sp>
          <p:nvSpPr>
            <p:cNvPr id="32804" name="矩形 36900"/>
            <p:cNvSpPr/>
            <p:nvPr>
              <p:custDataLst>
                <p:tags r:id="rId12"/>
              </p:custDataLst>
            </p:nvPr>
          </p:nvSpPr>
          <p:spPr>
            <a:xfrm>
              <a:off x="372" y="8"/>
              <a:ext cx="4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-ONa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2805" name="组合 36901"/>
            <p:cNvGrpSpPr/>
            <p:nvPr>
              <p:custDataLst>
                <p:tags r:id="rId13"/>
              </p:custDataLst>
            </p:nvPr>
          </p:nvGrpSpPr>
          <p:grpSpPr>
            <a:xfrm>
              <a:off x="0" y="0"/>
              <a:ext cx="384" cy="335"/>
              <a:chExt cx="997" cy="862"/>
            </a:xfrm>
          </p:grpSpPr>
          <p:sp>
            <p:nvSpPr>
              <p:cNvPr id="32806" name="六边形 36902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07" name="椭圆 36903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6905" name="组合 36904"/>
          <p:cNvGrpSpPr/>
          <p:nvPr>
            <p:custDataLst>
              <p:tags r:id="rId16"/>
            </p:custDataLst>
          </p:nvPr>
        </p:nvGrpSpPr>
        <p:grpSpPr>
          <a:xfrm>
            <a:off x="2057400" y="4572000"/>
            <a:ext cx="4184650" cy="576263"/>
            <a:chExt cx="2404" cy="363"/>
          </a:xfrm>
        </p:grpSpPr>
        <p:grpSp>
          <p:nvGrpSpPr>
            <p:cNvPr id="32809" name="组合 36905"/>
            <p:cNvGrpSpPr/>
            <p:nvPr>
              <p:custDataLst>
                <p:tags r:id="rId17"/>
              </p:custDataLst>
            </p:nvPr>
          </p:nvGrpSpPr>
          <p:grpSpPr>
            <a:xfrm>
              <a:off x="0" y="0"/>
              <a:ext cx="728" cy="363"/>
              <a:chExt cx="728" cy="363"/>
            </a:xfrm>
          </p:grpSpPr>
          <p:sp>
            <p:nvSpPr>
              <p:cNvPr id="32810" name="矩形 36906"/>
              <p:cNvSpPr/>
              <p:nvPr>
                <p:custDataLst>
                  <p:tags r:id="rId18"/>
                </p:custDataLst>
              </p:nvPr>
            </p:nvSpPr>
            <p:spPr>
              <a:xfrm>
                <a:off x="313" y="0"/>
                <a:ext cx="41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-OH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811" name="组合 36907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2812" name="六边形 36908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13" name="椭圆 36909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2814" name="矩形 36910"/>
            <p:cNvSpPr/>
            <p:nvPr>
              <p:custDataLst>
                <p:tags r:id="rId22"/>
              </p:custDataLst>
            </p:nvPr>
          </p:nvSpPr>
          <p:spPr>
            <a:xfrm>
              <a:off x="817" y="0"/>
              <a:ext cx="14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buClr>
                  <a:schemeClr val="hlink"/>
                </a:buClr>
                <a:buFont typeface="Wingdings" panose="05000000000000000000" pitchFamily="2" charset="2"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NaOH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815" name="直接连接符 36911"/>
            <p:cNvSpPr/>
            <p:nvPr>
              <p:custDataLst>
                <p:tags r:id="rId23"/>
              </p:custDataLst>
            </p:nvPr>
          </p:nvSpPr>
          <p:spPr>
            <a:xfrm>
              <a:off x="1724" y="182"/>
              <a:ext cx="680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6913" name="矩形 36912"/>
          <p:cNvSpPr/>
          <p:nvPr>
            <p:custDataLst>
              <p:tags r:id="rId24"/>
            </p:custDataLst>
          </p:nvPr>
        </p:nvSpPr>
        <p:spPr>
          <a:xfrm>
            <a:off x="8001000" y="4724400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 H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914" name="组合 36913"/>
          <p:cNvGrpSpPr/>
          <p:nvPr>
            <p:custDataLst>
              <p:tags r:id="rId25"/>
            </p:custDataLst>
          </p:nvPr>
        </p:nvGrpSpPr>
        <p:grpSpPr>
          <a:xfrm>
            <a:off x="2063750" y="5430838"/>
            <a:ext cx="3841750" cy="534987"/>
            <a:chExt cx="2246" cy="337"/>
          </a:xfrm>
        </p:grpSpPr>
        <p:grpSp>
          <p:nvGrpSpPr>
            <p:cNvPr id="32818" name="组合 36914"/>
            <p:cNvGrpSpPr/>
            <p:nvPr>
              <p:custDataLst>
                <p:tags r:id="rId26"/>
              </p:custDataLst>
            </p:nvPr>
          </p:nvGrpSpPr>
          <p:grpSpPr>
            <a:xfrm>
              <a:off x="0" y="0"/>
              <a:ext cx="865" cy="337"/>
              <a:chExt cx="865" cy="337"/>
            </a:xfrm>
          </p:grpSpPr>
          <p:sp>
            <p:nvSpPr>
              <p:cNvPr id="32819" name="矩形 36915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8" y="8"/>
                <a:ext cx="5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-ONa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820" name="组合 36916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0" y="0"/>
                <a:ext cx="384" cy="335"/>
                <a:chExt cx="997" cy="862"/>
              </a:xfrm>
            </p:grpSpPr>
            <p:sp>
              <p:nvSpPr>
                <p:cNvPr id="32821" name="六边形 36917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22" name="椭圆 36918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2823" name="矩形 36919"/>
            <p:cNvSpPr/>
            <p:nvPr>
              <p:custDataLst>
                <p:tags r:id="rId31"/>
              </p:custDataLst>
            </p:nvPr>
          </p:nvSpPr>
          <p:spPr>
            <a:xfrm>
              <a:off x="885" y="0"/>
              <a:ext cx="7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+HCl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824" name="直接连接符 36920"/>
            <p:cNvSpPr/>
            <p:nvPr>
              <p:custDataLst>
                <p:tags r:id="rId32"/>
              </p:custDataLst>
            </p:nvPr>
          </p:nvSpPr>
          <p:spPr>
            <a:xfrm>
              <a:off x="1520" y="182"/>
              <a:ext cx="726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922" name="组合 36921"/>
          <p:cNvGrpSpPr/>
          <p:nvPr>
            <p:custDataLst>
              <p:tags r:id="rId33"/>
            </p:custDataLst>
          </p:nvPr>
        </p:nvGrpSpPr>
        <p:grpSpPr>
          <a:xfrm>
            <a:off x="6172200" y="5410200"/>
            <a:ext cx="1355725" cy="576263"/>
            <a:chExt cx="709" cy="363"/>
          </a:xfrm>
        </p:grpSpPr>
        <p:sp>
          <p:nvSpPr>
            <p:cNvPr id="32826" name="矩形 36922"/>
            <p:cNvSpPr/>
            <p:nvPr>
              <p:custDataLst>
                <p:tags r:id="rId34"/>
              </p:custDataLst>
            </p:nvPr>
          </p:nvSpPr>
          <p:spPr>
            <a:xfrm>
              <a:off x="331" y="0"/>
              <a:ext cx="37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-OH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2827" name="组合 36923"/>
            <p:cNvGrpSpPr/>
            <p:nvPr>
              <p:custDataLst>
                <p:tags r:id="rId35"/>
              </p:custDataLst>
            </p:nvPr>
          </p:nvGrpSpPr>
          <p:grpSpPr>
            <a:xfrm>
              <a:off x="0" y="28"/>
              <a:ext cx="384" cy="335"/>
              <a:chExt cx="997" cy="862"/>
            </a:xfrm>
          </p:grpSpPr>
          <p:sp>
            <p:nvSpPr>
              <p:cNvPr id="32828" name="六边形 36924"/>
              <p:cNvSpPr/>
              <p:nvPr>
                <p:custDataLst>
                  <p:tags r:id="rId36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29" name="椭圆 36925"/>
              <p:cNvSpPr/>
              <p:nvPr>
                <p:custDataLst>
                  <p:tags r:id="rId37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6927" name="矩形 36926"/>
          <p:cNvSpPr/>
          <p:nvPr>
            <p:custDataLst>
              <p:tags r:id="rId38"/>
            </p:custDataLst>
          </p:nvPr>
        </p:nvSpPr>
        <p:spPr>
          <a:xfrm>
            <a:off x="7543800" y="5410200"/>
            <a:ext cx="1657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 NaCl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31" name="Rectangle 4"/>
          <p:cNvSpPr/>
          <p:nvPr>
            <p:custDataLst>
              <p:tags r:id="rId39"/>
            </p:custDataLst>
          </p:nvPr>
        </p:nvSpPr>
        <p:spPr>
          <a:xfrm>
            <a:off x="1600200" y="152400"/>
            <a:ext cx="4114800" cy="850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lstStyle/>
          <a:p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苯酚，俗称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石炭酸</a:t>
            </a:r>
            <a:endParaRPr lang="zh-CN" altLang="en-US" sz="26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6929" name="组合 36928"/>
          <p:cNvGrpSpPr/>
          <p:nvPr>
            <p:custDataLst>
              <p:tags r:id="rId40"/>
            </p:custDataLst>
          </p:nvPr>
        </p:nvGrpSpPr>
        <p:grpSpPr>
          <a:xfrm>
            <a:off x="2133600" y="6096000"/>
            <a:ext cx="6470650" cy="576263"/>
            <a:chExt cx="3447" cy="363"/>
          </a:xfrm>
        </p:grpSpPr>
        <p:grpSp>
          <p:nvGrpSpPr>
            <p:cNvPr id="32833" name="组合 36929"/>
            <p:cNvGrpSpPr/>
            <p:nvPr>
              <p:custDataLst>
                <p:tags r:id="rId41"/>
              </p:custDataLst>
            </p:nvPr>
          </p:nvGrpSpPr>
          <p:grpSpPr>
            <a:xfrm>
              <a:off x="0" y="0"/>
              <a:ext cx="712" cy="363"/>
              <a:chExt cx="712" cy="363"/>
            </a:xfrm>
          </p:grpSpPr>
          <p:sp>
            <p:nvSpPr>
              <p:cNvPr id="32834" name="矩形 36930"/>
              <p:cNvSpPr/>
              <p:nvPr>
                <p:custDataLst>
                  <p:tags r:id="rId42"/>
                </p:custDataLst>
              </p:nvPr>
            </p:nvSpPr>
            <p:spPr>
              <a:xfrm>
                <a:off x="327" y="0"/>
                <a:ext cx="38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-OH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835" name="组合 36931"/>
              <p:cNvGrpSpPr/>
              <p:nvPr>
                <p:custDataLst>
                  <p:tags r:id="rId43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2836" name="六边形 36932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37" name="椭圆 36933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2838" name="组合 36934"/>
            <p:cNvGrpSpPr/>
            <p:nvPr>
              <p:custDataLst>
                <p:tags r:id="rId46"/>
              </p:custDataLst>
            </p:nvPr>
          </p:nvGrpSpPr>
          <p:grpSpPr>
            <a:xfrm>
              <a:off x="907" y="136"/>
              <a:ext cx="680" cy="141"/>
              <a:chExt cx="680" cy="186"/>
            </a:xfrm>
          </p:grpSpPr>
          <p:sp>
            <p:nvSpPr>
              <p:cNvPr id="32839" name="直接连接符 36935"/>
              <p:cNvSpPr/>
              <p:nvPr>
                <p:custDataLst>
                  <p:tags r:id="rId47"/>
                </p:custDataLst>
              </p:nvPr>
            </p:nvSpPr>
            <p:spPr>
              <a:xfrm>
                <a:off x="2" y="49"/>
                <a:ext cx="67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40" name="直接连接符 36936"/>
              <p:cNvSpPr/>
              <p:nvPr>
                <p:custDataLst>
                  <p:tags r:id="rId48"/>
                </p:custDataLst>
              </p:nvPr>
            </p:nvSpPr>
            <p:spPr>
              <a:xfrm>
                <a:off x="0" y="137"/>
                <a:ext cx="67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41" name="直接连接符 36937"/>
              <p:cNvSpPr/>
              <p:nvPr>
                <p:custDataLst>
                  <p:tags r:id="rId49"/>
                </p:custDataLst>
              </p:nvPr>
            </p:nvSpPr>
            <p:spPr>
              <a:xfrm flipH="1" flipV="1">
                <a:off x="0" y="137"/>
                <a:ext cx="136" cy="4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42" name="直接连接符 36938"/>
              <p:cNvSpPr/>
              <p:nvPr>
                <p:custDataLst>
                  <p:tags r:id="rId50"/>
                </p:custDataLst>
              </p:nvPr>
            </p:nvSpPr>
            <p:spPr>
              <a:xfrm flipH="1" flipV="1">
                <a:off x="544" y="0"/>
                <a:ext cx="136" cy="4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843" name="组合 36939"/>
            <p:cNvGrpSpPr/>
            <p:nvPr>
              <p:custDataLst>
                <p:tags r:id="rId51"/>
              </p:custDataLst>
            </p:nvPr>
          </p:nvGrpSpPr>
          <p:grpSpPr>
            <a:xfrm>
              <a:off x="1823" y="0"/>
              <a:ext cx="701" cy="363"/>
              <a:chExt cx="701" cy="363"/>
            </a:xfrm>
          </p:grpSpPr>
          <p:sp>
            <p:nvSpPr>
              <p:cNvPr id="32844" name="矩形 36940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9" y="0"/>
                <a:ext cx="36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</a:t>
                </a:r>
                <a:r>
                  <a:rPr lang="en-US" altLang="zh-CN" sz="2800" b="1" baseline="30000">
                    <a:latin typeface="Arial" panose="020b0604020202020204" pitchFamily="34" charset="0"/>
                    <a:ea typeface="黑体" panose="02010609060101010101" pitchFamily="49" charset="-122"/>
                  </a:rPr>
                  <a:t>-</a:t>
                </a:r>
                <a:endParaRPr lang="en-US" altLang="zh-CN" sz="2800" b="1" baseline="300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845" name="组合 36941"/>
              <p:cNvGrpSpPr/>
              <p:nvPr>
                <p:custDataLst>
                  <p:tags r:id="rId53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2846" name="六边形 36942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47" name="椭圆 36943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2848" name="矩形 36944"/>
            <p:cNvSpPr/>
            <p:nvPr>
              <p:custDataLst>
                <p:tags r:id="rId56"/>
              </p:custDataLst>
            </p:nvPr>
          </p:nvSpPr>
          <p:spPr>
            <a:xfrm>
              <a:off x="2630" y="0"/>
              <a:ext cx="8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buClr>
                  <a:schemeClr val="hlink"/>
                </a:buClr>
                <a:buFont typeface="Wingdings" panose="05000000000000000000" pitchFamily="2" charset="2"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H</a:t>
              </a:r>
              <a:r>
                <a:rPr lang="en-US" altLang="zh-CN" sz="2800" b="1" baseline="300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6896" grpId="0"/>
      <p:bldP spid="36913" grpId="0"/>
      <p:bldP spid="36894" grpId="0"/>
      <p:bldP spid="36927" grpId="0"/>
      <p:bldP spid="36895" grpId="0"/>
      <p:bldP spid="368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793" name="文本框 37889"/>
          <p:cNvSpPr txBox="1"/>
          <p:nvPr>
            <p:custDataLst>
              <p:tags r:id="rId3"/>
            </p:custDataLst>
          </p:nvPr>
        </p:nvSpPr>
        <p:spPr>
          <a:xfrm>
            <a:off x="1981200" y="131763"/>
            <a:ext cx="84582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活动3：探究苯酚与H</a:t>
            </a:r>
            <a:r>
              <a:rPr lang="zh-CN" altLang="en-US" sz="3600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</a:t>
            </a:r>
            <a:r>
              <a:rPr lang="zh-CN" altLang="en-US" sz="3600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酸性比较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7891" name="组合 37890"/>
          <p:cNvGrpSpPr/>
          <p:nvPr>
            <p:custDataLst>
              <p:tags r:id="rId4"/>
            </p:custDataLst>
          </p:nvPr>
        </p:nvGrpSpPr>
        <p:grpSpPr>
          <a:xfrm>
            <a:off x="2438400" y="5943600"/>
            <a:ext cx="7061200" cy="523875"/>
            <a:chExt cx="4148" cy="330"/>
          </a:xfrm>
        </p:grpSpPr>
        <p:grpSp>
          <p:nvGrpSpPr>
            <p:cNvPr id="33795" name="组合 37891"/>
            <p:cNvGrpSpPr/>
            <p:nvPr>
              <p:custDataLst>
                <p:tags r:id="rId5"/>
              </p:custDataLst>
            </p:nvPr>
          </p:nvGrpSpPr>
          <p:grpSpPr>
            <a:xfrm>
              <a:off x="0" y="6"/>
              <a:ext cx="1645" cy="324"/>
              <a:chExt cx="1645" cy="324"/>
            </a:xfrm>
          </p:grpSpPr>
          <p:grpSp>
            <p:nvGrpSpPr>
              <p:cNvPr id="33796" name="组合 37892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0" y="5"/>
                <a:ext cx="387" cy="319"/>
                <a:chExt cx="387" cy="319"/>
              </a:xfrm>
            </p:grpSpPr>
            <p:sp>
              <p:nvSpPr>
                <p:cNvPr id="33797" name="直接连接符 37893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25" y="47"/>
                  <a:ext cx="155" cy="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798" name="直接连接符 3789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2" y="162"/>
                  <a:ext cx="73" cy="1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799" name="直接连接符 37895"/>
                <p:cNvSpPr/>
                <p:nvPr>
                  <p:custDataLst>
                    <p:tags r:id="rId9"/>
                  </p:custDataLst>
                </p:nvPr>
              </p:nvSpPr>
              <p:spPr>
                <a:xfrm flipV="1">
                  <a:off x="258" y="154"/>
                  <a:ext cx="77" cy="12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00" name="任意多边形 3789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0" y="0"/>
                  <a:ext cx="387" cy="319"/>
                </a:xfrm>
                <a:custGeom>
                  <a:rect l="l" t="t" r="r" b="b"/>
                  <a:pathLst>
                    <a:path w="3486" h="2864">
                      <a:moveTo>
                        <a:pt x="960" y="0"/>
                      </a:moveTo>
                      <a:lnTo>
                        <a:pt x="2662" y="21"/>
                      </a:lnTo>
                      <a:lnTo>
                        <a:pt x="3486" y="1442"/>
                      </a:lnTo>
                      <a:lnTo>
                        <a:pt x="2609" y="2864"/>
                      </a:lnTo>
                      <a:lnTo>
                        <a:pt x="907" y="2843"/>
                      </a:lnTo>
                      <a:lnTo>
                        <a:pt x="0" y="1448"/>
                      </a:lnTo>
                      <a:lnTo>
                        <a:pt x="960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01" name="文本框 3789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78" y="0"/>
                <a:ext cx="7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+ Na</a:t>
                </a:r>
                <a:r>
                  <a:rPr lang="en-US" altLang="zh-CN" sz="2400" b="1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CO</a:t>
                </a:r>
                <a:r>
                  <a:rPr lang="en-US" altLang="zh-CN" sz="2400" b="1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02" name="文本框 3789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42" y="5"/>
                <a:ext cx="92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—</a:t>
                </a:r>
                <a:r>
                  <a:rPr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OH</a:t>
                </a:r>
                <a:endPara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3803" name="组合 37899"/>
            <p:cNvGrpSpPr/>
            <p:nvPr>
              <p:custDataLst>
                <p:tags r:id="rId13"/>
              </p:custDataLst>
            </p:nvPr>
          </p:nvGrpSpPr>
          <p:grpSpPr>
            <a:xfrm>
              <a:off x="2314" y="11"/>
              <a:ext cx="1281" cy="319"/>
              <a:chExt cx="1281" cy="319"/>
            </a:xfrm>
          </p:grpSpPr>
          <p:sp>
            <p:nvSpPr>
              <p:cNvPr id="33804" name="文本框 3790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55" y="3"/>
                <a:ext cx="92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—</a:t>
                </a:r>
                <a:r>
                  <a:rPr lang="en-US" altLang="zh-CN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ONa</a:t>
                </a:r>
                <a:endPara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3805" name="组合 37901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0" y="0"/>
                <a:ext cx="387" cy="319"/>
                <a:chExt cx="387" cy="319"/>
              </a:xfrm>
            </p:grpSpPr>
            <p:sp>
              <p:nvSpPr>
                <p:cNvPr id="33806" name="直接连接符 3790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25" y="47"/>
                  <a:ext cx="155" cy="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07" name="直接连接符 3790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52" y="162"/>
                  <a:ext cx="73" cy="1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08" name="直接连接符 37904"/>
                <p:cNvSpPr/>
                <p:nvPr>
                  <p:custDataLst>
                    <p:tags r:id="rId18"/>
                  </p:custDataLst>
                </p:nvPr>
              </p:nvSpPr>
              <p:spPr>
                <a:xfrm flipV="1">
                  <a:off x="258" y="154"/>
                  <a:ext cx="77" cy="12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09" name="任意多边形 37905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0" y="0"/>
                  <a:ext cx="387" cy="319"/>
                </a:xfrm>
                <a:custGeom>
                  <a:rect l="l" t="t" r="r" b="b"/>
                  <a:pathLst>
                    <a:path w="387" h="319">
                      <a:moveTo>
                        <a:pt x="107" y="0"/>
                      </a:moveTo>
                      <a:lnTo>
                        <a:pt x="296" y="2"/>
                      </a:lnTo>
                      <a:lnTo>
                        <a:pt x="387" y="161"/>
                      </a:lnTo>
                      <a:lnTo>
                        <a:pt x="290" y="319"/>
                      </a:lnTo>
                      <a:lnTo>
                        <a:pt x="101" y="317"/>
                      </a:lnTo>
                      <a:lnTo>
                        <a:pt x="0" y="161"/>
                      </a:lnTo>
                      <a:lnTo>
                        <a:pt x="107" y="0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810" name="矩形 37906"/>
            <p:cNvSpPr/>
            <p:nvPr>
              <p:custDataLst>
                <p:tags r:id="rId20"/>
              </p:custDataLst>
            </p:nvPr>
          </p:nvSpPr>
          <p:spPr>
            <a:xfrm>
              <a:off x="3312" y="0"/>
              <a:ext cx="8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NaHCO</a:t>
              </a:r>
              <a:r>
                <a:rPr lang="en-US" altLang="zh-CN" sz="24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811" name="直接连接符 37907"/>
            <p:cNvSpPr/>
            <p:nvPr>
              <p:custDataLst>
                <p:tags r:id="rId21"/>
              </p:custDataLst>
            </p:nvPr>
          </p:nvSpPr>
          <p:spPr>
            <a:xfrm>
              <a:off x="1769" y="149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812" name="文本框 37908"/>
          <p:cNvSpPr txBox="1"/>
          <p:nvPr>
            <p:custDataLst>
              <p:tags r:id="rId22"/>
            </p:custDataLst>
          </p:nvPr>
        </p:nvSpPr>
        <p:spPr>
          <a:xfrm>
            <a:off x="1752600" y="4419600"/>
            <a:ext cx="21621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910" name="组合 37909"/>
          <p:cNvGrpSpPr/>
          <p:nvPr>
            <p:custDataLst>
              <p:tags r:id="rId23"/>
            </p:custDataLst>
          </p:nvPr>
        </p:nvGrpSpPr>
        <p:grpSpPr>
          <a:xfrm>
            <a:off x="2819400" y="3810000"/>
            <a:ext cx="3886200" cy="1876425"/>
            <a:chExt cx="6107" cy="2956"/>
          </a:xfrm>
        </p:grpSpPr>
        <p:grpSp>
          <p:nvGrpSpPr>
            <p:cNvPr id="33814" name="组合 37910"/>
            <p:cNvGrpSpPr/>
            <p:nvPr>
              <p:custDataLst>
                <p:tags r:id="rId24"/>
              </p:custDataLst>
            </p:nvPr>
          </p:nvGrpSpPr>
          <p:grpSpPr>
            <a:xfrm>
              <a:off x="0" y="1991"/>
              <a:ext cx="733" cy="614"/>
              <a:chExt cx="204" cy="453"/>
            </a:xfrm>
          </p:grpSpPr>
          <p:grpSp>
            <p:nvGrpSpPr>
              <p:cNvPr id="33815" name="组合 37911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0" y="200"/>
                <a:ext cx="181" cy="253"/>
                <a:chExt cx="181" cy="253"/>
              </a:xfrm>
            </p:grpSpPr>
            <p:sp>
              <p:nvSpPr>
                <p:cNvPr id="33816" name="直接连接符 37912"/>
                <p:cNvSpPr/>
                <p:nvPr>
                  <p:custDataLst>
                    <p:tags r:id="rId26"/>
                  </p:custDataLst>
                </p:nvPr>
              </p:nvSpPr>
              <p:spPr>
                <a:xfrm flipV="1">
                  <a:off x="8" y="89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17" name="直接连接符 37913"/>
                <p:cNvSpPr/>
                <p:nvPr>
                  <p:custDataLst>
                    <p:tags r:id="rId27"/>
                  </p:custDataLst>
                </p:nvPr>
              </p:nvSpPr>
              <p:spPr>
                <a:xfrm flipV="1">
                  <a:off x="76" y="184"/>
                  <a:ext cx="2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18" name="直接连接符 37914"/>
                <p:cNvSpPr/>
                <p:nvPr>
                  <p:custDataLst>
                    <p:tags r:id="rId28"/>
                  </p:custDataLst>
                </p:nvPr>
              </p:nvSpPr>
              <p:spPr>
                <a:xfrm flipV="1">
                  <a:off x="65" y="53"/>
                  <a:ext cx="116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19" name="直接连接符 37915"/>
                <p:cNvSpPr/>
                <p:nvPr>
                  <p:custDataLst>
                    <p:tags r:id="rId29"/>
                  </p:custDataLst>
                </p:nvPr>
              </p:nvSpPr>
              <p:spPr>
                <a:xfrm flipV="1">
                  <a:off x="7" y="189"/>
                  <a:ext cx="2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0" name="直接连接符 37916"/>
                <p:cNvSpPr/>
                <p:nvPr>
                  <p:custDataLst>
                    <p:tags r:id="rId30"/>
                  </p:custDataLst>
                </p:nvPr>
              </p:nvSpPr>
              <p:spPr>
                <a:xfrm flipV="1">
                  <a:off x="108" y="88"/>
                  <a:ext cx="3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1" name="直接连接符 37917"/>
                <p:cNvSpPr/>
                <p:nvPr>
                  <p:custDataLst>
                    <p:tags r:id="rId31"/>
                  </p:custDataLst>
                </p:nvPr>
              </p:nvSpPr>
              <p:spPr>
                <a:xfrm flipV="1">
                  <a:off x="116" y="177"/>
                  <a:ext cx="25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2" name="直接连接符 37918"/>
                <p:cNvSpPr/>
                <p:nvPr>
                  <p:custDataLst>
                    <p:tags r:id="rId32"/>
                  </p:custDataLst>
                </p:nvPr>
              </p:nvSpPr>
              <p:spPr>
                <a:xfrm flipV="1">
                  <a:off x="57" y="143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3" name="直接连接符 37919"/>
                <p:cNvSpPr/>
                <p:nvPr>
                  <p:custDataLst>
                    <p:tags r:id="rId33"/>
                  </p:custDataLst>
                </p:nvPr>
              </p:nvSpPr>
              <p:spPr>
                <a:xfrm flipV="1">
                  <a:off x="106" y="0"/>
                  <a:ext cx="5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4" name="直接连接符 37920"/>
                <p:cNvSpPr/>
                <p:nvPr>
                  <p:custDataLst>
                    <p:tags r:id="rId34"/>
                  </p:custDataLst>
                </p:nvPr>
              </p:nvSpPr>
              <p:spPr>
                <a:xfrm flipV="1">
                  <a:off x="4" y="3"/>
                  <a:ext cx="33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5" name="直接连接符 37921"/>
                <p:cNvSpPr/>
                <p:nvPr>
                  <p:custDataLst>
                    <p:tags r:id="rId35"/>
                  </p:custDataLst>
                </p:nvPr>
              </p:nvSpPr>
              <p:spPr>
                <a:xfrm flipV="1">
                  <a:off x="82" y="253"/>
                  <a:ext cx="2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6" name="直接连接符 37922"/>
                <p:cNvSpPr/>
                <p:nvPr>
                  <p:custDataLst>
                    <p:tags r:id="rId36"/>
                  </p:custDataLst>
                </p:nvPr>
              </p:nvSpPr>
              <p:spPr>
                <a:xfrm flipV="1">
                  <a:off x="0" y="142"/>
                  <a:ext cx="32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3827" name="组合 37923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0" y="0"/>
                <a:ext cx="204" cy="176"/>
                <a:chExt cx="234" cy="176"/>
              </a:xfrm>
            </p:grpSpPr>
            <p:sp>
              <p:nvSpPr>
                <p:cNvPr id="33828" name="直接连接符 37924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27" y="42"/>
                  <a:ext cx="57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29" name="直接连接符 37925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99" y="93"/>
                  <a:ext cx="51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0" name="直接连接符 37926"/>
                <p:cNvSpPr/>
                <p:nvPr>
                  <p:custDataLst>
                    <p:tags r:id="rId40"/>
                  </p:custDataLst>
                </p:nvPr>
              </p:nvSpPr>
              <p:spPr>
                <a:xfrm flipV="1">
                  <a:off x="133" y="42"/>
                  <a:ext cx="7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1" name="直接连接符 37927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6" y="124"/>
                  <a:ext cx="12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2" name="直接连接符 37928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88" y="79"/>
                  <a:ext cx="39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3" name="直接连接符 37929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39" y="176"/>
                  <a:ext cx="5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4" name="直接连接符 37930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7" y="175"/>
                  <a:ext cx="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5" name="直接连接符 37931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68" y="126"/>
                  <a:ext cx="38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3836" name="组合 37932"/>
                <p:cNvGrpSpPr/>
                <p:nvPr>
                  <p:custDataLst>
                    <p:tags r:id="rId46"/>
                  </p:custDataLst>
                </p:nvPr>
              </p:nvGrpSpPr>
              <p:grpSpPr>
                <a:xfrm>
                  <a:off x="0" y="0"/>
                  <a:ext cx="234" cy="15"/>
                  <a:chExt cx="240" cy="18"/>
                </a:xfrm>
              </p:grpSpPr>
              <p:sp>
                <p:nvSpPr>
                  <p:cNvPr id="33837" name="直接连接符 37933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21" y="15"/>
                    <a:ext cx="1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838" name="任意多边形 37934"/>
                  <p:cNvSpPr/>
                  <p:nvPr>
                    <p:custDataLst>
                      <p:tags r:id="rId48"/>
                    </p:custDataLst>
                  </p:nvPr>
                </p:nvSpPr>
                <p:spPr>
                  <a:xfrm>
                    <a:off x="216" y="0"/>
                    <a:ext cx="24" cy="18"/>
                  </a:xfrm>
                  <a:custGeom>
                    <a:rect l="l" t="t" r="r" b="b"/>
                    <a:pathLst>
                      <a:path w="24" h="18">
                        <a:moveTo>
                          <a:pt x="0" y="18"/>
                        </a:moveTo>
                        <a:cubicBezTo>
                          <a:pt x="0" y="18"/>
                          <a:pt x="12" y="9"/>
                          <a:pt x="24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39" name="任意多边形 37935"/>
                  <p:cNvSpPr/>
                  <p:nvPr>
                    <p:custDataLst>
                      <p:tags r:id="rId49"/>
                    </p:custDataLst>
                  </p:nvPr>
                </p:nvSpPr>
                <p:spPr>
                  <a:xfrm flipH="1">
                    <a:off x="0" y="0"/>
                    <a:ext cx="24" cy="18"/>
                  </a:xfrm>
                  <a:custGeom>
                    <a:rect l="l" t="t" r="r" b="b"/>
                    <a:pathLst>
                      <a:path w="24" h="18">
                        <a:moveTo>
                          <a:pt x="0" y="18"/>
                        </a:moveTo>
                        <a:cubicBezTo>
                          <a:pt x="0" y="18"/>
                          <a:pt x="12" y="9"/>
                          <a:pt x="24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3840" name="直接连接符 37936"/>
            <p:cNvSpPr/>
            <p:nvPr>
              <p:custDataLst>
                <p:tags r:id="rId50"/>
              </p:custDataLst>
            </p:nvPr>
          </p:nvSpPr>
          <p:spPr>
            <a:xfrm flipV="1">
              <a:off x="523" y="756"/>
              <a:ext cx="917" cy="2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1" name="文本框 37937"/>
            <p:cNvSpPr txBox="1"/>
            <p:nvPr>
              <p:custDataLst>
                <p:tags r:id="rId51"/>
              </p:custDataLst>
            </p:nvPr>
          </p:nvSpPr>
          <p:spPr>
            <a:xfrm>
              <a:off x="2963" y="2200"/>
              <a:ext cx="3145" cy="45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lstStyle/>
            <a:p>
              <a:pPr algn="just"/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Na</a:t>
              </a:r>
              <a:r>
                <a:rPr lang="en-US" altLang="zh-CN" sz="2400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CO</a:t>
              </a:r>
              <a:r>
                <a:rPr lang="en-US" altLang="zh-CN" sz="2400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溶液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842" name="文本框 37938"/>
            <p:cNvSpPr txBox="1"/>
            <p:nvPr>
              <p:custDataLst>
                <p:tags r:id="rId52"/>
              </p:custDataLst>
            </p:nvPr>
          </p:nvSpPr>
          <p:spPr>
            <a:xfrm>
              <a:off x="1260" y="531"/>
              <a:ext cx="3275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lstStyle/>
            <a:p>
              <a:pPr algn="just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苯酚浊溶液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843" name="直接连接符 37939"/>
            <p:cNvSpPr/>
            <p:nvPr>
              <p:custDataLst>
                <p:tags r:id="rId53"/>
              </p:custDataLst>
            </p:nvPr>
          </p:nvSpPr>
          <p:spPr>
            <a:xfrm>
              <a:off x="133" y="2404"/>
              <a:ext cx="2750" cy="13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4" name="圆角矩形 37940"/>
            <p:cNvSpPr/>
            <p:nvPr>
              <p:custDataLst>
                <p:tags r:id="rId54"/>
              </p:custDataLst>
            </p:nvPr>
          </p:nvSpPr>
          <p:spPr>
            <a:xfrm>
              <a:off x="30" y="1279"/>
              <a:ext cx="585" cy="3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5" name="直接连接符 37941"/>
            <p:cNvSpPr/>
            <p:nvPr>
              <p:custDataLst>
                <p:tags r:id="rId55"/>
              </p:custDataLst>
            </p:nvPr>
          </p:nvSpPr>
          <p:spPr>
            <a:xfrm flipH="1">
              <a:off x="45" y="1299"/>
              <a:ext cx="0" cy="14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6" name="直接连接符 37942"/>
            <p:cNvSpPr/>
            <p:nvPr>
              <p:custDataLst>
                <p:tags r:id="rId56"/>
              </p:custDataLst>
            </p:nvPr>
          </p:nvSpPr>
          <p:spPr>
            <a:xfrm flipH="1">
              <a:off x="595" y="1299"/>
              <a:ext cx="0" cy="148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47" name="任意多边形 37943"/>
            <p:cNvSpPr/>
            <p:nvPr>
              <p:custDataLst>
                <p:tags r:id="rId57"/>
              </p:custDataLst>
            </p:nvPr>
          </p:nvSpPr>
          <p:spPr>
            <a:xfrm flipV="1">
              <a:off x="43" y="2560"/>
              <a:ext cx="547" cy="397"/>
            </a:xfrm>
            <a:custGeom>
              <a:cxnLst>
                <a:cxn ang="270">
                  <a:pos x="10800" y="0"/>
                </a:cxn>
                <a:cxn ang="180">
                  <a:pos x="0" y="10814"/>
                </a:cxn>
                <a:cxn ang="270">
                  <a:pos x="10800" y="0"/>
                </a:cxn>
                <a:cxn ang="0">
                  <a:pos x="21599" y="10814"/>
                </a:cxn>
              </a:cxnLst>
              <a:rect l="l" t="t" r="r" b="b"/>
              <a:pathLst>
                <a:path w="21600" h="21600">
                  <a:moveTo>
                    <a:pt x="0" y="10814"/>
                  </a:moveTo>
                  <a:cubicBezTo>
                    <a:pt x="0" y="10824"/>
                    <a:pt x="0" y="10819"/>
                    <a:pt x="0" y="10814"/>
                  </a:cubicBezTo>
                  <a:cubicBezTo>
                    <a:pt x="0" y="4849"/>
                    <a:pt x="4835" y="14"/>
                    <a:pt x="10800" y="14"/>
                  </a:cubicBezTo>
                  <a:cubicBezTo>
                    <a:pt x="16765" y="14"/>
                    <a:pt x="21600" y="4849"/>
                    <a:pt x="21600" y="10814"/>
                  </a:cubicBezTo>
                  <a:cubicBezTo>
                    <a:pt x="21600" y="10819"/>
                    <a:pt x="21600" y="10824"/>
                    <a:pt x="21600" y="10828"/>
                  </a:cubicBezTo>
                  <a:lnTo>
                    <a:pt x="21599" y="10814"/>
                  </a:lnTo>
                  <a:cubicBezTo>
                    <a:pt x="21599" y="10810"/>
                    <a:pt x="21599" y="10805"/>
                    <a:pt x="21599" y="10800"/>
                  </a:cubicBezTo>
                  <a:cubicBezTo>
                    <a:pt x="21599" y="4835"/>
                    <a:pt x="16764" y="0"/>
                    <a:pt x="10799" y="0"/>
                  </a:cubicBezTo>
                  <a:cubicBezTo>
                    <a:pt x="4834" y="0"/>
                    <a:pt x="-1" y="4835"/>
                    <a:pt x="-1" y="10800"/>
                  </a:cubicBezTo>
                  <a:cubicBezTo>
                    <a:pt x="-1" y="10805"/>
                    <a:pt x="-1" y="10810"/>
                    <a:pt x="-1" y="10814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48" name="组合 37944"/>
            <p:cNvGrpSpPr/>
            <p:nvPr>
              <p:custDataLst>
                <p:tags r:id="rId58"/>
              </p:custDataLst>
            </p:nvPr>
          </p:nvGrpSpPr>
          <p:grpSpPr>
            <a:xfrm>
              <a:off x="235" y="366"/>
              <a:ext cx="130" cy="847"/>
              <a:chExt cx="76" cy="1155"/>
            </a:xfrm>
          </p:grpSpPr>
          <p:sp>
            <p:nvSpPr>
              <p:cNvPr id="33849" name="直接连接符 37945"/>
              <p:cNvSpPr/>
              <p:nvPr>
                <p:custDataLst>
                  <p:tags r:id="rId59"/>
                </p:custDataLst>
              </p:nvPr>
            </p:nvSpPr>
            <p:spPr>
              <a:xfrm flipH="1">
                <a:off x="0" y="0"/>
                <a:ext cx="0" cy="10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50" name="直接连接符 37946"/>
              <p:cNvSpPr/>
              <p:nvPr>
                <p:custDataLst>
                  <p:tags r:id="rId60"/>
                </p:custDataLst>
              </p:nvPr>
            </p:nvSpPr>
            <p:spPr>
              <a:xfrm flipH="1">
                <a:off x="75" y="0"/>
                <a:ext cx="0" cy="10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51" name="直接连接符 37947"/>
              <p:cNvSpPr/>
              <p:nvPr>
                <p:custDataLst>
                  <p:tags r:id="rId61"/>
                </p:custDataLst>
              </p:nvPr>
            </p:nvSpPr>
            <p:spPr>
              <a:xfrm>
                <a:off x="1" y="1013"/>
                <a:ext cx="37" cy="13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52" name="直接连接符 37948"/>
              <p:cNvSpPr/>
              <p:nvPr>
                <p:custDataLst>
                  <p:tags r:id="rId62"/>
                </p:custDataLst>
              </p:nvPr>
            </p:nvSpPr>
            <p:spPr>
              <a:xfrm flipH="1">
                <a:off x="38" y="1013"/>
                <a:ext cx="38" cy="14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53" name="椭圆 37949"/>
            <p:cNvSpPr/>
            <p:nvPr>
              <p:custDataLst>
                <p:tags r:id="rId63"/>
              </p:custDataLst>
            </p:nvPr>
          </p:nvSpPr>
          <p:spPr>
            <a:xfrm>
              <a:off x="170" y="334"/>
              <a:ext cx="245" cy="65"/>
            </a:xfrm>
            <a:prstGeom prst="ellipse">
              <a:avLst/>
            </a:prstGeom>
            <a:solidFill>
              <a:srgbClr val="CC3300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54" name="任意多边形 37950"/>
            <p:cNvSpPr/>
            <p:nvPr>
              <p:custDataLst>
                <p:tags r:id="rId64"/>
              </p:custDataLst>
            </p:nvPr>
          </p:nvSpPr>
          <p:spPr>
            <a:xfrm>
              <a:off x="98" y="0"/>
              <a:ext cx="370" cy="349"/>
            </a:xfrm>
            <a:custGeom>
              <a:rect l="l" t="t" r="r" b="b"/>
              <a:pathLst>
                <a:path w="167" h="390">
                  <a:moveTo>
                    <a:pt x="54" y="390"/>
                  </a:moveTo>
                  <a:cubicBezTo>
                    <a:pt x="52" y="379"/>
                    <a:pt x="56" y="374"/>
                    <a:pt x="48" y="321"/>
                  </a:cubicBezTo>
                  <a:cubicBezTo>
                    <a:pt x="40" y="269"/>
                    <a:pt x="0" y="128"/>
                    <a:pt x="6" y="74"/>
                  </a:cubicBezTo>
                  <a:cubicBezTo>
                    <a:pt x="13" y="20"/>
                    <a:pt x="61" y="0"/>
                    <a:pt x="87" y="1"/>
                  </a:cubicBezTo>
                  <a:cubicBezTo>
                    <a:pt x="112" y="1"/>
                    <a:pt x="151" y="22"/>
                    <a:pt x="159" y="77"/>
                  </a:cubicBezTo>
                  <a:cubicBezTo>
                    <a:pt x="167" y="132"/>
                    <a:pt x="138" y="279"/>
                    <a:pt x="134" y="330"/>
                  </a:cubicBezTo>
                  <a:cubicBezTo>
                    <a:pt x="130" y="381"/>
                    <a:pt x="136" y="374"/>
                    <a:pt x="136" y="385"/>
                  </a:cubicBezTo>
                  <a:cubicBezTo>
                    <a:pt x="136" y="385"/>
                    <a:pt x="54" y="390"/>
                    <a:pt x="54" y="390"/>
                  </a:cubicBezTo>
                  <a:close/>
                </a:path>
              </a:pathLst>
            </a:custGeom>
            <a:gradFill rotWithShape="1">
              <a:gsLst>
                <a:gs pos="0">
                  <a:srgbClr val="5E1800"/>
                </a:gs>
                <a:gs pos="50000">
                  <a:srgbClr val="CC3300"/>
                </a:gs>
                <a:gs pos="100000">
                  <a:srgbClr val="5E1800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直接连接符 37951"/>
            <p:cNvSpPr/>
            <p:nvPr>
              <p:custDataLst>
                <p:tags r:id="rId65"/>
              </p:custDataLst>
            </p:nvPr>
          </p:nvSpPr>
          <p:spPr>
            <a:xfrm>
              <a:off x="128" y="2730"/>
              <a:ext cx="1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56" name="直接连接符 37952"/>
            <p:cNvSpPr/>
            <p:nvPr>
              <p:custDataLst>
                <p:tags r:id="rId66"/>
              </p:custDataLst>
            </p:nvPr>
          </p:nvSpPr>
          <p:spPr>
            <a:xfrm>
              <a:off x="353" y="2655"/>
              <a:ext cx="11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57" name="直接连接符 37953"/>
            <p:cNvSpPr/>
            <p:nvPr>
              <p:custDataLst>
                <p:tags r:id="rId67"/>
              </p:custDataLst>
            </p:nvPr>
          </p:nvSpPr>
          <p:spPr>
            <a:xfrm>
              <a:off x="240" y="2807"/>
              <a:ext cx="1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58" name="直接连接符 37954"/>
            <p:cNvSpPr/>
            <p:nvPr>
              <p:custDataLst>
                <p:tags r:id="rId68"/>
              </p:custDataLst>
            </p:nvPr>
          </p:nvSpPr>
          <p:spPr>
            <a:xfrm>
              <a:off x="240" y="2882"/>
              <a:ext cx="1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956" name="组合 37955"/>
          <p:cNvGrpSpPr/>
          <p:nvPr>
            <p:custDataLst>
              <p:tags r:id="rId69"/>
            </p:custDataLst>
          </p:nvPr>
        </p:nvGrpSpPr>
        <p:grpSpPr>
          <a:xfrm>
            <a:off x="2057400" y="2798763"/>
            <a:ext cx="8280400" cy="858837"/>
            <a:chExt cx="5216" cy="541"/>
          </a:xfrm>
        </p:grpSpPr>
        <p:grpSp>
          <p:nvGrpSpPr>
            <p:cNvPr id="33860" name="组合 37956"/>
            <p:cNvGrpSpPr/>
            <p:nvPr>
              <p:custDataLst>
                <p:tags r:id="rId70"/>
              </p:custDataLst>
            </p:nvPr>
          </p:nvGrpSpPr>
          <p:grpSpPr>
            <a:xfrm>
              <a:off x="0" y="0"/>
              <a:ext cx="5216" cy="541"/>
              <a:chExt cx="5216" cy="541"/>
            </a:xfrm>
          </p:grpSpPr>
          <p:grpSp>
            <p:nvGrpSpPr>
              <p:cNvPr id="33861" name="组合 37957"/>
              <p:cNvGrpSpPr/>
              <p:nvPr>
                <p:custDataLst>
                  <p:tags r:id="rId71"/>
                </p:custDataLst>
              </p:nvPr>
            </p:nvGrpSpPr>
            <p:grpSpPr>
              <a:xfrm>
                <a:off x="0" y="90"/>
                <a:ext cx="1724" cy="451"/>
                <a:chExt cx="1724" cy="451"/>
              </a:xfrm>
            </p:grpSpPr>
            <p:sp>
              <p:nvSpPr>
                <p:cNvPr id="33862" name="直接连接符 37958"/>
                <p:cNvSpPr/>
                <p:nvPr>
                  <p:custDataLst>
                    <p:tags r:id="rId72"/>
                  </p:custDataLst>
                </p:nvPr>
              </p:nvSpPr>
              <p:spPr>
                <a:xfrm flipV="1">
                  <a:off x="353" y="224"/>
                  <a:ext cx="117" cy="226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3" name="直接连接符 37959"/>
                <p:cNvSpPr/>
                <p:nvPr>
                  <p:custDataLst>
                    <p:tags r:id="rId73"/>
                  </p:custDataLst>
                </p:nvPr>
              </p:nvSpPr>
              <p:spPr>
                <a:xfrm flipV="1">
                  <a:off x="330" y="228"/>
                  <a:ext cx="90" cy="173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4" name="直接连接符 37960"/>
                <p:cNvSpPr/>
                <p:nvPr>
                  <p:custDataLst>
                    <p:tags r:id="rId74"/>
                  </p:custDataLst>
                </p:nvPr>
              </p:nvSpPr>
              <p:spPr>
                <a:xfrm flipH="1" flipV="1">
                  <a:off x="352" y="0"/>
                  <a:ext cx="118" cy="224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5" name="直接连接符 37961"/>
                <p:cNvSpPr/>
                <p:nvPr>
                  <p:custDataLst>
                    <p:tags r:id="rId75"/>
                  </p:custDataLst>
                </p:nvPr>
              </p:nvSpPr>
              <p:spPr>
                <a:xfrm flipH="1">
                  <a:off x="115" y="0"/>
                  <a:ext cx="237" cy="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6" name="直接连接符 37962"/>
                <p:cNvSpPr/>
                <p:nvPr>
                  <p:custDataLst>
                    <p:tags r:id="rId76"/>
                  </p:custDataLst>
                </p:nvPr>
              </p:nvSpPr>
              <p:spPr>
                <a:xfrm flipH="1">
                  <a:off x="143" y="46"/>
                  <a:ext cx="181" cy="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7" name="直接连接符 37963"/>
                <p:cNvSpPr/>
                <p:nvPr>
                  <p:custDataLst>
                    <p:tags r:id="rId77"/>
                  </p:custDataLst>
                </p:nvPr>
              </p:nvSpPr>
              <p:spPr>
                <a:xfrm flipH="1">
                  <a:off x="0" y="0"/>
                  <a:ext cx="115" cy="228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8" name="直接连接符 37964"/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0" y="228"/>
                  <a:ext cx="119" cy="222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69" name="直接连接符 37965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50" y="230"/>
                  <a:ext cx="90" cy="169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0" name="直接连接符 37966"/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119" y="450"/>
                  <a:ext cx="234" cy="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1" name="直接连接符 37967"/>
                <p:cNvSpPr/>
                <p:nvPr>
                  <p:custDataLst>
                    <p:tags r:id="rId81"/>
                  </p:custDataLst>
                </p:nvPr>
              </p:nvSpPr>
              <p:spPr>
                <a:xfrm flipV="1">
                  <a:off x="487" y="225"/>
                  <a:ext cx="219" cy="2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2" name="矩形 37968"/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714" y="45"/>
                  <a:ext cx="1010" cy="2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>
                  <a:spAutoFit/>
                </a:bodyPr>
                <a:lstStyle/>
                <a:p>
                  <a:r>
                    <a:rPr lang="en-US" altLang="zh-CN" sz="2800" b="1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ONa</a:t>
                  </a:r>
                  <a:endPara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33873" name="组合 37969"/>
              <p:cNvGrpSpPr/>
              <p:nvPr>
                <p:custDataLst>
                  <p:tags r:id="rId83"/>
                </p:custDataLst>
              </p:nvPr>
            </p:nvGrpSpPr>
            <p:grpSpPr>
              <a:xfrm>
                <a:off x="3039" y="0"/>
                <a:ext cx="1570" cy="450"/>
                <a:chExt cx="1570" cy="450"/>
              </a:xfrm>
            </p:grpSpPr>
            <p:sp>
              <p:nvSpPr>
                <p:cNvPr id="33874" name="直接连接符 37970"/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0" y="223"/>
                  <a:ext cx="115" cy="226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5" name="直接连接符 37971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50" y="227"/>
                  <a:ext cx="89" cy="173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6" name="直接连接符 37972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115" y="449"/>
                  <a:ext cx="234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7" name="直接连接符 37973"/>
                <p:cNvSpPr/>
                <p:nvPr>
                  <p:custDataLst>
                    <p:tags r:id="rId87"/>
                  </p:custDataLst>
                </p:nvPr>
              </p:nvSpPr>
              <p:spPr>
                <a:xfrm flipV="1">
                  <a:off x="349" y="226"/>
                  <a:ext cx="118" cy="223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8" name="直接连接符 37974"/>
                <p:cNvSpPr/>
                <p:nvPr>
                  <p:custDataLst>
                    <p:tags r:id="rId88"/>
                  </p:custDataLst>
                </p:nvPr>
              </p:nvSpPr>
              <p:spPr>
                <a:xfrm flipV="1">
                  <a:off x="328" y="229"/>
                  <a:ext cx="89" cy="17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79" name="直接连接符 37975"/>
                <p:cNvSpPr/>
                <p:nvPr>
                  <p:custDataLst>
                    <p:tags r:id="rId89"/>
                  </p:custDataLst>
                </p:nvPr>
              </p:nvSpPr>
              <p:spPr>
                <a:xfrm flipH="1" flipV="1">
                  <a:off x="349" y="0"/>
                  <a:ext cx="118" cy="226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80" name="直接连接符 37976"/>
                <p:cNvSpPr/>
                <p:nvPr>
                  <p:custDataLst>
                    <p:tags r:id="rId90"/>
                  </p:custDataLst>
                </p:nvPr>
              </p:nvSpPr>
              <p:spPr>
                <a:xfrm flipH="1">
                  <a:off x="117" y="0"/>
                  <a:ext cx="232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81" name="直接连接符 37977"/>
                <p:cNvSpPr/>
                <p:nvPr>
                  <p:custDataLst>
                    <p:tags r:id="rId91"/>
                  </p:custDataLst>
                </p:nvPr>
              </p:nvSpPr>
              <p:spPr>
                <a:xfrm flipH="1">
                  <a:off x="144" y="46"/>
                  <a:ext cx="178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82" name="直接连接符 37978"/>
                <p:cNvSpPr/>
                <p:nvPr>
                  <p:custDataLst>
                    <p:tags r:id="rId92"/>
                  </p:custDataLst>
                </p:nvPr>
              </p:nvSpPr>
              <p:spPr>
                <a:xfrm flipH="1">
                  <a:off x="0" y="0"/>
                  <a:ext cx="117" cy="223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83" name="直接连接符 37979"/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467" y="226"/>
                  <a:ext cx="237" cy="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84" name="矩形 37980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732" y="60"/>
                  <a:ext cx="838" cy="2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>
                  <a:spAutoFit/>
                </a:bodyPr>
                <a:lstStyle/>
                <a:p>
                  <a:r>
                    <a:rPr lang="en-US" altLang="zh-CN" sz="2800" b="1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OH</a:t>
                  </a:r>
                  <a:endPara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3885" name="文本框 37981"/>
              <p:cNvSpPr txBox="1"/>
              <p:nvPr>
                <p:custDataLst>
                  <p:tags r:id="rId95"/>
                </p:custDataLst>
              </p:nvPr>
            </p:nvSpPr>
            <p:spPr>
              <a:xfrm>
                <a:off x="1043" y="45"/>
                <a:ext cx="204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+ CO</a:t>
                </a:r>
                <a:r>
                  <a:rPr lang="en-US" altLang="zh-CN" sz="3200" b="1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2 </a:t>
                </a:r>
                <a:r>
                  <a:rPr lang="en-US" altLang="zh-CN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+ H</a:t>
                </a:r>
                <a:r>
                  <a:rPr lang="en-US" altLang="zh-CN" sz="3200" b="1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en-US" altLang="zh-CN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O</a:t>
                </a:r>
                <a:endPara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86" name="文本框 37982"/>
              <p:cNvSpPr txBox="1"/>
              <p:nvPr>
                <p:custDataLst>
                  <p:tags r:id="rId96"/>
                </p:custDataLst>
              </p:nvPr>
            </p:nvSpPr>
            <p:spPr>
              <a:xfrm>
                <a:off x="3946" y="45"/>
                <a:ext cx="127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+Na</a:t>
                </a:r>
                <a:r>
                  <a:rPr lang="en-US" altLang="zh-CN" sz="3200" b="1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H</a:t>
                </a:r>
                <a:r>
                  <a:rPr lang="en-US" altLang="zh-CN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CO</a:t>
                </a:r>
                <a:r>
                  <a:rPr lang="en-US" altLang="zh-CN" sz="3200" b="1" baseline="-2500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3887" name="直接连接符 37983"/>
            <p:cNvSpPr/>
            <p:nvPr>
              <p:custDataLst>
                <p:tags r:id="rId97"/>
              </p:custDataLst>
            </p:nvPr>
          </p:nvSpPr>
          <p:spPr>
            <a:xfrm>
              <a:off x="2449" y="227"/>
              <a:ext cx="49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985" name="Rectangle 26"/>
          <p:cNvSpPr/>
          <p:nvPr>
            <p:custDataLst>
              <p:tags r:id="rId98"/>
            </p:custDataLst>
          </p:nvPr>
        </p:nvSpPr>
        <p:spPr>
          <a:xfrm>
            <a:off x="6705600" y="3657600"/>
            <a:ext cx="3657600" cy="1386205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注意：无论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CO</a:t>
            </a:r>
            <a:r>
              <a:rPr lang="en-US" altLang="zh-CN" sz="2800" b="1" baseline="-2500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少量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还是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过量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，都只生成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NaHCO</a:t>
            </a:r>
            <a:r>
              <a:rPr lang="en-US" altLang="zh-CN" sz="2800" b="1" baseline="-250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3889" name="组合 37985"/>
          <p:cNvGrpSpPr/>
          <p:nvPr>
            <p:custDataLst>
              <p:tags r:id="rId99"/>
            </p:custDataLst>
          </p:nvPr>
        </p:nvGrpSpPr>
        <p:grpSpPr>
          <a:xfrm>
            <a:off x="1905000" y="665163"/>
            <a:ext cx="5029200" cy="2204294"/>
            <a:chExt cx="7920" cy="3471"/>
          </a:xfrm>
        </p:grpSpPr>
        <p:grpSp>
          <p:nvGrpSpPr>
            <p:cNvPr id="33890" name="组合 37986"/>
            <p:cNvGrpSpPr/>
            <p:nvPr>
              <p:custDataLst>
                <p:tags r:id="rId100"/>
              </p:custDataLst>
            </p:nvPr>
          </p:nvGrpSpPr>
          <p:grpSpPr>
            <a:xfrm>
              <a:off x="0" y="0"/>
              <a:ext cx="7920" cy="3471"/>
              <a:chExt cx="2976" cy="1881"/>
            </a:xfrm>
          </p:grpSpPr>
          <p:grpSp>
            <p:nvGrpSpPr>
              <p:cNvPr id="33891" name="组合 37987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384" y="0"/>
                <a:ext cx="862" cy="1584"/>
                <a:chExt cx="1703" cy="4835"/>
              </a:xfrm>
            </p:grpSpPr>
            <p:grpSp>
              <p:nvGrpSpPr>
                <p:cNvPr id="33892" name="组合 37988"/>
                <p:cNvGrpSpPr/>
                <p:nvPr>
                  <p:custDataLst>
                    <p:tags r:id="rId102"/>
                  </p:custDataLst>
                </p:nvPr>
              </p:nvGrpSpPr>
              <p:grpSpPr>
                <a:xfrm>
                  <a:off x="0" y="4565"/>
                  <a:ext cx="1703" cy="270"/>
                  <a:chExt cx="1703" cy="270"/>
                </a:xfrm>
              </p:grpSpPr>
              <p:grpSp>
                <p:nvGrpSpPr>
                  <p:cNvPr id="33893" name="组合 37989"/>
                  <p:cNvGrpSpPr/>
                  <p:nvPr>
                    <p:custDataLst>
                      <p:tags r:id="rId103"/>
                    </p:custDataLst>
                  </p:nvPr>
                </p:nvGrpSpPr>
                <p:grpSpPr>
                  <a:xfrm>
                    <a:off x="2" y="27"/>
                    <a:ext cx="1701" cy="243"/>
                    <a:chExt cx="1701" cy="243"/>
                  </a:xfrm>
                </p:grpSpPr>
                <p:sp>
                  <p:nvSpPr>
                    <p:cNvPr id="33894" name="矩形 37990"/>
                    <p:cNvSpPr/>
                    <p:nvPr>
                      <p:custDataLst>
                        <p:tags r:id="rId104"/>
                      </p:custDataLst>
                    </p:nvPr>
                  </p:nvSpPr>
                  <p:spPr>
                    <a:xfrm>
                      <a:off x="0" y="0"/>
                      <a:ext cx="1701" cy="2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895" name="任意多边形 37991"/>
                    <p:cNvSpPr/>
                    <p:nvPr>
                      <p:custDataLst>
                        <p:tags r:id="rId105"/>
                      </p:custDataLst>
                    </p:nvPr>
                  </p:nvSpPr>
                  <p:spPr>
                    <a:xfrm flipV="1">
                      <a:off x="227" y="169"/>
                      <a:ext cx="1247" cy="57"/>
                    </a:xfrm>
                    <a:custGeom>
                      <a:cxnLst>
                        <a:cxn ang="0">
                          <a:pos x="21089" y="10800"/>
                        </a:cxn>
                        <a:cxn ang="90">
                          <a:pos x="10800" y="21600"/>
                        </a:cxn>
                        <a:cxn ang="180">
                          <a:pos x="510" y="10800"/>
                        </a:cxn>
                        <a:cxn ang="270">
                          <a:pos x="10800" y="0"/>
                        </a:cxn>
                      </a:cxnLst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1021" y="21600"/>
                          </a:lnTo>
                          <a:lnTo>
                            <a:pt x="20579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96" name="矩形 37992"/>
                    <p:cNvSpPr/>
                    <p:nvPr>
                      <p:custDataLst>
                        <p:tags r:id="rId106"/>
                      </p:custDataLst>
                    </p:nvPr>
                  </p:nvSpPr>
                  <p:spPr>
                    <a:xfrm>
                      <a:off x="227" y="209"/>
                      <a:ext cx="1247" cy="3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897" name="直接连接符 37993"/>
                    <p:cNvSpPr/>
                    <p:nvPr>
                      <p:custDataLst>
                        <p:tags r:id="rId107"/>
                      </p:custDataLst>
                    </p:nvPr>
                  </p:nvSpPr>
                  <p:spPr>
                    <a:xfrm flipH="1">
                      <a:off x="225" y="195"/>
                      <a:ext cx="33" cy="3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898" name="直接连接符 37994"/>
                    <p:cNvSpPr/>
                    <p:nvPr>
                      <p:custDataLst>
                        <p:tags r:id="rId108"/>
                      </p:custDataLst>
                    </p:nvPr>
                  </p:nvSpPr>
                  <p:spPr>
                    <a:xfrm>
                      <a:off x="1443" y="195"/>
                      <a:ext cx="33" cy="3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3899" name="任意多边形 37995"/>
                  <p:cNvSpPr/>
                  <p:nvPr>
                    <p:custDataLst>
                      <p:tags r:id="rId109"/>
                    </p:custDataLst>
                  </p:nvPr>
                </p:nvSpPr>
                <p:spPr>
                  <a:xfrm flipV="1">
                    <a:off x="0" y="0"/>
                    <a:ext cx="1701" cy="28"/>
                  </a:xfrm>
                  <a:custGeom>
                    <a:cxnLst>
                      <a:cxn ang="0">
                        <a:pos x="21479" y="10800"/>
                      </a:cxn>
                      <a:cxn ang="90">
                        <a:pos x="10800" y="21600"/>
                      </a:cxn>
                      <a:cxn ang="180">
                        <a:pos x="120" y="10800"/>
                      </a:cxn>
                      <a:cxn ang="270">
                        <a:pos x="10800" y="0"/>
                      </a:cxn>
                    </a:cxnLst>
                    <a:rect l="l" t="t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41" y="21600"/>
                        </a:lnTo>
                        <a:lnTo>
                          <a:pt x="2135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900" name="组合 37996"/>
                <p:cNvGrpSpPr/>
                <p:nvPr>
                  <p:custDataLst>
                    <p:tags r:id="rId110"/>
                  </p:custDataLst>
                </p:nvPr>
              </p:nvGrpSpPr>
              <p:grpSpPr>
                <a:xfrm>
                  <a:off x="221" y="0"/>
                  <a:ext cx="113" cy="4565"/>
                  <a:chExt cx="113" cy="4565"/>
                </a:xfrm>
              </p:grpSpPr>
              <p:sp>
                <p:nvSpPr>
                  <p:cNvPr id="33901" name="圆角矩形 37997"/>
                  <p:cNvSpPr/>
                  <p:nvPr>
                    <p:custDataLst>
                      <p:tags r:id="rId111"/>
                    </p:custDataLst>
                  </p:nvPr>
                </p:nvSpPr>
                <p:spPr>
                  <a:xfrm>
                    <a:off x="19" y="0"/>
                    <a:ext cx="74" cy="4535"/>
                  </a:xfrm>
                  <a:prstGeom prst="roundRect">
                    <a:avLst>
                      <a:gd name="adj" fmla="val 36486"/>
                    </a:avLst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02" name="矩形 37998"/>
                  <p:cNvSpPr/>
                  <p:nvPr>
                    <p:custDataLst>
                      <p:tags r:id="rId112"/>
                    </p:custDataLst>
                  </p:nvPr>
                </p:nvSpPr>
                <p:spPr>
                  <a:xfrm>
                    <a:off x="0" y="4525"/>
                    <a:ext cx="113" cy="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33903" name="组合 37999"/>
              <p:cNvGrpSpPr/>
              <p:nvPr>
                <p:custDataLst>
                  <p:tags r:id="rId113"/>
                </p:custDataLst>
              </p:nvPr>
            </p:nvGrpSpPr>
            <p:grpSpPr>
              <a:xfrm>
                <a:off x="336" y="295"/>
                <a:ext cx="912" cy="1198"/>
                <a:chExt cx="1579" cy="2141"/>
              </a:xfrm>
            </p:grpSpPr>
            <p:sp>
              <p:nvSpPr>
                <p:cNvPr id="33904" name="矩形 38000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1003" y="1077"/>
                  <a:ext cx="195" cy="498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905" name="椭圆 38001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805" y="1534"/>
                  <a:ext cx="590" cy="607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906" name="圆角矩形 38002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992" y="1049"/>
                  <a:ext cx="217" cy="2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3907" name="组合 38003"/>
                <p:cNvGrpSpPr/>
                <p:nvPr>
                  <p:custDataLst>
                    <p:tags r:id="rId117"/>
                  </p:custDataLst>
                </p:nvPr>
              </p:nvGrpSpPr>
              <p:grpSpPr>
                <a:xfrm>
                  <a:off x="963" y="1476"/>
                  <a:ext cx="273" cy="122"/>
                  <a:chExt cx="342" cy="135"/>
                </a:xfrm>
              </p:grpSpPr>
              <p:sp>
                <p:nvSpPr>
                  <p:cNvPr id="33908" name="矩形 38004"/>
                  <p:cNvSpPr/>
                  <p:nvPr>
                    <p:custDataLst>
                      <p:tags r:id="rId118"/>
                    </p:custDataLst>
                  </p:nvPr>
                </p:nvSpPr>
                <p:spPr>
                  <a:xfrm>
                    <a:off x="10" y="25"/>
                    <a:ext cx="324" cy="1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09" name="任意多边形 38005"/>
                  <p:cNvSpPr/>
                  <p:nvPr>
                    <p:custDataLst>
                      <p:tags r:id="rId119"/>
                    </p:custDataLst>
                  </p:nvPr>
                </p:nvSpPr>
                <p:spPr>
                  <a:xfrm>
                    <a:off x="0" y="0"/>
                    <a:ext cx="49" cy="102"/>
                  </a:xfrm>
                  <a:custGeom>
                    <a:rect l="l" t="t" r="r" b="b"/>
                    <a:pathLst>
                      <a:path w="49" h="102">
                        <a:moveTo>
                          <a:pt x="49" y="0"/>
                        </a:moveTo>
                        <a:cubicBezTo>
                          <a:pt x="48" y="11"/>
                          <a:pt x="45" y="50"/>
                          <a:pt x="41" y="64"/>
                        </a:cubicBezTo>
                        <a:cubicBezTo>
                          <a:pt x="37" y="78"/>
                          <a:pt x="33" y="77"/>
                          <a:pt x="26" y="83"/>
                        </a:cubicBezTo>
                        <a:cubicBezTo>
                          <a:pt x="19" y="89"/>
                          <a:pt x="9" y="95"/>
                          <a:pt x="0" y="10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10" name="任意多边形 38006"/>
                  <p:cNvSpPr/>
                  <p:nvPr>
                    <p:custDataLst>
                      <p:tags r:id="rId120"/>
                    </p:custDataLst>
                  </p:nvPr>
                </p:nvSpPr>
                <p:spPr>
                  <a:xfrm flipH="1">
                    <a:off x="293" y="0"/>
                    <a:ext cx="49" cy="102"/>
                  </a:xfrm>
                  <a:custGeom>
                    <a:rect l="l" t="t" r="r" b="b"/>
                    <a:pathLst>
                      <a:path w="49" h="102">
                        <a:moveTo>
                          <a:pt x="49" y="0"/>
                        </a:moveTo>
                        <a:cubicBezTo>
                          <a:pt x="48" y="11"/>
                          <a:pt x="45" y="50"/>
                          <a:pt x="41" y="64"/>
                        </a:cubicBezTo>
                        <a:cubicBezTo>
                          <a:pt x="37" y="78"/>
                          <a:pt x="33" y="77"/>
                          <a:pt x="26" y="83"/>
                        </a:cubicBezTo>
                        <a:cubicBezTo>
                          <a:pt x="19" y="89"/>
                          <a:pt x="9" y="95"/>
                          <a:pt x="0" y="10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911" name="组合 38007"/>
                <p:cNvGrpSpPr/>
                <p:nvPr>
                  <p:custDataLst>
                    <p:tags r:id="rId121"/>
                  </p:custDataLst>
                </p:nvPr>
              </p:nvGrpSpPr>
              <p:grpSpPr>
                <a:xfrm>
                  <a:off x="815" y="1904"/>
                  <a:ext cx="576" cy="16"/>
                  <a:chExt cx="528" cy="9"/>
                </a:xfrm>
              </p:grpSpPr>
              <p:sp>
                <p:nvSpPr>
                  <p:cNvPr id="33912" name="直接连接符 38008"/>
                  <p:cNvSpPr/>
                  <p:nvPr>
                    <p:custDataLst>
                      <p:tags r:id="rId122"/>
                    </p:custDataLst>
                  </p:nvPr>
                </p:nvSpPr>
                <p:spPr>
                  <a:xfrm>
                    <a:off x="36" y="9"/>
                    <a:ext cx="45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13" name="任意多边形 38009"/>
                  <p:cNvSpPr/>
                  <p:nvPr>
                    <p:custDataLst>
                      <p:tags r:id="rId123"/>
                    </p:custDataLst>
                  </p:nvPr>
                </p:nvSpPr>
                <p:spPr>
                  <a:xfrm>
                    <a:off x="486" y="0"/>
                    <a:ext cx="42" cy="9"/>
                  </a:xfrm>
                  <a:custGeom>
                    <a:rect l="l" t="t" r="r" b="b"/>
                    <a:pathLst>
                      <a:path w="42" h="9">
                        <a:moveTo>
                          <a:pt x="0" y="9"/>
                        </a:moveTo>
                        <a:cubicBezTo>
                          <a:pt x="5" y="8"/>
                          <a:pt x="11" y="7"/>
                          <a:pt x="18" y="6"/>
                        </a:cubicBezTo>
                        <a:cubicBezTo>
                          <a:pt x="25" y="5"/>
                          <a:pt x="33" y="2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14" name="任意多边形 38010"/>
                  <p:cNvSpPr/>
                  <p:nvPr>
                    <p:custDataLst>
                      <p:tags r:id="rId124"/>
                    </p:custDataLst>
                  </p:nvPr>
                </p:nvSpPr>
                <p:spPr>
                  <a:xfrm flipH="1">
                    <a:off x="0" y="0"/>
                    <a:ext cx="42" cy="9"/>
                  </a:xfrm>
                  <a:custGeom>
                    <a:rect l="l" t="t" r="r" b="b"/>
                    <a:pathLst>
                      <a:path w="42" h="9">
                        <a:moveTo>
                          <a:pt x="0" y="9"/>
                        </a:moveTo>
                        <a:cubicBezTo>
                          <a:pt x="5" y="8"/>
                          <a:pt x="11" y="7"/>
                          <a:pt x="18" y="6"/>
                        </a:cubicBezTo>
                        <a:cubicBezTo>
                          <a:pt x="25" y="5"/>
                          <a:pt x="33" y="2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915" name="组合 38011"/>
                <p:cNvGrpSpPr/>
                <p:nvPr>
                  <p:custDataLst>
                    <p:tags r:id="rId125"/>
                  </p:custDataLst>
                </p:nvPr>
              </p:nvGrpSpPr>
              <p:grpSpPr>
                <a:xfrm>
                  <a:off x="918" y="1939"/>
                  <a:ext cx="340" cy="180"/>
                  <a:chExt cx="340" cy="159"/>
                </a:xfrm>
              </p:grpSpPr>
              <p:sp>
                <p:nvSpPr>
                  <p:cNvPr id="33916" name="任意多边形 38012"/>
                  <p:cNvSpPr/>
                  <p:nvPr>
                    <p:custDataLst>
                      <p:tags r:id="rId126"/>
                    </p:custDataLst>
                  </p:nvPr>
                </p:nvSpPr>
                <p:spPr>
                  <a:xfrm flipV="1">
                    <a:off x="165" y="106"/>
                    <a:ext cx="45" cy="53"/>
                  </a:xfrm>
                  <a:custGeom>
                    <a:rect l="l" t="t" r="r" b="b"/>
                    <a:pathLst>
                      <a:path w="57" h="67">
                        <a:moveTo>
                          <a:pt x="33" y="67"/>
                        </a:moveTo>
                        <a:cubicBezTo>
                          <a:pt x="45" y="64"/>
                          <a:pt x="57" y="62"/>
                          <a:pt x="57" y="52"/>
                        </a:cubicBezTo>
                        <a:cubicBezTo>
                          <a:pt x="57" y="42"/>
                          <a:pt x="39" y="8"/>
                          <a:pt x="30" y="4"/>
                        </a:cubicBezTo>
                        <a:cubicBezTo>
                          <a:pt x="21" y="0"/>
                          <a:pt x="6" y="18"/>
                          <a:pt x="3" y="28"/>
                        </a:cubicBezTo>
                        <a:cubicBezTo>
                          <a:pt x="0" y="38"/>
                          <a:pt x="7" y="51"/>
                          <a:pt x="15" y="64"/>
                        </a:cubicBezTo>
                        <a:cubicBezTo>
                          <a:pt x="15" y="64"/>
                          <a:pt x="33" y="67"/>
                          <a:pt x="33" y="6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17" name="任意多边形 38013"/>
                  <p:cNvSpPr/>
                  <p:nvPr>
                    <p:custDataLst>
                      <p:tags r:id="rId127"/>
                    </p:custDataLst>
                  </p:nvPr>
                </p:nvSpPr>
                <p:spPr>
                  <a:xfrm flipV="1">
                    <a:off x="97" y="108"/>
                    <a:ext cx="52" cy="48"/>
                  </a:xfrm>
                  <a:custGeom>
                    <a:rect l="l" t="t" r="r" b="b"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18" name="直接连接符 38014"/>
                  <p:cNvSpPr/>
                  <p:nvPr>
                    <p:custDataLst>
                      <p:tags r:id="rId128"/>
                    </p:custDataLst>
                  </p:nvPr>
                </p:nvSpPr>
                <p:spPr>
                  <a:xfrm>
                    <a:off x="0" y="0"/>
                    <a:ext cx="20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lg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19" name="直接连接符 38015"/>
                  <p:cNvSpPr/>
                  <p:nvPr>
                    <p:custDataLst>
                      <p:tags r:id="rId129"/>
                    </p:custDataLst>
                  </p:nvPr>
                </p:nvSpPr>
                <p:spPr>
                  <a:xfrm>
                    <a:off x="281" y="0"/>
                    <a:ext cx="5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20" name="直接连接符 38016"/>
                  <p:cNvSpPr/>
                  <p:nvPr>
                    <p:custDataLst>
                      <p:tags r:id="rId130"/>
                    </p:custDataLst>
                  </p:nvPr>
                </p:nvSpPr>
                <p:spPr>
                  <a:xfrm>
                    <a:off x="85" y="46"/>
                    <a:ext cx="5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21" name="直接连接符 38017"/>
                  <p:cNvSpPr/>
                  <p:nvPr>
                    <p:custDataLst>
                      <p:tags r:id="rId131"/>
                    </p:custDataLst>
                  </p:nvPr>
                </p:nvSpPr>
                <p:spPr>
                  <a:xfrm>
                    <a:off x="190" y="51"/>
                    <a:ext cx="5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22" name="椭圆 38018"/>
                  <p:cNvSpPr/>
                  <p:nvPr>
                    <p:custDataLst>
                      <p:tags r:id="rId132"/>
                    </p:custDataLst>
                  </p:nvPr>
                </p:nvSpPr>
                <p:spPr>
                  <a:xfrm flipV="1">
                    <a:off x="41" y="51"/>
                    <a:ext cx="49" cy="6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23" name="任意多边形 38019"/>
                  <p:cNvSpPr/>
                  <p:nvPr>
                    <p:custDataLst>
                      <p:tags r:id="rId133"/>
                    </p:custDataLst>
                  </p:nvPr>
                </p:nvSpPr>
                <p:spPr>
                  <a:xfrm flipV="1">
                    <a:off x="112" y="42"/>
                    <a:ext cx="78" cy="94"/>
                  </a:xfrm>
                  <a:custGeom>
                    <a:rect l="l" t="t" r="r" b="b"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24" name="任意多边形 38020"/>
                  <p:cNvSpPr/>
                  <p:nvPr>
                    <p:custDataLst>
                      <p:tags r:id="rId134"/>
                    </p:custDataLst>
                  </p:nvPr>
                </p:nvSpPr>
                <p:spPr>
                  <a:xfrm flipV="1">
                    <a:off x="264" y="40"/>
                    <a:ext cx="71" cy="94"/>
                  </a:xfrm>
                  <a:custGeom>
                    <a:rect l="l" t="t" r="r" b="b"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25" name="任意多边形 38021"/>
                  <p:cNvSpPr/>
                  <p:nvPr>
                    <p:custDataLst>
                      <p:tags r:id="rId135"/>
                    </p:custDataLst>
                  </p:nvPr>
                </p:nvSpPr>
                <p:spPr>
                  <a:xfrm flipV="1">
                    <a:off x="197" y="46"/>
                    <a:ext cx="71" cy="94"/>
                  </a:xfrm>
                  <a:custGeom>
                    <a:rect l="l" t="t" r="r" b="b"/>
                    <a:pathLst>
                      <a:path w="65" h="61">
                        <a:moveTo>
                          <a:pt x="13" y="56"/>
                        </a:moveTo>
                        <a:cubicBezTo>
                          <a:pt x="23" y="61"/>
                          <a:pt x="57" y="52"/>
                          <a:pt x="61" y="44"/>
                        </a:cubicBezTo>
                        <a:cubicBezTo>
                          <a:pt x="65" y="36"/>
                          <a:pt x="47" y="10"/>
                          <a:pt x="37" y="5"/>
                        </a:cubicBezTo>
                        <a:cubicBezTo>
                          <a:pt x="27" y="0"/>
                          <a:pt x="8" y="9"/>
                          <a:pt x="4" y="17"/>
                        </a:cubicBezTo>
                        <a:cubicBezTo>
                          <a:pt x="0" y="25"/>
                          <a:pt x="3" y="51"/>
                          <a:pt x="13" y="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926" name="组合 38022"/>
                <p:cNvGrpSpPr/>
                <p:nvPr>
                  <p:custDataLst>
                    <p:tags r:id="rId136"/>
                  </p:custDataLst>
                </p:nvPr>
              </p:nvGrpSpPr>
              <p:grpSpPr>
                <a:xfrm>
                  <a:off x="862" y="0"/>
                  <a:ext cx="717" cy="1576"/>
                  <a:chExt cx="717" cy="1576"/>
                </a:xfrm>
              </p:grpSpPr>
              <p:grpSp>
                <p:nvGrpSpPr>
                  <p:cNvPr id="33927" name="组合 38023"/>
                  <p:cNvGrpSpPr/>
                  <p:nvPr>
                    <p:custDataLst>
                      <p:tags r:id="rId137"/>
                    </p:custDataLst>
                  </p:nvPr>
                </p:nvGrpSpPr>
                <p:grpSpPr>
                  <a:xfrm>
                    <a:off x="233" y="856"/>
                    <a:ext cx="484" cy="403"/>
                    <a:chExt cx="509" cy="424"/>
                  </a:xfrm>
                </p:grpSpPr>
                <p:sp>
                  <p:nvSpPr>
                    <p:cNvPr id="33928" name="矩形 38024"/>
                    <p:cNvSpPr/>
                    <p:nvPr>
                      <p:custDataLst>
                        <p:tags r:id="rId138"/>
                      </p:custDataLst>
                    </p:nvPr>
                  </p:nvSpPr>
                  <p:spPr>
                    <a:xfrm>
                      <a:off x="112" y="5"/>
                      <a:ext cx="39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29" name="矩形 38025"/>
                    <p:cNvSpPr/>
                    <p:nvPr>
                      <p:custDataLst>
                        <p:tags r:id="rId139"/>
                      </p:custDataLst>
                    </p:nvPr>
                  </p:nvSpPr>
                  <p:spPr>
                    <a:xfrm>
                      <a:off x="27" y="132"/>
                      <a:ext cx="57" cy="2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3930" name="组合 38026"/>
                    <p:cNvGrpSpPr/>
                    <p:nvPr>
                      <p:custDataLst>
                        <p:tags r:id="rId140"/>
                      </p:custDataLst>
                    </p:nvPr>
                  </p:nvGrpSpPr>
                  <p:grpSpPr>
                    <a:xfrm>
                      <a:off x="0" y="0"/>
                      <a:ext cx="165" cy="195"/>
                      <a:chExt cx="165" cy="195"/>
                    </a:xfrm>
                  </p:grpSpPr>
                  <p:sp>
                    <p:nvSpPr>
                      <p:cNvPr id="33931" name="矩形 38027"/>
                      <p:cNvSpPr/>
                      <p:nvPr>
                        <p:custDataLst>
                          <p:tags r:id="rId141"/>
                        </p:custDataLst>
                      </p:nvPr>
                    </p:nvSpPr>
                    <p:spPr>
                      <a:xfrm>
                        <a:off x="0" y="0"/>
                        <a:ext cx="143" cy="1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32" name="任意多边形 38028"/>
                      <p:cNvSpPr/>
                      <p:nvPr>
                        <p:custDataLst>
                          <p:tags r:id="rId142"/>
                        </p:custDataLst>
                      </p:nvPr>
                    </p:nvSpPr>
                    <p:spPr>
                      <a:xfrm>
                        <a:off x="26" y="6"/>
                        <a:ext cx="139" cy="189"/>
                      </a:xfrm>
                      <a:custGeom>
                        <a:rect l="l" t="t" r="r" b="b"/>
                        <a:pathLst>
                          <a:path w="139" h="189">
                            <a:moveTo>
                              <a:pt x="139" y="0"/>
                            </a:moveTo>
                            <a:cubicBezTo>
                              <a:pt x="115" y="0"/>
                              <a:pt x="91" y="0"/>
                              <a:pt x="73" y="6"/>
                            </a:cubicBezTo>
                            <a:cubicBezTo>
                              <a:pt x="55" y="12"/>
                              <a:pt x="39" y="22"/>
                              <a:pt x="28" y="36"/>
                            </a:cubicBezTo>
                            <a:cubicBezTo>
                              <a:pt x="17" y="50"/>
                              <a:pt x="8" y="68"/>
                              <a:pt x="4" y="93"/>
                            </a:cubicBezTo>
                            <a:cubicBezTo>
                              <a:pt x="0" y="118"/>
                              <a:pt x="2" y="169"/>
                              <a:pt x="1" y="18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933" name="任意多边形 38029"/>
                      <p:cNvSpPr/>
                      <p:nvPr>
                        <p:custDataLst>
                          <p:tags r:id="rId143"/>
                        </p:custDataLst>
                      </p:nvPr>
                    </p:nvSpPr>
                    <p:spPr>
                      <a:xfrm>
                        <a:off x="83" y="60"/>
                        <a:ext cx="61" cy="99"/>
                      </a:xfrm>
                      <a:custGeom>
                        <a:rect l="l" t="t" r="r" b="b"/>
                        <a:pathLst>
                          <a:path w="61" h="99">
                            <a:moveTo>
                              <a:pt x="61" y="0"/>
                            </a:moveTo>
                            <a:cubicBezTo>
                              <a:pt x="52" y="4"/>
                              <a:pt x="20" y="8"/>
                              <a:pt x="10" y="24"/>
                            </a:cubicBezTo>
                            <a:cubicBezTo>
                              <a:pt x="0" y="40"/>
                              <a:pt x="3" y="83"/>
                              <a:pt x="1" y="99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33934" name="组合 38030"/>
                  <p:cNvGrpSpPr/>
                  <p:nvPr>
                    <p:custDataLst>
                      <p:tags r:id="rId144"/>
                    </p:custDataLst>
                  </p:nvPr>
                </p:nvGrpSpPr>
                <p:grpSpPr>
                  <a:xfrm>
                    <a:off x="0" y="0"/>
                    <a:ext cx="534" cy="1576"/>
                    <a:chExt cx="534" cy="1576"/>
                  </a:xfrm>
                </p:grpSpPr>
                <p:grpSp>
                  <p:nvGrpSpPr>
                    <p:cNvPr id="33935" name="组合 38031"/>
                    <p:cNvGrpSpPr/>
                    <p:nvPr>
                      <p:custDataLst>
                        <p:tags r:id="rId145"/>
                      </p:custDataLst>
                    </p:nvPr>
                  </p:nvGrpSpPr>
                  <p:grpSpPr>
                    <a:xfrm>
                      <a:off x="0" y="0"/>
                      <a:ext cx="534" cy="1576"/>
                      <a:chExt cx="534" cy="1576"/>
                    </a:xfrm>
                  </p:grpSpPr>
                  <p:sp>
                    <p:nvSpPr>
                      <p:cNvPr id="33936" name="椭圆 38032"/>
                      <p:cNvSpPr/>
                      <p:nvPr>
                        <p:custDataLst>
                          <p:tags r:id="rId146"/>
                        </p:custDataLst>
                      </p:nvPr>
                    </p:nvSpPr>
                    <p:spPr>
                      <a:xfrm rot="10800000" flipH="1" flipV="1">
                        <a:off x="10" y="193"/>
                        <a:ext cx="396" cy="3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grpSp>
                    <p:nvGrpSpPr>
                      <p:cNvPr id="33937" name="组合 38033"/>
                      <p:cNvGrpSpPr/>
                      <p:nvPr>
                        <p:custDataLst>
                          <p:tags r:id="rId147"/>
                        </p:custDataLst>
                      </p:nvPr>
                    </p:nvGrpSpPr>
                    <p:grpSpPr>
                      <a:xfrm>
                        <a:off x="29" y="0"/>
                        <a:ext cx="505" cy="1576"/>
                        <a:chExt cx="505" cy="1576"/>
                      </a:xfrm>
                    </p:grpSpPr>
                    <p:sp>
                      <p:nvSpPr>
                        <p:cNvPr id="33938" name="左中括号 38034"/>
                        <p:cNvSpPr/>
                        <p:nvPr>
                          <p:custDataLst>
                            <p:tags r:id="rId148"/>
                          </p:custDataLst>
                        </p:nvPr>
                      </p:nvSpPr>
                      <p:spPr>
                        <a:xfrm rot="-5400000" flipH="1">
                          <a:off x="133" y="87"/>
                          <a:ext cx="55" cy="160"/>
                        </a:xfrm>
                        <a:prstGeom prst="leftBracke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39" name="左中括号 38035"/>
                        <p:cNvSpPr/>
                        <p:nvPr>
                          <p:custDataLst>
                            <p:tags r:id="rId149"/>
                          </p:custDataLst>
                        </p:nvPr>
                      </p:nvSpPr>
                      <p:spPr>
                        <a:xfrm rot="5400000" flipH="1" flipV="1">
                          <a:off x="127" y="38"/>
                          <a:ext cx="55" cy="138"/>
                        </a:xfrm>
                        <a:prstGeom prst="leftBracket">
                          <a:avLst>
                            <a:gd name="adj" fmla="val 2818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40" name="直接连接符 38036"/>
                        <p:cNvSpPr/>
                        <p:nvPr>
                          <p:custDataLst>
                            <p:tags r:id="rId150"/>
                          </p:custDataLst>
                        </p:nvPr>
                      </p:nvSpPr>
                      <p:spPr>
                        <a:xfrm flipH="1">
                          <a:off x="148" y="197"/>
                          <a:ext cx="80" cy="0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41" name="任意多边形 38037"/>
                        <p:cNvSpPr/>
                        <p:nvPr>
                          <p:custDataLst>
                            <p:tags r:id="rId151"/>
                          </p:custDataLst>
                        </p:nvPr>
                      </p:nvSpPr>
                      <p:spPr>
                        <a:xfrm rot="6879706" flipH="1" flipV="1">
                          <a:off x="44" y="153"/>
                          <a:ext cx="417" cy="505"/>
                        </a:xfrm>
                        <a:custGeom>
                          <a:cxnLst>
                            <a:cxn ang="270">
                              <a:pos x="10800" y="0"/>
                            </a:cxn>
                            <a:cxn ang="270">
                              <a:pos x="6004" y="1141"/>
                            </a:cxn>
                            <a:cxn ang="270">
                              <a:pos x="10800" y="33"/>
                            </a:cxn>
                            <a:cxn ang="270">
                              <a:pos x="15595" y="1141"/>
                            </a:cxn>
                          </a:cxnLst>
                          <a:rect l="l" t="t" r="r" b="b"/>
                          <a:pathLst>
                            <a:path w="21600" h="21600">
                              <a:moveTo>
                                <a:pt x="6012" y="1156"/>
                              </a:moveTo>
                              <a:cubicBezTo>
                                <a:pt x="7453" y="437"/>
                                <a:pt x="9079" y="33"/>
                                <a:pt x="10800" y="33"/>
                              </a:cubicBezTo>
                              <a:cubicBezTo>
                                <a:pt x="12521" y="33"/>
                                <a:pt x="14148" y="437"/>
                                <a:pt x="15590" y="1154"/>
                              </a:cubicBezTo>
                              <a:lnTo>
                                <a:pt x="15602" y="1126"/>
                              </a:lnTo>
                              <a:cubicBezTo>
                                <a:pt x="14156" y="404"/>
                                <a:pt x="12525" y="-1"/>
                                <a:pt x="10799" y="-1"/>
                              </a:cubicBezTo>
                              <a:cubicBezTo>
                                <a:pt x="9073" y="-1"/>
                                <a:pt x="7441" y="404"/>
                                <a:pt x="5994" y="11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942" name="椭圆 38038"/>
                        <p:cNvSpPr/>
                        <p:nvPr>
                          <p:custDataLst>
                            <p:tags r:id="rId152"/>
                          </p:custDataLst>
                        </p:nvPr>
                      </p:nvSpPr>
                      <p:spPr>
                        <a:xfrm flipH="1">
                          <a:off x="134" y="0"/>
                          <a:ext cx="95" cy="100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43" name="直接连接符 38039"/>
                        <p:cNvSpPr/>
                        <p:nvPr>
                          <p:custDataLst>
                            <p:tags r:id="rId153"/>
                          </p:custDataLst>
                        </p:nvPr>
                      </p:nvSpPr>
                      <p:spPr>
                        <a:xfrm flipH="1">
                          <a:off x="101" y="96"/>
                          <a:ext cx="154" cy="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33944" name="组合 38040"/>
                        <p:cNvGrpSpPr/>
                        <p:nvPr>
                          <p:custDataLst>
                            <p:tags r:id="rId154"/>
                          </p:custDataLst>
                        </p:nvPr>
                      </p:nvGrpSpPr>
                      <p:grpSpPr>
                        <a:xfrm rot="-780000">
                          <a:off x="147" y="55"/>
                          <a:ext cx="50" cy="36"/>
                          <a:chExt cx="96" cy="115"/>
                        </a:xfrm>
                      </p:grpSpPr>
                      <p:sp>
                        <p:nvSpPr>
                          <p:cNvPr id="33945" name="任意多边形 38041"/>
                          <p:cNvSpPr/>
                          <p:nvPr>
                            <p:custDataLst>
                              <p:tags r:id="rId155"/>
                            </p:custDataLst>
                          </p:nvPr>
                        </p:nvSpPr>
                        <p:spPr>
                          <a:xfrm>
                            <a:off x="0" y="24"/>
                            <a:ext cx="96" cy="91"/>
                          </a:xfrm>
                          <a:custGeom>
                            <a:rect l="l" t="t" r="r" b="b"/>
                            <a:pathLst>
                              <a:path w="490" h="468">
                                <a:moveTo>
                                  <a:pt x="0" y="468"/>
                                </a:moveTo>
                                <a:cubicBezTo>
                                  <a:pt x="0" y="468"/>
                                  <a:pt x="366" y="0"/>
                                  <a:pt x="439" y="0"/>
                                </a:cubicBezTo>
                                <a:cubicBezTo>
                                  <a:pt x="490" y="266"/>
                                  <a:pt x="475" y="234"/>
                                  <a:pt x="439" y="468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946" name="椭圆 38042"/>
                          <p:cNvSpPr/>
                          <p:nvPr>
                            <p:custDataLst>
                              <p:tags r:id="rId156"/>
                            </p:custDataLst>
                          </p:nvPr>
                        </p:nvSpPr>
                        <p:spPr>
                          <a:xfrm>
                            <a:off x="72" y="0"/>
                            <a:ext cx="15" cy="16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2857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947" name="组合 38043"/>
                        <p:cNvGrpSpPr/>
                        <p:nvPr>
                          <p:custDataLst>
                            <p:tags r:id="rId157"/>
                          </p:custDataLst>
                        </p:nvPr>
                      </p:nvGrpSpPr>
                      <p:grpSpPr>
                        <a:xfrm flipH="1">
                          <a:off x="62" y="475"/>
                          <a:ext cx="223" cy="141"/>
                          <a:chExt cx="247" cy="156"/>
                        </a:xfrm>
                      </p:grpSpPr>
                      <p:sp>
                        <p:nvSpPr>
                          <p:cNvPr id="33948" name="矩形 38044"/>
                          <p:cNvSpPr/>
                          <p:nvPr>
                            <p:custDataLst>
                              <p:tags r:id="rId158"/>
                            </p:custDataLst>
                          </p:nvPr>
                        </p:nvSpPr>
                        <p:spPr>
                          <a:xfrm rot="5400000">
                            <a:off x="27" y="0"/>
                            <a:ext cx="143" cy="14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33949" name="任意多边形 38045"/>
                          <p:cNvSpPr/>
                          <p:nvPr>
                            <p:custDataLst>
                              <p:tags r:id="rId159"/>
                            </p:custDataLst>
                          </p:nvPr>
                        </p:nvSpPr>
                        <p:spPr>
                          <a:xfrm>
                            <a:off x="174" y="88"/>
                            <a:ext cx="73" cy="68"/>
                          </a:xfrm>
                          <a:custGeom>
                            <a:rect l="l" t="t" r="r" b="b"/>
                            <a:pathLst>
                              <a:path w="73" h="68">
                                <a:moveTo>
                                  <a:pt x="0" y="68"/>
                                </a:moveTo>
                                <a:cubicBezTo>
                                  <a:pt x="1" y="57"/>
                                  <a:pt x="2" y="47"/>
                                  <a:pt x="6" y="41"/>
                                </a:cubicBezTo>
                                <a:cubicBezTo>
                                  <a:pt x="10" y="35"/>
                                  <a:pt x="13" y="39"/>
                                  <a:pt x="24" y="32"/>
                                </a:cubicBezTo>
                                <a:cubicBezTo>
                                  <a:pt x="35" y="25"/>
                                  <a:pt x="63" y="7"/>
                                  <a:pt x="73" y="0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950" name="任意多边形 38046"/>
                          <p:cNvSpPr/>
                          <p:nvPr>
                            <p:custDataLst>
                              <p:tags r:id="rId160"/>
                            </p:custDataLst>
                          </p:nvPr>
                        </p:nvSpPr>
                        <p:spPr>
                          <a:xfrm flipH="1">
                            <a:off x="0" y="88"/>
                            <a:ext cx="73" cy="68"/>
                          </a:xfrm>
                          <a:custGeom>
                            <a:rect l="l" t="t" r="r" b="b"/>
                            <a:pathLst>
                              <a:path w="73" h="68">
                                <a:moveTo>
                                  <a:pt x="0" y="68"/>
                                </a:moveTo>
                                <a:cubicBezTo>
                                  <a:pt x="1" y="57"/>
                                  <a:pt x="2" y="47"/>
                                  <a:pt x="6" y="41"/>
                                </a:cubicBezTo>
                                <a:cubicBezTo>
                                  <a:pt x="10" y="35"/>
                                  <a:pt x="13" y="39"/>
                                  <a:pt x="24" y="32"/>
                                </a:cubicBezTo>
                                <a:cubicBezTo>
                                  <a:pt x="35" y="25"/>
                                  <a:pt x="63" y="7"/>
                                  <a:pt x="73" y="0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33951" name="组合 38047"/>
                        <p:cNvGrpSpPr/>
                        <p:nvPr>
                          <p:custDataLst>
                            <p:tags r:id="rId161"/>
                          </p:custDataLst>
                        </p:nvPr>
                      </p:nvGrpSpPr>
                      <p:grpSpPr>
                        <a:xfrm flipH="1">
                          <a:off x="140" y="607"/>
                          <a:ext cx="66" cy="969"/>
                          <a:chExt cx="67" cy="1408"/>
                        </a:xfrm>
                      </p:grpSpPr>
                      <p:sp>
                        <p:nvSpPr>
                          <p:cNvPr id="33952" name="直接连接符 38048"/>
                          <p:cNvSpPr/>
                          <p:nvPr>
                            <p:custDataLst>
                              <p:tags r:id="rId162"/>
                            </p:custDataLst>
                          </p:nvPr>
                        </p:nvSpPr>
                        <p:spPr>
                          <a:xfrm flipH="1">
                            <a:off x="3" y="4"/>
                            <a:ext cx="0" cy="1404"/>
                          </a:xfrm>
                          <a:prstGeom prst="line">
                            <a:avLst/>
                          </a:prstGeom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33953" name="直接连接符 38049"/>
                          <p:cNvSpPr/>
                          <p:nvPr>
                            <p:custDataLst>
                              <p:tags r:id="rId163"/>
                            </p:custDataLst>
                          </p:nvPr>
                        </p:nvSpPr>
                        <p:spPr>
                          <a:xfrm>
                            <a:off x="62" y="0"/>
                            <a:ext cx="5" cy="1291"/>
                          </a:xfrm>
                          <a:prstGeom prst="line">
                            <a:avLst/>
                          </a:prstGeom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33954" name="直接连接符 38050"/>
                          <p:cNvSpPr/>
                          <p:nvPr>
                            <p:custDataLst>
                              <p:tags r:id="rId164"/>
                            </p:custDataLst>
                          </p:nvPr>
                        </p:nvSpPr>
                        <p:spPr>
                          <a:xfrm flipH="1">
                            <a:off x="0" y="1282"/>
                            <a:ext cx="64" cy="121"/>
                          </a:xfrm>
                          <a:prstGeom prst="line">
                            <a:avLst/>
                          </a:prstGeom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3955" name="组合 38051"/>
                      <p:cNvGrpSpPr/>
                      <p:nvPr>
                        <p:custDataLst>
                          <p:tags r:id="rId165"/>
                        </p:custDataLst>
                      </p:nvPr>
                    </p:nvGrpSpPr>
                    <p:grpSpPr>
                      <a:xfrm flipH="1">
                        <a:off x="0" y="673"/>
                        <a:ext cx="355" cy="129"/>
                        <a:chExt cx="454" cy="142"/>
                      </a:xfrm>
                    </p:grpSpPr>
                    <p:grpSp>
                      <p:nvGrpSpPr>
                        <p:cNvPr id="33956" name="组合 38052"/>
                        <p:cNvGrpSpPr/>
                        <p:nvPr>
                          <p:custDataLst>
                            <p:tags r:id="rId166"/>
                          </p:custDataLst>
                        </p:nvPr>
                      </p:nvGrpSpPr>
                      <p:grpSpPr>
                        <a:xfrm>
                          <a:off x="0" y="9"/>
                          <a:ext cx="454" cy="125"/>
                          <a:chExt cx="454" cy="125"/>
                        </a:xfrm>
                      </p:grpSpPr>
                      <p:sp>
                        <p:nvSpPr>
                          <p:cNvPr id="33957" name="圆角矩形 38053"/>
                          <p:cNvSpPr/>
                          <p:nvPr>
                            <p:custDataLst>
                              <p:tags r:id="rId167"/>
                            </p:custDataLst>
                          </p:nvPr>
                        </p:nvSpPr>
                        <p:spPr>
                          <a:xfrm flipH="1">
                            <a:off x="0" y="34"/>
                            <a:ext cx="408" cy="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33958" name="任意多边形 38054"/>
                          <p:cNvSpPr/>
                          <p:nvPr>
                            <p:custDataLst>
                              <p:tags r:id="rId168"/>
                            </p:custDataLst>
                          </p:nvPr>
                        </p:nvSpPr>
                        <p:spPr>
                          <a:xfrm rot="5400000" flipH="1">
                            <a:off x="107" y="-65"/>
                            <a:ext cx="125" cy="255"/>
                          </a:xfrm>
                          <a:custGeom>
                            <a:cxnLst>
                              <a:cxn ang="0">
                                <a:pos x="19863" y="10800"/>
                              </a:cxn>
                              <a:cxn ang="90">
                                <a:pos x="10800" y="21600"/>
                              </a:cxn>
                              <a:cxn ang="180">
                                <a:pos x="1737" y="10800"/>
                              </a:cxn>
                              <a:cxn ang="270">
                                <a:pos x="10800" y="0"/>
                              </a:cxn>
                            </a:cxnLst>
                            <a:rect l="l" t="t" r="r" b="b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3474" y="21600"/>
                                </a:lnTo>
                                <a:lnTo>
                                  <a:pt x="18126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BBBBBB"/>
                              </a:gs>
                              <a:gs pos="50000">
                                <a:srgbClr val="FFFFFF"/>
                              </a:gs>
                              <a:gs pos="100000">
                                <a:srgbClr val="BBBBBB"/>
                              </a:gs>
                            </a:gsLst>
                            <a:lin ang="0" scaled="1"/>
                          </a:gra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959" name="椭圆 38055"/>
                          <p:cNvSpPr/>
                          <p:nvPr>
                            <p:custDataLst>
                              <p:tags r:id="rId169"/>
                            </p:custDataLst>
                          </p:nvPr>
                        </p:nvSpPr>
                        <p:spPr>
                          <a:xfrm flipH="1">
                            <a:off x="367" y="13"/>
                            <a:ext cx="87" cy="87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33960" name="矩形 38056"/>
                          <p:cNvSpPr/>
                          <p:nvPr>
                            <p:custDataLst>
                              <p:tags r:id="rId170"/>
                            </p:custDataLst>
                          </p:nvPr>
                        </p:nvSpPr>
                        <p:spPr>
                          <a:xfrm flipH="1">
                            <a:off x="18" y="25"/>
                            <a:ext cx="28" cy="7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anchor="t" anchorCtr="0"/>
                          <a:lstStyle/>
                          <a:p>
                            <a:endParaRPr lang="zh-CN" altLang="en-US">
                              <a:latin typeface="Arial" panose="020b060402020202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33961" name="矩形 38057"/>
                        <p:cNvSpPr/>
                        <p:nvPr>
                          <p:custDataLst>
                            <p:tags r:id="rId171"/>
                          </p:custDataLst>
                        </p:nvPr>
                      </p:nvSpPr>
                      <p:spPr>
                        <a:xfrm flipH="1">
                          <a:off x="296" y="0"/>
                          <a:ext cx="28" cy="14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62" name="直接连接符 38058"/>
                        <p:cNvSpPr/>
                        <p:nvPr>
                          <p:custDataLst>
                            <p:tags r:id="rId172"/>
                          </p:custDataLst>
                        </p:nvPr>
                      </p:nvSpPr>
                      <p:spPr>
                        <a:xfrm flipH="1">
                          <a:off x="194" y="29"/>
                          <a:ext cx="0" cy="88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C0C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3963" name="组合 38059"/>
                      <p:cNvGrpSpPr/>
                      <p:nvPr>
                        <p:custDataLst>
                          <p:tags r:id="rId173"/>
                        </p:custDataLst>
                      </p:nvPr>
                    </p:nvGrpSpPr>
                    <p:grpSpPr>
                      <a:xfrm>
                        <a:off x="136" y="1036"/>
                        <a:ext cx="224" cy="158"/>
                        <a:chExt cx="328" cy="212"/>
                      </a:xfrm>
                    </p:grpSpPr>
                    <p:sp>
                      <p:nvSpPr>
                        <p:cNvPr id="33964" name="圆角矩形 38060"/>
                        <p:cNvSpPr/>
                        <p:nvPr>
                          <p:custDataLst>
                            <p:tags r:id="rId174"/>
                          </p:custDataLst>
                        </p:nvPr>
                      </p:nvSpPr>
                      <p:spPr>
                        <a:xfrm>
                          <a:off x="24" y="115"/>
                          <a:ext cx="272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965" name="任意多边形 38061"/>
                        <p:cNvSpPr/>
                        <p:nvPr>
                          <p:custDataLst>
                            <p:tags r:id="rId175"/>
                          </p:custDataLst>
                        </p:nvPr>
                      </p:nvSpPr>
                      <p:spPr>
                        <a:xfrm>
                          <a:off x="0" y="0"/>
                          <a:ext cx="328" cy="212"/>
                        </a:xfrm>
                        <a:custGeom>
                          <a:cxnLst>
                            <a:cxn ang="0">
                              <a:pos x="19789" y="10800"/>
                            </a:cxn>
                            <a:cxn ang="90">
                              <a:pos x="10800" y="21600"/>
                            </a:cxn>
                            <a:cxn ang="180">
                              <a:pos x="1811" y="10800"/>
                            </a:cxn>
                            <a:cxn ang="270">
                              <a:pos x="10800" y="0"/>
                            </a:cxn>
                          </a:cxnLst>
                          <a:rect l="l" t="t" r="r" b="b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3622" y="21600"/>
                              </a:lnTo>
                              <a:lnTo>
                                <a:pt x="17978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767676"/>
                            </a:gs>
                            <a:gs pos="5000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966" name="圆角矩形 38062"/>
                        <p:cNvSpPr/>
                        <p:nvPr>
                          <p:custDataLst>
                            <p:tags r:id="rId176"/>
                          </p:custDataLst>
                        </p:nvPr>
                      </p:nvSpPr>
                      <p:spPr>
                        <a:xfrm flipH="1">
                          <a:off x="20" y="89"/>
                          <a:ext cx="285" cy="23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lstStyle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967" name="组合 38063"/>
                    <p:cNvGrpSpPr/>
                    <p:nvPr>
                      <p:custDataLst>
                        <p:tags r:id="rId177"/>
                      </p:custDataLst>
                    </p:nvPr>
                  </p:nvGrpSpPr>
                  <p:grpSpPr>
                    <a:xfrm>
                      <a:off x="16" y="429"/>
                      <a:ext cx="375" cy="150"/>
                      <a:chExt cx="375" cy="150"/>
                    </a:xfrm>
                  </p:grpSpPr>
                  <p:sp>
                    <p:nvSpPr>
                      <p:cNvPr id="33968" name="直接连接符 38064"/>
                      <p:cNvSpPr/>
                      <p:nvPr>
                        <p:custDataLst>
                          <p:tags r:id="rId178"/>
                        </p:custDataLst>
                      </p:nvPr>
                    </p:nvSpPr>
                    <p:spPr>
                      <a:xfrm>
                        <a:off x="0" y="0"/>
                        <a:ext cx="37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69" name="直接连接符 38065"/>
                      <p:cNvSpPr/>
                      <p:nvPr>
                        <p:custDataLst>
                          <p:tags r:id="rId179"/>
                        </p:custDataLst>
                      </p:nvPr>
                    </p:nvSpPr>
                    <p:spPr>
                      <a:xfrm>
                        <a:off x="30" y="29"/>
                        <a:ext cx="7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0" name="直接连接符 38066"/>
                      <p:cNvSpPr/>
                      <p:nvPr>
                        <p:custDataLst>
                          <p:tags r:id="rId180"/>
                        </p:custDataLst>
                      </p:nvPr>
                    </p:nvSpPr>
                    <p:spPr>
                      <a:xfrm>
                        <a:off x="150" y="45"/>
                        <a:ext cx="68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1" name="直接连接符 38067"/>
                      <p:cNvSpPr/>
                      <p:nvPr>
                        <p:custDataLst>
                          <p:tags r:id="rId181"/>
                        </p:custDataLst>
                      </p:nvPr>
                    </p:nvSpPr>
                    <p:spPr>
                      <a:xfrm>
                        <a:off x="255" y="29"/>
                        <a:ext cx="53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2" name="直接连接符 38068"/>
                      <p:cNvSpPr/>
                      <p:nvPr>
                        <p:custDataLst>
                          <p:tags r:id="rId182"/>
                        </p:custDataLst>
                      </p:nvPr>
                    </p:nvSpPr>
                    <p:spPr>
                      <a:xfrm>
                        <a:off x="75" y="82"/>
                        <a:ext cx="76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3" name="直接连接符 38069"/>
                      <p:cNvSpPr/>
                      <p:nvPr>
                        <p:custDataLst>
                          <p:tags r:id="rId183"/>
                        </p:custDataLst>
                      </p:nvPr>
                    </p:nvSpPr>
                    <p:spPr>
                      <a:xfrm>
                        <a:off x="196" y="82"/>
                        <a:ext cx="7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4" name="直接连接符 38070"/>
                      <p:cNvSpPr/>
                      <p:nvPr>
                        <p:custDataLst>
                          <p:tags r:id="rId184"/>
                        </p:custDataLst>
                      </p:nvPr>
                    </p:nvSpPr>
                    <p:spPr>
                      <a:xfrm flipH="1">
                        <a:off x="113" y="127"/>
                        <a:ext cx="60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5" name="直接连接符 38071"/>
                      <p:cNvSpPr/>
                      <p:nvPr>
                        <p:custDataLst>
                          <p:tags r:id="rId185"/>
                        </p:custDataLst>
                      </p:nvPr>
                    </p:nvSpPr>
                    <p:spPr>
                      <a:xfrm flipH="1">
                        <a:off x="203" y="112"/>
                        <a:ext cx="37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6" name="直接连接符 38072"/>
                      <p:cNvSpPr/>
                      <p:nvPr>
                        <p:custDataLst>
                          <p:tags r:id="rId186"/>
                        </p:custDataLst>
                      </p:nvPr>
                    </p:nvSpPr>
                    <p:spPr>
                      <a:xfrm flipH="1">
                        <a:off x="150" y="105"/>
                        <a:ext cx="30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7" name="直接连接符 38073"/>
                      <p:cNvSpPr/>
                      <p:nvPr>
                        <p:custDataLst>
                          <p:tags r:id="rId187"/>
                        </p:custDataLst>
                      </p:nvPr>
                    </p:nvSpPr>
                    <p:spPr>
                      <a:xfrm flipH="1">
                        <a:off x="180" y="150"/>
                        <a:ext cx="38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8" name="直接连接符 38074"/>
                      <p:cNvSpPr/>
                      <p:nvPr>
                        <p:custDataLst>
                          <p:tags r:id="rId188"/>
                        </p:custDataLst>
                      </p:nvPr>
                    </p:nvSpPr>
                    <p:spPr>
                      <a:xfrm flipH="1">
                        <a:off x="285" y="60"/>
                        <a:ext cx="53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3979" name="直接连接符 38075"/>
                      <p:cNvSpPr/>
                      <p:nvPr>
                        <p:custDataLst>
                          <p:tags r:id="rId189"/>
                        </p:custDataLst>
                      </p:nvPr>
                    </p:nvSpPr>
                    <p:spPr>
                      <a:xfrm flipH="1">
                        <a:off x="46" y="60"/>
                        <a:ext cx="38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980" name="组合 38076"/>
                <p:cNvGrpSpPr/>
                <p:nvPr>
                  <p:custDataLst>
                    <p:tags r:id="rId190"/>
                  </p:custDataLst>
                </p:nvPr>
              </p:nvGrpSpPr>
              <p:grpSpPr>
                <a:xfrm>
                  <a:off x="0" y="1180"/>
                  <a:ext cx="1281" cy="153"/>
                  <a:chExt cx="1371" cy="168"/>
                </a:xfrm>
              </p:grpSpPr>
              <p:sp>
                <p:nvSpPr>
                  <p:cNvPr id="33981" name="圆角矩形 38077"/>
                  <p:cNvSpPr/>
                  <p:nvPr>
                    <p:custDataLst>
                      <p:tags r:id="rId191"/>
                    </p:custDataLst>
                  </p:nvPr>
                </p:nvSpPr>
                <p:spPr>
                  <a:xfrm>
                    <a:off x="0" y="86"/>
                    <a:ext cx="841" cy="41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3982" name="组合 38078"/>
                  <p:cNvGrpSpPr/>
                  <p:nvPr>
                    <p:custDataLst>
                      <p:tags r:id="rId192"/>
                    </p:custDataLst>
                  </p:nvPr>
                </p:nvGrpSpPr>
                <p:grpSpPr>
                  <a:xfrm>
                    <a:off x="284" y="64"/>
                    <a:ext cx="189" cy="90"/>
                    <a:chExt cx="189" cy="90"/>
                  </a:xfrm>
                </p:grpSpPr>
                <p:sp>
                  <p:nvSpPr>
                    <p:cNvPr id="33983" name="矩形 38079"/>
                    <p:cNvSpPr/>
                    <p:nvPr>
                      <p:custDataLst>
                        <p:tags r:id="rId193"/>
                      </p:custDataLst>
                    </p:nvPr>
                  </p:nvSpPr>
                  <p:spPr>
                    <a:xfrm>
                      <a:off x="83" y="0"/>
                      <a:ext cx="96" cy="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84" name="圆角矩形 38080"/>
                    <p:cNvSpPr/>
                    <p:nvPr>
                      <p:custDataLst>
                        <p:tags r:id="rId194"/>
                      </p:custDataLst>
                    </p:nvPr>
                  </p:nvSpPr>
                  <p:spPr>
                    <a:xfrm>
                      <a:off x="0" y="12"/>
                      <a:ext cx="163" cy="6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85" name="椭圆 38081"/>
                    <p:cNvSpPr/>
                    <p:nvPr>
                      <p:custDataLst>
                        <p:tags r:id="rId195"/>
                      </p:custDataLst>
                    </p:nvPr>
                  </p:nvSpPr>
                  <p:spPr>
                    <a:xfrm rot="618290">
                      <a:off x="95" y="12"/>
                      <a:ext cx="69" cy="6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86" name="圆角矩形 38082"/>
                    <p:cNvSpPr/>
                    <p:nvPr>
                      <p:custDataLst>
                        <p:tags r:id="rId196"/>
                      </p:custDataLst>
                    </p:nvPr>
                  </p:nvSpPr>
                  <p:spPr>
                    <a:xfrm rot="2418290">
                      <a:off x="71" y="29"/>
                      <a:ext cx="118" cy="1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87" name="椭圆 38083"/>
                    <p:cNvSpPr/>
                    <p:nvPr>
                      <p:custDataLst>
                        <p:tags r:id="rId197"/>
                      </p:custDataLst>
                    </p:nvPr>
                  </p:nvSpPr>
                  <p:spPr>
                    <a:xfrm rot="618290">
                      <a:off x="111" y="27"/>
                      <a:ext cx="37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33988" name="组合 38084"/>
                  <p:cNvGrpSpPr/>
                  <p:nvPr>
                    <p:custDataLst>
                      <p:tags r:id="rId198"/>
                    </p:custDataLst>
                  </p:nvPr>
                </p:nvGrpSpPr>
                <p:grpSpPr>
                  <a:xfrm>
                    <a:off x="759" y="0"/>
                    <a:ext cx="612" cy="168"/>
                    <a:chExt cx="612" cy="168"/>
                  </a:xfrm>
                </p:grpSpPr>
                <p:sp>
                  <p:nvSpPr>
                    <p:cNvPr id="33989" name="圆角矩形 38085"/>
                    <p:cNvSpPr/>
                    <p:nvPr>
                      <p:custDataLst>
                        <p:tags r:id="rId199"/>
                      </p:custDataLst>
                    </p:nvPr>
                  </p:nvSpPr>
                  <p:spPr>
                    <a:xfrm>
                      <a:off x="0" y="81"/>
                      <a:ext cx="304" cy="52"/>
                    </a:xfrm>
                    <a:prstGeom prst="roundRect">
                      <a:avLst>
                        <a:gd name="adj" fmla="val 48648"/>
                      </a:avLst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0" name="矩形 38086"/>
                    <p:cNvSpPr/>
                    <p:nvPr>
                      <p:custDataLst>
                        <p:tags r:id="rId200"/>
                      </p:custDataLst>
                    </p:nvPr>
                  </p:nvSpPr>
                  <p:spPr>
                    <a:xfrm>
                      <a:off x="79" y="46"/>
                      <a:ext cx="165" cy="11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1" name="矩形 38087"/>
                    <p:cNvSpPr/>
                    <p:nvPr>
                      <p:custDataLst>
                        <p:tags r:id="rId201"/>
                      </p:custDataLst>
                    </p:nvPr>
                  </p:nvSpPr>
                  <p:spPr>
                    <a:xfrm>
                      <a:off x="296" y="78"/>
                      <a:ext cx="272" cy="8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2" name="矩形 38088"/>
                    <p:cNvSpPr/>
                    <p:nvPr>
                      <p:custDataLst>
                        <p:tags r:id="rId202"/>
                      </p:custDataLst>
                    </p:nvPr>
                  </p:nvSpPr>
                  <p:spPr>
                    <a:xfrm>
                      <a:off x="270" y="46"/>
                      <a:ext cx="58" cy="12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3" name="任意多边形 38089"/>
                    <p:cNvSpPr/>
                    <p:nvPr>
                      <p:custDataLst>
                        <p:tags r:id="rId203"/>
                      </p:custDataLst>
                    </p:nvPr>
                  </p:nvSpPr>
                  <p:spPr>
                    <a:xfrm>
                      <a:off x="57" y="54"/>
                      <a:ext cx="279" cy="28"/>
                    </a:xfrm>
                    <a:custGeom>
                      <a:rect l="l" t="t" r="r" b="b"/>
                      <a:pathLst>
                        <a:path w="339" h="38">
                          <a:moveTo>
                            <a:pt x="339" y="0"/>
                          </a:moveTo>
                          <a:cubicBezTo>
                            <a:pt x="319" y="5"/>
                            <a:pt x="300" y="10"/>
                            <a:pt x="288" y="15"/>
                          </a:cubicBezTo>
                          <a:cubicBezTo>
                            <a:pt x="276" y="20"/>
                            <a:pt x="276" y="26"/>
                            <a:pt x="267" y="30"/>
                          </a:cubicBezTo>
                          <a:cubicBezTo>
                            <a:pt x="258" y="34"/>
                            <a:pt x="244" y="35"/>
                            <a:pt x="234" y="36"/>
                          </a:cubicBezTo>
                          <a:cubicBezTo>
                            <a:pt x="224" y="37"/>
                            <a:pt x="213" y="38"/>
                            <a:pt x="204" y="36"/>
                          </a:cubicBezTo>
                          <a:cubicBezTo>
                            <a:pt x="195" y="34"/>
                            <a:pt x="187" y="29"/>
                            <a:pt x="177" y="24"/>
                          </a:cubicBezTo>
                          <a:cubicBezTo>
                            <a:pt x="167" y="19"/>
                            <a:pt x="153" y="11"/>
                            <a:pt x="141" y="9"/>
                          </a:cubicBezTo>
                          <a:cubicBezTo>
                            <a:pt x="129" y="7"/>
                            <a:pt x="114" y="10"/>
                            <a:pt x="102" y="12"/>
                          </a:cubicBezTo>
                          <a:cubicBezTo>
                            <a:pt x="90" y="14"/>
                            <a:pt x="77" y="21"/>
                            <a:pt x="69" y="24"/>
                          </a:cubicBezTo>
                          <a:cubicBezTo>
                            <a:pt x="61" y="27"/>
                            <a:pt x="62" y="28"/>
                            <a:pt x="51" y="30"/>
                          </a:cubicBezTo>
                          <a:cubicBezTo>
                            <a:pt x="40" y="32"/>
                            <a:pt x="19" y="34"/>
                            <a:pt x="0" y="36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994" name="任意多边形 38090"/>
                    <p:cNvSpPr/>
                    <p:nvPr>
                      <p:custDataLst>
                        <p:tags r:id="rId204"/>
                      </p:custDataLst>
                    </p:nvPr>
                  </p:nvSpPr>
                  <p:spPr>
                    <a:xfrm flipV="1">
                      <a:off x="57" y="130"/>
                      <a:ext cx="279" cy="27"/>
                    </a:xfrm>
                    <a:custGeom>
                      <a:rect l="l" t="t" r="r" b="b"/>
                      <a:pathLst>
                        <a:path w="339" h="38">
                          <a:moveTo>
                            <a:pt x="339" y="0"/>
                          </a:moveTo>
                          <a:cubicBezTo>
                            <a:pt x="319" y="5"/>
                            <a:pt x="300" y="10"/>
                            <a:pt x="288" y="15"/>
                          </a:cubicBezTo>
                          <a:cubicBezTo>
                            <a:pt x="276" y="20"/>
                            <a:pt x="276" y="26"/>
                            <a:pt x="267" y="30"/>
                          </a:cubicBezTo>
                          <a:cubicBezTo>
                            <a:pt x="258" y="34"/>
                            <a:pt x="244" y="35"/>
                            <a:pt x="234" y="36"/>
                          </a:cubicBezTo>
                          <a:cubicBezTo>
                            <a:pt x="224" y="37"/>
                            <a:pt x="213" y="38"/>
                            <a:pt x="204" y="36"/>
                          </a:cubicBezTo>
                          <a:cubicBezTo>
                            <a:pt x="195" y="34"/>
                            <a:pt x="187" y="29"/>
                            <a:pt x="177" y="24"/>
                          </a:cubicBezTo>
                          <a:cubicBezTo>
                            <a:pt x="167" y="19"/>
                            <a:pt x="153" y="11"/>
                            <a:pt x="141" y="9"/>
                          </a:cubicBezTo>
                          <a:cubicBezTo>
                            <a:pt x="129" y="7"/>
                            <a:pt x="114" y="10"/>
                            <a:pt x="102" y="12"/>
                          </a:cubicBezTo>
                          <a:cubicBezTo>
                            <a:pt x="90" y="14"/>
                            <a:pt x="77" y="21"/>
                            <a:pt x="69" y="24"/>
                          </a:cubicBezTo>
                          <a:cubicBezTo>
                            <a:pt x="61" y="27"/>
                            <a:pt x="62" y="28"/>
                            <a:pt x="51" y="30"/>
                          </a:cubicBezTo>
                          <a:cubicBezTo>
                            <a:pt x="40" y="32"/>
                            <a:pt x="19" y="34"/>
                            <a:pt x="0" y="36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995" name="椭圆 38091"/>
                    <p:cNvSpPr/>
                    <p:nvPr>
                      <p:custDataLst>
                        <p:tags r:id="rId205"/>
                      </p:custDataLst>
                    </p:nvPr>
                  </p:nvSpPr>
                  <p:spPr>
                    <a:xfrm rot="1046660">
                      <a:off x="123" y="75"/>
                      <a:ext cx="71" cy="6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6" name="圆角矩形 38092"/>
                    <p:cNvSpPr/>
                    <p:nvPr>
                      <p:custDataLst>
                        <p:tags r:id="rId206"/>
                      </p:custDataLst>
                    </p:nvPr>
                  </p:nvSpPr>
                  <p:spPr>
                    <a:xfrm rot="4368858">
                      <a:off x="78" y="71"/>
                      <a:ext cx="109" cy="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997" name="椭圆 38093"/>
                    <p:cNvSpPr/>
                    <p:nvPr>
                      <p:custDataLst>
                        <p:tags r:id="rId207"/>
                      </p:custDataLst>
                    </p:nvPr>
                  </p:nvSpPr>
                  <p:spPr>
                    <a:xfrm rot="1046660">
                      <a:off x="139" y="90"/>
                      <a:ext cx="37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3998" name="组合 38094"/>
                    <p:cNvGrpSpPr/>
                    <p:nvPr>
                      <p:custDataLst>
                        <p:tags r:id="rId208"/>
                      </p:custDataLst>
                    </p:nvPr>
                  </p:nvGrpSpPr>
                  <p:grpSpPr>
                    <a:xfrm>
                      <a:off x="253" y="0"/>
                      <a:ext cx="359" cy="167"/>
                      <a:chExt cx="209" cy="182"/>
                    </a:xfrm>
                  </p:grpSpPr>
                  <p:sp>
                    <p:nvSpPr>
                      <p:cNvPr id="33999" name="任意多边形 38095"/>
                      <p:cNvSpPr/>
                      <p:nvPr>
                        <p:custDataLst>
                          <p:tags r:id="rId209"/>
                        </p:custDataLst>
                      </p:nvPr>
                    </p:nvSpPr>
                    <p:spPr>
                      <a:xfrm flipV="1">
                        <a:off x="6" y="0"/>
                        <a:ext cx="203" cy="71"/>
                      </a:xfrm>
                      <a:custGeom>
                        <a:cxnLst>
                          <a:cxn ang="270">
                            <a:pos x="10800" y="0"/>
                          </a:cxn>
                          <a:cxn ang="180">
                            <a:pos x="3059" y="3267"/>
                          </a:cxn>
                          <a:cxn ang="270">
                            <a:pos x="10800" y="0"/>
                          </a:cxn>
                          <a:cxn ang="0">
                            <a:pos x="18540" y="3267"/>
                          </a:cxn>
                        </a:cxnLst>
                        <a:rect l="l" t="t" r="r" b="b"/>
                        <a:pathLst>
                          <a:path w="21600" h="21600">
                            <a:moveTo>
                              <a:pt x="3059" y="3267"/>
                            </a:moveTo>
                            <a:cubicBezTo>
                              <a:pt x="5021" y="1251"/>
                              <a:pt x="7764" y="-1"/>
                              <a:pt x="10799" y="-1"/>
                            </a:cubicBezTo>
                            <a:cubicBezTo>
                              <a:pt x="13834" y="-1"/>
                              <a:pt x="16577" y="1251"/>
                              <a:pt x="18539" y="3267"/>
                            </a:cubicBezTo>
                            <a:lnTo>
                              <a:pt x="18540" y="3267"/>
                            </a:lnTo>
                            <a:cubicBezTo>
                              <a:pt x="16578" y="1251"/>
                              <a:pt x="13835" y="-1"/>
                              <a:pt x="10800" y="-1"/>
                            </a:cubicBezTo>
                            <a:cubicBezTo>
                              <a:pt x="7765" y="-1"/>
                              <a:pt x="5022" y="1251"/>
                              <a:pt x="3060" y="326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4000" name="任意多边形 38096"/>
                      <p:cNvSpPr/>
                      <p:nvPr>
                        <p:custDataLst>
                          <p:tags r:id="rId210"/>
                        </p:custDataLst>
                      </p:nvPr>
                    </p:nvSpPr>
                    <p:spPr>
                      <a:xfrm flipV="1">
                        <a:off x="0" y="111"/>
                        <a:ext cx="203" cy="71"/>
                      </a:xfrm>
                      <a:custGeom>
                        <a:cxnLst>
                          <a:cxn ang="270">
                            <a:pos x="10800" y="0"/>
                          </a:cxn>
                          <a:cxn ang="180">
                            <a:pos x="3059" y="3267"/>
                          </a:cxn>
                          <a:cxn ang="270">
                            <a:pos x="10800" y="0"/>
                          </a:cxn>
                          <a:cxn ang="0">
                            <a:pos x="18540" y="3267"/>
                          </a:cxn>
                        </a:cxnLst>
                        <a:rect l="l" t="t" r="r" b="b"/>
                        <a:pathLst>
                          <a:path w="21600" h="21600">
                            <a:moveTo>
                              <a:pt x="3059" y="3267"/>
                            </a:moveTo>
                            <a:cubicBezTo>
                              <a:pt x="5021" y="1251"/>
                              <a:pt x="7764" y="-1"/>
                              <a:pt x="10799" y="-1"/>
                            </a:cubicBezTo>
                            <a:cubicBezTo>
                              <a:pt x="13834" y="-1"/>
                              <a:pt x="16577" y="1251"/>
                              <a:pt x="18539" y="3267"/>
                            </a:cubicBezTo>
                            <a:lnTo>
                              <a:pt x="18540" y="3267"/>
                            </a:lnTo>
                            <a:cubicBezTo>
                              <a:pt x="16578" y="1251"/>
                              <a:pt x="13835" y="-1"/>
                              <a:pt x="10800" y="-1"/>
                            </a:cubicBezTo>
                            <a:cubicBezTo>
                              <a:pt x="7765" y="-1"/>
                              <a:pt x="5022" y="1251"/>
                              <a:pt x="3060" y="326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4001" name="直接连接符 38097"/>
                      <p:cNvSpPr/>
                      <p:nvPr>
                        <p:custDataLst>
                          <p:tags r:id="rId211"/>
                        </p:custDataLst>
                      </p:nvPr>
                    </p:nvSpPr>
                    <p:spPr>
                      <a:xfrm flipH="1">
                        <a:off x="180" y="60"/>
                        <a:ext cx="0" cy="11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 anchorCtr="0"/>
                      <a:lstStyle/>
                      <a:p>
                        <a:endParaRPr lang="zh-CN" altLang="en-US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4002" name="组合 38098"/>
              <p:cNvGrpSpPr/>
              <p:nvPr>
                <p:custDataLst>
                  <p:tags r:id="rId212"/>
                </p:custDataLst>
              </p:nvPr>
            </p:nvGrpSpPr>
            <p:grpSpPr>
              <a:xfrm>
                <a:off x="1872" y="768"/>
                <a:ext cx="240" cy="672"/>
                <a:chExt cx="515" cy="1570"/>
              </a:xfrm>
            </p:grpSpPr>
            <p:sp>
              <p:nvSpPr>
                <p:cNvPr id="34003" name="矩形 38099"/>
                <p:cNvSpPr/>
                <p:nvPr>
                  <p:custDataLst>
                    <p:tags r:id="rId213"/>
                  </p:custDataLst>
                </p:nvPr>
              </p:nvSpPr>
              <p:spPr>
                <a:xfrm flipH="1">
                  <a:off x="0" y="26"/>
                  <a:ext cx="397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04" name="矩形 38100"/>
                <p:cNvSpPr/>
                <p:nvPr>
                  <p:custDataLst>
                    <p:tags r:id="rId214"/>
                  </p:custDataLst>
                </p:nvPr>
              </p:nvSpPr>
              <p:spPr>
                <a:xfrm flipH="1">
                  <a:off x="440" y="153"/>
                  <a:ext cx="57" cy="141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05" name="矩形 38101"/>
                <p:cNvSpPr/>
                <p:nvPr>
                  <p:custDataLst>
                    <p:tags r:id="rId215"/>
                  </p:custDataLst>
                </p:nvPr>
              </p:nvSpPr>
              <p:spPr>
                <a:xfrm flipH="1">
                  <a:off x="384" y="0"/>
                  <a:ext cx="131" cy="1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06" name="任意多边形 38102"/>
                <p:cNvSpPr/>
                <p:nvPr>
                  <p:custDataLst>
                    <p:tags r:id="rId216"/>
                  </p:custDataLst>
                </p:nvPr>
              </p:nvSpPr>
              <p:spPr>
                <a:xfrm flipH="1">
                  <a:off x="359" y="27"/>
                  <a:ext cx="139" cy="189"/>
                </a:xfrm>
                <a:custGeom>
                  <a:rect l="l" t="t" r="r" b="b"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07" name="任意多边形 38103"/>
                <p:cNvSpPr/>
                <p:nvPr>
                  <p:custDataLst>
                    <p:tags r:id="rId217"/>
                  </p:custDataLst>
                </p:nvPr>
              </p:nvSpPr>
              <p:spPr>
                <a:xfrm flipH="1">
                  <a:off x="380" y="81"/>
                  <a:ext cx="61" cy="99"/>
                </a:xfrm>
                <a:custGeom>
                  <a:rect l="l" t="t" r="r" b="b"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008" name="组合 38104"/>
              <p:cNvGrpSpPr/>
              <p:nvPr>
                <p:custDataLst>
                  <p:tags r:id="rId218"/>
                </p:custDataLst>
              </p:nvPr>
            </p:nvGrpSpPr>
            <p:grpSpPr>
              <a:xfrm>
                <a:off x="2016" y="960"/>
                <a:ext cx="144" cy="624"/>
                <a:chExt cx="238" cy="1466"/>
              </a:xfrm>
            </p:grpSpPr>
            <p:sp>
              <p:nvSpPr>
                <p:cNvPr id="34009" name="圆角矩形 38105"/>
                <p:cNvSpPr/>
                <p:nvPr>
                  <p:custDataLst>
                    <p:tags r:id="rId219"/>
                  </p:custDataLst>
                </p:nvPr>
              </p:nvSpPr>
              <p:spPr>
                <a:xfrm>
                  <a:off x="0" y="0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0" name="直接连接符 38106"/>
                <p:cNvSpPr/>
                <p:nvPr>
                  <p:custDataLst>
                    <p:tags r:id="rId220"/>
                  </p:custDataLst>
                </p:nvPr>
              </p:nvSpPr>
              <p:spPr>
                <a:xfrm flipH="1">
                  <a:off x="6" y="17"/>
                  <a:ext cx="0" cy="129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1" name="直接连接符 38107"/>
                <p:cNvSpPr/>
                <p:nvPr>
                  <p:custDataLst>
                    <p:tags r:id="rId221"/>
                  </p:custDataLst>
                </p:nvPr>
              </p:nvSpPr>
              <p:spPr>
                <a:xfrm flipH="1">
                  <a:off x="230" y="17"/>
                  <a:ext cx="0" cy="129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2" name="任意多边形 38108"/>
                <p:cNvSpPr/>
                <p:nvPr>
                  <p:custDataLst>
                    <p:tags r:id="rId222"/>
                  </p:custDataLst>
                </p:nvPr>
              </p:nvSpPr>
              <p:spPr>
                <a:xfrm flipV="1">
                  <a:off x="5" y="1120"/>
                  <a:ext cx="223" cy="346"/>
                </a:xfrm>
                <a:custGeom>
                  <a:cxnLst>
                    <a:cxn ang="270">
                      <a:pos x="10800" y="0"/>
                    </a:cxn>
                    <a:cxn ang="180">
                      <a:pos x="0" y="10814"/>
                    </a:cxn>
                    <a:cxn ang="270">
                      <a:pos x="10800" y="0"/>
                    </a:cxn>
                    <a:cxn ang="0">
                      <a:pos x="21599" y="10814"/>
                    </a:cxn>
                  </a:cxnLst>
                  <a:rect l="l" t="t" r="r" b="b"/>
                  <a:pathLst>
                    <a:path w="21600" h="21600">
                      <a:moveTo>
                        <a:pt x="0" y="10814"/>
                      </a:moveTo>
                      <a:cubicBezTo>
                        <a:pt x="0" y="10824"/>
                        <a:pt x="0" y="10819"/>
                        <a:pt x="0" y="10814"/>
                      </a:cubicBezTo>
                      <a:cubicBezTo>
                        <a:pt x="0" y="4849"/>
                        <a:pt x="4835" y="14"/>
                        <a:pt x="10800" y="14"/>
                      </a:cubicBezTo>
                      <a:cubicBezTo>
                        <a:pt x="16765" y="14"/>
                        <a:pt x="21600" y="4849"/>
                        <a:pt x="21600" y="10814"/>
                      </a:cubicBezTo>
                      <a:cubicBezTo>
                        <a:pt x="21600" y="10819"/>
                        <a:pt x="21600" y="10824"/>
                        <a:pt x="21600" y="10828"/>
                      </a:cubicBezTo>
                      <a:lnTo>
                        <a:pt x="21599" y="10814"/>
                      </a:lnTo>
                      <a:cubicBezTo>
                        <a:pt x="21599" y="10810"/>
                        <a:pt x="21599" y="10805"/>
                        <a:pt x="21599" y="10800"/>
                      </a:cubicBezTo>
                      <a:cubicBezTo>
                        <a:pt x="21599" y="4835"/>
                        <a:pt x="16764" y="0"/>
                        <a:pt x="10799" y="0"/>
                      </a:cubicBezTo>
                      <a:cubicBezTo>
                        <a:pt x="4834" y="0"/>
                        <a:pt x="-1" y="4835"/>
                        <a:pt x="-1" y="10800"/>
                      </a:cubicBezTo>
                      <a:cubicBezTo>
                        <a:pt x="-1" y="10805"/>
                        <a:pt x="-1" y="10810"/>
                        <a:pt x="-1" y="108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013" name="组合 38109"/>
              <p:cNvGrpSpPr/>
              <p:nvPr>
                <p:custDataLst>
                  <p:tags r:id="rId223"/>
                </p:custDataLst>
              </p:nvPr>
            </p:nvGrpSpPr>
            <p:grpSpPr>
              <a:xfrm>
                <a:off x="1392" y="768"/>
                <a:ext cx="144" cy="47"/>
                <a:chExt cx="314" cy="68"/>
              </a:xfrm>
            </p:grpSpPr>
            <p:sp>
              <p:nvSpPr>
                <p:cNvPr id="34014" name="矩形 38110"/>
                <p:cNvSpPr/>
                <p:nvPr>
                  <p:custDataLst>
                    <p:tags r:id="rId224"/>
                  </p:custDataLst>
                </p:nvPr>
              </p:nvSpPr>
              <p:spPr>
                <a:xfrm>
                  <a:off x="43" y="11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5" name="圆角矩形 38111"/>
                <p:cNvSpPr/>
                <p:nvPr>
                  <p:custDataLst>
                    <p:tags r:id="rId225"/>
                  </p:custDataLst>
                </p:nvPr>
              </p:nvSpPr>
              <p:spPr>
                <a:xfrm>
                  <a:off x="0" y="0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6" name="矩形 38112"/>
                <p:cNvSpPr/>
                <p:nvPr>
                  <p:custDataLst>
                    <p:tags r:id="rId226"/>
                  </p:custDataLst>
                </p:nvPr>
              </p:nvSpPr>
              <p:spPr>
                <a:xfrm flipH="1">
                  <a:off x="156" y="11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017" name="圆角矩形 38113"/>
                <p:cNvSpPr/>
                <p:nvPr>
                  <p:custDataLst>
                    <p:tags r:id="rId227"/>
                  </p:custDataLst>
                </p:nvPr>
              </p:nvSpPr>
              <p:spPr>
                <a:xfrm flipH="1">
                  <a:off x="223" y="0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4018" name="组合 38114"/>
              <p:cNvGrpSpPr/>
              <p:nvPr>
                <p:custDataLst>
                  <p:tags r:id="rId228"/>
                </p:custDataLst>
              </p:nvPr>
            </p:nvGrpSpPr>
            <p:grpSpPr>
              <a:xfrm>
                <a:off x="2016" y="1344"/>
                <a:ext cx="144" cy="240"/>
                <a:chExt cx="204" cy="453"/>
              </a:xfrm>
            </p:grpSpPr>
            <p:grpSp>
              <p:nvGrpSpPr>
                <p:cNvPr id="34019" name="组合 38115"/>
                <p:cNvGrpSpPr/>
                <p:nvPr>
                  <p:custDataLst>
                    <p:tags r:id="rId229"/>
                  </p:custDataLst>
                </p:nvPr>
              </p:nvGrpSpPr>
              <p:grpSpPr>
                <a:xfrm>
                  <a:off x="0" y="200"/>
                  <a:ext cx="181" cy="253"/>
                  <a:chExt cx="181" cy="253"/>
                </a:xfrm>
              </p:grpSpPr>
              <p:sp>
                <p:nvSpPr>
                  <p:cNvPr id="34020" name="直接连接符 38116"/>
                  <p:cNvSpPr/>
                  <p:nvPr>
                    <p:custDataLst>
                      <p:tags r:id="rId230"/>
                    </p:custDataLst>
                  </p:nvPr>
                </p:nvSpPr>
                <p:spPr>
                  <a:xfrm flipV="1">
                    <a:off x="8" y="89"/>
                    <a:ext cx="3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1" name="直接连接符 38117"/>
                  <p:cNvSpPr/>
                  <p:nvPr>
                    <p:custDataLst>
                      <p:tags r:id="rId231"/>
                    </p:custDataLst>
                  </p:nvPr>
                </p:nvSpPr>
                <p:spPr>
                  <a:xfrm flipV="1">
                    <a:off x="76" y="184"/>
                    <a:ext cx="2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2" name="直接连接符 38118"/>
                  <p:cNvSpPr/>
                  <p:nvPr>
                    <p:custDataLst>
                      <p:tags r:id="rId232"/>
                    </p:custDataLst>
                  </p:nvPr>
                </p:nvSpPr>
                <p:spPr>
                  <a:xfrm flipV="1">
                    <a:off x="65" y="53"/>
                    <a:ext cx="116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3" name="直接连接符 38119"/>
                  <p:cNvSpPr/>
                  <p:nvPr>
                    <p:custDataLst>
                      <p:tags r:id="rId233"/>
                    </p:custDataLst>
                  </p:nvPr>
                </p:nvSpPr>
                <p:spPr>
                  <a:xfrm flipV="1">
                    <a:off x="7" y="189"/>
                    <a:ext cx="20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4" name="直接连接符 38120"/>
                  <p:cNvSpPr/>
                  <p:nvPr>
                    <p:custDataLst>
                      <p:tags r:id="rId234"/>
                    </p:custDataLst>
                  </p:nvPr>
                </p:nvSpPr>
                <p:spPr>
                  <a:xfrm flipV="1">
                    <a:off x="108" y="88"/>
                    <a:ext cx="3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5" name="直接连接符 38121"/>
                  <p:cNvSpPr/>
                  <p:nvPr>
                    <p:custDataLst>
                      <p:tags r:id="rId235"/>
                    </p:custDataLst>
                  </p:nvPr>
                </p:nvSpPr>
                <p:spPr>
                  <a:xfrm flipV="1">
                    <a:off x="116" y="177"/>
                    <a:ext cx="25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6" name="直接连接符 38122"/>
                  <p:cNvSpPr/>
                  <p:nvPr>
                    <p:custDataLst>
                      <p:tags r:id="rId236"/>
                    </p:custDataLst>
                  </p:nvPr>
                </p:nvSpPr>
                <p:spPr>
                  <a:xfrm flipV="1">
                    <a:off x="57" y="143"/>
                    <a:ext cx="3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7" name="直接连接符 38123"/>
                  <p:cNvSpPr/>
                  <p:nvPr>
                    <p:custDataLst>
                      <p:tags r:id="rId237"/>
                    </p:custDataLst>
                  </p:nvPr>
                </p:nvSpPr>
                <p:spPr>
                  <a:xfrm flipV="1">
                    <a:off x="106" y="0"/>
                    <a:ext cx="5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8" name="直接连接符 38124"/>
                  <p:cNvSpPr/>
                  <p:nvPr>
                    <p:custDataLst>
                      <p:tags r:id="rId238"/>
                    </p:custDataLst>
                  </p:nvPr>
                </p:nvSpPr>
                <p:spPr>
                  <a:xfrm flipV="1">
                    <a:off x="4" y="3"/>
                    <a:ext cx="33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29" name="直接连接符 38125"/>
                  <p:cNvSpPr/>
                  <p:nvPr>
                    <p:custDataLst>
                      <p:tags r:id="rId239"/>
                    </p:custDataLst>
                  </p:nvPr>
                </p:nvSpPr>
                <p:spPr>
                  <a:xfrm flipV="1">
                    <a:off x="82" y="253"/>
                    <a:ext cx="2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0" name="直接连接符 38126"/>
                  <p:cNvSpPr/>
                  <p:nvPr>
                    <p:custDataLst>
                      <p:tags r:id="rId240"/>
                    </p:custDataLst>
                  </p:nvPr>
                </p:nvSpPr>
                <p:spPr>
                  <a:xfrm flipV="1">
                    <a:off x="0" y="142"/>
                    <a:ext cx="32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031" name="组合 38127"/>
                <p:cNvGrpSpPr/>
                <p:nvPr>
                  <p:custDataLst>
                    <p:tags r:id="rId241"/>
                  </p:custDataLst>
                </p:nvPr>
              </p:nvGrpSpPr>
              <p:grpSpPr>
                <a:xfrm>
                  <a:off x="0" y="0"/>
                  <a:ext cx="204" cy="176"/>
                  <a:chExt cx="234" cy="176"/>
                </a:xfrm>
              </p:grpSpPr>
              <p:sp>
                <p:nvSpPr>
                  <p:cNvPr id="34032" name="直接连接符 38128"/>
                  <p:cNvSpPr/>
                  <p:nvPr>
                    <p:custDataLst>
                      <p:tags r:id="rId242"/>
                    </p:custDataLst>
                  </p:nvPr>
                </p:nvSpPr>
                <p:spPr>
                  <a:xfrm>
                    <a:off x="27" y="42"/>
                    <a:ext cx="57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3" name="直接连接符 38129"/>
                  <p:cNvSpPr/>
                  <p:nvPr>
                    <p:custDataLst>
                      <p:tags r:id="rId243"/>
                    </p:custDataLst>
                  </p:nvPr>
                </p:nvSpPr>
                <p:spPr>
                  <a:xfrm>
                    <a:off x="99" y="93"/>
                    <a:ext cx="51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4" name="直接连接符 38130"/>
                  <p:cNvSpPr/>
                  <p:nvPr>
                    <p:custDataLst>
                      <p:tags r:id="rId244"/>
                    </p:custDataLst>
                  </p:nvPr>
                </p:nvSpPr>
                <p:spPr>
                  <a:xfrm flipV="1">
                    <a:off x="133" y="42"/>
                    <a:ext cx="7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5" name="直接连接符 38131"/>
                  <p:cNvSpPr/>
                  <p:nvPr>
                    <p:custDataLst>
                      <p:tags r:id="rId245"/>
                    </p:custDataLst>
                  </p:nvPr>
                </p:nvSpPr>
                <p:spPr>
                  <a:xfrm>
                    <a:off x="16" y="124"/>
                    <a:ext cx="12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6" name="直接连接符 38132"/>
                  <p:cNvSpPr/>
                  <p:nvPr>
                    <p:custDataLst>
                      <p:tags r:id="rId246"/>
                    </p:custDataLst>
                  </p:nvPr>
                </p:nvSpPr>
                <p:spPr>
                  <a:xfrm>
                    <a:off x="188" y="79"/>
                    <a:ext cx="39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7" name="直接连接符 38133"/>
                  <p:cNvSpPr/>
                  <p:nvPr>
                    <p:custDataLst>
                      <p:tags r:id="rId247"/>
                    </p:custDataLst>
                  </p:nvPr>
                </p:nvSpPr>
                <p:spPr>
                  <a:xfrm>
                    <a:off x="139" y="176"/>
                    <a:ext cx="5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8" name="直接连接符 38134"/>
                  <p:cNvSpPr/>
                  <p:nvPr>
                    <p:custDataLst>
                      <p:tags r:id="rId248"/>
                    </p:custDataLst>
                  </p:nvPr>
                </p:nvSpPr>
                <p:spPr>
                  <a:xfrm>
                    <a:off x="17" y="175"/>
                    <a:ext cx="3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39" name="直接连接符 38135"/>
                  <p:cNvSpPr/>
                  <p:nvPr>
                    <p:custDataLst>
                      <p:tags r:id="rId249"/>
                    </p:custDataLst>
                  </p:nvPr>
                </p:nvSpPr>
                <p:spPr>
                  <a:xfrm>
                    <a:off x="168" y="126"/>
                    <a:ext cx="38" cy="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4040" name="组合 38136"/>
                  <p:cNvGrpSpPr/>
                  <p:nvPr>
                    <p:custDataLst>
                      <p:tags r:id="rId250"/>
                    </p:custDataLst>
                  </p:nvPr>
                </p:nvGrpSpPr>
                <p:grpSpPr>
                  <a:xfrm>
                    <a:off x="0" y="0"/>
                    <a:ext cx="234" cy="15"/>
                    <a:chExt cx="240" cy="18"/>
                  </a:xfrm>
                </p:grpSpPr>
                <p:sp>
                  <p:nvSpPr>
                    <p:cNvPr id="34041" name="直接连接符 38137"/>
                    <p:cNvSpPr/>
                    <p:nvPr>
                      <p:custDataLst>
                        <p:tags r:id="rId251"/>
                      </p:custDataLst>
                    </p:nvPr>
                  </p:nvSpPr>
                  <p:spPr>
                    <a:xfrm>
                      <a:off x="21" y="15"/>
                      <a:ext cx="1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4042" name="任意多边形 38138"/>
                    <p:cNvSpPr/>
                    <p:nvPr>
                      <p:custDataLst>
                        <p:tags r:id="rId252"/>
                      </p:custDataLst>
                    </p:nvPr>
                  </p:nvSpPr>
                  <p:spPr>
                    <a:xfrm>
                      <a:off x="216" y="0"/>
                      <a:ext cx="24" cy="18"/>
                    </a:xfrm>
                    <a:custGeom>
                      <a:rect l="l" t="t" r="r" b="b"/>
                      <a:pathLst>
                        <a:path w="24" h="18">
                          <a:moveTo>
                            <a:pt x="0" y="18"/>
                          </a:moveTo>
                          <a:cubicBezTo>
                            <a:pt x="0" y="18"/>
                            <a:pt x="12" y="9"/>
                            <a:pt x="24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043" name="任意多边形 38139"/>
                    <p:cNvSpPr/>
                    <p:nvPr>
                      <p:custDataLst>
                        <p:tags r:id="rId253"/>
                      </p:custDataLst>
                    </p:nvPr>
                  </p:nvSpPr>
                  <p:spPr>
                    <a:xfrm flipH="1">
                      <a:off x="0" y="0"/>
                      <a:ext cx="24" cy="18"/>
                    </a:xfrm>
                    <a:custGeom>
                      <a:rect l="l" t="t" r="r" b="b"/>
                      <a:pathLst>
                        <a:path w="24" h="18">
                          <a:moveTo>
                            <a:pt x="0" y="18"/>
                          </a:moveTo>
                          <a:cubicBezTo>
                            <a:pt x="0" y="18"/>
                            <a:pt x="12" y="9"/>
                            <a:pt x="24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34044" name="直接连接符 38140"/>
              <p:cNvSpPr/>
              <p:nvPr>
                <p:custDataLst>
                  <p:tags r:id="rId254"/>
                </p:custDataLst>
              </p:nvPr>
            </p:nvSpPr>
            <p:spPr>
              <a:xfrm rot="-5463331">
                <a:off x="2091" y="1321"/>
                <a:ext cx="95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45" name="直接连接符 38141"/>
              <p:cNvSpPr/>
              <p:nvPr>
                <p:custDataLst>
                  <p:tags r:id="rId255"/>
                </p:custDataLst>
              </p:nvPr>
            </p:nvSpPr>
            <p:spPr>
              <a:xfrm>
                <a:off x="912" y="576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46" name="文本框 38142"/>
              <p:cNvSpPr txBox="1"/>
              <p:nvPr>
                <p:custDataLst>
                  <p:tags r:id="rId256"/>
                </p:custDataLst>
              </p:nvPr>
            </p:nvSpPr>
            <p:spPr>
              <a:xfrm>
                <a:off x="1776" y="441"/>
                <a:ext cx="432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47" name="直接连接符 38143"/>
              <p:cNvSpPr/>
              <p:nvPr>
                <p:custDataLst>
                  <p:tags r:id="rId257"/>
                </p:custDataLst>
              </p:nvPr>
            </p:nvSpPr>
            <p:spPr>
              <a:xfrm flipH="1" flipV="1">
                <a:off x="240" y="1431"/>
                <a:ext cx="720" cy="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48" name="文本框 38144"/>
              <p:cNvSpPr txBox="1"/>
              <p:nvPr>
                <p:custDataLst>
                  <p:tags r:id="rId258"/>
                </p:custDataLst>
              </p:nvPr>
            </p:nvSpPr>
            <p:spPr>
              <a:xfrm>
                <a:off x="0" y="1094"/>
                <a:ext cx="288" cy="7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>
                    <a:latin typeface="Arial" panose="020b0604020202020204" pitchFamily="34" charset="0"/>
                    <a:ea typeface="宋体" panose="02010600030101010101" pitchFamily="2" charset="-122"/>
                  </a:rPr>
                  <a:t>石      灰     石</a:t>
                </a: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49" name="直接连接符 38145"/>
              <p:cNvSpPr/>
              <p:nvPr>
                <p:custDataLst>
                  <p:tags r:id="rId259"/>
                </p:custDataLst>
              </p:nvPr>
            </p:nvSpPr>
            <p:spPr>
              <a:xfrm flipV="1">
                <a:off x="2064" y="1479"/>
                <a:ext cx="432" cy="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50" name="文本框 38146"/>
              <p:cNvSpPr txBox="1"/>
              <p:nvPr>
                <p:custDataLst>
                  <p:tags r:id="rId260"/>
                </p:custDataLst>
              </p:nvPr>
            </p:nvSpPr>
            <p:spPr>
              <a:xfrm>
                <a:off x="2400" y="1287"/>
                <a:ext cx="576" cy="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>
                    <a:latin typeface="Arial" panose="020b0604020202020204" pitchFamily="34" charset="0"/>
                    <a:ea typeface="宋体" panose="02010600030101010101" pitchFamily="2" charset="-122"/>
                  </a:rPr>
                  <a:t>苯酚钠     溶液</a:t>
                </a: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51" name="直接连接符 38147"/>
              <p:cNvSpPr/>
              <p:nvPr>
                <p:custDataLst>
                  <p:tags r:id="rId261"/>
                </p:custDataLst>
              </p:nvPr>
            </p:nvSpPr>
            <p:spPr>
              <a:xfrm>
                <a:off x="1200" y="777"/>
                <a:ext cx="6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52" name="直接连接符 38148"/>
              <p:cNvSpPr/>
              <p:nvPr>
                <p:custDataLst>
                  <p:tags r:id="rId262"/>
                </p:custDataLst>
              </p:nvPr>
            </p:nvSpPr>
            <p:spPr>
              <a:xfrm>
                <a:off x="1191" y="807"/>
                <a:ext cx="6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053" name="文本框 38149"/>
            <p:cNvSpPr txBox="1"/>
            <p:nvPr>
              <p:custDataLst>
                <p:tags r:id="rId263"/>
              </p:custDataLst>
            </p:nvPr>
          </p:nvSpPr>
          <p:spPr>
            <a:xfrm>
              <a:off x="3372" y="805"/>
              <a:ext cx="154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</a:rPr>
                <a:t>盐酸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151" name="文本框 38150"/>
          <p:cNvSpPr txBox="1"/>
          <p:nvPr>
            <p:custDataLst>
              <p:tags r:id="rId264"/>
            </p:custDataLst>
          </p:nvPr>
        </p:nvSpPr>
        <p:spPr>
          <a:xfrm>
            <a:off x="8534400" y="2286000"/>
            <a:ext cx="11353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152" name="WordArt 6">
            <a:hlinkClick action="ppaction://noaction"/>
          </p:cNvPr>
          <p:cNvSpPr>
            <a:spLocks noTextEdit="1"/>
          </p:cNvSpPr>
          <p:nvPr>
            <p:custDataLst>
              <p:tags r:id="rId265"/>
            </p:custDataLst>
          </p:nvPr>
        </p:nvSpPr>
        <p:spPr>
          <a:xfrm rot="5400000">
            <a:off x="9601200" y="2743200"/>
            <a:ext cx="990600" cy="3810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sq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hlink"/>
                </a:solidFill>
                <a:effectLst>
                  <a:outerShdw dist="35921" dir="2699999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 b="1">
              <a:ln w="9525" cap="sq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hlink"/>
              </a:solidFill>
              <a:effectLst>
                <a:outerShdw dist="35921" dir="2699999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8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8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51" grpId="0"/>
      <p:bldP spid="37985" grpId="0"/>
      <p:bldP spid="38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38914" name="组合 38913"/>
          <p:cNvGrpSpPr/>
          <p:nvPr>
            <p:custDataLst>
              <p:tags r:id="rId3"/>
            </p:custDataLst>
          </p:nvPr>
        </p:nvGrpSpPr>
        <p:grpSpPr>
          <a:xfrm>
            <a:off x="6096000" y="5791200"/>
            <a:ext cx="1798638" cy="534988"/>
            <a:chExt cx="802" cy="337"/>
          </a:xfrm>
        </p:grpSpPr>
        <p:sp>
          <p:nvSpPr>
            <p:cNvPr id="34818" name="矩形 38914"/>
            <p:cNvSpPr/>
            <p:nvPr>
              <p:custDataLst>
                <p:tags r:id="rId4"/>
              </p:custDataLst>
            </p:nvPr>
          </p:nvSpPr>
          <p:spPr>
            <a:xfrm>
              <a:off x="400" y="8"/>
              <a:ext cx="40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-ONa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19" name="组合 38915"/>
            <p:cNvGrpSpPr/>
            <p:nvPr>
              <p:custDataLst>
                <p:tags r:id="rId5"/>
              </p:custDataLst>
            </p:nvPr>
          </p:nvGrpSpPr>
          <p:grpSpPr>
            <a:xfrm>
              <a:off x="0" y="0"/>
              <a:ext cx="384" cy="335"/>
              <a:chExt cx="997" cy="862"/>
            </a:xfrm>
          </p:grpSpPr>
          <p:sp>
            <p:nvSpPr>
              <p:cNvPr id="34820" name="六边形 38916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21" name="椭圆 38917"/>
              <p:cNvSpPr/>
              <p:nvPr>
                <p:custDataLst>
                  <p:tags r:id="rId7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4822" name="组合 38918"/>
          <p:cNvGrpSpPr/>
          <p:nvPr>
            <p:custDataLst>
              <p:tags r:id="rId8"/>
            </p:custDataLst>
          </p:nvPr>
        </p:nvGrpSpPr>
        <p:grpSpPr>
          <a:xfrm>
            <a:off x="1981200" y="5791200"/>
            <a:ext cx="4032250" cy="576263"/>
            <a:chExt cx="2540" cy="363"/>
          </a:xfrm>
        </p:grpSpPr>
        <p:grpSp>
          <p:nvGrpSpPr>
            <p:cNvPr id="34823" name="组合 38919"/>
            <p:cNvGrpSpPr/>
            <p:nvPr>
              <p:custDataLst>
                <p:tags r:id="rId9"/>
              </p:custDataLst>
            </p:nvPr>
          </p:nvGrpSpPr>
          <p:grpSpPr>
            <a:xfrm>
              <a:off x="0" y="0"/>
              <a:ext cx="748" cy="363"/>
              <a:chExt cx="748" cy="363"/>
            </a:xfrm>
          </p:grpSpPr>
          <p:sp>
            <p:nvSpPr>
              <p:cNvPr id="34824" name="矩形 389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293" y="0"/>
                <a:ext cx="45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-OH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25" name="组合 38921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4826" name="六边形 38922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27" name="椭圆 3892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28" name="矩形 38924"/>
            <p:cNvSpPr/>
            <p:nvPr>
              <p:custDataLst>
                <p:tags r:id="rId14"/>
              </p:custDataLst>
            </p:nvPr>
          </p:nvSpPr>
          <p:spPr>
            <a:xfrm>
              <a:off x="817" y="0"/>
              <a:ext cx="14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>
                  <a:schemeClr val="hlink"/>
                </a:buClr>
                <a:buFont typeface="Wingdings" panose="05000000000000000000" pitchFamily="2" charset="2"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Na</a:t>
              </a:r>
              <a:r>
                <a: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CO</a:t>
              </a:r>
              <a:r>
                <a: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829" name="直接连接符 38925"/>
            <p:cNvSpPr/>
            <p:nvPr>
              <p:custDataLst>
                <p:tags r:id="rId15"/>
              </p:custDataLst>
            </p:nvPr>
          </p:nvSpPr>
          <p:spPr>
            <a:xfrm>
              <a:off x="1860" y="182"/>
              <a:ext cx="680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30" name="组合 38926"/>
          <p:cNvGrpSpPr/>
          <p:nvPr>
            <p:custDataLst>
              <p:tags r:id="rId16"/>
            </p:custDataLst>
          </p:nvPr>
        </p:nvGrpSpPr>
        <p:grpSpPr>
          <a:xfrm>
            <a:off x="1905000" y="4800600"/>
            <a:ext cx="5099050" cy="534988"/>
            <a:chExt cx="2994" cy="337"/>
          </a:xfrm>
        </p:grpSpPr>
        <p:grpSp>
          <p:nvGrpSpPr>
            <p:cNvPr id="34831" name="组合 38927"/>
            <p:cNvGrpSpPr/>
            <p:nvPr>
              <p:custDataLst>
                <p:tags r:id="rId17"/>
              </p:custDataLst>
            </p:nvPr>
          </p:nvGrpSpPr>
          <p:grpSpPr>
            <a:xfrm>
              <a:off x="0" y="0"/>
              <a:ext cx="885" cy="337"/>
              <a:chExt cx="885" cy="337"/>
            </a:xfrm>
          </p:grpSpPr>
          <p:sp>
            <p:nvSpPr>
              <p:cNvPr id="34832" name="矩形 38928"/>
              <p:cNvSpPr/>
              <p:nvPr>
                <p:custDataLst>
                  <p:tags r:id="rId18"/>
                </p:custDataLst>
              </p:nvPr>
            </p:nvSpPr>
            <p:spPr>
              <a:xfrm>
                <a:off x="317" y="8"/>
                <a:ext cx="56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-ONa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33" name="组合 38929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0" y="0"/>
                <a:ext cx="384" cy="335"/>
                <a:chExt cx="997" cy="862"/>
              </a:xfrm>
            </p:grpSpPr>
            <p:sp>
              <p:nvSpPr>
                <p:cNvPr id="34834" name="六边形 3893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35" name="椭圆 3893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36" name="矩形 38932"/>
            <p:cNvSpPr/>
            <p:nvPr>
              <p:custDataLst>
                <p:tags r:id="rId22"/>
              </p:custDataLst>
            </p:nvPr>
          </p:nvSpPr>
          <p:spPr>
            <a:xfrm>
              <a:off x="862" y="0"/>
              <a:ext cx="149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CO</a:t>
              </a:r>
              <a:r>
                <a: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2 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H</a:t>
              </a:r>
              <a:r>
                <a: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O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837" name="直接连接符 38933"/>
            <p:cNvSpPr/>
            <p:nvPr>
              <p:custDataLst>
                <p:tags r:id="rId23"/>
              </p:custDataLst>
            </p:nvPr>
          </p:nvSpPr>
          <p:spPr>
            <a:xfrm>
              <a:off x="2268" y="182"/>
              <a:ext cx="726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35" name="组合 38934"/>
          <p:cNvGrpSpPr/>
          <p:nvPr>
            <p:custDataLst>
              <p:tags r:id="rId24"/>
            </p:custDataLst>
          </p:nvPr>
        </p:nvGrpSpPr>
        <p:grpSpPr>
          <a:xfrm>
            <a:off x="7086600" y="4800600"/>
            <a:ext cx="1420813" cy="576263"/>
            <a:chExt cx="748" cy="363"/>
          </a:xfrm>
        </p:grpSpPr>
        <p:sp>
          <p:nvSpPr>
            <p:cNvPr id="34839" name="矩形 38935"/>
            <p:cNvSpPr/>
            <p:nvPr>
              <p:custDataLst>
                <p:tags r:id="rId25"/>
              </p:custDataLst>
            </p:nvPr>
          </p:nvSpPr>
          <p:spPr>
            <a:xfrm>
              <a:off x="293" y="0"/>
              <a:ext cx="4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-OH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40" name="组合 38936"/>
            <p:cNvGrpSpPr/>
            <p:nvPr>
              <p:custDataLst>
                <p:tags r:id="rId26"/>
              </p:custDataLst>
            </p:nvPr>
          </p:nvGrpSpPr>
          <p:grpSpPr>
            <a:xfrm>
              <a:off x="0" y="28"/>
              <a:ext cx="384" cy="335"/>
              <a:chExt cx="997" cy="862"/>
            </a:xfrm>
          </p:grpSpPr>
          <p:sp>
            <p:nvSpPr>
              <p:cNvPr id="34841" name="六边形 38937"/>
              <p:cNvSpPr/>
              <p:nvPr>
                <p:custDataLst>
                  <p:tags r:id="rId27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2" name="椭圆 38938"/>
              <p:cNvSpPr/>
              <p:nvPr>
                <p:custDataLst>
                  <p:tags r:id="rId28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8940" name="矩形 38939"/>
          <p:cNvSpPr/>
          <p:nvPr>
            <p:custDataLst>
              <p:tags r:id="rId29"/>
            </p:custDataLst>
          </p:nvPr>
        </p:nvSpPr>
        <p:spPr>
          <a:xfrm>
            <a:off x="8458200" y="4800600"/>
            <a:ext cx="57626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en-US" altLang="zh-CN" sz="2800" b="1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44" name="矩形 38940"/>
          <p:cNvSpPr/>
          <p:nvPr>
            <p:custDataLst>
              <p:tags r:id="rId30"/>
            </p:custDataLst>
          </p:nvPr>
        </p:nvSpPr>
        <p:spPr>
          <a:xfrm>
            <a:off x="1558925" y="979011"/>
            <a:ext cx="2784475" cy="5835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1、弱酸性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42" name="矩形 38941"/>
          <p:cNvSpPr/>
          <p:nvPr>
            <p:custDataLst>
              <p:tags r:id="rId31"/>
            </p:custDataLst>
          </p:nvPr>
        </p:nvSpPr>
        <p:spPr>
          <a:xfrm>
            <a:off x="7848600" y="5867400"/>
            <a:ext cx="5032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endParaRPr lang="en-US" altLang="zh-CN" sz="2800" b="1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846" name="组合 38942"/>
          <p:cNvGrpSpPr/>
          <p:nvPr>
            <p:custDataLst>
              <p:tags r:id="rId32"/>
            </p:custDataLst>
          </p:nvPr>
        </p:nvGrpSpPr>
        <p:grpSpPr>
          <a:xfrm>
            <a:off x="2063750" y="1773238"/>
            <a:ext cx="6470650" cy="576262"/>
            <a:chExt cx="3447" cy="363"/>
          </a:xfrm>
        </p:grpSpPr>
        <p:grpSp>
          <p:nvGrpSpPr>
            <p:cNvPr id="34847" name="组合 38943"/>
            <p:cNvGrpSpPr/>
            <p:nvPr>
              <p:custDataLst>
                <p:tags r:id="rId33"/>
              </p:custDataLst>
            </p:nvPr>
          </p:nvGrpSpPr>
          <p:grpSpPr>
            <a:xfrm>
              <a:off x="0" y="0"/>
              <a:ext cx="712" cy="363"/>
              <a:chExt cx="712" cy="363"/>
            </a:xfrm>
          </p:grpSpPr>
          <p:sp>
            <p:nvSpPr>
              <p:cNvPr id="34848" name="矩形 38944"/>
              <p:cNvSpPr/>
              <p:nvPr>
                <p:custDataLst>
                  <p:tags r:id="rId34"/>
                </p:custDataLst>
              </p:nvPr>
            </p:nvSpPr>
            <p:spPr>
              <a:xfrm>
                <a:off x="327" y="0"/>
                <a:ext cx="38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-OH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49" name="组合 38945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4850" name="六边形 3894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51" name="椭圆 3894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4852" name="组合 38948"/>
            <p:cNvGrpSpPr/>
            <p:nvPr>
              <p:custDataLst>
                <p:tags r:id="rId38"/>
              </p:custDataLst>
            </p:nvPr>
          </p:nvGrpSpPr>
          <p:grpSpPr>
            <a:xfrm>
              <a:off x="907" y="136"/>
              <a:ext cx="680" cy="141"/>
              <a:chExt cx="680" cy="186"/>
            </a:xfrm>
          </p:grpSpPr>
          <p:sp>
            <p:nvSpPr>
              <p:cNvPr id="34853" name="直接连接符 38949"/>
              <p:cNvSpPr/>
              <p:nvPr>
                <p:custDataLst>
                  <p:tags r:id="rId39"/>
                </p:custDataLst>
              </p:nvPr>
            </p:nvSpPr>
            <p:spPr>
              <a:xfrm>
                <a:off x="2" y="49"/>
                <a:ext cx="67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54" name="直接连接符 38950"/>
              <p:cNvSpPr/>
              <p:nvPr>
                <p:custDataLst>
                  <p:tags r:id="rId40"/>
                </p:custDataLst>
              </p:nvPr>
            </p:nvSpPr>
            <p:spPr>
              <a:xfrm>
                <a:off x="0" y="137"/>
                <a:ext cx="67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55" name="直接连接符 38951"/>
              <p:cNvSpPr/>
              <p:nvPr>
                <p:custDataLst>
                  <p:tags r:id="rId41"/>
                </p:custDataLst>
              </p:nvPr>
            </p:nvSpPr>
            <p:spPr>
              <a:xfrm flipH="1" flipV="1">
                <a:off x="0" y="137"/>
                <a:ext cx="136" cy="4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56" name="直接连接符 38952"/>
              <p:cNvSpPr/>
              <p:nvPr>
                <p:custDataLst>
                  <p:tags r:id="rId42"/>
                </p:custDataLst>
              </p:nvPr>
            </p:nvSpPr>
            <p:spPr>
              <a:xfrm flipH="1" flipV="1">
                <a:off x="544" y="0"/>
                <a:ext cx="136" cy="4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4857" name="组合 38953"/>
            <p:cNvGrpSpPr/>
            <p:nvPr>
              <p:custDataLst>
                <p:tags r:id="rId43"/>
              </p:custDataLst>
            </p:nvPr>
          </p:nvGrpSpPr>
          <p:grpSpPr>
            <a:xfrm>
              <a:off x="1823" y="0"/>
              <a:ext cx="701" cy="363"/>
              <a:chExt cx="701" cy="363"/>
            </a:xfrm>
          </p:grpSpPr>
          <p:sp>
            <p:nvSpPr>
              <p:cNvPr id="34858" name="矩形 38954"/>
              <p:cNvSpPr/>
              <p:nvPr>
                <p:custDataLst>
                  <p:tags r:id="rId44"/>
                </p:custDataLst>
              </p:nvPr>
            </p:nvSpPr>
            <p:spPr>
              <a:xfrm>
                <a:off x="339" y="0"/>
                <a:ext cx="36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</a:t>
                </a:r>
                <a:r>
                  <a:rPr lang="en-US" altLang="zh-CN" sz="2800" b="1" baseline="30000">
                    <a:latin typeface="Arial" panose="020b0604020202020204" pitchFamily="34" charset="0"/>
                    <a:ea typeface="黑体" panose="02010609060101010101" pitchFamily="49" charset="-122"/>
                  </a:rPr>
                  <a:t>-</a:t>
                </a:r>
                <a:endParaRPr lang="en-US" altLang="zh-CN" sz="2800" b="1" baseline="300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59" name="组合 38955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4860" name="六边形 38956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61" name="椭圆 38957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62" name="矩形 38958"/>
            <p:cNvSpPr/>
            <p:nvPr>
              <p:custDataLst>
                <p:tags r:id="rId48"/>
              </p:custDataLst>
            </p:nvPr>
          </p:nvSpPr>
          <p:spPr>
            <a:xfrm>
              <a:off x="2630" y="0"/>
              <a:ext cx="8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>
                  <a:schemeClr val="hlink"/>
                </a:buClr>
                <a:buFont typeface="Wingdings" panose="05000000000000000000" pitchFamily="2" charset="2"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H</a:t>
              </a:r>
              <a:r>
                <a:rPr lang="en-US" altLang="zh-CN" sz="2800" b="1" baseline="300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960" name="矩形 38959"/>
          <p:cNvSpPr/>
          <p:nvPr>
            <p:custDataLst>
              <p:tags r:id="rId49"/>
            </p:custDataLst>
          </p:nvPr>
        </p:nvSpPr>
        <p:spPr>
          <a:xfrm>
            <a:off x="4191000" y="1037908"/>
            <a:ext cx="5400675" cy="52451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 anchorCtr="0">
            <a:spAutoFit/>
          </a:bodyPr>
          <a:lstStyle/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酸性：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</a:t>
            </a:r>
            <a:r>
              <a:rPr lang="zh-CN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＞苯酚＞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HCO</a:t>
            </a:r>
            <a:r>
              <a:rPr lang="zh-CN" altLang="en-US" sz="28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zh-CN" altLang="en-US" sz="2800" b="1" baseline="300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61" name="矩形 38960"/>
          <p:cNvSpPr/>
          <p:nvPr>
            <p:custDataLst>
              <p:tags r:id="rId50"/>
            </p:custDataLst>
          </p:nvPr>
        </p:nvSpPr>
        <p:spPr>
          <a:xfrm>
            <a:off x="9012238" y="4800600"/>
            <a:ext cx="16557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NaHCO</a:t>
            </a:r>
            <a:r>
              <a:rPr lang="en-US" altLang="zh-CN" sz="28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 baseline="-250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62" name="矩形 38961"/>
          <p:cNvSpPr/>
          <p:nvPr>
            <p:custDataLst>
              <p:tags r:id="rId51"/>
            </p:custDataLst>
          </p:nvPr>
        </p:nvSpPr>
        <p:spPr>
          <a:xfrm>
            <a:off x="8229600" y="5867400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NaHCO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964" name="组合 38963"/>
          <p:cNvGrpSpPr/>
          <p:nvPr>
            <p:custDataLst>
              <p:tags r:id="rId52"/>
            </p:custDataLst>
          </p:nvPr>
        </p:nvGrpSpPr>
        <p:grpSpPr>
          <a:xfrm>
            <a:off x="6400800" y="2667000"/>
            <a:ext cx="1636713" cy="534988"/>
            <a:chExt cx="829" cy="337"/>
          </a:xfrm>
        </p:grpSpPr>
        <p:sp>
          <p:nvSpPr>
            <p:cNvPr id="34868" name="矩形 38964"/>
            <p:cNvSpPr/>
            <p:nvPr>
              <p:custDataLst>
                <p:tags r:id="rId53"/>
              </p:custDataLst>
            </p:nvPr>
          </p:nvSpPr>
          <p:spPr>
            <a:xfrm>
              <a:off x="372" y="8"/>
              <a:ext cx="45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-ONa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69" name="组合 38965"/>
            <p:cNvGrpSpPr/>
            <p:nvPr>
              <p:custDataLst>
                <p:tags r:id="rId54"/>
              </p:custDataLst>
            </p:nvPr>
          </p:nvGrpSpPr>
          <p:grpSpPr>
            <a:xfrm>
              <a:off x="0" y="0"/>
              <a:ext cx="384" cy="335"/>
              <a:chExt cx="997" cy="862"/>
            </a:xfrm>
          </p:grpSpPr>
          <p:sp>
            <p:nvSpPr>
              <p:cNvPr id="34870" name="六边形 38966"/>
              <p:cNvSpPr/>
              <p:nvPr>
                <p:custDataLst>
                  <p:tags r:id="rId55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71" name="椭圆 38967"/>
              <p:cNvSpPr/>
              <p:nvPr>
                <p:custDataLst>
                  <p:tags r:id="rId56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4872" name="组合 38968"/>
          <p:cNvGrpSpPr/>
          <p:nvPr>
            <p:custDataLst>
              <p:tags r:id="rId57"/>
            </p:custDataLst>
          </p:nvPr>
        </p:nvGrpSpPr>
        <p:grpSpPr>
          <a:xfrm>
            <a:off x="2025650" y="2709863"/>
            <a:ext cx="4184650" cy="576262"/>
            <a:chExt cx="2404" cy="363"/>
          </a:xfrm>
        </p:grpSpPr>
        <p:grpSp>
          <p:nvGrpSpPr>
            <p:cNvPr id="34873" name="组合 38969"/>
            <p:cNvGrpSpPr/>
            <p:nvPr>
              <p:custDataLst>
                <p:tags r:id="rId58"/>
              </p:custDataLst>
            </p:nvPr>
          </p:nvGrpSpPr>
          <p:grpSpPr>
            <a:xfrm>
              <a:off x="0" y="0"/>
              <a:ext cx="728" cy="363"/>
              <a:chExt cx="728" cy="363"/>
            </a:xfrm>
          </p:grpSpPr>
          <p:sp>
            <p:nvSpPr>
              <p:cNvPr id="34874" name="矩形 389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313" y="0"/>
                <a:ext cx="41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-OH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75" name="组合 38971"/>
              <p:cNvGrpSpPr/>
              <p:nvPr>
                <p:custDataLst>
                  <p:tags r:id="rId60"/>
                </p:custDataLst>
              </p:nvPr>
            </p:nvGrpSpPr>
            <p:grpSpPr>
              <a:xfrm>
                <a:off x="0" y="28"/>
                <a:ext cx="384" cy="335"/>
                <a:chExt cx="997" cy="862"/>
              </a:xfrm>
            </p:grpSpPr>
            <p:sp>
              <p:nvSpPr>
                <p:cNvPr id="34876" name="六边形 38972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77" name="椭圆 38973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78" name="矩形 38974"/>
            <p:cNvSpPr/>
            <p:nvPr>
              <p:custDataLst>
                <p:tags r:id="rId63"/>
              </p:custDataLst>
            </p:nvPr>
          </p:nvSpPr>
          <p:spPr>
            <a:xfrm>
              <a:off x="817" y="0"/>
              <a:ext cx="14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buClr>
                  <a:schemeClr val="hlink"/>
                </a:buClr>
                <a:buFont typeface="Wingdings" panose="05000000000000000000" pitchFamily="2" charset="2"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 NaOH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879" name="直接连接符 38975"/>
            <p:cNvSpPr/>
            <p:nvPr>
              <p:custDataLst>
                <p:tags r:id="rId64"/>
              </p:custDataLst>
            </p:nvPr>
          </p:nvSpPr>
          <p:spPr>
            <a:xfrm>
              <a:off x="1724" y="182"/>
              <a:ext cx="680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77" name="矩形 38976"/>
          <p:cNvSpPr/>
          <p:nvPr>
            <p:custDataLst>
              <p:tags r:id="rId65"/>
            </p:custDataLst>
          </p:nvPr>
        </p:nvSpPr>
        <p:spPr>
          <a:xfrm>
            <a:off x="8039100" y="2765425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 H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881" name="组合 38977"/>
          <p:cNvGrpSpPr/>
          <p:nvPr>
            <p:custDataLst>
              <p:tags r:id="rId66"/>
            </p:custDataLst>
          </p:nvPr>
        </p:nvGrpSpPr>
        <p:grpSpPr>
          <a:xfrm>
            <a:off x="1987550" y="3678238"/>
            <a:ext cx="3841750" cy="534987"/>
            <a:chExt cx="2246" cy="337"/>
          </a:xfrm>
        </p:grpSpPr>
        <p:grpSp>
          <p:nvGrpSpPr>
            <p:cNvPr id="34882" name="组合 38978"/>
            <p:cNvGrpSpPr/>
            <p:nvPr>
              <p:custDataLst>
                <p:tags r:id="rId67"/>
              </p:custDataLst>
            </p:nvPr>
          </p:nvGrpSpPr>
          <p:grpSpPr>
            <a:xfrm>
              <a:off x="0" y="0"/>
              <a:ext cx="865" cy="337"/>
              <a:chExt cx="865" cy="337"/>
            </a:xfrm>
          </p:grpSpPr>
          <p:sp>
            <p:nvSpPr>
              <p:cNvPr id="34883" name="矩形 38979"/>
              <p:cNvSpPr/>
              <p:nvPr>
                <p:custDataLst>
                  <p:tags r:id="rId68"/>
                </p:custDataLst>
              </p:nvPr>
            </p:nvSpPr>
            <p:spPr>
              <a:xfrm>
                <a:off x="338" y="8"/>
                <a:ext cx="5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-ONa</a:t>
                </a:r>
                <a:endParaRPr lang="en-US" altLang="zh-CN" sz="2800" b="1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84" name="组合 38980"/>
              <p:cNvGrpSpPr/>
              <p:nvPr>
                <p:custDataLst>
                  <p:tags r:id="rId69"/>
                </p:custDataLst>
              </p:nvPr>
            </p:nvGrpSpPr>
            <p:grpSpPr>
              <a:xfrm>
                <a:off x="0" y="0"/>
                <a:ext cx="384" cy="335"/>
                <a:chExt cx="997" cy="862"/>
              </a:xfrm>
            </p:grpSpPr>
            <p:sp>
              <p:nvSpPr>
                <p:cNvPr id="34885" name="六边形 38981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0" y="0"/>
                  <a:ext cx="997" cy="862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86" name="椭圆 38982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316" y="227"/>
                  <a:ext cx="363" cy="363"/>
                </a:xfrm>
                <a:prstGeom prst="ellipse">
                  <a:avLst/>
                </a:prstGeom>
                <a:noFill/>
                <a:ln w="38100" cap="sq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4887" name="矩形 38983"/>
            <p:cNvSpPr/>
            <p:nvPr>
              <p:custDataLst>
                <p:tags r:id="rId72"/>
              </p:custDataLst>
            </p:nvPr>
          </p:nvSpPr>
          <p:spPr>
            <a:xfrm>
              <a:off x="885" y="0"/>
              <a:ext cx="7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+HCl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888" name="直接连接符 38984"/>
            <p:cNvSpPr/>
            <p:nvPr>
              <p:custDataLst>
                <p:tags r:id="rId73"/>
              </p:custDataLst>
            </p:nvPr>
          </p:nvSpPr>
          <p:spPr>
            <a:xfrm>
              <a:off x="1520" y="182"/>
              <a:ext cx="726" cy="0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86" name="组合 38985"/>
          <p:cNvGrpSpPr/>
          <p:nvPr>
            <p:custDataLst>
              <p:tags r:id="rId74"/>
            </p:custDataLst>
          </p:nvPr>
        </p:nvGrpSpPr>
        <p:grpSpPr>
          <a:xfrm>
            <a:off x="5732463" y="3656013"/>
            <a:ext cx="1355725" cy="576262"/>
            <a:chExt cx="709" cy="363"/>
          </a:xfrm>
        </p:grpSpPr>
        <p:sp>
          <p:nvSpPr>
            <p:cNvPr id="34890" name="矩形 38986"/>
            <p:cNvSpPr/>
            <p:nvPr>
              <p:custDataLst>
                <p:tags r:id="rId75"/>
              </p:custDataLst>
            </p:nvPr>
          </p:nvSpPr>
          <p:spPr>
            <a:xfrm>
              <a:off x="331" y="0"/>
              <a:ext cx="37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-OH</a:t>
              </a:r>
              <a:endPara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91" name="组合 38987"/>
            <p:cNvGrpSpPr/>
            <p:nvPr>
              <p:custDataLst>
                <p:tags r:id="rId76"/>
              </p:custDataLst>
            </p:nvPr>
          </p:nvGrpSpPr>
          <p:grpSpPr>
            <a:xfrm>
              <a:off x="0" y="28"/>
              <a:ext cx="384" cy="335"/>
              <a:chExt cx="997" cy="862"/>
            </a:xfrm>
          </p:grpSpPr>
          <p:sp>
            <p:nvSpPr>
              <p:cNvPr id="34892" name="六边形 38988"/>
              <p:cNvSpPr/>
              <p:nvPr>
                <p:custDataLst>
                  <p:tags r:id="rId77"/>
                </p:custDataLst>
              </p:nvPr>
            </p:nvSpPr>
            <p:spPr>
              <a:xfrm>
                <a:off x="0" y="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38100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93" name="椭圆 38989"/>
              <p:cNvSpPr/>
              <p:nvPr>
                <p:custDataLst>
                  <p:tags r:id="rId78"/>
                </p:custDataLst>
              </p:nvPr>
            </p:nvSpPr>
            <p:spPr>
              <a:xfrm>
                <a:off x="316" y="227"/>
                <a:ext cx="363" cy="363"/>
              </a:xfrm>
              <a:prstGeom prst="ellipse">
                <a:avLst/>
              </a:pr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8991" name="矩形 38990"/>
          <p:cNvSpPr/>
          <p:nvPr>
            <p:custDataLst>
              <p:tags r:id="rId79"/>
            </p:custDataLst>
          </p:nvPr>
        </p:nvSpPr>
        <p:spPr>
          <a:xfrm>
            <a:off x="7086600" y="3657600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+ NaCl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3" name="Rectangle 120"/>
          <p:cNvSpPr/>
          <p:nvPr>
            <p:custDataLst>
              <p:tags r:id="rId80"/>
            </p:custDataLst>
          </p:nvPr>
        </p:nvSpPr>
        <p:spPr>
          <a:xfrm>
            <a:off x="1877060" y="300990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二、苯酚的化学性质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7" grpId="0"/>
      <p:bldP spid="38991" grpId="0"/>
      <p:bldP spid="38961" grpId="0"/>
      <p:bldP spid="38940" grpId="0"/>
      <p:bldP spid="38962" grpId="0"/>
      <p:bldP spid="38942" grpId="0"/>
      <p:bldP spid="38960" grpId="0"/>
    </p:bldLst>
  </p:timing>
</p:sld>
</file>

<file path=ppt/tags/tag1.xml><?xml version="1.0" encoding="utf-8"?>
<p:tagLst xmlns:p="http://schemas.openxmlformats.org/presentationml/2006/main">
  <p:tag name="AS_UNIQUEID" val="3207"/>
</p:tagLst>
</file>

<file path=ppt/tags/tag10.xml><?xml version="1.0" encoding="utf-8"?>
<p:tagLst xmlns:p="http://schemas.openxmlformats.org/presentationml/2006/main">
  <p:tag name="AS_UNIQUEID" val="3208"/>
</p:tagLst>
</file>

<file path=ppt/tags/tag100.xml><?xml version="1.0" encoding="utf-8"?>
<p:tagLst xmlns:p="http://schemas.openxmlformats.org/presentationml/2006/main">
  <p:tag name="AS_UNIQUEID" val="450"/>
</p:tagLst>
</file>

<file path=ppt/tags/tag101.xml><?xml version="1.0" encoding="utf-8"?>
<p:tagLst xmlns:p="http://schemas.openxmlformats.org/presentationml/2006/main">
  <p:tag name="AS_UNIQUEID" val="451"/>
</p:tagLst>
</file>

<file path=ppt/tags/tag102.xml><?xml version="1.0" encoding="utf-8"?>
<p:tagLst xmlns:p="http://schemas.openxmlformats.org/presentationml/2006/main">
  <p:tag name="AS_UNIQUEID" val="452"/>
</p:tagLst>
</file>

<file path=ppt/tags/tag103.xml><?xml version="1.0" encoding="utf-8"?>
<p:tagLst xmlns:p="http://schemas.openxmlformats.org/presentationml/2006/main">
  <p:tag name="AS_UNIQUEID" val="453"/>
</p:tagLst>
</file>

<file path=ppt/tags/tag104.xml><?xml version="1.0" encoding="utf-8"?>
<p:tagLst xmlns:p="http://schemas.openxmlformats.org/presentationml/2006/main">
  <p:tag name="AS_UNIQUEID" val="454"/>
</p:tagLst>
</file>

<file path=ppt/tags/tag105.xml><?xml version="1.0" encoding="utf-8"?>
<p:tagLst xmlns:p="http://schemas.openxmlformats.org/presentationml/2006/main">
  <p:tag name="AS_UNIQUEID" val="455"/>
</p:tagLst>
</file>

<file path=ppt/tags/tag106.xml><?xml version="1.0" encoding="utf-8"?>
<p:tagLst xmlns:p="http://schemas.openxmlformats.org/presentationml/2006/main">
  <p:tag name="AS_UNIQUEID" val="456"/>
</p:tagLst>
</file>

<file path=ppt/tags/tag107.xml><?xml version="1.0" encoding="utf-8"?>
<p:tagLst xmlns:p="http://schemas.openxmlformats.org/presentationml/2006/main">
  <p:tag name="AS_UNIQUEID" val="457"/>
</p:tagLst>
</file>

<file path=ppt/tags/tag108.xml><?xml version="1.0" encoding="utf-8"?>
<p:tagLst xmlns:p="http://schemas.openxmlformats.org/presentationml/2006/main">
  <p:tag name="AS_UNIQUEID" val="458"/>
</p:tagLst>
</file>

<file path=ppt/tags/tag109.xml><?xml version="1.0" encoding="utf-8"?>
<p:tagLst xmlns:p="http://schemas.openxmlformats.org/presentationml/2006/main">
  <p:tag name="AS_UNIQUEID" val="459"/>
</p:tagLst>
</file>

<file path=ppt/tags/tag11.xml><?xml version="1.0" encoding="utf-8"?>
<p:tagLst xmlns:p="http://schemas.openxmlformats.org/presentationml/2006/main">
  <p:tag name="AS_UNIQUEID" val="3161"/>
</p:tagLst>
</file>

<file path=ppt/tags/tag110.xml><?xml version="1.0" encoding="utf-8"?>
<p:tagLst xmlns:p="http://schemas.openxmlformats.org/presentationml/2006/main">
  <p:tag name="AS_UNIQUEID" val="460"/>
</p:tagLst>
</file>

<file path=ppt/tags/tag111.xml><?xml version="1.0" encoding="utf-8"?>
<p:tagLst xmlns:p="http://schemas.openxmlformats.org/presentationml/2006/main">
  <p:tag name="AS_UNIQUEID" val="461"/>
</p:tagLst>
</file>

<file path=ppt/tags/tag112.xml><?xml version="1.0" encoding="utf-8"?>
<p:tagLst xmlns:p="http://schemas.openxmlformats.org/presentationml/2006/main">
  <p:tag name="AS_UNIQUEID" val="462"/>
</p:tagLst>
</file>

<file path=ppt/tags/tag113.xml><?xml version="1.0" encoding="utf-8"?>
<p:tagLst xmlns:p="http://schemas.openxmlformats.org/presentationml/2006/main">
  <p:tag name="AS_UNIQUEID" val="463"/>
</p:tagLst>
</file>

<file path=ppt/tags/tag114.xml><?xml version="1.0" encoding="utf-8"?>
<p:tagLst xmlns:p="http://schemas.openxmlformats.org/presentationml/2006/main">
  <p:tag name="AS_UNIQUEID" val="464"/>
</p:tagLst>
</file>

<file path=ppt/tags/tag115.xml><?xml version="1.0" encoding="utf-8"?>
<p:tagLst xmlns:p="http://schemas.openxmlformats.org/presentationml/2006/main">
  <p:tag name="AS_UNIQUEID" val="465"/>
</p:tagLst>
</file>

<file path=ppt/tags/tag116.xml><?xml version="1.0" encoding="utf-8"?>
<p:tagLst xmlns:p="http://schemas.openxmlformats.org/presentationml/2006/main">
  <p:tag name="AS_UNIQUEID" val="466"/>
</p:tagLst>
</file>

<file path=ppt/tags/tag117.xml><?xml version="1.0" encoding="utf-8"?>
<p:tagLst xmlns:p="http://schemas.openxmlformats.org/presentationml/2006/main">
  <p:tag name="AS_UNIQUEID" val="467"/>
</p:tagLst>
</file>

<file path=ppt/tags/tag118.xml><?xml version="1.0" encoding="utf-8"?>
<p:tagLst xmlns:p="http://schemas.openxmlformats.org/presentationml/2006/main">
  <p:tag name="AS_UNIQUEID" val="468"/>
</p:tagLst>
</file>

<file path=ppt/tags/tag119.xml><?xml version="1.0" encoding="utf-8"?>
<p:tagLst xmlns:p="http://schemas.openxmlformats.org/presentationml/2006/main">
  <p:tag name="AS_UNIQUEID" val="469"/>
</p:tagLst>
</file>

<file path=ppt/tags/tag12.xml><?xml version="1.0" encoding="utf-8"?>
<p:tagLst xmlns:p="http://schemas.openxmlformats.org/presentationml/2006/main">
  <p:tag name="AS_UNIQUEID" val="3162"/>
</p:tagLst>
</file>

<file path=ppt/tags/tag120.xml><?xml version="1.0" encoding="utf-8"?>
<p:tagLst xmlns:p="http://schemas.openxmlformats.org/presentationml/2006/main">
  <p:tag name="AS_UNIQUEID" val="470"/>
</p:tagLst>
</file>

<file path=ppt/tags/tag121.xml><?xml version="1.0" encoding="utf-8"?>
<p:tagLst xmlns:p="http://schemas.openxmlformats.org/presentationml/2006/main">
  <p:tag name="AS_UNIQUEID" val="471"/>
</p:tagLst>
</file>

<file path=ppt/tags/tag122.xml><?xml version="1.0" encoding="utf-8"?>
<p:tagLst xmlns:p="http://schemas.openxmlformats.org/presentationml/2006/main">
  <p:tag name="AS_UNIQUEID" val="472"/>
</p:tagLst>
</file>

<file path=ppt/tags/tag123.xml><?xml version="1.0" encoding="utf-8"?>
<p:tagLst xmlns:p="http://schemas.openxmlformats.org/presentationml/2006/main">
  <p:tag name="AS_UNIQUEID" val="473"/>
</p:tagLst>
</file>

<file path=ppt/tags/tag124.xml><?xml version="1.0" encoding="utf-8"?>
<p:tagLst xmlns:p="http://schemas.openxmlformats.org/presentationml/2006/main">
  <p:tag name="AS_UNIQUEID" val="474"/>
</p:tagLst>
</file>

<file path=ppt/tags/tag125.xml><?xml version="1.0" encoding="utf-8"?>
<p:tagLst xmlns:p="http://schemas.openxmlformats.org/presentationml/2006/main">
  <p:tag name="AS_UNIQUEID" val="475"/>
</p:tagLst>
</file>

<file path=ppt/tags/tag126.xml><?xml version="1.0" encoding="utf-8"?>
<p:tagLst xmlns:p="http://schemas.openxmlformats.org/presentationml/2006/main">
  <p:tag name="AS_UNIQUEID" val="476"/>
</p:tagLst>
</file>

<file path=ppt/tags/tag127.xml><?xml version="1.0" encoding="utf-8"?>
<p:tagLst xmlns:p="http://schemas.openxmlformats.org/presentationml/2006/main">
  <p:tag name="AS_UNIQUEID" val="477"/>
</p:tagLst>
</file>

<file path=ppt/tags/tag128.xml><?xml version="1.0" encoding="utf-8"?>
<p:tagLst xmlns:p="http://schemas.openxmlformats.org/presentationml/2006/main">
  <p:tag name="AS_UNIQUEID" val="478"/>
</p:tagLst>
</file>

<file path=ppt/tags/tag129.xml><?xml version="1.0" encoding="utf-8"?>
<p:tagLst xmlns:p="http://schemas.openxmlformats.org/presentationml/2006/main">
  <p:tag name="AS_UNIQUEID" val="479"/>
</p:tagLst>
</file>

<file path=ppt/tags/tag13.xml><?xml version="1.0" encoding="utf-8"?>
<p:tagLst xmlns:p="http://schemas.openxmlformats.org/presentationml/2006/main">
  <p:tag name="AS_UNIQUEID" val="3163"/>
</p:tagLst>
</file>

<file path=ppt/tags/tag130.xml><?xml version="1.0" encoding="utf-8"?>
<p:tagLst xmlns:p="http://schemas.openxmlformats.org/presentationml/2006/main">
  <p:tag name="AS_UNIQUEID" val="481"/>
</p:tagLst>
</file>

<file path=ppt/tags/tag131.xml><?xml version="1.0" encoding="utf-8"?>
<p:tagLst xmlns:p="http://schemas.openxmlformats.org/presentationml/2006/main">
  <p:tag name="AS_UNIQUEID" val="587"/>
</p:tagLst>
</file>

<file path=ppt/tags/tag132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3.xml><?xml version="1.0" encoding="utf-8"?>
<p:tagLst xmlns:p="http://schemas.openxmlformats.org/presentationml/2006/main">
  <p:tag name="AS_UNIQUEID" val="3222"/>
</p:tagLst>
</file>

<file path=ppt/tags/tag134.xml><?xml version="1.0" encoding="utf-8"?>
<p:tagLst xmlns:p="http://schemas.openxmlformats.org/presentationml/2006/main">
  <p:tag name="AS_UNIQUEID" val="2909"/>
</p:tagLst>
</file>

<file path=ppt/tags/tag135.xml><?xml version="1.0" encoding="utf-8"?>
<p:tagLst xmlns:p="http://schemas.openxmlformats.org/presentationml/2006/main">
  <p:tag name="AS_UNIQUEID" val="2910"/>
</p:tagLst>
</file>

<file path=ppt/tags/tag136.xml><?xml version="1.0" encoding="utf-8"?>
<p:tagLst xmlns:p="http://schemas.openxmlformats.org/presentationml/2006/main">
  <p:tag name="AS_UNIQUEID" val="2813"/>
</p:tagLst>
</file>

<file path=ppt/tags/tag137.xml><?xml version="1.0" encoding="utf-8"?>
<p:tagLst xmlns:p="http://schemas.openxmlformats.org/presentationml/2006/main">
  <p:tag name="AS_UNIQUEID" val="2911"/>
</p:tagLst>
</file>

<file path=ppt/tags/tag138.xml><?xml version="1.0" encoding="utf-8"?>
<p:tagLst xmlns:p="http://schemas.openxmlformats.org/presentationml/2006/main">
  <p:tag name="AS_UNIQUEID" val="2912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AS_UNIQUEID" val="3164"/>
</p:tagLst>
</file>

<file path=ppt/tags/tag140.xml><?xml version="1.0" encoding="utf-8"?>
<p:tagLst xmlns:p="http://schemas.openxmlformats.org/presentationml/2006/main">
  <p:tag name="AS_UNIQUEID" val="3223"/>
</p:tagLst>
</file>

<file path=ppt/tags/tag141.xml><?xml version="1.0" encoding="utf-8"?>
<p:tagLst xmlns:p="http://schemas.openxmlformats.org/presentationml/2006/main">
  <p:tag name="AS_UNIQUEID" val="956"/>
</p:tagLst>
</file>

<file path=ppt/tags/tag142.xml><?xml version="1.0" encoding="utf-8"?>
<p:tagLst xmlns:p="http://schemas.openxmlformats.org/presentationml/2006/main">
  <p:tag name="AS_UNIQUEID" val="957"/>
</p:tagLst>
</file>

<file path=ppt/tags/tag143.xml><?xml version="1.0" encoding="utf-8"?>
<p:tagLst xmlns:p="http://schemas.openxmlformats.org/presentationml/2006/main">
  <p:tag name="AS_UNIQUEID" val="958"/>
</p:tagLst>
</file>

<file path=ppt/tags/tag144.xml><?xml version="1.0" encoding="utf-8"?>
<p:tagLst xmlns:p="http://schemas.openxmlformats.org/presentationml/2006/main">
  <p:tag name="AS_UNIQUEID" val="3224"/>
</p:tagLst>
</file>

<file path=ppt/tags/tag145.xml><?xml version="1.0" encoding="utf-8"?>
<p:tagLst xmlns:p="http://schemas.openxmlformats.org/presentationml/2006/main">
  <p:tag name="AS_UNIQUEID" val="960"/>
</p:tagLst>
</file>

<file path=ppt/tags/tag146.xml><?xml version="1.0" encoding="utf-8"?>
<p:tagLst xmlns:p="http://schemas.openxmlformats.org/presentationml/2006/main">
  <p:tag name="AS_UNIQUEID" val="961"/>
</p:tagLst>
</file>

<file path=ppt/tags/tag147.xml><?xml version="1.0" encoding="utf-8"?>
<p:tagLst xmlns:p="http://schemas.openxmlformats.org/presentationml/2006/main">
  <p:tag name="AS_UNIQUEID" val="962"/>
  <p:tag name="KSO_WM_UNIT_TABLE_BEAUTIFY" val="smartTable{6f2a62f6-2e81-48a7-a859-a4e49bcf7ee6}"/>
  <p:tag name="TABLE_ENDDRAG_ORIGIN_RECT" val="717*293"/>
  <p:tag name="TABLE_ENDDRAG_RECT" val="68*109*717*293"/>
</p:tagLst>
</file>

<file path=ppt/tags/tag148.xml><?xml version="1.0" encoding="utf-8"?>
<p:tagLst xmlns:p="http://schemas.openxmlformats.org/presentationml/2006/main">
  <p:tag name="AS_UNIQUEID" val="963"/>
</p:tagLst>
</file>

<file path=ppt/tags/tag149.xml><?xml version="1.0" encoding="utf-8"?>
<p:tagLst xmlns:p="http://schemas.openxmlformats.org/presentationml/2006/main">
  <p:tag name="AS_UNIQUEID" val="964"/>
</p:tagLst>
</file>

<file path=ppt/tags/tag15.xml><?xml version="1.0" encoding="utf-8"?>
<p:tagLst xmlns:p="http://schemas.openxmlformats.org/presentationml/2006/main">
  <p:tag name="AS_UNIQUEID" val="3165"/>
</p:tagLst>
</file>

<file path=ppt/tags/tag150.xml><?xml version="1.0" encoding="utf-8"?>
<p:tagLst xmlns:p="http://schemas.openxmlformats.org/presentationml/2006/main">
  <p:tag name="AS_UNIQUEID" val="965"/>
</p:tagLst>
</file>

<file path=ppt/tags/tag151.xml><?xml version="1.0" encoding="utf-8"?>
<p:tagLst xmlns:p="http://schemas.openxmlformats.org/presentationml/2006/main">
  <p:tag name="AS_UNIQUEID" val="966"/>
</p:tagLst>
</file>

<file path=ppt/tags/tag152.xml><?xml version="1.0" encoding="utf-8"?>
<p:tagLst xmlns:p="http://schemas.openxmlformats.org/presentationml/2006/main">
  <p:tag name="AS_UNIQUEID" val="967"/>
</p:tagLst>
</file>

<file path=ppt/tags/tag153.xml><?xml version="1.0" encoding="utf-8"?>
<p:tagLst xmlns:p="http://schemas.openxmlformats.org/presentationml/2006/main">
  <p:tag name="AS_UNIQUEID" val="968"/>
</p:tagLst>
</file>

<file path=ppt/tags/tag154.xml><?xml version="1.0" encoding="utf-8"?>
<p:tagLst xmlns:p="http://schemas.openxmlformats.org/presentationml/2006/main">
  <p:tag name="AS_UNIQUEID" val="969"/>
</p:tagLst>
</file>

<file path=ppt/tags/tag155.xml><?xml version="1.0" encoding="utf-8"?>
<p:tagLst xmlns:p="http://schemas.openxmlformats.org/presentationml/2006/main">
  <p:tag name="AS_UNIQUEID" val="696"/>
</p:tagLst>
</file>

<file path=ppt/tags/tag156.xml><?xml version="1.0" encoding="utf-8"?>
<p:tagLst xmlns:p="http://schemas.openxmlformats.org/presentationml/2006/main">
  <p:tag name="AS_UNIQUEID" val="3225"/>
</p:tagLst>
</file>

<file path=ppt/tags/tag157.xml><?xml version="1.0" encoding="utf-8"?>
<p:tagLst xmlns:p="http://schemas.openxmlformats.org/presentationml/2006/main">
  <p:tag name="AS_UNIQUEID" val="3226"/>
</p:tagLst>
</file>

<file path=ppt/tags/tag158.xml><?xml version="1.0" encoding="utf-8"?>
<p:tagLst xmlns:p="http://schemas.openxmlformats.org/presentationml/2006/main">
  <p:tag name="AS_UNIQUEID" val="3227"/>
</p:tagLst>
</file>

<file path=ppt/tags/tag159.xml><?xml version="1.0" encoding="utf-8"?>
<p:tagLst xmlns:p="http://schemas.openxmlformats.org/presentationml/2006/main">
  <p:tag name="AS_UNIQUEID" val="3228"/>
</p:tagLst>
</file>

<file path=ppt/tags/tag16.xml><?xml version="1.0" encoding="utf-8"?>
<p:tagLst xmlns:p="http://schemas.openxmlformats.org/presentationml/2006/main">
  <p:tag name="AS_UNIQUEID" val="3166"/>
</p:tagLst>
</file>

<file path=ppt/tags/tag160.xml><?xml version="1.0" encoding="utf-8"?>
<p:tagLst xmlns:p="http://schemas.openxmlformats.org/presentationml/2006/main">
  <p:tag name="AS_UNIQUEID" val="3229"/>
</p:tagLst>
</file>

<file path=ppt/tags/tag161.xml><?xml version="1.0" encoding="utf-8"?>
<p:tagLst xmlns:p="http://schemas.openxmlformats.org/presentationml/2006/main">
  <p:tag name="AS_UNIQUEID" val="3230"/>
</p:tagLst>
</file>

<file path=ppt/tags/tag162.xml><?xml version="1.0" encoding="utf-8"?>
<p:tagLst xmlns:p="http://schemas.openxmlformats.org/presentationml/2006/main">
  <p:tag name="AS_UNIQUEID" val="3231"/>
</p:tagLst>
</file>

<file path=ppt/tags/tag163.xml><?xml version="1.0" encoding="utf-8"?>
<p:tagLst xmlns:p="http://schemas.openxmlformats.org/presentationml/2006/main">
  <p:tag name="AS_UNIQUEID" val="3232"/>
</p:tagLst>
</file>

<file path=ppt/tags/tag164.xml><?xml version="1.0" encoding="utf-8"?>
<p:tagLst xmlns:p="http://schemas.openxmlformats.org/presentationml/2006/main">
  <p:tag name="AS_UNIQUEID" val="3233"/>
</p:tagLst>
</file>

<file path=ppt/tags/tag165.xml><?xml version="1.0" encoding="utf-8"?>
<p:tagLst xmlns:p="http://schemas.openxmlformats.org/presentationml/2006/main">
  <p:tag name="AS_UNIQUEID" val="3234"/>
</p:tagLst>
</file>

<file path=ppt/tags/tag166.xml><?xml version="1.0" encoding="utf-8"?>
<p:tagLst xmlns:p="http://schemas.openxmlformats.org/presentationml/2006/main">
  <p:tag name="AS_UNIQUEID" val="3235"/>
</p:tagLst>
</file>

<file path=ppt/tags/tag167.xml><?xml version="1.0" encoding="utf-8"?>
<p:tagLst xmlns:p="http://schemas.openxmlformats.org/presentationml/2006/main">
  <p:tag name="AS_UNIQUEID" val="3236"/>
</p:tagLst>
</file>

<file path=ppt/tags/tag168.xml><?xml version="1.0" encoding="utf-8"?>
<p:tagLst xmlns:p="http://schemas.openxmlformats.org/presentationml/2006/main">
  <p:tag name="AS_UNIQUEID" val="3237"/>
</p:tagLst>
</file>

<file path=ppt/tags/tag169.xml><?xml version="1.0" encoding="utf-8"?>
<p:tagLst xmlns:p="http://schemas.openxmlformats.org/presentationml/2006/main">
  <p:tag name="AS_UNIQUEID" val="3238"/>
</p:tagLst>
</file>

<file path=ppt/tags/tag17.xml><?xml version="1.0" encoding="utf-8"?>
<p:tagLst xmlns:p="http://schemas.openxmlformats.org/presentationml/2006/main">
  <p:tag name="AS_UNIQUEID" val="3167"/>
</p:tagLst>
</file>

<file path=ppt/tags/tag170.xml><?xml version="1.0" encoding="utf-8"?>
<p:tagLst xmlns:p="http://schemas.openxmlformats.org/presentationml/2006/main">
  <p:tag name="AS_UNIQUEID" val="3239"/>
</p:tagLst>
</file>

<file path=ppt/tags/tag171.xml><?xml version="1.0" encoding="utf-8"?>
<p:tagLst xmlns:p="http://schemas.openxmlformats.org/presentationml/2006/main">
  <p:tag name="AS_UNIQUEID" val="3240"/>
</p:tagLst>
</file>

<file path=ppt/tags/tag172.xml><?xml version="1.0" encoding="utf-8"?>
<p:tagLst xmlns:p="http://schemas.openxmlformats.org/presentationml/2006/main">
  <p:tag name="AS_UNIQUEID" val="3241"/>
</p:tagLst>
</file>

<file path=ppt/tags/tag173.xml><?xml version="1.0" encoding="utf-8"?>
<p:tagLst xmlns:p="http://schemas.openxmlformats.org/presentationml/2006/main">
  <p:tag name="AS_UNIQUEID" val="3242"/>
</p:tagLst>
</file>

<file path=ppt/tags/tag174.xml><?xml version="1.0" encoding="utf-8"?>
<p:tagLst xmlns:p="http://schemas.openxmlformats.org/presentationml/2006/main">
  <p:tag name="AS_UNIQUEID" val="3243"/>
</p:tagLst>
</file>

<file path=ppt/tags/tag175.xml><?xml version="1.0" encoding="utf-8"?>
<p:tagLst xmlns:p="http://schemas.openxmlformats.org/presentationml/2006/main">
  <p:tag name="AS_UNIQUEID" val="3244"/>
</p:tagLst>
</file>

<file path=ppt/tags/tag176.xml><?xml version="1.0" encoding="utf-8"?>
<p:tagLst xmlns:p="http://schemas.openxmlformats.org/presentationml/2006/main">
  <p:tag name="AS_UNIQUEID" val="3245"/>
</p:tagLst>
</file>

<file path=ppt/tags/tag177.xml><?xml version="1.0" encoding="utf-8"?>
<p:tagLst xmlns:p="http://schemas.openxmlformats.org/presentationml/2006/main">
  <p:tag name="AS_UNIQUEID" val="3246"/>
</p:tagLst>
</file>

<file path=ppt/tags/tag178.xml><?xml version="1.0" encoding="utf-8"?>
<p:tagLst xmlns:p="http://schemas.openxmlformats.org/presentationml/2006/main">
  <p:tag name="AS_UNIQUEID" val="3247"/>
</p:tagLst>
</file>

<file path=ppt/tags/tag179.xml><?xml version="1.0" encoding="utf-8"?>
<p:tagLst xmlns:p="http://schemas.openxmlformats.org/presentationml/2006/main">
  <p:tag name="AS_UNIQUEID" val="3248"/>
</p:tagLst>
</file>

<file path=ppt/tags/tag18.xml><?xml version="1.0" encoding="utf-8"?>
<p:tagLst xmlns:p="http://schemas.openxmlformats.org/presentationml/2006/main">
  <p:tag name="AS_UNIQUEID" val="3168"/>
</p:tagLst>
</file>

<file path=ppt/tags/tag180.xml><?xml version="1.0" encoding="utf-8"?>
<p:tagLst xmlns:p="http://schemas.openxmlformats.org/presentationml/2006/main">
  <p:tag name="AS_UNIQUEID" val="3249"/>
</p:tagLst>
</file>

<file path=ppt/tags/tag181.xml><?xml version="1.0" encoding="utf-8"?>
<p:tagLst xmlns:p="http://schemas.openxmlformats.org/presentationml/2006/main">
  <p:tag name="AS_UNIQUEID" val="3250"/>
</p:tagLst>
</file>

<file path=ppt/tags/tag182.xml><?xml version="1.0" encoding="utf-8"?>
<p:tagLst xmlns:p="http://schemas.openxmlformats.org/presentationml/2006/main">
  <p:tag name="AS_UNIQUEID" val="3251"/>
</p:tagLst>
</file>

<file path=ppt/tags/tag183.xml><?xml version="1.0" encoding="utf-8"?>
<p:tagLst xmlns:p="http://schemas.openxmlformats.org/presentationml/2006/main">
  <p:tag name="AS_UNIQUEID" val="3252"/>
</p:tagLst>
</file>

<file path=ppt/tags/tag184.xml><?xml version="1.0" encoding="utf-8"?>
<p:tagLst xmlns:p="http://schemas.openxmlformats.org/presentationml/2006/main">
  <p:tag name="AS_UNIQUEID" val="3253"/>
</p:tagLst>
</file>

<file path=ppt/tags/tag185.xml><?xml version="1.0" encoding="utf-8"?>
<p:tagLst xmlns:p="http://schemas.openxmlformats.org/presentationml/2006/main">
  <p:tag name="AS_UNIQUEID" val="3254"/>
</p:tagLst>
</file>

<file path=ppt/tags/tag186.xml><?xml version="1.0" encoding="utf-8"?>
<p:tagLst xmlns:p="http://schemas.openxmlformats.org/presentationml/2006/main">
  <p:tag name="AS_UNIQUEID" val="3255"/>
</p:tagLst>
</file>

<file path=ppt/tags/tag187.xml><?xml version="1.0" encoding="utf-8"?>
<p:tagLst xmlns:p="http://schemas.openxmlformats.org/presentationml/2006/main">
  <p:tag name="AS_UNIQUEID" val="3256"/>
</p:tagLst>
</file>

<file path=ppt/tags/tag188.xml><?xml version="1.0" encoding="utf-8"?>
<p:tagLst xmlns:p="http://schemas.openxmlformats.org/presentationml/2006/main">
  <p:tag name="AS_UNIQUEID" val="3257"/>
</p:tagLst>
</file>

<file path=ppt/tags/tag189.xml><?xml version="1.0" encoding="utf-8"?>
<p:tagLst xmlns:p="http://schemas.openxmlformats.org/presentationml/2006/main">
  <p:tag name="AS_UNIQUEID" val="3258"/>
</p:tagLst>
</file>

<file path=ppt/tags/tag19.xml><?xml version="1.0" encoding="utf-8"?>
<p:tagLst xmlns:p="http://schemas.openxmlformats.org/presentationml/2006/main">
  <p:tag name="AS_UNIQUEID" val="3169"/>
</p:tagLst>
</file>

<file path=ppt/tags/tag190.xml><?xml version="1.0" encoding="utf-8"?>
<p:tagLst xmlns:p="http://schemas.openxmlformats.org/presentationml/2006/main">
  <p:tag name="AS_UNIQUEID" val="3259"/>
</p:tagLst>
</file>

<file path=ppt/tags/tag191.xml><?xml version="1.0" encoding="utf-8"?>
<p:tagLst xmlns:p="http://schemas.openxmlformats.org/presentationml/2006/main">
  <p:tag name="AS_UNIQUEID" val="3260"/>
</p:tagLst>
</file>

<file path=ppt/tags/tag192.xml><?xml version="1.0" encoding="utf-8"?>
<p:tagLst xmlns:p="http://schemas.openxmlformats.org/presentationml/2006/main">
  <p:tag name="AS_UNIQUEID" val="3261"/>
</p:tagLst>
</file>

<file path=ppt/tags/tag193.xml><?xml version="1.0" encoding="utf-8"?>
<p:tagLst xmlns:p="http://schemas.openxmlformats.org/presentationml/2006/main">
  <p:tag name="AS_UNIQUEID" val="3262"/>
</p:tagLst>
</file>

<file path=ppt/tags/tag194.xml><?xml version="1.0" encoding="utf-8"?>
<p:tagLst xmlns:p="http://schemas.openxmlformats.org/presentationml/2006/main">
  <p:tag name="AS_UNIQUEID" val="3263"/>
</p:tagLst>
</file>

<file path=ppt/tags/tag195.xml><?xml version="1.0" encoding="utf-8"?>
<p:tagLst xmlns:p="http://schemas.openxmlformats.org/presentationml/2006/main">
  <p:tag name="AS_UNIQUEID" val="3264"/>
</p:tagLst>
</file>

<file path=ppt/tags/tag196.xml><?xml version="1.0" encoding="utf-8"?>
<p:tagLst xmlns:p="http://schemas.openxmlformats.org/presentationml/2006/main">
  <p:tag name="AS_UNIQUEID" val="3265"/>
</p:tagLst>
</file>

<file path=ppt/tags/tag197.xml><?xml version="1.0" encoding="utf-8"?>
<p:tagLst xmlns:p="http://schemas.openxmlformats.org/presentationml/2006/main">
  <p:tag name="AS_UNIQUEID" val="3266"/>
</p:tagLst>
</file>

<file path=ppt/tags/tag198.xml><?xml version="1.0" encoding="utf-8"?>
<p:tagLst xmlns:p="http://schemas.openxmlformats.org/presentationml/2006/main">
  <p:tag name="AS_UNIQUEID" val="3267"/>
</p:tagLst>
</file>

<file path=ppt/tags/tag199.xml><?xml version="1.0" encoding="utf-8"?>
<p:tagLst xmlns:p="http://schemas.openxmlformats.org/presentationml/2006/main">
  <p:tag name="AS_UNIQUEID" val="3268"/>
</p:tagLst>
</file>

<file path=ppt/tags/tag2.xml><?xml version="1.0" encoding="utf-8"?>
<p:tagLst xmlns:p="http://schemas.openxmlformats.org/presentationml/2006/main">
  <p:tag name="AS_UNIQUEID" val="3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3170"/>
</p:tagLst>
</file>

<file path=ppt/tags/tag200.xml><?xml version="1.0" encoding="utf-8"?>
<p:tagLst xmlns:p="http://schemas.openxmlformats.org/presentationml/2006/main">
  <p:tag name="AS_UNIQUEID" val="3269"/>
</p:tagLst>
</file>

<file path=ppt/tags/tag201.xml><?xml version="1.0" encoding="utf-8"?>
<p:tagLst xmlns:p="http://schemas.openxmlformats.org/presentationml/2006/main">
  <p:tag name="AS_UNIQUEID" val="3270"/>
</p:tagLst>
</file>

<file path=ppt/tags/tag202.xml><?xml version="1.0" encoding="utf-8"?>
<p:tagLst xmlns:p="http://schemas.openxmlformats.org/presentationml/2006/main">
  <p:tag name="AS_UNIQUEID" val="3271"/>
</p:tagLst>
</file>

<file path=ppt/tags/tag203.xml><?xml version="1.0" encoding="utf-8"?>
<p:tagLst xmlns:p="http://schemas.openxmlformats.org/presentationml/2006/main">
  <p:tag name="AS_UNIQUEID" val="3272"/>
</p:tagLst>
</file>

<file path=ppt/tags/tag204.xml><?xml version="1.0" encoding="utf-8"?>
<p:tagLst xmlns:p="http://schemas.openxmlformats.org/presentationml/2006/main">
  <p:tag name="AS_UNIQUEID" val="3273"/>
</p:tagLst>
</file>

<file path=ppt/tags/tag205.xml><?xml version="1.0" encoding="utf-8"?>
<p:tagLst xmlns:p="http://schemas.openxmlformats.org/presentationml/2006/main">
  <p:tag name="AS_UNIQUEID" val="3274"/>
</p:tagLst>
</file>

<file path=ppt/tags/tag206.xml><?xml version="1.0" encoding="utf-8"?>
<p:tagLst xmlns:p="http://schemas.openxmlformats.org/presentationml/2006/main">
  <p:tag name="AS_UNIQUEID" val="3275"/>
</p:tagLst>
</file>

<file path=ppt/tags/tag207.xml><?xml version="1.0" encoding="utf-8"?>
<p:tagLst xmlns:p="http://schemas.openxmlformats.org/presentationml/2006/main">
  <p:tag name="AS_UNIQUEID" val="3276"/>
</p:tagLst>
</file>

<file path=ppt/tags/tag208.xml><?xml version="1.0" encoding="utf-8"?>
<p:tagLst xmlns:p="http://schemas.openxmlformats.org/presentationml/2006/main">
  <p:tag name="AS_UNIQUEID" val="3277"/>
</p:tagLst>
</file>

<file path=ppt/tags/tag209.xml><?xml version="1.0" encoding="utf-8"?>
<p:tagLst xmlns:p="http://schemas.openxmlformats.org/presentationml/2006/main">
  <p:tag name="AS_UNIQUEID" val="3278"/>
</p:tagLst>
</file>

<file path=ppt/tags/tag21.xml><?xml version="1.0" encoding="utf-8"?>
<p:tagLst xmlns:p="http://schemas.openxmlformats.org/presentationml/2006/main">
  <p:tag name="AS_UNIQUEID" val="3171"/>
</p:tagLst>
</file>

<file path=ppt/tags/tag210.xml><?xml version="1.0" encoding="utf-8"?>
<p:tagLst xmlns:p="http://schemas.openxmlformats.org/presentationml/2006/main">
  <p:tag name="AS_UNIQUEID" val="3279"/>
</p:tagLst>
</file>

<file path=ppt/tags/tag211.xml><?xml version="1.0" encoding="utf-8"?>
<p:tagLst xmlns:p="http://schemas.openxmlformats.org/presentationml/2006/main">
  <p:tag name="AS_UNIQUEID" val="3280"/>
</p:tagLst>
</file>

<file path=ppt/tags/tag212.xml><?xml version="1.0" encoding="utf-8"?>
<p:tagLst xmlns:p="http://schemas.openxmlformats.org/presentationml/2006/main">
  <p:tag name="AS_UNIQUEID" val="3281"/>
</p:tagLst>
</file>

<file path=ppt/tags/tag213.xml><?xml version="1.0" encoding="utf-8"?>
<p:tagLst xmlns:p="http://schemas.openxmlformats.org/presentationml/2006/main">
  <p:tag name="AS_UNIQUEID" val="3282"/>
</p:tagLst>
</file>

<file path=ppt/tags/tag214.xml><?xml version="1.0" encoding="utf-8"?>
<p:tagLst xmlns:p="http://schemas.openxmlformats.org/presentationml/2006/main">
  <p:tag name="AS_UNIQUEID" val="3283"/>
</p:tagLst>
</file>

<file path=ppt/tags/tag215.xml><?xml version="1.0" encoding="utf-8"?>
<p:tagLst xmlns:p="http://schemas.openxmlformats.org/presentationml/2006/main">
  <p:tag name="AS_UNIQUEID" val="3284"/>
</p:tagLst>
</file>

<file path=ppt/tags/tag216.xml><?xml version="1.0" encoding="utf-8"?>
<p:tagLst xmlns:p="http://schemas.openxmlformats.org/presentationml/2006/main">
  <p:tag name="AS_UNIQUEID" val="3285"/>
</p:tagLst>
</file>

<file path=ppt/tags/tag217.xml><?xml version="1.0" encoding="utf-8"?>
<p:tagLst xmlns:p="http://schemas.openxmlformats.org/presentationml/2006/main">
  <p:tag name="AS_UNIQUEID" val="3286"/>
</p:tagLst>
</file>

<file path=ppt/tags/tag218.xml><?xml version="1.0" encoding="utf-8"?>
<p:tagLst xmlns:p="http://schemas.openxmlformats.org/presentationml/2006/main">
  <p:tag name="AS_UNIQUEID" val="3287"/>
</p:tagLst>
</file>

<file path=ppt/tags/tag219.xml><?xml version="1.0" encoding="utf-8"?>
<p:tagLst xmlns:p="http://schemas.openxmlformats.org/presentationml/2006/main">
  <p:tag name="AS_UNIQUEID" val="3288"/>
</p:tagLst>
</file>

<file path=ppt/tags/tag22.xml><?xml version="1.0" encoding="utf-8"?>
<p:tagLst xmlns:p="http://schemas.openxmlformats.org/presentationml/2006/main">
  <p:tag name="AS_UNIQUEID" val="3172"/>
</p:tagLst>
</file>

<file path=ppt/tags/tag220.xml><?xml version="1.0" encoding="utf-8"?>
<p:tagLst xmlns:p="http://schemas.openxmlformats.org/presentationml/2006/main">
  <p:tag name="AS_UNIQUEID" val="3289"/>
</p:tagLst>
</file>

<file path=ppt/tags/tag221.xml><?xml version="1.0" encoding="utf-8"?>
<p:tagLst xmlns:p="http://schemas.openxmlformats.org/presentationml/2006/main">
  <p:tag name="AS_UNIQUEID" val="3290"/>
</p:tagLst>
</file>

<file path=ppt/tags/tag222.xml><?xml version="1.0" encoding="utf-8"?>
<p:tagLst xmlns:p="http://schemas.openxmlformats.org/presentationml/2006/main">
  <p:tag name="AS_UNIQUEID" val="3291"/>
</p:tagLst>
</file>

<file path=ppt/tags/tag223.xml><?xml version="1.0" encoding="utf-8"?>
<p:tagLst xmlns:p="http://schemas.openxmlformats.org/presentationml/2006/main">
  <p:tag name="AS_UNIQUEID" val="3292"/>
</p:tagLst>
</file>

<file path=ppt/tags/tag224.xml><?xml version="1.0" encoding="utf-8"?>
<p:tagLst xmlns:p="http://schemas.openxmlformats.org/presentationml/2006/main">
  <p:tag name="AS_UNIQUEID" val="3293"/>
</p:tagLst>
</file>

<file path=ppt/tags/tag225.xml><?xml version="1.0" encoding="utf-8"?>
<p:tagLst xmlns:p="http://schemas.openxmlformats.org/presentationml/2006/main">
  <p:tag name="AS_UNIQUEID" val="3294"/>
</p:tagLst>
</file>

<file path=ppt/tags/tag226.xml><?xml version="1.0" encoding="utf-8"?>
<p:tagLst xmlns:p="http://schemas.openxmlformats.org/presentationml/2006/main">
  <p:tag name="AS_UNIQUEID" val="3295"/>
</p:tagLst>
</file>

<file path=ppt/tags/tag227.xml><?xml version="1.0" encoding="utf-8"?>
<p:tagLst xmlns:p="http://schemas.openxmlformats.org/presentationml/2006/main">
  <p:tag name="AS_UNIQUEID" val="3296"/>
</p:tagLst>
</file>

<file path=ppt/tags/tag228.xml><?xml version="1.0" encoding="utf-8"?>
<p:tagLst xmlns:p="http://schemas.openxmlformats.org/presentationml/2006/main">
  <p:tag name="AS_UNIQUEID" val="3297"/>
</p:tagLst>
</file>

<file path=ppt/tags/tag229.xml><?xml version="1.0" encoding="utf-8"?>
<p:tagLst xmlns:p="http://schemas.openxmlformats.org/presentationml/2006/main">
  <p:tag name="AS_UNIQUEID" val="3298"/>
</p:tagLst>
</file>

<file path=ppt/tags/tag23.xml><?xml version="1.0" encoding="utf-8"?>
<p:tagLst xmlns:p="http://schemas.openxmlformats.org/presentationml/2006/main">
  <p:tag name="AS_UNIQUEID" val="3173"/>
</p:tagLst>
</file>

<file path=ppt/tags/tag230.xml><?xml version="1.0" encoding="utf-8"?>
<p:tagLst xmlns:p="http://schemas.openxmlformats.org/presentationml/2006/main">
  <p:tag name="AS_UNIQUEID" val="3299"/>
</p:tagLst>
</file>

<file path=ppt/tags/tag231.xml><?xml version="1.0" encoding="utf-8"?>
<p:tagLst xmlns:p="http://schemas.openxmlformats.org/presentationml/2006/main">
  <p:tag name="AS_UNIQUEID" val="3300"/>
</p:tagLst>
</file>

<file path=ppt/tags/tag232.xml><?xml version="1.0" encoding="utf-8"?>
<p:tagLst xmlns:p="http://schemas.openxmlformats.org/presentationml/2006/main">
  <p:tag name="AS_UNIQUEID" val="3301"/>
</p:tagLst>
</file>

<file path=ppt/tags/tag233.xml><?xml version="1.0" encoding="utf-8"?>
<p:tagLst xmlns:p="http://schemas.openxmlformats.org/presentationml/2006/main">
  <p:tag name="AS_UNIQUEID" val="3302"/>
</p:tagLst>
</file>

<file path=ppt/tags/tag234.xml><?xml version="1.0" encoding="utf-8"?>
<p:tagLst xmlns:p="http://schemas.openxmlformats.org/presentationml/2006/main">
  <p:tag name="AS_UNIQUEID" val="3303"/>
</p:tagLst>
</file>

<file path=ppt/tags/tag235.xml><?xml version="1.0" encoding="utf-8"?>
<p:tagLst xmlns:p="http://schemas.openxmlformats.org/presentationml/2006/main">
  <p:tag name="AS_UNIQUEID" val="3304"/>
</p:tagLst>
</file>

<file path=ppt/tags/tag236.xml><?xml version="1.0" encoding="utf-8"?>
<p:tagLst xmlns:p="http://schemas.openxmlformats.org/presentationml/2006/main">
  <p:tag name="AS_UNIQUEID" val="3305"/>
</p:tagLst>
</file>

<file path=ppt/tags/tag237.xml><?xml version="1.0" encoding="utf-8"?>
<p:tagLst xmlns:p="http://schemas.openxmlformats.org/presentationml/2006/main">
  <p:tag name="AS_UNIQUEID" val="3306"/>
</p:tagLst>
</file>

<file path=ppt/tags/tag238.xml><?xml version="1.0" encoding="utf-8"?>
<p:tagLst xmlns:p="http://schemas.openxmlformats.org/presentationml/2006/main">
  <p:tag name="AS_UNIQUEID" val="3307"/>
</p:tagLst>
</file>

<file path=ppt/tags/tag239.xml><?xml version="1.0" encoding="utf-8"?>
<p:tagLst xmlns:p="http://schemas.openxmlformats.org/presentationml/2006/main">
  <p:tag name="AS_UNIQUEID" val="3308"/>
</p:tagLst>
</file>

<file path=ppt/tags/tag24.xml><?xml version="1.0" encoding="utf-8"?>
<p:tagLst xmlns:p="http://schemas.openxmlformats.org/presentationml/2006/main">
  <p:tag name="AS_UNIQUEID" val="3174"/>
</p:tagLst>
</file>

<file path=ppt/tags/tag240.xml><?xml version="1.0" encoding="utf-8"?>
<p:tagLst xmlns:p="http://schemas.openxmlformats.org/presentationml/2006/main">
  <p:tag name="AS_UNIQUEID" val="3309"/>
</p:tagLst>
</file>

<file path=ppt/tags/tag241.xml><?xml version="1.0" encoding="utf-8"?>
<p:tagLst xmlns:p="http://schemas.openxmlformats.org/presentationml/2006/main">
  <p:tag name="AS_UNIQUEID" val="3310"/>
</p:tagLst>
</file>

<file path=ppt/tags/tag242.xml><?xml version="1.0" encoding="utf-8"?>
<p:tagLst xmlns:p="http://schemas.openxmlformats.org/presentationml/2006/main">
  <p:tag name="AS_UNIQUEID" val="3311"/>
</p:tagLst>
</file>

<file path=ppt/tags/tag243.xml><?xml version="1.0" encoding="utf-8"?>
<p:tagLst xmlns:p="http://schemas.openxmlformats.org/presentationml/2006/main">
  <p:tag name="AS_UNIQUEID" val="3312"/>
</p:tagLst>
</file>

<file path=ppt/tags/tag244.xml><?xml version="1.0" encoding="utf-8"?>
<p:tagLst xmlns:p="http://schemas.openxmlformats.org/presentationml/2006/main">
  <p:tag name="AS_UNIQUEID" val="3313"/>
</p:tagLst>
</file>

<file path=ppt/tags/tag245.xml><?xml version="1.0" encoding="utf-8"?>
<p:tagLst xmlns:p="http://schemas.openxmlformats.org/presentationml/2006/main">
  <p:tag name="AS_UNIQUEID" val="3314"/>
</p:tagLst>
</file>

<file path=ppt/tags/tag246.xml><?xml version="1.0" encoding="utf-8"?>
<p:tagLst xmlns:p="http://schemas.openxmlformats.org/presentationml/2006/main">
  <p:tag name="AS_UNIQUEID" val="3315"/>
</p:tagLst>
</file>

<file path=ppt/tags/tag247.xml><?xml version="1.0" encoding="utf-8"?>
<p:tagLst xmlns:p="http://schemas.openxmlformats.org/presentationml/2006/main">
  <p:tag name="AS_UNIQUEID" val="3316"/>
</p:tagLst>
</file>

<file path=ppt/tags/tag248.xml><?xml version="1.0" encoding="utf-8"?>
<p:tagLst xmlns:p="http://schemas.openxmlformats.org/presentationml/2006/main">
  <p:tag name="AS_UNIQUEID" val="3317"/>
</p:tagLst>
</file>

<file path=ppt/tags/tag249.xml><?xml version="1.0" encoding="utf-8"?>
<p:tagLst xmlns:p="http://schemas.openxmlformats.org/presentationml/2006/main">
  <p:tag name="AS_UNIQUEID" val="3318"/>
</p:tagLst>
</file>

<file path=ppt/tags/tag25.xml><?xml version="1.0" encoding="utf-8"?>
<p:tagLst xmlns:p="http://schemas.openxmlformats.org/presentationml/2006/main">
  <p:tag name="AS_UNIQUEID" val="3175"/>
</p:tagLst>
</file>

<file path=ppt/tags/tag250.xml><?xml version="1.0" encoding="utf-8"?>
<p:tagLst xmlns:p="http://schemas.openxmlformats.org/presentationml/2006/main">
  <p:tag name="AS_UNIQUEID" val="3319"/>
</p:tagLst>
</file>

<file path=ppt/tags/tag251.xml><?xml version="1.0" encoding="utf-8"?>
<p:tagLst xmlns:p="http://schemas.openxmlformats.org/presentationml/2006/main">
  <p:tag name="AS_UNIQUEID" val="3320"/>
</p:tagLst>
</file>

<file path=ppt/tags/tag252.xml><?xml version="1.0" encoding="utf-8"?>
<p:tagLst xmlns:p="http://schemas.openxmlformats.org/presentationml/2006/main">
  <p:tag name="AS_UNIQUEID" val="3321"/>
</p:tagLst>
</file>

<file path=ppt/tags/tag253.xml><?xml version="1.0" encoding="utf-8"?>
<p:tagLst xmlns:p="http://schemas.openxmlformats.org/presentationml/2006/main">
  <p:tag name="AS_UNIQUEID" val="3322"/>
</p:tagLst>
</file>

<file path=ppt/tags/tag254.xml><?xml version="1.0" encoding="utf-8"?>
<p:tagLst xmlns:p="http://schemas.openxmlformats.org/presentationml/2006/main">
  <p:tag name="AS_UNIQUEID" val="3323"/>
</p:tagLst>
</file>

<file path=ppt/tags/tag255.xml><?xml version="1.0" encoding="utf-8"?>
<p:tagLst xmlns:p="http://schemas.openxmlformats.org/presentationml/2006/main">
  <p:tag name="AS_UNIQUEID" val="3324"/>
</p:tagLst>
</file>

<file path=ppt/tags/tag256.xml><?xml version="1.0" encoding="utf-8"?>
<p:tagLst xmlns:p="http://schemas.openxmlformats.org/presentationml/2006/main">
  <p:tag name="AS_UNIQUEID" val="3325"/>
</p:tagLst>
</file>

<file path=ppt/tags/tag257.xml><?xml version="1.0" encoding="utf-8"?>
<p:tagLst xmlns:p="http://schemas.openxmlformats.org/presentationml/2006/main">
  <p:tag name="AS_UNIQUEID" val="3326"/>
</p:tagLst>
</file>

<file path=ppt/tags/tag258.xml><?xml version="1.0" encoding="utf-8"?>
<p:tagLst xmlns:p="http://schemas.openxmlformats.org/presentationml/2006/main">
  <p:tag name="AS_UNIQUEID" val="3327"/>
</p:tagLst>
</file>

<file path=ppt/tags/tag259.xml><?xml version="1.0" encoding="utf-8"?>
<p:tagLst xmlns:p="http://schemas.openxmlformats.org/presentationml/2006/main">
  <p:tag name="AS_UNIQUEID" val="3328"/>
</p:tagLst>
</file>

<file path=ppt/tags/tag26.xml><?xml version="1.0" encoding="utf-8"?>
<p:tagLst xmlns:p="http://schemas.openxmlformats.org/presentationml/2006/main">
  <p:tag name="AS_UNIQUEID" val="3176"/>
</p:tagLst>
</file>

<file path=ppt/tags/tag260.xml><?xml version="1.0" encoding="utf-8"?>
<p:tagLst xmlns:p="http://schemas.openxmlformats.org/presentationml/2006/main">
  <p:tag name="AS_UNIQUEID" val="3329"/>
</p:tagLst>
</file>

<file path=ppt/tags/tag261.xml><?xml version="1.0" encoding="utf-8"?>
<p:tagLst xmlns:p="http://schemas.openxmlformats.org/presentationml/2006/main">
  <p:tag name="AS_UNIQUEID" val="3330"/>
</p:tagLst>
</file>

<file path=ppt/tags/tag262.xml><?xml version="1.0" encoding="utf-8"?>
<p:tagLst xmlns:p="http://schemas.openxmlformats.org/presentationml/2006/main">
  <p:tag name="AS_UNIQUEID" val="3331"/>
</p:tagLst>
</file>

<file path=ppt/tags/tag263.xml><?xml version="1.0" encoding="utf-8"?>
<p:tagLst xmlns:p="http://schemas.openxmlformats.org/presentationml/2006/main">
  <p:tag name="AS_UNIQUEID" val="3332"/>
</p:tagLst>
</file>

<file path=ppt/tags/tag264.xml><?xml version="1.0" encoding="utf-8"?>
<p:tagLst xmlns:p="http://schemas.openxmlformats.org/presentationml/2006/main">
  <p:tag name="AS_UNIQUEID" val="3333"/>
</p:tagLst>
</file>

<file path=ppt/tags/tag265.xml><?xml version="1.0" encoding="utf-8"?>
<p:tagLst xmlns:p="http://schemas.openxmlformats.org/presentationml/2006/main">
  <p:tag name="AS_UNIQUEID" val="3334"/>
</p:tagLst>
</file>

<file path=ppt/tags/tag266.xml><?xml version="1.0" encoding="utf-8"?>
<p:tagLst xmlns:p="http://schemas.openxmlformats.org/presentationml/2006/main">
  <p:tag name="AS_UNIQUEID" val="3335"/>
</p:tagLst>
</file>

<file path=ppt/tags/tag267.xml><?xml version="1.0" encoding="utf-8"?>
<p:tagLst xmlns:p="http://schemas.openxmlformats.org/presentationml/2006/main">
  <p:tag name="AS_UNIQUEID" val="3336"/>
</p:tagLst>
</file>

<file path=ppt/tags/tag268.xml><?xml version="1.0" encoding="utf-8"?>
<p:tagLst xmlns:p="http://schemas.openxmlformats.org/presentationml/2006/main">
  <p:tag name="AS_UNIQUEID" val="3337"/>
</p:tagLst>
</file>

<file path=ppt/tags/tag269.xml><?xml version="1.0" encoding="utf-8"?>
<p:tagLst xmlns:p="http://schemas.openxmlformats.org/presentationml/2006/main">
  <p:tag name="AS_UNIQUEID" val="3338"/>
</p:tagLst>
</file>

<file path=ppt/tags/tag27.xml><?xml version="1.0" encoding="utf-8"?>
<p:tagLst xmlns:p="http://schemas.openxmlformats.org/presentationml/2006/main">
  <p:tag name="AS_UNIQUEID" val="3209"/>
</p:tagLst>
</file>

<file path=ppt/tags/tag270.xml><?xml version="1.0" encoding="utf-8"?>
<p:tagLst xmlns:p="http://schemas.openxmlformats.org/presentationml/2006/main">
  <p:tag name="AS_UNIQUEID" val="3339"/>
</p:tagLst>
</file>

<file path=ppt/tags/tag271.xml><?xml version="1.0" encoding="utf-8"?>
<p:tagLst xmlns:p="http://schemas.openxmlformats.org/presentationml/2006/main">
  <p:tag name="AS_UNIQUEID" val="3340"/>
</p:tagLst>
</file>

<file path=ppt/tags/tag272.xml><?xml version="1.0" encoding="utf-8"?>
<p:tagLst xmlns:p="http://schemas.openxmlformats.org/presentationml/2006/main">
  <p:tag name="AS_UNIQUEID" val="3341"/>
</p:tagLst>
</file>

<file path=ppt/tags/tag273.xml><?xml version="1.0" encoding="utf-8"?>
<p:tagLst xmlns:p="http://schemas.openxmlformats.org/presentationml/2006/main">
  <p:tag name="AS_UNIQUEID" val="3342"/>
</p:tagLst>
</file>

<file path=ppt/tags/tag274.xml><?xml version="1.0" encoding="utf-8"?>
<p:tagLst xmlns:p="http://schemas.openxmlformats.org/presentationml/2006/main">
  <p:tag name="AS_UNIQUEID" val="3343"/>
</p:tagLst>
</file>

<file path=ppt/tags/tag275.xml><?xml version="1.0" encoding="utf-8"?>
<p:tagLst xmlns:p="http://schemas.openxmlformats.org/presentationml/2006/main">
  <p:tag name="AS_UNIQUEID" val="3344"/>
</p:tagLst>
</file>

<file path=ppt/tags/tag276.xml><?xml version="1.0" encoding="utf-8"?>
<p:tagLst xmlns:p="http://schemas.openxmlformats.org/presentationml/2006/main">
  <p:tag name="AS_UNIQUEID" val="3345"/>
</p:tagLst>
</file>

<file path=ppt/tags/tag277.xml><?xml version="1.0" encoding="utf-8"?>
<p:tagLst xmlns:p="http://schemas.openxmlformats.org/presentationml/2006/main">
  <p:tag name="AS_UNIQUEID" val="3346"/>
</p:tagLst>
</file>

<file path=ppt/tags/tag278.xml><?xml version="1.0" encoding="utf-8"?>
<p:tagLst xmlns:p="http://schemas.openxmlformats.org/presentationml/2006/main">
  <p:tag name="AS_UNIQUEID" val="3347"/>
</p:tagLst>
</file>

<file path=ppt/tags/tag279.xml><?xml version="1.0" encoding="utf-8"?>
<p:tagLst xmlns:p="http://schemas.openxmlformats.org/presentationml/2006/main">
  <p:tag name="AS_UNIQUEID" val="3348"/>
</p:tagLst>
</file>

<file path=ppt/tags/tag28.xml><?xml version="1.0" encoding="utf-8"?>
<p:tagLst xmlns:p="http://schemas.openxmlformats.org/presentationml/2006/main">
  <p:tag name="AS_UNIQUEID" val="3178"/>
</p:tagLst>
</file>

<file path=ppt/tags/tag280.xml><?xml version="1.0" encoding="utf-8"?>
<p:tagLst xmlns:p="http://schemas.openxmlformats.org/presentationml/2006/main">
  <p:tag name="AS_UNIQUEID" val="3349"/>
</p:tagLst>
</file>

<file path=ppt/tags/tag281.xml><?xml version="1.0" encoding="utf-8"?>
<p:tagLst xmlns:p="http://schemas.openxmlformats.org/presentationml/2006/main">
  <p:tag name="AS_UNIQUEID" val="3350"/>
</p:tagLst>
</file>

<file path=ppt/tags/tag282.xml><?xml version="1.0" encoding="utf-8"?>
<p:tagLst xmlns:p="http://schemas.openxmlformats.org/presentationml/2006/main">
  <p:tag name="AS_UNIQUEID" val="3351"/>
</p:tagLst>
</file>

<file path=ppt/tags/tag283.xml><?xml version="1.0" encoding="utf-8"?>
<p:tagLst xmlns:p="http://schemas.openxmlformats.org/presentationml/2006/main">
  <p:tag name="AS_UNIQUEID" val="3352"/>
</p:tagLst>
</file>

<file path=ppt/tags/tag284.xml><?xml version="1.0" encoding="utf-8"?>
<p:tagLst xmlns:p="http://schemas.openxmlformats.org/presentationml/2006/main">
  <p:tag name="AS_UNIQUEID" val="3353"/>
</p:tagLst>
</file>

<file path=ppt/tags/tag285.xml><?xml version="1.0" encoding="utf-8"?>
<p:tagLst xmlns:p="http://schemas.openxmlformats.org/presentationml/2006/main">
  <p:tag name="AS_UNIQUEID" val="3354"/>
</p:tagLst>
</file>

<file path=ppt/tags/tag286.xml><?xml version="1.0" encoding="utf-8"?>
<p:tagLst xmlns:p="http://schemas.openxmlformats.org/presentationml/2006/main">
  <p:tag name="AS_UNIQUEID" val="3355"/>
</p:tagLst>
</file>

<file path=ppt/tags/tag287.xml><?xml version="1.0" encoding="utf-8"?>
<p:tagLst xmlns:p="http://schemas.openxmlformats.org/presentationml/2006/main">
  <p:tag name="AS_UNIQUEID" val="3356"/>
</p:tagLst>
</file>

<file path=ppt/tags/tag288.xml><?xml version="1.0" encoding="utf-8"?>
<p:tagLst xmlns:p="http://schemas.openxmlformats.org/presentationml/2006/main">
  <p:tag name="AS_UNIQUEID" val="3357"/>
</p:tagLst>
</file>

<file path=ppt/tags/tag289.xml><?xml version="1.0" encoding="utf-8"?>
<p:tagLst xmlns:p="http://schemas.openxmlformats.org/presentationml/2006/main">
  <p:tag name="AS_UNIQUEID" val="3358"/>
</p:tagLst>
</file>

<file path=ppt/tags/tag29.xml><?xml version="1.0" encoding="utf-8"?>
<p:tagLst xmlns:p="http://schemas.openxmlformats.org/presentationml/2006/main">
  <p:tag name="AS_UNIQUEID" val="3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0.xml><?xml version="1.0" encoding="utf-8"?>
<p:tagLst xmlns:p="http://schemas.openxmlformats.org/presentationml/2006/main">
  <p:tag name="AS_UNIQUEID" val="3359"/>
</p:tagLst>
</file>

<file path=ppt/tags/tag291.xml><?xml version="1.0" encoding="utf-8"?>
<p:tagLst xmlns:p="http://schemas.openxmlformats.org/presentationml/2006/main">
  <p:tag name="AS_UNIQUEID" val="3360"/>
</p:tagLst>
</file>

<file path=ppt/tags/tag292.xml><?xml version="1.0" encoding="utf-8"?>
<p:tagLst xmlns:p="http://schemas.openxmlformats.org/presentationml/2006/main">
  <p:tag name="AS_UNIQUEID" val="3361"/>
</p:tagLst>
</file>

<file path=ppt/tags/tag293.xml><?xml version="1.0" encoding="utf-8"?>
<p:tagLst xmlns:p="http://schemas.openxmlformats.org/presentationml/2006/main">
  <p:tag name="AS_UNIQUEID" val="3362"/>
</p:tagLst>
</file>

<file path=ppt/tags/tag294.xml><?xml version="1.0" encoding="utf-8"?>
<p:tagLst xmlns:p="http://schemas.openxmlformats.org/presentationml/2006/main">
  <p:tag name="AS_UNIQUEID" val="3363"/>
</p:tagLst>
</file>

<file path=ppt/tags/tag295.xml><?xml version="1.0" encoding="utf-8"?>
<p:tagLst xmlns:p="http://schemas.openxmlformats.org/presentationml/2006/main">
  <p:tag name="AS_UNIQUEID" val="3364"/>
</p:tagLst>
</file>

<file path=ppt/tags/tag296.xml><?xml version="1.0" encoding="utf-8"?>
<p:tagLst xmlns:p="http://schemas.openxmlformats.org/presentationml/2006/main">
  <p:tag name="AS_UNIQUEID" val="3365"/>
</p:tagLst>
</file>

<file path=ppt/tags/tag297.xml><?xml version="1.0" encoding="utf-8"?>
<p:tagLst xmlns:p="http://schemas.openxmlformats.org/presentationml/2006/main">
  <p:tag name="AS_UNIQUEID" val="3366"/>
</p:tagLst>
</file>

<file path=ppt/tags/tag298.xml><?xml version="1.0" encoding="utf-8"?>
<p:tagLst xmlns:p="http://schemas.openxmlformats.org/presentationml/2006/main">
  <p:tag name="AS_UNIQUEID" val="3367"/>
</p:tagLst>
</file>

<file path=ppt/tags/tag299.xml><?xml version="1.0" encoding="utf-8"?>
<p:tagLst xmlns:p="http://schemas.openxmlformats.org/presentationml/2006/main">
  <p:tag name="AS_UNIQUEID" val="3368"/>
</p:tagLst>
</file>

<file path=ppt/tags/tag3.xml><?xml version="1.0" encoding="utf-8"?>
<p:tagLst xmlns:p="http://schemas.openxmlformats.org/presentationml/2006/main">
  <p:tag name="AS_UNIQUEID" val="31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3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00.xml><?xml version="1.0" encoding="utf-8"?>
<p:tagLst xmlns:p="http://schemas.openxmlformats.org/presentationml/2006/main">
  <p:tag name="AS_UNIQUEID" val="3369"/>
</p:tagLst>
</file>

<file path=ppt/tags/tag301.xml><?xml version="1.0" encoding="utf-8"?>
<p:tagLst xmlns:p="http://schemas.openxmlformats.org/presentationml/2006/main">
  <p:tag name="AS_UNIQUEID" val="3370"/>
</p:tagLst>
</file>

<file path=ppt/tags/tag302.xml><?xml version="1.0" encoding="utf-8"?>
<p:tagLst xmlns:p="http://schemas.openxmlformats.org/presentationml/2006/main">
  <p:tag name="AS_UNIQUEID" val="3371"/>
</p:tagLst>
</file>

<file path=ppt/tags/tag303.xml><?xml version="1.0" encoding="utf-8"?>
<p:tagLst xmlns:p="http://schemas.openxmlformats.org/presentationml/2006/main">
  <p:tag name="AS_UNIQUEID" val="3372"/>
</p:tagLst>
</file>

<file path=ppt/tags/tag304.xml><?xml version="1.0" encoding="utf-8"?>
<p:tagLst xmlns:p="http://schemas.openxmlformats.org/presentationml/2006/main">
  <p:tag name="AS_UNIQUEID" val="3373"/>
</p:tagLst>
</file>

<file path=ppt/tags/tag305.xml><?xml version="1.0" encoding="utf-8"?>
<p:tagLst xmlns:p="http://schemas.openxmlformats.org/presentationml/2006/main">
  <p:tag name="AS_UNIQUEID" val="3374"/>
</p:tagLst>
</file>

<file path=ppt/tags/tag306.xml><?xml version="1.0" encoding="utf-8"?>
<p:tagLst xmlns:p="http://schemas.openxmlformats.org/presentationml/2006/main">
  <p:tag name="AS_UNIQUEID" val="3375"/>
</p:tagLst>
</file>

<file path=ppt/tags/tag307.xml><?xml version="1.0" encoding="utf-8"?>
<p:tagLst xmlns:p="http://schemas.openxmlformats.org/presentationml/2006/main">
  <p:tag name="AS_UNIQUEID" val="3376"/>
</p:tagLst>
</file>

<file path=ppt/tags/tag308.xml><?xml version="1.0" encoding="utf-8"?>
<p:tagLst xmlns:p="http://schemas.openxmlformats.org/presentationml/2006/main">
  <p:tag name="AS_UNIQUEID" val="3377"/>
</p:tagLst>
</file>

<file path=ppt/tags/tag309.xml><?xml version="1.0" encoding="utf-8"?>
<p:tagLst xmlns:p="http://schemas.openxmlformats.org/presentationml/2006/main">
  <p:tag name="AS_UNIQUEID" val="3378"/>
</p:tagLst>
</file>

<file path=ppt/tags/tag31.xml><?xml version="1.0" encoding="utf-8"?>
<p:tagLst xmlns:p="http://schemas.openxmlformats.org/presentationml/2006/main">
  <p:tag name="AS_UNIQUEID" val="31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10.xml><?xml version="1.0" encoding="utf-8"?>
<p:tagLst xmlns:p="http://schemas.openxmlformats.org/presentationml/2006/main">
  <p:tag name="AS_UNIQUEID" val="3379"/>
</p:tagLst>
</file>

<file path=ppt/tags/tag311.xml><?xml version="1.0" encoding="utf-8"?>
<p:tagLst xmlns:p="http://schemas.openxmlformats.org/presentationml/2006/main">
  <p:tag name="AS_UNIQUEID" val="3380"/>
</p:tagLst>
</file>

<file path=ppt/tags/tag312.xml><?xml version="1.0" encoding="utf-8"?>
<p:tagLst xmlns:p="http://schemas.openxmlformats.org/presentationml/2006/main">
  <p:tag name="AS_UNIQUEID" val="3381"/>
</p:tagLst>
</file>

<file path=ppt/tags/tag313.xml><?xml version="1.0" encoding="utf-8"?>
<p:tagLst xmlns:p="http://schemas.openxmlformats.org/presentationml/2006/main">
  <p:tag name="AS_UNIQUEID" val="3382"/>
</p:tagLst>
</file>

<file path=ppt/tags/tag314.xml><?xml version="1.0" encoding="utf-8"?>
<p:tagLst xmlns:p="http://schemas.openxmlformats.org/presentationml/2006/main">
  <p:tag name="AS_UNIQUEID" val="3383"/>
</p:tagLst>
</file>

<file path=ppt/tags/tag315.xml><?xml version="1.0" encoding="utf-8"?>
<p:tagLst xmlns:p="http://schemas.openxmlformats.org/presentationml/2006/main">
  <p:tag name="AS_UNIQUEID" val="3384"/>
</p:tagLst>
</file>

<file path=ppt/tags/tag316.xml><?xml version="1.0" encoding="utf-8"?>
<p:tagLst xmlns:p="http://schemas.openxmlformats.org/presentationml/2006/main">
  <p:tag name="AS_UNIQUEID" val="3385"/>
</p:tagLst>
</file>

<file path=ppt/tags/tag317.xml><?xml version="1.0" encoding="utf-8"?>
<p:tagLst xmlns:p="http://schemas.openxmlformats.org/presentationml/2006/main">
  <p:tag name="AS_UNIQUEID" val="3386"/>
</p:tagLst>
</file>

<file path=ppt/tags/tag318.xml><?xml version="1.0" encoding="utf-8"?>
<p:tagLst xmlns:p="http://schemas.openxmlformats.org/presentationml/2006/main">
  <p:tag name="AS_UNIQUEID" val="3387"/>
</p:tagLst>
</file>

<file path=ppt/tags/tag319.xml><?xml version="1.0" encoding="utf-8"?>
<p:tagLst xmlns:p="http://schemas.openxmlformats.org/presentationml/2006/main">
  <p:tag name="AS_UNIQUEID" val="3388"/>
</p:tagLst>
</file>

<file path=ppt/tags/tag32.xml><?xml version="1.0" encoding="utf-8"?>
<p:tagLst xmlns:p="http://schemas.openxmlformats.org/presentationml/2006/main">
  <p:tag name="AS_UNIQUEID" val="3182"/>
</p:tagLst>
</file>

<file path=ppt/tags/tag320.xml><?xml version="1.0" encoding="utf-8"?>
<p:tagLst xmlns:p="http://schemas.openxmlformats.org/presentationml/2006/main">
  <p:tag name="AS_UNIQUEID" val="3389"/>
</p:tagLst>
</file>

<file path=ppt/tags/tag321.xml><?xml version="1.0" encoding="utf-8"?>
<p:tagLst xmlns:p="http://schemas.openxmlformats.org/presentationml/2006/main">
  <p:tag name="AS_UNIQUEID" val="3390"/>
</p:tagLst>
</file>

<file path=ppt/tags/tag322.xml><?xml version="1.0" encoding="utf-8"?>
<p:tagLst xmlns:p="http://schemas.openxmlformats.org/presentationml/2006/main">
  <p:tag name="AS_UNIQUEID" val="3391"/>
</p:tagLst>
</file>

<file path=ppt/tags/tag323.xml><?xml version="1.0" encoding="utf-8"?>
<p:tagLst xmlns:p="http://schemas.openxmlformats.org/presentationml/2006/main">
  <p:tag name="AS_UNIQUEID" val="3392"/>
</p:tagLst>
</file>

<file path=ppt/tags/tag324.xml><?xml version="1.0" encoding="utf-8"?>
<p:tagLst xmlns:p="http://schemas.openxmlformats.org/presentationml/2006/main">
  <p:tag name="AS_UNIQUEID" val="3393"/>
</p:tagLst>
</file>

<file path=ppt/tags/tag325.xml><?xml version="1.0" encoding="utf-8"?>
<p:tagLst xmlns:p="http://schemas.openxmlformats.org/presentationml/2006/main">
  <p:tag name="AS_UNIQUEID" val="3394"/>
</p:tagLst>
</file>

<file path=ppt/tags/tag326.xml><?xml version="1.0" encoding="utf-8"?>
<p:tagLst xmlns:p="http://schemas.openxmlformats.org/presentationml/2006/main">
  <p:tag name="AS_UNIQUEID" val="3395"/>
</p:tagLst>
</file>

<file path=ppt/tags/tag327.xml><?xml version="1.0" encoding="utf-8"?>
<p:tagLst xmlns:p="http://schemas.openxmlformats.org/presentationml/2006/main">
  <p:tag name="AS_UNIQUEID" val="3396"/>
</p:tagLst>
</file>

<file path=ppt/tags/tag328.xml><?xml version="1.0" encoding="utf-8"?>
<p:tagLst xmlns:p="http://schemas.openxmlformats.org/presentationml/2006/main">
  <p:tag name="AS_UNIQUEID" val="3397"/>
</p:tagLst>
</file>

<file path=ppt/tags/tag329.xml><?xml version="1.0" encoding="utf-8"?>
<p:tagLst xmlns:p="http://schemas.openxmlformats.org/presentationml/2006/main">
  <p:tag name="AS_UNIQUEID" val="3398"/>
</p:tagLst>
</file>

<file path=ppt/tags/tag33.xml><?xml version="1.0" encoding="utf-8"?>
<p:tagLst xmlns:p="http://schemas.openxmlformats.org/presentationml/2006/main">
  <p:tag name="AS_UNIQUEID" val="3183"/>
</p:tagLst>
</file>

<file path=ppt/tags/tag330.xml><?xml version="1.0" encoding="utf-8"?>
<p:tagLst xmlns:p="http://schemas.openxmlformats.org/presentationml/2006/main">
  <p:tag name="AS_UNIQUEID" val="3399"/>
</p:tagLst>
</file>

<file path=ppt/tags/tag331.xml><?xml version="1.0" encoding="utf-8"?>
<p:tagLst xmlns:p="http://schemas.openxmlformats.org/presentationml/2006/main">
  <p:tag name="AS_UNIQUEID" val="3400"/>
</p:tagLst>
</file>

<file path=ppt/tags/tag332.xml><?xml version="1.0" encoding="utf-8"?>
<p:tagLst xmlns:p="http://schemas.openxmlformats.org/presentationml/2006/main">
  <p:tag name="AS_UNIQUEID" val="3401"/>
</p:tagLst>
</file>

<file path=ppt/tags/tag333.xml><?xml version="1.0" encoding="utf-8"?>
<p:tagLst xmlns:p="http://schemas.openxmlformats.org/presentationml/2006/main">
  <p:tag name="AS_UNIQUEID" val="3402"/>
</p:tagLst>
</file>

<file path=ppt/tags/tag334.xml><?xml version="1.0" encoding="utf-8"?>
<p:tagLst xmlns:p="http://schemas.openxmlformats.org/presentationml/2006/main">
  <p:tag name="AS_UNIQUEID" val="3403"/>
</p:tagLst>
</file>

<file path=ppt/tags/tag335.xml><?xml version="1.0" encoding="utf-8"?>
<p:tagLst xmlns:p="http://schemas.openxmlformats.org/presentationml/2006/main">
  <p:tag name="AS_UNIQUEID" val="3404"/>
</p:tagLst>
</file>

<file path=ppt/tags/tag336.xml><?xml version="1.0" encoding="utf-8"?>
<p:tagLst xmlns:p="http://schemas.openxmlformats.org/presentationml/2006/main">
  <p:tag name="AS_UNIQUEID" val="3405"/>
</p:tagLst>
</file>

<file path=ppt/tags/tag337.xml><?xml version="1.0" encoding="utf-8"?>
<p:tagLst xmlns:p="http://schemas.openxmlformats.org/presentationml/2006/main">
  <p:tag name="AS_UNIQUEID" val="3406"/>
</p:tagLst>
</file>

<file path=ppt/tags/tag338.xml><?xml version="1.0" encoding="utf-8"?>
<p:tagLst xmlns:p="http://schemas.openxmlformats.org/presentationml/2006/main">
  <p:tag name="AS_UNIQUEID" val="3407"/>
</p:tagLst>
</file>

<file path=ppt/tags/tag339.xml><?xml version="1.0" encoding="utf-8"?>
<p:tagLst xmlns:p="http://schemas.openxmlformats.org/presentationml/2006/main">
  <p:tag name="AS_UNIQUEID" val="3408"/>
</p:tagLst>
</file>

<file path=ppt/tags/tag34.xml><?xml version="1.0" encoding="utf-8"?>
<p:tagLst xmlns:p="http://schemas.openxmlformats.org/presentationml/2006/main">
  <p:tag name="AS_UNIQUEID" val="3210"/>
</p:tagLst>
</file>

<file path=ppt/tags/tag340.xml><?xml version="1.0" encoding="utf-8"?>
<p:tagLst xmlns:p="http://schemas.openxmlformats.org/presentationml/2006/main">
  <p:tag name="AS_UNIQUEID" val="3409"/>
</p:tagLst>
</file>

<file path=ppt/tags/tag341.xml><?xml version="1.0" encoding="utf-8"?>
<p:tagLst xmlns:p="http://schemas.openxmlformats.org/presentationml/2006/main">
  <p:tag name="AS_UNIQUEID" val="3410"/>
</p:tagLst>
</file>

<file path=ppt/tags/tag342.xml><?xml version="1.0" encoding="utf-8"?>
<p:tagLst xmlns:p="http://schemas.openxmlformats.org/presentationml/2006/main">
  <p:tag name="AS_UNIQUEID" val="3411"/>
</p:tagLst>
</file>

<file path=ppt/tags/tag343.xml><?xml version="1.0" encoding="utf-8"?>
<p:tagLst xmlns:p="http://schemas.openxmlformats.org/presentationml/2006/main">
  <p:tag name="AS_UNIQUEID" val="3412"/>
</p:tagLst>
</file>

<file path=ppt/tags/tag344.xml><?xml version="1.0" encoding="utf-8"?>
<p:tagLst xmlns:p="http://schemas.openxmlformats.org/presentationml/2006/main">
  <p:tag name="AS_UNIQUEID" val="3413"/>
</p:tagLst>
</file>

<file path=ppt/tags/tag345.xml><?xml version="1.0" encoding="utf-8"?>
<p:tagLst xmlns:p="http://schemas.openxmlformats.org/presentationml/2006/main">
  <p:tag name="AS_UNIQUEID" val="3414"/>
</p:tagLst>
</file>

<file path=ppt/tags/tag346.xml><?xml version="1.0" encoding="utf-8"?>
<p:tagLst xmlns:p="http://schemas.openxmlformats.org/presentationml/2006/main">
  <p:tag name="AS_UNIQUEID" val="3415"/>
</p:tagLst>
</file>

<file path=ppt/tags/tag347.xml><?xml version="1.0" encoding="utf-8"?>
<p:tagLst xmlns:p="http://schemas.openxmlformats.org/presentationml/2006/main">
  <p:tag name="AS_UNIQUEID" val="3416"/>
</p:tagLst>
</file>

<file path=ppt/tags/tag348.xml><?xml version="1.0" encoding="utf-8"?>
<p:tagLst xmlns:p="http://schemas.openxmlformats.org/presentationml/2006/main">
  <p:tag name="AS_UNIQUEID" val="3417"/>
</p:tagLst>
</file>

<file path=ppt/tags/tag349.xml><?xml version="1.0" encoding="utf-8"?>
<p:tagLst xmlns:p="http://schemas.openxmlformats.org/presentationml/2006/main">
  <p:tag name="AS_UNIQUEID" val="3418"/>
</p:tagLst>
</file>

<file path=ppt/tags/tag35.xml><?xml version="1.0" encoding="utf-8"?>
<p:tagLst xmlns:p="http://schemas.openxmlformats.org/presentationml/2006/main">
  <p:tag name="AS_UNIQUEID" val="3211"/>
</p:tagLst>
</file>

<file path=ppt/tags/tag350.xml><?xml version="1.0" encoding="utf-8"?>
<p:tagLst xmlns:p="http://schemas.openxmlformats.org/presentationml/2006/main">
  <p:tag name="AS_UNIQUEID" val="3419"/>
</p:tagLst>
</file>

<file path=ppt/tags/tag351.xml><?xml version="1.0" encoding="utf-8"?>
<p:tagLst xmlns:p="http://schemas.openxmlformats.org/presentationml/2006/main">
  <p:tag name="AS_UNIQUEID" val="3420"/>
</p:tagLst>
</file>

<file path=ppt/tags/tag352.xml><?xml version="1.0" encoding="utf-8"?>
<p:tagLst xmlns:p="http://schemas.openxmlformats.org/presentationml/2006/main">
  <p:tag name="AS_UNIQUEID" val="3421"/>
</p:tagLst>
</file>

<file path=ppt/tags/tag353.xml><?xml version="1.0" encoding="utf-8"?>
<p:tagLst xmlns:p="http://schemas.openxmlformats.org/presentationml/2006/main">
  <p:tag name="AS_UNIQUEID" val="3422"/>
</p:tagLst>
</file>

<file path=ppt/tags/tag354.xml><?xml version="1.0" encoding="utf-8"?>
<p:tagLst xmlns:p="http://schemas.openxmlformats.org/presentationml/2006/main">
  <p:tag name="AS_UNIQUEID" val="3423"/>
</p:tagLst>
</file>

<file path=ppt/tags/tag355.xml><?xml version="1.0" encoding="utf-8"?>
<p:tagLst xmlns:p="http://schemas.openxmlformats.org/presentationml/2006/main">
  <p:tag name="AS_UNIQUEID" val="3424"/>
</p:tagLst>
</file>

<file path=ppt/tags/tag356.xml><?xml version="1.0" encoding="utf-8"?>
<p:tagLst xmlns:p="http://schemas.openxmlformats.org/presentationml/2006/main">
  <p:tag name="AS_UNIQUEID" val="3425"/>
</p:tagLst>
</file>

<file path=ppt/tags/tag357.xml><?xml version="1.0" encoding="utf-8"?>
<p:tagLst xmlns:p="http://schemas.openxmlformats.org/presentationml/2006/main">
  <p:tag name="AS_UNIQUEID" val="3426"/>
</p:tagLst>
</file>

<file path=ppt/tags/tag358.xml><?xml version="1.0" encoding="utf-8"?>
<p:tagLst xmlns:p="http://schemas.openxmlformats.org/presentationml/2006/main">
  <p:tag name="AS_UNIQUEID" val="3427"/>
</p:tagLst>
</file>

<file path=ppt/tags/tag359.xml><?xml version="1.0" encoding="utf-8"?>
<p:tagLst xmlns:p="http://schemas.openxmlformats.org/presentationml/2006/main">
  <p:tag name="AS_UNIQUEID" val="3428"/>
</p:tagLst>
</file>

<file path=ppt/tags/tag36.xml><?xml version="1.0" encoding="utf-8"?>
<p:tagLst xmlns:p="http://schemas.openxmlformats.org/presentationml/2006/main">
  <p:tag name="AS_UNIQUEID" val="3212"/>
</p:tagLst>
</file>

<file path=ppt/tags/tag360.xml><?xml version="1.0" encoding="utf-8"?>
<p:tagLst xmlns:p="http://schemas.openxmlformats.org/presentationml/2006/main">
  <p:tag name="AS_UNIQUEID" val="3429"/>
</p:tagLst>
</file>

<file path=ppt/tags/tag361.xml><?xml version="1.0" encoding="utf-8"?>
<p:tagLst xmlns:p="http://schemas.openxmlformats.org/presentationml/2006/main">
  <p:tag name="AS_UNIQUEID" val="3430"/>
</p:tagLst>
</file>

<file path=ppt/tags/tag362.xml><?xml version="1.0" encoding="utf-8"?>
<p:tagLst xmlns:p="http://schemas.openxmlformats.org/presentationml/2006/main">
  <p:tag name="AS_UNIQUEID" val="3431"/>
</p:tagLst>
</file>

<file path=ppt/tags/tag363.xml><?xml version="1.0" encoding="utf-8"?>
<p:tagLst xmlns:p="http://schemas.openxmlformats.org/presentationml/2006/main">
  <p:tag name="AS_UNIQUEID" val="3432"/>
</p:tagLst>
</file>

<file path=ppt/tags/tag364.xml><?xml version="1.0" encoding="utf-8"?>
<p:tagLst xmlns:p="http://schemas.openxmlformats.org/presentationml/2006/main">
  <p:tag name="AS_UNIQUEID" val="3433"/>
</p:tagLst>
</file>

<file path=ppt/tags/tag365.xml><?xml version="1.0" encoding="utf-8"?>
<p:tagLst xmlns:p="http://schemas.openxmlformats.org/presentationml/2006/main">
  <p:tag name="AS_UNIQUEID" val="3434"/>
</p:tagLst>
</file>

<file path=ppt/tags/tag366.xml><?xml version="1.0" encoding="utf-8"?>
<p:tagLst xmlns:p="http://schemas.openxmlformats.org/presentationml/2006/main">
  <p:tag name="AS_UNIQUEID" val="3435"/>
</p:tagLst>
</file>

<file path=ppt/tags/tag367.xml><?xml version="1.0" encoding="utf-8"?>
<p:tagLst xmlns:p="http://schemas.openxmlformats.org/presentationml/2006/main">
  <p:tag name="AS_UNIQUEID" val="3436"/>
</p:tagLst>
</file>

<file path=ppt/tags/tag368.xml><?xml version="1.0" encoding="utf-8"?>
<p:tagLst xmlns:p="http://schemas.openxmlformats.org/presentationml/2006/main">
  <p:tag name="AS_UNIQUEID" val="3437"/>
</p:tagLst>
</file>

<file path=ppt/tags/tag369.xml><?xml version="1.0" encoding="utf-8"?>
<p:tagLst xmlns:p="http://schemas.openxmlformats.org/presentationml/2006/main">
  <p:tag name="AS_UNIQUEID" val="3438"/>
</p:tagLst>
</file>

<file path=ppt/tags/tag37.xml><?xml version="1.0" encoding="utf-8"?>
<p:tagLst xmlns:p="http://schemas.openxmlformats.org/presentationml/2006/main">
  <p:tag name="AS_UNIQUEID" val="3213"/>
</p:tagLst>
</file>

<file path=ppt/tags/tag370.xml><?xml version="1.0" encoding="utf-8"?>
<p:tagLst xmlns:p="http://schemas.openxmlformats.org/presentationml/2006/main">
  <p:tag name="AS_UNIQUEID" val="3439"/>
</p:tagLst>
</file>

<file path=ppt/tags/tag371.xml><?xml version="1.0" encoding="utf-8"?>
<p:tagLst xmlns:p="http://schemas.openxmlformats.org/presentationml/2006/main">
  <p:tag name="AS_UNIQUEID" val="3440"/>
</p:tagLst>
</file>

<file path=ppt/tags/tag372.xml><?xml version="1.0" encoding="utf-8"?>
<p:tagLst xmlns:p="http://schemas.openxmlformats.org/presentationml/2006/main">
  <p:tag name="AS_UNIQUEID" val="3441"/>
</p:tagLst>
</file>

<file path=ppt/tags/tag373.xml><?xml version="1.0" encoding="utf-8"?>
<p:tagLst xmlns:p="http://schemas.openxmlformats.org/presentationml/2006/main">
  <p:tag name="AS_UNIQUEID" val="3442"/>
</p:tagLst>
</file>

<file path=ppt/tags/tag374.xml><?xml version="1.0" encoding="utf-8"?>
<p:tagLst xmlns:p="http://schemas.openxmlformats.org/presentationml/2006/main">
  <p:tag name="AS_UNIQUEID" val="3443"/>
</p:tagLst>
</file>

<file path=ppt/tags/tag375.xml><?xml version="1.0" encoding="utf-8"?>
<p:tagLst xmlns:p="http://schemas.openxmlformats.org/presentationml/2006/main">
  <p:tag name="AS_UNIQUEID" val="3444"/>
</p:tagLst>
</file>

<file path=ppt/tags/tag376.xml><?xml version="1.0" encoding="utf-8"?>
<p:tagLst xmlns:p="http://schemas.openxmlformats.org/presentationml/2006/main">
  <p:tag name="AS_UNIQUEID" val="3445"/>
</p:tagLst>
</file>

<file path=ppt/tags/tag377.xml><?xml version="1.0" encoding="utf-8"?>
<p:tagLst xmlns:p="http://schemas.openxmlformats.org/presentationml/2006/main">
  <p:tag name="AS_UNIQUEID" val="3446"/>
</p:tagLst>
</file>

<file path=ppt/tags/tag378.xml><?xml version="1.0" encoding="utf-8"?>
<p:tagLst xmlns:p="http://schemas.openxmlformats.org/presentationml/2006/main">
  <p:tag name="AS_UNIQUEID" val="3447"/>
</p:tagLst>
</file>

<file path=ppt/tags/tag379.xml><?xml version="1.0" encoding="utf-8"?>
<p:tagLst xmlns:p="http://schemas.openxmlformats.org/presentationml/2006/main">
  <p:tag name="AS_UNIQUEID" val="3448"/>
</p:tagLst>
</file>

<file path=ppt/tags/tag38.xml><?xml version="1.0" encoding="utf-8"?>
<p:tagLst xmlns:p="http://schemas.openxmlformats.org/presentationml/2006/main">
  <p:tag name="AS_UNIQUEID" val="3214"/>
</p:tagLst>
</file>

<file path=ppt/tags/tag380.xml><?xml version="1.0" encoding="utf-8"?>
<p:tagLst xmlns:p="http://schemas.openxmlformats.org/presentationml/2006/main">
  <p:tag name="AS_UNIQUEID" val="3449"/>
</p:tagLst>
</file>

<file path=ppt/tags/tag381.xml><?xml version="1.0" encoding="utf-8"?>
<p:tagLst xmlns:p="http://schemas.openxmlformats.org/presentationml/2006/main">
  <p:tag name="AS_UNIQUEID" val="3450"/>
</p:tagLst>
</file>

<file path=ppt/tags/tag382.xml><?xml version="1.0" encoding="utf-8"?>
<p:tagLst xmlns:p="http://schemas.openxmlformats.org/presentationml/2006/main">
  <p:tag name="AS_UNIQUEID" val="3451"/>
</p:tagLst>
</file>

<file path=ppt/tags/tag383.xml><?xml version="1.0" encoding="utf-8"?>
<p:tagLst xmlns:p="http://schemas.openxmlformats.org/presentationml/2006/main">
  <p:tag name="AS_UNIQUEID" val="3452"/>
</p:tagLst>
</file>

<file path=ppt/tags/tag384.xml><?xml version="1.0" encoding="utf-8"?>
<p:tagLst xmlns:p="http://schemas.openxmlformats.org/presentationml/2006/main">
  <p:tag name="AS_UNIQUEID" val="3453"/>
</p:tagLst>
</file>

<file path=ppt/tags/tag385.xml><?xml version="1.0" encoding="utf-8"?>
<p:tagLst xmlns:p="http://schemas.openxmlformats.org/presentationml/2006/main">
  <p:tag name="AS_UNIQUEID" val="3454"/>
</p:tagLst>
</file>

<file path=ppt/tags/tag386.xml><?xml version="1.0" encoding="utf-8"?>
<p:tagLst xmlns:p="http://schemas.openxmlformats.org/presentationml/2006/main">
  <p:tag name="AS_UNIQUEID" val="3455"/>
</p:tagLst>
</file>

<file path=ppt/tags/tag387.xml><?xml version="1.0" encoding="utf-8"?>
<p:tagLst xmlns:p="http://schemas.openxmlformats.org/presentationml/2006/main">
  <p:tag name="AS_UNIQUEID" val="3456"/>
</p:tagLst>
</file>

<file path=ppt/tags/tag388.xml><?xml version="1.0" encoding="utf-8"?>
<p:tagLst xmlns:p="http://schemas.openxmlformats.org/presentationml/2006/main">
  <p:tag name="AS_UNIQUEID" val="3457"/>
</p:tagLst>
</file>

<file path=ppt/tags/tag389.xml><?xml version="1.0" encoding="utf-8"?>
<p:tagLst xmlns:p="http://schemas.openxmlformats.org/presentationml/2006/main">
  <p:tag name="AS_UNIQUEID" val="3458"/>
</p:tagLst>
</file>

<file path=ppt/tags/tag39.xml><?xml version="1.0" encoding="utf-8"?>
<p:tagLst xmlns:p="http://schemas.openxmlformats.org/presentationml/2006/main">
  <p:tag name="AS_UNIQUEID" val="785"/>
</p:tagLst>
</file>

<file path=ppt/tags/tag390.xml><?xml version="1.0" encoding="utf-8"?>
<p:tagLst xmlns:p="http://schemas.openxmlformats.org/presentationml/2006/main">
  <p:tag name="AS_UNIQUEID" val="3459"/>
</p:tagLst>
</file>

<file path=ppt/tags/tag391.xml><?xml version="1.0" encoding="utf-8"?>
<p:tagLst xmlns:p="http://schemas.openxmlformats.org/presentationml/2006/main">
  <p:tag name="AS_UNIQUEID" val="3460"/>
</p:tagLst>
</file>

<file path=ppt/tags/tag392.xml><?xml version="1.0" encoding="utf-8"?>
<p:tagLst xmlns:p="http://schemas.openxmlformats.org/presentationml/2006/main">
  <p:tag name="AS_UNIQUEID" val="3461"/>
</p:tagLst>
</file>

<file path=ppt/tags/tag393.xml><?xml version="1.0" encoding="utf-8"?>
<p:tagLst xmlns:p="http://schemas.openxmlformats.org/presentationml/2006/main">
  <p:tag name="AS_UNIQUEID" val="3462"/>
</p:tagLst>
</file>

<file path=ppt/tags/tag394.xml><?xml version="1.0" encoding="utf-8"?>
<p:tagLst xmlns:p="http://schemas.openxmlformats.org/presentationml/2006/main">
  <p:tag name="AS_UNIQUEID" val="3463"/>
</p:tagLst>
</file>

<file path=ppt/tags/tag395.xml><?xml version="1.0" encoding="utf-8"?>
<p:tagLst xmlns:p="http://schemas.openxmlformats.org/presentationml/2006/main">
  <p:tag name="AS_UNIQUEID" val="3464"/>
</p:tagLst>
</file>

<file path=ppt/tags/tag396.xml><?xml version="1.0" encoding="utf-8"?>
<p:tagLst xmlns:p="http://schemas.openxmlformats.org/presentationml/2006/main">
  <p:tag name="AS_UNIQUEID" val="3465"/>
</p:tagLst>
</file>

<file path=ppt/tags/tag397.xml><?xml version="1.0" encoding="utf-8"?>
<p:tagLst xmlns:p="http://schemas.openxmlformats.org/presentationml/2006/main">
  <p:tag name="AS_UNIQUEID" val="3466"/>
</p:tagLst>
</file>

<file path=ppt/tags/tag398.xml><?xml version="1.0" encoding="utf-8"?>
<p:tagLst xmlns:p="http://schemas.openxmlformats.org/presentationml/2006/main">
  <p:tag name="AS_UNIQUEID" val="3467"/>
</p:tagLst>
</file>

<file path=ppt/tags/tag399.xml><?xml version="1.0" encoding="utf-8"?>
<p:tagLst xmlns:p="http://schemas.openxmlformats.org/presentationml/2006/main">
  <p:tag name="AS_UNIQUEID" val="3468"/>
</p:tagLst>
</file>

<file path=ppt/tags/tag4.xml><?xml version="1.0" encoding="utf-8"?>
<p:tagLst xmlns:p="http://schemas.openxmlformats.org/presentationml/2006/main">
  <p:tag name="AS_UNIQUEID" val="3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786"/>
</p:tagLst>
</file>

<file path=ppt/tags/tag400.xml><?xml version="1.0" encoding="utf-8"?>
<p:tagLst xmlns:p="http://schemas.openxmlformats.org/presentationml/2006/main">
  <p:tag name="AS_UNIQUEID" val="3469"/>
</p:tagLst>
</file>

<file path=ppt/tags/tag401.xml><?xml version="1.0" encoding="utf-8"?>
<p:tagLst xmlns:p="http://schemas.openxmlformats.org/presentationml/2006/main">
  <p:tag name="AS_UNIQUEID" val="3470"/>
</p:tagLst>
</file>

<file path=ppt/tags/tag402.xml><?xml version="1.0" encoding="utf-8"?>
<p:tagLst xmlns:p="http://schemas.openxmlformats.org/presentationml/2006/main">
  <p:tag name="AS_UNIQUEID" val="3471"/>
</p:tagLst>
</file>

<file path=ppt/tags/tag403.xml><?xml version="1.0" encoding="utf-8"?>
<p:tagLst xmlns:p="http://schemas.openxmlformats.org/presentationml/2006/main">
  <p:tag name="AS_UNIQUEID" val="3472"/>
</p:tagLst>
</file>

<file path=ppt/tags/tag404.xml><?xml version="1.0" encoding="utf-8"?>
<p:tagLst xmlns:p="http://schemas.openxmlformats.org/presentationml/2006/main">
  <p:tag name="AS_UNIQUEID" val="3473"/>
</p:tagLst>
</file>

<file path=ppt/tags/tag405.xml><?xml version="1.0" encoding="utf-8"?>
<p:tagLst xmlns:p="http://schemas.openxmlformats.org/presentationml/2006/main">
  <p:tag name="AS_UNIQUEID" val="3474"/>
</p:tagLst>
</file>

<file path=ppt/tags/tag406.xml><?xml version="1.0" encoding="utf-8"?>
<p:tagLst xmlns:p="http://schemas.openxmlformats.org/presentationml/2006/main">
  <p:tag name="AS_UNIQUEID" val="3475"/>
</p:tagLst>
</file>

<file path=ppt/tags/tag407.xml><?xml version="1.0" encoding="utf-8"?>
<p:tagLst xmlns:p="http://schemas.openxmlformats.org/presentationml/2006/main">
  <p:tag name="AS_UNIQUEID" val="3476"/>
</p:tagLst>
</file>

<file path=ppt/tags/tag408.xml><?xml version="1.0" encoding="utf-8"?>
<p:tagLst xmlns:p="http://schemas.openxmlformats.org/presentationml/2006/main">
  <p:tag name="AS_UNIQUEID" val="3477"/>
</p:tagLst>
</file>

<file path=ppt/tags/tag409.xml><?xml version="1.0" encoding="utf-8"?>
<p:tagLst xmlns:p="http://schemas.openxmlformats.org/presentationml/2006/main">
  <p:tag name="AS_UNIQUEID" val="3478"/>
</p:tagLst>
</file>

<file path=ppt/tags/tag41.xml><?xml version="1.0" encoding="utf-8"?>
<p:tagLst xmlns:p="http://schemas.openxmlformats.org/presentationml/2006/main">
  <p:tag name="AS_UNIQUEID" val="787"/>
</p:tagLst>
</file>

<file path=ppt/tags/tag410.xml><?xml version="1.0" encoding="utf-8"?>
<p:tagLst xmlns:p="http://schemas.openxmlformats.org/presentationml/2006/main">
  <p:tag name="AS_UNIQUEID" val="3479"/>
</p:tagLst>
</file>

<file path=ppt/tags/tag411.xml><?xml version="1.0" encoding="utf-8"?>
<p:tagLst xmlns:p="http://schemas.openxmlformats.org/presentationml/2006/main">
  <p:tag name="AS_UNIQUEID" val="3480"/>
</p:tagLst>
</file>

<file path=ppt/tags/tag412.xml><?xml version="1.0" encoding="utf-8"?>
<p:tagLst xmlns:p="http://schemas.openxmlformats.org/presentationml/2006/main">
  <p:tag name="AS_UNIQUEID" val="3481"/>
</p:tagLst>
</file>

<file path=ppt/tags/tag413.xml><?xml version="1.0" encoding="utf-8"?>
<p:tagLst xmlns:p="http://schemas.openxmlformats.org/presentationml/2006/main">
  <p:tag name="AS_UNIQUEID" val="3482"/>
</p:tagLst>
</file>

<file path=ppt/tags/tag414.xml><?xml version="1.0" encoding="utf-8"?>
<p:tagLst xmlns:p="http://schemas.openxmlformats.org/presentationml/2006/main">
  <p:tag name="AS_UNIQUEID" val="3483"/>
</p:tagLst>
</file>

<file path=ppt/tags/tag415.xml><?xml version="1.0" encoding="utf-8"?>
<p:tagLst xmlns:p="http://schemas.openxmlformats.org/presentationml/2006/main">
  <p:tag name="AS_UNIQUEID" val="3484"/>
</p:tagLst>
</file>

<file path=ppt/tags/tag416.xml><?xml version="1.0" encoding="utf-8"?>
<p:tagLst xmlns:p="http://schemas.openxmlformats.org/presentationml/2006/main">
  <p:tag name="AS_UNIQUEID" val="3485"/>
</p:tagLst>
</file>

<file path=ppt/tags/tag417.xml><?xml version="1.0" encoding="utf-8"?>
<p:tagLst xmlns:p="http://schemas.openxmlformats.org/presentationml/2006/main">
  <p:tag name="AS_UNIQUEID" val="3486"/>
</p:tagLst>
</file>

<file path=ppt/tags/tag418.xml><?xml version="1.0" encoding="utf-8"?>
<p:tagLst xmlns:p="http://schemas.openxmlformats.org/presentationml/2006/main">
  <p:tag name="AS_UNIQUEID" val="3487"/>
</p:tagLst>
</file>

<file path=ppt/tags/tag419.xml><?xml version="1.0" encoding="utf-8"?>
<p:tagLst xmlns:p="http://schemas.openxmlformats.org/presentationml/2006/main">
  <p:tag name="AS_UNIQUEID" val="3488"/>
</p:tagLst>
</file>

<file path=ppt/tags/tag42.xml><?xml version="1.0" encoding="utf-8"?>
<p:tagLst xmlns:p="http://schemas.openxmlformats.org/presentationml/2006/main">
  <p:tag name="AS_UNIQUEID" val="788"/>
</p:tagLst>
</file>

<file path=ppt/tags/tag420.xml><?xml version="1.0" encoding="utf-8"?>
<p:tagLst xmlns:p="http://schemas.openxmlformats.org/presentationml/2006/main">
  <p:tag name="AS_UNIQUEID" val="3489"/>
</p:tagLst>
</file>

<file path=ppt/tags/tag421.xml><?xml version="1.0" encoding="utf-8"?>
<p:tagLst xmlns:p="http://schemas.openxmlformats.org/presentationml/2006/main">
  <p:tag name="AS_UNIQUEID" val="3490"/>
</p:tagLst>
</file>

<file path=ppt/tags/tag422.xml><?xml version="1.0" encoding="utf-8"?>
<p:tagLst xmlns:p="http://schemas.openxmlformats.org/presentationml/2006/main">
  <p:tag name="AS_UNIQUEID" val="3491"/>
</p:tagLst>
</file>

<file path=ppt/tags/tag423.xml><?xml version="1.0" encoding="utf-8"?>
<p:tagLst xmlns:p="http://schemas.openxmlformats.org/presentationml/2006/main">
  <p:tag name="AS_UNIQUEID" val="3492"/>
</p:tagLst>
</file>

<file path=ppt/tags/tag424.xml><?xml version="1.0" encoding="utf-8"?>
<p:tagLst xmlns:p="http://schemas.openxmlformats.org/presentationml/2006/main">
  <p:tag name="AS_UNIQUEID" val="3493"/>
</p:tagLst>
</file>

<file path=ppt/tags/tag425.xml><?xml version="1.0" encoding="utf-8"?>
<p:tagLst xmlns:p="http://schemas.openxmlformats.org/presentationml/2006/main">
  <p:tag name="AS_UNIQUEID" val="3494"/>
</p:tagLst>
</file>

<file path=ppt/tags/tag426.xml><?xml version="1.0" encoding="utf-8"?>
<p:tagLst xmlns:p="http://schemas.openxmlformats.org/presentationml/2006/main">
  <p:tag name="AS_UNIQUEID" val="3495"/>
</p:tagLst>
</file>

<file path=ppt/tags/tag427.xml><?xml version="1.0" encoding="utf-8"?>
<p:tagLst xmlns:p="http://schemas.openxmlformats.org/presentationml/2006/main">
  <p:tag name="AS_UNIQUEID" val="3496"/>
</p:tagLst>
</file>

<file path=ppt/tags/tag428.xml><?xml version="1.0" encoding="utf-8"?>
<p:tagLst xmlns:p="http://schemas.openxmlformats.org/presentationml/2006/main">
  <p:tag name="AS_UNIQUEID" val="3497"/>
</p:tagLst>
</file>

<file path=ppt/tags/tag429.xml><?xml version="1.0" encoding="utf-8"?>
<p:tagLst xmlns:p="http://schemas.openxmlformats.org/presentationml/2006/main">
  <p:tag name="AS_UNIQUEID" val="3498"/>
</p:tagLst>
</file>

<file path=ppt/tags/tag43.xml><?xml version="1.0" encoding="utf-8"?>
<p:tagLst xmlns:p="http://schemas.openxmlformats.org/presentationml/2006/main">
  <p:tag name="AS_UNIQUEID" val="3215"/>
</p:tagLst>
</file>

<file path=ppt/tags/tag430.xml><?xml version="1.0" encoding="utf-8"?>
<p:tagLst xmlns:p="http://schemas.openxmlformats.org/presentationml/2006/main">
  <p:tag name="AS_UNIQUEID" val="3499"/>
</p:tagLst>
</file>

<file path=ppt/tags/tag431.xml><?xml version="1.0" encoding="utf-8"?>
<p:tagLst xmlns:p="http://schemas.openxmlformats.org/presentationml/2006/main">
  <p:tag name="AS_UNIQUEID" val="3500"/>
</p:tagLst>
</file>

<file path=ppt/tags/tag432.xml><?xml version="1.0" encoding="utf-8"?>
<p:tagLst xmlns:p="http://schemas.openxmlformats.org/presentationml/2006/main">
  <p:tag name="AS_UNIQUEID" val="3501"/>
</p:tagLst>
</file>

<file path=ppt/tags/tag433.xml><?xml version="1.0" encoding="utf-8"?>
<p:tagLst xmlns:p="http://schemas.openxmlformats.org/presentationml/2006/main">
  <p:tag name="AS_UNIQUEID" val="3502"/>
</p:tagLst>
</file>

<file path=ppt/tags/tag434.xml><?xml version="1.0" encoding="utf-8"?>
<p:tagLst xmlns:p="http://schemas.openxmlformats.org/presentationml/2006/main">
  <p:tag name="AS_UNIQUEID" val="3503"/>
</p:tagLst>
</file>

<file path=ppt/tags/tag435.xml><?xml version="1.0" encoding="utf-8"?>
<p:tagLst xmlns:p="http://schemas.openxmlformats.org/presentationml/2006/main">
  <p:tag name="AS_UNIQUEID" val="3504"/>
</p:tagLst>
</file>

<file path=ppt/tags/tag436.xml><?xml version="1.0" encoding="utf-8"?>
<p:tagLst xmlns:p="http://schemas.openxmlformats.org/presentationml/2006/main">
  <p:tag name="AS_UNIQUEID" val="3505"/>
</p:tagLst>
</file>

<file path=ppt/tags/tag437.xml><?xml version="1.0" encoding="utf-8"?>
<p:tagLst xmlns:p="http://schemas.openxmlformats.org/presentationml/2006/main">
  <p:tag name="AS_UNIQUEID" val="3506"/>
</p:tagLst>
</file>

<file path=ppt/tags/tag438.xml><?xml version="1.0" encoding="utf-8"?>
<p:tagLst xmlns:p="http://schemas.openxmlformats.org/presentationml/2006/main">
  <p:tag name="AS_UNIQUEID" val="3507"/>
</p:tagLst>
</file>

<file path=ppt/tags/tag439.xml><?xml version="1.0" encoding="utf-8"?>
<p:tagLst xmlns:p="http://schemas.openxmlformats.org/presentationml/2006/main">
  <p:tag name="AS_UNIQUEID" val="3508"/>
</p:tagLst>
</file>

<file path=ppt/tags/tag44.xml><?xml version="1.0" encoding="utf-8"?>
<p:tagLst xmlns:p="http://schemas.openxmlformats.org/presentationml/2006/main">
  <p:tag name="AS_UNIQUEID" val="800"/>
</p:tagLst>
</file>

<file path=ppt/tags/tag440.xml><?xml version="1.0" encoding="utf-8"?>
<p:tagLst xmlns:p="http://schemas.openxmlformats.org/presentationml/2006/main">
  <p:tag name="AS_UNIQUEID" val="3509"/>
</p:tagLst>
</file>

<file path=ppt/tags/tag441.xml><?xml version="1.0" encoding="utf-8"?>
<p:tagLst xmlns:p="http://schemas.openxmlformats.org/presentationml/2006/main">
  <p:tag name="AS_UNIQUEID" val="3510"/>
</p:tagLst>
</file>

<file path=ppt/tags/tag442.xml><?xml version="1.0" encoding="utf-8"?>
<p:tagLst xmlns:p="http://schemas.openxmlformats.org/presentationml/2006/main">
  <p:tag name="AS_UNIQUEID" val="3511"/>
</p:tagLst>
</file>

<file path=ppt/tags/tag443.xml><?xml version="1.0" encoding="utf-8"?>
<p:tagLst xmlns:p="http://schemas.openxmlformats.org/presentationml/2006/main">
  <p:tag name="AS_UNIQUEID" val="3512"/>
</p:tagLst>
</file>

<file path=ppt/tags/tag444.xml><?xml version="1.0" encoding="utf-8"?>
<p:tagLst xmlns:p="http://schemas.openxmlformats.org/presentationml/2006/main">
  <p:tag name="AS_UNIQUEID" val="3513"/>
</p:tagLst>
</file>

<file path=ppt/tags/tag445.xml><?xml version="1.0" encoding="utf-8"?>
<p:tagLst xmlns:p="http://schemas.openxmlformats.org/presentationml/2006/main">
  <p:tag name="AS_UNIQUEID" val="3514"/>
</p:tagLst>
</file>

<file path=ppt/tags/tag446.xml><?xml version="1.0" encoding="utf-8"?>
<p:tagLst xmlns:p="http://schemas.openxmlformats.org/presentationml/2006/main">
  <p:tag name="AS_UNIQUEID" val="3515"/>
</p:tagLst>
</file>

<file path=ppt/tags/tag447.xml><?xml version="1.0" encoding="utf-8"?>
<p:tagLst xmlns:p="http://schemas.openxmlformats.org/presentationml/2006/main">
  <p:tag name="AS_UNIQUEID" val="3516"/>
</p:tagLst>
</file>

<file path=ppt/tags/tag448.xml><?xml version="1.0" encoding="utf-8"?>
<p:tagLst xmlns:p="http://schemas.openxmlformats.org/presentationml/2006/main">
  <p:tag name="AS_UNIQUEID" val="3517"/>
</p:tagLst>
</file>

<file path=ppt/tags/tag449.xml><?xml version="1.0" encoding="utf-8"?>
<p:tagLst xmlns:p="http://schemas.openxmlformats.org/presentationml/2006/main">
  <p:tag name="AS_UNIQUEID" val="3518"/>
</p:tagLst>
</file>

<file path=ppt/tags/tag45.xml><?xml version="1.0" encoding="utf-8"?>
<p:tagLst xmlns:p="http://schemas.openxmlformats.org/presentationml/2006/main">
  <p:tag name="AS_UNIQUEID" val="801"/>
</p:tagLst>
</file>

<file path=ppt/tags/tag450.xml><?xml version="1.0" encoding="utf-8"?>
<p:tagLst xmlns:p="http://schemas.openxmlformats.org/presentationml/2006/main">
  <p:tag name="AS_UNIQUEID" val="3519"/>
</p:tagLst>
</file>

<file path=ppt/tags/tag451.xml><?xml version="1.0" encoding="utf-8"?>
<p:tagLst xmlns:p="http://schemas.openxmlformats.org/presentationml/2006/main">
  <p:tag name="AS_UNIQUEID" val="3520"/>
</p:tagLst>
</file>

<file path=ppt/tags/tag452.xml><?xml version="1.0" encoding="utf-8"?>
<p:tagLst xmlns:p="http://schemas.openxmlformats.org/presentationml/2006/main">
  <p:tag name="AS_UNIQUEID" val="3521"/>
</p:tagLst>
</file>

<file path=ppt/tags/tag453.xml><?xml version="1.0" encoding="utf-8"?>
<p:tagLst xmlns:p="http://schemas.openxmlformats.org/presentationml/2006/main">
  <p:tag name="AS_UNIQUEID" val="3522"/>
</p:tagLst>
</file>

<file path=ppt/tags/tag454.xml><?xml version="1.0" encoding="utf-8"?>
<p:tagLst xmlns:p="http://schemas.openxmlformats.org/presentationml/2006/main">
  <p:tag name="AS_UNIQUEID" val="3523"/>
</p:tagLst>
</file>

<file path=ppt/tags/tag455.xml><?xml version="1.0" encoding="utf-8"?>
<p:tagLst xmlns:p="http://schemas.openxmlformats.org/presentationml/2006/main">
  <p:tag name="AS_UNIQUEID" val="3524"/>
</p:tagLst>
</file>

<file path=ppt/tags/tag456.xml><?xml version="1.0" encoding="utf-8"?>
<p:tagLst xmlns:p="http://schemas.openxmlformats.org/presentationml/2006/main">
  <p:tag name="AS_UNIQUEID" val="3525"/>
</p:tagLst>
</file>

<file path=ppt/tags/tag457.xml><?xml version="1.0" encoding="utf-8"?>
<p:tagLst xmlns:p="http://schemas.openxmlformats.org/presentationml/2006/main">
  <p:tag name="AS_UNIQUEID" val="3526"/>
</p:tagLst>
</file>

<file path=ppt/tags/tag458.xml><?xml version="1.0" encoding="utf-8"?>
<p:tagLst xmlns:p="http://schemas.openxmlformats.org/presentationml/2006/main">
  <p:tag name="AS_UNIQUEID" val="3527"/>
</p:tagLst>
</file>

<file path=ppt/tags/tag459.xml><?xml version="1.0" encoding="utf-8"?>
<p:tagLst xmlns:p="http://schemas.openxmlformats.org/presentationml/2006/main">
  <p:tag name="AS_UNIQUEID" val="3528"/>
</p:tagLst>
</file>

<file path=ppt/tags/tag46.xml><?xml version="1.0" encoding="utf-8"?>
<p:tagLst xmlns:p="http://schemas.openxmlformats.org/presentationml/2006/main">
  <p:tag name="AS_UNIQUEID" val="802"/>
</p:tagLst>
</file>

<file path=ppt/tags/tag460.xml><?xml version="1.0" encoding="utf-8"?>
<p:tagLst xmlns:p="http://schemas.openxmlformats.org/presentationml/2006/main">
  <p:tag name="AS_UNIQUEID" val="3529"/>
</p:tagLst>
</file>

<file path=ppt/tags/tag461.xml><?xml version="1.0" encoding="utf-8"?>
<p:tagLst xmlns:p="http://schemas.openxmlformats.org/presentationml/2006/main">
  <p:tag name="AS_UNIQUEID" val="3530"/>
</p:tagLst>
</file>

<file path=ppt/tags/tag462.xml><?xml version="1.0" encoding="utf-8"?>
<p:tagLst xmlns:p="http://schemas.openxmlformats.org/presentationml/2006/main">
  <p:tag name="AS_UNIQUEID" val="3531"/>
</p:tagLst>
</file>

<file path=ppt/tags/tag463.xml><?xml version="1.0" encoding="utf-8"?>
<p:tagLst xmlns:p="http://schemas.openxmlformats.org/presentationml/2006/main">
  <p:tag name="AS_UNIQUEID" val="3532"/>
</p:tagLst>
</file>

<file path=ppt/tags/tag464.xml><?xml version="1.0" encoding="utf-8"?>
<p:tagLst xmlns:p="http://schemas.openxmlformats.org/presentationml/2006/main">
  <p:tag name="AS_UNIQUEID" val="3533"/>
</p:tagLst>
</file>

<file path=ppt/tags/tag465.xml><?xml version="1.0" encoding="utf-8"?>
<p:tagLst xmlns:p="http://schemas.openxmlformats.org/presentationml/2006/main">
  <p:tag name="AS_UNIQUEID" val="3534"/>
</p:tagLst>
</file>

<file path=ppt/tags/tag466.xml><?xml version="1.0" encoding="utf-8"?>
<p:tagLst xmlns:p="http://schemas.openxmlformats.org/presentationml/2006/main">
  <p:tag name="AS_UNIQUEID" val="3535"/>
</p:tagLst>
</file>

<file path=ppt/tags/tag467.xml><?xml version="1.0" encoding="utf-8"?>
<p:tagLst xmlns:p="http://schemas.openxmlformats.org/presentationml/2006/main">
  <p:tag name="AS_UNIQUEID" val="3536"/>
</p:tagLst>
</file>

<file path=ppt/tags/tag468.xml><?xml version="1.0" encoding="utf-8"?>
<p:tagLst xmlns:p="http://schemas.openxmlformats.org/presentationml/2006/main">
  <p:tag name="AS_UNIQUEID" val="3537"/>
</p:tagLst>
</file>

<file path=ppt/tags/tag469.xml><?xml version="1.0" encoding="utf-8"?>
<p:tagLst xmlns:p="http://schemas.openxmlformats.org/presentationml/2006/main">
  <p:tag name="AS_UNIQUEID" val="3538"/>
</p:tagLst>
</file>

<file path=ppt/tags/tag47.xml><?xml version="1.0" encoding="utf-8"?>
<p:tagLst xmlns:p="http://schemas.openxmlformats.org/presentationml/2006/main">
  <p:tag name="AS_UNIQUEID" val="803"/>
</p:tagLst>
</file>

<file path=ppt/tags/tag470.xml><?xml version="1.0" encoding="utf-8"?>
<p:tagLst xmlns:p="http://schemas.openxmlformats.org/presentationml/2006/main">
  <p:tag name="AS_UNIQUEID" val="3539"/>
</p:tagLst>
</file>

<file path=ppt/tags/tag471.xml><?xml version="1.0" encoding="utf-8"?>
<p:tagLst xmlns:p="http://schemas.openxmlformats.org/presentationml/2006/main">
  <p:tag name="AS_UNIQUEID" val="3540"/>
</p:tagLst>
</file>

<file path=ppt/tags/tag472.xml><?xml version="1.0" encoding="utf-8"?>
<p:tagLst xmlns:p="http://schemas.openxmlformats.org/presentationml/2006/main">
  <p:tag name="AS_UNIQUEID" val="3541"/>
</p:tagLst>
</file>

<file path=ppt/tags/tag473.xml><?xml version="1.0" encoding="utf-8"?>
<p:tagLst xmlns:p="http://schemas.openxmlformats.org/presentationml/2006/main">
  <p:tag name="AS_UNIQUEID" val="3542"/>
</p:tagLst>
</file>

<file path=ppt/tags/tag474.xml><?xml version="1.0" encoding="utf-8"?>
<p:tagLst xmlns:p="http://schemas.openxmlformats.org/presentationml/2006/main">
  <p:tag name="AS_UNIQUEID" val="3543"/>
</p:tagLst>
</file>

<file path=ppt/tags/tag475.xml><?xml version="1.0" encoding="utf-8"?>
<p:tagLst xmlns:p="http://schemas.openxmlformats.org/presentationml/2006/main">
  <p:tag name="AS_UNIQUEID" val="3544"/>
</p:tagLst>
</file>

<file path=ppt/tags/tag476.xml><?xml version="1.0" encoding="utf-8"?>
<p:tagLst xmlns:p="http://schemas.openxmlformats.org/presentationml/2006/main">
  <p:tag name="AS_UNIQUEID" val="3545"/>
</p:tagLst>
</file>

<file path=ppt/tags/tag477.xml><?xml version="1.0" encoding="utf-8"?>
<p:tagLst xmlns:p="http://schemas.openxmlformats.org/presentationml/2006/main">
  <p:tag name="AS_UNIQUEID" val="3546"/>
</p:tagLst>
</file>

<file path=ppt/tags/tag478.xml><?xml version="1.0" encoding="utf-8"?>
<p:tagLst xmlns:p="http://schemas.openxmlformats.org/presentationml/2006/main">
  <p:tag name="AS_UNIQUEID" val="3547"/>
</p:tagLst>
</file>

<file path=ppt/tags/tag479.xml><?xml version="1.0" encoding="utf-8"?>
<p:tagLst xmlns:p="http://schemas.openxmlformats.org/presentationml/2006/main">
  <p:tag name="AS_UNIQUEID" val="3548"/>
</p:tagLst>
</file>

<file path=ppt/tags/tag48.xml><?xml version="1.0" encoding="utf-8"?>
<p:tagLst xmlns:p="http://schemas.openxmlformats.org/presentationml/2006/main">
  <p:tag name="AS_UNIQUEID" val="3216"/>
</p:tagLst>
</file>

<file path=ppt/tags/tag480.xml><?xml version="1.0" encoding="utf-8"?>
<p:tagLst xmlns:p="http://schemas.openxmlformats.org/presentationml/2006/main">
  <p:tag name="AS_UNIQUEID" val="3549"/>
</p:tagLst>
</file>

<file path=ppt/tags/tag481.xml><?xml version="1.0" encoding="utf-8"?>
<p:tagLst xmlns:p="http://schemas.openxmlformats.org/presentationml/2006/main">
  <p:tag name="AS_UNIQUEID" val="3550"/>
</p:tagLst>
</file>

<file path=ppt/tags/tag482.xml><?xml version="1.0" encoding="utf-8"?>
<p:tagLst xmlns:p="http://schemas.openxmlformats.org/presentationml/2006/main">
  <p:tag name="AS_UNIQUEID" val="3551"/>
</p:tagLst>
</file>

<file path=ppt/tags/tag483.xml><?xml version="1.0" encoding="utf-8"?>
<p:tagLst xmlns:p="http://schemas.openxmlformats.org/presentationml/2006/main">
  <p:tag name="AS_UNIQUEID" val="3552"/>
</p:tagLst>
</file>

<file path=ppt/tags/tag484.xml><?xml version="1.0" encoding="utf-8"?>
<p:tagLst xmlns:p="http://schemas.openxmlformats.org/presentationml/2006/main">
  <p:tag name="AS_UNIQUEID" val="3553"/>
</p:tagLst>
</file>

<file path=ppt/tags/tag485.xml><?xml version="1.0" encoding="utf-8"?>
<p:tagLst xmlns:p="http://schemas.openxmlformats.org/presentationml/2006/main">
  <p:tag name="AS_UNIQUEID" val="3554"/>
</p:tagLst>
</file>

<file path=ppt/tags/tag486.xml><?xml version="1.0" encoding="utf-8"?>
<p:tagLst xmlns:p="http://schemas.openxmlformats.org/presentationml/2006/main">
  <p:tag name="AS_UNIQUEID" val="3555"/>
</p:tagLst>
</file>

<file path=ppt/tags/tag487.xml><?xml version="1.0" encoding="utf-8"?>
<p:tagLst xmlns:p="http://schemas.openxmlformats.org/presentationml/2006/main">
  <p:tag name="AS_UNIQUEID" val="3556"/>
</p:tagLst>
</file>

<file path=ppt/tags/tag488.xml><?xml version="1.0" encoding="utf-8"?>
<p:tagLst xmlns:p="http://schemas.openxmlformats.org/presentationml/2006/main">
  <p:tag name="AS_UNIQUEID" val="3557"/>
</p:tagLst>
</file>

<file path=ppt/tags/tag489.xml><?xml version="1.0" encoding="utf-8"?>
<p:tagLst xmlns:p="http://schemas.openxmlformats.org/presentationml/2006/main">
  <p:tag name="AS_UNIQUEID" val="3558"/>
</p:tagLst>
</file>

<file path=ppt/tags/tag49.xml><?xml version="1.0" encoding="utf-8"?>
<p:tagLst xmlns:p="http://schemas.openxmlformats.org/presentationml/2006/main">
  <p:tag name="AS_UNIQUEID" val="318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90.xml><?xml version="1.0" encoding="utf-8"?>
<p:tagLst xmlns:p="http://schemas.openxmlformats.org/presentationml/2006/main">
  <p:tag name="AS_UNIQUEID" val="3559"/>
</p:tagLst>
</file>

<file path=ppt/tags/tag491.xml><?xml version="1.0" encoding="utf-8"?>
<p:tagLst xmlns:p="http://schemas.openxmlformats.org/presentationml/2006/main">
  <p:tag name="AS_UNIQUEID" val="3560"/>
</p:tagLst>
</file>

<file path=ppt/tags/tag492.xml><?xml version="1.0" encoding="utf-8"?>
<p:tagLst xmlns:p="http://schemas.openxmlformats.org/presentationml/2006/main">
  <p:tag name="AS_UNIQUEID" val="3561"/>
</p:tagLst>
</file>

<file path=ppt/tags/tag493.xml><?xml version="1.0" encoding="utf-8"?>
<p:tagLst xmlns:p="http://schemas.openxmlformats.org/presentationml/2006/main">
  <p:tag name="AS_UNIQUEID" val="3562"/>
</p:tagLst>
</file>

<file path=ppt/tags/tag494.xml><?xml version="1.0" encoding="utf-8"?>
<p:tagLst xmlns:p="http://schemas.openxmlformats.org/presentationml/2006/main">
  <p:tag name="AS_UNIQUEID" val="3563"/>
</p:tagLst>
</file>

<file path=ppt/tags/tag495.xml><?xml version="1.0" encoding="utf-8"?>
<p:tagLst xmlns:p="http://schemas.openxmlformats.org/presentationml/2006/main">
  <p:tag name="AS_UNIQUEID" val="3564"/>
</p:tagLst>
</file>

<file path=ppt/tags/tag496.xml><?xml version="1.0" encoding="utf-8"?>
<p:tagLst xmlns:p="http://schemas.openxmlformats.org/presentationml/2006/main">
  <p:tag name="AS_UNIQUEID" val="3565"/>
</p:tagLst>
</file>

<file path=ppt/tags/tag497.xml><?xml version="1.0" encoding="utf-8"?>
<p:tagLst xmlns:p="http://schemas.openxmlformats.org/presentationml/2006/main">
  <p:tag name="AS_UNIQUEID" val="3566"/>
</p:tagLst>
</file>

<file path=ppt/tags/tag498.xml><?xml version="1.0" encoding="utf-8"?>
<p:tagLst xmlns:p="http://schemas.openxmlformats.org/presentationml/2006/main">
  <p:tag name="AS_UNIQUEID" val="3567"/>
</p:tagLst>
</file>

<file path=ppt/tags/tag499.xml><?xml version="1.0" encoding="utf-8"?>
<p:tagLst xmlns:p="http://schemas.openxmlformats.org/presentationml/2006/main">
  <p:tag name="AS_UNIQUEID" val="3568"/>
</p:tagLst>
</file>

<file path=ppt/tags/tag5.xml><?xml version="1.0" encoding="utf-8"?>
<p:tagLst xmlns:p="http://schemas.openxmlformats.org/presentationml/2006/main">
  <p:tag name="AS_UNIQUEID" val="31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318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0.xml><?xml version="1.0" encoding="utf-8"?>
<p:tagLst xmlns:p="http://schemas.openxmlformats.org/presentationml/2006/main">
  <p:tag name="AS_UNIQUEID" val="3569"/>
</p:tagLst>
</file>

<file path=ppt/tags/tag501.xml><?xml version="1.0" encoding="utf-8"?>
<p:tagLst xmlns:p="http://schemas.openxmlformats.org/presentationml/2006/main">
  <p:tag name="AS_UNIQUEID" val="3570"/>
</p:tagLst>
</file>

<file path=ppt/tags/tag502.xml><?xml version="1.0" encoding="utf-8"?>
<p:tagLst xmlns:p="http://schemas.openxmlformats.org/presentationml/2006/main">
  <p:tag name="AS_UNIQUEID" val="3571"/>
</p:tagLst>
</file>

<file path=ppt/tags/tag503.xml><?xml version="1.0" encoding="utf-8"?>
<p:tagLst xmlns:p="http://schemas.openxmlformats.org/presentationml/2006/main">
  <p:tag name="AS_UNIQUEID" val="3572"/>
</p:tagLst>
</file>

<file path=ppt/tags/tag504.xml><?xml version="1.0" encoding="utf-8"?>
<p:tagLst xmlns:p="http://schemas.openxmlformats.org/presentationml/2006/main">
  <p:tag name="AS_UNIQUEID" val="3573"/>
</p:tagLst>
</file>

<file path=ppt/tags/tag505.xml><?xml version="1.0" encoding="utf-8"?>
<p:tagLst xmlns:p="http://schemas.openxmlformats.org/presentationml/2006/main">
  <p:tag name="AS_UNIQUEID" val="3574"/>
</p:tagLst>
</file>

<file path=ppt/tags/tag506.xml><?xml version="1.0" encoding="utf-8"?>
<p:tagLst xmlns:p="http://schemas.openxmlformats.org/presentationml/2006/main">
  <p:tag name="AS_UNIQUEID" val="3575"/>
</p:tagLst>
</file>

<file path=ppt/tags/tag507.xml><?xml version="1.0" encoding="utf-8"?>
<p:tagLst xmlns:p="http://schemas.openxmlformats.org/presentationml/2006/main">
  <p:tag name="AS_UNIQUEID" val="3576"/>
</p:tagLst>
</file>

<file path=ppt/tags/tag508.xml><?xml version="1.0" encoding="utf-8"?>
<p:tagLst xmlns:p="http://schemas.openxmlformats.org/presentationml/2006/main">
  <p:tag name="AS_UNIQUEID" val="3577"/>
</p:tagLst>
</file>

<file path=ppt/tags/tag509.xml><?xml version="1.0" encoding="utf-8"?>
<p:tagLst xmlns:p="http://schemas.openxmlformats.org/presentationml/2006/main">
  <p:tag name="AS_UNIQUEID" val="3578"/>
</p:tagLst>
</file>

<file path=ppt/tags/tag51.xml><?xml version="1.0" encoding="utf-8"?>
<p:tagLst xmlns:p="http://schemas.openxmlformats.org/presentationml/2006/main">
  <p:tag name="AS_UNIQUEID" val="3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10.xml><?xml version="1.0" encoding="utf-8"?>
<p:tagLst xmlns:p="http://schemas.openxmlformats.org/presentationml/2006/main">
  <p:tag name="AS_UNIQUEID" val="3579"/>
</p:tagLst>
</file>

<file path=ppt/tags/tag511.xml><?xml version="1.0" encoding="utf-8"?>
<p:tagLst xmlns:p="http://schemas.openxmlformats.org/presentationml/2006/main">
  <p:tag name="AS_UNIQUEID" val="3580"/>
</p:tagLst>
</file>

<file path=ppt/tags/tag512.xml><?xml version="1.0" encoding="utf-8"?>
<p:tagLst xmlns:p="http://schemas.openxmlformats.org/presentationml/2006/main">
  <p:tag name="AS_UNIQUEID" val="3581"/>
</p:tagLst>
</file>

<file path=ppt/tags/tag513.xml><?xml version="1.0" encoding="utf-8"?>
<p:tagLst xmlns:p="http://schemas.openxmlformats.org/presentationml/2006/main">
  <p:tag name="AS_UNIQUEID" val="3582"/>
</p:tagLst>
</file>

<file path=ppt/tags/tag514.xml><?xml version="1.0" encoding="utf-8"?>
<p:tagLst xmlns:p="http://schemas.openxmlformats.org/presentationml/2006/main">
  <p:tag name="AS_UNIQUEID" val="3583"/>
</p:tagLst>
</file>

<file path=ppt/tags/tag515.xml><?xml version="1.0" encoding="utf-8"?>
<p:tagLst xmlns:p="http://schemas.openxmlformats.org/presentationml/2006/main">
  <p:tag name="AS_UNIQUEID" val="3584"/>
</p:tagLst>
</file>

<file path=ppt/tags/tag516.xml><?xml version="1.0" encoding="utf-8"?>
<p:tagLst xmlns:p="http://schemas.openxmlformats.org/presentationml/2006/main">
  <p:tag name="AS_UNIQUEID" val="3585"/>
</p:tagLst>
</file>

<file path=ppt/tags/tag517.xml><?xml version="1.0" encoding="utf-8"?>
<p:tagLst xmlns:p="http://schemas.openxmlformats.org/presentationml/2006/main">
  <p:tag name="AS_UNIQUEID" val="3586"/>
</p:tagLst>
</file>

<file path=ppt/tags/tag518.xml><?xml version="1.0" encoding="utf-8"?>
<p:tagLst xmlns:p="http://schemas.openxmlformats.org/presentationml/2006/main">
  <p:tag name="AS_UNIQUEID" val="3587"/>
</p:tagLst>
</file>

<file path=ppt/tags/tag519.xml><?xml version="1.0" encoding="utf-8"?>
<p:tagLst xmlns:p="http://schemas.openxmlformats.org/presentationml/2006/main">
  <p:tag name="AS_UNIQUEID" val="3588"/>
</p:tagLst>
</file>

<file path=ppt/tags/tag52.xml><?xml version="1.0" encoding="utf-8"?>
<p:tagLst xmlns:p="http://schemas.openxmlformats.org/presentationml/2006/main">
  <p:tag name="AS_UNIQUEID" val="3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20.xml><?xml version="1.0" encoding="utf-8"?>
<p:tagLst xmlns:p="http://schemas.openxmlformats.org/presentationml/2006/main">
  <p:tag name="AS_UNIQUEID" val="3589"/>
</p:tagLst>
</file>

<file path=ppt/tags/tag521.xml><?xml version="1.0" encoding="utf-8"?>
<p:tagLst xmlns:p="http://schemas.openxmlformats.org/presentationml/2006/main">
  <p:tag name="AS_UNIQUEID" val="3590"/>
</p:tagLst>
</file>

<file path=ppt/tags/tag522.xml><?xml version="1.0" encoding="utf-8"?>
<p:tagLst xmlns:p="http://schemas.openxmlformats.org/presentationml/2006/main">
  <p:tag name="AS_UNIQUEID" val="3591"/>
</p:tagLst>
</file>

<file path=ppt/tags/tag523.xml><?xml version="1.0" encoding="utf-8"?>
<p:tagLst xmlns:p="http://schemas.openxmlformats.org/presentationml/2006/main">
  <p:tag name="AS_UNIQUEID" val="3592"/>
</p:tagLst>
</file>

<file path=ppt/tags/tag524.xml><?xml version="1.0" encoding="utf-8"?>
<p:tagLst xmlns:p="http://schemas.openxmlformats.org/presentationml/2006/main">
  <p:tag name="AS_UNIQUEID" val="3593"/>
</p:tagLst>
</file>

<file path=ppt/tags/tag525.xml><?xml version="1.0" encoding="utf-8"?>
<p:tagLst xmlns:p="http://schemas.openxmlformats.org/presentationml/2006/main">
  <p:tag name="AS_UNIQUEID" val="3594"/>
</p:tagLst>
</file>

<file path=ppt/tags/tag526.xml><?xml version="1.0" encoding="utf-8"?>
<p:tagLst xmlns:p="http://schemas.openxmlformats.org/presentationml/2006/main">
  <p:tag name="AS_UNIQUEID" val="3595"/>
</p:tagLst>
</file>

<file path=ppt/tags/tag527.xml><?xml version="1.0" encoding="utf-8"?>
<p:tagLst xmlns:p="http://schemas.openxmlformats.org/presentationml/2006/main">
  <p:tag name="AS_UNIQUEID" val="3596"/>
</p:tagLst>
</file>

<file path=ppt/tags/tag528.xml><?xml version="1.0" encoding="utf-8"?>
<p:tagLst xmlns:p="http://schemas.openxmlformats.org/presentationml/2006/main">
  <p:tag name="AS_UNIQUEID" val="3597"/>
</p:tagLst>
</file>

<file path=ppt/tags/tag529.xml><?xml version="1.0" encoding="utf-8"?>
<p:tagLst xmlns:p="http://schemas.openxmlformats.org/presentationml/2006/main">
  <p:tag name="AS_UNIQUEID" val="3598"/>
</p:tagLst>
</file>

<file path=ppt/tags/tag53.xml><?xml version="1.0" encoding="utf-8"?>
<p:tagLst xmlns:p="http://schemas.openxmlformats.org/presentationml/2006/main">
  <p:tag name="AS_UNIQUEID" val="3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30.xml><?xml version="1.0" encoding="utf-8"?>
<p:tagLst xmlns:p="http://schemas.openxmlformats.org/presentationml/2006/main">
  <p:tag name="AS_UNIQUEID" val="3599"/>
</p:tagLst>
</file>

<file path=ppt/tags/tag531.xml><?xml version="1.0" encoding="utf-8"?>
<p:tagLst xmlns:p="http://schemas.openxmlformats.org/presentationml/2006/main">
  <p:tag name="AS_UNIQUEID" val="3600"/>
</p:tagLst>
</file>

<file path=ppt/tags/tag532.xml><?xml version="1.0" encoding="utf-8"?>
<p:tagLst xmlns:p="http://schemas.openxmlformats.org/presentationml/2006/main">
  <p:tag name="AS_UNIQUEID" val="3601"/>
</p:tagLst>
</file>

<file path=ppt/tags/tag533.xml><?xml version="1.0" encoding="utf-8"?>
<p:tagLst xmlns:p="http://schemas.openxmlformats.org/presentationml/2006/main">
  <p:tag name="AS_UNIQUEID" val="3602"/>
</p:tagLst>
</file>

<file path=ppt/tags/tag534.xml><?xml version="1.0" encoding="utf-8"?>
<p:tagLst xmlns:p="http://schemas.openxmlformats.org/presentationml/2006/main">
  <p:tag name="AS_UNIQUEID" val="3603"/>
</p:tagLst>
</file>

<file path=ppt/tags/tag535.xml><?xml version="1.0" encoding="utf-8"?>
<p:tagLst xmlns:p="http://schemas.openxmlformats.org/presentationml/2006/main">
  <p:tag name="AS_UNIQUEID" val="3604"/>
</p:tagLst>
</file>

<file path=ppt/tags/tag536.xml><?xml version="1.0" encoding="utf-8"?>
<p:tagLst xmlns:p="http://schemas.openxmlformats.org/presentationml/2006/main">
  <p:tag name="AS_UNIQUEID" val="3605"/>
</p:tagLst>
</file>

<file path=ppt/tags/tag537.xml><?xml version="1.0" encoding="utf-8"?>
<p:tagLst xmlns:p="http://schemas.openxmlformats.org/presentationml/2006/main">
  <p:tag name="AS_UNIQUEID" val="3606"/>
</p:tagLst>
</file>

<file path=ppt/tags/tag538.xml><?xml version="1.0" encoding="utf-8"?>
<p:tagLst xmlns:p="http://schemas.openxmlformats.org/presentationml/2006/main">
  <p:tag name="AS_UNIQUEID" val="3607"/>
</p:tagLst>
</file>

<file path=ppt/tags/tag539.xml><?xml version="1.0" encoding="utf-8"?>
<p:tagLst xmlns:p="http://schemas.openxmlformats.org/presentationml/2006/main">
  <p:tag name="AS_UNIQUEID" val="3608"/>
</p:tagLst>
</file>

<file path=ppt/tags/tag54.xml><?xml version="1.0" encoding="utf-8"?>
<p:tagLst xmlns:p="http://schemas.openxmlformats.org/presentationml/2006/main">
  <p:tag name="AS_UNIQUEID" val="3190"/>
</p:tagLst>
</file>

<file path=ppt/tags/tag540.xml><?xml version="1.0" encoding="utf-8"?>
<p:tagLst xmlns:p="http://schemas.openxmlformats.org/presentationml/2006/main">
  <p:tag name="AS_UNIQUEID" val="3609"/>
</p:tagLst>
</file>

<file path=ppt/tags/tag541.xml><?xml version="1.0" encoding="utf-8"?>
<p:tagLst xmlns:p="http://schemas.openxmlformats.org/presentationml/2006/main">
  <p:tag name="AS_UNIQUEID" val="3610"/>
</p:tagLst>
</file>

<file path=ppt/tags/tag542.xml><?xml version="1.0" encoding="utf-8"?>
<p:tagLst xmlns:p="http://schemas.openxmlformats.org/presentationml/2006/main">
  <p:tag name="AS_UNIQUEID" val="3611"/>
</p:tagLst>
</file>

<file path=ppt/tags/tag543.xml><?xml version="1.0" encoding="utf-8"?>
<p:tagLst xmlns:p="http://schemas.openxmlformats.org/presentationml/2006/main">
  <p:tag name="AS_UNIQUEID" val="3612"/>
</p:tagLst>
</file>

<file path=ppt/tags/tag544.xml><?xml version="1.0" encoding="utf-8"?>
<p:tagLst xmlns:p="http://schemas.openxmlformats.org/presentationml/2006/main">
  <p:tag name="AS_UNIQUEID" val="3613"/>
</p:tagLst>
</file>

<file path=ppt/tags/tag545.xml><?xml version="1.0" encoding="utf-8"?>
<p:tagLst xmlns:p="http://schemas.openxmlformats.org/presentationml/2006/main">
  <p:tag name="AS_UNIQUEID" val="3614"/>
</p:tagLst>
</file>

<file path=ppt/tags/tag546.xml><?xml version="1.0" encoding="utf-8"?>
<p:tagLst xmlns:p="http://schemas.openxmlformats.org/presentationml/2006/main">
  <p:tag name="AS_UNIQUEID" val="3615"/>
</p:tagLst>
</file>

<file path=ppt/tags/tag547.xml><?xml version="1.0" encoding="utf-8"?>
<p:tagLst xmlns:p="http://schemas.openxmlformats.org/presentationml/2006/main">
  <p:tag name="AS_UNIQUEID" val="3616"/>
</p:tagLst>
</file>

<file path=ppt/tags/tag548.xml><?xml version="1.0" encoding="utf-8"?>
<p:tagLst xmlns:p="http://schemas.openxmlformats.org/presentationml/2006/main">
  <p:tag name="AS_UNIQUEID" val="3617"/>
</p:tagLst>
</file>

<file path=ppt/tags/tag549.xml><?xml version="1.0" encoding="utf-8"?>
<p:tagLst xmlns:p="http://schemas.openxmlformats.org/presentationml/2006/main">
  <p:tag name="AS_UNIQUEID" val="3618"/>
</p:tagLst>
</file>

<file path=ppt/tags/tag55.xml><?xml version="1.0" encoding="utf-8"?>
<p:tagLst xmlns:p="http://schemas.openxmlformats.org/presentationml/2006/main">
  <p:tag name="AS_UNIQUEID" val="3191"/>
</p:tagLst>
</file>

<file path=ppt/tags/tag550.xml><?xml version="1.0" encoding="utf-8"?>
<p:tagLst xmlns:p="http://schemas.openxmlformats.org/presentationml/2006/main">
  <p:tag name="AS_UNIQUEID" val="3619"/>
</p:tagLst>
</file>

<file path=ppt/tags/tag551.xml><?xml version="1.0" encoding="utf-8"?>
<p:tagLst xmlns:p="http://schemas.openxmlformats.org/presentationml/2006/main">
  <p:tag name="AS_UNIQUEID" val="3620"/>
</p:tagLst>
</file>

<file path=ppt/tags/tag552.xml><?xml version="1.0" encoding="utf-8"?>
<p:tagLst xmlns:p="http://schemas.openxmlformats.org/presentationml/2006/main">
  <p:tag name="AS_UNIQUEID" val="3621"/>
</p:tagLst>
</file>

<file path=ppt/tags/tag553.xml><?xml version="1.0" encoding="utf-8"?>
<p:tagLst xmlns:p="http://schemas.openxmlformats.org/presentationml/2006/main">
  <p:tag name="AS_UNIQUEID" val="3622"/>
</p:tagLst>
</file>

<file path=ppt/tags/tag554.xml><?xml version="1.0" encoding="utf-8"?>
<p:tagLst xmlns:p="http://schemas.openxmlformats.org/presentationml/2006/main">
  <p:tag name="AS_UNIQUEID" val="3623"/>
</p:tagLst>
</file>

<file path=ppt/tags/tag555.xml><?xml version="1.0" encoding="utf-8"?>
<p:tagLst xmlns:p="http://schemas.openxmlformats.org/presentationml/2006/main">
  <p:tag name="AS_UNIQUEID" val="3624"/>
</p:tagLst>
</file>

<file path=ppt/tags/tag556.xml><?xml version="1.0" encoding="utf-8"?>
<p:tagLst xmlns:p="http://schemas.openxmlformats.org/presentationml/2006/main">
  <p:tag name="AS_UNIQUEID" val="3625"/>
</p:tagLst>
</file>

<file path=ppt/tags/tag557.xml><?xml version="1.0" encoding="utf-8"?>
<p:tagLst xmlns:p="http://schemas.openxmlformats.org/presentationml/2006/main">
  <p:tag name="AS_UNIQUEID" val="3626"/>
</p:tagLst>
</file>

<file path=ppt/tags/tag558.xml><?xml version="1.0" encoding="utf-8"?>
<p:tagLst xmlns:p="http://schemas.openxmlformats.org/presentationml/2006/main">
  <p:tag name="AS_UNIQUEID" val="3627"/>
</p:tagLst>
</file>

<file path=ppt/tags/tag559.xml><?xml version="1.0" encoding="utf-8"?>
<p:tagLst xmlns:p="http://schemas.openxmlformats.org/presentationml/2006/main">
  <p:tag name="AS_UNIQUEID" val="3628"/>
</p:tagLst>
</file>

<file path=ppt/tags/tag56.xml><?xml version="1.0" encoding="utf-8"?>
<p:tagLst xmlns:p="http://schemas.openxmlformats.org/presentationml/2006/main">
  <p:tag name="AS_UNIQUEID" val="3217"/>
</p:tagLst>
</file>

<file path=ppt/tags/tag560.xml><?xml version="1.0" encoding="utf-8"?>
<p:tagLst xmlns:p="http://schemas.openxmlformats.org/presentationml/2006/main">
  <p:tag name="AS_UNIQUEID" val="3629"/>
</p:tagLst>
</file>

<file path=ppt/tags/tag561.xml><?xml version="1.0" encoding="utf-8"?>
<p:tagLst xmlns:p="http://schemas.openxmlformats.org/presentationml/2006/main">
  <p:tag name="AS_UNIQUEID" val="3630"/>
</p:tagLst>
</file>

<file path=ppt/tags/tag562.xml><?xml version="1.0" encoding="utf-8"?>
<p:tagLst xmlns:p="http://schemas.openxmlformats.org/presentationml/2006/main">
  <p:tag name="AS_UNIQUEID" val="3631"/>
</p:tagLst>
</file>

<file path=ppt/tags/tag563.xml><?xml version="1.0" encoding="utf-8"?>
<p:tagLst xmlns:p="http://schemas.openxmlformats.org/presentationml/2006/main">
  <p:tag name="AS_UNIQUEID" val="3632"/>
</p:tagLst>
</file>

<file path=ppt/tags/tag564.xml><?xml version="1.0" encoding="utf-8"?>
<p:tagLst xmlns:p="http://schemas.openxmlformats.org/presentationml/2006/main">
  <p:tag name="AS_UNIQUEID" val="3633"/>
</p:tagLst>
</file>

<file path=ppt/tags/tag565.xml><?xml version="1.0" encoding="utf-8"?>
<p:tagLst xmlns:p="http://schemas.openxmlformats.org/presentationml/2006/main">
  <p:tag name="AS_UNIQUEID" val="3634"/>
</p:tagLst>
</file>

<file path=ppt/tags/tag566.xml><?xml version="1.0" encoding="utf-8"?>
<p:tagLst xmlns:p="http://schemas.openxmlformats.org/presentationml/2006/main">
  <p:tag name="AS_UNIQUEID" val="3635"/>
</p:tagLst>
</file>

<file path=ppt/tags/tag567.xml><?xml version="1.0" encoding="utf-8"?>
<p:tagLst xmlns:p="http://schemas.openxmlformats.org/presentationml/2006/main">
  <p:tag name="AS_UNIQUEID" val="3636"/>
  <p:tag name="KSO_WM_BEAUTIFY_FLAG" val=""/>
</p:tagLst>
</file>

<file path=ppt/tags/tag568.xml><?xml version="1.0" encoding="utf-8"?>
<p:tagLst xmlns:p="http://schemas.openxmlformats.org/presentationml/2006/main">
  <p:tag name="AS_UNIQUEID" val="3637"/>
</p:tagLst>
</file>

<file path=ppt/tags/tag569.xml><?xml version="1.0" encoding="utf-8"?>
<p:tagLst xmlns:p="http://schemas.openxmlformats.org/presentationml/2006/main">
  <p:tag name="AS_UNIQUEID" val="3638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70.xml><?xml version="1.0" encoding="utf-8"?>
<p:tagLst xmlns:p="http://schemas.openxmlformats.org/presentationml/2006/main">
  <p:tag name="AS_UNIQUEID" val="3639"/>
</p:tagLst>
</file>

<file path=ppt/tags/tag571.xml><?xml version="1.0" encoding="utf-8"?>
<p:tagLst xmlns:p="http://schemas.openxmlformats.org/presentationml/2006/main">
  <p:tag name="AS_UNIQUEID" val="3640"/>
</p:tagLst>
</file>

<file path=ppt/tags/tag572.xml><?xml version="1.0" encoding="utf-8"?>
<p:tagLst xmlns:p="http://schemas.openxmlformats.org/presentationml/2006/main">
  <p:tag name="AS_UNIQUEID" val="3641"/>
</p:tagLst>
</file>

<file path=ppt/tags/tag573.xml><?xml version="1.0" encoding="utf-8"?>
<p:tagLst xmlns:p="http://schemas.openxmlformats.org/presentationml/2006/main">
  <p:tag name="AS_UNIQUEID" val="3642"/>
</p:tagLst>
</file>

<file path=ppt/tags/tag574.xml><?xml version="1.0" encoding="utf-8"?>
<p:tagLst xmlns:p="http://schemas.openxmlformats.org/presentationml/2006/main">
  <p:tag name="AS_UNIQUEID" val="3643"/>
</p:tagLst>
</file>

<file path=ppt/tags/tag575.xml><?xml version="1.0" encoding="utf-8"?>
<p:tagLst xmlns:p="http://schemas.openxmlformats.org/presentationml/2006/main">
  <p:tag name="AS_UNIQUEID" val="3644"/>
</p:tagLst>
</file>

<file path=ppt/tags/tag576.xml><?xml version="1.0" encoding="utf-8"?>
<p:tagLst xmlns:p="http://schemas.openxmlformats.org/presentationml/2006/main">
  <p:tag name="AS_UNIQUEID" val="3645"/>
</p:tagLst>
</file>

<file path=ppt/tags/tag577.xml><?xml version="1.0" encoding="utf-8"?>
<p:tagLst xmlns:p="http://schemas.openxmlformats.org/presentationml/2006/main">
  <p:tag name="AS_UNIQUEID" val="3646"/>
</p:tagLst>
</file>

<file path=ppt/tags/tag578.xml><?xml version="1.0" encoding="utf-8"?>
<p:tagLst xmlns:p="http://schemas.openxmlformats.org/presentationml/2006/main">
  <p:tag name="AS_UNIQUEID" val="3647"/>
</p:tagLst>
</file>

<file path=ppt/tags/tag579.xml><?xml version="1.0" encoding="utf-8"?>
<p:tagLst xmlns:p="http://schemas.openxmlformats.org/presentationml/2006/main">
  <p:tag name="AS_UNIQUEID" val="3648"/>
</p:tagLst>
</file>

<file path=ppt/tags/tag58.xml><?xml version="1.0" encoding="utf-8"?>
<p:tagLst xmlns:p="http://schemas.openxmlformats.org/presentationml/2006/main">
  <p:tag name="AS_UNIQUEID" val="3218"/>
</p:tagLst>
</file>

<file path=ppt/tags/tag580.xml><?xml version="1.0" encoding="utf-8"?>
<p:tagLst xmlns:p="http://schemas.openxmlformats.org/presentationml/2006/main">
  <p:tag name="AS_UNIQUEID" val="3649"/>
</p:tagLst>
</file>

<file path=ppt/tags/tag581.xml><?xml version="1.0" encoding="utf-8"?>
<p:tagLst xmlns:p="http://schemas.openxmlformats.org/presentationml/2006/main">
  <p:tag name="AS_UNIQUEID" val="3650"/>
</p:tagLst>
</file>

<file path=ppt/tags/tag582.xml><?xml version="1.0" encoding="utf-8"?>
<p:tagLst xmlns:p="http://schemas.openxmlformats.org/presentationml/2006/main">
  <p:tag name="AS_UNIQUEID" val="3651"/>
</p:tagLst>
</file>

<file path=ppt/tags/tag583.xml><?xml version="1.0" encoding="utf-8"?>
<p:tagLst xmlns:p="http://schemas.openxmlformats.org/presentationml/2006/main">
  <p:tag name="AS_UNIQUEID" val="3652"/>
</p:tagLst>
</file>

<file path=ppt/tags/tag584.xml><?xml version="1.0" encoding="utf-8"?>
<p:tagLst xmlns:p="http://schemas.openxmlformats.org/presentationml/2006/main">
  <p:tag name="AS_UNIQUEID" val="3653"/>
</p:tagLst>
</file>

<file path=ppt/tags/tag585.xml><?xml version="1.0" encoding="utf-8"?>
<p:tagLst xmlns:p="http://schemas.openxmlformats.org/presentationml/2006/main">
  <p:tag name="AS_UNIQUEID" val="3654"/>
</p:tagLst>
</file>

<file path=ppt/tags/tag586.xml><?xml version="1.0" encoding="utf-8"?>
<p:tagLst xmlns:p="http://schemas.openxmlformats.org/presentationml/2006/main">
  <p:tag name="AS_UNIQUEID" val="3655"/>
</p:tagLst>
</file>

<file path=ppt/tags/tag587.xml><?xml version="1.0" encoding="utf-8"?>
<p:tagLst xmlns:p="http://schemas.openxmlformats.org/presentationml/2006/main">
  <p:tag name="AS_UNIQUEID" val="3656"/>
</p:tagLst>
</file>

<file path=ppt/tags/tag588.xml><?xml version="1.0" encoding="utf-8"?>
<p:tagLst xmlns:p="http://schemas.openxmlformats.org/presentationml/2006/main">
  <p:tag name="AS_UNIQUEID" val="3657"/>
</p:tagLst>
</file>

<file path=ppt/tags/tag589.xml><?xml version="1.0" encoding="utf-8"?>
<p:tagLst xmlns:p="http://schemas.openxmlformats.org/presentationml/2006/main">
  <p:tag name="AS_UNIQUEID" val="3658"/>
</p:tagLst>
</file>

<file path=ppt/tags/tag59.xml><?xml version="1.0" encoding="utf-8"?>
<p:tagLst xmlns:p="http://schemas.openxmlformats.org/presentationml/2006/main">
  <p:tag name="AS_UNIQUEID" val="3193"/>
</p:tagLst>
</file>

<file path=ppt/tags/tag590.xml><?xml version="1.0" encoding="utf-8"?>
<p:tagLst xmlns:p="http://schemas.openxmlformats.org/presentationml/2006/main">
  <p:tag name="AS_UNIQUEID" val="3659"/>
</p:tagLst>
</file>

<file path=ppt/tags/tag591.xml><?xml version="1.0" encoding="utf-8"?>
<p:tagLst xmlns:p="http://schemas.openxmlformats.org/presentationml/2006/main">
  <p:tag name="AS_UNIQUEID" val="3660"/>
</p:tagLst>
</file>

<file path=ppt/tags/tag592.xml><?xml version="1.0" encoding="utf-8"?>
<p:tagLst xmlns:p="http://schemas.openxmlformats.org/presentationml/2006/main">
  <p:tag name="AS_UNIQUEID" val="3661"/>
</p:tagLst>
</file>

<file path=ppt/tags/tag593.xml><?xml version="1.0" encoding="utf-8"?>
<p:tagLst xmlns:p="http://schemas.openxmlformats.org/presentationml/2006/main">
  <p:tag name="AS_UNIQUEID" val="3662"/>
</p:tagLst>
</file>

<file path=ppt/tags/tag594.xml><?xml version="1.0" encoding="utf-8"?>
<p:tagLst xmlns:p="http://schemas.openxmlformats.org/presentationml/2006/main">
  <p:tag name="AS_UNIQUEID" val="3663"/>
</p:tagLst>
</file>

<file path=ppt/tags/tag595.xml><?xml version="1.0" encoding="utf-8"?>
<p:tagLst xmlns:p="http://schemas.openxmlformats.org/presentationml/2006/main">
  <p:tag name="AS_UNIQUEID" val="3664"/>
</p:tagLst>
</file>

<file path=ppt/tags/tag596.xml><?xml version="1.0" encoding="utf-8"?>
<p:tagLst xmlns:p="http://schemas.openxmlformats.org/presentationml/2006/main">
  <p:tag name="AS_UNIQUEID" val="3665"/>
</p:tagLst>
</file>

<file path=ppt/tags/tag597.xml><?xml version="1.0" encoding="utf-8"?>
<p:tagLst xmlns:p="http://schemas.openxmlformats.org/presentationml/2006/main">
  <p:tag name="AS_UNIQUEID" val="3666"/>
</p:tagLst>
</file>

<file path=ppt/tags/tag598.xml><?xml version="1.0" encoding="utf-8"?>
<p:tagLst xmlns:p="http://schemas.openxmlformats.org/presentationml/2006/main">
  <p:tag name="AS_UNIQUEID" val="3667"/>
</p:tagLst>
</file>

<file path=ppt/tags/tag599.xml><?xml version="1.0" encoding="utf-8"?>
<p:tagLst xmlns:p="http://schemas.openxmlformats.org/presentationml/2006/main">
  <p:tag name="AS_UNIQUEID" val="3668"/>
</p:tagLst>
</file>

<file path=ppt/tags/tag6.xml><?xml version="1.0" encoding="utf-8"?>
<p:tagLst xmlns:p="http://schemas.openxmlformats.org/presentationml/2006/main">
  <p:tag name="AS_UNIQUEID" val="31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3194"/>
</p:tagLst>
</file>

<file path=ppt/tags/tag600.xml><?xml version="1.0" encoding="utf-8"?>
<p:tagLst xmlns:p="http://schemas.openxmlformats.org/presentationml/2006/main">
  <p:tag name="AS_UNIQUEID" val="3669"/>
</p:tagLst>
</file>

<file path=ppt/tags/tag601.xml><?xml version="1.0" encoding="utf-8"?>
<p:tagLst xmlns:p="http://schemas.openxmlformats.org/presentationml/2006/main">
  <p:tag name="AS_UNIQUEID" val="3670"/>
</p:tagLst>
</file>

<file path=ppt/tags/tag602.xml><?xml version="1.0" encoding="utf-8"?>
<p:tagLst xmlns:p="http://schemas.openxmlformats.org/presentationml/2006/main">
  <p:tag name="AS_UNIQUEID" val="3671"/>
</p:tagLst>
</file>

<file path=ppt/tags/tag603.xml><?xml version="1.0" encoding="utf-8"?>
<p:tagLst xmlns:p="http://schemas.openxmlformats.org/presentationml/2006/main">
  <p:tag name="AS_UNIQUEID" val="3672"/>
</p:tagLst>
</file>

<file path=ppt/tags/tag604.xml><?xml version="1.0" encoding="utf-8"?>
<p:tagLst xmlns:p="http://schemas.openxmlformats.org/presentationml/2006/main">
  <p:tag name="AS_UNIQUEID" val="3673"/>
</p:tagLst>
</file>

<file path=ppt/tags/tag605.xml><?xml version="1.0" encoding="utf-8"?>
<p:tagLst xmlns:p="http://schemas.openxmlformats.org/presentationml/2006/main">
  <p:tag name="AS_UNIQUEID" val="3674"/>
</p:tagLst>
</file>

<file path=ppt/tags/tag606.xml><?xml version="1.0" encoding="utf-8"?>
<p:tagLst xmlns:p="http://schemas.openxmlformats.org/presentationml/2006/main">
  <p:tag name="AS_UNIQUEID" val="3675"/>
</p:tagLst>
</file>

<file path=ppt/tags/tag607.xml><?xml version="1.0" encoding="utf-8"?>
<p:tagLst xmlns:p="http://schemas.openxmlformats.org/presentationml/2006/main">
  <p:tag name="AS_UNIQUEID" val="3676"/>
</p:tagLst>
</file>

<file path=ppt/tags/tag608.xml><?xml version="1.0" encoding="utf-8"?>
<p:tagLst xmlns:p="http://schemas.openxmlformats.org/presentationml/2006/main">
  <p:tag name="AS_UNIQUEID" val="3677"/>
</p:tagLst>
</file>

<file path=ppt/tags/tag609.xml><?xml version="1.0" encoding="utf-8"?>
<p:tagLst xmlns:p="http://schemas.openxmlformats.org/presentationml/2006/main">
  <p:tag name="AS_UNIQUEID" val="3678"/>
</p:tagLst>
</file>

<file path=ppt/tags/tag61.xml><?xml version="1.0" encoding="utf-8"?>
<p:tagLst xmlns:p="http://schemas.openxmlformats.org/presentationml/2006/main">
  <p:tag name="AS_UNIQUEID" val="3195"/>
</p:tagLst>
</file>

<file path=ppt/tags/tag610.xml><?xml version="1.0" encoding="utf-8"?>
<p:tagLst xmlns:p="http://schemas.openxmlformats.org/presentationml/2006/main">
  <p:tag name="AS_UNIQUEID" val="3679"/>
</p:tagLst>
</file>

<file path=ppt/tags/tag611.xml><?xml version="1.0" encoding="utf-8"?>
<p:tagLst xmlns:p="http://schemas.openxmlformats.org/presentationml/2006/main">
  <p:tag name="AS_UNIQUEID" val="3680"/>
</p:tagLst>
</file>

<file path=ppt/tags/tag612.xml><?xml version="1.0" encoding="utf-8"?>
<p:tagLst xmlns:p="http://schemas.openxmlformats.org/presentationml/2006/main">
  <p:tag name="AS_UNIQUEID" val="3681"/>
</p:tagLst>
</file>

<file path=ppt/tags/tag613.xml><?xml version="1.0" encoding="utf-8"?>
<p:tagLst xmlns:p="http://schemas.openxmlformats.org/presentationml/2006/main">
  <p:tag name="AS_UNIQUEID" val="3682"/>
</p:tagLst>
</file>

<file path=ppt/tags/tag614.xml><?xml version="1.0" encoding="utf-8"?>
<p:tagLst xmlns:p="http://schemas.openxmlformats.org/presentationml/2006/main">
  <p:tag name="AS_UNIQUEID" val="3683"/>
</p:tagLst>
</file>

<file path=ppt/tags/tag615.xml><?xml version="1.0" encoding="utf-8"?>
<p:tagLst xmlns:p="http://schemas.openxmlformats.org/presentationml/2006/main">
  <p:tag name="AS_UNIQUEID" val="3684"/>
</p:tagLst>
</file>

<file path=ppt/tags/tag616.xml><?xml version="1.0" encoding="utf-8"?>
<p:tagLst xmlns:p="http://schemas.openxmlformats.org/presentationml/2006/main">
  <p:tag name="AS_UNIQUEID" val="3685"/>
</p:tagLst>
</file>

<file path=ppt/tags/tag617.xml><?xml version="1.0" encoding="utf-8"?>
<p:tagLst xmlns:p="http://schemas.openxmlformats.org/presentationml/2006/main">
  <p:tag name="AS_UNIQUEID" val="3686"/>
</p:tagLst>
</file>

<file path=ppt/tags/tag618.xml><?xml version="1.0" encoding="utf-8"?>
<p:tagLst xmlns:p="http://schemas.openxmlformats.org/presentationml/2006/main">
  <p:tag name="AS_UNIQUEID" val="3687"/>
</p:tagLst>
</file>

<file path=ppt/tags/tag619.xml><?xml version="1.0" encoding="utf-8"?>
<p:tagLst xmlns:p="http://schemas.openxmlformats.org/presentationml/2006/main">
  <p:tag name="AS_UNIQUEID" val="3688"/>
</p:tagLst>
</file>

<file path=ppt/tags/tag62.xml><?xml version="1.0" encoding="utf-8"?>
<p:tagLst xmlns:p="http://schemas.openxmlformats.org/presentationml/2006/main">
  <p:tag name="AS_UNIQUEID" val="3196"/>
</p:tagLst>
</file>

<file path=ppt/tags/tag620.xml><?xml version="1.0" encoding="utf-8"?>
<p:tagLst xmlns:p="http://schemas.openxmlformats.org/presentationml/2006/main">
  <p:tag name="AS_UNIQUEID" val="3689"/>
</p:tagLst>
</file>

<file path=ppt/tags/tag621.xml><?xml version="1.0" encoding="utf-8"?>
<p:tagLst xmlns:p="http://schemas.openxmlformats.org/presentationml/2006/main">
  <p:tag name="AS_UNIQUEID" val="3690"/>
</p:tagLst>
</file>

<file path=ppt/tags/tag622.xml><?xml version="1.0" encoding="utf-8"?>
<p:tagLst xmlns:p="http://schemas.openxmlformats.org/presentationml/2006/main">
  <p:tag name="AS_UNIQUEID" val="3691"/>
</p:tagLst>
</file>

<file path=ppt/tags/tag623.xml><?xml version="1.0" encoding="utf-8"?>
<p:tagLst xmlns:p="http://schemas.openxmlformats.org/presentationml/2006/main">
  <p:tag name="AS_UNIQUEID" val="3692"/>
</p:tagLst>
</file>

<file path=ppt/tags/tag624.xml><?xml version="1.0" encoding="utf-8"?>
<p:tagLst xmlns:p="http://schemas.openxmlformats.org/presentationml/2006/main">
  <p:tag name="AS_UNIQUEID" val="3693"/>
</p:tagLst>
</file>

<file path=ppt/tags/tag625.xml><?xml version="1.0" encoding="utf-8"?>
<p:tagLst xmlns:p="http://schemas.openxmlformats.org/presentationml/2006/main">
  <p:tag name="AS_UNIQUEID" val="3694"/>
</p:tagLst>
</file>

<file path=ppt/tags/tag626.xml><?xml version="1.0" encoding="utf-8"?>
<p:tagLst xmlns:p="http://schemas.openxmlformats.org/presentationml/2006/main">
  <p:tag name="AS_UNIQUEID" val="3695"/>
</p:tagLst>
</file>

<file path=ppt/tags/tag627.xml><?xml version="1.0" encoding="utf-8"?>
<p:tagLst xmlns:p="http://schemas.openxmlformats.org/presentationml/2006/main">
  <p:tag name="AS_UNIQUEID" val="3696"/>
</p:tagLst>
</file>

<file path=ppt/tags/tag628.xml><?xml version="1.0" encoding="utf-8"?>
<p:tagLst xmlns:p="http://schemas.openxmlformats.org/presentationml/2006/main">
  <p:tag name="AS_UNIQUEID" val="3697"/>
</p:tagLst>
</file>

<file path=ppt/tags/tag629.xml><?xml version="1.0" encoding="utf-8"?>
<p:tagLst xmlns:p="http://schemas.openxmlformats.org/presentationml/2006/main">
  <p:tag name="AS_UNIQUEID" val="3698"/>
</p:tagLst>
</file>

<file path=ppt/tags/tag63.xml><?xml version="1.0" encoding="utf-8"?>
<p:tagLst xmlns:p="http://schemas.openxmlformats.org/presentationml/2006/main">
  <p:tag name="AS_UNIQUEID" val="3197"/>
</p:tagLst>
</file>

<file path=ppt/tags/tag630.xml><?xml version="1.0" encoding="utf-8"?>
<p:tagLst xmlns:p="http://schemas.openxmlformats.org/presentationml/2006/main">
  <p:tag name="AS_UNIQUEID" val="3699"/>
</p:tagLst>
</file>

<file path=ppt/tags/tag631.xml><?xml version="1.0" encoding="utf-8"?>
<p:tagLst xmlns:p="http://schemas.openxmlformats.org/presentationml/2006/main">
  <p:tag name="AS_UNIQUEID" val="3700"/>
</p:tagLst>
</file>

<file path=ppt/tags/tag632.xml><?xml version="1.0" encoding="utf-8"?>
<p:tagLst xmlns:p="http://schemas.openxmlformats.org/presentationml/2006/main">
  <p:tag name="AS_UNIQUEID" val="3701"/>
</p:tagLst>
</file>

<file path=ppt/tags/tag633.xml><?xml version="1.0" encoding="utf-8"?>
<p:tagLst xmlns:p="http://schemas.openxmlformats.org/presentationml/2006/main">
  <p:tag name="AS_UNIQUEID" val="3702"/>
</p:tagLst>
</file>

<file path=ppt/tags/tag634.xml><?xml version="1.0" encoding="utf-8"?>
<p:tagLst xmlns:p="http://schemas.openxmlformats.org/presentationml/2006/main">
  <p:tag name="AS_UNIQUEID" val="3703"/>
</p:tagLst>
</file>

<file path=ppt/tags/tag635.xml><?xml version="1.0" encoding="utf-8"?>
<p:tagLst xmlns:p="http://schemas.openxmlformats.org/presentationml/2006/main">
  <p:tag name="AS_UNIQUEID" val="3704"/>
</p:tagLst>
</file>

<file path=ppt/tags/tag636.xml><?xml version="1.0" encoding="utf-8"?>
<p:tagLst xmlns:p="http://schemas.openxmlformats.org/presentationml/2006/main">
  <p:tag name="AS_UNIQUEID" val="3705"/>
</p:tagLst>
</file>

<file path=ppt/tags/tag637.xml><?xml version="1.0" encoding="utf-8"?>
<p:tagLst xmlns:p="http://schemas.openxmlformats.org/presentationml/2006/main">
  <p:tag name="AS_UNIQUEID" val="3706"/>
</p:tagLst>
</file>

<file path=ppt/tags/tag638.xml><?xml version="1.0" encoding="utf-8"?>
<p:tagLst xmlns:p="http://schemas.openxmlformats.org/presentationml/2006/main">
  <p:tag name="AS_UNIQUEID" val="3707"/>
</p:tagLst>
</file>

<file path=ppt/tags/tag639.xml><?xml version="1.0" encoding="utf-8"?>
<p:tagLst xmlns:p="http://schemas.openxmlformats.org/presentationml/2006/main">
  <p:tag name="AS_UNIQUEID" val="3708"/>
</p:tagLst>
</file>

<file path=ppt/tags/tag64.xml><?xml version="1.0" encoding="utf-8"?>
<p:tagLst xmlns:p="http://schemas.openxmlformats.org/presentationml/2006/main">
  <p:tag name="AS_UNIQUEID" val="3198"/>
</p:tagLst>
</file>

<file path=ppt/tags/tag640.xml><?xml version="1.0" encoding="utf-8"?>
<p:tagLst xmlns:p="http://schemas.openxmlformats.org/presentationml/2006/main">
  <p:tag name="AS_UNIQUEID" val="3709"/>
</p:tagLst>
</file>

<file path=ppt/tags/tag641.xml><?xml version="1.0" encoding="utf-8"?>
<p:tagLst xmlns:p="http://schemas.openxmlformats.org/presentationml/2006/main">
  <p:tag name="AS_UNIQUEID" val="3710"/>
</p:tagLst>
</file>

<file path=ppt/tags/tag642.xml><?xml version="1.0" encoding="utf-8"?>
<p:tagLst xmlns:p="http://schemas.openxmlformats.org/presentationml/2006/main">
  <p:tag name="AS_UNIQUEID" val="3711"/>
</p:tagLst>
</file>

<file path=ppt/tags/tag643.xml><?xml version="1.0" encoding="utf-8"?>
<p:tagLst xmlns:p="http://schemas.openxmlformats.org/presentationml/2006/main">
  <p:tag name="AS_UNIQUEID" val="3712"/>
</p:tagLst>
</file>

<file path=ppt/tags/tag644.xml><?xml version="1.0" encoding="utf-8"?>
<p:tagLst xmlns:p="http://schemas.openxmlformats.org/presentationml/2006/main">
  <p:tag name="AS_UNIQUEID" val="3713"/>
</p:tagLst>
</file>

<file path=ppt/tags/tag645.xml><?xml version="1.0" encoding="utf-8"?>
<p:tagLst xmlns:p="http://schemas.openxmlformats.org/presentationml/2006/main">
  <p:tag name="AS_UNIQUEID" val="3714"/>
</p:tagLst>
</file>

<file path=ppt/tags/tag646.xml><?xml version="1.0" encoding="utf-8"?>
<p:tagLst xmlns:p="http://schemas.openxmlformats.org/presentationml/2006/main">
  <p:tag name="AS_UNIQUEID" val="3715"/>
</p:tagLst>
</file>

<file path=ppt/tags/tag647.xml><?xml version="1.0" encoding="utf-8"?>
<p:tagLst xmlns:p="http://schemas.openxmlformats.org/presentationml/2006/main">
  <p:tag name="AS_UNIQUEID" val="3716"/>
</p:tagLst>
</file>

<file path=ppt/tags/tag648.xml><?xml version="1.0" encoding="utf-8"?>
<p:tagLst xmlns:p="http://schemas.openxmlformats.org/presentationml/2006/main">
  <p:tag name="AS_UNIQUEID" val="3717"/>
</p:tagLst>
</file>

<file path=ppt/tags/tag649.xml><?xml version="1.0" encoding="utf-8"?>
<p:tagLst xmlns:p="http://schemas.openxmlformats.org/presentationml/2006/main">
  <p:tag name="AS_UNIQUEID" val="3718"/>
</p:tagLst>
</file>

<file path=ppt/tags/tag65.xml><?xml version="1.0" encoding="utf-8"?>
<p:tagLst xmlns:p="http://schemas.openxmlformats.org/presentationml/2006/main">
  <p:tag name="AS_UNIQUEID" val="3219"/>
</p:tagLst>
</file>

<file path=ppt/tags/tag650.xml><?xml version="1.0" encoding="utf-8"?>
<p:tagLst xmlns:p="http://schemas.openxmlformats.org/presentationml/2006/main">
  <p:tag name="AS_UNIQUEID" val="3719"/>
</p:tagLst>
</file>

<file path=ppt/tags/tag651.xml><?xml version="1.0" encoding="utf-8"?>
<p:tagLst xmlns:p="http://schemas.openxmlformats.org/presentationml/2006/main">
  <p:tag name="AS_UNIQUEID" val="3720"/>
</p:tagLst>
</file>

<file path=ppt/tags/tag652.xml><?xml version="1.0" encoding="utf-8"?>
<p:tagLst xmlns:p="http://schemas.openxmlformats.org/presentationml/2006/main">
  <p:tag name="AS_UNIQUEID" val="3721"/>
</p:tagLst>
</file>

<file path=ppt/tags/tag653.xml><?xml version="1.0" encoding="utf-8"?>
<p:tagLst xmlns:p="http://schemas.openxmlformats.org/presentationml/2006/main">
  <p:tag name="AS_UNIQUEID" val="3722"/>
</p:tagLst>
</file>

<file path=ppt/tags/tag654.xml><?xml version="1.0" encoding="utf-8"?>
<p:tagLst xmlns:p="http://schemas.openxmlformats.org/presentationml/2006/main">
  <p:tag name="AS_UNIQUEID" val="3723"/>
</p:tagLst>
</file>

<file path=ppt/tags/tag655.xml><?xml version="1.0" encoding="utf-8"?>
<p:tagLst xmlns:p="http://schemas.openxmlformats.org/presentationml/2006/main">
  <p:tag name="AS_UNIQUEID" val="3724"/>
</p:tagLst>
</file>

<file path=ppt/tags/tag656.xml><?xml version="1.0" encoding="utf-8"?>
<p:tagLst xmlns:p="http://schemas.openxmlformats.org/presentationml/2006/main">
  <p:tag name="AS_UNIQUEID" val="3725"/>
</p:tagLst>
</file>

<file path=ppt/tags/tag657.xml><?xml version="1.0" encoding="utf-8"?>
<p:tagLst xmlns:p="http://schemas.openxmlformats.org/presentationml/2006/main">
  <p:tag name="AS_UNIQUEID" val="3726"/>
</p:tagLst>
</file>

<file path=ppt/tags/tag658.xml><?xml version="1.0" encoding="utf-8"?>
<p:tagLst xmlns:p="http://schemas.openxmlformats.org/presentationml/2006/main">
  <p:tag name="AS_UNIQUEID" val="3727"/>
</p:tagLst>
</file>

<file path=ppt/tags/tag659.xml><?xml version="1.0" encoding="utf-8"?>
<p:tagLst xmlns:p="http://schemas.openxmlformats.org/presentationml/2006/main">
  <p:tag name="AS_UNIQUEID" val="3728"/>
</p:tagLst>
</file>

<file path=ppt/tags/tag66.xml><?xml version="1.0" encoding="utf-8"?>
<p:tagLst xmlns:p="http://schemas.openxmlformats.org/presentationml/2006/main">
  <p:tag name="AS_UNIQUEID" val="3200"/>
</p:tagLst>
</file>

<file path=ppt/tags/tag660.xml><?xml version="1.0" encoding="utf-8"?>
<p:tagLst xmlns:p="http://schemas.openxmlformats.org/presentationml/2006/main">
  <p:tag name="AS_UNIQUEID" val="3729"/>
</p:tagLst>
</file>

<file path=ppt/tags/tag661.xml><?xml version="1.0" encoding="utf-8"?>
<p:tagLst xmlns:p="http://schemas.openxmlformats.org/presentationml/2006/main">
  <p:tag name="AS_UNIQUEID" val="3730"/>
</p:tagLst>
</file>

<file path=ppt/tags/tag662.xml><?xml version="1.0" encoding="utf-8"?>
<p:tagLst xmlns:p="http://schemas.openxmlformats.org/presentationml/2006/main">
  <p:tag name="AS_UNIQUEID" val="3731"/>
</p:tagLst>
</file>

<file path=ppt/tags/tag663.xml><?xml version="1.0" encoding="utf-8"?>
<p:tagLst xmlns:p="http://schemas.openxmlformats.org/presentationml/2006/main">
  <p:tag name="AS_UNIQUEID" val="3732"/>
</p:tagLst>
</file>

<file path=ppt/tags/tag664.xml><?xml version="1.0" encoding="utf-8"?>
<p:tagLst xmlns:p="http://schemas.openxmlformats.org/presentationml/2006/main">
  <p:tag name="AS_UNIQUEID" val="3733"/>
</p:tagLst>
</file>

<file path=ppt/tags/tag665.xml><?xml version="1.0" encoding="utf-8"?>
<p:tagLst xmlns:p="http://schemas.openxmlformats.org/presentationml/2006/main">
  <p:tag name="AS_UNIQUEID" val="3734"/>
</p:tagLst>
</file>

<file path=ppt/tags/tag666.xml><?xml version="1.0" encoding="utf-8"?>
<p:tagLst xmlns:p="http://schemas.openxmlformats.org/presentationml/2006/main">
  <p:tag name="AS_UNIQUEID" val="3735"/>
</p:tagLst>
</file>

<file path=ppt/tags/tag667.xml><?xml version="1.0" encoding="utf-8"?>
<p:tagLst xmlns:p="http://schemas.openxmlformats.org/presentationml/2006/main">
  <p:tag name="AS_UNIQUEID" val="3736"/>
</p:tagLst>
</file>

<file path=ppt/tags/tag668.xml><?xml version="1.0" encoding="utf-8"?>
<p:tagLst xmlns:p="http://schemas.openxmlformats.org/presentationml/2006/main">
  <p:tag name="AS_UNIQUEID" val="3737"/>
</p:tagLst>
</file>

<file path=ppt/tags/tag669.xml><?xml version="1.0" encoding="utf-8"?>
<p:tagLst xmlns:p="http://schemas.openxmlformats.org/presentationml/2006/main">
  <p:tag name="AS_UNIQUEID" val="3738"/>
</p:tagLst>
</file>

<file path=ppt/tags/tag67.xml><?xml version="1.0" encoding="utf-8"?>
<p:tagLst xmlns:p="http://schemas.openxmlformats.org/presentationml/2006/main">
  <p:tag name="AS_UNIQUEID" val="3201"/>
</p:tagLst>
</file>

<file path=ppt/tags/tag670.xml><?xml version="1.0" encoding="utf-8"?>
<p:tagLst xmlns:p="http://schemas.openxmlformats.org/presentationml/2006/main">
  <p:tag name="AS_UNIQUEID" val="3739"/>
</p:tagLst>
</file>

<file path=ppt/tags/tag671.xml><?xml version="1.0" encoding="utf-8"?>
<p:tagLst xmlns:p="http://schemas.openxmlformats.org/presentationml/2006/main">
  <p:tag name="AS_UNIQUEID" val="3740"/>
</p:tagLst>
</file>

<file path=ppt/tags/tag672.xml><?xml version="1.0" encoding="utf-8"?>
<p:tagLst xmlns:p="http://schemas.openxmlformats.org/presentationml/2006/main">
  <p:tag name="AS_UNIQUEID" val="3741"/>
</p:tagLst>
</file>

<file path=ppt/tags/tag673.xml><?xml version="1.0" encoding="utf-8"?>
<p:tagLst xmlns:p="http://schemas.openxmlformats.org/presentationml/2006/main">
  <p:tag name="AS_UNIQUEID" val="3742"/>
</p:tagLst>
</file>

<file path=ppt/tags/tag674.xml><?xml version="1.0" encoding="utf-8"?>
<p:tagLst xmlns:p="http://schemas.openxmlformats.org/presentationml/2006/main">
  <p:tag name="AS_UNIQUEID" val="3743"/>
</p:tagLst>
</file>

<file path=ppt/tags/tag675.xml><?xml version="1.0" encoding="utf-8"?>
<p:tagLst xmlns:p="http://schemas.openxmlformats.org/presentationml/2006/main">
  <p:tag name="AS_UNIQUEID" val="3744"/>
</p:tagLst>
</file>

<file path=ppt/tags/tag676.xml><?xml version="1.0" encoding="utf-8"?>
<p:tagLst xmlns:p="http://schemas.openxmlformats.org/presentationml/2006/main">
  <p:tag name="AS_UNIQUEID" val="3745"/>
</p:tagLst>
</file>

<file path=ppt/tags/tag677.xml><?xml version="1.0" encoding="utf-8"?>
<p:tagLst xmlns:p="http://schemas.openxmlformats.org/presentationml/2006/main">
  <p:tag name="AS_UNIQUEID" val="3746"/>
</p:tagLst>
</file>

<file path=ppt/tags/tag678.xml><?xml version="1.0" encoding="utf-8"?>
<p:tagLst xmlns:p="http://schemas.openxmlformats.org/presentationml/2006/main">
  <p:tag name="AS_UNIQUEID" val="3747"/>
</p:tagLst>
</file>

<file path=ppt/tags/tag679.xml><?xml version="1.0" encoding="utf-8"?>
<p:tagLst xmlns:p="http://schemas.openxmlformats.org/presentationml/2006/main">
  <p:tag name="AS_UNIQUEID" val="3748"/>
</p:tagLst>
</file>

<file path=ppt/tags/tag68.xml><?xml version="1.0" encoding="utf-8"?>
<p:tagLst xmlns:p="http://schemas.openxmlformats.org/presentationml/2006/main">
  <p:tag name="AS_UNIQUEID" val="3202"/>
</p:tagLst>
</file>

<file path=ppt/tags/tag680.xml><?xml version="1.0" encoding="utf-8"?>
<p:tagLst xmlns:p="http://schemas.openxmlformats.org/presentationml/2006/main">
  <p:tag name="AS_UNIQUEID" val="3749"/>
</p:tagLst>
</file>

<file path=ppt/tags/tag681.xml><?xml version="1.0" encoding="utf-8"?>
<p:tagLst xmlns:p="http://schemas.openxmlformats.org/presentationml/2006/main">
  <p:tag name="AS_UNIQUEID" val="3750"/>
</p:tagLst>
</file>

<file path=ppt/tags/tag682.xml><?xml version="1.0" encoding="utf-8"?>
<p:tagLst xmlns:p="http://schemas.openxmlformats.org/presentationml/2006/main">
  <p:tag name="AS_UNIQUEID" val="3751"/>
</p:tagLst>
</file>

<file path=ppt/tags/tag683.xml><?xml version="1.0" encoding="utf-8"?>
<p:tagLst xmlns:p="http://schemas.openxmlformats.org/presentationml/2006/main">
  <p:tag name="AS_UNIQUEID" val="3752"/>
</p:tagLst>
</file>

<file path=ppt/tags/tag684.xml><?xml version="1.0" encoding="utf-8"?>
<p:tagLst xmlns:p="http://schemas.openxmlformats.org/presentationml/2006/main">
  <p:tag name="AS_UNIQUEID" val="3753"/>
</p:tagLst>
</file>

<file path=ppt/tags/tag685.xml><?xml version="1.0" encoding="utf-8"?>
<p:tagLst xmlns:p="http://schemas.openxmlformats.org/presentationml/2006/main">
  <p:tag name="AS_UNIQUEID" val="3754"/>
</p:tagLst>
</file>

<file path=ppt/tags/tag686.xml><?xml version="1.0" encoding="utf-8"?>
<p:tagLst xmlns:p="http://schemas.openxmlformats.org/presentationml/2006/main">
  <p:tag name="AS_UNIQUEID" val="3755"/>
</p:tagLst>
</file>

<file path=ppt/tags/tag687.xml><?xml version="1.0" encoding="utf-8"?>
<p:tagLst xmlns:p="http://schemas.openxmlformats.org/presentationml/2006/main">
  <p:tag name="AS_UNIQUEID" val="3756"/>
</p:tagLst>
</file>

<file path=ppt/tags/tag688.xml><?xml version="1.0" encoding="utf-8"?>
<p:tagLst xmlns:p="http://schemas.openxmlformats.org/presentationml/2006/main">
  <p:tag name="AS_UNIQUEID" val="3757"/>
</p:tagLst>
</file>

<file path=ppt/tags/tag689.xml><?xml version="1.0" encoding="utf-8"?>
<p:tagLst xmlns:p="http://schemas.openxmlformats.org/presentationml/2006/main">
  <p:tag name="AS_UNIQUEID" val="3758"/>
</p:tagLst>
</file>

<file path=ppt/tags/tag69.xml><?xml version="1.0" encoding="utf-8"?>
<p:tagLst xmlns:p="http://schemas.openxmlformats.org/presentationml/2006/main">
  <p:tag name="AS_UNIQUEID" val="3203"/>
</p:tagLst>
</file>

<file path=ppt/tags/tag690.xml><?xml version="1.0" encoding="utf-8"?>
<p:tagLst xmlns:p="http://schemas.openxmlformats.org/presentationml/2006/main">
  <p:tag name="AS_UNIQUEID" val="3759"/>
</p:tagLst>
</file>

<file path=ppt/tags/tag691.xml><?xml version="1.0" encoding="utf-8"?>
<p:tagLst xmlns:p="http://schemas.openxmlformats.org/presentationml/2006/main">
  <p:tag name="AS_UNIQUEID" val="3760"/>
</p:tagLst>
</file>

<file path=ppt/tags/tag692.xml><?xml version="1.0" encoding="utf-8"?>
<p:tagLst xmlns:p="http://schemas.openxmlformats.org/presentationml/2006/main">
  <p:tag name="AS_UNIQUEID" val="3761"/>
</p:tagLst>
</file>

<file path=ppt/tags/tag693.xml><?xml version="1.0" encoding="utf-8"?>
<p:tagLst xmlns:p="http://schemas.openxmlformats.org/presentationml/2006/main">
  <p:tag name="AS_UNIQUEID" val="3762"/>
</p:tagLst>
</file>

<file path=ppt/tags/tag694.xml><?xml version="1.0" encoding="utf-8"?>
<p:tagLst xmlns:p="http://schemas.openxmlformats.org/presentationml/2006/main">
  <p:tag name="AS_UNIQUEID" val="3763"/>
</p:tagLst>
</file>

<file path=ppt/tags/tag695.xml><?xml version="1.0" encoding="utf-8"?>
<p:tagLst xmlns:p="http://schemas.openxmlformats.org/presentationml/2006/main">
  <p:tag name="AS_UNIQUEID" val="3764"/>
</p:tagLst>
</file>

<file path=ppt/tags/tag696.xml><?xml version="1.0" encoding="utf-8"?>
<p:tagLst xmlns:p="http://schemas.openxmlformats.org/presentationml/2006/main">
  <p:tag name="AS_UNIQUEID" val="3765"/>
</p:tagLst>
</file>

<file path=ppt/tags/tag697.xml><?xml version="1.0" encoding="utf-8"?>
<p:tagLst xmlns:p="http://schemas.openxmlformats.org/presentationml/2006/main">
  <p:tag name="AS_UNIQUEID" val="3766"/>
</p:tagLst>
</file>

<file path=ppt/tags/tag698.xml><?xml version="1.0" encoding="utf-8"?>
<p:tagLst xmlns:p="http://schemas.openxmlformats.org/presentationml/2006/main">
  <p:tag name="AS_UNIQUEID" val="3767"/>
</p:tagLst>
</file>

<file path=ppt/tags/tag699.xml><?xml version="1.0" encoding="utf-8"?>
<p:tagLst xmlns:p="http://schemas.openxmlformats.org/presentationml/2006/main">
  <p:tag name="AS_UNIQUEID" val="3768"/>
</p:tagLst>
</file>

<file path=ppt/tags/tag7.xml><?xml version="1.0" encoding="utf-8"?>
<p:tagLst xmlns:p="http://schemas.openxmlformats.org/presentationml/2006/main">
  <p:tag name="AS_UNIQUEID" val="3157"/>
</p:tagLst>
</file>

<file path=ppt/tags/tag70.xml><?xml version="1.0" encoding="utf-8"?>
<p:tagLst xmlns:p="http://schemas.openxmlformats.org/presentationml/2006/main">
  <p:tag name="AS_UNIQUEID" val="3220"/>
</p:tagLst>
</file>

<file path=ppt/tags/tag700.xml><?xml version="1.0" encoding="utf-8"?>
<p:tagLst xmlns:p="http://schemas.openxmlformats.org/presentationml/2006/main">
  <p:tag name="AS_UNIQUEID" val="3769"/>
</p:tagLst>
</file>

<file path=ppt/tags/tag701.xml><?xml version="1.0" encoding="utf-8"?>
<p:tagLst xmlns:p="http://schemas.openxmlformats.org/presentationml/2006/main">
  <p:tag name="AS_UNIQUEID" val="3770"/>
</p:tagLst>
</file>

<file path=ppt/tags/tag702.xml><?xml version="1.0" encoding="utf-8"?>
<p:tagLst xmlns:p="http://schemas.openxmlformats.org/presentationml/2006/main">
  <p:tag name="AS_UNIQUEID" val="3771"/>
</p:tagLst>
</file>

<file path=ppt/tags/tag703.xml><?xml version="1.0" encoding="utf-8"?>
<p:tagLst xmlns:p="http://schemas.openxmlformats.org/presentationml/2006/main">
  <p:tag name="AS_UNIQUEID" val="3772"/>
</p:tagLst>
</file>

<file path=ppt/tags/tag704.xml><?xml version="1.0" encoding="utf-8"?>
<p:tagLst xmlns:p="http://schemas.openxmlformats.org/presentationml/2006/main">
  <p:tag name="AS_UNIQUEID" val="3773"/>
</p:tagLst>
</file>

<file path=ppt/tags/tag705.xml><?xml version="1.0" encoding="utf-8"?>
<p:tagLst xmlns:p="http://schemas.openxmlformats.org/presentationml/2006/main">
  <p:tag name="AS_UNIQUEID" val="3774"/>
</p:tagLst>
</file>

<file path=ppt/tags/tag706.xml><?xml version="1.0" encoding="utf-8"?>
<p:tagLst xmlns:p="http://schemas.openxmlformats.org/presentationml/2006/main">
  <p:tag name="AS_UNIQUEID" val="3775"/>
</p:tagLst>
</file>

<file path=ppt/tags/tag707.xml><?xml version="1.0" encoding="utf-8"?>
<p:tagLst xmlns:p="http://schemas.openxmlformats.org/presentationml/2006/main">
  <p:tag name="AS_UNIQUEID" val="3776"/>
</p:tagLst>
</file>

<file path=ppt/tags/tag708.xml><?xml version="1.0" encoding="utf-8"?>
<p:tagLst xmlns:p="http://schemas.openxmlformats.org/presentationml/2006/main">
  <p:tag name="AS_UNIQUEID" val="3777"/>
</p:tagLst>
</file>

<file path=ppt/tags/tag709.xml><?xml version="1.0" encoding="utf-8"?>
<p:tagLst xmlns:p="http://schemas.openxmlformats.org/presentationml/2006/main">
  <p:tag name="AS_UNIQUEID" val="3778"/>
</p:tagLst>
</file>

<file path=ppt/tags/tag71.xml><?xml version="1.0" encoding="utf-8"?>
<p:tagLst xmlns:p="http://schemas.openxmlformats.org/presentationml/2006/main">
  <p:tag name="AS_UNIQUEID" val="3205"/>
  <p:tag name="KSO_WM_BEAUTIFY_FLAG" val="#wm#"/>
  <p:tag name="KSO_WM_TAG_VERSION" val="1.0"/>
  <p:tag name="KSO_WM_TEMPLATE_CATEGORY" val="diagram"/>
  <p:tag name="KSO_WM_TEMPLATE_INDEX" val="20221071"/>
  <p:tag name="KSO_WM_UNIT_BLOCK" val="0"/>
  <p:tag name="KSO_WM_UNIT_COMPATIBLE" val="0"/>
  <p:tag name="KSO_WM_UNIT_DEC_AREA_ID" val="4acfebaaad4d482bb3c640c790ca4d9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80;2"/>
  <p:tag name="KSO_WM_UNIT_DIAGRAM_ISNUMVISUAL" val="0"/>
  <p:tag name="KSO_WM_UNIT_DIAGRAM_ISREFERUNIT" val="0"/>
  <p:tag name="KSO_WM_UNIT_HIGHLIGHT" val="0"/>
  <p:tag name="KSO_WM_UNIT_ID" val="diagram202210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THANKS"/>
  <p:tag name="KSO_WM_UNIT_SM_LIMIT_TYPE" val="2"/>
  <p:tag name="KSO_WM_UNIT_TYPE" val="a"/>
  <p:tag name="KSO_WM_UNIT_VALUE" val="9"/>
</p:tagLst>
</file>

<file path=ppt/tags/tag710.xml><?xml version="1.0" encoding="utf-8"?>
<p:tagLst xmlns:p="http://schemas.openxmlformats.org/presentationml/2006/main">
  <p:tag name="AS_UNIQUEID" val="3779"/>
</p:tagLst>
</file>

<file path=ppt/tags/tag711.xml><?xml version="1.0" encoding="utf-8"?>
<p:tagLst xmlns:p="http://schemas.openxmlformats.org/presentationml/2006/main">
  <p:tag name="AS_UNIQUEID" val="3780"/>
</p:tagLst>
</file>

<file path=ppt/tags/tag712.xml><?xml version="1.0" encoding="utf-8"?>
<p:tagLst xmlns:p="http://schemas.openxmlformats.org/presentationml/2006/main">
  <p:tag name="AS_UNIQUEID" val="3781"/>
</p:tagLst>
</file>

<file path=ppt/tags/tag713.xml><?xml version="1.0" encoding="utf-8"?>
<p:tagLst xmlns:p="http://schemas.openxmlformats.org/presentationml/2006/main">
  <p:tag name="AS_UNIQUEID" val="3782"/>
</p:tagLst>
</file>

<file path=ppt/tags/tag714.xml><?xml version="1.0" encoding="utf-8"?>
<p:tagLst xmlns:p="http://schemas.openxmlformats.org/presentationml/2006/main">
  <p:tag name="AS_UNIQUEID" val="3783"/>
</p:tagLst>
</file>

<file path=ppt/tags/tag715.xml><?xml version="1.0" encoding="utf-8"?>
<p:tagLst xmlns:p="http://schemas.openxmlformats.org/presentationml/2006/main">
  <p:tag name="AS_UNIQUEID" val="3784"/>
</p:tagLst>
</file>

<file path=ppt/tags/tag716.xml><?xml version="1.0" encoding="utf-8"?>
<p:tagLst xmlns:p="http://schemas.openxmlformats.org/presentationml/2006/main">
  <p:tag name="AS_UNIQUEID" val="3785"/>
</p:tagLst>
</file>

<file path=ppt/tags/tag717.xml><?xml version="1.0" encoding="utf-8"?>
<p:tagLst xmlns:p="http://schemas.openxmlformats.org/presentationml/2006/main">
  <p:tag name="AS_UNIQUEID" val="3786"/>
</p:tagLst>
</file>

<file path=ppt/tags/tag718.xml><?xml version="1.0" encoding="utf-8"?>
<p:tagLst xmlns:p="http://schemas.openxmlformats.org/presentationml/2006/main">
  <p:tag name="AS_UNIQUEID" val="3787"/>
</p:tagLst>
</file>

<file path=ppt/tags/tag719.xml><?xml version="1.0" encoding="utf-8"?>
<p:tagLst xmlns:p="http://schemas.openxmlformats.org/presentationml/2006/main">
  <p:tag name="AS_UNIQUEID" val="3788"/>
</p:tagLst>
</file>

<file path=ppt/tags/tag72.xml><?xml version="1.0" encoding="utf-8"?>
<p:tagLst xmlns:p="http://schemas.openxmlformats.org/presentationml/2006/main">
  <p:tag name="AS_UNIQUEID" val="3206"/>
  <p:tag name="KSO_WM_BEAUTIFY_FLAG" val="#wm#"/>
  <p:tag name="KSO_WM_TAG_VERSION" val="1.0"/>
  <p:tag name="KSO_WM_TEMPLATE_CATEGORY" val="diagram"/>
  <p:tag name="KSO_WM_TEMPLATE_INDEX" val="20221071"/>
  <p:tag name="KSO_WM_UNIT_BLOCK" val="0"/>
  <p:tag name="KSO_WM_UNIT_COMPATIBLE" val="0"/>
  <p:tag name="KSO_WM_UNIT_DEC_AREA_ID" val="c45cacd1665f4ad197a82c6a178350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32;2"/>
  <p:tag name="KSO_WM_UNIT_DIAGRAM_ISNUMVISUAL" val="0"/>
  <p:tag name="KSO_WM_UNIT_DIAGRAM_ISREFERUNIT" val="0"/>
  <p:tag name="KSO_WM_UNIT_HIGHLIGHT" val="0"/>
  <p:tag name="KSO_WM_UNIT_ID" val="diagram2022107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FOR WATCHING"/>
  <p:tag name="KSO_WM_UNIT_SM_LIMIT_TYPE" val="2"/>
  <p:tag name="KSO_WM_UNIT_TEXT_FILL_FORE_SCHEMECOLOR_INDEX" val="5"/>
  <p:tag name="KSO_WM_UNIT_TEXT_FILL_FORE_SCHEMECOLOR_INDEX_BRIGHTNESS" val="0"/>
  <p:tag name="KSO_WM_UNIT_TEXT_FILL_TYPE" val="1"/>
  <p:tag name="KSO_WM_UNIT_TYPE" val="b"/>
  <p:tag name="KSO_WM_UNIT_VALUE" val="14"/>
</p:tagLst>
</file>

<file path=ppt/tags/tag720.xml><?xml version="1.0" encoding="utf-8"?>
<p:tagLst xmlns:p="http://schemas.openxmlformats.org/presentationml/2006/main">
  <p:tag name="AS_UNIQUEID" val="3789"/>
</p:tagLst>
</file>

<file path=ppt/tags/tag721.xml><?xml version="1.0" encoding="utf-8"?>
<p:tagLst xmlns:p="http://schemas.openxmlformats.org/presentationml/2006/main">
  <p:tag name="AS_UNIQUEID" val="3790"/>
</p:tagLst>
</file>

<file path=ppt/tags/tag722.xml><?xml version="1.0" encoding="utf-8"?>
<p:tagLst xmlns:p="http://schemas.openxmlformats.org/presentationml/2006/main">
  <p:tag name="AS_UNIQUEID" val="3791"/>
</p:tagLst>
</file>

<file path=ppt/tags/tag723.xml><?xml version="1.0" encoding="utf-8"?>
<p:tagLst xmlns:p="http://schemas.openxmlformats.org/presentationml/2006/main">
  <p:tag name="AS_UNIQUEID" val="3792"/>
</p:tagLst>
</file>

<file path=ppt/tags/tag724.xml><?xml version="1.0" encoding="utf-8"?>
<p:tagLst xmlns:p="http://schemas.openxmlformats.org/presentationml/2006/main">
  <p:tag name="AS_UNIQUEID" val="3793"/>
</p:tagLst>
</file>

<file path=ppt/tags/tag725.xml><?xml version="1.0" encoding="utf-8"?>
<p:tagLst xmlns:p="http://schemas.openxmlformats.org/presentationml/2006/main">
  <p:tag name="AS_UNIQUEID" val="3794"/>
</p:tagLst>
</file>

<file path=ppt/tags/tag726.xml><?xml version="1.0" encoding="utf-8"?>
<p:tagLst xmlns:p="http://schemas.openxmlformats.org/presentationml/2006/main">
  <p:tag name="AS_UNIQUEID" val="3795"/>
</p:tagLst>
</file>

<file path=ppt/tags/tag727.xml><?xml version="1.0" encoding="utf-8"?>
<p:tagLst xmlns:p="http://schemas.openxmlformats.org/presentationml/2006/main">
  <p:tag name="AS_UNIQUEID" val="3796"/>
</p:tagLst>
</file>

<file path=ppt/tags/tag728.xml><?xml version="1.0" encoding="utf-8"?>
<p:tagLst xmlns:p="http://schemas.openxmlformats.org/presentationml/2006/main">
  <p:tag name="AS_UNIQUEID" val="3797"/>
</p:tagLst>
</file>

<file path=ppt/tags/tag729.xml><?xml version="1.0" encoding="utf-8"?>
<p:tagLst xmlns:p="http://schemas.openxmlformats.org/presentationml/2006/main">
  <p:tag name="AS_UNIQUEID" val="3798"/>
</p:tagLst>
</file>

<file path=ppt/tags/tag7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30.xml><?xml version="1.0" encoding="utf-8"?>
<p:tagLst xmlns:p="http://schemas.openxmlformats.org/presentationml/2006/main">
  <p:tag name="AS_UNIQUEID" val="3799"/>
</p:tagLst>
</file>

<file path=ppt/tags/tag731.xml><?xml version="1.0" encoding="utf-8"?>
<p:tagLst xmlns:p="http://schemas.openxmlformats.org/presentationml/2006/main">
  <p:tag name="AS_UNIQUEID" val="3800"/>
</p:tagLst>
</file>

<file path=ppt/tags/tag732.xml><?xml version="1.0" encoding="utf-8"?>
<p:tagLst xmlns:p="http://schemas.openxmlformats.org/presentationml/2006/main">
  <p:tag name="AS_UNIQUEID" val="3801"/>
</p:tagLst>
</file>

<file path=ppt/tags/tag733.xml><?xml version="1.0" encoding="utf-8"?>
<p:tagLst xmlns:p="http://schemas.openxmlformats.org/presentationml/2006/main">
  <p:tag name="AS_UNIQUEID" val="3802"/>
</p:tagLst>
</file>

<file path=ppt/tags/tag734.xml><?xml version="1.0" encoding="utf-8"?>
<p:tagLst xmlns:p="http://schemas.openxmlformats.org/presentationml/2006/main">
  <p:tag name="AS_UNIQUEID" val="3803"/>
</p:tagLst>
</file>

<file path=ppt/tags/tag735.xml><?xml version="1.0" encoding="utf-8"?>
<p:tagLst xmlns:p="http://schemas.openxmlformats.org/presentationml/2006/main">
  <p:tag name="AS_UNIQUEID" val="3804"/>
</p:tagLst>
</file>

<file path=ppt/tags/tag736.xml><?xml version="1.0" encoding="utf-8"?>
<p:tagLst xmlns:p="http://schemas.openxmlformats.org/presentationml/2006/main">
  <p:tag name="AS_UNIQUEID" val="3805"/>
</p:tagLst>
</file>

<file path=ppt/tags/tag737.xml><?xml version="1.0" encoding="utf-8"?>
<p:tagLst xmlns:p="http://schemas.openxmlformats.org/presentationml/2006/main">
  <p:tag name="AS_UNIQUEID" val="3806"/>
</p:tagLst>
</file>

<file path=ppt/tags/tag738.xml><?xml version="1.0" encoding="utf-8"?>
<p:tagLst xmlns:p="http://schemas.openxmlformats.org/presentationml/2006/main">
  <p:tag name="AS_UNIQUEID" val="3807"/>
</p:tagLst>
</file>

<file path=ppt/tags/tag739.xml><?xml version="1.0" encoding="utf-8"?>
<p:tagLst xmlns:p="http://schemas.openxmlformats.org/presentationml/2006/main">
  <p:tag name="AS_UNIQUEID" val="3808"/>
</p:tagLst>
</file>

<file path=ppt/tags/tag74.xml><?xml version="1.0" encoding="utf-8"?>
<p:tagLst xmlns:p="http://schemas.openxmlformats.org/presentationml/2006/main">
  <p:tag name="AS_UNIQUEID" val="3221"/>
</p:tagLst>
</file>

<file path=ppt/tags/tag740.xml><?xml version="1.0" encoding="utf-8"?>
<p:tagLst xmlns:p="http://schemas.openxmlformats.org/presentationml/2006/main">
  <p:tag name="AS_UNIQUEID" val="3809"/>
</p:tagLst>
</file>

<file path=ppt/tags/tag741.xml><?xml version="1.0" encoding="utf-8"?>
<p:tagLst xmlns:p="http://schemas.openxmlformats.org/presentationml/2006/main">
  <p:tag name="AS_UNIQUEID" val="3810"/>
</p:tagLst>
</file>

<file path=ppt/tags/tag742.xml><?xml version="1.0" encoding="utf-8"?>
<p:tagLst xmlns:p="http://schemas.openxmlformats.org/presentationml/2006/main">
  <p:tag name="AS_UNIQUEID" val="3811"/>
</p:tagLst>
</file>

<file path=ppt/tags/tag743.xml><?xml version="1.0" encoding="utf-8"?>
<p:tagLst xmlns:p="http://schemas.openxmlformats.org/presentationml/2006/main">
  <p:tag name="AS_UNIQUEID" val="3812"/>
</p:tagLst>
</file>

<file path=ppt/tags/tag744.xml><?xml version="1.0" encoding="utf-8"?>
<p:tagLst xmlns:p="http://schemas.openxmlformats.org/presentationml/2006/main">
  <p:tag name="AS_UNIQUEID" val="3813"/>
</p:tagLst>
</file>

<file path=ppt/tags/tag745.xml><?xml version="1.0" encoding="utf-8"?>
<p:tagLst xmlns:p="http://schemas.openxmlformats.org/presentationml/2006/main">
  <p:tag name="AS_UNIQUEID" val="3814"/>
  <p:tag name="KSO_WM_BEAUTIFY_FLAG" val=""/>
</p:tagLst>
</file>

<file path=ppt/tags/tag746.xml><?xml version="1.0" encoding="utf-8"?>
<p:tagLst xmlns:p="http://schemas.openxmlformats.org/presentationml/2006/main">
  <p:tag name="AS_UNIQUEID" val="3815"/>
</p:tagLst>
</file>

<file path=ppt/tags/tag747.xml><?xml version="1.0" encoding="utf-8"?>
<p:tagLst xmlns:p="http://schemas.openxmlformats.org/presentationml/2006/main">
  <p:tag name="AS_UNIQUEID" val="3816"/>
</p:tagLst>
</file>

<file path=ppt/tags/tag748.xml><?xml version="1.0" encoding="utf-8"?>
<p:tagLst xmlns:p="http://schemas.openxmlformats.org/presentationml/2006/main">
  <p:tag name="AS_UNIQUEID" val="3817"/>
</p:tagLst>
</file>

<file path=ppt/tags/tag749.xml><?xml version="1.0" encoding="utf-8"?>
<p:tagLst xmlns:p="http://schemas.openxmlformats.org/presentationml/2006/main">
  <p:tag name="AS_UNIQUEID" val="3818"/>
</p:tagLst>
</file>

<file path=ppt/tags/tag75.xml><?xml version="1.0" encoding="utf-8"?>
<p:tagLst xmlns:p="http://schemas.openxmlformats.org/presentationml/2006/main">
  <p:tag name="AS_UNIQUEID" val="2813"/>
</p:tagLst>
</file>

<file path=ppt/tags/tag750.xml><?xml version="1.0" encoding="utf-8"?>
<p:tagLst xmlns:p="http://schemas.openxmlformats.org/presentationml/2006/main">
  <p:tag name="AS_UNIQUEID" val="3819"/>
  <p:tag name="KSO_WM_BEAUTIFY_FLAG" val=""/>
</p:tagLst>
</file>

<file path=ppt/tags/tag751.xml><?xml version="1.0" encoding="utf-8"?>
<p:tagLst xmlns:p="http://schemas.openxmlformats.org/presentationml/2006/main">
  <p:tag name="AS_UNIQUEID" val="3820"/>
</p:tagLst>
</file>

<file path=ppt/tags/tag752.xml><?xml version="1.0" encoding="utf-8"?>
<p:tagLst xmlns:p="http://schemas.openxmlformats.org/presentationml/2006/main">
  <p:tag name="AS_UNIQUEID" val="3821"/>
</p:tagLst>
</file>

<file path=ppt/tags/tag753.xml><?xml version="1.0" encoding="utf-8"?>
<p:tagLst xmlns:p="http://schemas.openxmlformats.org/presentationml/2006/main">
  <p:tag name="AS_UNIQUEID" val="3822"/>
</p:tagLst>
</file>

<file path=ppt/tags/tag754.xml><?xml version="1.0" encoding="utf-8"?>
<p:tagLst xmlns:p="http://schemas.openxmlformats.org/presentationml/2006/main">
  <p:tag name="AS_UNIQUEID" val="3823"/>
</p:tagLst>
</file>

<file path=ppt/tags/tag755.xml><?xml version="1.0" encoding="utf-8"?>
<p:tagLst xmlns:p="http://schemas.openxmlformats.org/presentationml/2006/main">
  <p:tag name="AS_UNIQUEID" val="3824"/>
</p:tagLst>
</file>

<file path=ppt/tags/tag756.xml><?xml version="1.0" encoding="utf-8"?>
<p:tagLst xmlns:p="http://schemas.openxmlformats.org/presentationml/2006/main">
  <p:tag name="AS_UNIQUEID" val="3825"/>
</p:tagLst>
</file>

<file path=ppt/tags/tag757.xml><?xml version="1.0" encoding="utf-8"?>
<p:tagLst xmlns:p="http://schemas.openxmlformats.org/presentationml/2006/main">
  <p:tag name="AS_UNIQUEID" val="3826"/>
</p:tagLst>
</file>

<file path=ppt/tags/tag758.xml><?xml version="1.0" encoding="utf-8"?>
<p:tagLst xmlns:p="http://schemas.openxmlformats.org/presentationml/2006/main">
  <p:tag name="AS_UNIQUEID" val="3827"/>
</p:tagLst>
</file>

<file path=ppt/tags/tag759.xml><?xml version="1.0" encoding="utf-8"?>
<p:tagLst xmlns:p="http://schemas.openxmlformats.org/presentationml/2006/main">
  <p:tag name="AS_UNIQUEID" val="3828"/>
</p:tagLst>
</file>

<file path=ppt/tags/tag76.xml><?xml version="1.0" encoding="utf-8"?>
<p:tagLst xmlns:p="http://schemas.openxmlformats.org/presentationml/2006/main">
  <p:tag name="AS_UNIQUEID" val="426"/>
</p:tagLst>
</file>

<file path=ppt/tags/tag760.xml><?xml version="1.0" encoding="utf-8"?>
<p:tagLst xmlns:p="http://schemas.openxmlformats.org/presentationml/2006/main">
  <p:tag name="AS_UNIQUEID" val="3829"/>
</p:tagLst>
</file>

<file path=ppt/tags/tag761.xml><?xml version="1.0" encoding="utf-8"?>
<p:tagLst xmlns:p="http://schemas.openxmlformats.org/presentationml/2006/main">
  <p:tag name="AS_UNIQUEID" val="3830"/>
</p:tagLst>
</file>

<file path=ppt/tags/tag762.xml><?xml version="1.0" encoding="utf-8"?>
<p:tagLst xmlns:p="http://schemas.openxmlformats.org/presentationml/2006/main">
  <p:tag name="AS_UNIQUEID" val="3831"/>
</p:tagLst>
</file>

<file path=ppt/tags/tag763.xml><?xml version="1.0" encoding="utf-8"?>
<p:tagLst xmlns:p="http://schemas.openxmlformats.org/presentationml/2006/main">
  <p:tag name="AS_UNIQUEID" val="3832"/>
</p:tagLst>
</file>

<file path=ppt/tags/tag764.xml><?xml version="1.0" encoding="utf-8"?>
<p:tagLst xmlns:p="http://schemas.openxmlformats.org/presentationml/2006/main">
  <p:tag name="AS_UNIQUEID" val="3833"/>
</p:tagLst>
</file>

<file path=ppt/tags/tag765.xml><?xml version="1.0" encoding="utf-8"?>
<p:tagLst xmlns:p="http://schemas.openxmlformats.org/presentationml/2006/main">
  <p:tag name="AS_UNIQUEID" val="3834"/>
</p:tagLst>
</file>

<file path=ppt/tags/tag766.xml><?xml version="1.0" encoding="utf-8"?>
<p:tagLst xmlns:p="http://schemas.openxmlformats.org/presentationml/2006/main">
  <p:tag name="AS_UNIQUEID" val="3835"/>
</p:tagLst>
</file>

<file path=ppt/tags/tag767.xml><?xml version="1.0" encoding="utf-8"?>
<p:tagLst xmlns:p="http://schemas.openxmlformats.org/presentationml/2006/main">
  <p:tag name="AS_UNIQUEID" val="3836"/>
</p:tagLst>
</file>

<file path=ppt/tags/tag768.xml><?xml version="1.0" encoding="utf-8"?>
<p:tagLst xmlns:p="http://schemas.openxmlformats.org/presentationml/2006/main">
  <p:tag name="AS_UNIQUEID" val="3837"/>
</p:tagLst>
</file>

<file path=ppt/tags/tag769.xml><?xml version="1.0" encoding="utf-8"?>
<p:tagLst xmlns:p="http://schemas.openxmlformats.org/presentationml/2006/main">
  <p:tag name="AS_UNIQUEID" val="3838"/>
</p:tagLst>
</file>

<file path=ppt/tags/tag77.xml><?xml version="1.0" encoding="utf-8"?>
<p:tagLst xmlns:p="http://schemas.openxmlformats.org/presentationml/2006/main">
  <p:tag name="AS_UNIQUEID" val="427"/>
</p:tagLst>
</file>

<file path=ppt/tags/tag770.xml><?xml version="1.0" encoding="utf-8"?>
<p:tagLst xmlns:p="http://schemas.openxmlformats.org/presentationml/2006/main">
  <p:tag name="AS_UNIQUEID" val="3839"/>
</p:tagLst>
</file>

<file path=ppt/tags/tag771.xml><?xml version="1.0" encoding="utf-8"?>
<p:tagLst xmlns:p="http://schemas.openxmlformats.org/presentationml/2006/main">
  <p:tag name="AS_UNIQUEID" val="3840"/>
</p:tagLst>
</file>

<file path=ppt/tags/tag772.xml><?xml version="1.0" encoding="utf-8"?>
<p:tagLst xmlns:p="http://schemas.openxmlformats.org/presentationml/2006/main">
  <p:tag name="AS_UNIQUEID" val="3841"/>
</p:tagLst>
</file>

<file path=ppt/tags/tag773.xml><?xml version="1.0" encoding="utf-8"?>
<p:tagLst xmlns:p="http://schemas.openxmlformats.org/presentationml/2006/main">
  <p:tag name="AS_UNIQUEID" val="3842"/>
</p:tagLst>
</file>

<file path=ppt/tags/tag774.xml><?xml version="1.0" encoding="utf-8"?>
<p:tagLst xmlns:p="http://schemas.openxmlformats.org/presentationml/2006/main">
  <p:tag name="AS_UNIQUEID" val="3843"/>
</p:tagLst>
</file>

<file path=ppt/tags/tag775.xml><?xml version="1.0" encoding="utf-8"?>
<p:tagLst xmlns:p="http://schemas.openxmlformats.org/presentationml/2006/main">
  <p:tag name="AS_UNIQUEID" val="3844"/>
</p:tagLst>
</file>

<file path=ppt/tags/tag776.xml><?xml version="1.0" encoding="utf-8"?>
<p:tagLst xmlns:p="http://schemas.openxmlformats.org/presentationml/2006/main">
  <p:tag name="AS_UNIQUEID" val="3845"/>
</p:tagLst>
</file>

<file path=ppt/tags/tag777.xml><?xml version="1.0" encoding="utf-8"?>
<p:tagLst xmlns:p="http://schemas.openxmlformats.org/presentationml/2006/main">
  <p:tag name="AS_UNIQUEID" val="3846"/>
</p:tagLst>
</file>

<file path=ppt/tags/tag778.xml><?xml version="1.0" encoding="utf-8"?>
<p:tagLst xmlns:p="http://schemas.openxmlformats.org/presentationml/2006/main">
  <p:tag name="AS_UNIQUEID" val="3847"/>
</p:tagLst>
</file>

<file path=ppt/tags/tag779.xml><?xml version="1.0" encoding="utf-8"?>
<p:tagLst xmlns:p="http://schemas.openxmlformats.org/presentationml/2006/main">
  <p:tag name="AS_UNIQUEID" val="3848"/>
</p:tagLst>
</file>

<file path=ppt/tags/tag78.xml><?xml version="1.0" encoding="utf-8"?>
<p:tagLst xmlns:p="http://schemas.openxmlformats.org/presentationml/2006/main">
  <p:tag name="AS_UNIQUEID" val="428"/>
</p:tagLst>
</file>

<file path=ppt/tags/tag780.xml><?xml version="1.0" encoding="utf-8"?>
<p:tagLst xmlns:p="http://schemas.openxmlformats.org/presentationml/2006/main">
  <p:tag name="AS_UNIQUEID" val="3849"/>
</p:tagLst>
</file>

<file path=ppt/tags/tag781.xml><?xml version="1.0" encoding="utf-8"?>
<p:tagLst xmlns:p="http://schemas.openxmlformats.org/presentationml/2006/main">
  <p:tag name="AS_UNIQUEID" val="3850"/>
</p:tagLst>
</file>

<file path=ppt/tags/tag782.xml><?xml version="1.0" encoding="utf-8"?>
<p:tagLst xmlns:p="http://schemas.openxmlformats.org/presentationml/2006/main">
  <p:tag name="AS_UNIQUEID" val="3851"/>
</p:tagLst>
</file>

<file path=ppt/tags/tag783.xml><?xml version="1.0" encoding="utf-8"?>
<p:tagLst xmlns:p="http://schemas.openxmlformats.org/presentationml/2006/main">
  <p:tag name="AS_UNIQUEID" val="3852"/>
</p:tagLst>
</file>

<file path=ppt/tags/tag784.xml><?xml version="1.0" encoding="utf-8"?>
<p:tagLst xmlns:p="http://schemas.openxmlformats.org/presentationml/2006/main">
  <p:tag name="AS_UNIQUEID" val="3853"/>
</p:tagLst>
</file>

<file path=ppt/tags/tag78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mE4NmViMGViNmExYjI2YzJjNjMxOWE4ZmUzYTQyMTYifQ=="/>
  <p:tag name="KSO_WPP_MARK_KEY" val="d096d8f3-9dac-49be-9d0a-154093e8b670"/>
</p:tagLst>
</file>

<file path=ppt/tags/tag79.xml><?xml version="1.0" encoding="utf-8"?>
<p:tagLst xmlns:p="http://schemas.openxmlformats.org/presentationml/2006/main">
  <p:tag name="AS_UNIQUEID" val="429"/>
</p:tagLst>
</file>

<file path=ppt/tags/tag8.xml><?xml version="1.0" encoding="utf-8"?>
<p:tagLst xmlns:p="http://schemas.openxmlformats.org/presentationml/2006/main">
  <p:tag name="AS_UNIQUEID" val="3158"/>
</p:tagLst>
</file>

<file path=ppt/tags/tag80.xml><?xml version="1.0" encoding="utf-8"?>
<p:tagLst xmlns:p="http://schemas.openxmlformats.org/presentationml/2006/main">
  <p:tag name="AS_UNIQUEID" val="430"/>
</p:tagLst>
</file>

<file path=ppt/tags/tag81.xml><?xml version="1.0" encoding="utf-8"?>
<p:tagLst xmlns:p="http://schemas.openxmlformats.org/presentationml/2006/main">
  <p:tag name="AS_UNIQUEID" val="431"/>
</p:tagLst>
</file>

<file path=ppt/tags/tag82.xml><?xml version="1.0" encoding="utf-8"?>
<p:tagLst xmlns:p="http://schemas.openxmlformats.org/presentationml/2006/main">
  <p:tag name="AS_UNIQUEID" val="432"/>
</p:tagLst>
</file>

<file path=ppt/tags/tag83.xml><?xml version="1.0" encoding="utf-8"?>
<p:tagLst xmlns:p="http://schemas.openxmlformats.org/presentationml/2006/main">
  <p:tag name="AS_UNIQUEID" val="433"/>
</p:tagLst>
</file>

<file path=ppt/tags/tag84.xml><?xml version="1.0" encoding="utf-8"?>
<p:tagLst xmlns:p="http://schemas.openxmlformats.org/presentationml/2006/main">
  <p:tag name="AS_UNIQUEID" val="434"/>
</p:tagLst>
</file>

<file path=ppt/tags/tag85.xml><?xml version="1.0" encoding="utf-8"?>
<p:tagLst xmlns:p="http://schemas.openxmlformats.org/presentationml/2006/main">
  <p:tag name="AS_UNIQUEID" val="435"/>
</p:tagLst>
</file>

<file path=ppt/tags/tag86.xml><?xml version="1.0" encoding="utf-8"?>
<p:tagLst xmlns:p="http://schemas.openxmlformats.org/presentationml/2006/main">
  <p:tag name="AS_UNIQUEID" val="436"/>
</p:tagLst>
</file>

<file path=ppt/tags/tag87.xml><?xml version="1.0" encoding="utf-8"?>
<p:tagLst xmlns:p="http://schemas.openxmlformats.org/presentationml/2006/main">
  <p:tag name="AS_UNIQUEID" val="437"/>
</p:tagLst>
</file>

<file path=ppt/tags/tag88.xml><?xml version="1.0" encoding="utf-8"?>
<p:tagLst xmlns:p="http://schemas.openxmlformats.org/presentationml/2006/main">
  <p:tag name="AS_UNIQUEID" val="438"/>
</p:tagLst>
</file>

<file path=ppt/tags/tag89.xml><?xml version="1.0" encoding="utf-8"?>
<p:tagLst xmlns:p="http://schemas.openxmlformats.org/presentationml/2006/main">
  <p:tag name="AS_UNIQUEID" val="439"/>
</p:tagLst>
</file>

<file path=ppt/tags/tag9.xml><?xml version="1.0" encoding="utf-8"?>
<p:tagLst xmlns:p="http://schemas.openxmlformats.org/presentationml/2006/main">
  <p:tag name="AS_UNIQUEID" val="3159"/>
</p:tagLst>
</file>

<file path=ppt/tags/tag90.xml><?xml version="1.0" encoding="utf-8"?>
<p:tagLst xmlns:p="http://schemas.openxmlformats.org/presentationml/2006/main">
  <p:tag name="AS_UNIQUEID" val="440"/>
</p:tagLst>
</file>

<file path=ppt/tags/tag91.xml><?xml version="1.0" encoding="utf-8"?>
<p:tagLst xmlns:p="http://schemas.openxmlformats.org/presentationml/2006/main">
  <p:tag name="AS_UNIQUEID" val="441"/>
</p:tagLst>
</file>

<file path=ppt/tags/tag92.xml><?xml version="1.0" encoding="utf-8"?>
<p:tagLst xmlns:p="http://schemas.openxmlformats.org/presentationml/2006/main">
  <p:tag name="AS_UNIQUEID" val="442"/>
</p:tagLst>
</file>

<file path=ppt/tags/tag93.xml><?xml version="1.0" encoding="utf-8"?>
<p:tagLst xmlns:p="http://schemas.openxmlformats.org/presentationml/2006/main">
  <p:tag name="AS_UNIQUEID" val="443"/>
</p:tagLst>
</file>

<file path=ppt/tags/tag94.xml><?xml version="1.0" encoding="utf-8"?>
<p:tagLst xmlns:p="http://schemas.openxmlformats.org/presentationml/2006/main">
  <p:tag name="AS_UNIQUEID" val="444"/>
</p:tagLst>
</file>

<file path=ppt/tags/tag95.xml><?xml version="1.0" encoding="utf-8"?>
<p:tagLst xmlns:p="http://schemas.openxmlformats.org/presentationml/2006/main">
  <p:tag name="AS_UNIQUEID" val="445"/>
</p:tagLst>
</file>

<file path=ppt/tags/tag96.xml><?xml version="1.0" encoding="utf-8"?>
<p:tagLst xmlns:p="http://schemas.openxmlformats.org/presentationml/2006/main">
  <p:tag name="AS_UNIQUEID" val="446"/>
</p:tagLst>
</file>

<file path=ppt/tags/tag97.xml><?xml version="1.0" encoding="utf-8"?>
<p:tagLst xmlns:p="http://schemas.openxmlformats.org/presentationml/2006/main">
  <p:tag name="AS_UNIQUEID" val="447"/>
</p:tagLst>
</file>

<file path=ppt/tags/tag98.xml><?xml version="1.0" encoding="utf-8"?>
<p:tagLst xmlns:p="http://schemas.openxmlformats.org/presentationml/2006/main">
  <p:tag name="AS_UNIQUEID" val="448"/>
</p:tagLst>
</file>

<file path=ppt/tags/tag99.xml><?xml version="1.0" encoding="utf-8"?>
<p:tagLst xmlns:p="http://schemas.openxmlformats.org/presentationml/2006/main">
  <p:tag name="AS_UNIQUEID" val="449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lang="zh-CN" altLang="en-US" sz="2800">
            <a:solidFill>
              <a:schemeClr val="tx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202</Paragraphs>
  <Slides>22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0">
      <vt:lpstr>Arial</vt:lpstr>
      <vt:lpstr>微软雅黑</vt:lpstr>
      <vt:lpstr>Wingdings</vt:lpstr>
      <vt:lpstr>宋体</vt:lpstr>
      <vt:lpstr>Calibri Light</vt:lpstr>
      <vt:lpstr>Calibri</vt:lpstr>
      <vt:lpstr>楷体</vt:lpstr>
      <vt:lpstr>Times New Roman</vt:lpstr>
      <vt:lpstr>幼圆</vt:lpstr>
      <vt:lpstr>黑体</vt:lpstr>
      <vt:lpstr>Wingdings 2</vt:lpstr>
      <vt:lpstr>楷体_GB2312</vt:lpstr>
      <vt:lpstr>Verdana</vt:lpstr>
      <vt:lpstr>Comic Sans MS</vt:lpstr>
      <vt:lpstr>华文细黑</vt:lpstr>
      <vt:lpstr>华文新魏</vt:lpstr>
      <vt:lpstr>BatangChe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一、苯酚的物理性质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．与浓溴水取代</vt:lpstr>
      <vt:lpstr>PowerPoint Presentation</vt:lpstr>
      <vt:lpstr>4．与H2加成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2023-03-30T23:31:12.853</cp:lastPrinted>
  <dcterms:created xsi:type="dcterms:W3CDTF">2023-03-30T23:31:12Z</dcterms:created>
  <dcterms:modified xsi:type="dcterms:W3CDTF">2023-03-30T15:31:13Z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