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 id="2147483660" r:id="rId3"/>
    <p:sldMasterId id="2147483672" r:id="rId4"/>
  </p:sldMasterIdLst>
  <p:notesMasterIdLst>
    <p:notesMasterId r:id="rId5"/>
  </p:notesMasterIdLst>
  <p:sldIdLst>
    <p:sldId id="410" r:id="rId6"/>
    <p:sldId id="411" r:id="rId7"/>
    <p:sldId id="435" r:id="rId8"/>
    <p:sldId id="412" r:id="rId9"/>
    <p:sldId id="437" r:id="rId10"/>
    <p:sldId id="415" r:id="rId11"/>
    <p:sldId id="416" r:id="rId12"/>
    <p:sldId id="417" r:id="rId13"/>
    <p:sldId id="418" r:id="rId14"/>
    <p:sldId id="419" r:id="rId15"/>
    <p:sldId id="440" r:id="rId16"/>
    <p:sldId id="420" r:id="rId17"/>
    <p:sldId id="421" r:id="rId18"/>
    <p:sldId id="423" r:id="rId19"/>
    <p:sldId id="424" r:id="rId20"/>
    <p:sldId id="425" r:id="rId21"/>
    <p:sldId id="427" r:id="rId22"/>
    <p:sldId id="428" r:id="rId23"/>
    <p:sldId id="429" r:id="rId24"/>
    <p:sldId id="430" r:id="rId25"/>
    <p:sldId id="432" r:id="rId26"/>
    <p:sldId id="438" r:id="rId27"/>
    <p:sldId id="439"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0" name="dell" initials="" lastIdx="0" clrIdx="0"/>
  <p:cmAuthor id="1" name="admin" initials="a" lastIdx="0" clrIdx="0"/>
  <p:cmAuthor id="2" name="作者" initials="A" lastIdx="0" clrIdx="1"/>
  <p:cmAuthor id="3" name="靳曼" initials="靳" lastIdx="0" clrIdx="2"/>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33"/>
        <p:guide pos="403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tags" Target="tags/tag1067.xml" /><Relationship Id="rId3" Type="http://schemas.openxmlformats.org/officeDocument/2006/relationships/slideMaster" Target="slideMasters/slideMaster2.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Master" Target="slideMasters/slideMaster3.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4.wmf"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264.xml" /><Relationship Id="rId2" Type="http://schemas.openxmlformats.org/officeDocument/2006/relationships/tags" Target="../tags/tag265.xml" /><Relationship Id="rId3" Type="http://schemas.openxmlformats.org/officeDocument/2006/relationships/tags" Target="../tags/tag266.xml" /><Relationship Id="rId4" Type="http://schemas.openxmlformats.org/officeDocument/2006/relationships/tags" Target="../tags/tag267.xml" /><Relationship Id="rId5" Type="http://schemas.openxmlformats.org/officeDocument/2006/relationships/tags" Target="../tags/tag268.xml" /><Relationship Id="rId6" Type="http://schemas.openxmlformats.org/officeDocument/2006/relationships/tags" Target="../tags/tag269.xml" /><Relationship Id="rId7" Type="http://schemas.openxmlformats.org/officeDocument/2006/relationships/tags" Target="../tags/tag270.xml" /><Relationship Id="rId8"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 Id="rId3" Type="http://schemas.openxmlformats.org/officeDocument/2006/relationships/tags" Target="../tags/tag488.xml" /><Relationship Id="rId4" Type="http://schemas.openxmlformats.org/officeDocument/2006/relationships/tags" Target="../tags/tag489.xml" /><Relationship Id="rId5" Type="http://schemas.openxmlformats.org/officeDocument/2006/relationships/tags" Target="../tags/tag490.xml" /><Relationship Id="rId6" Type="http://schemas.openxmlformats.org/officeDocument/2006/relationships/tags" Target="../tags/tag49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773.xml" /><Relationship Id="rId4" Type="http://schemas.openxmlformats.org/officeDocument/2006/relationships/tags" Target="../tags/tag774.xml" /><Relationship Id="rId5" Type="http://schemas.openxmlformats.org/officeDocument/2006/relationships/tags" Target="../tags/tag775.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p:bgPr>
        <a:solidFill>
          <a:srgbClr val="FFFFFF"/>
        </a:solidFill>
        <a:effectLst/>
      </p:bgPr>
    </p:bg>
    <p:spTree>
      <p:nvGrpSpPr>
        <p:cNvPr id="1" name=""/>
        <p:cNvGrpSpPr/>
        <p:nvPr>
          <p:custDataLst>
            <p:tags r:id="rId3"/>
          </p:custDataLst>
        </p:nvPr>
      </p:nvGrpSpPr>
      <p:grpSpPr>
        <a:xfrm>
          <a:off x="0" y="0"/>
          <a:ext cx="0" cy="0"/>
        </a:xfrm>
      </p:grpSpPr>
      <p:sp>
        <p:nvSpPr>
          <p:cNvPr id="30722" name="幻灯片图像占位符 1"/>
          <p:cNvSpPr>
            <a:spLocks noGrp="1" noRot="1" noChangeAspect="1" noTextEdit="1"/>
          </p:cNvSpPr>
          <p:nvPr>
            <p:ph type="sldImg"/>
            <p:custDataLst>
              <p:tags r:id="rId4"/>
            </p:custDataLst>
          </p:nvPr>
        </p:nvSpPr>
        <p:spPr>
          <a:xfrm>
            <a:off x="381000" y="685800"/>
            <a:ext cx="6096000" cy="3429000"/>
          </a:xfrm>
        </p:spPr>
      </p:sp>
      <p:sp>
        <p:nvSpPr>
          <p:cNvPr id="30723" name="备注占位符 2"/>
          <p:cNvSpPr>
            <a:spLocks noGrp="1"/>
          </p:cNvSpPr>
          <p:nvPr>
            <p:ph type="body" idx="1"/>
            <p:custDataLst>
              <p:tags r:id="rId5"/>
            </p:custDataLst>
          </p:nvPr>
        </p:nvSpPr>
        <p:spPr/>
        <p:txBody>
          <a:bodyPr lIns="91440" tIns="45720" rIns="91440" bIns="45720" anchor="t"/>
          <a:lstStyle/>
          <a:p>
            <a:pPr lvl="0"/>
            <a:r>
              <a:rPr lang="zh-CN" altLang="en-US"/>
              <a:t> </a:t>
            </a:r>
            <a:endParaRPr lang="zh-CN" altLang="en-US"/>
          </a:p>
        </p:txBody>
      </p:sp>
      <p:sp>
        <p:nvSpPr>
          <p:cNvPr id="30724" name="灯片编号占位符 3"/>
          <p:cNvSpPr txBox="1">
            <a:spLocks noGrp="1"/>
          </p:cNvSpPr>
          <p:nvPr>
            <p:custDataLst>
              <p:tags r:id="rId6"/>
            </p:custDataLst>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a:latin typeface="Arial" panose="020b0604020202020204" pitchFamily="34" charset="0"/>
                <a:ea typeface="黑体" panose="02010609060101010101" pitchFamily="49" charset="-122"/>
              </a:rPr>
              <a:t>8</a:t>
            </a:fld>
            <a:endParaRPr lang="en-US" altLang="zh-CN" sz="1200">
              <a:latin typeface="Arial" panose="020b0604020202020204" pitchFamily="34" charset="0"/>
              <a:ea typeface="黑体" panose="02010609060101010101" pitchFamily="49"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7.xml" /><Relationship Id="rId2" Type="http://schemas.openxmlformats.org/officeDocument/2006/relationships/tags" Target="../tags/tag58.xml" /><Relationship Id="rId3" Type="http://schemas.openxmlformats.org/officeDocument/2006/relationships/tags" Target="../tags/tag59.xml" /><Relationship Id="rId4" Type="http://schemas.openxmlformats.org/officeDocument/2006/relationships/tags" Target="../tags/tag60.xml" /><Relationship Id="rId5" Type="http://schemas.openxmlformats.org/officeDocument/2006/relationships/tags" Target="../tags/tag61.xml" /><Relationship Id="rId6"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2.xml" /><Relationship Id="rId2" Type="http://schemas.openxmlformats.org/officeDocument/2006/relationships/tags" Target="../tags/tag6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tags" Target="../tags/tag67.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 Id="rId6" Type="http://schemas.openxmlformats.org/officeDocument/2006/relationships/tags" Target="../tags/tag81.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82.xml" /><Relationship Id="rId2" Type="http://schemas.openxmlformats.org/officeDocument/2006/relationships/tags" Target="../tags/tag83.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tags" Target="../tags/tag86.xml" /><Relationship Id="rId6" Type="http://schemas.openxmlformats.org/officeDocument/2006/relationships/tags" Target="../tags/tag87.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88.xml" /><Relationship Id="rId2" Type="http://schemas.openxmlformats.org/officeDocument/2006/relationships/tags" Target="../tags/tag89.xml" /><Relationship Id="rId3" Type="http://schemas.openxmlformats.org/officeDocument/2006/relationships/tags" Target="../tags/tag90.xml" /><Relationship Id="rId4" Type="http://schemas.openxmlformats.org/officeDocument/2006/relationships/tags" Target="../tags/tag91.xml" /><Relationship Id="rId5" Type="http://schemas.openxmlformats.org/officeDocument/2006/relationships/tags" Target="../tags/tag92.xml" /><Relationship Id="rId6" Type="http://schemas.openxmlformats.org/officeDocument/2006/relationships/tags" Target="../tags/tag93.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94.xml" /><Relationship Id="rId2" Type="http://schemas.openxmlformats.org/officeDocument/2006/relationships/tags" Target="../tags/tag95.xml" /><Relationship Id="rId3" Type="http://schemas.openxmlformats.org/officeDocument/2006/relationships/tags" Target="../tags/tag96.xml" /><Relationship Id="rId4" Type="http://schemas.openxmlformats.org/officeDocument/2006/relationships/tags" Target="../tags/tag97.xml" /><Relationship Id="rId5" Type="http://schemas.openxmlformats.org/officeDocument/2006/relationships/tags" Target="../tags/tag98.xml" /><Relationship Id="rId6" Type="http://schemas.openxmlformats.org/officeDocument/2006/relationships/tags" Target="../tags/tag99.xml" /><Relationship Id="rId7" Type="http://schemas.openxmlformats.org/officeDocument/2006/relationships/tags" Target="../tags/tag100.xml" /><Relationship Id="rId8"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01.xml" /><Relationship Id="rId10" Type="http://schemas.openxmlformats.org/officeDocument/2006/relationships/slideMaster" Target="../slideMasters/slideMaster2.xml" /><Relationship Id="rId2" Type="http://schemas.openxmlformats.org/officeDocument/2006/relationships/tags" Target="../tags/tag102.xml" /><Relationship Id="rId3" Type="http://schemas.openxmlformats.org/officeDocument/2006/relationships/tags" Target="../tags/tag103.xml" /><Relationship Id="rId4" Type="http://schemas.openxmlformats.org/officeDocument/2006/relationships/tags" Target="../tags/tag104.xml" /><Relationship Id="rId5" Type="http://schemas.openxmlformats.org/officeDocument/2006/relationships/tags" Target="../tags/tag105.xml" /><Relationship Id="rId6" Type="http://schemas.openxmlformats.org/officeDocument/2006/relationships/tags" Target="../tags/tag106.xml" /><Relationship Id="rId7" Type="http://schemas.openxmlformats.org/officeDocument/2006/relationships/tags" Target="../tags/tag107.xml" /><Relationship Id="rId8" Type="http://schemas.openxmlformats.org/officeDocument/2006/relationships/tags" Target="../tags/tag108.xml" /><Relationship Id="rId9" Type="http://schemas.openxmlformats.org/officeDocument/2006/relationships/tags" Target="../tags/tag109.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0.xml" /><Relationship Id="rId2" Type="http://schemas.openxmlformats.org/officeDocument/2006/relationships/tags" Target="../tags/tag111.xml" /><Relationship Id="rId3" Type="http://schemas.openxmlformats.org/officeDocument/2006/relationships/tags" Target="../tags/tag112.xml" /><Relationship Id="rId4" Type="http://schemas.openxmlformats.org/officeDocument/2006/relationships/tags" Target="../tags/tag113.xml" /><Relationship Id="rId5" Type="http://schemas.openxmlformats.org/officeDocument/2006/relationships/tags" Target="../tags/tag114.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15.xml" /><Relationship Id="rId2" Type="http://schemas.openxmlformats.org/officeDocument/2006/relationships/tags" Target="../tags/tag116.xml"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19.xml"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26.xml" /><Relationship Id="rId2" Type="http://schemas.openxmlformats.org/officeDocument/2006/relationships/tags" Target="../tags/tag127.xml"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tags" Target="../tags/tag130.xml" /><Relationship Id="rId6" Type="http://schemas.openxmlformats.org/officeDocument/2006/relationships/tags" Target="../tags/tag131.xml" /><Relationship Id="rId7" Type="http://schemas.openxmlformats.org/officeDocument/2006/relationships/tags" Target="../tags/tag132.xml" /><Relationship Id="rId8"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33.xml" /><Relationship Id="rId2" Type="http://schemas.openxmlformats.org/officeDocument/2006/relationships/tags" Target="../tags/tag134.xml" /><Relationship Id="rId3" Type="http://schemas.openxmlformats.org/officeDocument/2006/relationships/tags" Target="../tags/tag135.xml" /><Relationship Id="rId4" Type="http://schemas.openxmlformats.org/officeDocument/2006/relationships/tags" Target="../tags/tag136.xml" /><Relationship Id="rId5" Type="http://schemas.openxmlformats.org/officeDocument/2006/relationships/tags" Target="../tags/tag137.xml" /><Relationship Id="rId6" Type="http://schemas.openxmlformats.org/officeDocument/2006/relationships/tags" Target="../tags/tag138.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39.xml" /><Relationship Id="rId2" Type="http://schemas.openxmlformats.org/officeDocument/2006/relationships/tags" Target="../tags/tag140.xml" /><Relationship Id="rId3" Type="http://schemas.openxmlformats.org/officeDocument/2006/relationships/tags" Target="../tags/tag141.xml" /><Relationship Id="rId4" Type="http://schemas.openxmlformats.org/officeDocument/2006/relationships/tags" Target="../tags/tag142.xml" /><Relationship Id="rId5" Type="http://schemas.openxmlformats.org/officeDocument/2006/relationships/tags" Target="../tags/tag143.xml" /><Relationship Id="rId6" Type="http://schemas.openxmlformats.org/officeDocument/2006/relationships/tags" Target="../tags/tag144.xml" /><Relationship Id="rId7"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52.xml" /><Relationship Id="rId2" Type="http://schemas.openxmlformats.org/officeDocument/2006/relationships/tags" Target="../tags/tag153.xml" /><Relationship Id="rId3" Type="http://schemas.openxmlformats.org/officeDocument/2006/relationships/tags" Target="../tags/tag154.xml" /><Relationship Id="rId4" Type="http://schemas.openxmlformats.org/officeDocument/2006/relationships/tags" Target="../tags/tag155.xml" /><Relationship Id="rId5" Type="http://schemas.openxmlformats.org/officeDocument/2006/relationships/tags" Target="../tags/tag156.xml" /><Relationship Id="rId6" Type="http://schemas.openxmlformats.org/officeDocument/2006/relationships/tags" Target="../tags/tag157.xml" /><Relationship Id="rId7"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58.xml" /><Relationship Id="rId2" Type="http://schemas.openxmlformats.org/officeDocument/2006/relationships/tags" Target="../tags/tag159.xml" /><Relationship Id="rId3" Type="http://schemas.openxmlformats.org/officeDocument/2006/relationships/tags" Target="../tags/tag160.xml" /><Relationship Id="rId4" Type="http://schemas.openxmlformats.org/officeDocument/2006/relationships/tags" Target="../tags/tag161.xml" /><Relationship Id="rId5" Type="http://schemas.openxmlformats.org/officeDocument/2006/relationships/tags" Target="../tags/tag162.xml" /><Relationship Id="rId6" Type="http://schemas.openxmlformats.org/officeDocument/2006/relationships/tags" Target="../tags/tag163.xml" /><Relationship Id="rId7"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64.xml" /><Relationship Id="rId2" Type="http://schemas.openxmlformats.org/officeDocument/2006/relationships/tags" Target="../tags/tag165.xml" /><Relationship Id="rId3" Type="http://schemas.openxmlformats.org/officeDocument/2006/relationships/tags" Target="../tags/tag166.xml" /><Relationship Id="rId4" Type="http://schemas.openxmlformats.org/officeDocument/2006/relationships/tags" Target="../tags/tag167.xml" /><Relationship Id="rId5" Type="http://schemas.openxmlformats.org/officeDocument/2006/relationships/tags" Target="../tags/tag168.xml" /><Relationship Id="rId6" Type="http://schemas.openxmlformats.org/officeDocument/2006/relationships/tags" Target="../tags/tag169.xml" /><Relationship Id="rId7"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70.xml" /><Relationship Id="rId2" Type="http://schemas.openxmlformats.org/officeDocument/2006/relationships/tags" Target="../tags/tag171.xml" /><Relationship Id="rId3" Type="http://schemas.openxmlformats.org/officeDocument/2006/relationships/tags" Target="../tags/tag172.xml" /><Relationship Id="rId4" Type="http://schemas.openxmlformats.org/officeDocument/2006/relationships/tags" Target="../tags/tag173.xml" /><Relationship Id="rId5" Type="http://schemas.openxmlformats.org/officeDocument/2006/relationships/tags" Target="../tags/tag174.xml" /><Relationship Id="rId6" Type="http://schemas.openxmlformats.org/officeDocument/2006/relationships/tags" Target="../tags/tag175.xml" /><Relationship Id="rId7" Type="http://schemas.openxmlformats.org/officeDocument/2006/relationships/tags" Target="../tags/tag176.xml" /><Relationship Id="rId8"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77.xml" /><Relationship Id="rId10" Type="http://schemas.openxmlformats.org/officeDocument/2006/relationships/slideMaster" Target="../slideMasters/slideMaster3.xml" /><Relationship Id="rId2" Type="http://schemas.openxmlformats.org/officeDocument/2006/relationships/tags" Target="../tags/tag178.xml" /><Relationship Id="rId3" Type="http://schemas.openxmlformats.org/officeDocument/2006/relationships/tags" Target="../tags/tag179.xml" /><Relationship Id="rId4" Type="http://schemas.openxmlformats.org/officeDocument/2006/relationships/tags" Target="../tags/tag180.xml" /><Relationship Id="rId5" Type="http://schemas.openxmlformats.org/officeDocument/2006/relationships/tags" Target="../tags/tag181.xml" /><Relationship Id="rId6" Type="http://schemas.openxmlformats.org/officeDocument/2006/relationships/tags" Target="../tags/tag182.xml" /><Relationship Id="rId7" Type="http://schemas.openxmlformats.org/officeDocument/2006/relationships/tags" Target="../tags/tag183.xml" /><Relationship Id="rId8" Type="http://schemas.openxmlformats.org/officeDocument/2006/relationships/tags" Target="../tags/tag184.xml" /><Relationship Id="rId9" Type="http://schemas.openxmlformats.org/officeDocument/2006/relationships/tags" Target="../tags/tag185.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86.xml" /><Relationship Id="rId2" Type="http://schemas.openxmlformats.org/officeDocument/2006/relationships/tags" Target="../tags/tag187.xml" /><Relationship Id="rId3" Type="http://schemas.openxmlformats.org/officeDocument/2006/relationships/tags" Target="../tags/tag188.xml" /><Relationship Id="rId4" Type="http://schemas.openxmlformats.org/officeDocument/2006/relationships/tags" Target="../tags/tag189.xml" /><Relationship Id="rId5" Type="http://schemas.openxmlformats.org/officeDocument/2006/relationships/tags" Target="../tags/tag190.xml" /><Relationship Id="rId6"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191.xml" /><Relationship Id="rId2" Type="http://schemas.openxmlformats.org/officeDocument/2006/relationships/tags" Target="../tags/tag192.xml" /><Relationship Id="rId3" Type="http://schemas.openxmlformats.org/officeDocument/2006/relationships/tags" Target="../tags/tag193.xml" /><Relationship Id="rId4" Type="http://schemas.openxmlformats.org/officeDocument/2006/relationships/tags" Target="../tags/tag194.xml" /><Relationship Id="rId5"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195.xml" /><Relationship Id="rId2" Type="http://schemas.openxmlformats.org/officeDocument/2006/relationships/tags" Target="../tags/tag196.xml" /><Relationship Id="rId3" Type="http://schemas.openxmlformats.org/officeDocument/2006/relationships/tags" Target="../tags/tag197.xml" /><Relationship Id="rId4" Type="http://schemas.openxmlformats.org/officeDocument/2006/relationships/tags" Target="../tags/tag198.xml" /><Relationship Id="rId5" Type="http://schemas.openxmlformats.org/officeDocument/2006/relationships/tags" Target="../tags/tag199.xml" /><Relationship Id="rId6" Type="http://schemas.openxmlformats.org/officeDocument/2006/relationships/tags" Target="../tags/tag200.xml" /><Relationship Id="rId7" Type="http://schemas.openxmlformats.org/officeDocument/2006/relationships/tags" Target="../tags/tag201.xml" /><Relationship Id="rId8"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202.xml" /><Relationship Id="rId2" Type="http://schemas.openxmlformats.org/officeDocument/2006/relationships/tags" Target="../tags/tag203.xml" /><Relationship Id="rId3" Type="http://schemas.openxmlformats.org/officeDocument/2006/relationships/tags" Target="../tags/tag204.xml" /><Relationship Id="rId4" Type="http://schemas.openxmlformats.org/officeDocument/2006/relationships/tags" Target="../tags/tag205.xml" /><Relationship Id="rId5" Type="http://schemas.openxmlformats.org/officeDocument/2006/relationships/tags" Target="../tags/tag206.xml" /><Relationship Id="rId6" Type="http://schemas.openxmlformats.org/officeDocument/2006/relationships/tags" Target="../tags/tag207.xml" /><Relationship Id="rId7" Type="http://schemas.openxmlformats.org/officeDocument/2006/relationships/tags" Target="../tags/tag208.xml" /><Relationship Id="rId8"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209.xml" /><Relationship Id="rId2" Type="http://schemas.openxmlformats.org/officeDocument/2006/relationships/tags" Target="../tags/tag210.xml" /><Relationship Id="rId3" Type="http://schemas.openxmlformats.org/officeDocument/2006/relationships/tags" Target="../tags/tag211.xml" /><Relationship Id="rId4" Type="http://schemas.openxmlformats.org/officeDocument/2006/relationships/tags" Target="../tags/tag212.xml" /><Relationship Id="rId5" Type="http://schemas.openxmlformats.org/officeDocument/2006/relationships/tags" Target="../tags/tag213.xml" /><Relationship Id="rId6" Type="http://schemas.openxmlformats.org/officeDocument/2006/relationships/tags" Target="../tags/tag214.xml" /><Relationship Id="rId7"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215.xml" /><Relationship Id="rId2" Type="http://schemas.openxmlformats.org/officeDocument/2006/relationships/tags" Target="../tags/tag216.xml" /><Relationship Id="rId3" Type="http://schemas.openxmlformats.org/officeDocument/2006/relationships/tags" Target="../tags/tag217.xml" /><Relationship Id="rId4" Type="http://schemas.openxmlformats.org/officeDocument/2006/relationships/tags" Target="../tags/tag218.xml" /><Relationship Id="rId5" Type="http://schemas.openxmlformats.org/officeDocument/2006/relationships/tags" Target="../tags/tag219.xml" /><Relationship Id="rId6" Type="http://schemas.openxmlformats.org/officeDocument/2006/relationships/tags" Target="../tags/tag220.xml" /><Relationship Id="rId7"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221.xml" /><Relationship Id="rId2" Type="http://schemas.openxmlformats.org/officeDocument/2006/relationships/tags" Target="../tags/tag222.xml" /><Relationship Id="rId3" Type="http://schemas.openxmlformats.org/officeDocument/2006/relationships/tags" Target="../tags/tag223.xml" /><Relationship Id="rId4" Type="http://schemas.openxmlformats.org/officeDocument/2006/relationships/tags" Target="../tags/tag224.xml" /><Relationship Id="rId5" Type="http://schemas.openxmlformats.org/officeDocument/2006/relationships/tags" Target="../tags/tag225.xml" /><Relationship Id="rId6" Type="http://schemas.openxmlformats.org/officeDocument/2006/relationships/tags" Target="../tags/tag226.xml" /><Relationship Id="rId7" Type="http://schemas.openxmlformats.org/officeDocument/2006/relationships/tags" Target="../tags/tag227.xml" /><Relationship Id="rId8" Type="http://schemas.openxmlformats.org/officeDocument/2006/relationships/tags" Target="../tags/tag228.xml" /><Relationship Id="rId9"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229.xml" /><Relationship Id="rId2" Type="http://schemas.openxmlformats.org/officeDocument/2006/relationships/tags" Target="../tags/tag230.xml" /><Relationship Id="rId3" Type="http://schemas.openxmlformats.org/officeDocument/2006/relationships/tags" Target="../tags/tag231.xml" /><Relationship Id="rId4" Type="http://schemas.openxmlformats.org/officeDocument/2006/relationships/tags" Target="../tags/tag232.xml" /><Relationship Id="rId5"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233.xml" /><Relationship Id="rId2" Type="http://schemas.openxmlformats.org/officeDocument/2006/relationships/tags" Target="../tags/tag234.xml" /><Relationship Id="rId3" Type="http://schemas.openxmlformats.org/officeDocument/2006/relationships/tags" Target="../tags/tag235.xml" /><Relationship Id="rId4" Type="http://schemas.openxmlformats.org/officeDocument/2006/relationships/tags" Target="../tags/tag236.xml" /><Relationship Id="rId5"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237.xml" /><Relationship Id="rId2" Type="http://schemas.openxmlformats.org/officeDocument/2006/relationships/tags" Target="../tags/tag238.xml" /><Relationship Id="rId3" Type="http://schemas.openxmlformats.org/officeDocument/2006/relationships/tags" Target="../tags/tag239.xml" /><Relationship Id="rId4" Type="http://schemas.openxmlformats.org/officeDocument/2006/relationships/tags" Target="../tags/tag240.xml" /><Relationship Id="rId5"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241.xml" /><Relationship Id="rId2" Type="http://schemas.openxmlformats.org/officeDocument/2006/relationships/tags" Target="../tags/tag242.xml" /><Relationship Id="rId3" Type="http://schemas.openxmlformats.org/officeDocument/2006/relationships/tags" Target="../tags/tag243.xml" /><Relationship Id="rId4" Type="http://schemas.openxmlformats.org/officeDocument/2006/relationships/tags" Target="../tags/tag244.xml" /><Relationship Id="rId5"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tags" Target="../tags/tag245.xml" /><Relationship Id="rId2" Type="http://schemas.openxmlformats.org/officeDocument/2006/relationships/tags" Target="../tags/tag246.xml" /><Relationship Id="rId3" Type="http://schemas.openxmlformats.org/officeDocument/2006/relationships/tags" Target="../tags/tag247.xml" /><Relationship Id="rId4" Type="http://schemas.openxmlformats.org/officeDocument/2006/relationships/tags" Target="../tags/tag248.xml" /><Relationship Id="rId5"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tags" Target="../tags/tag249.xml" /><Relationship Id="rId2" Type="http://schemas.openxmlformats.org/officeDocument/2006/relationships/tags" Target="../tags/tag250.xml" /><Relationship Id="rId3" Type="http://schemas.openxmlformats.org/officeDocument/2006/relationships/tags" Target="../tags/tag251.xml" /><Relationship Id="rId4" Type="http://schemas.openxmlformats.org/officeDocument/2006/relationships/tags" Target="../tags/tag252.xml" /><Relationship Id="rId5"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tags" Target="../tags/tag253.xml" /><Relationship Id="rId2" Type="http://schemas.openxmlformats.org/officeDocument/2006/relationships/slideMaster" Target="../slideMasters/slideMaster3.xml" /></Relationships>
</file>

<file path=ppt/slideLayouts/_rels/slideLayout42.xml.rels>&#65279;<?xml version="1.0" encoding="utf-8" standalone="yes"?><Relationships xmlns="http://schemas.openxmlformats.org/package/2006/relationships"><Relationship Id="rId1" Type="http://schemas.openxmlformats.org/officeDocument/2006/relationships/tags" Target="../tags/tag254.xml" /><Relationship Id="rId2" Type="http://schemas.openxmlformats.org/officeDocument/2006/relationships/tags" Target="../tags/tag255.xml" /><Relationship Id="rId3"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内容">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末尾幻灯片">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custDataLst>
            <p:tags r:id="rId1"/>
          </p:custDataLst>
        </p:nvPr>
      </p:nvGrpSpPr>
      <p:grpSpPr>
        <a:xfrm>
          <a:off x="0" y="0"/>
          <a:ext cx="0" cy="0"/>
        </a:xfrm>
      </p:grpSpPr>
      <p:sp>
        <p:nvSpPr>
          <p:cNvPr id="987138" name="Rectangle 2"/>
          <p:cNvSpPr>
            <a:spLocks noGrp="1" noRot="1" noChangeArrowheads="1"/>
          </p:cNvSpPr>
          <p:nvPr>
            <p:ph type="ctrTitle"/>
            <p:custDataLst>
              <p:tags r:id="rId2"/>
            </p:custDataLst>
          </p:nvPr>
        </p:nvSpPr>
        <p:spPr>
          <a:xfrm>
            <a:off x="5283200" y="1066800"/>
            <a:ext cx="6197600" cy="1981200"/>
          </a:xfrm>
        </p:spPr>
        <p:txBody>
          <a:bodyPr/>
          <a:lstStyle>
            <a:lvl1pPr>
              <a:defRPr/>
            </a:lvl1pPr>
          </a:lstStyle>
          <a:p>
            <a:pPr lvl="0" fontAlgn="base"/>
            <a:r>
              <a:rPr lang="zh-CN" altLang="en-US" strike="noStrike" noProof="0"/>
              <a:t>单击此处编辑母版标题样式</a:t>
            </a:r>
            <a:endParaRPr lang="zh-CN" altLang="en-US" strike="noStrike" noProof="0"/>
          </a:p>
        </p:txBody>
      </p:sp>
      <p:sp>
        <p:nvSpPr>
          <p:cNvPr id="987139" name="Rectangle 3"/>
          <p:cNvSpPr>
            <a:spLocks noGrp="1" noRot="1" noChangeArrowheads="1"/>
          </p:cNvSpPr>
          <p:nvPr>
            <p:ph type="subTitle" idx="1"/>
            <p:custDataLst>
              <p:tags r:id="rId3"/>
            </p:custDataLst>
          </p:nvPr>
        </p:nvSpPr>
        <p:spPr>
          <a:xfrm>
            <a:off x="5283200" y="3657600"/>
            <a:ext cx="6096000" cy="1676400"/>
          </a:xfrm>
        </p:spPr>
        <p:txBody>
          <a:bodyPr/>
          <a:lstStyle>
            <a:lvl1pPr marL="0" indent="0" algn="ctr">
              <a:buFont typeface="Wingdings" panose="05000000000000000000" pitchFamily="2" charset="2"/>
              <a:buNone/>
              <a:defRPr/>
            </a:lvl1pPr>
          </a:lstStyle>
          <a:p>
            <a:pPr lvl="0" fontAlgn="base"/>
            <a:r>
              <a:rPr lang="zh-CN" altLang="en-US" strike="noStrike" noProof="0"/>
              <a:t>单击此处编辑母版副标题样式</a:t>
            </a:r>
            <a:endParaRPr lang="zh-CN" altLang="en-US" strike="noStrike" noProof="0"/>
          </a:p>
        </p:txBody>
      </p:sp>
      <p:sp>
        <p:nvSpPr>
          <p:cNvPr id="7" name="Rectangle 4"/>
          <p:cNvSpPr>
            <a:spLocks noGrp="1" noChangeArrowheads="1"/>
          </p:cNvSpPr>
          <p:nvPr>
            <p:ph type="dt" sz="half" idx="2"/>
            <p:custDataLst>
              <p:tags r:id="rId4"/>
            </p:custDataLst>
          </p:nvPr>
        </p:nvSpPr>
        <p:spPr bwMode="auto">
          <a:xfrm>
            <a:off x="402167" y="6076950"/>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0EF5FF1A-63B3-49D6-A59C-6ACC44EC2AC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custDataLst>
              <p:tags r:id="rId5"/>
            </p:custDataLst>
          </p:nvPr>
        </p:nvSpPr>
        <p:spPr bwMode="auto">
          <a:xfrm>
            <a:off x="4165600" y="607695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custDataLst>
              <p:tags r:id="rId6"/>
            </p:custDataLst>
          </p:nvPr>
        </p:nvSpPr>
        <p:spPr bwMode="auto">
          <a:xfrm>
            <a:off x="8737600" y="6076950"/>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924D29-8748-4A66-8AE7-382E08ABA4E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custDataLst>
              <p:tags r:id="rId3"/>
            </p:custDataLst>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53BD256-5B17-4349-B9FC-123A4FE01926}"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744576-C330-45BE-81C8-4201F575DF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963084" y="4406900"/>
            <a:ext cx="103632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custDataLst>
              <p:tags r:id="rId3"/>
            </p:custDataLst>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53BD256-5B17-4349-B9FC-123A4FE01926}"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744576-C330-45BE-81C8-4201F575DF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custDataLst>
              <p:tags r:id="rId3"/>
            </p:custDataLst>
          </p:nvPr>
        </p:nvSpPr>
        <p:spPr>
          <a:xfrm>
            <a:off x="406400"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custDataLst>
              <p:tags r:id="rId4"/>
            </p:custDataLst>
          </p:nvPr>
        </p:nvSpPr>
        <p:spPr>
          <a:xfrm>
            <a:off x="6201833"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custDataLst>
              <p:tags r:id="rId5"/>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53BD256-5B17-4349-B9FC-123A4FE01926}"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custDataLst>
              <p:tags r:id="rId6"/>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custDataLst>
              <p:tags r:id="rId7"/>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744576-C330-45BE-81C8-4201F575DF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9600" y="274638"/>
            <a:ext cx="109728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custDataLst>
              <p:tags r:id="rId3"/>
            </p:custDataLst>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custDataLst>
              <p:tags r:id="rId4"/>
            </p:custDataLst>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custDataLst>
              <p:tags r:id="rId5"/>
            </p:custDataLst>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custDataLst>
              <p:tags r:id="rId6"/>
            </p:custDataLst>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custDataLst>
              <p:tags r:id="rId7"/>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53BD256-5B17-4349-B9FC-123A4FE01926}"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custDataLst>
              <p:tags r:id="rId8"/>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custDataLst>
              <p:tags r:id="rId9"/>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744576-C330-45BE-81C8-4201F575DF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custDataLst>
              <p:tags r:id="rId3"/>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53BD256-5B17-4349-B9FC-123A4FE01926}"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custDataLst>
              <p:tags r:id="rId4"/>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744576-C330-45BE-81C8-4201F575DF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53BD256-5B17-4349-B9FC-123A4FE01926}"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744576-C330-45BE-81C8-4201F575DF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9600" y="273050"/>
            <a:ext cx="4011084"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custDataLst>
              <p:tags r:id="rId3"/>
            </p:custDataLst>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custDataLst>
              <p:tags r:id="rId4"/>
            </p:custDataLst>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custDataLst>
              <p:tags r:id="rId5"/>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53BD256-5B17-4349-B9FC-123A4FE01926}"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custDataLst>
              <p:tags r:id="rId6"/>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custDataLst>
              <p:tags r:id="rId7"/>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744576-C330-45BE-81C8-4201F575DF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2389717" y="4800600"/>
            <a:ext cx="73152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custDataLst>
              <p:tags r:id="rId3"/>
            </p:custDataLst>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custDataLst>
              <p:tags r:id="rId4"/>
            </p:custDataLst>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custDataLst>
              <p:tags r:id="rId5"/>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53BD256-5B17-4349-B9FC-123A4FE01926}"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custDataLst>
              <p:tags r:id="rId6"/>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custDataLst>
              <p:tags r:id="rId7"/>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744576-C330-45BE-81C8-4201F575DF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custDataLst>
              <p:tags r:id="rId3"/>
            </p:custDataLst>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53BD256-5B17-4349-B9FC-123A4FE01926}"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744576-C330-45BE-81C8-4201F575DF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垂直排列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947151" y="685800"/>
            <a:ext cx="2846916" cy="51816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custDataLst>
              <p:tags r:id="rId3"/>
            </p:custDataLst>
          </p:nvPr>
        </p:nvSpPr>
        <p:spPr>
          <a:xfrm>
            <a:off x="402167" y="685800"/>
            <a:ext cx="8341784" cy="51816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53BD256-5B17-4349-B9FC-123A4FE01926}"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744576-C330-45BE-81C8-4201F575DF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9D592683-B92B-4CAA-88CD-9B00DDF1AA3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2B2B3001-BDD3-45B9-8853-2E643D47FB6D}"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9D592683-B92B-4CAA-88CD-9B00DDF1AA3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2B2B3001-BDD3-45B9-8853-2E643D47FB6D}"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9D592683-B92B-4CAA-88CD-9B00DDF1AA3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2B2B3001-BDD3-45B9-8853-2E643D47FB6D}"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9D592683-B92B-4CAA-88CD-9B00DDF1AA3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2B2B3001-BDD3-45B9-8853-2E643D47FB6D}"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9D592683-B92B-4CAA-88CD-9B00DDF1AA3E}"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2B2B3001-BDD3-45B9-8853-2E643D47FB6D}"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9D592683-B92B-4CAA-88CD-9B00DDF1AA3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2B2B3001-BDD3-45B9-8853-2E643D47FB6D}"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9D592683-B92B-4CAA-88CD-9B00DDF1AA3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2B2B3001-BDD3-45B9-8853-2E643D47FB6D}"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9D592683-B92B-4CAA-88CD-9B00DDF1AA3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2B2B3001-BDD3-45B9-8853-2E643D47FB6D}"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9D592683-B92B-4CAA-88CD-9B00DDF1AA3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2B2B3001-BDD3-45B9-8853-2E643D47FB6D}"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9D592683-B92B-4CAA-88CD-9B00DDF1AA3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2B2B3001-BDD3-45B9-8853-2E643D47FB6D}"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9D592683-B92B-4CAA-88CD-9B00DDF1AA3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2B2B3001-BDD3-45B9-8853-2E643D47FB6D}"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AndTwoObj">
  <p:cSld name="标题，一项大型内容和两项小型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9600" y="274638"/>
            <a:ext cx="10972800" cy="1143000"/>
          </a:xfrm>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9600" y="1600201"/>
            <a:ext cx="53848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custDataLst>
              <p:tags r:id="rId4"/>
            </p:custDataLst>
          </p:nvPr>
        </p:nvSpPr>
        <p:spPr>
          <a:xfrm>
            <a:off x="6197600" y="1600200"/>
            <a:ext cx="5384800" cy="21859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custDataLst>
              <p:tags r:id="rId5"/>
            </p:custDataLst>
          </p:nvPr>
        </p:nvSpPr>
        <p:spPr>
          <a:xfrm>
            <a:off x="6197600" y="3938589"/>
            <a:ext cx="5384800" cy="21875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4"/>
          <p:cNvSpPr>
            <a:spLocks noGrp="1" noChangeArrowheads="1"/>
          </p:cNvSpPr>
          <p:nvPr>
            <p:ph type="dt" sz="half" idx="10"/>
            <p:custDataLst>
              <p:tags r:id="rId6"/>
            </p:custDataLst>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custDataLst>
              <p:tags r:id="rId7"/>
            </p:custDataLst>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custDataLst>
              <p:tags r:id="rId8"/>
            </p:custDataLst>
          </p:nvPr>
        </p:nvSpPr>
        <p:spPr/>
        <p:txBody>
          <a:bodyPr/>
          <a:lstStyle>
            <a:lvl1pPr>
              <a:defRPr/>
            </a:lvl1pPr>
          </a:lstStyle>
          <a:p>
            <a:fld id="{362CB85F-1F2B-45FA-901F-2EF0D514E7E0}" type="slidenum">
              <a:rPr lang="en-US" altLang="zh-CN"/>
              <a:t/>
            </a:fld>
            <a:endParaRPr lang="en-US" altLang="zh-CN"/>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自定义版式">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p:txBody>
          <a:bodyPr/>
          <a:lstStyle/>
          <a:p>
            <a:pPr lvl="0" eaLnBrk="1" hangingPunct="1">
              <a:buNone/>
            </a:pPr>
            <a:fld id="{9A0DB2DC-4C9A-4742-B13C-FB6460FD3503}" type="slidenum">
              <a:rPr lang="zh-CN" altLang="zh-CN">
                <a:latin typeface="Arial" panose="020b0604020202020204" pitchFamily="34" charset="0"/>
              </a:rPr>
              <a:t/>
            </a:fld>
            <a:endParaRPr lang="zh-CN" altLang="zh-CN">
              <a:latin typeface="Arial" panose="020b0604020202020204" pitchFamily="34" charset="0"/>
            </a:endParaRPr>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1_两栏内容">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p:txBody>
          <a:bodyPr/>
          <a:lstStyle/>
          <a:p>
            <a:pPr lvl="0" eaLnBrk="1" hangingPunct="1">
              <a:buNone/>
            </a:pPr>
            <a:fld id="{9A0DB2DC-4C9A-4742-B13C-FB6460FD3503}" type="slidenum">
              <a:rPr lang="zh-CN" altLang="zh-CN">
                <a:latin typeface="Arial" panose="020b0604020202020204" pitchFamily="34" charset="0"/>
              </a:rPr>
              <a:t/>
            </a:fld>
            <a:endParaRPr lang="zh-CN" altLang="zh-CN">
              <a:latin typeface="Arial" panose="020b0604020202020204" pitchFamily="34" charset="0"/>
            </a:endParaRPr>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6_两栏内容">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p:txBody>
          <a:bodyPr/>
          <a:lstStyle/>
          <a:p>
            <a:pPr lvl="0" eaLnBrk="1" hangingPunct="1">
              <a:buNone/>
            </a:pPr>
            <a:fld id="{9A0DB2DC-4C9A-4742-B13C-FB6460FD3503}" type="slidenum">
              <a:rPr lang="zh-CN" altLang="zh-CN">
                <a:latin typeface="Arial" panose="020b0604020202020204" pitchFamily="34" charset="0"/>
              </a:rPr>
              <a:t/>
            </a:fld>
            <a:endParaRPr lang="zh-CN" altLang="zh-CN">
              <a:latin typeface="Arial" panose="020b0604020202020204" pitchFamily="34" charset="0"/>
            </a:endParaRPr>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7_两栏内容">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p:txBody>
          <a:bodyPr/>
          <a:lstStyle/>
          <a:p>
            <a:pPr lvl="0" eaLnBrk="1" hangingPunct="1">
              <a:buNone/>
            </a:pPr>
            <a:fld id="{9A0DB2DC-4C9A-4742-B13C-FB6460FD3503}" type="slidenum">
              <a:rPr lang="zh-CN" altLang="zh-CN">
                <a:latin typeface="Arial" panose="020b0604020202020204" pitchFamily="34" charset="0"/>
              </a:rPr>
              <a:t/>
            </a:fld>
            <a:endParaRPr lang="zh-CN" altLang="zh-CN">
              <a:latin typeface="Arial" panose="020b0604020202020204" pitchFamily="34" charset="0"/>
            </a:endParaRPr>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8_两栏内容">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p:txBody>
          <a:bodyPr/>
          <a:lstStyle/>
          <a:p>
            <a:pPr lvl="0" eaLnBrk="1" hangingPunct="1">
              <a:buNone/>
            </a:pPr>
            <a:fld id="{9A0DB2DC-4C9A-4742-B13C-FB6460FD3503}" type="slidenum">
              <a:rPr lang="zh-CN" altLang="zh-CN">
                <a:latin typeface="Arial" panose="020b0604020202020204" pitchFamily="34" charset="0"/>
              </a:rPr>
              <a:t/>
            </a:fld>
            <a:endParaRPr lang="zh-CN" altLang="zh-CN">
              <a:latin typeface="Arial" panose="020b0604020202020204" pitchFamily="34" charset="0"/>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9_两栏内容">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p:txBody>
          <a:bodyPr/>
          <a:lstStyle/>
          <a:p>
            <a:pPr lvl="0" eaLnBrk="1" hangingPunct="1">
              <a:buNone/>
            </a:pPr>
            <a:fld id="{9A0DB2DC-4C9A-4742-B13C-FB6460FD3503}" type="slidenum">
              <a:rPr lang="zh-CN" altLang="zh-CN">
                <a:latin typeface="Arial" panose="020b0604020202020204" pitchFamily="34" charset="0"/>
              </a:rPr>
              <a:t/>
            </a:fld>
            <a:endParaRPr lang="zh-CN" altLang="zh-CN">
              <a:latin typeface="Arial" panose="020b0604020202020204" pitchFamily="34" charset="0"/>
            </a:endParaRPr>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过度页">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6_空白">
    <p:spTree>
      <p:nvGrpSpPr>
        <p:cNvPr id="1" name=""/>
        <p:cNvGrpSpPr/>
        <p:nvPr>
          <p:custDataLst>
            <p:tags r:id="rId1"/>
          </p:custDataLst>
        </p:nvPr>
      </p:nvGrpSpPr>
      <p:grpSpPr>
        <a:xfrm>
          <a:off x="0" y="0"/>
          <a:ext cx="0" cy="0"/>
        </a:xfrm>
      </p:grpSpPr>
      <p:sp>
        <p:nvSpPr>
          <p:cNvPr id="2" name="矩形 1"/>
          <p:cNvSpPr/>
          <p:nvPr userDrawn="1">
            <p:custDataLst>
              <p:tags r:id="rId2"/>
            </p:custDataLst>
          </p:nvPr>
        </p:nvSpPr>
        <p:spPr>
          <a:xfrm>
            <a:off x="0" y="0"/>
            <a:ext cx="12192318" cy="685831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68.xml" /><Relationship Id="rId13" Type="http://schemas.openxmlformats.org/officeDocument/2006/relationships/tags" Target="../tags/tag69.xml" /><Relationship Id="rId14" Type="http://schemas.openxmlformats.org/officeDocument/2006/relationships/tags" Target="../tags/tag70.xml" /><Relationship Id="rId15" Type="http://schemas.openxmlformats.org/officeDocument/2006/relationships/tags" Target="../tags/tag71.xml" /><Relationship Id="rId16" Type="http://schemas.openxmlformats.org/officeDocument/2006/relationships/tags" Target="../tags/tag72.xml" /><Relationship Id="rId17" Type="http://schemas.openxmlformats.org/officeDocument/2006/relationships/tags" Target="../tags/tag73.xml" /><Relationship Id="rId18" Type="http://schemas.openxmlformats.org/officeDocument/2006/relationships/image" Target="file:///D:\qq&#25991;&#20214;\712321467\Image\C2C\Image2\%7b75232B38-A165-1FB7-499C-2E1C792CACB5%7d.png" TargetMode="External" /><Relationship Id="rId19" Type="http://schemas.openxmlformats.org/officeDocument/2006/relationships/image" Target="../media/image1.png" /><Relationship Id="rId2" Type="http://schemas.openxmlformats.org/officeDocument/2006/relationships/slideLayout" Target="../slideLayouts/slideLayout2.xml" /><Relationship Id="rId20" Type="http://schemas.openxmlformats.org/officeDocument/2006/relationships/tags" Target="../tags/tag74.xml" /><Relationship Id="rId21" Type="http://schemas.openxmlformats.org/officeDocument/2006/relationships/tags" Target="../tags/tag75.xml" /><Relationship Id="rId22"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145.xml" /><Relationship Id="rId13" Type="http://schemas.openxmlformats.org/officeDocument/2006/relationships/tags" Target="../tags/tag146.xml" /><Relationship Id="rId14" Type="http://schemas.openxmlformats.org/officeDocument/2006/relationships/tags" Target="../tags/tag147.xml" /><Relationship Id="rId15" Type="http://schemas.openxmlformats.org/officeDocument/2006/relationships/tags" Target="../tags/tag148.xml" /><Relationship Id="rId16" Type="http://schemas.openxmlformats.org/officeDocument/2006/relationships/tags" Target="../tags/tag149.xml" /><Relationship Id="rId17" Type="http://schemas.openxmlformats.org/officeDocument/2006/relationships/tags" Target="../tags/tag150.xml" /><Relationship Id="rId18" Type="http://schemas.openxmlformats.org/officeDocument/2006/relationships/image" Target="file:///D:\qq&#25991;&#20214;\712321467\Image\C2C\Image2\%7b75232B38-A165-1FB7-499C-2E1C792CACB5%7d.png" TargetMode="External" /><Relationship Id="rId19" Type="http://schemas.openxmlformats.org/officeDocument/2006/relationships/image" Target="../media/image1.png" /><Relationship Id="rId2" Type="http://schemas.openxmlformats.org/officeDocument/2006/relationships/slideLayout" Target="../slideLayouts/slideLayout13.xml" /><Relationship Id="rId20" Type="http://schemas.openxmlformats.org/officeDocument/2006/relationships/tags" Target="../tags/tag151.xml" /><Relationship Id="rId21" Type="http://schemas.openxmlformats.org/officeDocument/2006/relationships/theme" Target="../theme/theme2.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slideLayout" Target="../slideLayouts/slideLayout34.xml" /><Relationship Id="rId13" Type="http://schemas.openxmlformats.org/officeDocument/2006/relationships/slideLayout" Target="../slideLayouts/slideLayout35.xml" /><Relationship Id="rId14" Type="http://schemas.openxmlformats.org/officeDocument/2006/relationships/slideLayout" Target="../slideLayouts/slideLayout36.xml" /><Relationship Id="rId15" Type="http://schemas.openxmlformats.org/officeDocument/2006/relationships/slideLayout" Target="../slideLayouts/slideLayout37.xml" /><Relationship Id="rId16" Type="http://schemas.openxmlformats.org/officeDocument/2006/relationships/slideLayout" Target="../slideLayouts/slideLayout38.xml" /><Relationship Id="rId17" Type="http://schemas.openxmlformats.org/officeDocument/2006/relationships/slideLayout" Target="../slideLayouts/slideLayout39.xml" /><Relationship Id="rId18" Type="http://schemas.openxmlformats.org/officeDocument/2006/relationships/slideLayout" Target="../slideLayouts/slideLayout40.xml" /><Relationship Id="rId19" Type="http://schemas.openxmlformats.org/officeDocument/2006/relationships/slideLayout" Target="../slideLayouts/slideLayout41.xml" /><Relationship Id="rId2" Type="http://schemas.openxmlformats.org/officeDocument/2006/relationships/slideLayout" Target="../slideLayouts/slideLayout24.xml" /><Relationship Id="rId20" Type="http://schemas.openxmlformats.org/officeDocument/2006/relationships/slideLayout" Target="../slideLayouts/slideLayout42.xml" /><Relationship Id="rId21" Type="http://schemas.openxmlformats.org/officeDocument/2006/relationships/tags" Target="../tags/tag256.xml" /><Relationship Id="rId22" Type="http://schemas.openxmlformats.org/officeDocument/2006/relationships/tags" Target="../tags/tag257.xml" /><Relationship Id="rId23" Type="http://schemas.openxmlformats.org/officeDocument/2006/relationships/tags" Target="../tags/tag258.xml" /><Relationship Id="rId24" Type="http://schemas.openxmlformats.org/officeDocument/2006/relationships/tags" Target="../tags/tag259.xml" /><Relationship Id="rId25" Type="http://schemas.openxmlformats.org/officeDocument/2006/relationships/tags" Target="../tags/tag260.xml" /><Relationship Id="rId26" Type="http://schemas.openxmlformats.org/officeDocument/2006/relationships/tags" Target="../tags/tag261.xml" /><Relationship Id="rId27" Type="http://schemas.openxmlformats.org/officeDocument/2006/relationships/image" Target="../media/image2.jpeg" /><Relationship Id="rId28" Type="http://schemas.openxmlformats.org/officeDocument/2006/relationships/tags" Target="../tags/tag262.xml" /><Relationship Id="rId29" Type="http://schemas.openxmlformats.org/officeDocument/2006/relationships/image" Target="file:///D:\qq&#25991;&#20214;\712321467\Image\C2C\Image2\%7b75232B38-A165-1FB7-499C-2E1C792CACB5%7d.png" TargetMode="External" /><Relationship Id="rId3" Type="http://schemas.openxmlformats.org/officeDocument/2006/relationships/slideLayout" Target="../slideLayouts/slideLayout25.xml" /><Relationship Id="rId30" Type="http://schemas.openxmlformats.org/officeDocument/2006/relationships/image" Target="../media/image1.png" /><Relationship Id="rId31" Type="http://schemas.openxmlformats.org/officeDocument/2006/relationships/tags" Target="../tags/tag263.xml" /><Relationship Id="rId32" Type="http://schemas.openxmlformats.org/officeDocument/2006/relationships/theme" Target="../theme/theme3.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alpha val="85000"/>
          </a:schemeClr>
        </a:solidFill>
        <a:effectLst/>
      </p:bgPr>
    </p:bg>
    <p:spTree>
      <p:nvGrpSpPr>
        <p:cNvPr id="1" name=""/>
        <p:cNvGrpSpPr/>
        <p:nvPr>
          <p:custDataLst>
            <p:tags r:id="rId12"/>
          </p:custDataLst>
        </p:nvPr>
      </p:nvGrpSpPr>
      <p:grpSpPr>
        <a:xfrm>
          <a:off x="0" y="0"/>
          <a: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0</a:t>
            </a:fld>
            <a:endParaRPr lang="zh-CN" altLang="en-US"/>
          </a:p>
        </p:txBody>
      </p:sp>
      <p:pic>
        <p:nvPicPr>
          <p:cNvPr id="7" name="图片 1073743875" descr="学科网 zxxk.com"/>
          <p:cNvPicPr>
            <a:picLocks noChangeAspect="1"/>
          </p:cNvPicPr>
          <p:nvPr>
            <p:custDataLst>
              <p:tags r:id="rId20"/>
            </p:custDataLst>
          </p:nvPr>
        </p:nvPicPr>
        <p:blipFill>
          <a:blip r:embed="rId19" r:link="rId18"/>
          <a:stretch>
            <a:fillRect/>
          </a:stretch>
        </p:blipFill>
        <p:spPr>
          <a:xfrm>
            <a:off x="838200" y="365125"/>
            <a:ext cx="9525" cy="9525"/>
          </a:xfrm>
          <a:prstGeom prst="rect">
            <a:avLst/>
          </a:prstGeom>
          <a:noFill/>
          <a:ln>
            <a:noFill/>
            <a:miter lim="800000"/>
          </a:ln>
        </p:spPr>
      </p:pic>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alpha val="85000"/>
          </a:schemeClr>
        </a:solidFill>
        <a:effectLst/>
      </p:bgPr>
    </p:bg>
    <p:spTree>
      <p:nvGrpSpPr>
        <p:cNvPr id="1" name=""/>
        <p:cNvGrpSpPr/>
        <p:nvPr>
          <p:custDataLst>
            <p:tags r:id="rId12"/>
          </p:custDataLst>
        </p:nvPr>
      </p:nvGrpSpPr>
      <p:grpSpPr/>
      <p:sp>
        <p:nvSpPr>
          <p:cNvPr id="1026" name="Rectangle 2"/>
          <p:cNvSpPr>
            <a:spLocks noGrp="1" noRot="1"/>
          </p:cNvSpPr>
          <p:nvPr>
            <p:ph type="title"/>
            <p:custDataLst>
              <p:tags r:id="rId13"/>
            </p:custDataLst>
          </p:nvPr>
        </p:nvSpPr>
        <p:spPr>
          <a:xfrm>
            <a:off x="402167" y="685800"/>
            <a:ext cx="11387667"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Rectangle 3"/>
          <p:cNvSpPr>
            <a:spLocks noGrp="1" noRot="1"/>
          </p:cNvSpPr>
          <p:nvPr>
            <p:ph type="body" idx="5"/>
            <p:custDataLst>
              <p:tags r:id="rId14"/>
            </p:custDataLst>
          </p:nvPr>
        </p:nvSpPr>
        <p:spPr>
          <a:xfrm>
            <a:off x="406400" y="1981200"/>
            <a:ext cx="11387667" cy="3886200"/>
          </a:xfrm>
          <a:prstGeom prst="rect">
            <a:avLst/>
          </a:prstGeom>
          <a:noFill/>
          <a:ln w="9525">
            <a:noFill/>
          </a:ln>
        </p:spPr>
        <p:txBody>
          <a:bodyPr anchor="t"/>
          <a:lstStyle/>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986116" name="Rectangle 4"/>
          <p:cNvSpPr>
            <a:spLocks noGrp="1" noChangeArrowheads="1"/>
          </p:cNvSpPr>
          <p:nvPr>
            <p:ph type="dt" sz="half" idx="2"/>
            <p:custDataLst>
              <p:tags r:id="rId15"/>
            </p:custDataLst>
          </p:nvPr>
        </p:nvSpPr>
        <p:spPr bwMode="auto">
          <a:xfrm>
            <a:off x="402167" y="6019800"/>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653BD256-5B17-4349-B9FC-123A4FE01926}"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6117" name="Rectangle 5"/>
          <p:cNvSpPr>
            <a:spLocks noGrp="1" noChangeArrowheads="1"/>
          </p:cNvSpPr>
          <p:nvPr>
            <p:ph type="ftr" sz="quarter" idx="3"/>
            <p:custDataLst>
              <p:tags r:id="rId16"/>
            </p:custDataLst>
          </p:nvPr>
        </p:nvSpPr>
        <p:spPr bwMode="auto">
          <a:xfrm>
            <a:off x="4165600" y="60198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6118" name="Rectangle 6"/>
          <p:cNvSpPr>
            <a:spLocks noGrp="1" noChangeArrowheads="1"/>
          </p:cNvSpPr>
          <p:nvPr>
            <p:ph type="sldNum" sz="quarter" idx="4"/>
            <p:custDataLst>
              <p:tags r:id="rId17"/>
            </p:custDataLst>
          </p:nvPr>
        </p:nvSpPr>
        <p:spPr bwMode="auto">
          <a:xfrm>
            <a:off x="8737600" y="6019800"/>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B2744576-C330-45BE-81C8-4201F575DF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986119" name="图片 1073743875" descr="学科网 zxxk.com"/>
          <p:cNvPicPr>
            <a:picLocks noChangeAspect="1"/>
          </p:cNvPicPr>
          <p:nvPr>
            <p:custDataLst>
              <p:tags r:id="rId20"/>
            </p:custDataLst>
          </p:nvPr>
        </p:nvPicPr>
        <p:blipFill>
          <a:blip r:embed="rId19" r:link="rId18"/>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alpha val="85000"/>
          </a:schemeClr>
        </a:solidFill>
        <a:effectLst/>
      </p:bgPr>
    </p:bg>
    <p:spTree>
      <p:nvGrpSpPr>
        <p:cNvPr id="1" name=""/>
        <p:cNvGrpSpPr/>
        <p:nvPr>
          <p:custDataLst>
            <p:tags r:id="rId21"/>
          </p:custDataLst>
        </p:nvPr>
      </p:nvGrpSpPr>
      <p:grpSpPr>
        <a:xfrm>
          <a:off x="0" y="0"/>
          <a:ext cx="0" cy="0"/>
        </a:xfrm>
      </p:grpSpPr>
      <p:sp>
        <p:nvSpPr>
          <p:cNvPr id="2" name="标题占位符 1"/>
          <p:cNvSpPr>
            <a:spLocks noGrp="1"/>
          </p:cNvSpPr>
          <p:nvPr>
            <p:ph type="title"/>
            <p:custDataLst>
              <p:tags r:id="rId2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2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92683-B92B-4CAA-88CD-9B00DDF1AA3E}" type="datetimeFigureOut">
              <a:rPr lang="zh-CN" altLang="en-US" smtClean="0"/>
              <a:t/>
            </a:fld>
            <a:endParaRPr lang="zh-CN" altLang="en-US"/>
          </a:p>
        </p:txBody>
      </p:sp>
      <p:sp>
        <p:nvSpPr>
          <p:cNvPr id="5" name="页脚占位符 4"/>
          <p:cNvSpPr>
            <a:spLocks noGrp="1"/>
          </p:cNvSpPr>
          <p:nvPr>
            <p:ph type="ftr" sz="quarter" idx="3"/>
            <p:custDataLst>
              <p:tags r:id="rId2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B3001-BDD3-45B9-8853-2E643D47FB6D}" type="slidenum">
              <a:rPr lang="zh-CN" altLang="en-US" smtClean="0"/>
              <a:t/>
            </a:fld>
            <a:endParaRPr lang="zh-CN" altLang="en-US"/>
          </a:p>
        </p:txBody>
      </p:sp>
      <p:pic>
        <p:nvPicPr>
          <p:cNvPr id="7" name="图片 6" descr="衡水西山学校log-20201122"/>
          <p:cNvPicPr>
            <a:picLocks noChangeAspect="1"/>
          </p:cNvPicPr>
          <p:nvPr userDrawn="1">
            <p:custDataLst>
              <p:tags r:id="rId28"/>
            </p:custDataLst>
          </p:nvPr>
        </p:nvPicPr>
        <p:blipFill>
          <a:blip r:embed="rId27"/>
          <a:stretch>
            <a:fillRect/>
          </a:stretch>
        </p:blipFill>
        <p:spPr>
          <a:xfrm>
            <a:off x="9394190" y="0"/>
            <a:ext cx="2797810" cy="675640"/>
          </a:xfrm>
          <a:prstGeom prst="rect">
            <a:avLst/>
          </a:prstGeom>
        </p:spPr>
      </p:pic>
      <p:pic>
        <p:nvPicPr>
          <p:cNvPr id="8" name="图片 1073743875" descr="学科网 zxxk.com"/>
          <p:cNvPicPr>
            <a:picLocks noChangeAspect="1"/>
          </p:cNvPicPr>
          <p:nvPr>
            <p:custDataLst>
              <p:tags r:id="rId31"/>
            </p:custDataLst>
          </p:nvPr>
        </p:nvPicPr>
        <p:blipFill>
          <a:blip r:embed="rId30" r:link="rId2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71.xml" /><Relationship Id="rId3" Type="http://schemas.openxmlformats.org/officeDocument/2006/relationships/tags" Target="../tags/tag272.xml" /><Relationship Id="rId4" Type="http://schemas.openxmlformats.org/officeDocument/2006/relationships/tags" Target="../tags/tag27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tags" Target="../tags/tag528.xml" /><Relationship Id="rId11" Type="http://schemas.openxmlformats.org/officeDocument/2006/relationships/tags" Target="../tags/tag529.xml" /><Relationship Id="rId12" Type="http://schemas.openxmlformats.org/officeDocument/2006/relationships/tags" Target="../tags/tag530.xml" /><Relationship Id="rId13" Type="http://schemas.openxmlformats.org/officeDocument/2006/relationships/tags" Target="../tags/tag531.xml" /><Relationship Id="rId14" Type="http://schemas.openxmlformats.org/officeDocument/2006/relationships/tags" Target="../tags/tag532.xml" /><Relationship Id="rId15" Type="http://schemas.openxmlformats.org/officeDocument/2006/relationships/tags" Target="../tags/tag533.xml" /><Relationship Id="rId16" Type="http://schemas.openxmlformats.org/officeDocument/2006/relationships/tags" Target="../tags/tag534.xml" /><Relationship Id="rId17" Type="http://schemas.openxmlformats.org/officeDocument/2006/relationships/tags" Target="../tags/tag535.xml" /><Relationship Id="rId18" Type="http://schemas.openxmlformats.org/officeDocument/2006/relationships/tags" Target="../tags/tag536.xml" /><Relationship Id="rId19" Type="http://schemas.openxmlformats.org/officeDocument/2006/relationships/tags" Target="../tags/tag537.xml" /><Relationship Id="rId2" Type="http://schemas.openxmlformats.org/officeDocument/2006/relationships/tags" Target="../tags/tag522.xml" /><Relationship Id="rId20" Type="http://schemas.openxmlformats.org/officeDocument/2006/relationships/tags" Target="../tags/tag538.xml" /><Relationship Id="rId21" Type="http://schemas.openxmlformats.org/officeDocument/2006/relationships/tags" Target="../tags/tag539.xml" /><Relationship Id="rId22" Type="http://schemas.openxmlformats.org/officeDocument/2006/relationships/tags" Target="../tags/tag540.xml" /><Relationship Id="rId23" Type="http://schemas.openxmlformats.org/officeDocument/2006/relationships/tags" Target="../tags/tag541.xml" /><Relationship Id="rId24" Type="http://schemas.openxmlformats.org/officeDocument/2006/relationships/tags" Target="../tags/tag542.xml" /><Relationship Id="rId25" Type="http://schemas.openxmlformats.org/officeDocument/2006/relationships/tags" Target="../tags/tag543.xml" /><Relationship Id="rId26" Type="http://schemas.openxmlformats.org/officeDocument/2006/relationships/tags" Target="../tags/tag544.xml" /><Relationship Id="rId27" Type="http://schemas.openxmlformats.org/officeDocument/2006/relationships/tags" Target="../tags/tag545.xml" /><Relationship Id="rId28" Type="http://schemas.openxmlformats.org/officeDocument/2006/relationships/tags" Target="../tags/tag546.xml" /><Relationship Id="rId29" Type="http://schemas.openxmlformats.org/officeDocument/2006/relationships/tags" Target="../tags/tag547.xml" /><Relationship Id="rId3" Type="http://schemas.openxmlformats.org/officeDocument/2006/relationships/image" Target="../media/image11.png" /><Relationship Id="rId30" Type="http://schemas.openxmlformats.org/officeDocument/2006/relationships/tags" Target="../tags/tag548.xml" /><Relationship Id="rId31" Type="http://schemas.openxmlformats.org/officeDocument/2006/relationships/tags" Target="../tags/tag549.xml" /><Relationship Id="rId32" Type="http://schemas.openxmlformats.org/officeDocument/2006/relationships/tags" Target="../tags/tag550.xml" /><Relationship Id="rId33" Type="http://schemas.openxmlformats.org/officeDocument/2006/relationships/tags" Target="../tags/tag551.xml" /><Relationship Id="rId34" Type="http://schemas.openxmlformats.org/officeDocument/2006/relationships/tags" Target="../tags/tag552.xml" /><Relationship Id="rId35" Type="http://schemas.openxmlformats.org/officeDocument/2006/relationships/tags" Target="../tags/tag553.xml" /><Relationship Id="rId36" Type="http://schemas.openxmlformats.org/officeDocument/2006/relationships/tags" Target="../tags/tag554.xml" /><Relationship Id="rId37" Type="http://schemas.openxmlformats.org/officeDocument/2006/relationships/tags" Target="../tags/tag555.xml" /><Relationship Id="rId38" Type="http://schemas.openxmlformats.org/officeDocument/2006/relationships/tags" Target="../tags/tag556.xml" /><Relationship Id="rId39" Type="http://schemas.openxmlformats.org/officeDocument/2006/relationships/tags" Target="../tags/tag557.xml" /><Relationship Id="rId4" Type="http://schemas.openxmlformats.org/officeDocument/2006/relationships/tags" Target="../tags/tag523.xml" /><Relationship Id="rId40" Type="http://schemas.openxmlformats.org/officeDocument/2006/relationships/tags" Target="../tags/tag558.xml" /><Relationship Id="rId5" Type="http://schemas.openxmlformats.org/officeDocument/2006/relationships/tags" Target="../tags/tag524.xml" /><Relationship Id="rId6" Type="http://schemas.openxmlformats.org/officeDocument/2006/relationships/image" Target="../media/image12.png" /><Relationship Id="rId7" Type="http://schemas.openxmlformats.org/officeDocument/2006/relationships/tags" Target="../tags/tag525.xml" /><Relationship Id="rId8" Type="http://schemas.openxmlformats.org/officeDocument/2006/relationships/tags" Target="../tags/tag526.xml" /><Relationship Id="rId9" Type="http://schemas.openxmlformats.org/officeDocument/2006/relationships/tags" Target="../tags/tag52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566.xml" /><Relationship Id="rId11" Type="http://schemas.openxmlformats.org/officeDocument/2006/relationships/oleObject" Target="../embeddings/oleObject1.bin" TargetMode="Internal" /><Relationship Id="rId12" Type="http://schemas.openxmlformats.org/officeDocument/2006/relationships/image" Target="../media/image14.wmf" /><Relationship Id="rId13" Type="http://schemas.openxmlformats.org/officeDocument/2006/relationships/vmlDrawing" Target="../drawings/vmlDrawing1.vml" /><Relationship Id="rId2" Type="http://schemas.openxmlformats.org/officeDocument/2006/relationships/tags" Target="../tags/tag559.xml" /><Relationship Id="rId3" Type="http://schemas.openxmlformats.org/officeDocument/2006/relationships/tags" Target="../tags/tag560.xml" /><Relationship Id="rId4" Type="http://schemas.openxmlformats.org/officeDocument/2006/relationships/tags" Target="../tags/tag561.xml" /><Relationship Id="rId5" Type="http://schemas.openxmlformats.org/officeDocument/2006/relationships/tags" Target="../tags/tag562.xml" /><Relationship Id="rId6" Type="http://schemas.openxmlformats.org/officeDocument/2006/relationships/tags" Target="../tags/tag563.xml" /><Relationship Id="rId7" Type="http://schemas.openxmlformats.org/officeDocument/2006/relationships/image" Target="../media/image13.png" /><Relationship Id="rId8" Type="http://schemas.openxmlformats.org/officeDocument/2006/relationships/tags" Target="../tags/tag564.xml" /><Relationship Id="rId9" Type="http://schemas.openxmlformats.org/officeDocument/2006/relationships/tags" Target="../tags/tag56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tags" Target="../tags/tag573.xml" /><Relationship Id="rId11" Type="http://schemas.openxmlformats.org/officeDocument/2006/relationships/tags" Target="../tags/tag574.xml" /><Relationship Id="rId12" Type="http://schemas.openxmlformats.org/officeDocument/2006/relationships/tags" Target="../tags/tag575.xml" /><Relationship Id="rId13" Type="http://schemas.openxmlformats.org/officeDocument/2006/relationships/tags" Target="../tags/tag576.xml" /><Relationship Id="rId14" Type="http://schemas.openxmlformats.org/officeDocument/2006/relationships/tags" Target="../tags/tag577.xml" /><Relationship Id="rId15" Type="http://schemas.openxmlformats.org/officeDocument/2006/relationships/tags" Target="../tags/tag578.xml" /><Relationship Id="rId16" Type="http://schemas.openxmlformats.org/officeDocument/2006/relationships/tags" Target="../tags/tag579.xml" /><Relationship Id="rId17" Type="http://schemas.openxmlformats.org/officeDocument/2006/relationships/tags" Target="../tags/tag580.xml" /><Relationship Id="rId18" Type="http://schemas.openxmlformats.org/officeDocument/2006/relationships/tags" Target="../tags/tag581.xml" /><Relationship Id="rId19" Type="http://schemas.openxmlformats.org/officeDocument/2006/relationships/tags" Target="../tags/tag582.xml" /><Relationship Id="rId2" Type="http://schemas.openxmlformats.org/officeDocument/2006/relationships/tags" Target="../tags/tag567.xml" /><Relationship Id="rId20" Type="http://schemas.openxmlformats.org/officeDocument/2006/relationships/tags" Target="../tags/tag583.xml" /><Relationship Id="rId21" Type="http://schemas.openxmlformats.org/officeDocument/2006/relationships/tags" Target="../tags/tag584.xml" /><Relationship Id="rId22" Type="http://schemas.openxmlformats.org/officeDocument/2006/relationships/tags" Target="../tags/tag585.xml" /><Relationship Id="rId23" Type="http://schemas.openxmlformats.org/officeDocument/2006/relationships/tags" Target="../tags/tag586.xml" /><Relationship Id="rId24" Type="http://schemas.openxmlformats.org/officeDocument/2006/relationships/tags" Target="../tags/tag587.xml" /><Relationship Id="rId25" Type="http://schemas.openxmlformats.org/officeDocument/2006/relationships/tags" Target="../tags/tag588.xml" /><Relationship Id="rId26" Type="http://schemas.openxmlformats.org/officeDocument/2006/relationships/tags" Target="../tags/tag589.xml" /><Relationship Id="rId27" Type="http://schemas.openxmlformats.org/officeDocument/2006/relationships/tags" Target="../tags/tag590.xml" /><Relationship Id="rId28" Type="http://schemas.openxmlformats.org/officeDocument/2006/relationships/tags" Target="../tags/tag591.xml" /><Relationship Id="rId3" Type="http://schemas.openxmlformats.org/officeDocument/2006/relationships/tags" Target="../tags/tag568.xml" /><Relationship Id="rId4" Type="http://schemas.openxmlformats.org/officeDocument/2006/relationships/tags" Target="../tags/tag569.xml" /><Relationship Id="rId5" Type="http://schemas.openxmlformats.org/officeDocument/2006/relationships/image" Target="../media/image9.png" /><Relationship Id="rId6" Type="http://schemas.openxmlformats.org/officeDocument/2006/relationships/tags" Target="../tags/tag570.xml" /><Relationship Id="rId7" Type="http://schemas.openxmlformats.org/officeDocument/2006/relationships/image" Target="../media/image10.png" /><Relationship Id="rId8" Type="http://schemas.openxmlformats.org/officeDocument/2006/relationships/tags" Target="../tags/tag571.xml" /><Relationship Id="rId9" Type="http://schemas.openxmlformats.org/officeDocument/2006/relationships/tags" Target="../tags/tag57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600.xml" /><Relationship Id="rId11" Type="http://schemas.openxmlformats.org/officeDocument/2006/relationships/tags" Target="../tags/tag601.xml" /><Relationship Id="rId12" Type="http://schemas.openxmlformats.org/officeDocument/2006/relationships/tags" Target="../tags/tag602.xml" /><Relationship Id="rId13" Type="http://schemas.openxmlformats.org/officeDocument/2006/relationships/tags" Target="../tags/tag603.xml" /><Relationship Id="rId14" Type="http://schemas.openxmlformats.org/officeDocument/2006/relationships/tags" Target="../tags/tag604.xml" /><Relationship Id="rId15" Type="http://schemas.openxmlformats.org/officeDocument/2006/relationships/tags" Target="../tags/tag605.xml" /><Relationship Id="rId16" Type="http://schemas.openxmlformats.org/officeDocument/2006/relationships/tags" Target="../tags/tag606.xml" /><Relationship Id="rId17" Type="http://schemas.openxmlformats.org/officeDocument/2006/relationships/tags" Target="../tags/tag607.xml" /><Relationship Id="rId18" Type="http://schemas.openxmlformats.org/officeDocument/2006/relationships/tags" Target="../tags/tag608.xml" /><Relationship Id="rId19" Type="http://schemas.openxmlformats.org/officeDocument/2006/relationships/tags" Target="../tags/tag609.xml" /><Relationship Id="rId2" Type="http://schemas.openxmlformats.org/officeDocument/2006/relationships/tags" Target="../tags/tag592.xml" /><Relationship Id="rId20" Type="http://schemas.openxmlformats.org/officeDocument/2006/relationships/tags" Target="../tags/tag610.xml" /><Relationship Id="rId21" Type="http://schemas.openxmlformats.org/officeDocument/2006/relationships/tags" Target="../tags/tag611.xml" /><Relationship Id="rId22" Type="http://schemas.openxmlformats.org/officeDocument/2006/relationships/tags" Target="../tags/tag612.xml" /><Relationship Id="rId23" Type="http://schemas.openxmlformats.org/officeDocument/2006/relationships/tags" Target="../tags/tag613.xml" /><Relationship Id="rId24" Type="http://schemas.openxmlformats.org/officeDocument/2006/relationships/tags" Target="../tags/tag614.xml" /><Relationship Id="rId25" Type="http://schemas.openxmlformats.org/officeDocument/2006/relationships/tags" Target="../tags/tag615.xml" /><Relationship Id="rId26" Type="http://schemas.openxmlformats.org/officeDocument/2006/relationships/tags" Target="../tags/tag616.xml" /><Relationship Id="rId27" Type="http://schemas.openxmlformats.org/officeDocument/2006/relationships/tags" Target="../tags/tag617.xml" /><Relationship Id="rId28" Type="http://schemas.openxmlformats.org/officeDocument/2006/relationships/tags" Target="../tags/tag618.xml" /><Relationship Id="rId29" Type="http://schemas.openxmlformats.org/officeDocument/2006/relationships/tags" Target="../tags/tag619.xml" /><Relationship Id="rId3" Type="http://schemas.openxmlformats.org/officeDocument/2006/relationships/tags" Target="../tags/tag593.xml" /><Relationship Id="rId30" Type="http://schemas.openxmlformats.org/officeDocument/2006/relationships/tags" Target="../tags/tag620.xml" /><Relationship Id="rId31" Type="http://schemas.openxmlformats.org/officeDocument/2006/relationships/tags" Target="../tags/tag621.xml" /><Relationship Id="rId32" Type="http://schemas.openxmlformats.org/officeDocument/2006/relationships/tags" Target="../tags/tag622.xml" /><Relationship Id="rId33" Type="http://schemas.openxmlformats.org/officeDocument/2006/relationships/tags" Target="../tags/tag623.xml" /><Relationship Id="rId34" Type="http://schemas.openxmlformats.org/officeDocument/2006/relationships/tags" Target="../tags/tag624.xml" /><Relationship Id="rId35" Type="http://schemas.openxmlformats.org/officeDocument/2006/relationships/tags" Target="../tags/tag625.xml" /><Relationship Id="rId4" Type="http://schemas.openxmlformats.org/officeDocument/2006/relationships/tags" Target="../tags/tag594.xml" /><Relationship Id="rId5" Type="http://schemas.openxmlformats.org/officeDocument/2006/relationships/tags" Target="../tags/tag595.xml" /><Relationship Id="rId6" Type="http://schemas.openxmlformats.org/officeDocument/2006/relationships/tags" Target="../tags/tag596.xml" /><Relationship Id="rId7" Type="http://schemas.openxmlformats.org/officeDocument/2006/relationships/tags" Target="../tags/tag597.xml" /><Relationship Id="rId8" Type="http://schemas.openxmlformats.org/officeDocument/2006/relationships/tags" Target="../tags/tag598.xml" /><Relationship Id="rId9" Type="http://schemas.openxmlformats.org/officeDocument/2006/relationships/tags" Target="../tags/tag59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tags" Target="../tags/tag634.xml" /><Relationship Id="rId11" Type="http://schemas.openxmlformats.org/officeDocument/2006/relationships/tags" Target="../tags/tag635.xml" /><Relationship Id="rId12" Type="http://schemas.openxmlformats.org/officeDocument/2006/relationships/tags" Target="../tags/tag636.xml" /><Relationship Id="rId13" Type="http://schemas.openxmlformats.org/officeDocument/2006/relationships/tags" Target="../tags/tag637.xml" /><Relationship Id="rId14" Type="http://schemas.openxmlformats.org/officeDocument/2006/relationships/tags" Target="../tags/tag638.xml" /><Relationship Id="rId15" Type="http://schemas.openxmlformats.org/officeDocument/2006/relationships/tags" Target="../tags/tag639.xml" /><Relationship Id="rId16" Type="http://schemas.openxmlformats.org/officeDocument/2006/relationships/tags" Target="../tags/tag640.xml" /><Relationship Id="rId17" Type="http://schemas.openxmlformats.org/officeDocument/2006/relationships/tags" Target="../tags/tag641.xml" /><Relationship Id="rId18" Type="http://schemas.openxmlformats.org/officeDocument/2006/relationships/tags" Target="../tags/tag642.xml" /><Relationship Id="rId19" Type="http://schemas.openxmlformats.org/officeDocument/2006/relationships/tags" Target="../tags/tag643.xml" /><Relationship Id="rId2" Type="http://schemas.openxmlformats.org/officeDocument/2006/relationships/tags" Target="../tags/tag626.xml" /><Relationship Id="rId20" Type="http://schemas.openxmlformats.org/officeDocument/2006/relationships/tags" Target="../tags/tag644.xml" /><Relationship Id="rId21" Type="http://schemas.openxmlformats.org/officeDocument/2006/relationships/tags" Target="../tags/tag645.xml" /><Relationship Id="rId22" Type="http://schemas.openxmlformats.org/officeDocument/2006/relationships/tags" Target="../tags/tag646.xml" /><Relationship Id="rId23" Type="http://schemas.openxmlformats.org/officeDocument/2006/relationships/tags" Target="../tags/tag647.xml" /><Relationship Id="rId24" Type="http://schemas.openxmlformats.org/officeDocument/2006/relationships/tags" Target="../tags/tag648.xml" /><Relationship Id="rId25" Type="http://schemas.openxmlformats.org/officeDocument/2006/relationships/tags" Target="../tags/tag649.xml" /><Relationship Id="rId26" Type="http://schemas.openxmlformats.org/officeDocument/2006/relationships/tags" Target="../tags/tag650.xml" /><Relationship Id="rId27" Type="http://schemas.openxmlformats.org/officeDocument/2006/relationships/tags" Target="../tags/tag651.xml" /><Relationship Id="rId28" Type="http://schemas.openxmlformats.org/officeDocument/2006/relationships/tags" Target="../tags/tag652.xml" /><Relationship Id="rId29" Type="http://schemas.openxmlformats.org/officeDocument/2006/relationships/tags" Target="../tags/tag653.xml" /><Relationship Id="rId3" Type="http://schemas.openxmlformats.org/officeDocument/2006/relationships/tags" Target="../tags/tag627.xml" /><Relationship Id="rId30" Type="http://schemas.openxmlformats.org/officeDocument/2006/relationships/tags" Target="../tags/tag654.xml" /><Relationship Id="rId31" Type="http://schemas.openxmlformats.org/officeDocument/2006/relationships/tags" Target="../tags/tag655.xml" /><Relationship Id="rId32" Type="http://schemas.openxmlformats.org/officeDocument/2006/relationships/tags" Target="../tags/tag656.xml" /><Relationship Id="rId33" Type="http://schemas.openxmlformats.org/officeDocument/2006/relationships/tags" Target="../tags/tag657.xml" /><Relationship Id="rId34" Type="http://schemas.openxmlformats.org/officeDocument/2006/relationships/tags" Target="../tags/tag658.xml" /><Relationship Id="rId35" Type="http://schemas.openxmlformats.org/officeDocument/2006/relationships/tags" Target="../tags/tag659.xml" /><Relationship Id="rId36" Type="http://schemas.openxmlformats.org/officeDocument/2006/relationships/tags" Target="../tags/tag660.xml" /><Relationship Id="rId37" Type="http://schemas.openxmlformats.org/officeDocument/2006/relationships/tags" Target="../tags/tag661.xml" /><Relationship Id="rId38" Type="http://schemas.openxmlformats.org/officeDocument/2006/relationships/tags" Target="../tags/tag662.xml" /><Relationship Id="rId39" Type="http://schemas.openxmlformats.org/officeDocument/2006/relationships/tags" Target="../tags/tag663.xml" /><Relationship Id="rId4" Type="http://schemas.openxmlformats.org/officeDocument/2006/relationships/tags" Target="../tags/tag628.xml" /><Relationship Id="rId40" Type="http://schemas.openxmlformats.org/officeDocument/2006/relationships/tags" Target="../tags/tag664.xml" /><Relationship Id="rId41" Type="http://schemas.openxmlformats.org/officeDocument/2006/relationships/tags" Target="../tags/tag665.xml" /><Relationship Id="rId42" Type="http://schemas.openxmlformats.org/officeDocument/2006/relationships/tags" Target="../tags/tag666.xml" /><Relationship Id="rId43" Type="http://schemas.openxmlformats.org/officeDocument/2006/relationships/tags" Target="../tags/tag667.xml" /><Relationship Id="rId44" Type="http://schemas.openxmlformats.org/officeDocument/2006/relationships/tags" Target="../tags/tag668.xml" /><Relationship Id="rId45" Type="http://schemas.openxmlformats.org/officeDocument/2006/relationships/tags" Target="../tags/tag669.xml" /><Relationship Id="rId46" Type="http://schemas.openxmlformats.org/officeDocument/2006/relationships/tags" Target="../tags/tag670.xml" /><Relationship Id="rId47" Type="http://schemas.openxmlformats.org/officeDocument/2006/relationships/tags" Target="../tags/tag671.xml" /><Relationship Id="rId48" Type="http://schemas.openxmlformats.org/officeDocument/2006/relationships/tags" Target="../tags/tag672.xml" /><Relationship Id="rId49" Type="http://schemas.openxmlformats.org/officeDocument/2006/relationships/tags" Target="../tags/tag673.xml" /><Relationship Id="rId5" Type="http://schemas.openxmlformats.org/officeDocument/2006/relationships/tags" Target="../tags/tag629.xml" /><Relationship Id="rId50" Type="http://schemas.openxmlformats.org/officeDocument/2006/relationships/tags" Target="../tags/tag674.xml" /><Relationship Id="rId51" Type="http://schemas.openxmlformats.org/officeDocument/2006/relationships/tags" Target="../tags/tag675.xml" /><Relationship Id="rId52" Type="http://schemas.openxmlformats.org/officeDocument/2006/relationships/tags" Target="../tags/tag676.xml" /><Relationship Id="rId6" Type="http://schemas.openxmlformats.org/officeDocument/2006/relationships/tags" Target="../tags/tag630.xml" /><Relationship Id="rId7" Type="http://schemas.openxmlformats.org/officeDocument/2006/relationships/tags" Target="../tags/tag631.xml" /><Relationship Id="rId8" Type="http://schemas.openxmlformats.org/officeDocument/2006/relationships/tags" Target="../tags/tag632.xml" /><Relationship Id="rId9" Type="http://schemas.openxmlformats.org/officeDocument/2006/relationships/tags" Target="../tags/tag63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tags" Target="../tags/tag685.xml" /><Relationship Id="rId11" Type="http://schemas.openxmlformats.org/officeDocument/2006/relationships/tags" Target="../tags/tag686.xml" /><Relationship Id="rId12" Type="http://schemas.openxmlformats.org/officeDocument/2006/relationships/tags" Target="../tags/tag687.xml" /><Relationship Id="rId13" Type="http://schemas.openxmlformats.org/officeDocument/2006/relationships/tags" Target="../tags/tag688.xml" /><Relationship Id="rId14" Type="http://schemas.openxmlformats.org/officeDocument/2006/relationships/tags" Target="../tags/tag689.xml" /><Relationship Id="rId15" Type="http://schemas.openxmlformats.org/officeDocument/2006/relationships/tags" Target="../tags/tag690.xml" /><Relationship Id="rId16" Type="http://schemas.openxmlformats.org/officeDocument/2006/relationships/tags" Target="../tags/tag691.xml" /><Relationship Id="rId17" Type="http://schemas.openxmlformats.org/officeDocument/2006/relationships/tags" Target="../tags/tag692.xml" /><Relationship Id="rId18" Type="http://schemas.openxmlformats.org/officeDocument/2006/relationships/tags" Target="../tags/tag693.xml" /><Relationship Id="rId19" Type="http://schemas.openxmlformats.org/officeDocument/2006/relationships/tags" Target="../tags/tag694.xml" /><Relationship Id="rId2" Type="http://schemas.openxmlformats.org/officeDocument/2006/relationships/tags" Target="../tags/tag677.xml" /><Relationship Id="rId20" Type="http://schemas.openxmlformats.org/officeDocument/2006/relationships/tags" Target="../tags/tag695.xml" /><Relationship Id="rId21" Type="http://schemas.openxmlformats.org/officeDocument/2006/relationships/tags" Target="../tags/tag696.xml" /><Relationship Id="rId22" Type="http://schemas.openxmlformats.org/officeDocument/2006/relationships/tags" Target="../tags/tag697.xml" /><Relationship Id="rId23" Type="http://schemas.openxmlformats.org/officeDocument/2006/relationships/tags" Target="../tags/tag698.xml" /><Relationship Id="rId24" Type="http://schemas.openxmlformats.org/officeDocument/2006/relationships/tags" Target="../tags/tag699.xml" /><Relationship Id="rId25" Type="http://schemas.openxmlformats.org/officeDocument/2006/relationships/tags" Target="../tags/tag700.xml" /><Relationship Id="rId26" Type="http://schemas.openxmlformats.org/officeDocument/2006/relationships/tags" Target="../tags/tag701.xml" /><Relationship Id="rId27" Type="http://schemas.openxmlformats.org/officeDocument/2006/relationships/tags" Target="../tags/tag702.xml" /><Relationship Id="rId28" Type="http://schemas.openxmlformats.org/officeDocument/2006/relationships/tags" Target="../tags/tag703.xml" /><Relationship Id="rId29" Type="http://schemas.openxmlformats.org/officeDocument/2006/relationships/tags" Target="../tags/tag704.xml" /><Relationship Id="rId3" Type="http://schemas.openxmlformats.org/officeDocument/2006/relationships/tags" Target="../tags/tag678.xml" /><Relationship Id="rId30" Type="http://schemas.openxmlformats.org/officeDocument/2006/relationships/tags" Target="../tags/tag705.xml" /><Relationship Id="rId31" Type="http://schemas.openxmlformats.org/officeDocument/2006/relationships/tags" Target="../tags/tag706.xml" /><Relationship Id="rId32" Type="http://schemas.openxmlformats.org/officeDocument/2006/relationships/tags" Target="../tags/tag707.xml" /><Relationship Id="rId33" Type="http://schemas.openxmlformats.org/officeDocument/2006/relationships/tags" Target="../tags/tag708.xml" /><Relationship Id="rId34" Type="http://schemas.openxmlformats.org/officeDocument/2006/relationships/tags" Target="../tags/tag709.xml" /><Relationship Id="rId35" Type="http://schemas.openxmlformats.org/officeDocument/2006/relationships/tags" Target="../tags/tag710.xml" /><Relationship Id="rId36" Type="http://schemas.openxmlformats.org/officeDocument/2006/relationships/tags" Target="../tags/tag711.xml" /><Relationship Id="rId37" Type="http://schemas.openxmlformats.org/officeDocument/2006/relationships/tags" Target="../tags/tag712.xml" /><Relationship Id="rId4" Type="http://schemas.openxmlformats.org/officeDocument/2006/relationships/tags" Target="../tags/tag679.xml" /><Relationship Id="rId5" Type="http://schemas.openxmlformats.org/officeDocument/2006/relationships/tags" Target="../tags/tag680.xml" /><Relationship Id="rId6" Type="http://schemas.openxmlformats.org/officeDocument/2006/relationships/tags" Target="../tags/tag681.xml" /><Relationship Id="rId7" Type="http://schemas.openxmlformats.org/officeDocument/2006/relationships/tags" Target="../tags/tag682.xml" /><Relationship Id="rId8" Type="http://schemas.openxmlformats.org/officeDocument/2006/relationships/tags" Target="../tags/tag683.xml" /><Relationship Id="rId9" Type="http://schemas.openxmlformats.org/officeDocument/2006/relationships/tags" Target="../tags/tag68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tags" Target="../tags/tag721.xml" /><Relationship Id="rId11" Type="http://schemas.openxmlformats.org/officeDocument/2006/relationships/tags" Target="../tags/tag722.xml" /><Relationship Id="rId12" Type="http://schemas.openxmlformats.org/officeDocument/2006/relationships/tags" Target="../tags/tag723.xml" /><Relationship Id="rId13" Type="http://schemas.openxmlformats.org/officeDocument/2006/relationships/tags" Target="../tags/tag724.xml" /><Relationship Id="rId14" Type="http://schemas.openxmlformats.org/officeDocument/2006/relationships/tags" Target="../tags/tag725.xml" /><Relationship Id="rId15" Type="http://schemas.openxmlformats.org/officeDocument/2006/relationships/tags" Target="../tags/tag726.xml" /><Relationship Id="rId16" Type="http://schemas.openxmlformats.org/officeDocument/2006/relationships/tags" Target="../tags/tag727.xml" /><Relationship Id="rId17" Type="http://schemas.openxmlformats.org/officeDocument/2006/relationships/tags" Target="../tags/tag728.xml" /><Relationship Id="rId18" Type="http://schemas.openxmlformats.org/officeDocument/2006/relationships/tags" Target="../tags/tag729.xml" /><Relationship Id="rId19" Type="http://schemas.openxmlformats.org/officeDocument/2006/relationships/tags" Target="../tags/tag730.xml" /><Relationship Id="rId2" Type="http://schemas.openxmlformats.org/officeDocument/2006/relationships/tags" Target="../tags/tag713.xml" /><Relationship Id="rId20" Type="http://schemas.openxmlformats.org/officeDocument/2006/relationships/tags" Target="../tags/tag731.xml" /><Relationship Id="rId3" Type="http://schemas.openxmlformats.org/officeDocument/2006/relationships/tags" Target="../tags/tag714.xml" /><Relationship Id="rId4" Type="http://schemas.openxmlformats.org/officeDocument/2006/relationships/tags" Target="../tags/tag715.xml" /><Relationship Id="rId5" Type="http://schemas.openxmlformats.org/officeDocument/2006/relationships/tags" Target="../tags/tag716.xml" /><Relationship Id="rId6" Type="http://schemas.openxmlformats.org/officeDocument/2006/relationships/tags" Target="../tags/tag717.xml" /><Relationship Id="rId7" Type="http://schemas.openxmlformats.org/officeDocument/2006/relationships/tags" Target="../tags/tag718.xml" /><Relationship Id="rId8" Type="http://schemas.openxmlformats.org/officeDocument/2006/relationships/tags" Target="../tags/tag719.xml" /><Relationship Id="rId9" Type="http://schemas.openxmlformats.org/officeDocument/2006/relationships/tags" Target="../tags/tag72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tags" Target="../tags/tag738.xml" /><Relationship Id="rId11" Type="http://schemas.openxmlformats.org/officeDocument/2006/relationships/tags" Target="../tags/tag739.xml" /><Relationship Id="rId12" Type="http://schemas.openxmlformats.org/officeDocument/2006/relationships/tags" Target="../tags/tag740.xml" /><Relationship Id="rId13" Type="http://schemas.openxmlformats.org/officeDocument/2006/relationships/tags" Target="../tags/tag741.xml" /><Relationship Id="rId14" Type="http://schemas.openxmlformats.org/officeDocument/2006/relationships/tags" Target="../tags/tag742.xml" /><Relationship Id="rId2" Type="http://schemas.openxmlformats.org/officeDocument/2006/relationships/tags" Target="../tags/tag732.xml" /><Relationship Id="rId3" Type="http://schemas.openxmlformats.org/officeDocument/2006/relationships/image" Target="../media/image9.png" /><Relationship Id="rId4" Type="http://schemas.openxmlformats.org/officeDocument/2006/relationships/tags" Target="../tags/tag733.xml" /><Relationship Id="rId5" Type="http://schemas.openxmlformats.org/officeDocument/2006/relationships/tags" Target="../tags/tag734.xml" /><Relationship Id="rId6" Type="http://schemas.openxmlformats.org/officeDocument/2006/relationships/tags" Target="../tags/tag735.xml" /><Relationship Id="rId7" Type="http://schemas.openxmlformats.org/officeDocument/2006/relationships/tags" Target="../tags/tag736.xml" /><Relationship Id="rId8" Type="http://schemas.openxmlformats.org/officeDocument/2006/relationships/tags" Target="../tags/tag737.xml" /><Relationship Id="rId9" Type="http://schemas.openxmlformats.org/officeDocument/2006/relationships/image" Target="../media/image15.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751.xml" /><Relationship Id="rId11" Type="http://schemas.openxmlformats.org/officeDocument/2006/relationships/tags" Target="../tags/tag752.xml" /><Relationship Id="rId12" Type="http://schemas.openxmlformats.org/officeDocument/2006/relationships/tags" Target="../tags/tag753.xml" /><Relationship Id="rId13" Type="http://schemas.openxmlformats.org/officeDocument/2006/relationships/tags" Target="../tags/tag754.xml" /><Relationship Id="rId14" Type="http://schemas.openxmlformats.org/officeDocument/2006/relationships/tags" Target="../tags/tag755.xml" /><Relationship Id="rId15" Type="http://schemas.openxmlformats.org/officeDocument/2006/relationships/tags" Target="../tags/tag756.xml" /><Relationship Id="rId16" Type="http://schemas.openxmlformats.org/officeDocument/2006/relationships/tags" Target="../tags/tag757.xml" /><Relationship Id="rId17" Type="http://schemas.openxmlformats.org/officeDocument/2006/relationships/tags" Target="../tags/tag758.xml" /><Relationship Id="rId18" Type="http://schemas.openxmlformats.org/officeDocument/2006/relationships/tags" Target="../tags/tag759.xml" /><Relationship Id="rId19" Type="http://schemas.openxmlformats.org/officeDocument/2006/relationships/tags" Target="../tags/tag760.xml" /><Relationship Id="rId2" Type="http://schemas.openxmlformats.org/officeDocument/2006/relationships/tags" Target="../tags/tag743.xml" /><Relationship Id="rId20" Type="http://schemas.openxmlformats.org/officeDocument/2006/relationships/tags" Target="../tags/tag761.xml" /><Relationship Id="rId21" Type="http://schemas.openxmlformats.org/officeDocument/2006/relationships/tags" Target="../tags/tag762.xml" /><Relationship Id="rId22" Type="http://schemas.openxmlformats.org/officeDocument/2006/relationships/tags" Target="../tags/tag763.xml" /><Relationship Id="rId23" Type="http://schemas.openxmlformats.org/officeDocument/2006/relationships/tags" Target="../tags/tag764.xml" /><Relationship Id="rId24" Type="http://schemas.openxmlformats.org/officeDocument/2006/relationships/tags" Target="../tags/tag765.xml" /><Relationship Id="rId25" Type="http://schemas.openxmlformats.org/officeDocument/2006/relationships/tags" Target="../tags/tag766.xml" /><Relationship Id="rId26" Type="http://schemas.openxmlformats.org/officeDocument/2006/relationships/tags" Target="../tags/tag767.xml" /><Relationship Id="rId27" Type="http://schemas.openxmlformats.org/officeDocument/2006/relationships/tags" Target="../tags/tag768.xml" /><Relationship Id="rId28" Type="http://schemas.openxmlformats.org/officeDocument/2006/relationships/tags" Target="../tags/tag769.xml" /><Relationship Id="rId29" Type="http://schemas.openxmlformats.org/officeDocument/2006/relationships/tags" Target="../tags/tag770.xml" /><Relationship Id="rId3" Type="http://schemas.openxmlformats.org/officeDocument/2006/relationships/tags" Target="../tags/tag744.xml" /><Relationship Id="rId30" Type="http://schemas.openxmlformats.org/officeDocument/2006/relationships/tags" Target="../tags/tag771.xml" /><Relationship Id="rId31" Type="http://schemas.openxmlformats.org/officeDocument/2006/relationships/tags" Target="../tags/tag772.xml" /><Relationship Id="rId4" Type="http://schemas.openxmlformats.org/officeDocument/2006/relationships/tags" Target="../tags/tag745.xml" /><Relationship Id="rId5" Type="http://schemas.openxmlformats.org/officeDocument/2006/relationships/tags" Target="../tags/tag746.xml" /><Relationship Id="rId6" Type="http://schemas.openxmlformats.org/officeDocument/2006/relationships/tags" Target="../tags/tag747.xml" /><Relationship Id="rId7" Type="http://schemas.openxmlformats.org/officeDocument/2006/relationships/tags" Target="../tags/tag748.xml" /><Relationship Id="rId8" Type="http://schemas.openxmlformats.org/officeDocument/2006/relationships/tags" Target="../tags/tag749.xml" /><Relationship Id="rId9" Type="http://schemas.openxmlformats.org/officeDocument/2006/relationships/tags" Target="../tags/tag750.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783.xml" /><Relationship Id="rId11" Type="http://schemas.openxmlformats.org/officeDocument/2006/relationships/tags" Target="../tags/tag784.xml" /><Relationship Id="rId12" Type="http://schemas.openxmlformats.org/officeDocument/2006/relationships/tags" Target="../tags/tag785.xml" /><Relationship Id="rId13" Type="http://schemas.openxmlformats.org/officeDocument/2006/relationships/tags" Target="../tags/tag786.xml" /><Relationship Id="rId14" Type="http://schemas.openxmlformats.org/officeDocument/2006/relationships/tags" Target="../tags/tag787.xml" /><Relationship Id="rId15" Type="http://schemas.openxmlformats.org/officeDocument/2006/relationships/tags" Target="../tags/tag788.xml" /><Relationship Id="rId16" Type="http://schemas.openxmlformats.org/officeDocument/2006/relationships/tags" Target="../tags/tag789.xml" /><Relationship Id="rId17" Type="http://schemas.openxmlformats.org/officeDocument/2006/relationships/tags" Target="../tags/tag790.xml" /><Relationship Id="rId18" Type="http://schemas.openxmlformats.org/officeDocument/2006/relationships/tags" Target="../tags/tag791.xml" /><Relationship Id="rId19" Type="http://schemas.openxmlformats.org/officeDocument/2006/relationships/tags" Target="../tags/tag792.xml" /><Relationship Id="rId2" Type="http://schemas.openxmlformats.org/officeDocument/2006/relationships/notesSlide" Target="../notesSlides/notesSlide2.xml" /><Relationship Id="rId20" Type="http://schemas.openxmlformats.org/officeDocument/2006/relationships/tags" Target="../tags/tag793.xml" /><Relationship Id="rId21" Type="http://schemas.openxmlformats.org/officeDocument/2006/relationships/tags" Target="../tags/tag794.xml" /><Relationship Id="rId22" Type="http://schemas.openxmlformats.org/officeDocument/2006/relationships/tags" Target="../tags/tag795.xml" /><Relationship Id="rId23" Type="http://schemas.openxmlformats.org/officeDocument/2006/relationships/tags" Target="../tags/tag796.xml" /><Relationship Id="rId24" Type="http://schemas.openxmlformats.org/officeDocument/2006/relationships/tags" Target="../tags/tag797.xml" /><Relationship Id="rId25" Type="http://schemas.openxmlformats.org/officeDocument/2006/relationships/image" Target="../media/image16.png" /><Relationship Id="rId26" Type="http://schemas.openxmlformats.org/officeDocument/2006/relationships/tags" Target="../tags/tag798.xml" /><Relationship Id="rId27" Type="http://schemas.openxmlformats.org/officeDocument/2006/relationships/image" Target="../media/image17.png" /><Relationship Id="rId28" Type="http://schemas.openxmlformats.org/officeDocument/2006/relationships/tags" Target="../tags/tag799.xml" /><Relationship Id="rId29" Type="http://schemas.openxmlformats.org/officeDocument/2006/relationships/tags" Target="../tags/tag800.xml" /><Relationship Id="rId3" Type="http://schemas.openxmlformats.org/officeDocument/2006/relationships/tags" Target="../tags/tag776.xml" /><Relationship Id="rId30" Type="http://schemas.openxmlformats.org/officeDocument/2006/relationships/tags" Target="../tags/tag801.xml" /><Relationship Id="rId31" Type="http://schemas.openxmlformats.org/officeDocument/2006/relationships/tags" Target="../tags/tag802.xml" /><Relationship Id="rId32" Type="http://schemas.openxmlformats.org/officeDocument/2006/relationships/tags" Target="../tags/tag803.xml" /><Relationship Id="rId33" Type="http://schemas.openxmlformats.org/officeDocument/2006/relationships/tags" Target="../tags/tag804.xml" /><Relationship Id="rId34" Type="http://schemas.openxmlformats.org/officeDocument/2006/relationships/tags" Target="../tags/tag805.xml" /><Relationship Id="rId35" Type="http://schemas.openxmlformats.org/officeDocument/2006/relationships/tags" Target="../tags/tag806.xml" /><Relationship Id="rId36" Type="http://schemas.openxmlformats.org/officeDocument/2006/relationships/tags" Target="../tags/tag807.xml" /><Relationship Id="rId37" Type="http://schemas.openxmlformats.org/officeDocument/2006/relationships/tags" Target="../tags/tag808.xml" /><Relationship Id="rId38" Type="http://schemas.openxmlformats.org/officeDocument/2006/relationships/tags" Target="../tags/tag809.xml" /><Relationship Id="rId39" Type="http://schemas.openxmlformats.org/officeDocument/2006/relationships/tags" Target="../tags/tag810.xml" /><Relationship Id="rId4" Type="http://schemas.openxmlformats.org/officeDocument/2006/relationships/tags" Target="../tags/tag777.xml" /><Relationship Id="rId40" Type="http://schemas.openxmlformats.org/officeDocument/2006/relationships/tags" Target="../tags/tag811.xml" /><Relationship Id="rId41" Type="http://schemas.openxmlformats.org/officeDocument/2006/relationships/tags" Target="../tags/tag812.xml" /><Relationship Id="rId5" Type="http://schemas.openxmlformats.org/officeDocument/2006/relationships/tags" Target="../tags/tag778.xml" /><Relationship Id="rId6" Type="http://schemas.openxmlformats.org/officeDocument/2006/relationships/tags" Target="../tags/tag779.xml" /><Relationship Id="rId7" Type="http://schemas.openxmlformats.org/officeDocument/2006/relationships/tags" Target="../tags/tag780.xml" /><Relationship Id="rId8" Type="http://schemas.openxmlformats.org/officeDocument/2006/relationships/tags" Target="../tags/tag781.xml" /><Relationship Id="rId9" Type="http://schemas.openxmlformats.org/officeDocument/2006/relationships/tags" Target="../tags/tag78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74.xml" /><Relationship Id="rId3" Type="http://schemas.openxmlformats.org/officeDocument/2006/relationships/tags" Target="../tags/tag275.xml" /><Relationship Id="rId4" Type="http://schemas.openxmlformats.org/officeDocument/2006/relationships/tags" Target="../tags/tag27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tags" Target="../tags/tag821.xml" /><Relationship Id="rId11" Type="http://schemas.openxmlformats.org/officeDocument/2006/relationships/tags" Target="../tags/tag822.xml" /><Relationship Id="rId12" Type="http://schemas.openxmlformats.org/officeDocument/2006/relationships/tags" Target="../tags/tag823.xml" /><Relationship Id="rId13" Type="http://schemas.openxmlformats.org/officeDocument/2006/relationships/tags" Target="../tags/tag824.xml" /><Relationship Id="rId14" Type="http://schemas.openxmlformats.org/officeDocument/2006/relationships/tags" Target="../tags/tag825.xml" /><Relationship Id="rId15" Type="http://schemas.openxmlformats.org/officeDocument/2006/relationships/tags" Target="../tags/tag826.xml" /><Relationship Id="rId16" Type="http://schemas.openxmlformats.org/officeDocument/2006/relationships/tags" Target="../tags/tag827.xml" /><Relationship Id="rId17" Type="http://schemas.openxmlformats.org/officeDocument/2006/relationships/tags" Target="../tags/tag828.xml" /><Relationship Id="rId18" Type="http://schemas.openxmlformats.org/officeDocument/2006/relationships/tags" Target="../tags/tag829.xml" /><Relationship Id="rId19" Type="http://schemas.openxmlformats.org/officeDocument/2006/relationships/tags" Target="../tags/tag830.xml" /><Relationship Id="rId2" Type="http://schemas.openxmlformats.org/officeDocument/2006/relationships/tags" Target="../tags/tag813.xml" /><Relationship Id="rId20" Type="http://schemas.openxmlformats.org/officeDocument/2006/relationships/tags" Target="../tags/tag831.xml" /><Relationship Id="rId21" Type="http://schemas.openxmlformats.org/officeDocument/2006/relationships/tags" Target="../tags/tag832.xml" /><Relationship Id="rId22" Type="http://schemas.openxmlformats.org/officeDocument/2006/relationships/tags" Target="../tags/tag833.xml" /><Relationship Id="rId23" Type="http://schemas.openxmlformats.org/officeDocument/2006/relationships/tags" Target="../tags/tag834.xml" /><Relationship Id="rId24" Type="http://schemas.openxmlformats.org/officeDocument/2006/relationships/tags" Target="../tags/tag835.xml" /><Relationship Id="rId25" Type="http://schemas.openxmlformats.org/officeDocument/2006/relationships/tags" Target="../tags/tag836.xml" /><Relationship Id="rId26" Type="http://schemas.openxmlformats.org/officeDocument/2006/relationships/tags" Target="../tags/tag837.xml" /><Relationship Id="rId27" Type="http://schemas.openxmlformats.org/officeDocument/2006/relationships/tags" Target="../tags/tag838.xml" /><Relationship Id="rId28" Type="http://schemas.openxmlformats.org/officeDocument/2006/relationships/tags" Target="../tags/tag839.xml" /><Relationship Id="rId29" Type="http://schemas.openxmlformats.org/officeDocument/2006/relationships/tags" Target="../tags/tag840.xml" /><Relationship Id="rId3" Type="http://schemas.openxmlformats.org/officeDocument/2006/relationships/tags" Target="../tags/tag814.xml" /><Relationship Id="rId30" Type="http://schemas.openxmlformats.org/officeDocument/2006/relationships/tags" Target="../tags/tag841.xml" /><Relationship Id="rId31" Type="http://schemas.openxmlformats.org/officeDocument/2006/relationships/tags" Target="../tags/tag842.xml" /><Relationship Id="rId32" Type="http://schemas.openxmlformats.org/officeDocument/2006/relationships/tags" Target="../tags/tag843.xml" /><Relationship Id="rId33" Type="http://schemas.openxmlformats.org/officeDocument/2006/relationships/tags" Target="../tags/tag844.xml" /><Relationship Id="rId34" Type="http://schemas.openxmlformats.org/officeDocument/2006/relationships/tags" Target="../tags/tag845.xml" /><Relationship Id="rId35" Type="http://schemas.openxmlformats.org/officeDocument/2006/relationships/tags" Target="../tags/tag846.xml" /><Relationship Id="rId36" Type="http://schemas.openxmlformats.org/officeDocument/2006/relationships/tags" Target="../tags/tag847.xml" /><Relationship Id="rId37" Type="http://schemas.openxmlformats.org/officeDocument/2006/relationships/tags" Target="../tags/tag848.xml" /><Relationship Id="rId38" Type="http://schemas.openxmlformats.org/officeDocument/2006/relationships/tags" Target="../tags/tag849.xml" /><Relationship Id="rId39" Type="http://schemas.openxmlformats.org/officeDocument/2006/relationships/tags" Target="../tags/tag850.xml" /><Relationship Id="rId4" Type="http://schemas.openxmlformats.org/officeDocument/2006/relationships/tags" Target="../tags/tag815.xml" /><Relationship Id="rId40" Type="http://schemas.openxmlformats.org/officeDocument/2006/relationships/tags" Target="../tags/tag851.xml" /><Relationship Id="rId41" Type="http://schemas.openxmlformats.org/officeDocument/2006/relationships/tags" Target="../tags/tag852.xml" /><Relationship Id="rId42" Type="http://schemas.openxmlformats.org/officeDocument/2006/relationships/tags" Target="../tags/tag853.xml" /><Relationship Id="rId43" Type="http://schemas.openxmlformats.org/officeDocument/2006/relationships/tags" Target="../tags/tag854.xml" /><Relationship Id="rId44" Type="http://schemas.openxmlformats.org/officeDocument/2006/relationships/tags" Target="../tags/tag855.xml" /><Relationship Id="rId45" Type="http://schemas.openxmlformats.org/officeDocument/2006/relationships/tags" Target="../tags/tag856.xml" /><Relationship Id="rId46" Type="http://schemas.openxmlformats.org/officeDocument/2006/relationships/tags" Target="../tags/tag857.xml" /><Relationship Id="rId47" Type="http://schemas.openxmlformats.org/officeDocument/2006/relationships/tags" Target="../tags/tag858.xml" /><Relationship Id="rId48" Type="http://schemas.openxmlformats.org/officeDocument/2006/relationships/tags" Target="../tags/tag859.xml" /><Relationship Id="rId49" Type="http://schemas.openxmlformats.org/officeDocument/2006/relationships/tags" Target="../tags/tag860.xml" /><Relationship Id="rId5" Type="http://schemas.openxmlformats.org/officeDocument/2006/relationships/tags" Target="../tags/tag816.xml" /><Relationship Id="rId50" Type="http://schemas.openxmlformats.org/officeDocument/2006/relationships/tags" Target="../tags/tag861.xml" /><Relationship Id="rId51" Type="http://schemas.openxmlformats.org/officeDocument/2006/relationships/tags" Target="../tags/tag862.xml" /><Relationship Id="rId52" Type="http://schemas.openxmlformats.org/officeDocument/2006/relationships/tags" Target="../tags/tag863.xml" /><Relationship Id="rId53" Type="http://schemas.openxmlformats.org/officeDocument/2006/relationships/tags" Target="../tags/tag864.xml" /><Relationship Id="rId54" Type="http://schemas.openxmlformats.org/officeDocument/2006/relationships/tags" Target="../tags/tag865.xml" /><Relationship Id="rId55" Type="http://schemas.openxmlformats.org/officeDocument/2006/relationships/tags" Target="../tags/tag866.xml" /><Relationship Id="rId56" Type="http://schemas.openxmlformats.org/officeDocument/2006/relationships/tags" Target="../tags/tag867.xml" /><Relationship Id="rId57" Type="http://schemas.openxmlformats.org/officeDocument/2006/relationships/tags" Target="../tags/tag868.xml" /><Relationship Id="rId58" Type="http://schemas.openxmlformats.org/officeDocument/2006/relationships/tags" Target="../tags/tag869.xml" /><Relationship Id="rId59" Type="http://schemas.openxmlformats.org/officeDocument/2006/relationships/tags" Target="../tags/tag870.xml" /><Relationship Id="rId6" Type="http://schemas.openxmlformats.org/officeDocument/2006/relationships/tags" Target="../tags/tag817.xml" /><Relationship Id="rId60" Type="http://schemas.openxmlformats.org/officeDocument/2006/relationships/tags" Target="../tags/tag871.xml" /><Relationship Id="rId61" Type="http://schemas.openxmlformats.org/officeDocument/2006/relationships/tags" Target="../tags/tag872.xml" /><Relationship Id="rId62" Type="http://schemas.openxmlformats.org/officeDocument/2006/relationships/tags" Target="../tags/tag873.xml" /><Relationship Id="rId63" Type="http://schemas.openxmlformats.org/officeDocument/2006/relationships/tags" Target="../tags/tag874.xml" /><Relationship Id="rId64" Type="http://schemas.openxmlformats.org/officeDocument/2006/relationships/tags" Target="../tags/tag875.xml" /><Relationship Id="rId65" Type="http://schemas.openxmlformats.org/officeDocument/2006/relationships/tags" Target="../tags/tag876.xml" /><Relationship Id="rId66" Type="http://schemas.openxmlformats.org/officeDocument/2006/relationships/tags" Target="../tags/tag877.xml" /><Relationship Id="rId67" Type="http://schemas.openxmlformats.org/officeDocument/2006/relationships/tags" Target="../tags/tag878.xml" /><Relationship Id="rId68" Type="http://schemas.openxmlformats.org/officeDocument/2006/relationships/tags" Target="../tags/tag879.xml" /><Relationship Id="rId69" Type="http://schemas.openxmlformats.org/officeDocument/2006/relationships/tags" Target="../tags/tag880.xml" /><Relationship Id="rId7" Type="http://schemas.openxmlformats.org/officeDocument/2006/relationships/tags" Target="../tags/tag818.xml" /><Relationship Id="rId70" Type="http://schemas.openxmlformats.org/officeDocument/2006/relationships/tags" Target="../tags/tag881.xml" /><Relationship Id="rId71" Type="http://schemas.openxmlformats.org/officeDocument/2006/relationships/tags" Target="../tags/tag882.xml" /><Relationship Id="rId72" Type="http://schemas.openxmlformats.org/officeDocument/2006/relationships/tags" Target="../tags/tag883.xml" /><Relationship Id="rId73" Type="http://schemas.openxmlformats.org/officeDocument/2006/relationships/tags" Target="../tags/tag884.xml" /><Relationship Id="rId74" Type="http://schemas.openxmlformats.org/officeDocument/2006/relationships/tags" Target="../tags/tag885.xml" /><Relationship Id="rId75" Type="http://schemas.openxmlformats.org/officeDocument/2006/relationships/tags" Target="../tags/tag886.xml" /><Relationship Id="rId76" Type="http://schemas.openxmlformats.org/officeDocument/2006/relationships/tags" Target="../tags/tag887.xml" /><Relationship Id="rId77" Type="http://schemas.openxmlformats.org/officeDocument/2006/relationships/tags" Target="../tags/tag888.xml" /><Relationship Id="rId78" Type="http://schemas.openxmlformats.org/officeDocument/2006/relationships/tags" Target="../tags/tag889.xml" /><Relationship Id="rId79" Type="http://schemas.openxmlformats.org/officeDocument/2006/relationships/tags" Target="../tags/tag890.xml" /><Relationship Id="rId8" Type="http://schemas.openxmlformats.org/officeDocument/2006/relationships/tags" Target="../tags/tag819.xml" /><Relationship Id="rId80" Type="http://schemas.openxmlformats.org/officeDocument/2006/relationships/tags" Target="../tags/tag891.xml" /><Relationship Id="rId81" Type="http://schemas.openxmlformats.org/officeDocument/2006/relationships/tags" Target="../tags/tag892.xml" /><Relationship Id="rId82" Type="http://schemas.openxmlformats.org/officeDocument/2006/relationships/tags" Target="../tags/tag893.xml" /><Relationship Id="rId9" Type="http://schemas.openxmlformats.org/officeDocument/2006/relationships/tags" Target="../tags/tag8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902.xml" /><Relationship Id="rId100" Type="http://schemas.openxmlformats.org/officeDocument/2006/relationships/tags" Target="../tags/tag992.xml" /><Relationship Id="rId101" Type="http://schemas.openxmlformats.org/officeDocument/2006/relationships/tags" Target="../tags/tag993.xml" /><Relationship Id="rId102" Type="http://schemas.openxmlformats.org/officeDocument/2006/relationships/tags" Target="../tags/tag994.xml" /><Relationship Id="rId103" Type="http://schemas.openxmlformats.org/officeDocument/2006/relationships/tags" Target="../tags/tag995.xml" /><Relationship Id="rId104" Type="http://schemas.openxmlformats.org/officeDocument/2006/relationships/tags" Target="../tags/tag996.xml" /><Relationship Id="rId105" Type="http://schemas.openxmlformats.org/officeDocument/2006/relationships/tags" Target="../tags/tag997.xml" /><Relationship Id="rId106" Type="http://schemas.openxmlformats.org/officeDocument/2006/relationships/tags" Target="../tags/tag998.xml" /><Relationship Id="rId107" Type="http://schemas.openxmlformats.org/officeDocument/2006/relationships/tags" Target="../tags/tag999.xml" /><Relationship Id="rId108" Type="http://schemas.openxmlformats.org/officeDocument/2006/relationships/tags" Target="../tags/tag1000.xml" /><Relationship Id="rId109" Type="http://schemas.openxmlformats.org/officeDocument/2006/relationships/tags" Target="../tags/tag1001.xml" /><Relationship Id="rId11" Type="http://schemas.openxmlformats.org/officeDocument/2006/relationships/tags" Target="../tags/tag903.xml" /><Relationship Id="rId110" Type="http://schemas.openxmlformats.org/officeDocument/2006/relationships/tags" Target="../tags/tag1002.xml" /><Relationship Id="rId111" Type="http://schemas.openxmlformats.org/officeDocument/2006/relationships/tags" Target="../tags/tag1003.xml" /><Relationship Id="rId112" Type="http://schemas.openxmlformats.org/officeDocument/2006/relationships/tags" Target="../tags/tag1004.xml" /><Relationship Id="rId113" Type="http://schemas.openxmlformats.org/officeDocument/2006/relationships/tags" Target="../tags/tag1005.xml" /><Relationship Id="rId114" Type="http://schemas.openxmlformats.org/officeDocument/2006/relationships/tags" Target="../tags/tag1006.xml" /><Relationship Id="rId115" Type="http://schemas.openxmlformats.org/officeDocument/2006/relationships/tags" Target="../tags/tag1007.xml" /><Relationship Id="rId116" Type="http://schemas.openxmlformats.org/officeDocument/2006/relationships/tags" Target="../tags/tag1008.xml" /><Relationship Id="rId117" Type="http://schemas.openxmlformats.org/officeDocument/2006/relationships/tags" Target="../tags/tag1009.xml" /><Relationship Id="rId118" Type="http://schemas.openxmlformats.org/officeDocument/2006/relationships/tags" Target="../tags/tag1010.xml" /><Relationship Id="rId119" Type="http://schemas.openxmlformats.org/officeDocument/2006/relationships/tags" Target="../tags/tag1011.xml" /><Relationship Id="rId12" Type="http://schemas.openxmlformats.org/officeDocument/2006/relationships/tags" Target="../tags/tag904.xml" /><Relationship Id="rId120" Type="http://schemas.openxmlformats.org/officeDocument/2006/relationships/tags" Target="../tags/tag1012.xml" /><Relationship Id="rId121" Type="http://schemas.openxmlformats.org/officeDocument/2006/relationships/tags" Target="../tags/tag1013.xml" /><Relationship Id="rId122" Type="http://schemas.openxmlformats.org/officeDocument/2006/relationships/tags" Target="../tags/tag1014.xml" /><Relationship Id="rId123" Type="http://schemas.openxmlformats.org/officeDocument/2006/relationships/tags" Target="../tags/tag1015.xml" /><Relationship Id="rId124" Type="http://schemas.openxmlformats.org/officeDocument/2006/relationships/tags" Target="../tags/tag1016.xml" /><Relationship Id="rId125" Type="http://schemas.openxmlformats.org/officeDocument/2006/relationships/tags" Target="../tags/tag1017.xml" /><Relationship Id="rId126" Type="http://schemas.openxmlformats.org/officeDocument/2006/relationships/tags" Target="../tags/tag1018.xml" /><Relationship Id="rId127" Type="http://schemas.openxmlformats.org/officeDocument/2006/relationships/tags" Target="../tags/tag1019.xml" /><Relationship Id="rId128" Type="http://schemas.openxmlformats.org/officeDocument/2006/relationships/tags" Target="../tags/tag1020.xml" /><Relationship Id="rId129" Type="http://schemas.openxmlformats.org/officeDocument/2006/relationships/tags" Target="../tags/tag1021.xml" /><Relationship Id="rId13" Type="http://schemas.openxmlformats.org/officeDocument/2006/relationships/tags" Target="../tags/tag905.xml" /><Relationship Id="rId130" Type="http://schemas.openxmlformats.org/officeDocument/2006/relationships/tags" Target="../tags/tag1022.xml" /><Relationship Id="rId131" Type="http://schemas.openxmlformats.org/officeDocument/2006/relationships/tags" Target="../tags/tag1023.xml" /><Relationship Id="rId132" Type="http://schemas.openxmlformats.org/officeDocument/2006/relationships/tags" Target="../tags/tag1024.xml" /><Relationship Id="rId133" Type="http://schemas.openxmlformats.org/officeDocument/2006/relationships/tags" Target="../tags/tag1025.xml" /><Relationship Id="rId134" Type="http://schemas.openxmlformats.org/officeDocument/2006/relationships/tags" Target="../tags/tag1026.xml" /><Relationship Id="rId135" Type="http://schemas.openxmlformats.org/officeDocument/2006/relationships/tags" Target="../tags/tag1027.xml" /><Relationship Id="rId136" Type="http://schemas.openxmlformats.org/officeDocument/2006/relationships/tags" Target="../tags/tag1028.xml" /><Relationship Id="rId137" Type="http://schemas.openxmlformats.org/officeDocument/2006/relationships/tags" Target="../tags/tag1029.xml" /><Relationship Id="rId138" Type="http://schemas.openxmlformats.org/officeDocument/2006/relationships/tags" Target="../tags/tag1030.xml" /><Relationship Id="rId139" Type="http://schemas.openxmlformats.org/officeDocument/2006/relationships/tags" Target="../tags/tag1031.xml" /><Relationship Id="rId14" Type="http://schemas.openxmlformats.org/officeDocument/2006/relationships/tags" Target="../tags/tag906.xml" /><Relationship Id="rId140" Type="http://schemas.openxmlformats.org/officeDocument/2006/relationships/tags" Target="../tags/tag1032.xml" /><Relationship Id="rId141" Type="http://schemas.openxmlformats.org/officeDocument/2006/relationships/tags" Target="../tags/tag1033.xml" /><Relationship Id="rId142" Type="http://schemas.openxmlformats.org/officeDocument/2006/relationships/tags" Target="../tags/tag1034.xml" /><Relationship Id="rId143" Type="http://schemas.openxmlformats.org/officeDocument/2006/relationships/tags" Target="../tags/tag1035.xml" /><Relationship Id="rId144" Type="http://schemas.openxmlformats.org/officeDocument/2006/relationships/tags" Target="../tags/tag1036.xml" /><Relationship Id="rId145" Type="http://schemas.openxmlformats.org/officeDocument/2006/relationships/tags" Target="../tags/tag1037.xml" /><Relationship Id="rId146" Type="http://schemas.openxmlformats.org/officeDocument/2006/relationships/tags" Target="../tags/tag1038.xml" /><Relationship Id="rId147" Type="http://schemas.openxmlformats.org/officeDocument/2006/relationships/tags" Target="../tags/tag1039.xml" /><Relationship Id="rId148" Type="http://schemas.openxmlformats.org/officeDocument/2006/relationships/tags" Target="../tags/tag1040.xml" /><Relationship Id="rId149" Type="http://schemas.openxmlformats.org/officeDocument/2006/relationships/tags" Target="../tags/tag1041.xml" /><Relationship Id="rId15" Type="http://schemas.openxmlformats.org/officeDocument/2006/relationships/tags" Target="../tags/tag907.xml" /><Relationship Id="rId150" Type="http://schemas.openxmlformats.org/officeDocument/2006/relationships/tags" Target="../tags/tag1042.xml" /><Relationship Id="rId151" Type="http://schemas.openxmlformats.org/officeDocument/2006/relationships/tags" Target="../tags/tag1043.xml" /><Relationship Id="rId152" Type="http://schemas.openxmlformats.org/officeDocument/2006/relationships/tags" Target="../tags/tag1044.xml" /><Relationship Id="rId153" Type="http://schemas.openxmlformats.org/officeDocument/2006/relationships/tags" Target="../tags/tag1045.xml" /><Relationship Id="rId154" Type="http://schemas.openxmlformats.org/officeDocument/2006/relationships/tags" Target="../tags/tag1046.xml" /><Relationship Id="rId155" Type="http://schemas.openxmlformats.org/officeDocument/2006/relationships/tags" Target="../tags/tag1047.xml" /><Relationship Id="rId156" Type="http://schemas.openxmlformats.org/officeDocument/2006/relationships/tags" Target="../tags/tag1048.xml" /><Relationship Id="rId157" Type="http://schemas.openxmlformats.org/officeDocument/2006/relationships/tags" Target="../tags/tag1049.xml" /><Relationship Id="rId158" Type="http://schemas.openxmlformats.org/officeDocument/2006/relationships/tags" Target="../tags/tag1050.xml" /><Relationship Id="rId159" Type="http://schemas.openxmlformats.org/officeDocument/2006/relationships/tags" Target="../tags/tag1051.xml" /><Relationship Id="rId16" Type="http://schemas.openxmlformats.org/officeDocument/2006/relationships/tags" Target="../tags/tag908.xml" /><Relationship Id="rId17" Type="http://schemas.openxmlformats.org/officeDocument/2006/relationships/tags" Target="../tags/tag909.xml" /><Relationship Id="rId18" Type="http://schemas.openxmlformats.org/officeDocument/2006/relationships/tags" Target="../tags/tag910.xml" /><Relationship Id="rId19" Type="http://schemas.openxmlformats.org/officeDocument/2006/relationships/tags" Target="../tags/tag911.xml" /><Relationship Id="rId2" Type="http://schemas.openxmlformats.org/officeDocument/2006/relationships/tags" Target="../tags/tag894.xml" /><Relationship Id="rId20" Type="http://schemas.openxmlformats.org/officeDocument/2006/relationships/tags" Target="../tags/tag912.xml" /><Relationship Id="rId21" Type="http://schemas.openxmlformats.org/officeDocument/2006/relationships/tags" Target="../tags/tag913.xml" /><Relationship Id="rId22" Type="http://schemas.openxmlformats.org/officeDocument/2006/relationships/tags" Target="../tags/tag914.xml" /><Relationship Id="rId23" Type="http://schemas.openxmlformats.org/officeDocument/2006/relationships/tags" Target="../tags/tag915.xml" /><Relationship Id="rId24" Type="http://schemas.openxmlformats.org/officeDocument/2006/relationships/tags" Target="../tags/tag916.xml" /><Relationship Id="rId25" Type="http://schemas.openxmlformats.org/officeDocument/2006/relationships/tags" Target="../tags/tag917.xml" /><Relationship Id="rId26" Type="http://schemas.openxmlformats.org/officeDocument/2006/relationships/tags" Target="../tags/tag918.xml" /><Relationship Id="rId27" Type="http://schemas.openxmlformats.org/officeDocument/2006/relationships/tags" Target="../tags/tag919.xml" /><Relationship Id="rId28" Type="http://schemas.openxmlformats.org/officeDocument/2006/relationships/tags" Target="../tags/tag920.xml" /><Relationship Id="rId29" Type="http://schemas.openxmlformats.org/officeDocument/2006/relationships/tags" Target="../tags/tag921.xml" /><Relationship Id="rId3" Type="http://schemas.openxmlformats.org/officeDocument/2006/relationships/tags" Target="../tags/tag895.xml" /><Relationship Id="rId30" Type="http://schemas.openxmlformats.org/officeDocument/2006/relationships/tags" Target="../tags/tag922.xml" /><Relationship Id="rId31" Type="http://schemas.openxmlformats.org/officeDocument/2006/relationships/tags" Target="../tags/tag923.xml" /><Relationship Id="rId32" Type="http://schemas.openxmlformats.org/officeDocument/2006/relationships/tags" Target="../tags/tag924.xml" /><Relationship Id="rId33" Type="http://schemas.openxmlformats.org/officeDocument/2006/relationships/tags" Target="../tags/tag925.xml" /><Relationship Id="rId34" Type="http://schemas.openxmlformats.org/officeDocument/2006/relationships/tags" Target="../tags/tag926.xml" /><Relationship Id="rId35" Type="http://schemas.openxmlformats.org/officeDocument/2006/relationships/tags" Target="../tags/tag927.xml" /><Relationship Id="rId36" Type="http://schemas.openxmlformats.org/officeDocument/2006/relationships/tags" Target="../tags/tag928.xml" /><Relationship Id="rId37" Type="http://schemas.openxmlformats.org/officeDocument/2006/relationships/tags" Target="../tags/tag929.xml" /><Relationship Id="rId38" Type="http://schemas.openxmlformats.org/officeDocument/2006/relationships/tags" Target="../tags/tag930.xml" /><Relationship Id="rId39" Type="http://schemas.openxmlformats.org/officeDocument/2006/relationships/tags" Target="../tags/tag931.xml" /><Relationship Id="rId4" Type="http://schemas.openxmlformats.org/officeDocument/2006/relationships/tags" Target="../tags/tag896.xml" /><Relationship Id="rId40" Type="http://schemas.openxmlformats.org/officeDocument/2006/relationships/tags" Target="../tags/tag932.xml" /><Relationship Id="rId41" Type="http://schemas.openxmlformats.org/officeDocument/2006/relationships/tags" Target="../tags/tag933.xml" /><Relationship Id="rId42" Type="http://schemas.openxmlformats.org/officeDocument/2006/relationships/tags" Target="../tags/tag934.xml" /><Relationship Id="rId43" Type="http://schemas.openxmlformats.org/officeDocument/2006/relationships/tags" Target="../tags/tag935.xml" /><Relationship Id="rId44" Type="http://schemas.openxmlformats.org/officeDocument/2006/relationships/tags" Target="../tags/tag936.xml" /><Relationship Id="rId45" Type="http://schemas.openxmlformats.org/officeDocument/2006/relationships/tags" Target="../tags/tag937.xml" /><Relationship Id="rId46" Type="http://schemas.openxmlformats.org/officeDocument/2006/relationships/tags" Target="../tags/tag938.xml" /><Relationship Id="rId47" Type="http://schemas.openxmlformats.org/officeDocument/2006/relationships/tags" Target="../tags/tag939.xml" /><Relationship Id="rId48" Type="http://schemas.openxmlformats.org/officeDocument/2006/relationships/tags" Target="../tags/tag940.xml" /><Relationship Id="rId49" Type="http://schemas.openxmlformats.org/officeDocument/2006/relationships/tags" Target="../tags/tag941.xml" /><Relationship Id="rId5" Type="http://schemas.openxmlformats.org/officeDocument/2006/relationships/tags" Target="../tags/tag897.xml" /><Relationship Id="rId50" Type="http://schemas.openxmlformats.org/officeDocument/2006/relationships/tags" Target="../tags/tag942.xml" /><Relationship Id="rId51" Type="http://schemas.openxmlformats.org/officeDocument/2006/relationships/tags" Target="../tags/tag943.xml" /><Relationship Id="rId52" Type="http://schemas.openxmlformats.org/officeDocument/2006/relationships/tags" Target="../tags/tag944.xml" /><Relationship Id="rId53" Type="http://schemas.openxmlformats.org/officeDocument/2006/relationships/tags" Target="../tags/tag945.xml" /><Relationship Id="rId54" Type="http://schemas.openxmlformats.org/officeDocument/2006/relationships/tags" Target="../tags/tag946.xml" /><Relationship Id="rId55" Type="http://schemas.openxmlformats.org/officeDocument/2006/relationships/tags" Target="../tags/tag947.xml" /><Relationship Id="rId56" Type="http://schemas.openxmlformats.org/officeDocument/2006/relationships/tags" Target="../tags/tag948.xml" /><Relationship Id="rId57" Type="http://schemas.openxmlformats.org/officeDocument/2006/relationships/tags" Target="../tags/tag949.xml" /><Relationship Id="rId58" Type="http://schemas.openxmlformats.org/officeDocument/2006/relationships/tags" Target="../tags/tag950.xml" /><Relationship Id="rId59" Type="http://schemas.openxmlformats.org/officeDocument/2006/relationships/tags" Target="../tags/tag951.xml" /><Relationship Id="rId6" Type="http://schemas.openxmlformats.org/officeDocument/2006/relationships/tags" Target="../tags/tag898.xml" /><Relationship Id="rId60" Type="http://schemas.openxmlformats.org/officeDocument/2006/relationships/tags" Target="../tags/tag952.xml" /><Relationship Id="rId61" Type="http://schemas.openxmlformats.org/officeDocument/2006/relationships/tags" Target="../tags/tag953.xml" /><Relationship Id="rId62" Type="http://schemas.openxmlformats.org/officeDocument/2006/relationships/tags" Target="../tags/tag954.xml" /><Relationship Id="rId63" Type="http://schemas.openxmlformats.org/officeDocument/2006/relationships/tags" Target="../tags/tag955.xml" /><Relationship Id="rId64" Type="http://schemas.openxmlformats.org/officeDocument/2006/relationships/tags" Target="../tags/tag956.xml" /><Relationship Id="rId65" Type="http://schemas.openxmlformats.org/officeDocument/2006/relationships/tags" Target="../tags/tag957.xml" /><Relationship Id="rId66" Type="http://schemas.openxmlformats.org/officeDocument/2006/relationships/tags" Target="../tags/tag958.xml" /><Relationship Id="rId67" Type="http://schemas.openxmlformats.org/officeDocument/2006/relationships/tags" Target="../tags/tag959.xml" /><Relationship Id="rId68" Type="http://schemas.openxmlformats.org/officeDocument/2006/relationships/tags" Target="../tags/tag960.xml" /><Relationship Id="rId69" Type="http://schemas.openxmlformats.org/officeDocument/2006/relationships/tags" Target="../tags/tag961.xml" /><Relationship Id="rId7" Type="http://schemas.openxmlformats.org/officeDocument/2006/relationships/tags" Target="../tags/tag899.xml" /><Relationship Id="rId70" Type="http://schemas.openxmlformats.org/officeDocument/2006/relationships/tags" Target="../tags/tag962.xml" /><Relationship Id="rId71" Type="http://schemas.openxmlformats.org/officeDocument/2006/relationships/tags" Target="../tags/tag963.xml" /><Relationship Id="rId72" Type="http://schemas.openxmlformats.org/officeDocument/2006/relationships/tags" Target="../tags/tag964.xml" /><Relationship Id="rId73" Type="http://schemas.openxmlformats.org/officeDocument/2006/relationships/tags" Target="../tags/tag965.xml" /><Relationship Id="rId74" Type="http://schemas.openxmlformats.org/officeDocument/2006/relationships/tags" Target="../tags/tag966.xml" /><Relationship Id="rId75" Type="http://schemas.openxmlformats.org/officeDocument/2006/relationships/tags" Target="../tags/tag967.xml" /><Relationship Id="rId76" Type="http://schemas.openxmlformats.org/officeDocument/2006/relationships/tags" Target="../tags/tag968.xml" /><Relationship Id="rId77" Type="http://schemas.openxmlformats.org/officeDocument/2006/relationships/tags" Target="../tags/tag969.xml" /><Relationship Id="rId78" Type="http://schemas.openxmlformats.org/officeDocument/2006/relationships/tags" Target="../tags/tag970.xml" /><Relationship Id="rId79" Type="http://schemas.openxmlformats.org/officeDocument/2006/relationships/tags" Target="../tags/tag971.xml" /><Relationship Id="rId8" Type="http://schemas.openxmlformats.org/officeDocument/2006/relationships/tags" Target="../tags/tag900.xml" /><Relationship Id="rId80" Type="http://schemas.openxmlformats.org/officeDocument/2006/relationships/tags" Target="../tags/tag972.xml" /><Relationship Id="rId81" Type="http://schemas.openxmlformats.org/officeDocument/2006/relationships/tags" Target="../tags/tag973.xml" /><Relationship Id="rId82" Type="http://schemas.openxmlformats.org/officeDocument/2006/relationships/tags" Target="../tags/tag974.xml" /><Relationship Id="rId83" Type="http://schemas.openxmlformats.org/officeDocument/2006/relationships/tags" Target="../tags/tag975.xml" /><Relationship Id="rId84" Type="http://schemas.openxmlformats.org/officeDocument/2006/relationships/tags" Target="../tags/tag976.xml" /><Relationship Id="rId85" Type="http://schemas.openxmlformats.org/officeDocument/2006/relationships/tags" Target="../tags/tag977.xml" /><Relationship Id="rId86" Type="http://schemas.openxmlformats.org/officeDocument/2006/relationships/tags" Target="../tags/tag978.xml" /><Relationship Id="rId87" Type="http://schemas.openxmlformats.org/officeDocument/2006/relationships/tags" Target="../tags/tag979.xml" /><Relationship Id="rId88" Type="http://schemas.openxmlformats.org/officeDocument/2006/relationships/tags" Target="../tags/tag980.xml" /><Relationship Id="rId89" Type="http://schemas.openxmlformats.org/officeDocument/2006/relationships/tags" Target="../tags/tag981.xml" /><Relationship Id="rId9" Type="http://schemas.openxmlformats.org/officeDocument/2006/relationships/tags" Target="../tags/tag901.xml" /><Relationship Id="rId90" Type="http://schemas.openxmlformats.org/officeDocument/2006/relationships/tags" Target="../tags/tag982.xml" /><Relationship Id="rId91" Type="http://schemas.openxmlformats.org/officeDocument/2006/relationships/tags" Target="../tags/tag983.xml" /><Relationship Id="rId92" Type="http://schemas.openxmlformats.org/officeDocument/2006/relationships/tags" Target="../tags/tag984.xml" /><Relationship Id="rId93" Type="http://schemas.openxmlformats.org/officeDocument/2006/relationships/tags" Target="../tags/tag985.xml" /><Relationship Id="rId94" Type="http://schemas.openxmlformats.org/officeDocument/2006/relationships/tags" Target="../tags/tag986.xml" /><Relationship Id="rId95" Type="http://schemas.openxmlformats.org/officeDocument/2006/relationships/tags" Target="../tags/tag987.xml" /><Relationship Id="rId96" Type="http://schemas.openxmlformats.org/officeDocument/2006/relationships/tags" Target="../tags/tag988.xml" /><Relationship Id="rId97" Type="http://schemas.openxmlformats.org/officeDocument/2006/relationships/tags" Target="../tags/tag989.xml" /><Relationship Id="rId98" Type="http://schemas.openxmlformats.org/officeDocument/2006/relationships/tags" Target="../tags/tag990.xml" /><Relationship Id="rId99" Type="http://schemas.openxmlformats.org/officeDocument/2006/relationships/tags" Target="../tags/tag99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1058.xml" /><Relationship Id="rId2" Type="http://schemas.openxmlformats.org/officeDocument/2006/relationships/tags" Target="../tags/tag1052.xml" /><Relationship Id="rId3" Type="http://schemas.openxmlformats.org/officeDocument/2006/relationships/tags" Target="../tags/tag1053.xml" /><Relationship Id="rId4" Type="http://schemas.openxmlformats.org/officeDocument/2006/relationships/tags" Target="../tags/tag1054.xml" /><Relationship Id="rId5" Type="http://schemas.openxmlformats.org/officeDocument/2006/relationships/image" Target="../media/image18.png" /><Relationship Id="rId6" Type="http://schemas.openxmlformats.org/officeDocument/2006/relationships/tags" Target="../tags/tag1055.xml" /><Relationship Id="rId7" Type="http://schemas.openxmlformats.org/officeDocument/2006/relationships/tags" Target="../tags/tag1056.xml" /><Relationship Id="rId8" Type="http://schemas.openxmlformats.org/officeDocument/2006/relationships/image" Target="../media/image19.png" /><Relationship Id="rId9" Type="http://schemas.openxmlformats.org/officeDocument/2006/relationships/tags" Target="../tags/tag105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1065.xml" /><Relationship Id="rId11" Type="http://schemas.openxmlformats.org/officeDocument/2006/relationships/image" Target="../media/image20.png" /><Relationship Id="rId12" Type="http://schemas.openxmlformats.org/officeDocument/2006/relationships/tags" Target="../tags/tag1066.xml" /><Relationship Id="rId2" Type="http://schemas.openxmlformats.org/officeDocument/2006/relationships/tags" Target="../tags/tag1059.xml" /><Relationship Id="rId3" Type="http://schemas.openxmlformats.org/officeDocument/2006/relationships/tags" Target="../tags/tag1060.xml" /><Relationship Id="rId4" Type="http://schemas.openxmlformats.org/officeDocument/2006/relationships/tags" Target="../tags/tag1061.xml" /><Relationship Id="rId5" Type="http://schemas.openxmlformats.org/officeDocument/2006/relationships/image" Target="../media/image18.png" /><Relationship Id="rId6" Type="http://schemas.openxmlformats.org/officeDocument/2006/relationships/tags" Target="../tags/tag1062.xml" /><Relationship Id="rId7" Type="http://schemas.openxmlformats.org/officeDocument/2006/relationships/tags" Target="../tags/tag1063.xml" /><Relationship Id="rId8" Type="http://schemas.openxmlformats.org/officeDocument/2006/relationships/image" Target="../media/image19.png" /><Relationship Id="rId9" Type="http://schemas.openxmlformats.org/officeDocument/2006/relationships/tags" Target="../tags/tag106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85.xml" /><Relationship Id="rId11" Type="http://schemas.openxmlformats.org/officeDocument/2006/relationships/tags" Target="../tags/tag286.xml" /><Relationship Id="rId12" Type="http://schemas.openxmlformats.org/officeDocument/2006/relationships/tags" Target="../tags/tag287.xml" /><Relationship Id="rId13" Type="http://schemas.openxmlformats.org/officeDocument/2006/relationships/tags" Target="../tags/tag288.xml" /><Relationship Id="rId14" Type="http://schemas.openxmlformats.org/officeDocument/2006/relationships/tags" Target="../tags/tag289.xml" /><Relationship Id="rId15" Type="http://schemas.openxmlformats.org/officeDocument/2006/relationships/tags" Target="../tags/tag290.xml" /><Relationship Id="rId16" Type="http://schemas.openxmlformats.org/officeDocument/2006/relationships/tags" Target="../tags/tag291.xml" /><Relationship Id="rId17" Type="http://schemas.openxmlformats.org/officeDocument/2006/relationships/tags" Target="../tags/tag292.xml" /><Relationship Id="rId18" Type="http://schemas.openxmlformats.org/officeDocument/2006/relationships/tags" Target="../tags/tag293.xml" /><Relationship Id="rId19" Type="http://schemas.openxmlformats.org/officeDocument/2006/relationships/tags" Target="../tags/tag294.xml" /><Relationship Id="rId2" Type="http://schemas.openxmlformats.org/officeDocument/2006/relationships/tags" Target="../tags/tag277.xml" /><Relationship Id="rId20" Type="http://schemas.openxmlformats.org/officeDocument/2006/relationships/tags" Target="../tags/tag295.xml" /><Relationship Id="rId21" Type="http://schemas.openxmlformats.org/officeDocument/2006/relationships/tags" Target="../tags/tag296.xml" /><Relationship Id="rId22" Type="http://schemas.openxmlformats.org/officeDocument/2006/relationships/tags" Target="../tags/tag297.xml" /><Relationship Id="rId23" Type="http://schemas.openxmlformats.org/officeDocument/2006/relationships/tags" Target="../tags/tag298.xml" /><Relationship Id="rId24" Type="http://schemas.openxmlformats.org/officeDocument/2006/relationships/tags" Target="../tags/tag299.xml" /><Relationship Id="rId25" Type="http://schemas.openxmlformats.org/officeDocument/2006/relationships/tags" Target="../tags/tag300.xml" /><Relationship Id="rId26" Type="http://schemas.openxmlformats.org/officeDocument/2006/relationships/tags" Target="../tags/tag301.xml" /><Relationship Id="rId27" Type="http://schemas.openxmlformats.org/officeDocument/2006/relationships/tags" Target="../tags/tag302.xml" /><Relationship Id="rId28" Type="http://schemas.openxmlformats.org/officeDocument/2006/relationships/tags" Target="../tags/tag303.xml" /><Relationship Id="rId29" Type="http://schemas.openxmlformats.org/officeDocument/2006/relationships/tags" Target="../tags/tag304.xml" /><Relationship Id="rId3" Type="http://schemas.openxmlformats.org/officeDocument/2006/relationships/tags" Target="../tags/tag278.xml" /><Relationship Id="rId30" Type="http://schemas.openxmlformats.org/officeDocument/2006/relationships/tags" Target="../tags/tag305.xml" /><Relationship Id="rId31" Type="http://schemas.openxmlformats.org/officeDocument/2006/relationships/tags" Target="../tags/tag306.xml" /><Relationship Id="rId32" Type="http://schemas.openxmlformats.org/officeDocument/2006/relationships/tags" Target="../tags/tag307.xml" /><Relationship Id="rId33" Type="http://schemas.openxmlformats.org/officeDocument/2006/relationships/tags" Target="../tags/tag308.xml" /><Relationship Id="rId34" Type="http://schemas.openxmlformats.org/officeDocument/2006/relationships/tags" Target="../tags/tag309.xml" /><Relationship Id="rId35" Type="http://schemas.openxmlformats.org/officeDocument/2006/relationships/tags" Target="../tags/tag310.xml" /><Relationship Id="rId36" Type="http://schemas.openxmlformats.org/officeDocument/2006/relationships/tags" Target="../tags/tag311.xml" /><Relationship Id="rId37" Type="http://schemas.openxmlformats.org/officeDocument/2006/relationships/tags" Target="../tags/tag312.xml" /><Relationship Id="rId38" Type="http://schemas.openxmlformats.org/officeDocument/2006/relationships/tags" Target="../tags/tag313.xml" /><Relationship Id="rId39" Type="http://schemas.openxmlformats.org/officeDocument/2006/relationships/tags" Target="../tags/tag314.xml" /><Relationship Id="rId4" Type="http://schemas.openxmlformats.org/officeDocument/2006/relationships/tags" Target="../tags/tag279.xml" /><Relationship Id="rId40" Type="http://schemas.openxmlformats.org/officeDocument/2006/relationships/tags" Target="../tags/tag315.xml" /><Relationship Id="rId41" Type="http://schemas.openxmlformats.org/officeDocument/2006/relationships/tags" Target="../tags/tag316.xml" /><Relationship Id="rId42" Type="http://schemas.openxmlformats.org/officeDocument/2006/relationships/tags" Target="../tags/tag317.xml" /><Relationship Id="rId43" Type="http://schemas.openxmlformats.org/officeDocument/2006/relationships/tags" Target="../tags/tag318.xml" /><Relationship Id="rId44" Type="http://schemas.openxmlformats.org/officeDocument/2006/relationships/tags" Target="../tags/tag319.xml" /><Relationship Id="rId45" Type="http://schemas.openxmlformats.org/officeDocument/2006/relationships/tags" Target="../tags/tag320.xml" /><Relationship Id="rId46" Type="http://schemas.openxmlformats.org/officeDocument/2006/relationships/tags" Target="../tags/tag321.xml" /><Relationship Id="rId47" Type="http://schemas.openxmlformats.org/officeDocument/2006/relationships/tags" Target="../tags/tag322.xml" /><Relationship Id="rId48" Type="http://schemas.openxmlformats.org/officeDocument/2006/relationships/tags" Target="../tags/tag323.xml" /><Relationship Id="rId49" Type="http://schemas.openxmlformats.org/officeDocument/2006/relationships/tags" Target="../tags/tag324.xml" /><Relationship Id="rId5" Type="http://schemas.openxmlformats.org/officeDocument/2006/relationships/tags" Target="../tags/tag280.xml" /><Relationship Id="rId50" Type="http://schemas.openxmlformats.org/officeDocument/2006/relationships/tags" Target="../tags/tag325.xml" /><Relationship Id="rId51" Type="http://schemas.openxmlformats.org/officeDocument/2006/relationships/tags" Target="../tags/tag326.xml" /><Relationship Id="rId52" Type="http://schemas.openxmlformats.org/officeDocument/2006/relationships/tags" Target="../tags/tag327.xml" /><Relationship Id="rId53" Type="http://schemas.openxmlformats.org/officeDocument/2006/relationships/tags" Target="../tags/tag328.xml" /><Relationship Id="rId54" Type="http://schemas.openxmlformats.org/officeDocument/2006/relationships/tags" Target="../tags/tag329.xml" /><Relationship Id="rId55" Type="http://schemas.openxmlformats.org/officeDocument/2006/relationships/tags" Target="../tags/tag330.xml" /><Relationship Id="rId6" Type="http://schemas.openxmlformats.org/officeDocument/2006/relationships/tags" Target="../tags/tag281.xml" /><Relationship Id="rId7" Type="http://schemas.openxmlformats.org/officeDocument/2006/relationships/tags" Target="../tags/tag282.xml" /><Relationship Id="rId8" Type="http://schemas.openxmlformats.org/officeDocument/2006/relationships/tags" Target="../tags/tag283.xml" /><Relationship Id="rId9" Type="http://schemas.openxmlformats.org/officeDocument/2006/relationships/tags" Target="../tags/tag28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331.xml" /><Relationship Id="rId3" Type="http://schemas.openxmlformats.org/officeDocument/2006/relationships/tags" Target="../tags/tag332.xml" /><Relationship Id="rId4" Type="http://schemas.openxmlformats.org/officeDocument/2006/relationships/tags" Target="../tags/tag333.xml" /><Relationship Id="rId5" Type="http://schemas.openxmlformats.org/officeDocument/2006/relationships/tags" Target="../tags/tag334.xml" /><Relationship Id="rId6" Type="http://schemas.openxmlformats.org/officeDocument/2006/relationships/tags" Target="../tags/tag335.xml" /><Relationship Id="rId7" Type="http://schemas.openxmlformats.org/officeDocument/2006/relationships/tags" Target="../tags/tag33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tags" Target="../tags/tag345.xml" /><Relationship Id="rId11" Type="http://schemas.openxmlformats.org/officeDocument/2006/relationships/tags" Target="../tags/tag346.xml" /><Relationship Id="rId12" Type="http://schemas.openxmlformats.org/officeDocument/2006/relationships/tags" Target="../tags/tag347.xml" /><Relationship Id="rId13" Type="http://schemas.openxmlformats.org/officeDocument/2006/relationships/tags" Target="../tags/tag348.xml" /><Relationship Id="rId14" Type="http://schemas.openxmlformats.org/officeDocument/2006/relationships/tags" Target="../tags/tag349.xml" /><Relationship Id="rId2" Type="http://schemas.openxmlformats.org/officeDocument/2006/relationships/tags" Target="../tags/tag337.xml" /><Relationship Id="rId3" Type="http://schemas.openxmlformats.org/officeDocument/2006/relationships/tags" Target="../tags/tag338.xml" /><Relationship Id="rId4" Type="http://schemas.openxmlformats.org/officeDocument/2006/relationships/tags" Target="../tags/tag339.xml" /><Relationship Id="rId5" Type="http://schemas.openxmlformats.org/officeDocument/2006/relationships/tags" Target="../tags/tag340.xml" /><Relationship Id="rId6" Type="http://schemas.openxmlformats.org/officeDocument/2006/relationships/tags" Target="../tags/tag341.xml" /><Relationship Id="rId7" Type="http://schemas.openxmlformats.org/officeDocument/2006/relationships/tags" Target="../tags/tag342.xml" /><Relationship Id="rId8" Type="http://schemas.openxmlformats.org/officeDocument/2006/relationships/tags" Target="../tags/tag343.xml" /><Relationship Id="rId9" Type="http://schemas.openxmlformats.org/officeDocument/2006/relationships/tags" Target="../tags/tag34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tags" Target="../tags/tag358.xml" /><Relationship Id="rId100" Type="http://schemas.openxmlformats.org/officeDocument/2006/relationships/tags" Target="../tags/tag446.xml" /><Relationship Id="rId101" Type="http://schemas.openxmlformats.org/officeDocument/2006/relationships/tags" Target="../tags/tag447.xml" /><Relationship Id="rId102" Type="http://schemas.openxmlformats.org/officeDocument/2006/relationships/tags" Target="../tags/tag448.xml" /><Relationship Id="rId103" Type="http://schemas.openxmlformats.org/officeDocument/2006/relationships/tags" Target="../tags/tag449.xml" /><Relationship Id="rId104" Type="http://schemas.openxmlformats.org/officeDocument/2006/relationships/tags" Target="../tags/tag450.xml" /><Relationship Id="rId105" Type="http://schemas.openxmlformats.org/officeDocument/2006/relationships/tags" Target="../tags/tag451.xml" /><Relationship Id="rId106" Type="http://schemas.openxmlformats.org/officeDocument/2006/relationships/tags" Target="../tags/tag452.xml" /><Relationship Id="rId107" Type="http://schemas.openxmlformats.org/officeDocument/2006/relationships/tags" Target="../tags/tag453.xml" /><Relationship Id="rId108" Type="http://schemas.openxmlformats.org/officeDocument/2006/relationships/tags" Target="../tags/tag454.xml" /><Relationship Id="rId109" Type="http://schemas.openxmlformats.org/officeDocument/2006/relationships/tags" Target="../tags/tag455.xml" /><Relationship Id="rId11" Type="http://schemas.openxmlformats.org/officeDocument/2006/relationships/tags" Target="../tags/tag359.xml" /><Relationship Id="rId110" Type="http://schemas.openxmlformats.org/officeDocument/2006/relationships/tags" Target="../tags/tag456.xml" /><Relationship Id="rId111" Type="http://schemas.openxmlformats.org/officeDocument/2006/relationships/tags" Target="../tags/tag457.xml" /><Relationship Id="rId112" Type="http://schemas.openxmlformats.org/officeDocument/2006/relationships/tags" Target="../tags/tag458.xml" /><Relationship Id="rId113" Type="http://schemas.openxmlformats.org/officeDocument/2006/relationships/tags" Target="../tags/tag459.xml" /><Relationship Id="rId114" Type="http://schemas.openxmlformats.org/officeDocument/2006/relationships/tags" Target="../tags/tag460.xml" /><Relationship Id="rId115" Type="http://schemas.openxmlformats.org/officeDocument/2006/relationships/tags" Target="../tags/tag461.xml" /><Relationship Id="rId116" Type="http://schemas.openxmlformats.org/officeDocument/2006/relationships/tags" Target="../tags/tag462.xml" /><Relationship Id="rId117" Type="http://schemas.openxmlformats.org/officeDocument/2006/relationships/tags" Target="../tags/tag463.xml" /><Relationship Id="rId118" Type="http://schemas.openxmlformats.org/officeDocument/2006/relationships/tags" Target="../tags/tag464.xml" /><Relationship Id="rId119" Type="http://schemas.openxmlformats.org/officeDocument/2006/relationships/tags" Target="../tags/tag465.xml" /><Relationship Id="rId12" Type="http://schemas.openxmlformats.org/officeDocument/2006/relationships/tags" Target="../tags/tag360.xml" /><Relationship Id="rId120" Type="http://schemas.openxmlformats.org/officeDocument/2006/relationships/tags" Target="../tags/tag466.xml" /><Relationship Id="rId121" Type="http://schemas.openxmlformats.org/officeDocument/2006/relationships/tags" Target="../tags/tag467.xml" /><Relationship Id="rId122" Type="http://schemas.openxmlformats.org/officeDocument/2006/relationships/tags" Target="../tags/tag468.xml" /><Relationship Id="rId123" Type="http://schemas.openxmlformats.org/officeDocument/2006/relationships/tags" Target="../tags/tag469.xml" /><Relationship Id="rId124" Type="http://schemas.openxmlformats.org/officeDocument/2006/relationships/tags" Target="../tags/tag470.xml" /><Relationship Id="rId125" Type="http://schemas.openxmlformats.org/officeDocument/2006/relationships/tags" Target="../tags/tag471.xml" /><Relationship Id="rId126" Type="http://schemas.openxmlformats.org/officeDocument/2006/relationships/tags" Target="../tags/tag472.xml" /><Relationship Id="rId127" Type="http://schemas.openxmlformats.org/officeDocument/2006/relationships/tags" Target="../tags/tag473.xml" /><Relationship Id="rId128" Type="http://schemas.openxmlformats.org/officeDocument/2006/relationships/tags" Target="../tags/tag474.xml" /><Relationship Id="rId129" Type="http://schemas.openxmlformats.org/officeDocument/2006/relationships/tags" Target="../tags/tag475.xml" /><Relationship Id="rId13" Type="http://schemas.openxmlformats.org/officeDocument/2006/relationships/tags" Target="../tags/tag361.xml" /><Relationship Id="rId130" Type="http://schemas.openxmlformats.org/officeDocument/2006/relationships/tags" Target="../tags/tag476.xml" /><Relationship Id="rId131" Type="http://schemas.openxmlformats.org/officeDocument/2006/relationships/tags" Target="../tags/tag477.xml" /><Relationship Id="rId132" Type="http://schemas.openxmlformats.org/officeDocument/2006/relationships/tags" Target="../tags/tag478.xml" /><Relationship Id="rId133" Type="http://schemas.openxmlformats.org/officeDocument/2006/relationships/tags" Target="../tags/tag479.xml" /><Relationship Id="rId134" Type="http://schemas.openxmlformats.org/officeDocument/2006/relationships/tags" Target="../tags/tag480.xml" /><Relationship Id="rId135" Type="http://schemas.openxmlformats.org/officeDocument/2006/relationships/tags" Target="../tags/tag481.xml" /><Relationship Id="rId136" Type="http://schemas.openxmlformats.org/officeDocument/2006/relationships/image" Target="../media/image5.png" /><Relationship Id="rId137" Type="http://schemas.openxmlformats.org/officeDocument/2006/relationships/tags" Target="../tags/tag482.xml" /><Relationship Id="rId14" Type="http://schemas.openxmlformats.org/officeDocument/2006/relationships/tags" Target="../tags/tag362.xml" /><Relationship Id="rId15" Type="http://schemas.openxmlformats.org/officeDocument/2006/relationships/tags" Target="../tags/tag363.xml" /><Relationship Id="rId16" Type="http://schemas.openxmlformats.org/officeDocument/2006/relationships/tags" Target="../tags/tag364.xml" /><Relationship Id="rId17" Type="http://schemas.openxmlformats.org/officeDocument/2006/relationships/tags" Target="../tags/tag365.xml" /><Relationship Id="rId18" Type="http://schemas.openxmlformats.org/officeDocument/2006/relationships/tags" Target="../tags/tag366.xml" /><Relationship Id="rId19" Type="http://schemas.openxmlformats.org/officeDocument/2006/relationships/tags" Target="../tags/tag367.xml" /><Relationship Id="rId2" Type="http://schemas.openxmlformats.org/officeDocument/2006/relationships/tags" Target="../tags/tag350.xml" /><Relationship Id="rId20" Type="http://schemas.openxmlformats.org/officeDocument/2006/relationships/tags" Target="../tags/tag368.xml" /><Relationship Id="rId21" Type="http://schemas.openxmlformats.org/officeDocument/2006/relationships/tags" Target="../tags/tag369.xml" /><Relationship Id="rId22" Type="http://schemas.openxmlformats.org/officeDocument/2006/relationships/tags" Target="../tags/tag370.xml" /><Relationship Id="rId23" Type="http://schemas.openxmlformats.org/officeDocument/2006/relationships/tags" Target="../tags/tag371.xml" /><Relationship Id="rId24" Type="http://schemas.openxmlformats.org/officeDocument/2006/relationships/tags" Target="../tags/tag372.xml" /><Relationship Id="rId25" Type="http://schemas.openxmlformats.org/officeDocument/2006/relationships/tags" Target="../tags/tag373.xml" /><Relationship Id="rId26" Type="http://schemas.openxmlformats.org/officeDocument/2006/relationships/tags" Target="../tags/tag374.xml" /><Relationship Id="rId27" Type="http://schemas.openxmlformats.org/officeDocument/2006/relationships/tags" Target="../tags/tag375.xml" /><Relationship Id="rId28" Type="http://schemas.openxmlformats.org/officeDocument/2006/relationships/tags" Target="../tags/tag376.xml" /><Relationship Id="rId29" Type="http://schemas.openxmlformats.org/officeDocument/2006/relationships/tags" Target="../tags/tag377.xml" /><Relationship Id="rId3" Type="http://schemas.openxmlformats.org/officeDocument/2006/relationships/tags" Target="../tags/tag351.xml" /><Relationship Id="rId30" Type="http://schemas.openxmlformats.org/officeDocument/2006/relationships/tags" Target="../tags/tag378.xml" /><Relationship Id="rId31" Type="http://schemas.openxmlformats.org/officeDocument/2006/relationships/tags" Target="../tags/tag379.xml" /><Relationship Id="rId32" Type="http://schemas.openxmlformats.org/officeDocument/2006/relationships/tags" Target="../tags/tag380.xml" /><Relationship Id="rId33" Type="http://schemas.openxmlformats.org/officeDocument/2006/relationships/tags" Target="../tags/tag381.xml" /><Relationship Id="rId34" Type="http://schemas.openxmlformats.org/officeDocument/2006/relationships/tags" Target="../tags/tag382.xml" /><Relationship Id="rId35" Type="http://schemas.openxmlformats.org/officeDocument/2006/relationships/tags" Target="../tags/tag383.xml" /><Relationship Id="rId36" Type="http://schemas.openxmlformats.org/officeDocument/2006/relationships/tags" Target="../tags/tag384.xml" /><Relationship Id="rId37" Type="http://schemas.openxmlformats.org/officeDocument/2006/relationships/tags" Target="../tags/tag385.xml" /><Relationship Id="rId38" Type="http://schemas.openxmlformats.org/officeDocument/2006/relationships/tags" Target="../tags/tag386.xml" /><Relationship Id="rId39" Type="http://schemas.openxmlformats.org/officeDocument/2006/relationships/tags" Target="../tags/tag387.xml" /><Relationship Id="rId4" Type="http://schemas.openxmlformats.org/officeDocument/2006/relationships/tags" Target="../tags/tag352.xml" /><Relationship Id="rId40" Type="http://schemas.openxmlformats.org/officeDocument/2006/relationships/tags" Target="../tags/tag388.xml" /><Relationship Id="rId41" Type="http://schemas.openxmlformats.org/officeDocument/2006/relationships/tags" Target="../tags/tag389.xml" /><Relationship Id="rId42" Type="http://schemas.openxmlformats.org/officeDocument/2006/relationships/tags" Target="../tags/tag390.xml" /><Relationship Id="rId43" Type="http://schemas.openxmlformats.org/officeDocument/2006/relationships/tags" Target="../tags/tag391.xml" /><Relationship Id="rId44" Type="http://schemas.openxmlformats.org/officeDocument/2006/relationships/tags" Target="../tags/tag392.xml" /><Relationship Id="rId45" Type="http://schemas.openxmlformats.org/officeDocument/2006/relationships/tags" Target="../tags/tag393.xml" /><Relationship Id="rId46" Type="http://schemas.openxmlformats.org/officeDocument/2006/relationships/tags" Target="../tags/tag394.xml" /><Relationship Id="rId47" Type="http://schemas.openxmlformats.org/officeDocument/2006/relationships/tags" Target="../tags/tag395.xml" /><Relationship Id="rId48" Type="http://schemas.openxmlformats.org/officeDocument/2006/relationships/image" Target="../media/image3.png" /><Relationship Id="rId49" Type="http://schemas.openxmlformats.org/officeDocument/2006/relationships/tags" Target="../tags/tag396.xml" /><Relationship Id="rId5" Type="http://schemas.openxmlformats.org/officeDocument/2006/relationships/tags" Target="../tags/tag353.xml" /><Relationship Id="rId50" Type="http://schemas.openxmlformats.org/officeDocument/2006/relationships/tags" Target="../tags/tag397.xml" /><Relationship Id="rId51" Type="http://schemas.openxmlformats.org/officeDocument/2006/relationships/tags" Target="../tags/tag398.xml" /><Relationship Id="rId52" Type="http://schemas.openxmlformats.org/officeDocument/2006/relationships/tags" Target="../tags/tag399.xml" /><Relationship Id="rId53" Type="http://schemas.openxmlformats.org/officeDocument/2006/relationships/tags" Target="../tags/tag400.xml" /><Relationship Id="rId54" Type="http://schemas.openxmlformats.org/officeDocument/2006/relationships/tags" Target="../tags/tag401.xml" /><Relationship Id="rId55" Type="http://schemas.openxmlformats.org/officeDocument/2006/relationships/tags" Target="../tags/tag402.xml" /><Relationship Id="rId56" Type="http://schemas.openxmlformats.org/officeDocument/2006/relationships/tags" Target="../tags/tag403.xml" /><Relationship Id="rId57" Type="http://schemas.openxmlformats.org/officeDocument/2006/relationships/image" Target="../media/image4.png" /><Relationship Id="rId58" Type="http://schemas.openxmlformats.org/officeDocument/2006/relationships/tags" Target="../tags/tag404.xml" /><Relationship Id="rId59" Type="http://schemas.openxmlformats.org/officeDocument/2006/relationships/tags" Target="../tags/tag405.xml" /><Relationship Id="rId6" Type="http://schemas.openxmlformats.org/officeDocument/2006/relationships/tags" Target="../tags/tag354.xml" /><Relationship Id="rId60" Type="http://schemas.openxmlformats.org/officeDocument/2006/relationships/tags" Target="../tags/tag406.xml" /><Relationship Id="rId61" Type="http://schemas.openxmlformats.org/officeDocument/2006/relationships/tags" Target="../tags/tag407.xml" /><Relationship Id="rId62" Type="http://schemas.openxmlformats.org/officeDocument/2006/relationships/tags" Target="../tags/tag408.xml" /><Relationship Id="rId63" Type="http://schemas.openxmlformats.org/officeDocument/2006/relationships/tags" Target="../tags/tag409.xml" /><Relationship Id="rId64" Type="http://schemas.openxmlformats.org/officeDocument/2006/relationships/tags" Target="../tags/tag410.xml" /><Relationship Id="rId65" Type="http://schemas.openxmlformats.org/officeDocument/2006/relationships/tags" Target="../tags/tag411.xml" /><Relationship Id="rId66" Type="http://schemas.openxmlformats.org/officeDocument/2006/relationships/tags" Target="../tags/tag412.xml" /><Relationship Id="rId67" Type="http://schemas.openxmlformats.org/officeDocument/2006/relationships/tags" Target="../tags/tag413.xml" /><Relationship Id="rId68" Type="http://schemas.openxmlformats.org/officeDocument/2006/relationships/tags" Target="../tags/tag414.xml" /><Relationship Id="rId69" Type="http://schemas.openxmlformats.org/officeDocument/2006/relationships/tags" Target="../tags/tag415.xml" /><Relationship Id="rId7" Type="http://schemas.openxmlformats.org/officeDocument/2006/relationships/tags" Target="../tags/tag355.xml" /><Relationship Id="rId70" Type="http://schemas.openxmlformats.org/officeDocument/2006/relationships/tags" Target="../tags/tag416.xml" /><Relationship Id="rId71" Type="http://schemas.openxmlformats.org/officeDocument/2006/relationships/tags" Target="../tags/tag417.xml" /><Relationship Id="rId72" Type="http://schemas.openxmlformats.org/officeDocument/2006/relationships/tags" Target="../tags/tag418.xml" /><Relationship Id="rId73" Type="http://schemas.openxmlformats.org/officeDocument/2006/relationships/tags" Target="../tags/tag419.xml" /><Relationship Id="rId74" Type="http://schemas.openxmlformats.org/officeDocument/2006/relationships/tags" Target="../tags/tag420.xml" /><Relationship Id="rId75" Type="http://schemas.openxmlformats.org/officeDocument/2006/relationships/tags" Target="../tags/tag421.xml" /><Relationship Id="rId76" Type="http://schemas.openxmlformats.org/officeDocument/2006/relationships/tags" Target="../tags/tag422.xml" /><Relationship Id="rId77" Type="http://schemas.openxmlformats.org/officeDocument/2006/relationships/tags" Target="../tags/tag423.xml" /><Relationship Id="rId78" Type="http://schemas.openxmlformats.org/officeDocument/2006/relationships/tags" Target="../tags/tag424.xml" /><Relationship Id="rId79" Type="http://schemas.openxmlformats.org/officeDocument/2006/relationships/tags" Target="../tags/tag425.xml" /><Relationship Id="rId8" Type="http://schemas.openxmlformats.org/officeDocument/2006/relationships/tags" Target="../tags/tag356.xml" /><Relationship Id="rId80" Type="http://schemas.openxmlformats.org/officeDocument/2006/relationships/tags" Target="../tags/tag426.xml" /><Relationship Id="rId81" Type="http://schemas.openxmlformats.org/officeDocument/2006/relationships/tags" Target="../tags/tag427.xml" /><Relationship Id="rId82" Type="http://schemas.openxmlformats.org/officeDocument/2006/relationships/tags" Target="../tags/tag428.xml" /><Relationship Id="rId83" Type="http://schemas.openxmlformats.org/officeDocument/2006/relationships/tags" Target="../tags/tag429.xml" /><Relationship Id="rId84" Type="http://schemas.openxmlformats.org/officeDocument/2006/relationships/tags" Target="../tags/tag430.xml" /><Relationship Id="rId85" Type="http://schemas.openxmlformats.org/officeDocument/2006/relationships/tags" Target="../tags/tag431.xml" /><Relationship Id="rId86" Type="http://schemas.openxmlformats.org/officeDocument/2006/relationships/tags" Target="../tags/tag432.xml" /><Relationship Id="rId87" Type="http://schemas.openxmlformats.org/officeDocument/2006/relationships/tags" Target="../tags/tag433.xml" /><Relationship Id="rId88" Type="http://schemas.openxmlformats.org/officeDocument/2006/relationships/tags" Target="../tags/tag434.xml" /><Relationship Id="rId89" Type="http://schemas.openxmlformats.org/officeDocument/2006/relationships/tags" Target="../tags/tag435.xml" /><Relationship Id="rId9" Type="http://schemas.openxmlformats.org/officeDocument/2006/relationships/tags" Target="../tags/tag357.xml" /><Relationship Id="rId90" Type="http://schemas.openxmlformats.org/officeDocument/2006/relationships/tags" Target="../tags/tag436.xml" /><Relationship Id="rId91" Type="http://schemas.openxmlformats.org/officeDocument/2006/relationships/tags" Target="../tags/tag437.xml" /><Relationship Id="rId92" Type="http://schemas.openxmlformats.org/officeDocument/2006/relationships/tags" Target="../tags/tag438.xml" /><Relationship Id="rId93" Type="http://schemas.openxmlformats.org/officeDocument/2006/relationships/tags" Target="../tags/tag439.xml" /><Relationship Id="rId94" Type="http://schemas.openxmlformats.org/officeDocument/2006/relationships/tags" Target="../tags/tag440.xml" /><Relationship Id="rId95" Type="http://schemas.openxmlformats.org/officeDocument/2006/relationships/tags" Target="../tags/tag441.xml" /><Relationship Id="rId96" Type="http://schemas.openxmlformats.org/officeDocument/2006/relationships/tags" Target="../tags/tag442.xml" /><Relationship Id="rId97" Type="http://schemas.openxmlformats.org/officeDocument/2006/relationships/tags" Target="../tags/tag443.xml" /><Relationship Id="rId98" Type="http://schemas.openxmlformats.org/officeDocument/2006/relationships/tags" Target="../tags/tag444.xml" /><Relationship Id="rId99" Type="http://schemas.openxmlformats.org/officeDocument/2006/relationships/tags" Target="../tags/tag44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tags" Target="../tags/tag483.xml" /><Relationship Id="rId3" Type="http://schemas.openxmlformats.org/officeDocument/2006/relationships/image" Target="../media/image6.png" /><Relationship Id="rId4" Type="http://schemas.openxmlformats.org/officeDocument/2006/relationships/tags" Target="../tags/tag484.xml" /><Relationship Id="rId5" Type="http://schemas.openxmlformats.org/officeDocument/2006/relationships/tags" Target="../tags/tag485.xml" /><Relationship Id="rId6" Type="http://schemas.openxmlformats.org/officeDocument/2006/relationships/tags" Target="../tags/tag486.xml" /><Relationship Id="rId7" Type="http://schemas.openxmlformats.org/officeDocument/2006/relationships/tags" Target="../tags/tag48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tags" Target="../tags/tag497.xml" /><Relationship Id="rId11" Type="http://schemas.openxmlformats.org/officeDocument/2006/relationships/tags" Target="../tags/tag498.xml" /><Relationship Id="rId12" Type="http://schemas.openxmlformats.org/officeDocument/2006/relationships/tags" Target="../tags/tag499.xml" /><Relationship Id="rId13" Type="http://schemas.openxmlformats.org/officeDocument/2006/relationships/tags" Target="../tags/tag500.xml" /><Relationship Id="rId14" Type="http://schemas.openxmlformats.org/officeDocument/2006/relationships/tags" Target="../tags/tag501.xml" /><Relationship Id="rId15" Type="http://schemas.openxmlformats.org/officeDocument/2006/relationships/tags" Target="../tags/tag502.xml" /><Relationship Id="rId16" Type="http://schemas.openxmlformats.org/officeDocument/2006/relationships/tags" Target="../tags/tag503.xml" /><Relationship Id="rId17" Type="http://schemas.openxmlformats.org/officeDocument/2006/relationships/tags" Target="../tags/tag504.xml" /><Relationship Id="rId18" Type="http://schemas.openxmlformats.org/officeDocument/2006/relationships/tags" Target="../tags/tag505.xml" /><Relationship Id="rId19" Type="http://schemas.openxmlformats.org/officeDocument/2006/relationships/tags" Target="../tags/tag506.xml" /><Relationship Id="rId2" Type="http://schemas.openxmlformats.org/officeDocument/2006/relationships/notesSlide" Target="../notesSlides/notesSlide1.xml" /><Relationship Id="rId20" Type="http://schemas.openxmlformats.org/officeDocument/2006/relationships/tags" Target="../tags/tag507.xml" /><Relationship Id="rId3" Type="http://schemas.openxmlformats.org/officeDocument/2006/relationships/tags" Target="../tags/tag492.xml" /><Relationship Id="rId4" Type="http://schemas.openxmlformats.org/officeDocument/2006/relationships/image" Target="../media/image7.jpeg" /><Relationship Id="rId5" Type="http://schemas.openxmlformats.org/officeDocument/2006/relationships/tags" Target="../tags/tag493.xml" /><Relationship Id="rId6" Type="http://schemas.openxmlformats.org/officeDocument/2006/relationships/tags" Target="../tags/tag494.xml" /><Relationship Id="rId7" Type="http://schemas.openxmlformats.org/officeDocument/2006/relationships/image" Target="../media/image8.jpeg" /><Relationship Id="rId8" Type="http://schemas.openxmlformats.org/officeDocument/2006/relationships/tags" Target="../tags/tag495.xml" /><Relationship Id="rId9" Type="http://schemas.openxmlformats.org/officeDocument/2006/relationships/tags" Target="../tags/tag49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514.xml" /><Relationship Id="rId11" Type="http://schemas.openxmlformats.org/officeDocument/2006/relationships/tags" Target="../tags/tag515.xml" /><Relationship Id="rId12" Type="http://schemas.openxmlformats.org/officeDocument/2006/relationships/tags" Target="../tags/tag516.xml" /><Relationship Id="rId13" Type="http://schemas.openxmlformats.org/officeDocument/2006/relationships/tags" Target="../tags/tag517.xml" /><Relationship Id="rId14" Type="http://schemas.openxmlformats.org/officeDocument/2006/relationships/tags" Target="../tags/tag518.xml" /><Relationship Id="rId15" Type="http://schemas.openxmlformats.org/officeDocument/2006/relationships/tags" Target="../tags/tag519.xml" /><Relationship Id="rId16" Type="http://schemas.openxmlformats.org/officeDocument/2006/relationships/tags" Target="../tags/tag520.xml" /><Relationship Id="rId17" Type="http://schemas.openxmlformats.org/officeDocument/2006/relationships/tags" Target="../tags/tag521.xml" /><Relationship Id="rId2" Type="http://schemas.openxmlformats.org/officeDocument/2006/relationships/tags" Target="../tags/tag508.xml" /><Relationship Id="rId3" Type="http://schemas.openxmlformats.org/officeDocument/2006/relationships/tags" Target="../tags/tag509.xml" /><Relationship Id="rId4" Type="http://schemas.openxmlformats.org/officeDocument/2006/relationships/image" Target="../media/image9.png" /><Relationship Id="rId5" Type="http://schemas.openxmlformats.org/officeDocument/2006/relationships/tags" Target="../tags/tag510.xml" /><Relationship Id="rId6" Type="http://schemas.openxmlformats.org/officeDocument/2006/relationships/image" Target="../media/image10.png" /><Relationship Id="rId7" Type="http://schemas.openxmlformats.org/officeDocument/2006/relationships/tags" Target="../tags/tag511.xml" /><Relationship Id="rId8" Type="http://schemas.openxmlformats.org/officeDocument/2006/relationships/tags" Target="../tags/tag512.xml" /><Relationship Id="rId9" Type="http://schemas.openxmlformats.org/officeDocument/2006/relationships/tags" Target="../tags/tag51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14338" name="文本框 3076"/>
          <p:cNvSpPr/>
          <p:nvPr>
            <p:custDataLst>
              <p:tags r:id="rId3"/>
            </p:custDataLst>
          </p:nvPr>
        </p:nvSpPr>
        <p:spPr>
          <a:xfrm>
            <a:off x="2613025" y="3456305"/>
            <a:ext cx="7239000" cy="820420"/>
          </a:xfrm>
          <a:prstGeom prst="rect">
            <a:avLst/>
          </a:prstGeom>
          <a:noFill/>
          <a:ln w="9525">
            <a:noFill/>
          </a:ln>
        </p:spPr>
        <p:txBody>
          <a:bodyPr anchor="t"/>
          <a:lstStyle/>
          <a:p>
            <a:pPr algn="ctr">
              <a:spcBef>
                <a:spcPct val="50000"/>
              </a:spcBef>
            </a:pPr>
            <a:r>
              <a:rPr lang="zh-CN" altLang="en-US" sz="5400" b="1">
                <a:solidFill>
                  <a:srgbClr val="FF0000"/>
                </a:solidFill>
                <a:ea typeface="华康布丁体W12" pitchFamily="81" charset="-122"/>
              </a:rPr>
              <a:t>第</a:t>
            </a:r>
            <a:r>
              <a:rPr lang="en-US" altLang="zh-CN" sz="5400" b="1">
                <a:solidFill>
                  <a:srgbClr val="FF0000"/>
                </a:solidFill>
                <a:ea typeface="华康布丁体W12" pitchFamily="81" charset="-122"/>
              </a:rPr>
              <a:t>2</a:t>
            </a:r>
            <a:r>
              <a:rPr lang="zh-CN" altLang="en-US" sz="5400" b="1">
                <a:solidFill>
                  <a:srgbClr val="FF0000"/>
                </a:solidFill>
                <a:ea typeface="华康布丁体W12" pitchFamily="81" charset="-122"/>
              </a:rPr>
              <a:t>节 基因在染色体上</a:t>
            </a:r>
            <a:endParaRPr lang="zh-CN" altLang="en-US" sz="5400" b="1">
              <a:solidFill>
                <a:srgbClr val="FF0000"/>
              </a:solidFill>
              <a:ea typeface="华康布丁体W12" pitchFamily="81" charset="-122"/>
            </a:endParaRPr>
          </a:p>
        </p:txBody>
      </p:sp>
      <p:sp>
        <p:nvSpPr>
          <p:cNvPr id="14339" name="文本框 3077"/>
          <p:cNvSpPr/>
          <p:nvPr>
            <p:custDataLst>
              <p:tags r:id="rId4"/>
            </p:custDataLst>
          </p:nvPr>
        </p:nvSpPr>
        <p:spPr>
          <a:xfrm>
            <a:off x="1782445" y="2007870"/>
            <a:ext cx="9170670" cy="762000"/>
          </a:xfrm>
          <a:prstGeom prst="rect">
            <a:avLst/>
          </a:prstGeom>
          <a:noFill/>
          <a:ln w="9525">
            <a:noFill/>
          </a:ln>
        </p:spPr>
        <p:txBody>
          <a:bodyPr anchor="t"/>
          <a:lstStyle/>
          <a:p>
            <a:pPr algn="ctr">
              <a:spcBef>
                <a:spcPct val="50000"/>
              </a:spcBef>
            </a:pPr>
            <a:r>
              <a:rPr lang="zh-CN" altLang="en-US" sz="5400" b="1">
                <a:ea typeface="华康布丁体W12" pitchFamily="81" charset="-122"/>
              </a:rPr>
              <a:t>第</a:t>
            </a:r>
            <a:r>
              <a:rPr lang="en-US" altLang="zh-CN" sz="5400" b="1">
                <a:ea typeface="华康布丁体W12" pitchFamily="81" charset="-122"/>
              </a:rPr>
              <a:t>2</a:t>
            </a:r>
            <a:r>
              <a:rPr lang="zh-CN" altLang="en-US" sz="5400" b="1">
                <a:ea typeface="华康布丁体W12" pitchFamily="81" charset="-122"/>
              </a:rPr>
              <a:t>章 基因和染色体的关系</a:t>
            </a:r>
            <a:endParaRPr lang="zh-CN" altLang="en-US" sz="5400" b="1">
              <a:ea typeface="华康布丁体W12" pitchFamily="81"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pic>
        <p:nvPicPr>
          <p:cNvPr id="8" name="图片 7" descr="360截图17610609917590"/>
          <p:cNvPicPr>
            <a:picLocks noChangeAspect="1"/>
          </p:cNvPicPr>
          <p:nvPr>
            <p:custDataLst>
              <p:tags r:id="rId4"/>
            </p:custDataLst>
          </p:nvPr>
        </p:nvPicPr>
        <p:blipFill>
          <a:blip r:embed="rId3"/>
          <a:stretch>
            <a:fillRect/>
          </a:stretch>
        </p:blipFill>
        <p:spPr>
          <a:xfrm>
            <a:off x="3451860" y="4132580"/>
            <a:ext cx="1306830" cy="934085"/>
          </a:xfrm>
          <a:prstGeom prst="rect">
            <a:avLst/>
          </a:prstGeom>
        </p:spPr>
      </p:pic>
      <p:pic>
        <p:nvPicPr>
          <p:cNvPr id="7" name="图片 6" descr="360截图17610609917590"/>
          <p:cNvPicPr>
            <a:picLocks noChangeAspect="1"/>
          </p:cNvPicPr>
          <p:nvPr>
            <p:custDataLst>
              <p:tags r:id="rId5"/>
            </p:custDataLst>
          </p:nvPr>
        </p:nvPicPr>
        <p:blipFill>
          <a:blip r:embed="rId3"/>
          <a:stretch>
            <a:fillRect/>
          </a:stretch>
        </p:blipFill>
        <p:spPr>
          <a:xfrm>
            <a:off x="4534535" y="2560955"/>
            <a:ext cx="1306830" cy="934085"/>
          </a:xfrm>
          <a:prstGeom prst="rect">
            <a:avLst/>
          </a:prstGeom>
        </p:spPr>
      </p:pic>
      <p:pic>
        <p:nvPicPr>
          <p:cNvPr id="3" name="图片 2" descr="360截图17001014506260"/>
          <p:cNvPicPr>
            <a:picLocks noChangeAspect="1"/>
          </p:cNvPicPr>
          <p:nvPr>
            <p:custDataLst>
              <p:tags r:id="rId7"/>
            </p:custDataLst>
          </p:nvPr>
        </p:nvPicPr>
        <p:blipFill>
          <a:blip r:embed="rId6"/>
          <a:stretch>
            <a:fillRect/>
          </a:stretch>
        </p:blipFill>
        <p:spPr>
          <a:xfrm>
            <a:off x="5700395" y="1283335"/>
            <a:ext cx="1109980" cy="845185"/>
          </a:xfrm>
          <a:prstGeom prst="rect">
            <a:avLst/>
          </a:prstGeom>
        </p:spPr>
      </p:pic>
      <p:pic>
        <p:nvPicPr>
          <p:cNvPr id="4" name="图片 3" descr="360截图17610609917590"/>
          <p:cNvPicPr>
            <a:picLocks noChangeAspect="1"/>
          </p:cNvPicPr>
          <p:nvPr>
            <p:custDataLst>
              <p:tags r:id="rId8"/>
            </p:custDataLst>
          </p:nvPr>
        </p:nvPicPr>
        <p:blipFill>
          <a:blip r:embed="rId3"/>
          <a:stretch>
            <a:fillRect/>
          </a:stretch>
        </p:blipFill>
        <p:spPr>
          <a:xfrm>
            <a:off x="3623945" y="1283335"/>
            <a:ext cx="1306830" cy="934085"/>
          </a:xfrm>
          <a:prstGeom prst="rect">
            <a:avLst/>
          </a:prstGeom>
        </p:spPr>
      </p:pic>
      <p:sp>
        <p:nvSpPr>
          <p:cNvPr id="346114" name="文本框 346113"/>
          <p:cNvSpPr txBox="1">
            <a:spLocks noChangeArrowheads="1"/>
          </p:cNvSpPr>
          <p:nvPr>
            <p:custDataLst>
              <p:tags r:id="rId9"/>
            </p:custDataLst>
          </p:nvPr>
        </p:nvSpPr>
        <p:spPr bwMode="auto">
          <a:xfrm>
            <a:off x="2474436" y="4129008"/>
            <a:ext cx="7429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en-US" altLang="zh-CN" sz="3200" b="1">
                <a:solidFill>
                  <a:srgbClr val="0000FF"/>
                </a:solidFill>
                <a:latin typeface="宋体" panose="02010600030101010101" pitchFamily="2" charset="-122"/>
              </a:rPr>
              <a:t>F</a:t>
            </a:r>
            <a:r>
              <a:rPr lang="en-US" altLang="zh-CN" sz="3200" b="1" baseline="-25000">
                <a:solidFill>
                  <a:srgbClr val="0000FF"/>
                </a:solidFill>
                <a:latin typeface="宋体" panose="02010600030101010101" pitchFamily="2" charset="-122"/>
              </a:rPr>
              <a:t>2</a:t>
            </a:r>
            <a:endParaRPr lang="en-US" altLang="zh-CN" sz="3200" b="1" baseline="-25000">
              <a:solidFill>
                <a:srgbClr val="0000FF"/>
              </a:solidFill>
              <a:latin typeface="宋体" panose="02010600030101010101" pitchFamily="2" charset="-122"/>
            </a:endParaRPr>
          </a:p>
        </p:txBody>
      </p:sp>
      <p:sp>
        <p:nvSpPr>
          <p:cNvPr id="346117" name="文本框 346116"/>
          <p:cNvSpPr txBox="1">
            <a:spLocks noChangeArrowheads="1"/>
          </p:cNvSpPr>
          <p:nvPr>
            <p:custDataLst>
              <p:tags r:id="rId10"/>
            </p:custDataLst>
          </p:nvPr>
        </p:nvSpPr>
        <p:spPr bwMode="auto">
          <a:xfrm>
            <a:off x="5944235" y="5527040"/>
            <a:ext cx="10947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en-US" altLang="zh-CN" sz="3200" b="1">
                <a:solidFill>
                  <a:srgbClr val="050505"/>
                </a:solidFill>
                <a:latin typeface="宋体" panose="02010600030101010101" pitchFamily="2" charset="-122"/>
              </a:rPr>
              <a:t>1/4</a:t>
            </a:r>
            <a:endParaRPr lang="en-US" altLang="zh-CN" sz="3200" b="1">
              <a:solidFill>
                <a:srgbClr val="050505"/>
              </a:solidFill>
              <a:latin typeface="宋体" panose="02010600030101010101" pitchFamily="2" charset="-122"/>
            </a:endParaRPr>
          </a:p>
        </p:txBody>
      </p:sp>
      <p:sp>
        <p:nvSpPr>
          <p:cNvPr id="346118" name="云形标注 346117"/>
          <p:cNvSpPr>
            <a:spLocks noChangeArrowheads="1"/>
          </p:cNvSpPr>
          <p:nvPr>
            <p:custDataLst>
              <p:tags r:id="rId11"/>
            </p:custDataLst>
          </p:nvPr>
        </p:nvSpPr>
        <p:spPr bwMode="auto">
          <a:xfrm>
            <a:off x="8876665" y="398145"/>
            <a:ext cx="2346960" cy="1929130"/>
          </a:xfrm>
          <a:prstGeom prst="cloudCallout">
            <a:avLst>
              <a:gd name="adj1" fmla="val -115313"/>
              <a:gd name="adj2" fmla="val 43712"/>
            </a:avLst>
          </a:prstGeom>
          <a:gradFill rotWithShape="1">
            <a:gsLst>
              <a:gs pos="0">
                <a:srgbClr val="FFCCFF"/>
              </a:gs>
              <a:gs pos="50000">
                <a:schemeClr val="bg1"/>
              </a:gs>
              <a:gs pos="100000">
                <a:srgbClr val="FFCCFF"/>
              </a:gs>
            </a:gsLst>
            <a:lin ang="18900000" scaled="1"/>
          </a:gradFill>
          <a:ln w="19050">
            <a:solidFill>
              <a:srgbClr val="FF6600"/>
            </a:solidFill>
            <a:round/>
          </a:ln>
        </p:spPr>
        <p:txBody>
          <a:bodyPr/>
          <a:lstStyle>
            <a:lvl1pPr algn="ctr">
              <a:defRPr sz="2400">
                <a:solidFill>
                  <a:srgbClr val="8E163E"/>
                </a:solidFill>
                <a:latin typeface="Times New Roman" panose="02020603050405020304" pitchFamily="18" charset="0"/>
                <a:ea typeface="宋体" panose="02010600030101010101" pitchFamily="2" charset="-122"/>
              </a:defRPr>
            </a:lvl1pPr>
            <a:lvl2pPr algn="ctr">
              <a:defRPr sz="2400">
                <a:solidFill>
                  <a:srgbClr val="8E163E"/>
                </a:solidFill>
                <a:latin typeface="Times New Roman" panose="02020603050405020304" pitchFamily="18" charset="0"/>
                <a:ea typeface="宋体" panose="02010600030101010101" pitchFamily="2" charset="-122"/>
              </a:defRPr>
            </a:lvl2pPr>
            <a:lvl3pPr algn="ctr">
              <a:defRPr sz="2400">
                <a:solidFill>
                  <a:srgbClr val="8E163E"/>
                </a:solidFill>
                <a:latin typeface="Times New Roman" panose="02020603050405020304" pitchFamily="18" charset="0"/>
                <a:ea typeface="宋体" panose="02010600030101010101" pitchFamily="2" charset="-122"/>
              </a:defRPr>
            </a:lvl3pPr>
            <a:lvl4pPr algn="ctr">
              <a:defRPr sz="2400">
                <a:solidFill>
                  <a:srgbClr val="8E163E"/>
                </a:solidFill>
                <a:latin typeface="Times New Roman" panose="02020603050405020304" pitchFamily="18" charset="0"/>
                <a:ea typeface="宋体" panose="02010600030101010101" pitchFamily="2" charset="-122"/>
              </a:defRPr>
            </a:lvl4pPr>
            <a:lvl5pPr algn="ctr">
              <a:defRPr sz="2400">
                <a:solidFill>
                  <a:srgbClr val="8E163E"/>
                </a:solidFill>
                <a:latin typeface="Times New Roman" panose="02020603050405020304" pitchFamily="18" charset="0"/>
                <a:ea typeface="宋体" panose="02010600030101010101" pitchFamily="2" charset="-122"/>
              </a:defRPr>
            </a:lvl5pPr>
            <a:lvl6pPr algn="ct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algn="ct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algn="ct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algn="ct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pPr algn="l">
              <a:spcBef>
                <a:spcPct val="0"/>
              </a:spcBef>
              <a:defRPr/>
            </a:pPr>
            <a:r>
              <a:rPr lang="zh-CN" altLang="en-US" b="1" noProof="1">
                <a:solidFill>
                  <a:srgbClr val="050505"/>
                </a:solidFill>
                <a:effectLst/>
                <a:latin typeface="Arial" panose="020b0604020202020204" pitchFamily="34" charset="0"/>
                <a:sym typeface="+mn-ea"/>
              </a:rPr>
              <a:t>是否符合孟德尔的分离定律？</a:t>
            </a:r>
            <a:endParaRPr lang="zh-CN" altLang="en-US" b="1" noProof="1">
              <a:solidFill>
                <a:srgbClr val="050505"/>
              </a:solidFill>
              <a:effectLst/>
              <a:latin typeface="Arial" panose="020b0604020202020204" pitchFamily="34" charset="0"/>
              <a:sym typeface="+mn-ea"/>
            </a:endParaRPr>
          </a:p>
        </p:txBody>
      </p:sp>
      <p:sp>
        <p:nvSpPr>
          <p:cNvPr id="346119" name="文本框 346118"/>
          <p:cNvSpPr txBox="1">
            <a:spLocks noChangeArrowheads="1"/>
          </p:cNvSpPr>
          <p:nvPr>
            <p:custDataLst>
              <p:tags r:id="rId12"/>
            </p:custDataLst>
          </p:nvPr>
        </p:nvSpPr>
        <p:spPr bwMode="auto">
          <a:xfrm>
            <a:off x="1931671" y="5066428"/>
            <a:ext cx="3256360" cy="4603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en-US" altLang="zh-CN" sz="2100" b="1">
                <a:solidFill>
                  <a:srgbClr val="0000FF"/>
                </a:solidFill>
                <a:latin typeface="宋体" panose="02010600030101010101" pitchFamily="2" charset="-122"/>
              </a:rPr>
              <a:t>        </a:t>
            </a:r>
            <a:r>
              <a:rPr lang="zh-CN" altLang="en-US" b="1">
                <a:solidFill>
                  <a:srgbClr val="050505"/>
                </a:solidFill>
                <a:latin typeface="宋体" panose="02010600030101010101" pitchFamily="2" charset="-122"/>
              </a:rPr>
              <a:t>红眼（雌、雄）</a:t>
            </a:r>
            <a:endParaRPr lang="zh-CN" altLang="en-US" b="1">
              <a:solidFill>
                <a:srgbClr val="050505"/>
              </a:solidFill>
              <a:latin typeface="宋体" panose="02010600030101010101" pitchFamily="2" charset="-122"/>
            </a:endParaRPr>
          </a:p>
        </p:txBody>
      </p:sp>
      <p:sp>
        <p:nvSpPr>
          <p:cNvPr id="346121" name="文本框 346120"/>
          <p:cNvSpPr txBox="1">
            <a:spLocks noChangeArrowheads="1"/>
          </p:cNvSpPr>
          <p:nvPr>
            <p:custDataLst>
              <p:tags r:id="rId13"/>
            </p:custDataLst>
          </p:nvPr>
        </p:nvSpPr>
        <p:spPr bwMode="auto">
          <a:xfrm>
            <a:off x="2474357" y="1283335"/>
            <a:ext cx="5715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en-US" altLang="zh-CN" sz="3200" b="1">
                <a:solidFill>
                  <a:srgbClr val="0000FF"/>
                </a:solidFill>
                <a:latin typeface="宋体" panose="02010600030101010101" pitchFamily="2" charset="-122"/>
              </a:rPr>
              <a:t>P</a:t>
            </a:r>
            <a:endParaRPr lang="en-US" altLang="zh-CN" sz="3200" b="1">
              <a:solidFill>
                <a:srgbClr val="0000FF"/>
              </a:solidFill>
              <a:latin typeface="宋体" panose="02010600030101010101" pitchFamily="2" charset="-122"/>
            </a:endParaRPr>
          </a:p>
        </p:txBody>
      </p:sp>
      <p:sp>
        <p:nvSpPr>
          <p:cNvPr id="346122" name="文本框 346121"/>
          <p:cNvSpPr txBox="1">
            <a:spLocks noChangeArrowheads="1"/>
          </p:cNvSpPr>
          <p:nvPr>
            <p:custDataLst>
              <p:tags r:id="rId14"/>
            </p:custDataLst>
          </p:nvPr>
        </p:nvSpPr>
        <p:spPr bwMode="auto">
          <a:xfrm>
            <a:off x="2474436" y="2686526"/>
            <a:ext cx="7429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en-US" altLang="zh-CN" sz="3200" b="1">
                <a:solidFill>
                  <a:srgbClr val="0000FF"/>
                </a:solidFill>
                <a:latin typeface="宋体" panose="02010600030101010101" pitchFamily="2" charset="-122"/>
              </a:rPr>
              <a:t>F</a:t>
            </a:r>
            <a:r>
              <a:rPr lang="en-US" altLang="zh-CN" sz="3200" b="1" baseline="-25000">
                <a:solidFill>
                  <a:srgbClr val="0000FF"/>
                </a:solidFill>
                <a:latin typeface="宋体" panose="02010600030101010101" pitchFamily="2" charset="-122"/>
              </a:rPr>
              <a:t>1</a:t>
            </a:r>
            <a:endParaRPr lang="en-US" altLang="zh-CN" sz="3200" b="1" baseline="-25000">
              <a:solidFill>
                <a:srgbClr val="0000FF"/>
              </a:solidFill>
              <a:latin typeface="宋体" panose="02010600030101010101" pitchFamily="2" charset="-122"/>
            </a:endParaRPr>
          </a:p>
        </p:txBody>
      </p:sp>
      <p:sp>
        <p:nvSpPr>
          <p:cNvPr id="346123" name="文本框 346122"/>
          <p:cNvSpPr txBox="1">
            <a:spLocks noChangeArrowheads="1"/>
          </p:cNvSpPr>
          <p:nvPr>
            <p:custDataLst>
              <p:tags r:id="rId15"/>
            </p:custDataLst>
          </p:nvPr>
        </p:nvSpPr>
        <p:spPr bwMode="auto">
          <a:xfrm>
            <a:off x="5391150" y="2919095"/>
            <a:ext cx="1520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zh-CN" altLang="en-US" b="1">
                <a:solidFill>
                  <a:srgbClr val="050505"/>
                </a:solidFill>
                <a:latin typeface="宋体" panose="02010600030101010101" pitchFamily="2" charset="-122"/>
              </a:rPr>
              <a:t>（雌、雄）</a:t>
            </a:r>
            <a:endParaRPr lang="zh-CN" altLang="en-US" b="1">
              <a:solidFill>
                <a:srgbClr val="050505"/>
              </a:solidFill>
              <a:latin typeface="宋体" panose="02010600030101010101" pitchFamily="2" charset="-122"/>
            </a:endParaRPr>
          </a:p>
        </p:txBody>
      </p:sp>
      <p:grpSp>
        <p:nvGrpSpPr>
          <p:cNvPr id="346126" name="组合 346125"/>
          <p:cNvGrpSpPr/>
          <p:nvPr>
            <p:custDataLst>
              <p:tags r:id="rId16"/>
            </p:custDataLst>
          </p:nvPr>
        </p:nvGrpSpPr>
        <p:grpSpPr>
          <a:xfrm>
            <a:off x="3317240" y="1383030"/>
            <a:ext cx="306705" cy="464185"/>
            <a:chOff x="2016" y="2880"/>
            <a:chExt cx="192" cy="336"/>
          </a:xfrm>
        </p:grpSpPr>
        <p:sp>
          <p:nvSpPr>
            <p:cNvPr id="29709" name="椭圆 346126"/>
            <p:cNvSpPr>
              <a:spLocks noChangeArrowheads="1"/>
            </p:cNvSpPr>
            <p:nvPr>
              <p:custDataLst>
                <p:tags r:id="rId17"/>
              </p:custDataLst>
            </p:nvPr>
          </p:nvSpPr>
          <p:spPr bwMode="auto">
            <a:xfrm>
              <a:off x="2040" y="2880"/>
              <a:ext cx="144" cy="144"/>
            </a:xfrm>
            <a:prstGeom prst="ellipse">
              <a:avLst/>
            </a:prstGeom>
            <a:noFill/>
            <a:ln w="38100">
              <a:solidFill>
                <a:srgbClr val="FF6600"/>
              </a:solidFill>
              <a:round/>
            </a:ln>
            <a:extLst>
              <a:ext uri="{909E8E84-426E-40DD-AFC4-6F175D3DCCD1}">
                <a14:hiddenFill xmlns:a14="http://schemas.microsoft.com/office/drawing/2010/main">
                  <a:solidFill>
                    <a:srgbClr val="FFFFFF"/>
                  </a:solidFill>
                </a14:hiddenFill>
              </a:ext>
            </a:extLst>
          </p:spPr>
          <p:txBody>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pPr algn="ctr"/>
              <a:endParaRPr lang="zh-CN" altLang="en-US" sz="1800">
                <a:ea typeface="等线" panose="02010600030101010101" charset="-122"/>
              </a:endParaRPr>
            </a:p>
          </p:txBody>
        </p:sp>
        <p:grpSp>
          <p:nvGrpSpPr>
            <p:cNvPr id="29710" name="组合 346127"/>
            <p:cNvGrpSpPr/>
            <p:nvPr>
              <p:custDataLst>
                <p:tags r:id="rId18"/>
              </p:custDataLst>
            </p:nvPr>
          </p:nvGrpSpPr>
          <p:grpSpPr>
            <a:xfrm>
              <a:off x="2016" y="3024"/>
              <a:ext cx="192" cy="192"/>
              <a:chOff x="2016" y="3024"/>
              <a:chExt cx="192" cy="192"/>
            </a:xfrm>
          </p:grpSpPr>
          <p:sp>
            <p:nvSpPr>
              <p:cNvPr id="29711" name="直接连接符 346128"/>
              <p:cNvSpPr>
                <a:spLocks noChangeShapeType="1"/>
              </p:cNvSpPr>
              <p:nvPr>
                <p:custDataLst>
                  <p:tags r:id="rId19"/>
                </p:custDataLst>
              </p:nvPr>
            </p:nvSpPr>
            <p:spPr bwMode="auto">
              <a:xfrm>
                <a:off x="2016" y="3120"/>
                <a:ext cx="192" cy="0"/>
              </a:xfrm>
              <a:prstGeom prst="line">
                <a:avLst/>
              </a:prstGeom>
              <a:noFill/>
              <a:ln w="38100">
                <a:solidFill>
                  <a:srgbClr val="FF6600"/>
                </a:solidFill>
                <a:round/>
              </a:ln>
              <a:extLst>
                <a:ext uri="{909E8E84-426E-40DD-AFC4-6F175D3DCCD1}">
                  <a14:hiddenFill xmlns:a14="http://schemas.microsoft.com/office/drawing/2010/main">
                    <a:noFill/>
                  </a14:hiddenFill>
                </a:ext>
              </a:extLst>
            </p:spPr>
            <p:txBody>
              <a:bodyPr/>
              <a:lstStyle/>
              <a:p>
                <a:endParaRPr lang="zh-CN" altLang="en-US" sz="1350"/>
              </a:p>
            </p:txBody>
          </p:sp>
          <p:sp>
            <p:nvSpPr>
              <p:cNvPr id="29712" name="直接连接符 346129"/>
              <p:cNvSpPr>
                <a:spLocks noChangeShapeType="1"/>
              </p:cNvSpPr>
              <p:nvPr>
                <p:custDataLst>
                  <p:tags r:id="rId20"/>
                </p:custDataLst>
              </p:nvPr>
            </p:nvSpPr>
            <p:spPr bwMode="auto">
              <a:xfrm flipH="1">
                <a:off x="2112" y="3024"/>
                <a:ext cx="0" cy="192"/>
              </a:xfrm>
              <a:prstGeom prst="line">
                <a:avLst/>
              </a:prstGeom>
              <a:noFill/>
              <a:ln w="38100">
                <a:solidFill>
                  <a:srgbClr val="FF6600"/>
                </a:solidFill>
                <a:round/>
              </a:ln>
              <a:extLst>
                <a:ext uri="{909E8E84-426E-40DD-AFC4-6F175D3DCCD1}">
                  <a14:hiddenFill xmlns:a14="http://schemas.microsoft.com/office/drawing/2010/main">
                    <a:noFill/>
                  </a14:hiddenFill>
                </a:ext>
              </a:extLst>
            </p:spPr>
            <p:txBody>
              <a:bodyPr/>
              <a:lstStyle/>
              <a:p>
                <a:endParaRPr lang="zh-CN" altLang="en-US" sz="1350"/>
              </a:p>
            </p:txBody>
          </p:sp>
        </p:grpSp>
      </p:grpSp>
      <p:sp>
        <p:nvSpPr>
          <p:cNvPr id="346131" name="文本框 346130"/>
          <p:cNvSpPr txBox="1">
            <a:spLocks noChangeArrowheads="1"/>
          </p:cNvSpPr>
          <p:nvPr>
            <p:custDataLst>
              <p:tags r:id="rId21"/>
            </p:custDataLst>
          </p:nvPr>
        </p:nvSpPr>
        <p:spPr bwMode="auto">
          <a:xfrm>
            <a:off x="4930458" y="1458357"/>
            <a:ext cx="5143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en-US" altLang="zh-CN" sz="3200" b="1">
                <a:solidFill>
                  <a:schemeClr val="tx1"/>
                </a:solidFill>
                <a:latin typeface="宋体" panose="02010600030101010101" pitchFamily="2" charset="-122"/>
              </a:rPr>
              <a:t>×</a:t>
            </a:r>
            <a:endParaRPr lang="en-US" altLang="zh-CN" sz="3200" b="1">
              <a:solidFill>
                <a:schemeClr val="tx1"/>
              </a:solidFill>
              <a:latin typeface="宋体" panose="02010600030101010101" pitchFamily="2" charset="-122"/>
              <a:ea typeface="等线" panose="02010600030101010101" charset="-122"/>
            </a:endParaRPr>
          </a:p>
        </p:txBody>
      </p:sp>
      <p:grpSp>
        <p:nvGrpSpPr>
          <p:cNvPr id="346132" name="组合 346131"/>
          <p:cNvGrpSpPr/>
          <p:nvPr>
            <p:custDataLst>
              <p:tags r:id="rId22"/>
            </p:custDataLst>
          </p:nvPr>
        </p:nvGrpSpPr>
        <p:grpSpPr>
          <a:xfrm>
            <a:off x="6882448" y="1382792"/>
            <a:ext cx="342900" cy="342900"/>
            <a:chOff x="3216" y="2784"/>
            <a:chExt cx="288" cy="288"/>
          </a:xfrm>
        </p:grpSpPr>
        <p:sp>
          <p:nvSpPr>
            <p:cNvPr id="29715" name="椭圆 346132"/>
            <p:cNvSpPr>
              <a:spLocks noChangeArrowheads="1"/>
            </p:cNvSpPr>
            <p:nvPr>
              <p:custDataLst>
                <p:tags r:id="rId23"/>
              </p:custDataLst>
            </p:nvPr>
          </p:nvSpPr>
          <p:spPr bwMode="auto">
            <a:xfrm>
              <a:off x="3216" y="2928"/>
              <a:ext cx="144" cy="144"/>
            </a:xfrm>
            <a:prstGeom prst="ellipse">
              <a:avLst/>
            </a:prstGeom>
            <a:noFill/>
            <a:ln w="38100">
              <a:solidFill>
                <a:srgbClr val="FF6600"/>
              </a:solidFill>
              <a:round/>
            </a:ln>
            <a:extLst>
              <a:ext uri="{909E8E84-426E-40DD-AFC4-6F175D3DCCD1}">
                <a14:hiddenFill xmlns:a14="http://schemas.microsoft.com/office/drawing/2010/main">
                  <a:solidFill>
                    <a:srgbClr val="FFFFFF"/>
                  </a:solidFill>
                </a14:hiddenFill>
              </a:ext>
            </a:extLst>
          </p:spPr>
          <p:txBody>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pPr algn="ctr"/>
              <a:endParaRPr lang="zh-CN" altLang="en-US" sz="1800">
                <a:ea typeface="等线" panose="02010600030101010101" charset="-122"/>
              </a:endParaRPr>
            </a:p>
          </p:txBody>
        </p:sp>
        <p:sp>
          <p:nvSpPr>
            <p:cNvPr id="29716" name="任意多边形 346133"/>
            <p:cNvSpPr>
              <a:spLocks noChangeArrowheads="1"/>
            </p:cNvSpPr>
            <p:nvPr>
              <p:custDataLst>
                <p:tags r:id="rId24"/>
              </p:custDataLst>
            </p:nvPr>
          </p:nvSpPr>
          <p:spPr bwMode="auto">
            <a:xfrm>
              <a:off x="3338" y="2784"/>
              <a:ext cx="166" cy="167"/>
            </a:xfrm>
            <a:custGeom>
              <a:gdLst>
                <a:gd name="T0" fmla="*/ 0 w 214"/>
                <a:gd name="T1" fmla="*/ 215 h 215"/>
                <a:gd name="T2" fmla="*/ 214 w 214"/>
                <a:gd name="T3" fmla="*/ 0 h 215"/>
              </a:gdLst>
              <a:cxnLst>
                <a:cxn ang="0">
                  <a:pos x="T0" y="T1"/>
                </a:cxn>
                <a:cxn ang="0">
                  <a:pos x="T2" y="T3"/>
                </a:cxn>
              </a:cxnLst>
              <a:rect l="0" t="0" r="r" b="b"/>
              <a:pathLst>
                <a:path w="214" h="215">
                  <a:moveTo>
                    <a:pt x="0" y="215"/>
                  </a:moveTo>
                  <a:lnTo>
                    <a:pt x="214" y="0"/>
                  </a:lnTo>
                </a:path>
              </a:pathLst>
            </a:custGeom>
            <a:noFill/>
            <a:ln w="38100">
              <a:solidFill>
                <a:srgbClr val="FF6600"/>
              </a:solidFill>
              <a:rou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endParaRPr lang="zh-CN" altLang="en-US" sz="1800"/>
            </a:p>
          </p:txBody>
        </p:sp>
      </p:grpSp>
      <p:sp>
        <p:nvSpPr>
          <p:cNvPr id="346135" name="直接连接符 346134"/>
          <p:cNvSpPr>
            <a:spLocks noChangeShapeType="1"/>
          </p:cNvSpPr>
          <p:nvPr>
            <p:custDataLst>
              <p:tags r:id="rId25"/>
            </p:custDataLst>
          </p:nvPr>
        </p:nvSpPr>
        <p:spPr bwMode="auto">
          <a:xfrm flipH="1">
            <a:off x="5187871" y="2128680"/>
            <a:ext cx="0" cy="432197"/>
          </a:xfrm>
          <a:prstGeom prst="line">
            <a:avLst/>
          </a:prstGeom>
          <a:noFill/>
          <a:ln w="28575">
            <a:solidFill>
              <a:srgbClr val="0000FF"/>
            </a:solidFill>
            <a:round/>
            <a:tailEnd type="stealth" w="lg" len="lg"/>
          </a:ln>
          <a:extLst>
            <a:ext uri="{909E8E84-426E-40DD-AFC4-6F175D3DCCD1}">
              <a14:hiddenFill xmlns:a14="http://schemas.microsoft.com/office/drawing/2010/main">
                <a:noFill/>
              </a14:hiddenFill>
            </a:ext>
          </a:extLst>
        </p:spPr>
        <p:txBody>
          <a:bodyPr/>
          <a:lstStyle/>
          <a:p>
            <a:endParaRPr lang="zh-CN" altLang="en-US" sz="1350"/>
          </a:p>
        </p:txBody>
      </p:sp>
      <p:sp>
        <p:nvSpPr>
          <p:cNvPr id="346138" name="文本框 346137"/>
          <p:cNvSpPr txBox="1">
            <a:spLocks noChangeArrowheads="1"/>
          </p:cNvSpPr>
          <p:nvPr>
            <p:custDataLst>
              <p:tags r:id="rId26"/>
            </p:custDataLst>
          </p:nvPr>
        </p:nvSpPr>
        <p:spPr bwMode="auto">
          <a:xfrm>
            <a:off x="4534535" y="3775075"/>
            <a:ext cx="153606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zh-CN" altLang="en-US" b="1">
                <a:solidFill>
                  <a:srgbClr val="050505"/>
                </a:solidFill>
                <a:latin typeface="宋体" panose="02010600030101010101" pitchFamily="2" charset="-122"/>
              </a:rPr>
              <a:t>雌雄交配</a:t>
            </a:r>
            <a:endParaRPr lang="zh-CN" altLang="en-US" b="1">
              <a:solidFill>
                <a:srgbClr val="050505"/>
              </a:solidFill>
              <a:latin typeface="宋体" panose="02010600030101010101" pitchFamily="2" charset="-122"/>
            </a:endParaRPr>
          </a:p>
        </p:txBody>
      </p:sp>
      <p:sp>
        <p:nvSpPr>
          <p:cNvPr id="346141" name="文本框 346140"/>
          <p:cNvSpPr txBox="1">
            <a:spLocks noChangeArrowheads="1"/>
          </p:cNvSpPr>
          <p:nvPr>
            <p:custDataLst>
              <p:tags r:id="rId27"/>
            </p:custDataLst>
          </p:nvPr>
        </p:nvSpPr>
        <p:spPr bwMode="auto">
          <a:xfrm>
            <a:off x="3134917" y="1866663"/>
            <a:ext cx="8489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zh-CN" altLang="en-US" b="1">
                <a:solidFill>
                  <a:srgbClr val="050505"/>
                </a:solidFill>
                <a:latin typeface="宋体" panose="02010600030101010101" pitchFamily="2" charset="-122"/>
              </a:rPr>
              <a:t>红眼</a:t>
            </a:r>
            <a:endParaRPr lang="zh-CN" altLang="en-US" b="1">
              <a:solidFill>
                <a:srgbClr val="050505"/>
              </a:solidFill>
              <a:latin typeface="宋体" panose="02010600030101010101" pitchFamily="2" charset="-122"/>
            </a:endParaRPr>
          </a:p>
        </p:txBody>
      </p:sp>
      <p:sp>
        <p:nvSpPr>
          <p:cNvPr id="346142" name="文本框 346141"/>
          <p:cNvSpPr txBox="1">
            <a:spLocks noChangeArrowheads="1"/>
          </p:cNvSpPr>
          <p:nvPr>
            <p:custDataLst>
              <p:tags r:id="rId28"/>
            </p:custDataLst>
          </p:nvPr>
        </p:nvSpPr>
        <p:spPr bwMode="auto">
          <a:xfrm>
            <a:off x="6544391" y="1714341"/>
            <a:ext cx="8489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zh-CN" altLang="en-US" b="1">
                <a:solidFill>
                  <a:srgbClr val="050505"/>
                </a:solidFill>
                <a:latin typeface="宋体" panose="02010600030101010101" pitchFamily="2" charset="-122"/>
              </a:rPr>
              <a:t>白眼</a:t>
            </a:r>
            <a:endParaRPr lang="zh-CN" altLang="en-US" b="1">
              <a:solidFill>
                <a:srgbClr val="050505"/>
              </a:solidFill>
              <a:latin typeface="宋体" panose="02010600030101010101" pitchFamily="2" charset="-122"/>
            </a:endParaRPr>
          </a:p>
        </p:txBody>
      </p:sp>
      <p:sp>
        <p:nvSpPr>
          <p:cNvPr id="346145" name="文本框 346144"/>
          <p:cNvSpPr txBox="1">
            <a:spLocks noChangeArrowheads="1"/>
          </p:cNvSpPr>
          <p:nvPr>
            <p:custDataLst>
              <p:tags r:id="rId29"/>
            </p:custDataLst>
          </p:nvPr>
        </p:nvSpPr>
        <p:spPr bwMode="auto">
          <a:xfrm>
            <a:off x="5700395" y="5066665"/>
            <a:ext cx="1880870" cy="4603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zh-CN" altLang="en-US" b="1">
                <a:solidFill>
                  <a:srgbClr val="050505"/>
                </a:solidFill>
                <a:latin typeface="宋体" panose="02010600030101010101" pitchFamily="2" charset="-122"/>
              </a:rPr>
              <a:t>白眼（雄）</a:t>
            </a:r>
            <a:endParaRPr lang="zh-CN" altLang="en-US" b="1">
              <a:solidFill>
                <a:srgbClr val="050505"/>
              </a:solidFill>
              <a:latin typeface="宋体" panose="02010600030101010101" pitchFamily="2" charset="-122"/>
            </a:endParaRPr>
          </a:p>
        </p:txBody>
      </p:sp>
      <p:sp>
        <p:nvSpPr>
          <p:cNvPr id="5" name="矩形 345091"/>
          <p:cNvSpPr>
            <a:spLocks noChangeArrowheads="1"/>
          </p:cNvSpPr>
          <p:nvPr>
            <p:custDataLst>
              <p:tags r:id="rId30"/>
            </p:custDataLst>
          </p:nvPr>
        </p:nvSpPr>
        <p:spPr bwMode="auto">
          <a:xfrm>
            <a:off x="538639" y="667624"/>
            <a:ext cx="516159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pPr>
              <a:spcBef>
                <a:spcPct val="0"/>
              </a:spcBef>
            </a:pPr>
            <a:r>
              <a:rPr lang="zh-CN" altLang="en-US" sz="2800" b="1">
                <a:solidFill>
                  <a:srgbClr val="050505"/>
                </a:solidFill>
                <a:latin typeface="+mn-ea"/>
                <a:ea typeface="+mn-ea"/>
                <a:cs typeface="+mn-ea"/>
              </a:rPr>
              <a:t>（</a:t>
            </a:r>
            <a:r>
              <a:rPr lang="en-US" altLang="zh-CN" sz="2800" b="1">
                <a:solidFill>
                  <a:srgbClr val="050505"/>
                </a:solidFill>
                <a:latin typeface="+mn-ea"/>
                <a:ea typeface="+mn-ea"/>
                <a:cs typeface="+mn-ea"/>
              </a:rPr>
              <a:t>1</a:t>
            </a:r>
            <a:r>
              <a:rPr lang="zh-CN" altLang="en-US" sz="2800" b="1">
                <a:solidFill>
                  <a:srgbClr val="050505"/>
                </a:solidFill>
                <a:latin typeface="+mn-ea"/>
                <a:ea typeface="+mn-ea"/>
                <a:cs typeface="+mn-ea"/>
              </a:rPr>
              <a:t>）观察现象、发现问题</a:t>
            </a:r>
            <a:endParaRPr lang="zh-CN" altLang="en-US" sz="2800" b="1">
              <a:solidFill>
                <a:srgbClr val="050505"/>
              </a:solidFill>
              <a:latin typeface="+mn-ea"/>
              <a:ea typeface="+mn-ea"/>
              <a:cs typeface="+mn-ea"/>
            </a:endParaRPr>
          </a:p>
        </p:txBody>
      </p:sp>
      <p:sp>
        <p:nvSpPr>
          <p:cNvPr id="2" name="TextBox 1"/>
          <p:cNvSpPr txBox="1">
            <a:spLocks noChangeArrowheads="1"/>
          </p:cNvSpPr>
          <p:nvPr>
            <p:custDataLst>
              <p:tags r:id="rId31"/>
            </p:custDataLst>
          </p:nvPr>
        </p:nvSpPr>
        <p:spPr bwMode="auto">
          <a:xfrm>
            <a:off x="367030" y="104775"/>
            <a:ext cx="7392670"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96" tIns="19198" rIns="38396" bIns="191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smtClean="0">
                <a:latin typeface="+mn-ea"/>
                <a:ea typeface="+mn-ea"/>
              </a:rPr>
              <a:t>2.</a:t>
            </a:r>
            <a:r>
              <a:rPr lang="zh-CN" altLang="en-US" sz="2800" b="1" smtClean="0">
                <a:latin typeface="+mn-ea"/>
                <a:ea typeface="+mn-ea"/>
              </a:rPr>
              <a:t>摩尔根的果蝇杂交实验</a:t>
            </a:r>
            <a:r>
              <a:rPr lang="en-US" altLang="zh-CN" sz="2800" b="1" smtClean="0">
                <a:latin typeface="+mn-ea"/>
                <a:ea typeface="+mn-ea"/>
              </a:rPr>
              <a:t>——</a:t>
            </a:r>
            <a:r>
              <a:rPr lang="zh-CN" altLang="en-US" sz="2800" b="1" smtClean="0">
                <a:solidFill>
                  <a:srgbClr val="FF0000"/>
                </a:solidFill>
                <a:latin typeface="+mn-ea"/>
                <a:ea typeface="+mn-ea"/>
              </a:rPr>
              <a:t>假说演绎法</a:t>
            </a:r>
            <a:endParaRPr lang="en-US" altLang="zh-CN" sz="2800" b="1" smtClean="0">
              <a:solidFill>
                <a:srgbClr val="FF0000"/>
              </a:solidFill>
              <a:latin typeface="+mn-ea"/>
              <a:ea typeface="+mn-ea"/>
            </a:endParaRPr>
          </a:p>
        </p:txBody>
      </p:sp>
      <p:pic>
        <p:nvPicPr>
          <p:cNvPr id="6" name="图片 5" descr="360截图17001014506260"/>
          <p:cNvPicPr>
            <a:picLocks noChangeAspect="1"/>
          </p:cNvPicPr>
          <p:nvPr>
            <p:custDataLst>
              <p:tags r:id="rId32"/>
            </p:custDataLst>
          </p:nvPr>
        </p:nvPicPr>
        <p:blipFill>
          <a:blip r:embed="rId6"/>
          <a:stretch>
            <a:fillRect/>
          </a:stretch>
        </p:blipFill>
        <p:spPr>
          <a:xfrm>
            <a:off x="5917565" y="4221480"/>
            <a:ext cx="1109980" cy="845185"/>
          </a:xfrm>
          <a:prstGeom prst="rect">
            <a:avLst/>
          </a:prstGeom>
        </p:spPr>
      </p:pic>
      <p:sp>
        <p:nvSpPr>
          <p:cNvPr id="9" name="文本框 8"/>
          <p:cNvSpPr txBox="1"/>
          <p:nvPr>
            <p:custDataLst>
              <p:tags r:id="rId33"/>
            </p:custDataLst>
          </p:nvPr>
        </p:nvSpPr>
        <p:spPr>
          <a:xfrm>
            <a:off x="5841365" y="2574290"/>
            <a:ext cx="795020" cy="460375"/>
          </a:xfrm>
          <a:prstGeom prst="rect">
            <a:avLst/>
          </a:prstGeom>
          <a:noFill/>
        </p:spPr>
        <p:txBody>
          <a:bodyPr wrap="none" rtlCol="0" anchor="t">
            <a:spAutoFit/>
          </a:bodyPr>
          <a:lstStyle/>
          <a:p>
            <a:r>
              <a:rPr lang="zh-CN" altLang="en-US" sz="2400" b="1">
                <a:solidFill>
                  <a:srgbClr val="050505"/>
                </a:solidFill>
                <a:latin typeface="宋体" panose="02010600030101010101" pitchFamily="2" charset="-122"/>
                <a:ea typeface="宋体" panose="02010600030101010101" pitchFamily="2" charset="-122"/>
                <a:sym typeface="+mn-ea"/>
              </a:rPr>
              <a:t>红眼</a:t>
            </a:r>
            <a:endParaRPr lang="zh-CN" altLang="en-US"/>
          </a:p>
        </p:txBody>
      </p:sp>
      <p:sp>
        <p:nvSpPr>
          <p:cNvPr id="10" name="直接连接符 9"/>
          <p:cNvSpPr>
            <a:spLocks noChangeShapeType="1"/>
          </p:cNvSpPr>
          <p:nvPr>
            <p:custDataLst>
              <p:tags r:id="rId34"/>
            </p:custDataLst>
          </p:nvPr>
        </p:nvSpPr>
        <p:spPr bwMode="auto">
          <a:xfrm rot="19260000" flipH="1">
            <a:off x="5921375" y="3239770"/>
            <a:ext cx="14605" cy="1054100"/>
          </a:xfrm>
          <a:prstGeom prst="line">
            <a:avLst/>
          </a:prstGeom>
          <a:noFill/>
          <a:ln w="28575">
            <a:solidFill>
              <a:srgbClr val="0000FF"/>
            </a:solidFill>
            <a:round/>
            <a:tailEnd type="stealth" w="lg" len="lg"/>
          </a:ln>
          <a:extLst>
            <a:ext uri="{909E8E84-426E-40DD-AFC4-6F175D3DCCD1}">
              <a14:hiddenFill xmlns:a14="http://schemas.microsoft.com/office/drawing/2010/main">
                <a:noFill/>
              </a14:hiddenFill>
            </a:ext>
          </a:extLst>
        </p:spPr>
        <p:txBody>
          <a:bodyPr/>
          <a:lstStyle/>
          <a:p>
            <a:endParaRPr lang="zh-CN" altLang="en-US" sz="1350"/>
          </a:p>
        </p:txBody>
      </p:sp>
      <p:sp>
        <p:nvSpPr>
          <p:cNvPr id="11" name="直接连接符 10"/>
          <p:cNvSpPr>
            <a:spLocks noChangeShapeType="1"/>
          </p:cNvSpPr>
          <p:nvPr>
            <p:custDataLst>
              <p:tags r:id="rId35"/>
            </p:custDataLst>
          </p:nvPr>
        </p:nvSpPr>
        <p:spPr bwMode="auto">
          <a:xfrm rot="2160000" flipH="1">
            <a:off x="4469765" y="3201035"/>
            <a:ext cx="72390" cy="1026160"/>
          </a:xfrm>
          <a:prstGeom prst="line">
            <a:avLst/>
          </a:prstGeom>
          <a:noFill/>
          <a:ln w="28575">
            <a:solidFill>
              <a:srgbClr val="0000FF"/>
            </a:solidFill>
            <a:round/>
            <a:tailEnd type="stealth" w="lg" len="lg"/>
          </a:ln>
          <a:extLst>
            <a:ext uri="{909E8E84-426E-40DD-AFC4-6F175D3DCCD1}">
              <a14:hiddenFill xmlns:a14="http://schemas.microsoft.com/office/drawing/2010/main">
                <a:noFill/>
              </a14:hiddenFill>
            </a:ext>
          </a:extLst>
        </p:spPr>
        <p:txBody>
          <a:bodyPr/>
          <a:lstStyle/>
          <a:p>
            <a:endParaRPr lang="zh-CN" altLang="en-US" sz="1350"/>
          </a:p>
        </p:txBody>
      </p:sp>
      <p:sp>
        <p:nvSpPr>
          <p:cNvPr id="12" name="文本框 11"/>
          <p:cNvSpPr txBox="1"/>
          <p:nvPr>
            <p:custDataLst>
              <p:tags r:id="rId36"/>
            </p:custDataLst>
          </p:nvPr>
        </p:nvSpPr>
        <p:spPr>
          <a:xfrm>
            <a:off x="4965700" y="3387090"/>
            <a:ext cx="479425" cy="521970"/>
          </a:xfrm>
          <a:prstGeom prst="rect">
            <a:avLst/>
          </a:prstGeom>
          <a:noFill/>
        </p:spPr>
        <p:txBody>
          <a:bodyPr wrap="none" rtlCol="0" anchor="t">
            <a:spAutoFit/>
          </a:bodyPr>
          <a:lstStyle/>
          <a:p>
            <a:r>
              <a:rPr lang="en-US" altLang="zh-CN" sz="2800" b="1">
                <a:solidFill>
                  <a:srgbClr val="050505"/>
                </a:solidFill>
                <a:latin typeface="宋体" panose="02010600030101010101" pitchFamily="2" charset="-122"/>
                <a:ea typeface="宋体" panose="02010600030101010101" pitchFamily="2" charset="-122"/>
                <a:sym typeface="+mn-ea"/>
              </a:rPr>
              <a:t>F</a:t>
            </a:r>
            <a:r>
              <a:rPr lang="en-US" altLang="zh-CN" sz="2800" b="1" baseline="-20000">
                <a:solidFill>
                  <a:srgbClr val="050505"/>
                </a:solidFill>
                <a:latin typeface="宋体" panose="02010600030101010101" pitchFamily="2" charset="-122"/>
                <a:ea typeface="宋体" panose="02010600030101010101" pitchFamily="2" charset="-122"/>
                <a:sym typeface="+mn-ea"/>
              </a:rPr>
              <a:t>1</a:t>
            </a:r>
            <a:endParaRPr lang="zh-CN" altLang="en-US" sz="2800"/>
          </a:p>
        </p:txBody>
      </p:sp>
      <p:sp>
        <p:nvSpPr>
          <p:cNvPr id="13" name="文本框 12"/>
          <p:cNvSpPr txBox="1"/>
          <p:nvPr>
            <p:custDataLst>
              <p:tags r:id="rId37"/>
            </p:custDataLst>
          </p:nvPr>
        </p:nvSpPr>
        <p:spPr>
          <a:xfrm>
            <a:off x="3585210" y="5527040"/>
            <a:ext cx="932815" cy="583565"/>
          </a:xfrm>
          <a:prstGeom prst="rect">
            <a:avLst/>
          </a:prstGeom>
          <a:noFill/>
        </p:spPr>
        <p:txBody>
          <a:bodyPr wrap="none" rtlCol="0" anchor="t">
            <a:spAutoFit/>
          </a:bodyPr>
          <a:lstStyle/>
          <a:p>
            <a:r>
              <a:rPr lang="en-US" altLang="zh-CN" sz="2100" b="1">
                <a:solidFill>
                  <a:srgbClr val="050505"/>
                </a:solidFill>
                <a:latin typeface="宋体" panose="02010600030101010101" pitchFamily="2" charset="-122"/>
                <a:ea typeface="宋体" panose="02010600030101010101" pitchFamily="2" charset="-122"/>
                <a:sym typeface="+mn-ea"/>
              </a:rPr>
              <a:t> </a:t>
            </a:r>
            <a:r>
              <a:rPr lang="en-US" altLang="zh-CN" sz="3200" b="1">
                <a:solidFill>
                  <a:srgbClr val="050505"/>
                </a:solidFill>
                <a:latin typeface="宋体" panose="02010600030101010101" pitchFamily="2" charset="-122"/>
                <a:ea typeface="宋体" panose="02010600030101010101" pitchFamily="2" charset="-122"/>
                <a:sym typeface="+mn-ea"/>
              </a:rPr>
              <a:t>3/4</a:t>
            </a:r>
            <a:endParaRPr lang="en-US" altLang="zh-CN" sz="3200" b="1">
              <a:solidFill>
                <a:srgbClr val="050505"/>
              </a:solidFill>
              <a:latin typeface="宋体" panose="02010600030101010101" pitchFamily="2" charset="-122"/>
              <a:ea typeface="宋体" panose="02010600030101010101" pitchFamily="2" charset="-122"/>
              <a:sym typeface="+mn-ea"/>
            </a:endParaRPr>
          </a:p>
        </p:txBody>
      </p:sp>
      <p:sp>
        <p:nvSpPr>
          <p:cNvPr id="52230" name="云形标注 52229"/>
          <p:cNvSpPr/>
          <p:nvPr>
            <p:custDataLst>
              <p:tags r:id="rId38"/>
            </p:custDataLst>
          </p:nvPr>
        </p:nvSpPr>
        <p:spPr>
          <a:xfrm rot="21120000">
            <a:off x="7981315" y="3481070"/>
            <a:ext cx="3144520" cy="1630045"/>
          </a:xfrm>
          <a:prstGeom prst="cloudCallout">
            <a:avLst>
              <a:gd name="adj1" fmla="val -75043"/>
              <a:gd name="adj2" fmla="val -1679"/>
            </a:avLst>
          </a:prstGeom>
          <a:solidFill>
            <a:srgbClr val="FFFF00"/>
          </a:solidFill>
          <a:ln w="9525" cap="flat" cmpd="sng">
            <a:solidFill>
              <a:schemeClr val="tx1"/>
            </a:solidFill>
            <a:prstDash val="solid"/>
            <a:headEnd type="none" w="med" len="med"/>
            <a:tailEnd type="none" w="med" len="med"/>
          </a:ln>
        </p:spPr>
        <p:txBody>
          <a:bodyPr/>
          <a:lstStyle/>
          <a:p>
            <a:pPr algn="ctr"/>
            <a:r>
              <a:rPr lang="zh-CN" altLang="en-US" sz="3600" b="1">
                <a:solidFill>
                  <a:srgbClr val="FF0000"/>
                </a:solidFill>
                <a:latin typeface="Arial" panose="020b0604020202020204" pitchFamily="34" charset="0"/>
                <a:ea typeface="华文新魏" panose="02010800040101010101" pitchFamily="2" charset="-122"/>
              </a:rPr>
              <a:t>白眼果蝇都是雄的</a:t>
            </a:r>
            <a:endParaRPr lang="zh-CN" altLang="en-US" sz="3600" b="1">
              <a:solidFill>
                <a:srgbClr val="FF0000"/>
              </a:solidFill>
              <a:latin typeface="Arial" panose="020b0604020202020204" pitchFamily="34" charset="0"/>
              <a:ea typeface="华文新魏" panose="02010800040101010101" pitchFamily="2" charset="-122"/>
            </a:endParaRPr>
          </a:p>
        </p:txBody>
      </p:sp>
      <p:sp>
        <p:nvSpPr>
          <p:cNvPr id="52232" name="矩形 52231"/>
          <p:cNvSpPr/>
          <p:nvPr>
            <p:custDataLst>
              <p:tags r:id="rId39"/>
            </p:custDataLst>
          </p:nvPr>
        </p:nvSpPr>
        <p:spPr>
          <a:xfrm>
            <a:off x="10190480" y="3034665"/>
            <a:ext cx="936625" cy="777875"/>
          </a:xfrm>
          <a:prstGeom prst="rect">
            <a:avLst/>
          </a:prstGeom>
        </p:spPr>
        <p:txBody>
          <a:bodyPr wrap="none" fromWordArt="1">
            <a:prstTxWarp prst="textPlain">
              <a:avLst>
                <a:gd name="adj" fmla="val 50000"/>
              </a:avLst>
            </a:prstTxWarp>
            <a:normAutofit fontScale="50000"/>
          </a:bodyPr>
          <a:lstStyle/>
          <a:p>
            <a:pPr algn="ctr"/>
            <a:r>
              <a:rPr lang="zh-CN" altLang="en-US" sz="8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楷体_GB2312" charset="0"/>
                <a:ea typeface="楷体_GB2312" charset="0"/>
              </a:rPr>
              <a:t>？</a:t>
            </a:r>
            <a:endParaRPr lang="zh-CN" altLang="en-US" sz="8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楷体_GB2312" charset="0"/>
              <a:ea typeface="楷体_GB2312" charset="0"/>
            </a:endParaRPr>
          </a:p>
        </p:txBody>
      </p:sp>
      <p:sp>
        <p:nvSpPr>
          <p:cNvPr id="45" name="TextBox 44"/>
          <p:cNvSpPr txBox="1">
            <a:spLocks noChangeArrowheads="1"/>
          </p:cNvSpPr>
          <p:nvPr>
            <p:custDataLst>
              <p:tags r:id="rId40"/>
            </p:custDataLst>
          </p:nvPr>
        </p:nvSpPr>
        <p:spPr bwMode="auto">
          <a:xfrm>
            <a:off x="635635" y="6261100"/>
            <a:ext cx="7740650"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96" tIns="19198" rIns="38396" bIns="191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50505"/>
                </a:solidFill>
                <a:latin typeface="+mn-ea"/>
                <a:ea typeface="+mn-ea"/>
                <a:cs typeface="+mn-ea"/>
                <a:sym typeface="+mn-ea"/>
              </a:rPr>
              <a:t>（</a:t>
            </a:r>
            <a:r>
              <a:rPr lang="en-US" altLang="zh-CN" sz="2800" b="1">
                <a:solidFill>
                  <a:srgbClr val="050505"/>
                </a:solidFill>
                <a:latin typeface="+mn-ea"/>
                <a:ea typeface="+mn-ea"/>
                <a:cs typeface="+mn-ea"/>
                <a:sym typeface="+mn-ea"/>
              </a:rPr>
              <a:t>2</a:t>
            </a:r>
            <a:r>
              <a:rPr lang="zh-CN" altLang="en-US" sz="2800" b="1">
                <a:solidFill>
                  <a:srgbClr val="050505"/>
                </a:solidFill>
                <a:latin typeface="+mn-ea"/>
                <a:ea typeface="+mn-ea"/>
                <a:cs typeface="+mn-ea"/>
                <a:sym typeface="+mn-ea"/>
              </a:rPr>
              <a:t>）</a:t>
            </a:r>
            <a:r>
              <a:rPr lang="zh-CN" altLang="en-US" sz="2800" b="1">
                <a:solidFill>
                  <a:srgbClr val="050505"/>
                </a:solidFill>
                <a:latin typeface="+mn-ea"/>
                <a:ea typeface="+mn-ea"/>
                <a:cs typeface="+mn-ea"/>
              </a:rPr>
              <a:t>提出问题：</a:t>
            </a:r>
            <a:r>
              <a:rPr lang="zh-CN" altLang="en-US" sz="2800" b="1">
                <a:solidFill>
                  <a:srgbClr val="FF0000"/>
                </a:solidFill>
                <a:latin typeface="+mn-ea"/>
                <a:ea typeface="+mn-ea"/>
                <a:cs typeface="+mn-ea"/>
              </a:rPr>
              <a:t>白眼性状为什么与性别相关联？</a:t>
            </a:r>
            <a:endParaRPr lang="zh-CN" altLang="en-US" sz="2800" b="1" smtClean="0">
              <a:solidFill>
                <a:srgbClr val="FF0000"/>
              </a:solidFill>
              <a:latin typeface="+mn-ea"/>
              <a:ea typeface="+mn-ea"/>
              <a:cs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8" grpId="0"/>
      <p:bldP spid="52230" grpId="0"/>
      <p:bldP spid="52232" grpId="0"/>
      <p:bldP spid="4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17" name="文本框 16"/>
          <p:cNvSpPr txBox="1"/>
          <p:nvPr>
            <p:custDataLst>
              <p:tags r:id="rId3"/>
            </p:custDataLst>
          </p:nvPr>
        </p:nvSpPr>
        <p:spPr>
          <a:xfrm>
            <a:off x="1097280" y="5022850"/>
            <a:ext cx="4973955" cy="521970"/>
          </a:xfrm>
          <a:prstGeom prst="rect">
            <a:avLst/>
          </a:prstGeom>
          <a:noFill/>
        </p:spPr>
        <p:txBody>
          <a:bodyPr wrap="square" rtlCol="0">
            <a:spAutoFit/>
          </a:bodyPr>
          <a:lstStyle/>
          <a:p>
            <a:pPr algn="l"/>
            <a:r>
              <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mn-ea"/>
              </a:rPr>
              <a:t>①位于常染色体Ⅱ、Ⅲ或Ⅳ上。</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8" name="乘号 17"/>
          <p:cNvSpPr/>
          <p:nvPr>
            <p:custDataLst>
              <p:tags r:id="rId4"/>
            </p:custDataLst>
          </p:nvPr>
        </p:nvSpPr>
        <p:spPr>
          <a:xfrm>
            <a:off x="850900" y="4880610"/>
            <a:ext cx="391160" cy="745490"/>
          </a:xfrm>
          <a:prstGeom prst="mathMultiply">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文本框 19"/>
          <p:cNvSpPr txBox="1"/>
          <p:nvPr>
            <p:custDataLst>
              <p:tags r:id="rId5"/>
            </p:custDataLst>
          </p:nvPr>
        </p:nvSpPr>
        <p:spPr>
          <a:xfrm>
            <a:off x="6341745" y="5022850"/>
            <a:ext cx="3505835" cy="521970"/>
          </a:xfrm>
          <a:prstGeom prst="rect">
            <a:avLst/>
          </a:prstGeom>
          <a:noFill/>
        </p:spPr>
        <p:txBody>
          <a:bodyPr wrap="square" rtlCol="0">
            <a:spAutoFit/>
          </a:bodyPr>
          <a:lstStyle/>
          <a:p>
            <a:pPr algn="l"/>
            <a:r>
              <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mn-ea"/>
              </a:rPr>
              <a:t>②只位于</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rPr>
              <a:t>X</a:t>
            </a:r>
            <a:r>
              <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mn-ea"/>
              </a:rPr>
              <a:t>染色体上。</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1" name="文本框 20"/>
          <p:cNvSpPr txBox="1"/>
          <p:nvPr>
            <p:custDataLst>
              <p:tags r:id="rId6"/>
            </p:custDataLst>
          </p:nvPr>
        </p:nvSpPr>
        <p:spPr>
          <a:xfrm>
            <a:off x="1057275" y="5655945"/>
            <a:ext cx="3346450" cy="521970"/>
          </a:xfrm>
          <a:prstGeom prst="rect">
            <a:avLst/>
          </a:prstGeom>
          <a:noFill/>
        </p:spPr>
        <p:txBody>
          <a:bodyPr wrap="square" rtlCol="0">
            <a:spAutoFit/>
          </a:bodyPr>
          <a:lstStyle/>
          <a:p>
            <a:pPr algn="l"/>
            <a:r>
              <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mn-ea"/>
              </a:rPr>
              <a:t>③只位于</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rPr>
              <a:t>Y</a:t>
            </a:r>
            <a:r>
              <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mn-ea"/>
              </a:rPr>
              <a:t>染色体上。</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24" name="图片 23"/>
          <p:cNvPicPr>
            <a:picLocks noChangeAspect="1"/>
          </p:cNvPicPr>
          <p:nvPr>
            <p:custDataLst>
              <p:tags r:id="rId8"/>
            </p:custDataLst>
          </p:nvPr>
        </p:nvPicPr>
        <p:blipFill>
          <a:blip r:embed="rId7"/>
          <a:stretch>
            <a:fillRect/>
          </a:stretch>
        </p:blipFill>
        <p:spPr>
          <a:xfrm>
            <a:off x="683895" y="722630"/>
            <a:ext cx="6348095" cy="3673475"/>
          </a:xfrm>
          <a:prstGeom prst="rect">
            <a:avLst/>
          </a:prstGeom>
        </p:spPr>
      </p:pic>
      <p:sp>
        <p:nvSpPr>
          <p:cNvPr id="25" name="乘号 24"/>
          <p:cNvSpPr/>
          <p:nvPr>
            <p:custDataLst>
              <p:tags r:id="rId9"/>
            </p:custDataLst>
          </p:nvPr>
        </p:nvSpPr>
        <p:spPr>
          <a:xfrm>
            <a:off x="833120" y="5513070"/>
            <a:ext cx="391160" cy="745490"/>
          </a:xfrm>
          <a:prstGeom prst="mathMultiply">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6" name="对象 25"/>
          <p:cNvGraphicFramePr>
            <a:graphicFrameLocks noChangeAspect="1"/>
          </p:cNvGraphicFramePr>
          <p:nvPr>
            <p:custDataLst>
              <p:tags r:id="rId10"/>
            </p:custDataLst>
          </p:nvPr>
        </p:nvGraphicFramePr>
        <p:xfrm>
          <a:off x="8128635" y="296545"/>
          <a:ext cx="3035300" cy="4099560"/>
        </p:xfrm>
        <a:graphic>
          <a:graphicData uri="http://schemas.openxmlformats.org/presentationml/2006/ole">
            <mc:AlternateContent>
              <mc:Choice xmlns:v="urn:schemas-microsoft-com:vml" Requires="v">
                <p:oleObj spid="_x0000_s1038" r:id="rId11" imgW="2009775" imgH="2714625" progId="Paint.Picture">
                  <p:embed/>
                </p:oleObj>
              </mc:Choice>
              <mc:Fallback>
                <p:oleObj r:id="rId11" imgW="2009775" imgH="2714625" progId="Paint.Picture">
                  <p:embed/>
                  <p:pic>
                    <p:nvPicPr>
                      <p:cNvPr id="0" name="OLE substitute image"/>
                      <p:cNvPicPr/>
                      <p:nvPr/>
                    </p:nvPicPr>
                    <p:blipFill>
                      <a:blip r:embed="rId12"/>
                      <a:stretch>
                        <a:fillRect/>
                      </a:stretch>
                    </p:blipFill>
                    <p:spPr>
                      <a:xfrm>
                        <a:off x="8128635" y="296545"/>
                        <a:ext cx="3035300" cy="4099560"/>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18" grpId="0"/>
      <p:bldP spid="2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82949" name="Rectangle 6"/>
          <p:cNvSpPr/>
          <p:nvPr>
            <p:custDataLst>
              <p:tags r:id="rId3"/>
            </p:custDataLst>
          </p:nvPr>
        </p:nvSpPr>
        <p:spPr>
          <a:xfrm>
            <a:off x="1164590" y="881380"/>
            <a:ext cx="4648835" cy="1585595"/>
          </a:xfrm>
          <a:prstGeom prst="rect">
            <a:avLst/>
          </a:prstGeom>
          <a:noFill/>
          <a:ln w="9525">
            <a:noFill/>
          </a:ln>
        </p:spPr>
        <p:txBody>
          <a:bodyPr anchor="ctr"/>
          <a:lstStyle/>
          <a:p>
            <a:pPr>
              <a:lnSpc>
                <a:spcPct val="110000"/>
              </a:lnSpc>
            </a:pPr>
            <a:r>
              <a:rPr lang="en-US" altLang="zh-CN" sz="2800" b="1">
                <a:solidFill>
                  <a:schemeClr val="tx1"/>
                </a:solidFill>
                <a:latin typeface="Arial" panose="020b0604020202020204" pitchFamily="34" charset="0"/>
                <a:ea typeface="黑体" panose="02010609060101010101" pitchFamily="49" charset="-122"/>
              </a:rPr>
              <a:t>      </a:t>
            </a:r>
            <a:r>
              <a:rPr lang="zh-CN" altLang="en-US" sz="2800" b="1">
                <a:solidFill>
                  <a:srgbClr val="0000FF"/>
                </a:solidFill>
                <a:latin typeface="Arial" panose="020b0604020202020204" pitchFamily="34" charset="0"/>
                <a:ea typeface="黑体" panose="02010609060101010101" pitchFamily="49" charset="-122"/>
              </a:rPr>
              <a:t>控制白眼的基因</a:t>
            </a:r>
            <a:r>
              <a:rPr lang="zh-CN" altLang="en-US" sz="2800" b="1">
                <a:solidFill>
                  <a:srgbClr val="0000FF"/>
                </a:solidFill>
                <a:latin typeface="Arial" panose="020b0604020202020204" pitchFamily="34" charset="0"/>
                <a:ea typeface="黑体" panose="02010609060101010101" pitchFamily="49" charset="-122"/>
                <a:sym typeface="+mn-ea"/>
              </a:rPr>
              <a:t>（用</a:t>
            </a:r>
            <a:r>
              <a:rPr lang="en-US" altLang="zh-CN" sz="2800" b="1" smtClean="0">
                <a:solidFill>
                  <a:srgbClr val="0000FF"/>
                </a:solidFill>
                <a:latin typeface="+mn-ea"/>
                <a:sym typeface="+mn-ea"/>
              </a:rPr>
              <a:t>w</a:t>
            </a:r>
            <a:r>
              <a:rPr lang="zh-CN" altLang="en-US" sz="2800" b="1">
                <a:solidFill>
                  <a:srgbClr val="0000FF"/>
                </a:solidFill>
                <a:latin typeface="Arial" panose="020b0604020202020204" pitchFamily="34" charset="0"/>
                <a:ea typeface="黑体" panose="02010609060101010101" pitchFamily="49" charset="-122"/>
                <a:sym typeface="+mn-ea"/>
              </a:rPr>
              <a:t>表示）</a:t>
            </a:r>
            <a:r>
              <a:rPr lang="zh-CN" altLang="en-US" sz="2800" b="1">
                <a:solidFill>
                  <a:srgbClr val="0000FF"/>
                </a:solidFill>
                <a:latin typeface="Arial" panose="020b0604020202020204" pitchFamily="34" charset="0"/>
                <a:ea typeface="黑体" panose="02010609060101010101" pitchFamily="49" charset="-122"/>
              </a:rPr>
              <a:t>在</a:t>
            </a:r>
            <a:r>
              <a:rPr lang="en-US" altLang="zh-CN" sz="2800" b="1">
                <a:solidFill>
                  <a:srgbClr val="0000FF"/>
                </a:solidFill>
                <a:latin typeface="Arial" panose="020b0604020202020204" pitchFamily="34" charset="0"/>
                <a:ea typeface="黑体" panose="02010609060101010101" pitchFamily="49" charset="-122"/>
              </a:rPr>
              <a:t>X</a:t>
            </a:r>
            <a:r>
              <a:rPr lang="zh-CN" altLang="en-US" sz="2800" b="1">
                <a:solidFill>
                  <a:srgbClr val="0000FF"/>
                </a:solidFill>
                <a:latin typeface="Arial" panose="020b0604020202020204" pitchFamily="34" charset="0"/>
                <a:ea typeface="黑体" panose="02010609060101010101" pitchFamily="49" charset="-122"/>
              </a:rPr>
              <a:t>染色体上，而</a:t>
            </a:r>
            <a:r>
              <a:rPr lang="en-US" altLang="zh-CN" sz="2800" b="1">
                <a:solidFill>
                  <a:srgbClr val="0000FF"/>
                </a:solidFill>
                <a:latin typeface="Arial" panose="020b0604020202020204" pitchFamily="34" charset="0"/>
                <a:ea typeface="黑体" panose="02010609060101010101" pitchFamily="49" charset="-122"/>
              </a:rPr>
              <a:t>Y</a:t>
            </a:r>
            <a:r>
              <a:rPr lang="zh-CN" altLang="en-US" sz="2800" b="1">
                <a:solidFill>
                  <a:srgbClr val="0000FF"/>
                </a:solidFill>
                <a:latin typeface="Arial" panose="020b0604020202020204" pitchFamily="34" charset="0"/>
                <a:ea typeface="黑体" panose="02010609060101010101" pitchFamily="49" charset="-122"/>
              </a:rPr>
              <a:t>染色体上不含有它的等位基因。</a:t>
            </a:r>
            <a:endParaRPr lang="zh-CN" altLang="en-US" sz="2800" b="1">
              <a:solidFill>
                <a:srgbClr val="0000FF"/>
              </a:solidFill>
              <a:latin typeface="Arial" panose="020b0604020202020204" pitchFamily="34" charset="0"/>
              <a:ea typeface="黑体" panose="02010609060101010101" pitchFamily="49" charset="-122"/>
            </a:endParaRPr>
          </a:p>
        </p:txBody>
      </p:sp>
      <p:sp>
        <p:nvSpPr>
          <p:cNvPr id="45" name="TextBox 44"/>
          <p:cNvSpPr txBox="1">
            <a:spLocks noChangeArrowheads="1"/>
          </p:cNvSpPr>
          <p:nvPr>
            <p:custDataLst>
              <p:tags r:id="rId4"/>
            </p:custDataLst>
          </p:nvPr>
        </p:nvSpPr>
        <p:spPr bwMode="auto">
          <a:xfrm>
            <a:off x="281305" y="163195"/>
            <a:ext cx="6414770"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96" tIns="19198" rIns="38396" bIns="191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50505"/>
                </a:solidFill>
                <a:latin typeface="+mn-ea"/>
                <a:ea typeface="+mn-ea"/>
                <a:cs typeface="+mn-ea"/>
                <a:sym typeface="+mn-ea"/>
              </a:rPr>
              <a:t>（</a:t>
            </a:r>
            <a:r>
              <a:rPr lang="en-US" altLang="zh-CN" sz="2800" b="1">
                <a:solidFill>
                  <a:srgbClr val="050505"/>
                </a:solidFill>
                <a:latin typeface="+mn-ea"/>
                <a:ea typeface="+mn-ea"/>
                <a:cs typeface="+mn-ea"/>
                <a:sym typeface="+mn-ea"/>
              </a:rPr>
              <a:t>3</a:t>
            </a:r>
            <a:r>
              <a:rPr lang="zh-CN" altLang="en-US" sz="2800" b="1">
                <a:solidFill>
                  <a:srgbClr val="050505"/>
                </a:solidFill>
                <a:latin typeface="+mn-ea"/>
                <a:ea typeface="+mn-ea"/>
                <a:cs typeface="+mn-ea"/>
                <a:sym typeface="+mn-ea"/>
              </a:rPr>
              <a:t>）作出假说，对于实验现象的解释</a:t>
            </a:r>
            <a:endParaRPr lang="zh-CN" altLang="en-US" sz="2800" b="1">
              <a:solidFill>
                <a:srgbClr val="050505"/>
              </a:solidFill>
              <a:latin typeface="+mn-ea"/>
              <a:ea typeface="+mn-ea"/>
              <a:cs typeface="+mn-ea"/>
            </a:endParaRPr>
          </a:p>
        </p:txBody>
      </p:sp>
      <p:pic>
        <p:nvPicPr>
          <p:cNvPr id="7" name="图片 6" descr="360截图1757111674104104"/>
          <p:cNvPicPr>
            <a:picLocks noChangeAspect="1"/>
          </p:cNvPicPr>
          <p:nvPr>
            <p:custDataLst>
              <p:tags r:id="rId6"/>
            </p:custDataLst>
          </p:nvPr>
        </p:nvPicPr>
        <p:blipFill>
          <a:blip r:embed="rId5"/>
          <a:stretch>
            <a:fillRect/>
          </a:stretch>
        </p:blipFill>
        <p:spPr>
          <a:xfrm>
            <a:off x="9701530" y="266065"/>
            <a:ext cx="2122805" cy="2451735"/>
          </a:xfrm>
          <a:prstGeom prst="rect">
            <a:avLst/>
          </a:prstGeom>
        </p:spPr>
      </p:pic>
      <p:pic>
        <p:nvPicPr>
          <p:cNvPr id="12" name="图片 11" descr="360截图17571122191931"/>
          <p:cNvPicPr>
            <a:picLocks noChangeAspect="1"/>
          </p:cNvPicPr>
          <p:nvPr>
            <p:custDataLst>
              <p:tags r:id="rId8"/>
            </p:custDataLst>
          </p:nvPr>
        </p:nvPicPr>
        <p:blipFill>
          <a:blip r:embed="rId7"/>
          <a:stretch>
            <a:fillRect/>
          </a:stretch>
        </p:blipFill>
        <p:spPr>
          <a:xfrm>
            <a:off x="7375525" y="266065"/>
            <a:ext cx="2147570" cy="2304415"/>
          </a:xfrm>
          <a:prstGeom prst="rect">
            <a:avLst/>
          </a:prstGeom>
        </p:spPr>
      </p:pic>
      <p:sp>
        <p:nvSpPr>
          <p:cNvPr id="18439" name="直接连接符 18438"/>
          <p:cNvSpPr/>
          <p:nvPr>
            <p:custDataLst>
              <p:tags r:id="rId9"/>
            </p:custDataLst>
          </p:nvPr>
        </p:nvSpPr>
        <p:spPr>
          <a:xfrm>
            <a:off x="8182293" y="1982470"/>
            <a:ext cx="215900" cy="0"/>
          </a:xfrm>
          <a:prstGeom prst="line">
            <a:avLst/>
          </a:prstGeom>
          <a:ln w="63500" cap="flat" cmpd="sng">
            <a:solidFill>
              <a:srgbClr val="FF0000"/>
            </a:solidFill>
            <a:prstDash val="solid"/>
            <a:round/>
            <a:headEnd type="none" w="med" len="med"/>
            <a:tailEnd type="none" w="med" len="med"/>
          </a:ln>
        </p:spPr>
        <p:txBody>
          <a:bodyPr/>
          <a:lstStyle/>
          <a:p/>
        </p:txBody>
      </p:sp>
      <p:sp>
        <p:nvSpPr>
          <p:cNvPr id="18440" name="直接连接符 18439"/>
          <p:cNvSpPr/>
          <p:nvPr>
            <p:custDataLst>
              <p:tags r:id="rId10"/>
            </p:custDataLst>
          </p:nvPr>
        </p:nvSpPr>
        <p:spPr>
          <a:xfrm>
            <a:off x="8549958" y="1982470"/>
            <a:ext cx="215900" cy="0"/>
          </a:xfrm>
          <a:prstGeom prst="line">
            <a:avLst/>
          </a:prstGeom>
          <a:ln w="63500" cap="flat" cmpd="sng">
            <a:solidFill>
              <a:srgbClr val="FF0000"/>
            </a:solidFill>
            <a:prstDash val="solid"/>
            <a:round/>
            <a:headEnd type="none" w="med" len="med"/>
            <a:tailEnd type="none" w="med" len="med"/>
          </a:ln>
        </p:spPr>
        <p:txBody>
          <a:bodyPr/>
          <a:lstStyle/>
          <a:p/>
        </p:txBody>
      </p:sp>
      <p:sp>
        <p:nvSpPr>
          <p:cNvPr id="18441" name="直接连接符 18440"/>
          <p:cNvSpPr/>
          <p:nvPr>
            <p:custDataLst>
              <p:tags r:id="rId11"/>
            </p:custDataLst>
          </p:nvPr>
        </p:nvSpPr>
        <p:spPr>
          <a:xfrm>
            <a:off x="10437813" y="1982470"/>
            <a:ext cx="215900" cy="0"/>
          </a:xfrm>
          <a:prstGeom prst="line">
            <a:avLst/>
          </a:prstGeom>
          <a:ln w="63500" cap="flat" cmpd="sng">
            <a:solidFill>
              <a:srgbClr val="FF0000"/>
            </a:solidFill>
            <a:prstDash val="solid"/>
            <a:round/>
            <a:headEnd type="none" w="med" len="med"/>
            <a:tailEnd type="none" w="med" len="med"/>
          </a:ln>
        </p:spPr>
        <p:txBody>
          <a:bodyPr/>
          <a:lstStyle/>
          <a:p/>
        </p:txBody>
      </p:sp>
      <p:sp>
        <p:nvSpPr>
          <p:cNvPr id="3" name="文本框 2"/>
          <p:cNvSpPr txBox="1"/>
          <p:nvPr>
            <p:custDataLst>
              <p:tags r:id="rId12"/>
            </p:custDataLst>
          </p:nvPr>
        </p:nvSpPr>
        <p:spPr>
          <a:xfrm>
            <a:off x="10097770" y="1680845"/>
            <a:ext cx="452120" cy="521970"/>
          </a:xfrm>
          <a:prstGeom prst="rect">
            <a:avLst/>
          </a:prstGeom>
          <a:noFill/>
        </p:spPr>
        <p:txBody>
          <a:bodyPr wrap="none" rtlCol="0" anchor="t">
            <a:spAutoFit/>
          </a:bodyPr>
          <a:lstStyle/>
          <a:p>
            <a:r>
              <a:rPr lang="en-US" altLang="zh-CN" sz="2800" b="1" smtClean="0">
                <a:solidFill>
                  <a:srgbClr val="0000FF"/>
                </a:solidFill>
                <a:latin typeface="+mn-ea"/>
                <a:sym typeface="+mn-ea"/>
              </a:rPr>
              <a:t>w</a:t>
            </a:r>
            <a:endParaRPr lang="zh-CN" altLang="en-US"/>
          </a:p>
        </p:txBody>
      </p:sp>
      <p:sp>
        <p:nvSpPr>
          <p:cNvPr id="4" name="文本框 3"/>
          <p:cNvSpPr txBox="1"/>
          <p:nvPr>
            <p:custDataLst>
              <p:tags r:id="rId13"/>
            </p:custDataLst>
          </p:nvPr>
        </p:nvSpPr>
        <p:spPr>
          <a:xfrm>
            <a:off x="1164590" y="2863850"/>
            <a:ext cx="4595495" cy="460375"/>
          </a:xfrm>
          <a:prstGeom prst="rect">
            <a:avLst/>
          </a:prstGeom>
          <a:noFill/>
        </p:spPr>
        <p:txBody>
          <a:bodyPr wrap="none" rtlCol="0" anchor="t">
            <a:spAutoFit/>
          </a:bodyPr>
          <a:lstStyle/>
          <a:p>
            <a:pPr algn="l"/>
            <a:r>
              <a:rPr lang="en-US" altLang="zh-CN" sz="2400" b="1">
                <a:solidFill>
                  <a:srgbClr val="000000"/>
                </a:solidFill>
                <a:latin typeface="Arial" panose="020b0604020202020204" pitchFamily="34" charset="0"/>
                <a:ea typeface="黑体" panose="02010609060101010101" pitchFamily="49" charset="-122"/>
                <a:sym typeface="+mn-ea"/>
              </a:rPr>
              <a:t>X</a:t>
            </a:r>
            <a:r>
              <a:rPr lang="zh-CN" altLang="en-US" sz="2400" b="1">
                <a:solidFill>
                  <a:srgbClr val="000000"/>
                </a:solidFill>
                <a:latin typeface="Arial" panose="020b0604020202020204" pitchFamily="34" charset="0"/>
                <a:ea typeface="黑体" panose="02010609060101010101" pitchFamily="49" charset="-122"/>
                <a:sym typeface="+mn-ea"/>
              </a:rPr>
              <a:t>染色体上的</a:t>
            </a:r>
            <a:r>
              <a:rPr lang="zh-CN" altLang="en-US" sz="2400" b="1">
                <a:solidFill>
                  <a:srgbClr val="FF0000"/>
                </a:solidFill>
                <a:latin typeface="Arial" panose="020b0604020202020204" pitchFamily="34" charset="0"/>
                <a:ea typeface="黑体" panose="02010609060101010101" pitchFamily="49" charset="-122"/>
                <a:sym typeface="+mn-ea"/>
              </a:rPr>
              <a:t>白眼基因</a:t>
            </a:r>
            <a:r>
              <a:rPr lang="en-US" altLang="zh-CN" sz="2400" b="1" smtClean="0">
                <a:solidFill>
                  <a:srgbClr val="FF0000"/>
                </a:solidFill>
                <a:latin typeface="+mn-ea"/>
                <a:sym typeface="+mn-ea"/>
              </a:rPr>
              <a:t>w</a:t>
            </a:r>
            <a:r>
              <a:rPr lang="zh-CN" altLang="en-US" sz="2400" b="1">
                <a:solidFill>
                  <a:srgbClr val="000000"/>
                </a:solidFill>
                <a:latin typeface="Arial" panose="020b0604020202020204" pitchFamily="34" charset="0"/>
                <a:ea typeface="黑体" panose="02010609060101010101" pitchFamily="49" charset="-122"/>
                <a:sym typeface="+mn-ea"/>
              </a:rPr>
              <a:t>书写为：</a:t>
            </a:r>
            <a:endParaRPr lang="zh-CN" altLang="en-US" sz="2400" b="1">
              <a:solidFill>
                <a:srgbClr val="000000"/>
              </a:solidFill>
              <a:latin typeface="Arial" panose="020b0604020202020204" pitchFamily="34" charset="0"/>
              <a:ea typeface="黑体" panose="02010609060101010101" pitchFamily="49" charset="-122"/>
              <a:sym typeface="+mn-ea"/>
            </a:endParaRPr>
          </a:p>
        </p:txBody>
      </p:sp>
      <p:sp>
        <p:nvSpPr>
          <p:cNvPr id="5" name="文本框 4"/>
          <p:cNvSpPr txBox="1"/>
          <p:nvPr>
            <p:custDataLst>
              <p:tags r:id="rId14"/>
            </p:custDataLst>
          </p:nvPr>
        </p:nvSpPr>
        <p:spPr>
          <a:xfrm>
            <a:off x="5403850" y="2833370"/>
            <a:ext cx="600075" cy="521970"/>
          </a:xfrm>
          <a:prstGeom prst="rect">
            <a:avLst/>
          </a:prstGeom>
          <a:noFill/>
        </p:spPr>
        <p:txBody>
          <a:bodyPr wrap="none" rtlCol="0" anchor="t">
            <a:spAutoFit/>
          </a:bodyPr>
          <a:lstStyle/>
          <a:p>
            <a:r>
              <a:rPr lang="zh-CN" altLang="en-US" sz="2800" b="1" smtClean="0">
                <a:solidFill>
                  <a:srgbClr val="FF0000"/>
                </a:solidFill>
                <a:latin typeface="Arial" panose="020b0604020202020204" pitchFamily="34" charset="0"/>
                <a:ea typeface="宋体" panose="02010600030101010101" pitchFamily="2" charset="-122"/>
                <a:sym typeface="+mn-ea"/>
              </a:rPr>
              <a:t>X</a:t>
            </a:r>
            <a:r>
              <a:rPr lang="en-US" altLang="zh-CN" sz="2800" b="1" baseline="30000" smtClean="0">
                <a:solidFill>
                  <a:srgbClr val="FF0000"/>
                </a:solidFill>
                <a:latin typeface="Arial" panose="020b0604020202020204" pitchFamily="34" charset="0"/>
                <a:ea typeface="宋体" panose="02010600030101010101" pitchFamily="2" charset="-122"/>
                <a:sym typeface="+mn-ea"/>
              </a:rPr>
              <a:t>w</a:t>
            </a:r>
            <a:endParaRPr lang="zh-CN" altLang="en-US"/>
          </a:p>
        </p:txBody>
      </p:sp>
      <p:sp>
        <p:nvSpPr>
          <p:cNvPr id="8" name="文本框 7"/>
          <p:cNvSpPr txBox="1"/>
          <p:nvPr>
            <p:custDataLst>
              <p:tags r:id="rId15"/>
            </p:custDataLst>
          </p:nvPr>
        </p:nvSpPr>
        <p:spPr>
          <a:xfrm>
            <a:off x="6003925" y="2867660"/>
            <a:ext cx="2785110" cy="460375"/>
          </a:xfrm>
          <a:prstGeom prst="rect">
            <a:avLst/>
          </a:prstGeom>
          <a:noFill/>
        </p:spPr>
        <p:txBody>
          <a:bodyPr wrap="none" rtlCol="0" anchor="t">
            <a:spAutoFit/>
          </a:bodyPr>
          <a:lstStyle/>
          <a:p>
            <a:pPr algn="l"/>
            <a:r>
              <a:rPr lang="zh-CN" altLang="en-US" sz="2400" b="1">
                <a:solidFill>
                  <a:srgbClr val="FF0000"/>
                </a:solidFill>
                <a:latin typeface="Arial" panose="020b0604020202020204" pitchFamily="34" charset="0"/>
                <a:ea typeface="黑体" panose="02010609060101010101" pitchFamily="49" charset="-122"/>
                <a:sym typeface="+mn-ea"/>
              </a:rPr>
              <a:t>红眼基因</a:t>
            </a:r>
            <a:r>
              <a:rPr lang="zh-CN" altLang="en-US" sz="2400" b="1">
                <a:solidFill>
                  <a:srgbClr val="FF0000"/>
                </a:solidFill>
                <a:latin typeface="黑体" panose="02010609060101010101" pitchFamily="49" charset="-122"/>
                <a:ea typeface="黑体" panose="02010609060101010101" pitchFamily="49" charset="-122"/>
                <a:sym typeface="Arial" panose="020b0604020202020204" pitchFamily="34" charset="0"/>
              </a:rPr>
              <a:t>W</a:t>
            </a:r>
            <a:r>
              <a:rPr lang="zh-CN" altLang="en-US" sz="2400" b="1">
                <a:solidFill>
                  <a:srgbClr val="000000"/>
                </a:solidFill>
                <a:latin typeface="Arial" panose="020b0604020202020204" pitchFamily="34" charset="0"/>
                <a:ea typeface="黑体" panose="02010609060101010101" pitchFamily="49" charset="-122"/>
                <a:sym typeface="+mn-ea"/>
              </a:rPr>
              <a:t>书写为：</a:t>
            </a:r>
            <a:endParaRPr lang="zh-CN" altLang="en-US" sz="2400" b="1">
              <a:solidFill>
                <a:srgbClr val="000000"/>
              </a:solidFill>
              <a:latin typeface="Arial" panose="020b0604020202020204" pitchFamily="34" charset="0"/>
              <a:ea typeface="黑体" panose="02010609060101010101" pitchFamily="49" charset="-122"/>
              <a:sym typeface="+mn-ea"/>
            </a:endParaRPr>
          </a:p>
        </p:txBody>
      </p:sp>
      <p:sp>
        <p:nvSpPr>
          <p:cNvPr id="9" name="文本框 8"/>
          <p:cNvSpPr txBox="1"/>
          <p:nvPr>
            <p:custDataLst>
              <p:tags r:id="rId16"/>
            </p:custDataLst>
          </p:nvPr>
        </p:nvSpPr>
        <p:spPr>
          <a:xfrm>
            <a:off x="8526145" y="2802890"/>
            <a:ext cx="521335" cy="583565"/>
          </a:xfrm>
          <a:prstGeom prst="rect">
            <a:avLst/>
          </a:prstGeom>
          <a:noFill/>
        </p:spPr>
        <p:txBody>
          <a:bodyPr wrap="none" rtlCol="0" anchor="t">
            <a:spAutoFit/>
          </a:bodyPr>
          <a:lstStyle/>
          <a:p>
            <a:r>
              <a:rPr lang="en-US" altLang="zh-CN" sz="3200" b="1" err="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X</a:t>
            </a:r>
            <a:r>
              <a:rPr lang="en-US" altLang="zh-CN" sz="3200" b="1" baseline="30000" err="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W</a:t>
            </a:r>
            <a:endParaRPr lang="en-US" altLang="zh-CN" sz="3200" b="1" baseline="30000" err="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5058" name="Text Box 2"/>
          <p:cNvSpPr txBox="1"/>
          <p:nvPr>
            <p:custDataLst>
              <p:tags r:id="rId17"/>
            </p:custDataLst>
          </p:nvPr>
        </p:nvSpPr>
        <p:spPr>
          <a:xfrm>
            <a:off x="2654300" y="3554730"/>
            <a:ext cx="2607945" cy="460375"/>
          </a:xfrm>
          <a:prstGeom prst="rect">
            <a:avLst/>
          </a:prstGeom>
          <a:noFill/>
          <a:ln w="9525">
            <a:noFill/>
          </a:ln>
        </p:spPr>
        <p:txBody>
          <a:bodyPr wrap="square">
            <a:spAutoFit/>
          </a:bodyPr>
          <a:lstStyle/>
          <a:p>
            <a:r>
              <a:rPr lang="zh-CN" altLang="en-US" sz="2400" b="1">
                <a:solidFill>
                  <a:srgbClr val="000000"/>
                </a:solidFill>
                <a:latin typeface="Arial" panose="020b0604020202020204" pitchFamily="34" charset="0"/>
                <a:ea typeface="黑体" panose="02010609060101010101" pitchFamily="49" charset="-122"/>
              </a:rPr>
              <a:t>雌果蝇基因型有：</a:t>
            </a:r>
            <a:endParaRPr lang="zh-CN" altLang="en-US" sz="2400" b="1">
              <a:latin typeface="Calibri"/>
            </a:endParaRPr>
          </a:p>
        </p:txBody>
      </p:sp>
      <p:sp>
        <p:nvSpPr>
          <p:cNvPr id="45059" name="Text Box 3"/>
          <p:cNvSpPr txBox="1"/>
          <p:nvPr>
            <p:custDataLst>
              <p:tags r:id="rId18"/>
            </p:custDataLst>
          </p:nvPr>
        </p:nvSpPr>
        <p:spPr>
          <a:xfrm>
            <a:off x="5102860" y="3554730"/>
            <a:ext cx="2219960" cy="460375"/>
          </a:xfrm>
          <a:prstGeom prst="rect">
            <a:avLst/>
          </a:prstGeom>
          <a:solidFill>
            <a:srgbClr val="0000FF">
              <a:alpha val="5882"/>
            </a:srgbClr>
          </a:solidFill>
          <a:ln w="9525">
            <a:noFill/>
          </a:ln>
        </p:spPr>
        <p:txBody>
          <a:bodyPr wrap="square">
            <a:spAutoFit/>
          </a:bodyPr>
          <a:lstStyle/>
          <a:p>
            <a:r>
              <a:rPr lang="en-US" altLang="zh-CN" sz="2400" b="1" smtClean="0">
                <a:solidFill>
                  <a:srgbClr val="FF0000"/>
                </a:solidFill>
                <a:latin typeface="Times New Roman" panose="02020603050405020304" pitchFamily="18" charset="0"/>
                <a:ea typeface="黑体" panose="02010609060101010101" pitchFamily="49" charset="-122"/>
                <a:sym typeface="+mn-ea"/>
              </a:rPr>
              <a:t>X</a:t>
            </a:r>
            <a:r>
              <a:rPr lang="en-US" altLang="zh-CN" sz="2400" b="1" baseline="30000" smtClean="0">
                <a:solidFill>
                  <a:srgbClr val="FF0000"/>
                </a:solidFill>
                <a:latin typeface="Times New Roman" panose="02020603050405020304" pitchFamily="18" charset="0"/>
                <a:ea typeface="黑体" panose="02010609060101010101" pitchFamily="49" charset="-122"/>
                <a:sym typeface="+mn-ea"/>
              </a:rPr>
              <a:t>W</a:t>
            </a:r>
            <a:r>
              <a:rPr lang="en-US" altLang="zh-CN" sz="2400" b="1" smtClean="0">
                <a:solidFill>
                  <a:srgbClr val="FF0000"/>
                </a:solidFill>
                <a:latin typeface="Times New Roman" panose="02020603050405020304" pitchFamily="18" charset="0"/>
                <a:ea typeface="黑体" panose="02010609060101010101" pitchFamily="49" charset="-122"/>
                <a:sym typeface="+mn-ea"/>
              </a:rPr>
              <a:t>X</a:t>
            </a:r>
            <a:r>
              <a:rPr lang="en-US" altLang="zh-CN" sz="2400" b="1" baseline="30000">
                <a:solidFill>
                  <a:srgbClr val="FF0000"/>
                </a:solidFill>
                <a:latin typeface="Times New Roman" panose="02020603050405020304" pitchFamily="18" charset="0"/>
                <a:ea typeface="黑体" panose="02010609060101010101" pitchFamily="49" charset="-122"/>
                <a:sym typeface="+mn-ea"/>
              </a:rPr>
              <a:t>W</a:t>
            </a:r>
            <a:r>
              <a:rPr lang="zh-CN" altLang="en-US" sz="2400" b="1">
                <a:solidFill>
                  <a:srgbClr val="0000FF"/>
                </a:solidFill>
                <a:latin typeface="Calibri"/>
                <a:ea typeface="黑体" panose="02010609060101010101" pitchFamily="49" charset="-122"/>
              </a:rPr>
              <a:t>（</a:t>
            </a:r>
            <a:r>
              <a:rPr lang="zh-CN" altLang="en-US" sz="2400" b="1">
                <a:solidFill>
                  <a:srgbClr val="0000FF"/>
                </a:solidFill>
                <a:latin typeface="Calibri"/>
                <a:ea typeface="黑体" panose="02010609060101010101" pitchFamily="49" charset="-122"/>
                <a:sym typeface="+mn-ea"/>
              </a:rPr>
              <a:t>红眼</a:t>
            </a:r>
            <a:r>
              <a:rPr lang="zh-CN" altLang="en-US" sz="2400" b="1">
                <a:solidFill>
                  <a:srgbClr val="0000FF"/>
                </a:solidFill>
                <a:latin typeface="Calibri"/>
                <a:ea typeface="黑体" panose="02010609060101010101" pitchFamily="49" charset="-122"/>
              </a:rPr>
              <a:t>）</a:t>
            </a:r>
            <a:endParaRPr lang="zh-CN" altLang="en-US" sz="2400" b="1">
              <a:solidFill>
                <a:srgbClr val="0000FF"/>
              </a:solidFill>
              <a:latin typeface="Calibri"/>
              <a:ea typeface="黑体" panose="02010609060101010101" pitchFamily="49" charset="-122"/>
            </a:endParaRPr>
          </a:p>
        </p:txBody>
      </p:sp>
      <p:sp>
        <p:nvSpPr>
          <p:cNvPr id="45060" name="Text Box 4"/>
          <p:cNvSpPr txBox="1"/>
          <p:nvPr>
            <p:custDataLst>
              <p:tags r:id="rId19"/>
            </p:custDataLst>
          </p:nvPr>
        </p:nvSpPr>
        <p:spPr>
          <a:xfrm>
            <a:off x="7187565" y="3554730"/>
            <a:ext cx="2192020" cy="460375"/>
          </a:xfrm>
          <a:prstGeom prst="rect">
            <a:avLst/>
          </a:prstGeom>
          <a:solidFill>
            <a:srgbClr val="0000FF">
              <a:alpha val="5098"/>
            </a:srgbClr>
          </a:solidFill>
          <a:ln w="9525">
            <a:noFill/>
          </a:ln>
        </p:spPr>
        <p:txBody>
          <a:bodyPr wrap="square">
            <a:spAutoFit/>
          </a:bodyPr>
          <a:lstStyle/>
          <a:p>
            <a:r>
              <a:rPr lang="en-US" altLang="zh-CN" sz="2400" b="1" err="1" smtClean="0">
                <a:solidFill>
                  <a:srgbClr val="FF0000"/>
                </a:solidFill>
                <a:latin typeface="Times New Roman" panose="02020603050405020304" pitchFamily="18" charset="0"/>
                <a:ea typeface="黑体" panose="02010609060101010101" pitchFamily="49" charset="-122"/>
                <a:sym typeface="+mn-ea"/>
              </a:rPr>
              <a:t>X</a:t>
            </a:r>
            <a:r>
              <a:rPr lang="en-US" altLang="zh-CN" sz="2400" b="1" baseline="30000" err="1">
                <a:solidFill>
                  <a:srgbClr val="FF0000"/>
                </a:solidFill>
                <a:latin typeface="Times New Roman" panose="02020603050405020304" pitchFamily="18" charset="0"/>
                <a:ea typeface="黑体" panose="02010609060101010101" pitchFamily="49" charset="-122"/>
                <a:sym typeface="+mn-ea"/>
              </a:rPr>
              <a:t>W</a:t>
            </a:r>
            <a:r>
              <a:rPr lang="en-US" altLang="zh-CN" sz="2400" b="1" err="1" smtClean="0">
                <a:solidFill>
                  <a:srgbClr val="FF0000"/>
                </a:solidFill>
                <a:latin typeface="Times New Roman" panose="02020603050405020304" pitchFamily="18" charset="0"/>
                <a:ea typeface="黑体" panose="02010609060101010101" pitchFamily="49" charset="-122"/>
                <a:sym typeface="+mn-ea"/>
              </a:rPr>
              <a:t>X</a:t>
            </a:r>
            <a:r>
              <a:rPr lang="en-US" altLang="zh-CN" sz="2400" b="1" baseline="30000" err="1" smtClean="0">
                <a:solidFill>
                  <a:srgbClr val="FF0000"/>
                </a:solidFill>
                <a:latin typeface="Times New Roman" panose="02020603050405020304" pitchFamily="18" charset="0"/>
                <a:ea typeface="黑体" panose="02010609060101010101" pitchFamily="49" charset="-122"/>
                <a:sym typeface="Arial" panose="020b0604020202020204" pitchFamily="34" charset="0"/>
              </a:rPr>
              <a:t>w</a:t>
            </a:r>
            <a:r>
              <a:rPr lang="zh-CN" altLang="en-US" sz="2400" b="1">
                <a:solidFill>
                  <a:srgbClr val="0000FF"/>
                </a:solidFill>
                <a:latin typeface="黑体" panose="02010609060101010101" pitchFamily="49" charset="-122"/>
                <a:ea typeface="黑体" panose="02010609060101010101" pitchFamily="49" charset="-122"/>
              </a:rPr>
              <a:t>（</a:t>
            </a:r>
            <a:r>
              <a:rPr lang="zh-CN" altLang="en-US" sz="2400" b="1">
                <a:solidFill>
                  <a:srgbClr val="0000FF"/>
                </a:solidFill>
                <a:latin typeface="黑体" panose="02010609060101010101" pitchFamily="49" charset="-122"/>
                <a:ea typeface="黑体" panose="02010609060101010101" pitchFamily="49" charset="-122"/>
                <a:sym typeface="+mn-ea"/>
              </a:rPr>
              <a:t>红眼</a:t>
            </a:r>
            <a:r>
              <a:rPr lang="zh-CN" altLang="en-US" sz="2400" b="1">
                <a:solidFill>
                  <a:srgbClr val="0000FF"/>
                </a:solidFill>
                <a:latin typeface="黑体" panose="02010609060101010101" pitchFamily="49" charset="-122"/>
                <a:ea typeface="黑体" panose="02010609060101010101" pitchFamily="49" charset="-122"/>
              </a:rPr>
              <a:t>）</a:t>
            </a:r>
            <a:endParaRPr lang="zh-CN" altLang="en-US" sz="2400" b="1">
              <a:solidFill>
                <a:srgbClr val="0000FF"/>
              </a:solidFill>
              <a:latin typeface="黑体" panose="02010609060101010101" pitchFamily="49" charset="-122"/>
              <a:ea typeface="黑体" panose="02010609060101010101" pitchFamily="49" charset="-122"/>
            </a:endParaRPr>
          </a:p>
        </p:txBody>
      </p:sp>
      <p:sp>
        <p:nvSpPr>
          <p:cNvPr id="45061" name="Text Box 5"/>
          <p:cNvSpPr txBox="1"/>
          <p:nvPr>
            <p:custDataLst>
              <p:tags r:id="rId20"/>
            </p:custDataLst>
          </p:nvPr>
        </p:nvSpPr>
        <p:spPr>
          <a:xfrm>
            <a:off x="5143500" y="4015105"/>
            <a:ext cx="2355850" cy="460375"/>
          </a:xfrm>
          <a:prstGeom prst="rect">
            <a:avLst/>
          </a:prstGeom>
          <a:solidFill>
            <a:srgbClr val="0000FF">
              <a:alpha val="5098"/>
            </a:srgbClr>
          </a:solidFill>
          <a:ln w="9525">
            <a:noFill/>
          </a:ln>
        </p:spPr>
        <p:txBody>
          <a:bodyPr wrap="square">
            <a:spAutoFit/>
          </a:bodyPr>
          <a:lstStyle/>
          <a:p>
            <a:r>
              <a:rPr lang="en-US" altLang="zh-CN" sz="2400" b="1" err="1" smtClean="0">
                <a:solidFill>
                  <a:srgbClr val="FF0000"/>
                </a:solidFill>
                <a:latin typeface="Times New Roman" panose="02020603050405020304" pitchFamily="18" charset="0"/>
                <a:ea typeface="黑体" panose="02010609060101010101" pitchFamily="49" charset="-122"/>
                <a:sym typeface="+mn-ea"/>
              </a:rPr>
              <a:t>X</a:t>
            </a:r>
            <a:r>
              <a:rPr lang="en-US" altLang="zh-CN" sz="2400" b="1" baseline="30000" err="1" smtClean="0">
                <a:solidFill>
                  <a:srgbClr val="FF0000"/>
                </a:solidFill>
                <a:latin typeface="Times New Roman" panose="02020603050405020304" pitchFamily="18" charset="0"/>
                <a:ea typeface="黑体" panose="02010609060101010101" pitchFamily="49" charset="-122"/>
                <a:sym typeface="+mn-ea"/>
              </a:rPr>
              <a:t>w</a:t>
            </a:r>
            <a:r>
              <a:rPr lang="en-US" altLang="zh-CN" sz="2400" b="1" err="1" smtClean="0">
                <a:solidFill>
                  <a:srgbClr val="FF0000"/>
                </a:solidFill>
                <a:latin typeface="Times New Roman" panose="02020603050405020304" pitchFamily="18" charset="0"/>
                <a:ea typeface="黑体" panose="02010609060101010101" pitchFamily="49" charset="-122"/>
                <a:sym typeface="+mn-ea"/>
              </a:rPr>
              <a:t>X</a:t>
            </a:r>
            <a:r>
              <a:rPr lang="en-US" altLang="zh-CN" sz="2400" b="1" baseline="30000" err="1" smtClean="0">
                <a:solidFill>
                  <a:srgbClr val="FF0000"/>
                </a:solidFill>
                <a:latin typeface="Times New Roman" panose="02020603050405020304" pitchFamily="18" charset="0"/>
                <a:ea typeface="黑体" panose="02010609060101010101" pitchFamily="49" charset="-122"/>
                <a:sym typeface="+mn-ea"/>
              </a:rPr>
              <a:t>w</a:t>
            </a:r>
            <a:r>
              <a:rPr lang="zh-CN" altLang="en-US" sz="2400" b="1">
                <a:solidFill>
                  <a:srgbClr val="0000FF"/>
                </a:solidFill>
                <a:latin typeface="黑体" panose="02010609060101010101" pitchFamily="49" charset="-122"/>
                <a:ea typeface="黑体" panose="02010609060101010101" pitchFamily="49" charset="-122"/>
              </a:rPr>
              <a:t>（</a:t>
            </a:r>
            <a:r>
              <a:rPr lang="zh-CN" altLang="en-US" sz="2400" b="1">
                <a:solidFill>
                  <a:srgbClr val="0000FF"/>
                </a:solidFill>
                <a:latin typeface="黑体" panose="02010609060101010101" pitchFamily="49" charset="-122"/>
                <a:ea typeface="黑体" panose="02010609060101010101" pitchFamily="49" charset="-122"/>
                <a:sym typeface="+mn-ea"/>
              </a:rPr>
              <a:t>白眼</a:t>
            </a:r>
            <a:r>
              <a:rPr lang="zh-CN" altLang="en-US" sz="2400" b="1">
                <a:solidFill>
                  <a:srgbClr val="0000FF"/>
                </a:solidFill>
                <a:latin typeface="黑体" panose="02010609060101010101" pitchFamily="49" charset="-122"/>
                <a:ea typeface="黑体" panose="02010609060101010101" pitchFamily="49" charset="-122"/>
              </a:rPr>
              <a:t>）</a:t>
            </a:r>
            <a:endParaRPr lang="zh-CN" altLang="en-US" sz="2400" b="1">
              <a:solidFill>
                <a:srgbClr val="0000FF"/>
              </a:solidFill>
              <a:latin typeface="黑体" panose="02010609060101010101" pitchFamily="49" charset="-122"/>
              <a:ea typeface="黑体" panose="02010609060101010101" pitchFamily="49" charset="-122"/>
            </a:endParaRPr>
          </a:p>
        </p:txBody>
      </p:sp>
      <p:sp>
        <p:nvSpPr>
          <p:cNvPr id="45062" name="Text Box 6"/>
          <p:cNvSpPr txBox="1"/>
          <p:nvPr>
            <p:custDataLst>
              <p:tags r:id="rId21"/>
            </p:custDataLst>
          </p:nvPr>
        </p:nvSpPr>
        <p:spPr>
          <a:xfrm>
            <a:off x="2654935" y="4475480"/>
            <a:ext cx="2607310" cy="460375"/>
          </a:xfrm>
          <a:prstGeom prst="rect">
            <a:avLst/>
          </a:prstGeom>
          <a:noFill/>
          <a:ln w="9525">
            <a:noFill/>
          </a:ln>
        </p:spPr>
        <p:txBody>
          <a:bodyPr wrap="square">
            <a:spAutoFit/>
          </a:bodyPr>
          <a:lstStyle/>
          <a:p>
            <a:r>
              <a:rPr lang="zh-CN" altLang="en-US" sz="2400" b="1">
                <a:latin typeface="Calibri"/>
              </a:rPr>
              <a:t>雄果蝇</a:t>
            </a:r>
            <a:r>
              <a:rPr lang="zh-CN" altLang="en-US" sz="2400" b="1">
                <a:solidFill>
                  <a:srgbClr val="000000"/>
                </a:solidFill>
                <a:latin typeface="Arial" panose="020b0604020202020204" pitchFamily="34" charset="0"/>
                <a:ea typeface="黑体" panose="02010609060101010101" pitchFamily="49" charset="-122"/>
                <a:sym typeface="+mn-ea"/>
              </a:rPr>
              <a:t>基因型有：</a:t>
            </a:r>
            <a:endParaRPr lang="zh-CN" altLang="en-US" sz="2400" b="1">
              <a:latin typeface="Calibri"/>
            </a:endParaRPr>
          </a:p>
        </p:txBody>
      </p:sp>
      <p:sp>
        <p:nvSpPr>
          <p:cNvPr id="45063" name="Text Box 7"/>
          <p:cNvSpPr txBox="1"/>
          <p:nvPr>
            <p:custDataLst>
              <p:tags r:id="rId22"/>
            </p:custDataLst>
          </p:nvPr>
        </p:nvSpPr>
        <p:spPr>
          <a:xfrm>
            <a:off x="5143500" y="4475480"/>
            <a:ext cx="2047875" cy="460375"/>
          </a:xfrm>
          <a:prstGeom prst="rect">
            <a:avLst/>
          </a:prstGeom>
          <a:solidFill>
            <a:srgbClr val="0000FF">
              <a:alpha val="5098"/>
            </a:srgbClr>
          </a:solidFill>
          <a:ln w="9525">
            <a:noFill/>
          </a:ln>
        </p:spPr>
        <p:txBody>
          <a:bodyPr wrap="square">
            <a:spAutoFit/>
          </a:bodyPr>
          <a:lstStyle/>
          <a:p>
            <a:r>
              <a:rPr lang="en-US" altLang="zh-CN" sz="2400" b="1" smtClean="0">
                <a:solidFill>
                  <a:srgbClr val="FF0000"/>
                </a:solidFill>
                <a:latin typeface="Times New Roman" panose="02020603050405020304" pitchFamily="18" charset="0"/>
                <a:ea typeface="黑体" panose="02010609060101010101" pitchFamily="49" charset="-122"/>
                <a:sym typeface="+mn-ea"/>
              </a:rPr>
              <a:t>X</a:t>
            </a:r>
            <a:r>
              <a:rPr lang="en-US" altLang="zh-CN" sz="2400" b="1" baseline="30000">
                <a:solidFill>
                  <a:srgbClr val="FF0000"/>
                </a:solidFill>
                <a:latin typeface="Times New Roman" panose="02020603050405020304" pitchFamily="18" charset="0"/>
                <a:ea typeface="黑体" panose="02010609060101010101" pitchFamily="49" charset="-122"/>
                <a:sym typeface="+mn-ea"/>
              </a:rPr>
              <a:t>W</a:t>
            </a:r>
            <a:r>
              <a:rPr lang="en-US" altLang="zh-CN" sz="2400" b="1" smtClean="0">
                <a:solidFill>
                  <a:srgbClr val="FF0000"/>
                </a:solidFill>
                <a:latin typeface="Times New Roman" panose="02020603050405020304" pitchFamily="18" charset="0"/>
                <a:ea typeface="黑体" panose="02010609060101010101" pitchFamily="49" charset="-122"/>
                <a:sym typeface="+mn-ea"/>
              </a:rPr>
              <a:t>Y</a:t>
            </a:r>
            <a:r>
              <a:rPr lang="zh-CN" altLang="en-US" sz="2400" b="1">
                <a:solidFill>
                  <a:srgbClr val="0000FF"/>
                </a:solidFill>
                <a:latin typeface="Calibri"/>
                <a:ea typeface="黑体" panose="02010609060101010101" pitchFamily="49" charset="-122"/>
              </a:rPr>
              <a:t>（</a:t>
            </a:r>
            <a:r>
              <a:rPr lang="zh-CN" altLang="en-US" sz="2400" b="1">
                <a:solidFill>
                  <a:srgbClr val="0000FF"/>
                </a:solidFill>
                <a:latin typeface="Calibri"/>
                <a:ea typeface="黑体" panose="02010609060101010101" pitchFamily="49" charset="-122"/>
                <a:sym typeface="+mn-ea"/>
              </a:rPr>
              <a:t>红眼</a:t>
            </a:r>
            <a:r>
              <a:rPr lang="zh-CN" altLang="en-US" sz="2400" b="1">
                <a:solidFill>
                  <a:srgbClr val="0000FF"/>
                </a:solidFill>
                <a:latin typeface="Calibri"/>
                <a:ea typeface="黑体" panose="02010609060101010101" pitchFamily="49" charset="-122"/>
              </a:rPr>
              <a:t>）</a:t>
            </a:r>
            <a:endParaRPr lang="zh-CN" altLang="en-US" sz="2400" b="1">
              <a:solidFill>
                <a:srgbClr val="0000FF"/>
              </a:solidFill>
              <a:latin typeface="Calibri"/>
              <a:ea typeface="黑体" panose="02010609060101010101" pitchFamily="49" charset="-122"/>
            </a:endParaRPr>
          </a:p>
        </p:txBody>
      </p:sp>
      <p:sp>
        <p:nvSpPr>
          <p:cNvPr id="45064" name="Text Box 8"/>
          <p:cNvSpPr txBox="1"/>
          <p:nvPr>
            <p:custDataLst>
              <p:tags r:id="rId23"/>
            </p:custDataLst>
          </p:nvPr>
        </p:nvSpPr>
        <p:spPr>
          <a:xfrm>
            <a:off x="7255510" y="4475480"/>
            <a:ext cx="2056765" cy="460375"/>
          </a:xfrm>
          <a:prstGeom prst="rect">
            <a:avLst/>
          </a:prstGeom>
          <a:solidFill>
            <a:srgbClr val="0000FF">
              <a:alpha val="5098"/>
            </a:srgbClr>
          </a:solidFill>
          <a:ln w="9525">
            <a:noFill/>
          </a:ln>
        </p:spPr>
        <p:txBody>
          <a:bodyPr wrap="square">
            <a:spAutoFit/>
          </a:bodyPr>
          <a:lstStyle/>
          <a:p>
            <a:r>
              <a:rPr lang="en-US" altLang="zh-CN" sz="2400" b="1" err="1" smtClean="0">
                <a:solidFill>
                  <a:srgbClr val="FF0000"/>
                </a:solidFill>
                <a:latin typeface="Times New Roman" panose="02020603050405020304" pitchFamily="18" charset="0"/>
                <a:ea typeface="黑体" panose="02010609060101010101" pitchFamily="49" charset="-122"/>
                <a:sym typeface="+mn-ea"/>
              </a:rPr>
              <a:t>X</a:t>
            </a:r>
            <a:r>
              <a:rPr lang="en-US" altLang="zh-CN" sz="2400" b="1" baseline="30000" err="1" smtClean="0">
                <a:solidFill>
                  <a:srgbClr val="FF0000"/>
                </a:solidFill>
                <a:latin typeface="Times New Roman" panose="02020603050405020304" pitchFamily="18" charset="0"/>
                <a:ea typeface="黑体" panose="02010609060101010101" pitchFamily="49" charset="-122"/>
                <a:sym typeface="+mn-ea"/>
              </a:rPr>
              <a:t>w</a:t>
            </a:r>
            <a:r>
              <a:rPr lang="en-US" altLang="zh-CN" sz="2400" b="1" err="1" smtClean="0">
                <a:solidFill>
                  <a:srgbClr val="FF0000"/>
                </a:solidFill>
                <a:latin typeface="Times New Roman" panose="02020603050405020304" pitchFamily="18" charset="0"/>
                <a:ea typeface="黑体" panose="02010609060101010101" pitchFamily="49" charset="-122"/>
                <a:sym typeface="+mn-ea"/>
              </a:rPr>
              <a:t>Y</a:t>
            </a:r>
            <a:r>
              <a:rPr lang="zh-CN" altLang="en-US" sz="2400" b="1">
                <a:solidFill>
                  <a:srgbClr val="0000FF"/>
                </a:solidFill>
                <a:latin typeface="黑体" panose="02010609060101010101" pitchFamily="49" charset="-122"/>
                <a:ea typeface="黑体" panose="02010609060101010101" pitchFamily="49" charset="-122"/>
              </a:rPr>
              <a:t>（</a:t>
            </a:r>
            <a:r>
              <a:rPr lang="zh-CN" altLang="en-US" sz="2400" b="1">
                <a:solidFill>
                  <a:srgbClr val="0000FF"/>
                </a:solidFill>
                <a:latin typeface="黑体" panose="02010609060101010101" pitchFamily="49" charset="-122"/>
                <a:ea typeface="黑体" panose="02010609060101010101" pitchFamily="49" charset="-122"/>
                <a:sym typeface="+mn-ea"/>
              </a:rPr>
              <a:t>白眼</a:t>
            </a:r>
            <a:r>
              <a:rPr lang="zh-CN" altLang="en-US" sz="2400" b="1">
                <a:solidFill>
                  <a:srgbClr val="0000FF"/>
                </a:solidFill>
                <a:latin typeface="黑体" panose="02010609060101010101" pitchFamily="49" charset="-122"/>
                <a:ea typeface="黑体" panose="02010609060101010101" pitchFamily="49" charset="-122"/>
              </a:rPr>
              <a:t>）</a:t>
            </a:r>
            <a:endParaRPr lang="zh-CN" altLang="en-US" sz="2400" b="1">
              <a:solidFill>
                <a:srgbClr val="0000FF"/>
              </a:solidFill>
              <a:latin typeface="黑体" panose="02010609060101010101" pitchFamily="49" charset="-122"/>
              <a:ea typeface="黑体" panose="02010609060101010101" pitchFamily="49" charset="-122"/>
            </a:endParaRPr>
          </a:p>
        </p:txBody>
      </p:sp>
      <p:sp>
        <p:nvSpPr>
          <p:cNvPr id="19458" name="文本框 19457"/>
          <p:cNvSpPr txBox="1"/>
          <p:nvPr>
            <p:custDataLst>
              <p:tags r:id="rId24"/>
            </p:custDataLst>
          </p:nvPr>
        </p:nvSpPr>
        <p:spPr>
          <a:xfrm>
            <a:off x="2412365" y="6084570"/>
            <a:ext cx="8149590" cy="460375"/>
          </a:xfrm>
          <a:prstGeom prst="rect">
            <a:avLst/>
          </a:prstGeom>
          <a:noFill/>
          <a:ln w="9525">
            <a:noFill/>
          </a:ln>
        </p:spPr>
        <p:txBody>
          <a:bodyPr wrap="square" anchor="t">
            <a:spAutoFit/>
          </a:bodyPr>
          <a:lstStyle/>
          <a:p>
            <a:pPr>
              <a:spcBef>
                <a:spcPct val="50000"/>
              </a:spcBef>
            </a:pPr>
            <a:r>
              <a:rPr lang="zh-CN" altLang="en-US" sz="2400" b="1">
                <a:solidFill>
                  <a:srgbClr val="0000FF"/>
                </a:solidFill>
                <a:latin typeface="楷体_GB2312" panose="02010609030101010101" pitchFamily="49" charset="-122"/>
                <a:ea typeface="楷体_GB2312" panose="02010609030101010101" pitchFamily="49" charset="-122"/>
              </a:rPr>
              <a:t>常染色体上的基因</a:t>
            </a:r>
            <a:r>
              <a:rPr lang="zh-CN" altLang="en-US" sz="2400" b="1">
                <a:solidFill>
                  <a:srgbClr val="000000"/>
                </a:solidFill>
                <a:latin typeface="楷体_GB2312" panose="02010609030101010101" pitchFamily="49" charset="-122"/>
                <a:ea typeface="楷体_GB2312" panose="02010609030101010101" pitchFamily="49" charset="-122"/>
              </a:rPr>
              <a:t>不需标明其位于常染色体上</a:t>
            </a:r>
            <a:r>
              <a:rPr lang="en-US" altLang="zh-CN" sz="2400" b="1">
                <a:solidFill>
                  <a:srgbClr val="000000"/>
                </a:solidFill>
                <a:latin typeface="楷体_GB2312" panose="02010609030101010101" pitchFamily="49" charset="-122"/>
                <a:ea typeface="楷体_GB2312" panose="02010609030101010101" pitchFamily="49" charset="-122"/>
              </a:rPr>
              <a:t>;</a:t>
            </a:r>
            <a:r>
              <a:rPr lang="zh-CN" altLang="en-US" sz="2400" b="1">
                <a:solidFill>
                  <a:srgbClr val="000000"/>
                </a:solidFill>
                <a:latin typeface="楷体_GB2312" panose="02010609030101010101" pitchFamily="49" charset="-122"/>
                <a:ea typeface="楷体_GB2312" panose="02010609030101010101" pitchFamily="49" charset="-122"/>
              </a:rPr>
              <a:t>如：</a:t>
            </a:r>
            <a:r>
              <a:rPr lang="en-US" altLang="zh-CN" sz="2400" b="1">
                <a:solidFill>
                  <a:srgbClr val="000000"/>
                </a:solidFill>
                <a:latin typeface="楷体_GB2312" panose="02010609030101010101" pitchFamily="49" charset="-122"/>
                <a:ea typeface="楷体_GB2312" panose="02010609030101010101" pitchFamily="49" charset="-122"/>
              </a:rPr>
              <a:t>Dd</a:t>
            </a:r>
            <a:r>
              <a:rPr lang="zh-CN" altLang="en-US" sz="2400" b="1">
                <a:solidFill>
                  <a:srgbClr val="000000"/>
                </a:solidFill>
                <a:latin typeface="楷体_GB2312" panose="02010609030101010101" pitchFamily="49" charset="-122"/>
                <a:ea typeface="楷体_GB2312" panose="02010609030101010101" pitchFamily="49" charset="-122"/>
              </a:rPr>
              <a:t>、</a:t>
            </a:r>
            <a:r>
              <a:rPr lang="en-US" altLang="zh-CN" sz="2400" b="1">
                <a:solidFill>
                  <a:srgbClr val="000000"/>
                </a:solidFill>
                <a:latin typeface="楷体_GB2312" panose="02010609030101010101" pitchFamily="49" charset="-122"/>
                <a:ea typeface="楷体_GB2312" panose="02010609030101010101" pitchFamily="49" charset="-122"/>
              </a:rPr>
              <a:t>dd</a:t>
            </a:r>
            <a:endParaRPr lang="en-US" altLang="zh-CN" sz="2400" b="1">
              <a:solidFill>
                <a:srgbClr val="000000"/>
              </a:solidFill>
              <a:latin typeface="楷体_GB2312" panose="02010609030101010101" pitchFamily="49" charset="-122"/>
              <a:ea typeface="楷体_GB2312" panose="02010609030101010101" pitchFamily="49" charset="-122"/>
            </a:endParaRPr>
          </a:p>
        </p:txBody>
      </p:sp>
      <p:sp>
        <p:nvSpPr>
          <p:cNvPr id="10" name="文本框 9"/>
          <p:cNvSpPr txBox="1"/>
          <p:nvPr>
            <p:custDataLst>
              <p:tags r:id="rId25"/>
            </p:custDataLst>
          </p:nvPr>
        </p:nvSpPr>
        <p:spPr>
          <a:xfrm>
            <a:off x="2412365" y="5624195"/>
            <a:ext cx="7545070" cy="460375"/>
          </a:xfrm>
          <a:prstGeom prst="rect">
            <a:avLst/>
          </a:prstGeom>
          <a:noFill/>
        </p:spPr>
        <p:txBody>
          <a:bodyPr wrap="square" rtlCol="0" anchor="t">
            <a:spAutoFit/>
          </a:bodyPr>
          <a:lstStyle/>
          <a:p>
            <a:pPr algn="l">
              <a:spcBef>
                <a:spcPct val="50000"/>
              </a:spcBef>
            </a:pPr>
            <a:r>
              <a:rPr lang="zh-CN" altLang="en-US" sz="2400" b="1">
                <a:solidFill>
                  <a:srgbClr val="0000FF"/>
                </a:solidFill>
                <a:latin typeface="楷体_GB2312" panose="02010609030101010101" pitchFamily="49" charset="-122"/>
                <a:ea typeface="楷体_GB2312" panose="02010609030101010101" pitchFamily="49" charset="-122"/>
                <a:sym typeface="+mn-ea"/>
              </a:rPr>
              <a:t>性染色体上的基因</a:t>
            </a:r>
            <a:r>
              <a:rPr lang="zh-CN" altLang="en-US" sz="2400" b="1">
                <a:solidFill>
                  <a:srgbClr val="000000"/>
                </a:solidFill>
                <a:latin typeface="楷体_GB2312" panose="02010609030101010101" pitchFamily="49" charset="-122"/>
                <a:ea typeface="楷体_GB2312" panose="02010609030101010101" pitchFamily="49" charset="-122"/>
                <a:sym typeface="+mn-ea"/>
              </a:rPr>
              <a:t>须将性染色体及其上的基因一同写出</a:t>
            </a:r>
            <a:endParaRPr lang="zh-CN" altLang="en-US" sz="2400" b="1">
              <a:solidFill>
                <a:srgbClr val="000000"/>
              </a:solidFill>
              <a:latin typeface="楷体_GB2312" panose="02010609030101010101" pitchFamily="49" charset="-122"/>
              <a:ea typeface="楷体_GB2312" panose="02010609030101010101" pitchFamily="49" charset="-122"/>
              <a:sym typeface="+mn-ea"/>
            </a:endParaRPr>
          </a:p>
        </p:txBody>
      </p:sp>
      <p:sp>
        <p:nvSpPr>
          <p:cNvPr id="11" name="文本框 10"/>
          <p:cNvSpPr txBox="1"/>
          <p:nvPr>
            <p:custDataLst>
              <p:tags r:id="rId26"/>
            </p:custDataLst>
          </p:nvPr>
        </p:nvSpPr>
        <p:spPr>
          <a:xfrm>
            <a:off x="1026160" y="5102225"/>
            <a:ext cx="3027680" cy="521970"/>
          </a:xfrm>
          <a:prstGeom prst="rect">
            <a:avLst/>
          </a:prstGeom>
          <a:noFill/>
        </p:spPr>
        <p:txBody>
          <a:bodyPr wrap="none" rtlCol="0" anchor="t">
            <a:spAutoFit/>
          </a:bodyPr>
          <a:lstStyle/>
          <a:p>
            <a:r>
              <a:rPr lang="zh-CN" altLang="en-US" sz="2800" b="1" smtClean="0">
                <a:solidFill>
                  <a:srgbClr val="FF0000"/>
                </a:solidFill>
                <a:sym typeface="+mn-ea"/>
              </a:rPr>
              <a:t>注意基因的写法：</a:t>
            </a:r>
            <a:endParaRPr lang="zh-CN" altLang="en-US" sz="2800" b="1" smtClean="0">
              <a:solidFill>
                <a:srgbClr val="FF0000"/>
              </a:solidFill>
              <a:sym typeface="+mn-ea"/>
            </a:endParaRPr>
          </a:p>
        </p:txBody>
      </p:sp>
      <p:sp>
        <p:nvSpPr>
          <p:cNvPr id="13" name="文本框 12"/>
          <p:cNvSpPr txBox="1"/>
          <p:nvPr>
            <p:custDataLst>
              <p:tags r:id="rId27"/>
            </p:custDataLst>
          </p:nvPr>
        </p:nvSpPr>
        <p:spPr>
          <a:xfrm>
            <a:off x="7778115" y="1732280"/>
            <a:ext cx="452120" cy="330835"/>
          </a:xfrm>
          <a:prstGeom prst="rect">
            <a:avLst/>
          </a:prstGeom>
          <a:noFill/>
        </p:spPr>
        <p:txBody>
          <a:bodyPr wrap="square" rtlCol="0" anchor="t">
            <a:spAutoFit/>
          </a:bodyPr>
          <a:lstStyle/>
          <a:p>
            <a:pPr algn="l">
              <a:buClrTx/>
              <a:buSzTx/>
              <a:buFontTx/>
            </a:pPr>
            <a:r>
              <a:rPr lang="en-US" altLang="zh-CN" sz="2800" b="1" smtClean="0">
                <a:solidFill>
                  <a:srgbClr val="FF0000"/>
                </a:solidFill>
                <a:latin typeface="+mn-ea"/>
                <a:sym typeface="+mn-ea"/>
              </a:rPr>
              <a:t>W</a:t>
            </a:r>
            <a:endParaRPr lang="en-US" altLang="zh-CN" sz="2800" b="1" smtClean="0">
              <a:solidFill>
                <a:srgbClr val="FF0000"/>
              </a:solidFill>
              <a:latin typeface="+mn-ea"/>
              <a:sym typeface="+mn-ea"/>
            </a:endParaRPr>
          </a:p>
        </p:txBody>
      </p:sp>
      <p:sp>
        <p:nvSpPr>
          <p:cNvPr id="14" name="文本框 13"/>
          <p:cNvSpPr txBox="1"/>
          <p:nvPr>
            <p:custDataLst>
              <p:tags r:id="rId28"/>
            </p:custDataLst>
          </p:nvPr>
        </p:nvSpPr>
        <p:spPr>
          <a:xfrm>
            <a:off x="8657590" y="1726565"/>
            <a:ext cx="952500" cy="330835"/>
          </a:xfrm>
          <a:prstGeom prst="rect">
            <a:avLst/>
          </a:prstGeom>
          <a:noFill/>
        </p:spPr>
        <p:txBody>
          <a:bodyPr wrap="square" rtlCol="0" anchor="t">
            <a:spAutoFit/>
          </a:bodyPr>
          <a:lstStyle/>
          <a:p>
            <a:r>
              <a:rPr lang="en-US" altLang="zh-CN" sz="2800" b="1" smtClean="0">
                <a:solidFill>
                  <a:srgbClr val="FF0000"/>
                </a:solidFill>
                <a:latin typeface="+mn-ea"/>
                <a:sym typeface="+mn-ea"/>
              </a:rPr>
              <a:t>W</a:t>
            </a:r>
            <a:endParaRPr lang="en-US" altLang="zh-CN" sz="2800" b="1" smtClean="0">
              <a:solidFill>
                <a:srgbClr val="FF0000"/>
              </a:solidFill>
              <a:latin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500"/>
                                        <p:tgtEl>
                                          <p:spTgt spid="8294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8439"/>
                                        </p:tgtEl>
                                        <p:attrNameLst>
                                          <p:attrName>style.visibility</p:attrName>
                                        </p:attrNameLst>
                                      </p:cBhvr>
                                      <p:to>
                                        <p:strVal val="visible"/>
                                      </p:to>
                                    </p:set>
                                    <p:anim calcmode="lin" valueType="num">
                                      <p:cBhvr additive="base">
                                        <p:cTn id="20" dur="500" fill="hold"/>
                                        <p:tgtEl>
                                          <p:spTgt spid="18439"/>
                                        </p:tgtEl>
                                        <p:attrNameLst>
                                          <p:attrName>ppt_x</p:attrName>
                                        </p:attrNameLst>
                                      </p:cBhvr>
                                      <p:tavLst>
                                        <p:tav tm="0">
                                          <p:val>
                                            <p:strVal val="#ppt_x"/>
                                          </p:val>
                                        </p:tav>
                                        <p:tav tm="100000">
                                          <p:val>
                                            <p:strVal val="#ppt_x"/>
                                          </p:val>
                                        </p:tav>
                                      </p:tavLst>
                                    </p:anim>
                                    <p:anim calcmode="lin" valueType="num">
                                      <p:cBhvr additive="base">
                                        <p:cTn id="21" dur="500" fill="hold"/>
                                        <p:tgtEl>
                                          <p:spTgt spid="1843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8440"/>
                                        </p:tgtEl>
                                        <p:attrNameLst>
                                          <p:attrName>style.visibility</p:attrName>
                                        </p:attrNameLst>
                                      </p:cBhvr>
                                      <p:to>
                                        <p:strVal val="visible"/>
                                      </p:to>
                                    </p:set>
                                    <p:anim calcmode="lin" valueType="num">
                                      <p:cBhvr additive="base">
                                        <p:cTn id="24" dur="500" fill="hold"/>
                                        <p:tgtEl>
                                          <p:spTgt spid="18440"/>
                                        </p:tgtEl>
                                        <p:attrNameLst>
                                          <p:attrName>ppt_x</p:attrName>
                                        </p:attrNameLst>
                                      </p:cBhvr>
                                      <p:tavLst>
                                        <p:tav tm="0">
                                          <p:val>
                                            <p:strVal val="#ppt_x"/>
                                          </p:val>
                                        </p:tav>
                                        <p:tav tm="100000">
                                          <p:val>
                                            <p:strVal val="#ppt_x"/>
                                          </p:val>
                                        </p:tav>
                                      </p:tavLst>
                                    </p:anim>
                                    <p:anim calcmode="lin" valueType="num">
                                      <p:cBhvr additive="base">
                                        <p:cTn id="25" dur="500" fill="hold"/>
                                        <p:tgtEl>
                                          <p:spTgt spid="1844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441"/>
                                        </p:tgtEl>
                                        <p:attrNameLst>
                                          <p:attrName>style.visibility</p:attrName>
                                        </p:attrNameLst>
                                      </p:cBhvr>
                                      <p:to>
                                        <p:strVal val="visible"/>
                                      </p:to>
                                    </p:set>
                                    <p:anim calcmode="lin" valueType="num">
                                      <p:cBhvr additive="base">
                                        <p:cTn id="32" dur="500" fill="hold"/>
                                        <p:tgtEl>
                                          <p:spTgt spid="18441"/>
                                        </p:tgtEl>
                                        <p:attrNameLst>
                                          <p:attrName>ppt_x</p:attrName>
                                        </p:attrNameLst>
                                      </p:cBhvr>
                                      <p:tavLst>
                                        <p:tav tm="0">
                                          <p:val>
                                            <p:strVal val="#ppt_x"/>
                                          </p:val>
                                        </p:tav>
                                        <p:tav tm="100000">
                                          <p:val>
                                            <p:strVal val="#ppt_x"/>
                                          </p:val>
                                        </p:tav>
                                      </p:tavLst>
                                    </p:anim>
                                    <p:anim calcmode="lin" valueType="num">
                                      <p:cBhvr additive="base">
                                        <p:cTn id="33" dur="500" fill="hold"/>
                                        <p:tgtEl>
                                          <p:spTgt spid="18441"/>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500"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7" presetClass="entr" presetSubtype="4" fill="hold" grpId="0" nodeType="withEffect">
                                  <p:stCondLst>
                                    <p:cond delay="0"/>
                                  </p:stCondLst>
                                  <p:childTnLst>
                                    <p:set>
                                      <p:cBhvr>
                                        <p:cTn id="39" dur="500"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2" presetClass="entr" presetSubtype="3"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1+#ppt_w/2"/>
                                          </p:val>
                                        </p:tav>
                                        <p:tav tm="100000">
                                          <p:val>
                                            <p:strVal val="#ppt_x"/>
                                          </p:val>
                                        </p:tav>
                                      </p:tavLst>
                                    </p:anim>
                                    <p:anim calcmode="lin" valueType="num">
                                      <p:cBhvr additive="base">
                                        <p:cTn id="5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3" fill="hold" nodeType="clickPar">
                      <p:stCondLst>
                        <p:cond delay="indefinite"/>
                      </p:stCondLst>
                      <p:childTnLst>
                        <p:par>
                          <p:cTn id="54" fill="hold" nodeType="after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2" presetClass="entr" presetSubtype="1"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4" fill="hold" nodeType="clickPar">
                      <p:stCondLst>
                        <p:cond delay="indefinite"/>
                      </p:stCondLst>
                      <p:childTnLst>
                        <p:par>
                          <p:cTn id="65" fill="hold" nodeType="afterGroup">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45058"/>
                                        </p:tgtEl>
                                        <p:attrNameLst>
                                          <p:attrName>style.visibility</p:attrName>
                                        </p:attrNameLst>
                                      </p:cBhvr>
                                      <p:to>
                                        <p:strVal val="visible"/>
                                      </p:to>
                                    </p:set>
                                    <p:animEffect transition="in" filter="barn(inVertical)">
                                      <p:cBhvr>
                                        <p:cTn id="68" dur="500"/>
                                        <p:tgtEl>
                                          <p:spTgt spid="45058"/>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5062"/>
                                        </p:tgtEl>
                                        <p:attrNameLst>
                                          <p:attrName>style.visibility</p:attrName>
                                        </p:attrNameLst>
                                      </p:cBhvr>
                                      <p:to>
                                        <p:strVal val="visible"/>
                                      </p:to>
                                    </p:set>
                                    <p:animEffect transition="in" filter="barn(inVertical)">
                                      <p:cBhvr>
                                        <p:cTn id="71" dur="500"/>
                                        <p:tgtEl>
                                          <p:spTgt spid="45062"/>
                                        </p:tgtEl>
                                      </p:cBhvr>
                                    </p:animEffect>
                                  </p:childTnLst>
                                </p:cTn>
                              </p:par>
                            </p:childTnLst>
                          </p:cTn>
                        </p:par>
                      </p:childTnLst>
                    </p:cTn>
                  </p:par>
                  <p:par>
                    <p:cTn id="72" fill="hold" nodeType="clickPar">
                      <p:stCondLst>
                        <p:cond delay="indefinite"/>
                      </p:stCondLst>
                      <p:childTnLst>
                        <p:par>
                          <p:cTn id="73" fill="hold" nodeType="afterGroup">
                            <p:stCondLst>
                              <p:cond delay="0"/>
                            </p:stCondLst>
                            <p:childTnLst>
                              <p:par>
                                <p:cTn id="74" presetID="7" presetClass="entr" presetSubtype="4" fill="hold" grpId="0" nodeType="clickEffect">
                                  <p:stCondLst>
                                    <p:cond delay="0"/>
                                  </p:stCondLst>
                                  <p:childTnLst>
                                    <p:set>
                                      <p:cBhvr>
                                        <p:cTn id="75" dur="1" fill="hold">
                                          <p:stCondLst>
                                            <p:cond delay="0"/>
                                          </p:stCondLst>
                                        </p:cTn>
                                        <p:tgtEl>
                                          <p:spTgt spid="45059"/>
                                        </p:tgtEl>
                                        <p:attrNameLst>
                                          <p:attrName>style.visibility</p:attrName>
                                        </p:attrNameLst>
                                      </p:cBhvr>
                                      <p:to>
                                        <p:strVal val="visible"/>
                                      </p:to>
                                    </p:set>
                                    <p:anim calcmode="lin" valueType="num">
                                      <p:cBhvr additive="base">
                                        <p:cTn id="76" dur="5000" fill="hold"/>
                                        <p:tgtEl>
                                          <p:spTgt spid="45059"/>
                                        </p:tgtEl>
                                        <p:attrNameLst>
                                          <p:attrName>ppt_x</p:attrName>
                                        </p:attrNameLst>
                                      </p:cBhvr>
                                      <p:tavLst>
                                        <p:tav tm="0">
                                          <p:val>
                                            <p:strVal val="#ppt_x"/>
                                          </p:val>
                                        </p:tav>
                                        <p:tav tm="100000">
                                          <p:val>
                                            <p:strVal val="#ppt_x"/>
                                          </p:val>
                                        </p:tav>
                                      </p:tavLst>
                                    </p:anim>
                                    <p:anim calcmode="lin" valueType="num">
                                      <p:cBhvr additive="base">
                                        <p:cTn id="77" dur="50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after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5060"/>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after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5061"/>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after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45063"/>
                                        </p:tgtEl>
                                        <p:attrNameLst>
                                          <p:attrName>style.visibility</p:attrName>
                                        </p:attrNameLst>
                                      </p:cBhvr>
                                      <p:to>
                                        <p:strVal val="visible"/>
                                      </p:to>
                                    </p:set>
                                    <p:animEffect transition="in" filter="barn(inVertical)">
                                      <p:cBhvr>
                                        <p:cTn id="90" dur="500"/>
                                        <p:tgtEl>
                                          <p:spTgt spid="45063"/>
                                        </p:tgtEl>
                                      </p:cBhvr>
                                    </p:animEffect>
                                  </p:childTnLst>
                                </p:cTn>
                              </p:par>
                            </p:childTnLst>
                          </p:cTn>
                        </p:par>
                      </p:childTnLst>
                    </p:cTn>
                  </p:par>
                  <p:par>
                    <p:cTn id="91" fill="hold" nodeType="clickPar">
                      <p:stCondLst>
                        <p:cond delay="indefinite"/>
                      </p:stCondLst>
                      <p:childTnLst>
                        <p:par>
                          <p:cTn id="92" fill="hold" nodeType="afterGroup">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45064"/>
                                        </p:tgtEl>
                                        <p:attrNameLst>
                                          <p:attrName>style.visibility</p:attrName>
                                        </p:attrNameLst>
                                      </p:cBhvr>
                                      <p:to>
                                        <p:strVal val="visible"/>
                                      </p:to>
                                    </p:set>
                                    <p:animEffect transition="in" filter="barn(inVertical)">
                                      <p:cBhvr>
                                        <p:cTn id="95" dur="500"/>
                                        <p:tgtEl>
                                          <p:spTgt spid="45064"/>
                                        </p:tgtEl>
                                      </p:cBhvr>
                                    </p:animEffect>
                                  </p:childTnLst>
                                </p:cTn>
                              </p:par>
                            </p:childTnLst>
                          </p:cTn>
                        </p:par>
                      </p:childTnLst>
                    </p:cTn>
                  </p:par>
                  <p:par>
                    <p:cTn id="96" fill="hold" nodeType="clickPar">
                      <p:stCondLst>
                        <p:cond delay="indefinite"/>
                      </p:stCondLst>
                      <p:childTnLst>
                        <p:par>
                          <p:cTn id="97" fill="hold" nodeType="after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1"/>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afterGroup">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barn(inVertical)">
                                      <p:cBhvr>
                                        <p:cTn id="104" dur="500"/>
                                        <p:tgtEl>
                                          <p:spTgt spid="10"/>
                                        </p:tgtEl>
                                      </p:cBhvr>
                                    </p:animEffect>
                                  </p:childTnLst>
                                </p:cTn>
                              </p:par>
                              <p:par>
                                <p:cTn id="105" presetID="2" presetClass="entr" presetSubtype="4" fill="hold" grpId="0" nodeType="withEffect">
                                  <p:stCondLst>
                                    <p:cond delay="0"/>
                                  </p:stCondLst>
                                  <p:childTnLst>
                                    <p:set>
                                      <p:cBhvr>
                                        <p:cTn id="106" dur="1" fill="hold">
                                          <p:stCondLst>
                                            <p:cond delay="0"/>
                                          </p:stCondLst>
                                        </p:cTn>
                                        <p:tgtEl>
                                          <p:spTgt spid="19458"/>
                                        </p:tgtEl>
                                        <p:attrNameLst>
                                          <p:attrName>style.visibility</p:attrName>
                                        </p:attrNameLst>
                                      </p:cBhvr>
                                      <p:to>
                                        <p:strVal val="visible"/>
                                      </p:to>
                                    </p:set>
                                    <p:anim calcmode="lin" valueType="num">
                                      <p:cBhvr additive="base">
                                        <p:cTn id="107" dur="500" fill="hold"/>
                                        <p:tgtEl>
                                          <p:spTgt spid="19458"/>
                                        </p:tgtEl>
                                        <p:attrNameLst>
                                          <p:attrName>ppt_x</p:attrName>
                                        </p:attrNameLst>
                                      </p:cBhvr>
                                      <p:tavLst>
                                        <p:tav tm="0">
                                          <p:val>
                                            <p:strVal val="#ppt_x"/>
                                          </p:val>
                                        </p:tav>
                                        <p:tav tm="100000">
                                          <p:val>
                                            <p:strVal val="#ppt_x"/>
                                          </p:val>
                                        </p:tav>
                                      </p:tavLst>
                                    </p:anim>
                                    <p:anim calcmode="lin" valueType="num">
                                      <p:cBhvr additive="base">
                                        <p:cTn id="10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P spid="3" grpId="0"/>
      <p:bldP spid="4" grpId="0"/>
      <p:bldP spid="5" grpId="0"/>
      <p:bldP spid="8" grpId="0"/>
      <p:bldP spid="9" grpId="0"/>
      <p:bldP spid="45058" grpId="0"/>
      <p:bldP spid="45062" grpId="0"/>
      <p:bldP spid="45059" grpId="0"/>
      <p:bldP spid="14" grpId="0"/>
      <p:bldP spid="13" grpId="0"/>
      <p:bldP spid="45060" grpId="0"/>
      <p:bldP spid="45061" grpId="0"/>
      <p:bldP spid="45063" grpId="0"/>
      <p:bldP spid="45064" grpId="0"/>
      <p:bldP spid="11" grpId="0"/>
      <p:bldP spid="10" grpId="0"/>
      <p:bldP spid="1945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2" name="TextBox 1"/>
          <p:cNvSpPr txBox="1"/>
          <p:nvPr>
            <p:custDataLst>
              <p:tags r:id="rId3"/>
            </p:custDataLst>
          </p:nvPr>
        </p:nvSpPr>
        <p:spPr>
          <a:xfrm>
            <a:off x="1695450" y="106045"/>
            <a:ext cx="5695950" cy="583565"/>
          </a:xfrm>
          <a:prstGeom prst="rect">
            <a:avLst/>
          </a:prstGeom>
          <a:noFill/>
        </p:spPr>
        <p:txBody>
          <a:bodyPr wrap="square" rtlCol="0">
            <a:spAutoFit/>
          </a:bodyPr>
          <a:lstStyle>
            <a:defPPr>
              <a:defRPr lang="zh-CN"/>
            </a:defPPr>
            <a:lvl1pPr>
              <a:defRPr sz="2400" b="1"/>
            </a:lvl1pPr>
          </a:lstStyle>
          <a:p>
            <a:r>
              <a:rPr lang="zh-CN" altLang="en-US" sz="3200" smtClean="0"/>
              <a:t>运用上述假说，解释实验现象：</a:t>
            </a:r>
            <a:endParaRPr lang="zh-CN" altLang="en-US" sz="3200" smtClean="0"/>
          </a:p>
        </p:txBody>
      </p:sp>
      <p:sp>
        <p:nvSpPr>
          <p:cNvPr id="32" name="Text Box 2"/>
          <p:cNvSpPr txBox="1">
            <a:spLocks noChangeArrowheads="1"/>
          </p:cNvSpPr>
          <p:nvPr>
            <p:custDataLst>
              <p:tags r:id="rId4"/>
            </p:custDataLst>
          </p:nvPr>
        </p:nvSpPr>
        <p:spPr bwMode="auto">
          <a:xfrm>
            <a:off x="3146425" y="862330"/>
            <a:ext cx="2611755" cy="470535"/>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spcBef>
                <a:spcPct val="50000"/>
              </a:spcBef>
              <a:buFont typeface="Arial" panose="020b0604020202020204" pitchFamily="34" charset="0"/>
              <a:buNone/>
            </a:pPr>
            <a:r>
              <a:rPr lang="zh-CN" altLang="zh-CN" sz="2400" b="1">
                <a:latin typeface="Times New Roman" panose="02020603050405020304" pitchFamily="18" charset="0"/>
                <a:ea typeface="黑体" panose="02010609060101010101" pitchFamily="49" charset="-122"/>
              </a:rPr>
              <a:t>X</a:t>
            </a:r>
            <a:r>
              <a:rPr lang="zh-CN" altLang="zh-CN" sz="2400" b="1" baseline="30000">
                <a:latin typeface="Times New Roman" panose="02020603050405020304" pitchFamily="18" charset="0"/>
                <a:ea typeface="黑体" panose="02010609060101010101" pitchFamily="49" charset="-122"/>
              </a:rPr>
              <a:t>W</a:t>
            </a:r>
            <a:r>
              <a:rPr lang="zh-CN" altLang="zh-CN" sz="2400" b="1">
                <a:latin typeface="Times New Roman" panose="02020603050405020304" pitchFamily="18" charset="0"/>
                <a:ea typeface="黑体" panose="02010609060101010101" pitchFamily="49" charset="-122"/>
              </a:rPr>
              <a:t>X</a:t>
            </a:r>
            <a:r>
              <a:rPr lang="zh-CN" altLang="zh-CN" sz="2400" b="1" baseline="30000">
                <a:latin typeface="Times New Roman" panose="02020603050405020304" pitchFamily="18" charset="0"/>
                <a:ea typeface="黑体" panose="02010609060101010101" pitchFamily="49" charset="-122"/>
              </a:rPr>
              <a:t>W</a:t>
            </a:r>
            <a:r>
              <a:rPr lang="zh-CN" altLang="zh-CN" sz="2400" b="1">
                <a:latin typeface="Times New Roman" panose="02020603050405020304" pitchFamily="18" charset="0"/>
                <a:ea typeface="黑体" panose="02010609060101010101" pitchFamily="49" charset="-122"/>
              </a:rPr>
              <a:t>红眼</a:t>
            </a:r>
            <a:r>
              <a:rPr lang="zh-CN" altLang="zh-CN" sz="2400" b="1" smtClean="0">
                <a:latin typeface="Times New Roman" panose="02020603050405020304" pitchFamily="18" charset="0"/>
                <a:ea typeface="黑体" panose="02010609060101010101" pitchFamily="49" charset="-122"/>
              </a:rPr>
              <a:t>（</a:t>
            </a:r>
            <a:r>
              <a:rPr lang="zh-CN" altLang="en-US" sz="2400" b="1" smtClean="0">
                <a:latin typeface="Times New Roman" panose="02020603050405020304" pitchFamily="18" charset="0"/>
                <a:ea typeface="黑体" panose="02010609060101010101" pitchFamily="49" charset="-122"/>
              </a:rPr>
              <a:t>雌</a:t>
            </a:r>
            <a:r>
              <a:rPr lang="zh-CN" altLang="zh-CN" sz="2400" b="1" smtClean="0">
                <a:latin typeface="Times New Roman" panose="02020603050405020304" pitchFamily="18" charset="0"/>
                <a:ea typeface="黑体" panose="02010609060101010101" pitchFamily="49" charset="-122"/>
              </a:rPr>
              <a:t>）</a:t>
            </a:r>
            <a:endParaRPr lang="zh-CN" altLang="zh-CN" sz="2400" b="1">
              <a:latin typeface="Times New Roman" panose="02020603050405020304" pitchFamily="18" charset="0"/>
              <a:ea typeface="黑体" panose="02010609060101010101" pitchFamily="49" charset="-122"/>
            </a:endParaRPr>
          </a:p>
        </p:txBody>
      </p:sp>
      <p:sp>
        <p:nvSpPr>
          <p:cNvPr id="33" name="Text Box 3"/>
          <p:cNvSpPr txBox="1">
            <a:spLocks noChangeArrowheads="1"/>
          </p:cNvSpPr>
          <p:nvPr>
            <p:custDataLst>
              <p:tags r:id="rId5"/>
            </p:custDataLst>
          </p:nvPr>
        </p:nvSpPr>
        <p:spPr bwMode="auto">
          <a:xfrm>
            <a:off x="5851910" y="868994"/>
            <a:ext cx="373079" cy="53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zh-CN" sz="2800" b="1">
                <a:latin typeface="Times New Roman" panose="02020603050405020304" pitchFamily="18" charset="0"/>
                <a:ea typeface="黑体" panose="02010609060101010101" pitchFamily="49" charset="-122"/>
              </a:rPr>
              <a:t>×</a:t>
            </a:r>
            <a:endParaRPr lang="zh-CN" altLang="zh-CN" sz="2800" b="1">
              <a:latin typeface="Times New Roman" panose="02020603050405020304" pitchFamily="18" charset="0"/>
              <a:ea typeface="黑体" panose="02010609060101010101" pitchFamily="49" charset="-122"/>
            </a:endParaRPr>
          </a:p>
        </p:txBody>
      </p:sp>
      <p:sp>
        <p:nvSpPr>
          <p:cNvPr id="34" name="Text Box 4"/>
          <p:cNvSpPr txBox="1">
            <a:spLocks noChangeArrowheads="1"/>
          </p:cNvSpPr>
          <p:nvPr>
            <p:custDataLst>
              <p:tags r:id="rId6"/>
            </p:custDataLst>
          </p:nvPr>
        </p:nvSpPr>
        <p:spPr bwMode="auto">
          <a:xfrm>
            <a:off x="6320155" y="862330"/>
            <a:ext cx="2423160" cy="470535"/>
          </a:xfrm>
          <a:prstGeom prst="rect">
            <a:avLst/>
          </a:prstGeom>
          <a:solidFill>
            <a:schemeClr val="tx2">
              <a:lumMod val="20000"/>
              <a:lumOff val="80000"/>
            </a:schemeClr>
          </a:solidFill>
          <a:ln w="9525">
            <a:solidFill>
              <a:schemeClr val="tx1"/>
            </a:solidFill>
            <a:miter lim="800000"/>
          </a:ln>
          <a:effec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spcBef>
                <a:spcPct val="50000"/>
              </a:spcBef>
              <a:buFont typeface="Arial" panose="020b0604020202020204" pitchFamily="34" charset="0"/>
              <a:buNone/>
            </a:pPr>
            <a:r>
              <a:rPr lang="zh-CN" altLang="zh-CN" sz="2400" b="1">
                <a:latin typeface="Times New Roman" panose="02020603050405020304" pitchFamily="18" charset="0"/>
                <a:ea typeface="黑体" panose="02010609060101010101" pitchFamily="49" charset="-122"/>
              </a:rPr>
              <a:t>X</a:t>
            </a:r>
            <a:r>
              <a:rPr lang="zh-CN" altLang="zh-CN" sz="2400" b="1" baseline="30000">
                <a:latin typeface="Times New Roman" panose="02020603050405020304" pitchFamily="18" charset="0"/>
                <a:ea typeface="黑体" panose="02010609060101010101" pitchFamily="49" charset="-122"/>
              </a:rPr>
              <a:t>w</a:t>
            </a:r>
            <a:r>
              <a:rPr lang="zh-CN" altLang="zh-CN" sz="2400" b="1">
                <a:latin typeface="Times New Roman" panose="02020603050405020304" pitchFamily="18" charset="0"/>
                <a:ea typeface="黑体" panose="02010609060101010101" pitchFamily="49" charset="-122"/>
              </a:rPr>
              <a:t>Y白眼</a:t>
            </a:r>
            <a:r>
              <a:rPr lang="zh-CN" altLang="zh-CN" sz="2400" b="1" smtClean="0">
                <a:latin typeface="Times New Roman" panose="02020603050405020304" pitchFamily="18" charset="0"/>
                <a:ea typeface="黑体" panose="02010609060101010101" pitchFamily="49" charset="-122"/>
              </a:rPr>
              <a:t>（</a:t>
            </a:r>
            <a:r>
              <a:rPr lang="zh-CN" altLang="en-US" sz="2400" b="1" smtClean="0">
                <a:latin typeface="Times New Roman" panose="02020603050405020304" pitchFamily="18" charset="0"/>
                <a:ea typeface="黑体" panose="02010609060101010101" pitchFamily="49" charset="-122"/>
              </a:rPr>
              <a:t>雄</a:t>
            </a:r>
            <a:r>
              <a:rPr lang="zh-CN" altLang="zh-CN" sz="2400" b="1" smtClean="0">
                <a:latin typeface="Times New Roman" panose="02020603050405020304" pitchFamily="18" charset="0"/>
                <a:ea typeface="黑体" panose="02010609060101010101" pitchFamily="49" charset="-122"/>
              </a:rPr>
              <a:t>）</a:t>
            </a:r>
            <a:endParaRPr lang="zh-CN" altLang="zh-CN" sz="2400" b="1">
              <a:latin typeface="Times New Roman" panose="02020603050405020304" pitchFamily="18" charset="0"/>
              <a:ea typeface="黑体" panose="02010609060101010101" pitchFamily="49" charset="-122"/>
            </a:endParaRPr>
          </a:p>
        </p:txBody>
      </p:sp>
      <p:sp>
        <p:nvSpPr>
          <p:cNvPr id="35" name="Line 5"/>
          <p:cNvSpPr>
            <a:spLocks noChangeShapeType="1"/>
          </p:cNvSpPr>
          <p:nvPr>
            <p:custDataLst>
              <p:tags r:id="rId7"/>
            </p:custDataLst>
          </p:nvPr>
        </p:nvSpPr>
        <p:spPr bwMode="auto">
          <a:xfrm flipH="1">
            <a:off x="4452398" y="1334323"/>
            <a:ext cx="0" cy="287967"/>
          </a:xfrm>
          <a:prstGeom prst="line">
            <a:avLst/>
          </a:prstGeom>
          <a:noFill/>
          <a:ln w="3810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393" tIns="51197" rIns="102393" bIns="51197"/>
          <a:lstStyle/>
          <a:p>
            <a:endParaRPr lang="zh-CN" altLang="en-US" sz="2000">
              <a:latin typeface="Times New Roman" panose="02020603050405020304" pitchFamily="18" charset="0"/>
              <a:ea typeface="黑体" panose="02010609060101010101" pitchFamily="49" charset="-122"/>
            </a:endParaRPr>
          </a:p>
        </p:txBody>
      </p:sp>
      <p:sp>
        <p:nvSpPr>
          <p:cNvPr id="36" name="Line 6"/>
          <p:cNvSpPr>
            <a:spLocks noChangeShapeType="1"/>
          </p:cNvSpPr>
          <p:nvPr>
            <p:custDataLst>
              <p:tags r:id="rId8"/>
            </p:custDataLst>
          </p:nvPr>
        </p:nvSpPr>
        <p:spPr bwMode="auto">
          <a:xfrm flipH="1">
            <a:off x="6792595" y="1316355"/>
            <a:ext cx="569595" cy="436880"/>
          </a:xfrm>
          <a:prstGeom prst="line">
            <a:avLst/>
          </a:prstGeom>
          <a:noFill/>
          <a:ln w="3810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393" tIns="51197" rIns="102393" bIns="51197"/>
          <a:lstStyle/>
          <a:p>
            <a:endParaRPr lang="zh-CN" altLang="en-US" sz="2000">
              <a:latin typeface="Times New Roman" panose="02020603050405020304" pitchFamily="18" charset="0"/>
              <a:ea typeface="黑体" panose="02010609060101010101" pitchFamily="49" charset="-122"/>
            </a:endParaRPr>
          </a:p>
        </p:txBody>
      </p:sp>
      <p:sp>
        <p:nvSpPr>
          <p:cNvPr id="37" name="Text Box 7"/>
          <p:cNvSpPr txBox="1">
            <a:spLocks noChangeArrowheads="1"/>
          </p:cNvSpPr>
          <p:nvPr>
            <p:custDataLst>
              <p:tags r:id="rId9"/>
            </p:custDataLst>
          </p:nvPr>
        </p:nvSpPr>
        <p:spPr bwMode="auto">
          <a:xfrm>
            <a:off x="4054175" y="1622029"/>
            <a:ext cx="797090" cy="532130"/>
          </a:xfrm>
          <a:prstGeom prst="rect">
            <a:avLst/>
          </a:prstGeom>
          <a:solidFill>
            <a:schemeClr val="accent3">
              <a:lumMod val="60000"/>
              <a:lumOff val="4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zh-CN" sz="2800" b="1">
                <a:latin typeface="Times New Roman" panose="02020603050405020304" pitchFamily="18" charset="0"/>
                <a:ea typeface="黑体" panose="02010609060101010101" pitchFamily="49" charset="-122"/>
              </a:rPr>
              <a:t>X</a:t>
            </a:r>
            <a:r>
              <a:rPr lang="zh-CN" altLang="zh-CN" sz="2800" b="1" baseline="30000">
                <a:latin typeface="Times New Roman" panose="02020603050405020304" pitchFamily="18" charset="0"/>
                <a:ea typeface="黑体" panose="02010609060101010101" pitchFamily="49" charset="-122"/>
              </a:rPr>
              <a:t>W</a:t>
            </a:r>
            <a:endParaRPr lang="zh-CN" altLang="zh-CN" sz="2800" b="1">
              <a:latin typeface="Times New Roman" panose="02020603050405020304" pitchFamily="18" charset="0"/>
              <a:ea typeface="黑体" panose="02010609060101010101" pitchFamily="49" charset="-122"/>
            </a:endParaRPr>
          </a:p>
        </p:txBody>
      </p:sp>
      <p:sp>
        <p:nvSpPr>
          <p:cNvPr id="38" name="Text Box 8"/>
          <p:cNvSpPr txBox="1">
            <a:spLocks noChangeArrowheads="1"/>
          </p:cNvSpPr>
          <p:nvPr>
            <p:custDataLst>
              <p:tags r:id="rId10"/>
            </p:custDataLst>
          </p:nvPr>
        </p:nvSpPr>
        <p:spPr bwMode="auto">
          <a:xfrm>
            <a:off x="7889240" y="1753235"/>
            <a:ext cx="628650" cy="532130"/>
          </a:xfrm>
          <a:prstGeom prst="rect">
            <a:avLst/>
          </a:prstGeom>
          <a:solidFill>
            <a:schemeClr val="accent3">
              <a:lumMod val="60000"/>
              <a:lumOff val="40000"/>
            </a:schemeClr>
          </a:solidFill>
          <a:ln w="9525">
            <a:solidFill>
              <a:schemeClr val="tx1"/>
            </a:solidFill>
            <a:miter lim="800000"/>
          </a:ln>
          <a:effec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zh-CN" sz="2800" b="1">
                <a:latin typeface="Times New Roman" panose="02020603050405020304" pitchFamily="18" charset="0"/>
                <a:ea typeface="黑体" panose="02010609060101010101" pitchFamily="49" charset="-122"/>
              </a:rPr>
              <a:t>Y</a:t>
            </a:r>
            <a:endParaRPr lang="zh-CN" altLang="zh-CN" sz="2800" b="1">
              <a:latin typeface="Times New Roman" panose="02020603050405020304" pitchFamily="18" charset="0"/>
              <a:ea typeface="黑体" panose="02010609060101010101" pitchFamily="49" charset="-122"/>
            </a:endParaRPr>
          </a:p>
        </p:txBody>
      </p:sp>
      <p:sp>
        <p:nvSpPr>
          <p:cNvPr id="39" name="Text Box 9"/>
          <p:cNvSpPr txBox="1">
            <a:spLocks noChangeArrowheads="1"/>
          </p:cNvSpPr>
          <p:nvPr>
            <p:custDataLst>
              <p:tags r:id="rId11"/>
            </p:custDataLst>
          </p:nvPr>
        </p:nvSpPr>
        <p:spPr bwMode="auto">
          <a:xfrm>
            <a:off x="6320155" y="1753235"/>
            <a:ext cx="780415" cy="532130"/>
          </a:xfrm>
          <a:prstGeom prst="rect">
            <a:avLst/>
          </a:prstGeom>
          <a:solidFill>
            <a:schemeClr val="accent3">
              <a:lumMod val="60000"/>
              <a:lumOff val="40000"/>
            </a:schemeClr>
          </a:solidFill>
          <a:ln w="9525">
            <a:solidFill>
              <a:schemeClr val="tx1"/>
            </a:solidFill>
            <a:miter lim="800000"/>
          </a:ln>
          <a:effec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zh-CN" sz="2800" b="1">
                <a:latin typeface="Times New Roman" panose="02020603050405020304" pitchFamily="18" charset="0"/>
                <a:ea typeface="黑体" panose="02010609060101010101" pitchFamily="49" charset="-122"/>
              </a:rPr>
              <a:t>X</a:t>
            </a:r>
            <a:r>
              <a:rPr lang="zh-CN" altLang="zh-CN" sz="2800" b="1" baseline="30000">
                <a:latin typeface="Times New Roman" panose="02020603050405020304" pitchFamily="18" charset="0"/>
                <a:ea typeface="黑体" panose="02010609060101010101" pitchFamily="49" charset="-122"/>
              </a:rPr>
              <a:t>w</a:t>
            </a:r>
            <a:endParaRPr lang="zh-CN" altLang="zh-CN" sz="2800" b="1" baseline="30000">
              <a:latin typeface="Times New Roman" panose="02020603050405020304" pitchFamily="18" charset="0"/>
              <a:ea typeface="黑体" panose="02010609060101010101" pitchFamily="49" charset="-122"/>
            </a:endParaRPr>
          </a:p>
        </p:txBody>
      </p:sp>
      <p:sp>
        <p:nvSpPr>
          <p:cNvPr id="40" name="Line 10"/>
          <p:cNvSpPr>
            <a:spLocks noChangeShapeType="1"/>
          </p:cNvSpPr>
          <p:nvPr>
            <p:custDataLst>
              <p:tags r:id="rId12"/>
            </p:custDataLst>
          </p:nvPr>
        </p:nvSpPr>
        <p:spPr bwMode="auto">
          <a:xfrm>
            <a:off x="4452620" y="2153920"/>
            <a:ext cx="635" cy="771525"/>
          </a:xfrm>
          <a:prstGeom prst="line">
            <a:avLst/>
          </a:prstGeom>
          <a:noFill/>
          <a:ln w="3810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393" tIns="51197" rIns="102393" bIns="51197"/>
          <a:lstStyle/>
          <a:p>
            <a:endParaRPr lang="zh-CN" altLang="en-US" sz="2000">
              <a:latin typeface="Times New Roman" panose="02020603050405020304" pitchFamily="18" charset="0"/>
              <a:ea typeface="黑体" panose="02010609060101010101" pitchFamily="49" charset="-122"/>
            </a:endParaRPr>
          </a:p>
        </p:txBody>
      </p:sp>
      <p:sp>
        <p:nvSpPr>
          <p:cNvPr id="41" name="Line 11"/>
          <p:cNvSpPr>
            <a:spLocks noChangeShapeType="1"/>
          </p:cNvSpPr>
          <p:nvPr>
            <p:custDataLst>
              <p:tags r:id="rId13"/>
            </p:custDataLst>
          </p:nvPr>
        </p:nvSpPr>
        <p:spPr bwMode="auto">
          <a:xfrm flipH="1">
            <a:off x="4598670" y="2285365"/>
            <a:ext cx="1991360" cy="640080"/>
          </a:xfrm>
          <a:prstGeom prst="line">
            <a:avLst/>
          </a:prstGeom>
          <a:noFill/>
          <a:ln w="3810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393" tIns="51197" rIns="102393" bIns="51197"/>
          <a:lstStyle/>
          <a:p>
            <a:endParaRPr lang="zh-CN" altLang="en-US" sz="2000">
              <a:latin typeface="Times New Roman" panose="02020603050405020304" pitchFamily="18" charset="0"/>
              <a:ea typeface="黑体" panose="02010609060101010101" pitchFamily="49" charset="-122"/>
            </a:endParaRPr>
          </a:p>
        </p:txBody>
      </p:sp>
      <p:sp>
        <p:nvSpPr>
          <p:cNvPr id="42" name="Line 12"/>
          <p:cNvSpPr>
            <a:spLocks noChangeShapeType="1"/>
          </p:cNvSpPr>
          <p:nvPr>
            <p:custDataLst>
              <p:tags r:id="rId14"/>
            </p:custDataLst>
          </p:nvPr>
        </p:nvSpPr>
        <p:spPr bwMode="auto">
          <a:xfrm>
            <a:off x="4598670" y="2153920"/>
            <a:ext cx="2763520" cy="772160"/>
          </a:xfrm>
          <a:prstGeom prst="line">
            <a:avLst/>
          </a:prstGeom>
          <a:noFill/>
          <a:ln w="3810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393" tIns="51197" rIns="102393" bIns="51197"/>
          <a:lstStyle/>
          <a:p>
            <a:endParaRPr lang="zh-CN" altLang="en-US" sz="2000">
              <a:latin typeface="Times New Roman" panose="02020603050405020304" pitchFamily="18" charset="0"/>
              <a:ea typeface="黑体" panose="02010609060101010101" pitchFamily="49" charset="-122"/>
            </a:endParaRPr>
          </a:p>
        </p:txBody>
      </p:sp>
      <p:sp>
        <p:nvSpPr>
          <p:cNvPr id="43" name="Line 13"/>
          <p:cNvSpPr>
            <a:spLocks noChangeShapeType="1"/>
          </p:cNvSpPr>
          <p:nvPr>
            <p:custDataLst>
              <p:tags r:id="rId15"/>
            </p:custDataLst>
          </p:nvPr>
        </p:nvSpPr>
        <p:spPr bwMode="auto">
          <a:xfrm flipH="1">
            <a:off x="7475220" y="2285365"/>
            <a:ext cx="718820" cy="640080"/>
          </a:xfrm>
          <a:prstGeom prst="line">
            <a:avLst/>
          </a:prstGeom>
          <a:noFill/>
          <a:ln w="3810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393" tIns="51197" rIns="102393" bIns="51197"/>
          <a:lstStyle/>
          <a:p>
            <a:endParaRPr lang="zh-CN" altLang="en-US" sz="2000">
              <a:latin typeface="Times New Roman" panose="02020603050405020304" pitchFamily="18" charset="0"/>
              <a:ea typeface="黑体" panose="02010609060101010101" pitchFamily="49" charset="-122"/>
            </a:endParaRPr>
          </a:p>
        </p:txBody>
      </p:sp>
      <p:sp>
        <p:nvSpPr>
          <p:cNvPr id="44" name="Text Box 14"/>
          <p:cNvSpPr txBox="1">
            <a:spLocks noChangeArrowheads="1"/>
          </p:cNvSpPr>
          <p:nvPr>
            <p:custDataLst>
              <p:tags r:id="rId16"/>
            </p:custDataLst>
          </p:nvPr>
        </p:nvSpPr>
        <p:spPr bwMode="auto">
          <a:xfrm>
            <a:off x="6416675" y="2926080"/>
            <a:ext cx="2478405" cy="470535"/>
          </a:xfrm>
          <a:prstGeom prst="rect">
            <a:avLst/>
          </a:prstGeom>
          <a:solidFill>
            <a:schemeClr val="accent1">
              <a:lumMod val="40000"/>
              <a:lumOff val="6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spcBef>
                <a:spcPct val="50000"/>
              </a:spcBef>
              <a:buFont typeface="Arial" panose="020b0604020202020204" pitchFamily="34" charset="0"/>
              <a:buNone/>
            </a:pPr>
            <a:r>
              <a:rPr lang="zh-CN" altLang="zh-CN" sz="2400" b="1">
                <a:latin typeface="Times New Roman" panose="02020603050405020304" pitchFamily="18" charset="0"/>
                <a:ea typeface="黑体" panose="02010609060101010101" pitchFamily="49" charset="-122"/>
              </a:rPr>
              <a:t>X</a:t>
            </a:r>
            <a:r>
              <a:rPr lang="zh-CN" altLang="zh-CN" sz="2400" b="1" baseline="30000">
                <a:latin typeface="Times New Roman" panose="02020603050405020304" pitchFamily="18" charset="0"/>
                <a:ea typeface="黑体" panose="02010609060101010101" pitchFamily="49" charset="-122"/>
              </a:rPr>
              <a:t>W</a:t>
            </a:r>
            <a:r>
              <a:rPr lang="zh-CN" altLang="zh-CN" sz="2400" b="1">
                <a:latin typeface="Times New Roman" panose="02020603050405020304" pitchFamily="18" charset="0"/>
                <a:ea typeface="黑体" panose="02010609060101010101" pitchFamily="49" charset="-122"/>
              </a:rPr>
              <a:t>Y红眼</a:t>
            </a:r>
            <a:r>
              <a:rPr lang="zh-CN" altLang="zh-CN" sz="2400" b="1" smtClean="0">
                <a:latin typeface="Times New Roman" panose="02020603050405020304" pitchFamily="18" charset="0"/>
                <a:ea typeface="黑体" panose="02010609060101010101" pitchFamily="49" charset="-122"/>
              </a:rPr>
              <a:t>（</a:t>
            </a:r>
            <a:r>
              <a:rPr lang="zh-CN" altLang="en-US" sz="2400" b="1">
                <a:latin typeface="Times New Roman" panose="02020603050405020304" pitchFamily="18" charset="0"/>
                <a:ea typeface="黑体" panose="02010609060101010101" pitchFamily="49" charset="-122"/>
              </a:rPr>
              <a:t> </a:t>
            </a:r>
            <a:r>
              <a:rPr lang="zh-CN" altLang="en-US" sz="2400" b="1" smtClean="0">
                <a:latin typeface="Times New Roman" panose="02020603050405020304" pitchFamily="18" charset="0"/>
                <a:ea typeface="黑体" panose="02010609060101010101" pitchFamily="49" charset="-122"/>
                <a:sym typeface="+mn-ea"/>
              </a:rPr>
              <a:t>雄</a:t>
            </a:r>
            <a:r>
              <a:rPr lang="zh-CN" altLang="en-US" sz="2400" b="1">
                <a:latin typeface="Times New Roman" panose="02020603050405020304" pitchFamily="18" charset="0"/>
                <a:ea typeface="黑体" panose="02010609060101010101" pitchFamily="49" charset="-122"/>
              </a:rPr>
              <a:t> </a:t>
            </a:r>
            <a:r>
              <a:rPr lang="zh-CN" altLang="zh-CN" sz="2400" b="1" smtClean="0">
                <a:latin typeface="Times New Roman" panose="02020603050405020304" pitchFamily="18" charset="0"/>
                <a:ea typeface="黑体" panose="02010609060101010101" pitchFamily="49" charset="-122"/>
              </a:rPr>
              <a:t>）</a:t>
            </a:r>
            <a:endParaRPr lang="zh-CN" altLang="zh-CN" sz="2400" b="1">
              <a:latin typeface="Times New Roman" panose="02020603050405020304" pitchFamily="18" charset="0"/>
              <a:ea typeface="黑体" panose="02010609060101010101" pitchFamily="49" charset="-122"/>
            </a:endParaRPr>
          </a:p>
        </p:txBody>
      </p:sp>
      <p:sp>
        <p:nvSpPr>
          <p:cNvPr id="45" name="Text Box 15"/>
          <p:cNvSpPr txBox="1">
            <a:spLocks noChangeArrowheads="1"/>
          </p:cNvSpPr>
          <p:nvPr>
            <p:custDataLst>
              <p:tags r:id="rId17"/>
            </p:custDataLst>
          </p:nvPr>
        </p:nvSpPr>
        <p:spPr bwMode="auto">
          <a:xfrm>
            <a:off x="3224530" y="2925445"/>
            <a:ext cx="2595245" cy="470535"/>
          </a:xfrm>
          <a:prstGeom prst="rect">
            <a:avLst/>
          </a:prstGeom>
          <a:solidFill>
            <a:schemeClr val="accent1">
              <a:lumMod val="40000"/>
              <a:lumOff val="6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spcBef>
                <a:spcPct val="50000"/>
              </a:spcBef>
              <a:buFont typeface="Arial" panose="020b0604020202020204" pitchFamily="34" charset="0"/>
              <a:buNone/>
            </a:pPr>
            <a:r>
              <a:rPr lang="zh-CN" altLang="zh-CN" sz="2400" b="1">
                <a:latin typeface="Times New Roman" panose="02020603050405020304" pitchFamily="18" charset="0"/>
                <a:ea typeface="黑体" panose="02010609060101010101" pitchFamily="49" charset="-122"/>
              </a:rPr>
              <a:t>X</a:t>
            </a:r>
            <a:r>
              <a:rPr lang="zh-CN" altLang="zh-CN" sz="2400" b="1" baseline="30000">
                <a:latin typeface="Times New Roman" panose="02020603050405020304" pitchFamily="18" charset="0"/>
                <a:ea typeface="黑体" panose="02010609060101010101" pitchFamily="49" charset="-122"/>
              </a:rPr>
              <a:t>W</a:t>
            </a:r>
            <a:r>
              <a:rPr lang="zh-CN" altLang="zh-CN" sz="2400" b="1">
                <a:latin typeface="Times New Roman" panose="02020603050405020304" pitchFamily="18" charset="0"/>
                <a:ea typeface="黑体" panose="02010609060101010101" pitchFamily="49" charset="-122"/>
              </a:rPr>
              <a:t>X</a:t>
            </a:r>
            <a:r>
              <a:rPr lang="en-US" altLang="zh-CN" sz="2400" b="1" baseline="30000">
                <a:latin typeface="Times New Roman" panose="02020603050405020304" pitchFamily="18" charset="0"/>
                <a:ea typeface="黑体" panose="02010609060101010101" pitchFamily="49" charset="-122"/>
              </a:rPr>
              <a:t>w</a:t>
            </a:r>
            <a:r>
              <a:rPr lang="zh-CN" altLang="zh-CN" sz="2400" b="1">
                <a:latin typeface="Times New Roman" panose="02020603050405020304" pitchFamily="18" charset="0"/>
                <a:ea typeface="黑体" panose="02010609060101010101" pitchFamily="49" charset="-122"/>
              </a:rPr>
              <a:t>红眼</a:t>
            </a:r>
            <a:r>
              <a:rPr lang="zh-CN" altLang="zh-CN" sz="2400" b="1" smtClean="0">
                <a:latin typeface="Times New Roman" panose="02020603050405020304" pitchFamily="18" charset="0"/>
                <a:ea typeface="黑体" panose="02010609060101010101" pitchFamily="49" charset="-122"/>
              </a:rPr>
              <a:t>（</a:t>
            </a:r>
            <a:r>
              <a:rPr lang="zh-CN" altLang="en-US" sz="2400" b="1">
                <a:latin typeface="Times New Roman" panose="02020603050405020304" pitchFamily="18" charset="0"/>
                <a:ea typeface="黑体" panose="02010609060101010101" pitchFamily="49" charset="-122"/>
              </a:rPr>
              <a:t> </a:t>
            </a:r>
            <a:r>
              <a:rPr lang="zh-CN" altLang="en-US" sz="2400" b="1" smtClean="0">
                <a:latin typeface="Times New Roman" panose="02020603050405020304" pitchFamily="18" charset="0"/>
                <a:ea typeface="黑体" panose="02010609060101010101" pitchFamily="49" charset="-122"/>
                <a:sym typeface="+mn-ea"/>
              </a:rPr>
              <a:t>雌</a:t>
            </a:r>
            <a:r>
              <a:rPr lang="zh-CN" altLang="en-US" sz="2400" b="1">
                <a:latin typeface="Times New Roman" panose="02020603050405020304" pitchFamily="18" charset="0"/>
                <a:ea typeface="黑体" panose="02010609060101010101" pitchFamily="49" charset="-122"/>
              </a:rPr>
              <a:t> </a:t>
            </a:r>
            <a:r>
              <a:rPr lang="zh-CN" altLang="zh-CN" sz="2400" b="1" smtClean="0">
                <a:latin typeface="Times New Roman" panose="02020603050405020304" pitchFamily="18" charset="0"/>
                <a:ea typeface="黑体" panose="02010609060101010101" pitchFamily="49" charset="-122"/>
              </a:rPr>
              <a:t>）</a:t>
            </a:r>
            <a:endParaRPr lang="zh-CN" altLang="zh-CN" sz="2400" b="1">
              <a:latin typeface="Times New Roman" panose="02020603050405020304" pitchFamily="18" charset="0"/>
              <a:ea typeface="黑体" panose="02010609060101010101" pitchFamily="49" charset="-122"/>
            </a:endParaRPr>
          </a:p>
        </p:txBody>
      </p:sp>
      <p:sp>
        <p:nvSpPr>
          <p:cNvPr id="46" name="Text Box 16"/>
          <p:cNvSpPr txBox="1">
            <a:spLocks noChangeArrowheads="1"/>
          </p:cNvSpPr>
          <p:nvPr>
            <p:custDataLst>
              <p:tags r:id="rId18"/>
            </p:custDataLst>
          </p:nvPr>
        </p:nvSpPr>
        <p:spPr bwMode="auto">
          <a:xfrm>
            <a:off x="5889754" y="2954930"/>
            <a:ext cx="527333" cy="53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zh-CN" sz="2800" b="1">
                <a:latin typeface="Times New Roman" panose="02020603050405020304" pitchFamily="18" charset="0"/>
                <a:ea typeface="黑体" panose="02010609060101010101" pitchFamily="49" charset="-122"/>
                <a:sym typeface="Arial" panose="020b0604020202020204" pitchFamily="34" charset="0"/>
              </a:rPr>
              <a:t>×</a:t>
            </a:r>
            <a:endParaRPr lang="zh-CN" altLang="zh-CN" sz="2800" b="1">
              <a:latin typeface="Times New Roman" panose="02020603050405020304" pitchFamily="18" charset="0"/>
              <a:ea typeface="黑体" panose="02010609060101010101" pitchFamily="49" charset="-122"/>
              <a:sym typeface="Arial" panose="020b0604020202020204" pitchFamily="34" charset="0"/>
            </a:endParaRPr>
          </a:p>
        </p:txBody>
      </p:sp>
      <p:sp>
        <p:nvSpPr>
          <p:cNvPr id="47" name="Text Box 17"/>
          <p:cNvSpPr txBox="1">
            <a:spLocks noChangeArrowheads="1"/>
          </p:cNvSpPr>
          <p:nvPr>
            <p:custDataLst>
              <p:tags r:id="rId19"/>
            </p:custDataLst>
          </p:nvPr>
        </p:nvSpPr>
        <p:spPr bwMode="auto">
          <a:xfrm>
            <a:off x="2422647" y="801794"/>
            <a:ext cx="344662" cy="532130"/>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800" b="1">
                <a:latin typeface="Times New Roman" panose="02020603050405020304" pitchFamily="18" charset="0"/>
                <a:ea typeface="黑体" panose="02010609060101010101" pitchFamily="49" charset="-122"/>
              </a:rPr>
              <a:t>P</a:t>
            </a:r>
            <a:endParaRPr lang="zh-CN" altLang="zh-CN" sz="2800" b="1">
              <a:latin typeface="Times New Roman" panose="02020603050405020304" pitchFamily="18" charset="0"/>
              <a:ea typeface="黑体" panose="02010609060101010101" pitchFamily="49" charset="-122"/>
            </a:endParaRPr>
          </a:p>
        </p:txBody>
      </p:sp>
      <p:sp>
        <p:nvSpPr>
          <p:cNvPr id="48" name="Text Box 18"/>
          <p:cNvSpPr txBox="1">
            <a:spLocks noChangeArrowheads="1"/>
          </p:cNvSpPr>
          <p:nvPr>
            <p:custDataLst>
              <p:tags r:id="rId20"/>
            </p:custDataLst>
          </p:nvPr>
        </p:nvSpPr>
        <p:spPr bwMode="auto">
          <a:xfrm>
            <a:off x="2530475" y="4529455"/>
            <a:ext cx="793750" cy="532130"/>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800" b="1">
                <a:latin typeface="Times New Roman" panose="02020603050405020304" pitchFamily="18" charset="0"/>
                <a:ea typeface="黑体" panose="02010609060101010101" pitchFamily="49" charset="-122"/>
              </a:rPr>
              <a:t>F</a:t>
            </a:r>
            <a:r>
              <a:rPr lang="zh-CN" altLang="zh-CN" sz="2800" b="1" baseline="-25000">
                <a:latin typeface="Times New Roman" panose="02020603050405020304" pitchFamily="18" charset="0"/>
                <a:ea typeface="黑体" panose="02010609060101010101" pitchFamily="49" charset="-122"/>
              </a:rPr>
              <a:t>2</a:t>
            </a:r>
            <a:endParaRPr lang="zh-CN" altLang="zh-CN" sz="2800" b="1" baseline="-25000">
              <a:latin typeface="Times New Roman" panose="02020603050405020304" pitchFamily="18" charset="0"/>
              <a:ea typeface="黑体" panose="02010609060101010101" pitchFamily="49" charset="-122"/>
            </a:endParaRPr>
          </a:p>
        </p:txBody>
      </p:sp>
      <p:sp>
        <p:nvSpPr>
          <p:cNvPr id="49" name="Text Box 19"/>
          <p:cNvSpPr txBox="1">
            <a:spLocks noChangeArrowheads="1"/>
          </p:cNvSpPr>
          <p:nvPr>
            <p:custDataLst>
              <p:tags r:id="rId21"/>
            </p:custDataLst>
          </p:nvPr>
        </p:nvSpPr>
        <p:spPr bwMode="auto">
          <a:xfrm>
            <a:off x="2422525" y="2820035"/>
            <a:ext cx="826135" cy="532130"/>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800" b="1">
                <a:latin typeface="Times New Roman" panose="02020603050405020304" pitchFamily="18" charset="0"/>
                <a:ea typeface="黑体" panose="02010609060101010101" pitchFamily="49" charset="-122"/>
              </a:rPr>
              <a:t>F</a:t>
            </a:r>
            <a:r>
              <a:rPr lang="zh-CN" altLang="zh-CN" sz="2800" b="1" baseline="-25000">
                <a:latin typeface="Times New Roman" panose="02020603050405020304" pitchFamily="18" charset="0"/>
                <a:ea typeface="黑体" panose="02010609060101010101" pitchFamily="49" charset="-122"/>
              </a:rPr>
              <a:t>1</a:t>
            </a:r>
            <a:endParaRPr lang="zh-CN" altLang="zh-CN" sz="2800" b="1" baseline="-25000">
              <a:latin typeface="Times New Roman" panose="02020603050405020304" pitchFamily="18" charset="0"/>
              <a:ea typeface="黑体" panose="02010609060101010101" pitchFamily="49" charset="-122"/>
            </a:endParaRPr>
          </a:p>
        </p:txBody>
      </p:sp>
      <p:sp>
        <p:nvSpPr>
          <p:cNvPr id="50" name="Text Box 20"/>
          <p:cNvSpPr txBox="1">
            <a:spLocks noChangeArrowheads="1"/>
          </p:cNvSpPr>
          <p:nvPr>
            <p:custDataLst>
              <p:tags r:id="rId22"/>
            </p:custDataLst>
          </p:nvPr>
        </p:nvSpPr>
        <p:spPr bwMode="auto">
          <a:xfrm>
            <a:off x="2422525" y="1583690"/>
            <a:ext cx="1009015" cy="470535"/>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400" b="1">
                <a:latin typeface="Times New Roman" panose="02020603050405020304" pitchFamily="18" charset="0"/>
                <a:ea typeface="黑体" panose="02010609060101010101" pitchFamily="49" charset="-122"/>
              </a:rPr>
              <a:t>配子</a:t>
            </a:r>
            <a:endParaRPr lang="zh-CN" altLang="zh-CN" sz="2400" b="1">
              <a:latin typeface="Times New Roman" panose="02020603050405020304" pitchFamily="18" charset="0"/>
              <a:ea typeface="黑体" panose="02010609060101010101" pitchFamily="49" charset="-122"/>
            </a:endParaRPr>
          </a:p>
        </p:txBody>
      </p:sp>
      <p:sp>
        <p:nvSpPr>
          <p:cNvPr id="88" name="Line 6"/>
          <p:cNvSpPr>
            <a:spLocks noChangeShapeType="1"/>
          </p:cNvSpPr>
          <p:nvPr>
            <p:custDataLst>
              <p:tags r:id="rId23"/>
            </p:custDataLst>
          </p:nvPr>
        </p:nvSpPr>
        <p:spPr bwMode="auto">
          <a:xfrm>
            <a:off x="7602220" y="1288415"/>
            <a:ext cx="506730" cy="529590"/>
          </a:xfrm>
          <a:prstGeom prst="line">
            <a:avLst/>
          </a:prstGeom>
          <a:noFill/>
          <a:ln w="3810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393" tIns="51197" rIns="102393" bIns="51197"/>
          <a:lstStyle/>
          <a:p>
            <a:endParaRPr lang="zh-CN" altLang="en-US" sz="2000">
              <a:latin typeface="Times New Roman" panose="02020603050405020304" pitchFamily="18" charset="0"/>
              <a:ea typeface="黑体" panose="02010609060101010101" pitchFamily="49" charset="-122"/>
            </a:endParaRPr>
          </a:p>
        </p:txBody>
      </p:sp>
      <p:sp>
        <p:nvSpPr>
          <p:cNvPr id="3" name="Line 5"/>
          <p:cNvSpPr>
            <a:spLocks noChangeShapeType="1"/>
          </p:cNvSpPr>
          <p:nvPr>
            <p:custDataLst>
              <p:tags r:id="rId24"/>
            </p:custDataLst>
          </p:nvPr>
        </p:nvSpPr>
        <p:spPr bwMode="auto">
          <a:xfrm flipH="1">
            <a:off x="6152928" y="3311713"/>
            <a:ext cx="0" cy="287967"/>
          </a:xfrm>
          <a:prstGeom prst="line">
            <a:avLst/>
          </a:prstGeom>
          <a:noFill/>
          <a:ln w="3810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393" tIns="51197" rIns="102393" bIns="51197"/>
          <a:lstStyle/>
          <a:p>
            <a:endParaRPr lang="zh-CN" altLang="en-US" sz="2000">
              <a:latin typeface="Times New Roman" panose="02020603050405020304" pitchFamily="18" charset="0"/>
              <a:ea typeface="黑体" panose="02010609060101010101" pitchFamily="49" charset="-122"/>
            </a:endParaRPr>
          </a:p>
        </p:txBody>
      </p:sp>
      <p:graphicFrame>
        <p:nvGraphicFramePr>
          <p:cNvPr id="4" name="表格 3"/>
          <p:cNvGraphicFramePr>
            <a:graphicFrameLocks noGrp="1"/>
          </p:cNvGraphicFramePr>
          <p:nvPr>
            <p:custDataLst>
              <p:tags r:id="rId25"/>
            </p:custDataLst>
          </p:nvPr>
        </p:nvGraphicFramePr>
        <p:xfrm>
          <a:off x="3128645" y="3662680"/>
          <a:ext cx="6035040" cy="2186940"/>
        </p:xfrm>
        <a:graphic>
          <a:graphicData uri="http://schemas.openxmlformats.org/drawingml/2006/table">
            <a:tbl>
              <a:tblPr firstRow="1" bandRow="1">
                <a:tableStyleId>{5C22544A-7EE6-4342-B048-85BDC9FD1C3A}</a:tableStyleId>
              </a:tblPr>
              <a:tblGrid>
                <a:gridCol w="1185545"/>
                <a:gridCol w="2463800"/>
                <a:gridCol w="2385695"/>
              </a:tblGrid>
              <a:tr h="639445">
                <a:tc>
                  <a:txBody>
                    <a:bodyPr vert="horz" wrap="square"/>
                    <a:lstStyle/>
                    <a:p>
                      <a:pPr algn="ctr">
                        <a:buNone/>
                      </a:pPr>
                      <a:r>
                        <a:rPr lang="zh-CN" altLang="zh-CN" sz="2400">
                          <a:solidFill>
                            <a:srgbClr val="000000"/>
                          </a:solidFill>
                          <a:latin typeface="Times New Roman" panose="02020603050405020304" pitchFamily="18" charset="0"/>
                          <a:ea typeface="黑体" panose="02010609060101010101" pitchFamily="49" charset="-122"/>
                          <a:sym typeface="+mn-ea"/>
                        </a:rPr>
                        <a:t>配子</a:t>
                      </a:r>
                      <a:endParaRPr lang="zh-CN" altLang="zh-CN" sz="2400">
                        <a:solidFill>
                          <a:srgbClr val="000000"/>
                        </a:solidFill>
                        <a:latin typeface="Times New Roman" panose="02020603050405020304" pitchFamily="18" charset="0"/>
                        <a:ea typeface="黑体" panose="02010609060101010101" pitchFamily="49" charset="-122"/>
                        <a:sym typeface="+mn-ea"/>
                      </a:endParaRPr>
                    </a:p>
                  </a:txBody>
                  <a:tcPr anchor="ctr"/>
                </a:tc>
                <a:tc>
                  <a:txBody>
                    <a:bodyPr vert="horz" wrap="square"/>
                    <a:lstStyle/>
                    <a:p>
                      <a:pPr algn="ctr">
                        <a:buNone/>
                      </a:pPr>
                      <a:endParaRPr lang="zh-CN" altLang="zh-CN" sz="2400" b="1" smtClean="0">
                        <a:solidFill>
                          <a:schemeClr val="tx1"/>
                        </a:solidFill>
                        <a:latin typeface="Times New Roman" panose="02020603050405020304" pitchFamily="18" charset="0"/>
                        <a:ea typeface="黑体" panose="02010609060101010101" pitchFamily="49" charset="-122"/>
                      </a:endParaRPr>
                    </a:p>
                    <a:p>
                      <a:pPr algn="ctr">
                        <a:buNone/>
                      </a:pPr>
                      <a:endParaRPr lang="zh-CN" altLang="zh-CN" sz="2400" smtClean="0">
                        <a:solidFill>
                          <a:schemeClr val="tx1"/>
                        </a:solidFill>
                        <a:latin typeface="Times New Roman" panose="02020603050405020304" pitchFamily="18" charset="0"/>
                        <a:ea typeface="黑体" panose="02010609060101010101" pitchFamily="49" charset="-122"/>
                      </a:endParaRPr>
                    </a:p>
                  </a:txBody>
                  <a:tcPr/>
                </a:tc>
                <a:tc>
                  <a:txBody>
                    <a:bodyPr vert="horz" wrap="square"/>
                    <a:lstStyle/>
                    <a:p>
                      <a:pPr>
                        <a:buNone/>
                      </a:pPr>
                      <a:endParaRPr lang="zh-CN" altLang="en-US"/>
                    </a:p>
                  </a:txBody>
                  <a:tcPr/>
                </a:tc>
              </a:tr>
              <a:tr h="681990">
                <a:tc>
                  <a:txBody>
                    <a:bodyPr vert="horz" wrap="square"/>
                    <a:lstStyle/>
                    <a:p>
                      <a:pPr algn="ctr">
                        <a:buNone/>
                      </a:pPr>
                      <a:r>
                        <a:rPr lang="zh-CN" altLang="zh-CN" sz="2800" b="1" smtClean="0">
                          <a:solidFill>
                            <a:schemeClr val="tx1"/>
                          </a:solidFill>
                          <a:latin typeface="Times New Roman" panose="02020603050405020304" pitchFamily="18" charset="0"/>
                          <a:ea typeface="黑体" panose="02010609060101010101" pitchFamily="49" charset="-122"/>
                          <a:sym typeface="+mn-ea"/>
                        </a:rPr>
                        <a:t>X</a:t>
                      </a:r>
                      <a:r>
                        <a:rPr lang="zh-CN" altLang="zh-CN" sz="2800" b="1" baseline="30000" smtClean="0">
                          <a:solidFill>
                            <a:schemeClr val="tx1"/>
                          </a:solidFill>
                          <a:latin typeface="Times New Roman" panose="02020603050405020304" pitchFamily="18" charset="0"/>
                          <a:ea typeface="黑体" panose="02010609060101010101" pitchFamily="49" charset="-122"/>
                          <a:sym typeface="+mn-ea"/>
                        </a:rPr>
                        <a:t>W</a:t>
                      </a:r>
                      <a:endParaRPr lang="zh-CN" altLang="zh-CN" sz="2800" b="1" smtClean="0">
                        <a:solidFill>
                          <a:schemeClr val="tx1"/>
                        </a:solidFill>
                        <a:latin typeface="Times New Roman" panose="02020603050405020304" pitchFamily="18" charset="0"/>
                        <a:ea typeface="黑体" panose="02010609060101010101" pitchFamily="49" charset="-122"/>
                        <a:sym typeface="+mn-ea"/>
                      </a:endParaRPr>
                    </a:p>
                  </a:txBody>
                  <a:tcPr anchor="ctr"/>
                </a:tc>
                <a:tc>
                  <a:txBody>
                    <a:bodyPr vert="horz" wrap="square"/>
                    <a:lstStyle/>
                    <a:p>
                      <a:pPr>
                        <a:buNone/>
                      </a:pPr>
                      <a:endParaRPr lang="zh-CN" altLang="en-US"/>
                    </a:p>
                  </a:txBody>
                  <a:tcPr/>
                </a:tc>
                <a:tc>
                  <a:txBody>
                    <a:bodyPr vert="horz" wrap="square"/>
                    <a:lstStyle/>
                    <a:p>
                      <a:pPr>
                        <a:buNone/>
                      </a:pPr>
                      <a:endParaRPr lang="zh-CN" altLang="en-US"/>
                    </a:p>
                  </a:txBody>
                  <a:tcPr/>
                </a:tc>
              </a:tr>
              <a:tr h="681990">
                <a:tc>
                  <a:txBody>
                    <a:bodyPr vert="horz" wrap="square"/>
                    <a:lstStyle/>
                    <a:p>
                      <a:pPr algn="ctr">
                        <a:buNone/>
                      </a:pPr>
                      <a:r>
                        <a:rPr lang="zh-CN" altLang="zh-CN" sz="2800" b="1" smtClean="0">
                          <a:solidFill>
                            <a:schemeClr val="tx1"/>
                          </a:solidFill>
                          <a:latin typeface="Times New Roman" panose="02020603050405020304" pitchFamily="18" charset="0"/>
                          <a:ea typeface="黑体" panose="02010609060101010101" pitchFamily="49" charset="-122"/>
                          <a:sym typeface="+mn-ea"/>
                        </a:rPr>
                        <a:t>X</a:t>
                      </a:r>
                      <a:r>
                        <a:rPr lang="zh-CN" altLang="zh-CN" sz="2800" b="1" baseline="30000" smtClean="0">
                          <a:solidFill>
                            <a:schemeClr val="tx1"/>
                          </a:solidFill>
                          <a:latin typeface="Times New Roman" panose="02020603050405020304" pitchFamily="18" charset="0"/>
                          <a:ea typeface="黑体" panose="02010609060101010101" pitchFamily="49" charset="-122"/>
                          <a:sym typeface="+mn-ea"/>
                        </a:rPr>
                        <a:t>w</a:t>
                      </a:r>
                      <a:endParaRPr lang="zh-CN" altLang="en-US" sz="2800" b="1"/>
                    </a:p>
                  </a:txBody>
                  <a:tcPr anchor="ctr"/>
                </a:tc>
                <a:tc>
                  <a:txBody>
                    <a:bodyPr vert="horz" wrap="square"/>
                    <a:lstStyle/>
                    <a:p>
                      <a:pPr>
                        <a:buNone/>
                      </a:pPr>
                      <a:endParaRPr lang="zh-CN" altLang="en-US"/>
                    </a:p>
                  </a:txBody>
                  <a:tcPr/>
                </a:tc>
                <a:tc>
                  <a:txBody>
                    <a:bodyPr vert="horz" wrap="square"/>
                    <a:lstStyle/>
                    <a:p>
                      <a:pPr>
                        <a:buNone/>
                      </a:pPr>
                      <a:endParaRPr lang="zh-CN" altLang="en-US"/>
                    </a:p>
                  </a:txBody>
                  <a:tcPr/>
                </a:tc>
              </a:tr>
            </a:tbl>
          </a:graphicData>
        </a:graphic>
      </p:graphicFrame>
      <p:sp>
        <p:nvSpPr>
          <p:cNvPr id="5" name="文本框 4"/>
          <p:cNvSpPr txBox="1"/>
          <p:nvPr>
            <p:custDataLst>
              <p:tags r:id="rId26"/>
            </p:custDataLst>
          </p:nvPr>
        </p:nvSpPr>
        <p:spPr>
          <a:xfrm>
            <a:off x="5250815" y="3851275"/>
            <a:ext cx="601345" cy="460375"/>
          </a:xfrm>
          <a:prstGeom prst="rect">
            <a:avLst/>
          </a:prstGeom>
          <a:noFill/>
        </p:spPr>
        <p:txBody>
          <a:bodyPr wrap="none" rtlCol="0" anchor="t">
            <a:spAutoFit/>
          </a:bodyPr>
          <a:lstStyle/>
          <a:p>
            <a:r>
              <a:rPr lang="zh-CN" altLang="zh-CN" sz="2400" b="1" smtClean="0">
                <a:latin typeface="Times New Roman" panose="02020603050405020304" pitchFamily="18" charset="0"/>
                <a:ea typeface="黑体" panose="02010609060101010101" pitchFamily="49" charset="-122"/>
                <a:sym typeface="+mn-ea"/>
              </a:rPr>
              <a:t>X</a:t>
            </a:r>
            <a:r>
              <a:rPr lang="zh-CN" altLang="zh-CN" sz="2400" b="1" baseline="30000" smtClean="0">
                <a:latin typeface="Times New Roman" panose="02020603050405020304" pitchFamily="18" charset="0"/>
                <a:ea typeface="黑体" panose="02010609060101010101" pitchFamily="49" charset="-122"/>
                <a:sym typeface="+mn-ea"/>
              </a:rPr>
              <a:t>W</a:t>
            </a:r>
            <a:endParaRPr lang="zh-CN" altLang="en-US"/>
          </a:p>
        </p:txBody>
      </p:sp>
      <p:sp>
        <p:nvSpPr>
          <p:cNvPr id="6" name="文本框 5"/>
          <p:cNvSpPr txBox="1"/>
          <p:nvPr>
            <p:custDataLst>
              <p:tags r:id="rId27"/>
            </p:custDataLst>
          </p:nvPr>
        </p:nvSpPr>
        <p:spPr>
          <a:xfrm>
            <a:off x="7889240" y="3820795"/>
            <a:ext cx="439420" cy="521970"/>
          </a:xfrm>
          <a:prstGeom prst="rect">
            <a:avLst/>
          </a:prstGeom>
          <a:noFill/>
        </p:spPr>
        <p:txBody>
          <a:bodyPr wrap="none" rtlCol="0" anchor="t">
            <a:spAutoFit/>
          </a:bodyPr>
          <a:lstStyle/>
          <a:p>
            <a:r>
              <a:rPr lang="zh-CN" altLang="zh-CN" sz="2800" b="1" smtClean="0">
                <a:latin typeface="Times New Roman" panose="02020603050405020304" pitchFamily="18" charset="0"/>
                <a:ea typeface="黑体" panose="02010609060101010101" pitchFamily="49" charset="-122"/>
                <a:sym typeface="+mn-ea"/>
              </a:rPr>
              <a:t>Y</a:t>
            </a:r>
            <a:endParaRPr lang="zh-CN" altLang="zh-CN" sz="2800" b="1" smtClean="0">
              <a:latin typeface="Times New Roman" panose="02020603050405020304" pitchFamily="18" charset="0"/>
              <a:ea typeface="黑体" panose="02010609060101010101" pitchFamily="49" charset="-122"/>
              <a:sym typeface="+mn-ea"/>
            </a:endParaRPr>
          </a:p>
        </p:txBody>
      </p:sp>
      <p:sp>
        <p:nvSpPr>
          <p:cNvPr id="52" name="Text Box 29"/>
          <p:cNvSpPr txBox="1">
            <a:spLocks noChangeArrowheads="1"/>
          </p:cNvSpPr>
          <p:nvPr>
            <p:custDataLst>
              <p:tags r:id="rId28"/>
            </p:custDataLst>
          </p:nvPr>
        </p:nvSpPr>
        <p:spPr bwMode="auto">
          <a:xfrm>
            <a:off x="4452620" y="4591050"/>
            <a:ext cx="2229485" cy="470535"/>
          </a:xfrm>
          <a:prstGeom prst="rect">
            <a:avLst/>
          </a:prstGeom>
          <a:solidFill>
            <a:schemeClr val="accent6">
              <a:lumMod val="40000"/>
              <a:lumOff val="60000"/>
            </a:schemeClr>
          </a:solidFill>
          <a:ln>
            <a:solidFill>
              <a:schemeClr val="tx1"/>
            </a:solidFill>
          </a:ln>
          <a:effec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400" b="1">
                <a:latin typeface="Times New Roman" panose="02020603050405020304" pitchFamily="18" charset="0"/>
                <a:ea typeface="黑体" panose="02010609060101010101" pitchFamily="49" charset="-122"/>
              </a:rPr>
              <a:t>X</a:t>
            </a:r>
            <a:r>
              <a:rPr lang="zh-CN" altLang="zh-CN" sz="2400" b="1" baseline="30000">
                <a:latin typeface="Times New Roman" panose="02020603050405020304" pitchFamily="18" charset="0"/>
                <a:ea typeface="黑体" panose="02010609060101010101" pitchFamily="49" charset="-122"/>
              </a:rPr>
              <a:t>W</a:t>
            </a:r>
            <a:r>
              <a:rPr lang="zh-CN" altLang="zh-CN" sz="2400" b="1">
                <a:latin typeface="Times New Roman" panose="02020603050405020304" pitchFamily="18" charset="0"/>
                <a:ea typeface="黑体" panose="02010609060101010101" pitchFamily="49" charset="-122"/>
              </a:rPr>
              <a:t>X</a:t>
            </a:r>
            <a:r>
              <a:rPr lang="zh-CN" altLang="zh-CN" sz="2400" b="1" baseline="30000">
                <a:latin typeface="Times New Roman" panose="02020603050405020304" pitchFamily="18" charset="0"/>
                <a:ea typeface="黑体" panose="02010609060101010101" pitchFamily="49" charset="-122"/>
              </a:rPr>
              <a:t>W</a:t>
            </a:r>
            <a:r>
              <a:rPr lang="zh-CN" altLang="zh-CN" sz="2400" b="1" smtClean="0">
                <a:latin typeface="Times New Roman" panose="02020603050405020304" pitchFamily="18" charset="0"/>
                <a:ea typeface="黑体" panose="02010609060101010101" pitchFamily="49" charset="-122"/>
              </a:rPr>
              <a:t>红眼</a:t>
            </a:r>
            <a:r>
              <a:rPr lang="en-US" altLang="zh-CN" sz="2400" b="1" smtClean="0">
                <a:latin typeface="Times New Roman" panose="02020603050405020304" pitchFamily="18" charset="0"/>
                <a:ea typeface="黑体" panose="02010609060101010101" pitchFamily="49" charset="-122"/>
              </a:rPr>
              <a:t>(</a:t>
            </a:r>
            <a:r>
              <a:rPr lang="zh-CN" altLang="en-US" sz="2400" b="1" smtClean="0">
                <a:latin typeface="Times New Roman" panose="02020603050405020304" pitchFamily="18" charset="0"/>
                <a:ea typeface="黑体" panose="02010609060101010101" pitchFamily="49" charset="-122"/>
                <a:sym typeface="+mn-ea"/>
              </a:rPr>
              <a:t>雌</a:t>
            </a:r>
            <a:r>
              <a:rPr lang="zh-CN" altLang="en-US" sz="2400" b="1" smtClean="0">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a:t>
            </a:r>
            <a:r>
              <a:rPr lang="en-US" altLang="zh-CN" sz="2000" b="1" smtClean="0">
                <a:latin typeface="Times New Roman" panose="02020603050405020304" pitchFamily="18" charset="0"/>
                <a:ea typeface="黑体" panose="02010609060101010101" pitchFamily="49" charset="-122"/>
              </a:rPr>
              <a:t>  </a:t>
            </a:r>
            <a:endParaRPr lang="zh-CN" altLang="zh-CN" sz="2000" b="1">
              <a:latin typeface="Times New Roman" panose="02020603050405020304" pitchFamily="18" charset="0"/>
              <a:ea typeface="黑体" panose="02010609060101010101" pitchFamily="49" charset="-122"/>
            </a:endParaRPr>
          </a:p>
        </p:txBody>
      </p:sp>
      <p:sp>
        <p:nvSpPr>
          <p:cNvPr id="53" name="Text Box 30"/>
          <p:cNvSpPr txBox="1">
            <a:spLocks noChangeArrowheads="1"/>
          </p:cNvSpPr>
          <p:nvPr>
            <p:custDataLst>
              <p:tags r:id="rId29"/>
            </p:custDataLst>
          </p:nvPr>
        </p:nvSpPr>
        <p:spPr bwMode="auto">
          <a:xfrm>
            <a:off x="4460875" y="5234940"/>
            <a:ext cx="2212975" cy="470535"/>
          </a:xfrm>
          <a:prstGeom prst="rect">
            <a:avLst/>
          </a:prstGeom>
          <a:solidFill>
            <a:schemeClr val="accent6">
              <a:lumMod val="40000"/>
              <a:lumOff val="60000"/>
            </a:schemeClr>
          </a:solidFill>
          <a:ln>
            <a:solidFill>
              <a:schemeClr val="tx1"/>
            </a:solidFill>
          </a:ln>
          <a:effec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400" b="1">
                <a:latin typeface="Times New Roman" panose="02020603050405020304" pitchFamily="18" charset="0"/>
                <a:ea typeface="黑体" panose="02010609060101010101" pitchFamily="49" charset="-122"/>
              </a:rPr>
              <a:t>X</a:t>
            </a:r>
            <a:r>
              <a:rPr lang="zh-CN" altLang="zh-CN" sz="2400" b="1" baseline="30000">
                <a:latin typeface="Times New Roman" panose="02020603050405020304" pitchFamily="18" charset="0"/>
                <a:ea typeface="黑体" panose="02010609060101010101" pitchFamily="49" charset="-122"/>
              </a:rPr>
              <a:t>W</a:t>
            </a:r>
            <a:r>
              <a:rPr lang="zh-CN" altLang="zh-CN" sz="2400" b="1">
                <a:latin typeface="Times New Roman" panose="02020603050405020304" pitchFamily="18" charset="0"/>
                <a:ea typeface="黑体" panose="02010609060101010101" pitchFamily="49" charset="-122"/>
              </a:rPr>
              <a:t>X</a:t>
            </a:r>
            <a:r>
              <a:rPr lang="zh-CN" altLang="zh-CN" sz="2400" b="1" baseline="30000">
                <a:latin typeface="Times New Roman" panose="02020603050405020304" pitchFamily="18" charset="0"/>
                <a:ea typeface="黑体" panose="02010609060101010101" pitchFamily="49" charset="-122"/>
              </a:rPr>
              <a:t>w</a:t>
            </a:r>
            <a:r>
              <a:rPr lang="zh-CN" altLang="zh-CN" sz="2400" b="1" smtClean="0">
                <a:latin typeface="Times New Roman" panose="02020603050405020304" pitchFamily="18" charset="0"/>
                <a:ea typeface="黑体" panose="02010609060101010101" pitchFamily="49" charset="-122"/>
              </a:rPr>
              <a:t>红眼</a:t>
            </a:r>
            <a:r>
              <a:rPr lang="en-US" altLang="zh-CN" sz="2400" b="1" smtClean="0">
                <a:latin typeface="Times New Roman" panose="02020603050405020304" pitchFamily="18" charset="0"/>
                <a:ea typeface="黑体" panose="02010609060101010101" pitchFamily="49" charset="-122"/>
              </a:rPr>
              <a:t>(</a:t>
            </a:r>
            <a:r>
              <a:rPr lang="zh-CN" altLang="en-US" sz="2400" b="1" smtClean="0">
                <a:latin typeface="Times New Roman" panose="02020603050405020304" pitchFamily="18" charset="0"/>
                <a:ea typeface="黑体" panose="02010609060101010101" pitchFamily="49" charset="-122"/>
                <a:sym typeface="+mn-ea"/>
              </a:rPr>
              <a:t>雌</a:t>
            </a:r>
            <a:r>
              <a:rPr lang="en-US" altLang="zh-CN" sz="2400" b="1" smtClean="0">
                <a:latin typeface="Times New Roman" panose="02020603050405020304" pitchFamily="18" charset="0"/>
                <a:ea typeface="黑体" panose="02010609060101010101" pitchFamily="49" charset="-122"/>
              </a:rPr>
              <a:t>)</a:t>
            </a:r>
            <a:endParaRPr lang="zh-CN" altLang="zh-CN" sz="2400" b="1">
              <a:latin typeface="Times New Roman" panose="02020603050405020304" pitchFamily="18" charset="0"/>
              <a:ea typeface="黑体" panose="02010609060101010101" pitchFamily="49" charset="-122"/>
            </a:endParaRPr>
          </a:p>
        </p:txBody>
      </p:sp>
      <p:sp>
        <p:nvSpPr>
          <p:cNvPr id="54" name="Text Box 31"/>
          <p:cNvSpPr txBox="1">
            <a:spLocks noChangeArrowheads="1"/>
          </p:cNvSpPr>
          <p:nvPr>
            <p:custDataLst>
              <p:tags r:id="rId30"/>
            </p:custDataLst>
          </p:nvPr>
        </p:nvSpPr>
        <p:spPr bwMode="auto">
          <a:xfrm>
            <a:off x="6792595" y="4591050"/>
            <a:ext cx="2139950" cy="470535"/>
          </a:xfrm>
          <a:prstGeom prst="rect">
            <a:avLst/>
          </a:prstGeom>
          <a:solidFill>
            <a:schemeClr val="accent6">
              <a:lumMod val="40000"/>
              <a:lumOff val="60000"/>
            </a:schemeClr>
          </a:solidFill>
          <a:ln>
            <a:solidFill>
              <a:schemeClr val="tx1"/>
            </a:solidFill>
          </a:ln>
          <a:effec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400" b="1">
                <a:latin typeface="Times New Roman" panose="02020603050405020304" pitchFamily="18" charset="0"/>
                <a:ea typeface="黑体" panose="02010609060101010101" pitchFamily="49" charset="-122"/>
              </a:rPr>
              <a:t>X</a:t>
            </a:r>
            <a:r>
              <a:rPr lang="zh-CN" altLang="zh-CN" sz="2400" b="1" baseline="30000">
                <a:latin typeface="Times New Roman" panose="02020603050405020304" pitchFamily="18" charset="0"/>
                <a:ea typeface="黑体" panose="02010609060101010101" pitchFamily="49" charset="-122"/>
              </a:rPr>
              <a:t>W</a:t>
            </a:r>
            <a:r>
              <a:rPr lang="zh-CN" altLang="zh-CN" sz="2400" b="1">
                <a:latin typeface="Times New Roman" panose="02020603050405020304" pitchFamily="18" charset="0"/>
                <a:ea typeface="黑体" panose="02010609060101010101" pitchFamily="49" charset="-122"/>
              </a:rPr>
              <a:t>Y</a:t>
            </a:r>
            <a:r>
              <a:rPr lang="zh-CN" altLang="zh-CN" sz="2400" b="1" smtClean="0">
                <a:latin typeface="Times New Roman" panose="02020603050405020304" pitchFamily="18" charset="0"/>
                <a:ea typeface="黑体" panose="02010609060101010101" pitchFamily="49" charset="-122"/>
              </a:rPr>
              <a:t>红眼</a:t>
            </a:r>
            <a:r>
              <a:rPr lang="en-US" altLang="zh-CN" sz="2400" b="1" smtClean="0">
                <a:latin typeface="Times New Roman" panose="02020603050405020304" pitchFamily="18" charset="0"/>
                <a:ea typeface="黑体" panose="02010609060101010101" pitchFamily="49" charset="-122"/>
              </a:rPr>
              <a:t>(</a:t>
            </a:r>
            <a:r>
              <a:rPr lang="zh-CN" altLang="en-US" sz="2400" b="1" smtClean="0">
                <a:latin typeface="Times New Roman" panose="02020603050405020304" pitchFamily="18" charset="0"/>
                <a:ea typeface="黑体" panose="02010609060101010101" pitchFamily="49" charset="-122"/>
                <a:sym typeface="+mn-ea"/>
              </a:rPr>
              <a:t>雄</a:t>
            </a:r>
            <a:r>
              <a:rPr lang="en-US" altLang="zh-CN" sz="2400" b="1" smtClean="0">
                <a:latin typeface="Times New Roman" panose="02020603050405020304" pitchFamily="18" charset="0"/>
                <a:ea typeface="黑体" panose="02010609060101010101" pitchFamily="49" charset="-122"/>
              </a:rPr>
              <a:t>)</a:t>
            </a:r>
            <a:endParaRPr lang="zh-CN" altLang="zh-CN" sz="2400" b="1">
              <a:latin typeface="Times New Roman" panose="02020603050405020304" pitchFamily="18" charset="0"/>
              <a:ea typeface="黑体" panose="02010609060101010101" pitchFamily="49" charset="-122"/>
            </a:endParaRPr>
          </a:p>
        </p:txBody>
      </p:sp>
      <p:sp>
        <p:nvSpPr>
          <p:cNvPr id="55" name="Text Box 32"/>
          <p:cNvSpPr txBox="1">
            <a:spLocks noChangeArrowheads="1"/>
          </p:cNvSpPr>
          <p:nvPr>
            <p:custDataLst>
              <p:tags r:id="rId31"/>
            </p:custDataLst>
          </p:nvPr>
        </p:nvSpPr>
        <p:spPr bwMode="auto">
          <a:xfrm>
            <a:off x="6837045" y="5234940"/>
            <a:ext cx="2095500" cy="470535"/>
          </a:xfrm>
          <a:prstGeom prst="rect">
            <a:avLst/>
          </a:prstGeom>
          <a:noFill/>
          <a:ln w="9525">
            <a:solidFill>
              <a:schemeClr val="tx1"/>
            </a:solidFill>
            <a:miter lim="800000"/>
          </a:ln>
          <a:effec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400" b="1">
                <a:latin typeface="Times New Roman" panose="02020603050405020304" pitchFamily="18" charset="0"/>
                <a:ea typeface="黑体" panose="02010609060101010101" pitchFamily="49" charset="-122"/>
              </a:rPr>
              <a:t>X</a:t>
            </a:r>
            <a:r>
              <a:rPr lang="zh-CN" altLang="zh-CN" sz="2400" b="1" baseline="30000">
                <a:latin typeface="Times New Roman" panose="02020603050405020304" pitchFamily="18" charset="0"/>
                <a:ea typeface="黑体" panose="02010609060101010101" pitchFamily="49" charset="-122"/>
              </a:rPr>
              <a:t>w</a:t>
            </a:r>
            <a:r>
              <a:rPr lang="zh-CN" altLang="zh-CN" sz="2400" b="1">
                <a:latin typeface="Times New Roman" panose="02020603050405020304" pitchFamily="18" charset="0"/>
                <a:ea typeface="黑体" panose="02010609060101010101" pitchFamily="49" charset="-122"/>
              </a:rPr>
              <a:t>Y</a:t>
            </a:r>
            <a:r>
              <a:rPr lang="zh-CN" altLang="zh-CN" sz="2400" b="1" smtClean="0">
                <a:latin typeface="Times New Roman" panose="02020603050405020304" pitchFamily="18" charset="0"/>
                <a:ea typeface="黑体" panose="02010609060101010101" pitchFamily="49" charset="-122"/>
              </a:rPr>
              <a:t>白眼</a:t>
            </a:r>
            <a:r>
              <a:rPr lang="en-US" altLang="zh-CN" sz="2400" b="1" smtClean="0">
                <a:latin typeface="Times New Roman" panose="02020603050405020304" pitchFamily="18" charset="0"/>
                <a:ea typeface="黑体" panose="02010609060101010101" pitchFamily="49" charset="-122"/>
              </a:rPr>
              <a:t>(</a:t>
            </a:r>
            <a:r>
              <a:rPr lang="zh-CN" altLang="en-US" sz="2400" b="1" smtClean="0">
                <a:latin typeface="Times New Roman" panose="02020603050405020304" pitchFamily="18" charset="0"/>
                <a:ea typeface="黑体" panose="02010609060101010101" pitchFamily="49" charset="-122"/>
                <a:sym typeface="+mn-ea"/>
              </a:rPr>
              <a:t>雄</a:t>
            </a:r>
            <a:r>
              <a:rPr lang="zh-CN" altLang="en-US" sz="2400" b="1" smtClean="0">
                <a:latin typeface="Times New Roman" panose="02020603050405020304" pitchFamily="18" charset="0"/>
                <a:ea typeface="黑体" panose="02010609060101010101" pitchFamily="49" charset="-122"/>
              </a:rPr>
              <a:t> </a:t>
            </a:r>
            <a:r>
              <a:rPr lang="en-US" altLang="zh-CN" sz="2400" b="1" smtClean="0">
                <a:latin typeface="Times New Roman" panose="02020603050405020304" pitchFamily="18" charset="0"/>
                <a:ea typeface="黑体" panose="02010609060101010101" pitchFamily="49" charset="-122"/>
              </a:rPr>
              <a:t>)</a:t>
            </a:r>
            <a:endParaRPr lang="zh-CN" altLang="zh-CN" sz="2400" b="1">
              <a:latin typeface="Times New Roman" panose="02020603050405020304" pitchFamily="18" charset="0"/>
              <a:ea typeface="黑体" panose="02010609060101010101" pitchFamily="49" charset="-122"/>
            </a:endParaRPr>
          </a:p>
        </p:txBody>
      </p:sp>
      <p:sp>
        <p:nvSpPr>
          <p:cNvPr id="12" name="文本框 11"/>
          <p:cNvSpPr txBox="1"/>
          <p:nvPr>
            <p:custDataLst>
              <p:tags r:id="rId32"/>
            </p:custDataLst>
          </p:nvPr>
        </p:nvSpPr>
        <p:spPr>
          <a:xfrm>
            <a:off x="2501265" y="5969635"/>
            <a:ext cx="1960880" cy="521970"/>
          </a:xfrm>
          <a:prstGeom prst="rect">
            <a:avLst/>
          </a:prstGeom>
          <a:solidFill>
            <a:schemeClr val="accent4">
              <a:lumMod val="20000"/>
              <a:lumOff val="80000"/>
            </a:schemeClr>
          </a:solidFill>
          <a:ln>
            <a:solidFill>
              <a:schemeClr val="accent4">
                <a:lumMod val="40000"/>
                <a:lumOff val="60000"/>
              </a:schemeClr>
            </a:solidFill>
          </a:ln>
        </p:spPr>
        <p:txBody>
          <a:bodyPr wrap="none" rtlCol="0">
            <a:spAutoFit/>
          </a:bodyPr>
          <a:lstStyle/>
          <a:p>
            <a:pPr fontAlgn="auto"/>
            <a:r>
              <a:rPr lang="zh-CN" altLang="en-US" sz="2800" b="1" noProof="1">
                <a:solidFill>
                  <a:schemeClr val="tx1">
                    <a:lumMod val="95000"/>
                    <a:lumOff val="5000"/>
                  </a:schemeClr>
                </a:solidFill>
                <a:latin typeface="+mn-lt"/>
                <a:ea typeface="+mn-ea"/>
                <a:cs typeface="+mn-cs"/>
              </a:rPr>
              <a:t>合理的解释</a:t>
            </a:r>
            <a:endParaRPr lang="zh-CN" altLang="en-US" sz="2800" b="1" noProof="1">
              <a:solidFill>
                <a:schemeClr val="tx1">
                  <a:lumMod val="95000"/>
                  <a:lumOff val="5000"/>
                </a:schemeClr>
              </a:solidFill>
            </a:endParaRPr>
          </a:p>
        </p:txBody>
      </p:sp>
      <p:sp>
        <p:nvSpPr>
          <p:cNvPr id="13" name="文本框 12"/>
          <p:cNvSpPr txBox="1"/>
          <p:nvPr>
            <p:custDataLst>
              <p:tags r:id="rId33"/>
            </p:custDataLst>
          </p:nvPr>
        </p:nvSpPr>
        <p:spPr>
          <a:xfrm>
            <a:off x="6096953" y="5969635"/>
            <a:ext cx="1960880" cy="521970"/>
          </a:xfrm>
          <a:prstGeom prst="rect">
            <a:avLst/>
          </a:prstGeom>
          <a:solidFill>
            <a:schemeClr val="accent4">
              <a:lumMod val="20000"/>
              <a:lumOff val="80000"/>
            </a:schemeClr>
          </a:solidFill>
          <a:ln>
            <a:solidFill>
              <a:schemeClr val="accent4">
                <a:lumMod val="40000"/>
                <a:lumOff val="60000"/>
              </a:schemeClr>
            </a:solidFill>
          </a:ln>
        </p:spPr>
        <p:txBody>
          <a:bodyPr wrap="none" rtlCol="0">
            <a:spAutoFit/>
          </a:bodyPr>
          <a:lstStyle/>
          <a:p>
            <a:pPr fontAlgn="auto"/>
            <a:r>
              <a:rPr lang="zh-CN" altLang="en-US" sz="2800" b="1" noProof="1">
                <a:solidFill>
                  <a:schemeClr val="tx1">
                    <a:lumMod val="95000"/>
                    <a:lumOff val="5000"/>
                  </a:schemeClr>
                </a:solidFill>
                <a:latin typeface="+mn-lt"/>
                <a:ea typeface="+mn-ea"/>
                <a:cs typeface="+mn-cs"/>
              </a:rPr>
              <a:t>假说的正确</a:t>
            </a:r>
            <a:endParaRPr lang="zh-CN" altLang="en-US" sz="2800" b="1" noProof="1">
              <a:solidFill>
                <a:schemeClr val="tx1">
                  <a:lumMod val="95000"/>
                  <a:lumOff val="5000"/>
                </a:schemeClr>
              </a:solidFill>
              <a:latin typeface="+mn-lt"/>
              <a:ea typeface="+mn-ea"/>
              <a:cs typeface="+mn-cs"/>
            </a:endParaRPr>
          </a:p>
        </p:txBody>
      </p:sp>
      <p:sp>
        <p:nvSpPr>
          <p:cNvPr id="14" name="右箭头 13"/>
          <p:cNvSpPr/>
          <p:nvPr>
            <p:custDataLst>
              <p:tags r:id="rId34"/>
            </p:custDataLst>
          </p:nvPr>
        </p:nvSpPr>
        <p:spPr>
          <a:xfrm>
            <a:off x="4556125" y="6064885"/>
            <a:ext cx="1541145" cy="331470"/>
          </a:xfrm>
          <a:prstGeom prst="rightArrow">
            <a:avLst/>
          </a:prstGeom>
          <a:gradFill>
            <a:gsLst>
              <a:gs pos="0">
                <a:srgbClr val="FBFB11"/>
              </a:gs>
              <a:gs pos="100000">
                <a:srgbClr val="838309"/>
              </a:gs>
            </a:gsLst>
            <a:lin ang="18900000" scaled="0"/>
          </a:gradFill>
          <a:ln w="28575" cmpd="sng">
            <a:solidFill>
              <a:srgbClr val="F3F3F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5" name="矩形 14"/>
          <p:cNvSpPr/>
          <p:nvPr>
            <p:custDataLst>
              <p:tags r:id="rId35"/>
            </p:custDataLst>
          </p:nvPr>
        </p:nvSpPr>
        <p:spPr>
          <a:xfrm>
            <a:off x="4927918" y="5518150"/>
            <a:ext cx="588645" cy="1198880"/>
          </a:xfrm>
          <a:prstGeom prst="rect">
            <a:avLst/>
          </a:prstGeom>
          <a:noFill/>
          <a:ln>
            <a:noFill/>
          </a:ln>
        </p:spPr>
        <p:txBody>
          <a:bodyPr wrap="none" rtlCol="0" anchor="t">
            <a:spAutoFit/>
          </a:bodyPr>
          <a:lstStyle/>
          <a:p>
            <a:pPr algn="ctr" fontAlgn="auto"/>
            <a:r>
              <a:rPr lang="en-US" altLang="zh-CN" sz="7200" b="1" strike="noStrike" noProof="1">
                <a:solidFill>
                  <a:srgbClr val="FF0000"/>
                </a:solidFill>
                <a:effectLst>
                  <a:reflection blurRad="6350" stA="53000" endA="300" endPos="35500" dir="5400000" sy="-90000" algn="bl" rotWithShape="0"/>
                </a:effectLst>
                <a:latin typeface="+mn-lt"/>
                <a:ea typeface="+mn-ea"/>
                <a:cs typeface="+mn-cs"/>
              </a:rPr>
              <a:t>?</a:t>
            </a:r>
            <a:endParaRPr lang="en-US" altLang="zh-CN" sz="7200" b="1" strike="noStrike" noProof="1">
              <a:solidFill>
                <a:srgbClr val="FF0000"/>
              </a:solidFill>
              <a:effectLst>
                <a:reflection blurRad="6350" stA="53000" endA="300" endPos="35500" dir="5400000" sy="-90000" algn="bl" rotWithShape="0"/>
              </a:effectLst>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15"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18"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3"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5"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4"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7"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6"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23"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grpId="17"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afterGroup">
                            <p:stCondLst>
                              <p:cond delay="0"/>
                            </p:stCondLst>
                            <p:childTnLst>
                              <p:par>
                                <p:cTn id="39" presetID="1" presetClass="entr" presetSubtype="0" fill="hold" grpId="8"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9"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par>
                          <p:cTn id="43" fill="hold" nodeType="afterGroup">
                            <p:stCondLst>
                              <p:cond delay="1"/>
                            </p:stCondLst>
                            <p:childTnLst>
                              <p:par>
                                <p:cTn id="44" presetID="1" presetClass="entr" presetSubtype="0" fill="hold" grpId="13" nodeType="after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1" presetClass="entr" presetSubtype="0" fill="hold" grpId="10"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ntr" presetSubtype="0" fill="hold" grpId="11" nodeType="with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childTnLst>
                          </p:cTn>
                        </p:par>
                        <p:par>
                          <p:cTn id="50" fill="hold" nodeType="afterGroup">
                            <p:stCondLst>
                              <p:cond delay="2"/>
                            </p:stCondLst>
                            <p:childTnLst>
                              <p:par>
                                <p:cTn id="51" presetID="1" presetClass="entr" presetSubtype="0" fill="hold" grpId="12" nodeType="after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afterGroup">
                            <p:stCondLst>
                              <p:cond delay="0"/>
                            </p:stCondLst>
                            <p:childTnLst>
                              <p:par>
                                <p:cTn id="55" presetID="1" presetClass="entr" presetSubtype="0" fill="hold" grpId="14"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afterGroup">
                            <p:stCondLst>
                              <p:cond delay="0"/>
                            </p:stCondLst>
                            <p:childTnLst>
                              <p:par>
                                <p:cTn id="59" presetID="4" presetClass="entr" presetSubtype="16"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ox(in)">
                                      <p:cBhvr>
                                        <p:cTn id="61" dur="2000"/>
                                        <p:tgtEl>
                                          <p:spTgt spid="4"/>
                                        </p:tgtEl>
                                      </p:cBhvr>
                                    </p:animEffect>
                                  </p:childTnLst>
                                </p:cTn>
                              </p:par>
                              <p:par>
                                <p:cTn id="62" presetID="4" presetClass="entr" presetSubtype="16"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ox(in)">
                                      <p:cBhvr>
                                        <p:cTn id="64" dur="2000"/>
                                        <p:tgtEl>
                                          <p:spTgt spid="3"/>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ox(in)">
                                      <p:cBhvr>
                                        <p:cTn id="67" dur="2000"/>
                                        <p:tgtEl>
                                          <p:spTgt spid="5"/>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ox(in)">
                                      <p:cBhvr>
                                        <p:cTn id="70" dur="2000"/>
                                        <p:tgtEl>
                                          <p:spTgt spid="6"/>
                                        </p:tgtEl>
                                      </p:cBhvr>
                                    </p:animEffect>
                                  </p:childTnLst>
                                </p:cTn>
                              </p:par>
                            </p:childTnLst>
                          </p:cTn>
                        </p:par>
                      </p:childTnLst>
                    </p:cTn>
                  </p:par>
                  <p:par>
                    <p:cTn id="71" fill="hold" nodeType="clickPar">
                      <p:stCondLst>
                        <p:cond delay="indefinite"/>
                      </p:stCondLst>
                      <p:childTnLst>
                        <p:par>
                          <p:cTn id="72" fill="hold" nodeType="afterGroup">
                            <p:stCondLst>
                              <p:cond delay="0"/>
                            </p:stCondLst>
                            <p:childTnLst>
                              <p:par>
                                <p:cTn id="73" presetID="1" presetClass="entr" presetSubtype="0" fill="hold" grpId="16"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afterGroup">
                            <p:stCondLst>
                              <p:cond delay="0"/>
                            </p:stCondLst>
                            <p:childTnLst>
                              <p:par>
                                <p:cTn id="77" presetID="1" presetClass="entr" presetSubtype="0" fill="hold" grpId="19" nodeType="click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afterGroup">
                            <p:stCondLst>
                              <p:cond delay="0"/>
                            </p:stCondLst>
                            <p:childTnLst>
                              <p:par>
                                <p:cTn id="81" presetID="1" presetClass="entr" presetSubtype="0" fill="hold" grpId="2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afterGroup">
                            <p:stCondLst>
                              <p:cond delay="0"/>
                            </p:stCondLst>
                            <p:childTnLst>
                              <p:par>
                                <p:cTn id="85" presetID="1" presetClass="entr" presetSubtype="0" fill="hold" grpId="21" nodeType="click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afterGroup">
                            <p:stCondLst>
                              <p:cond delay="0"/>
                            </p:stCondLst>
                            <p:childTnLst>
                              <p:par>
                                <p:cTn id="89" presetID="1" presetClass="entr" presetSubtype="0" fill="hold" grpId="22" nodeType="click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afterGroup">
                            <p:stCondLst>
                              <p:cond delay="0"/>
                            </p:stCondLst>
                            <p:childTnLst>
                              <p:par>
                                <p:cTn id="93" presetID="1" presetClass="entr" presetSubtype="0" fill="hold" grpId="3" nodeType="clickEffect">
                                  <p:stCondLst>
                                    <p:cond delay="0"/>
                                  </p:stCondLst>
                                  <p:childTnLst>
                                    <p:set>
                                      <p:cBhvr>
                                        <p:cTn id="94" dur="1" fill="hold">
                                          <p:stCondLst>
                                            <p:cond delay="0"/>
                                          </p:stCondLst>
                                        </p:cTn>
                                        <p:tgtEl>
                                          <p:spTgt spid="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after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blinds(horizontal)">
                                      <p:cBhvr>
                                        <p:cTn id="99" dur="500"/>
                                        <p:tgtEl>
                                          <p:spTgt spid="12"/>
                                        </p:tgtEl>
                                      </p:cBhvr>
                                    </p:animEffect>
                                  </p:childTnLst>
                                </p:cTn>
                              </p:par>
                            </p:childTnLst>
                          </p:cTn>
                        </p:par>
                      </p:childTnLst>
                    </p:cTn>
                  </p:par>
                  <p:par>
                    <p:cTn id="100" fill="hold" nodeType="clickPar">
                      <p:stCondLst>
                        <p:cond delay="indefinite"/>
                      </p:stCondLst>
                      <p:childTnLst>
                        <p:par>
                          <p:cTn id="101" fill="hold" nodeType="afterGroup">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4"/>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1"/>
      <p:bldP spid="34" grpId="2"/>
      <p:bldP spid="35" grpId="3"/>
      <p:bldP spid="36" grpId="4"/>
      <p:bldP spid="37" grpId="5"/>
      <p:bldP spid="38" grpId="6"/>
      <p:bldP spid="39" grpId="7"/>
      <p:bldP spid="40" grpId="8"/>
      <p:bldP spid="41" grpId="9"/>
      <p:bldP spid="42" grpId="10"/>
      <p:bldP spid="43" grpId="11"/>
      <p:bldP spid="44" grpId="12"/>
      <p:bldP spid="45" grpId="13"/>
      <p:bldP spid="46" grpId="14"/>
      <p:bldP spid="47" grpId="15"/>
      <p:bldP spid="48" grpId="16"/>
      <p:bldP spid="49" grpId="17"/>
      <p:bldP spid="50" grpId="18"/>
      <p:bldP spid="52" grpId="19"/>
      <p:bldP spid="53" grpId="20"/>
      <p:bldP spid="54" grpId="21"/>
      <p:bldP spid="55" grpId="22"/>
      <p:bldP spid="88" grpId="23"/>
      <p:bldP spid="3" grpId="3"/>
      <p:bldP spid="5" grpId="0"/>
      <p:bldP spid="6" grpId="0"/>
      <p:bldP spid="13" grpId="0"/>
      <p:bldP spid="14" grpId="0"/>
      <p:bldP spid="15" grpId="0"/>
      <p:bldP spid="1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60418" name="文本框 60417"/>
          <p:cNvSpPr txBox="1"/>
          <p:nvPr>
            <p:custDataLst>
              <p:tags r:id="rId3"/>
            </p:custDataLst>
          </p:nvPr>
        </p:nvSpPr>
        <p:spPr>
          <a:xfrm>
            <a:off x="321310" y="95250"/>
            <a:ext cx="5768340" cy="521970"/>
          </a:xfrm>
          <a:prstGeom prst="rect">
            <a:avLst/>
          </a:prstGeom>
          <a:noFill/>
          <a:ln w="9525">
            <a:noFill/>
          </a:ln>
        </p:spPr>
        <p:txBody>
          <a:bodyPr wrap="square">
            <a:spAutoFit/>
          </a:bodyPr>
          <a:lstStyle/>
          <a:p>
            <a:pPr>
              <a:spcBef>
                <a:spcPct val="50000"/>
              </a:spcBef>
            </a:pPr>
            <a:r>
              <a:rPr lang="zh-CN" altLang="en-US" sz="2800" b="1">
                <a:latin typeface="Times New Roman" panose="02020603050405020304" pitchFamily="18" charset="0"/>
                <a:ea typeface="黑体" panose="02010609060101010101" pitchFamily="49" charset="-122"/>
              </a:rPr>
              <a:t>（</a:t>
            </a:r>
            <a:r>
              <a:rPr lang="en-US" altLang="zh-CN" sz="2800" b="1">
                <a:latin typeface="Times New Roman" panose="02020603050405020304" pitchFamily="18" charset="0"/>
                <a:ea typeface="黑体" panose="02010609060101010101" pitchFamily="49" charset="-122"/>
              </a:rPr>
              <a:t>4</a:t>
            </a:r>
            <a:r>
              <a:rPr lang="zh-CN" altLang="en-US" sz="2800" b="1">
                <a:latin typeface="Times New Roman" panose="02020603050405020304" pitchFamily="18" charset="0"/>
                <a:ea typeface="黑体" panose="02010609060101010101" pitchFamily="49" charset="-122"/>
              </a:rPr>
              <a:t>）测交实验，进行演绎推理</a:t>
            </a:r>
            <a:endParaRPr lang="zh-CN" altLang="en-US" sz="2800" b="1">
              <a:latin typeface="Times New Roman" panose="02020603050405020304" pitchFamily="18" charset="0"/>
              <a:ea typeface="黑体" panose="02010609060101010101" pitchFamily="49" charset="-122"/>
            </a:endParaRPr>
          </a:p>
        </p:txBody>
      </p:sp>
      <p:sp>
        <p:nvSpPr>
          <p:cNvPr id="60419" name="文本框 60418"/>
          <p:cNvSpPr txBox="1"/>
          <p:nvPr>
            <p:custDataLst>
              <p:tags r:id="rId4"/>
            </p:custDataLst>
          </p:nvPr>
        </p:nvSpPr>
        <p:spPr>
          <a:xfrm>
            <a:off x="6202420" y="662074"/>
            <a:ext cx="683143" cy="704850"/>
          </a:xfrm>
          <a:prstGeom prst="rect">
            <a:avLst/>
          </a:prstGeom>
          <a:noFill/>
          <a:ln w="9525">
            <a:noFill/>
          </a:ln>
        </p:spPr>
        <p:txBody>
          <a:bodyPr>
            <a:spAutoFit/>
          </a:bodyPr>
          <a:lstStyle/>
          <a:p>
            <a:pPr>
              <a:spcBef>
                <a:spcPct val="50000"/>
              </a:spcBef>
            </a:pPr>
            <a:r>
              <a:rPr lang="en-US" altLang="zh-CN" sz="3985" b="1">
                <a:solidFill>
                  <a:schemeClr val="hlink"/>
                </a:solidFill>
                <a:latin typeface="Times New Roman" panose="02020603050405020304" pitchFamily="18" charset="0"/>
                <a:ea typeface="黑体" panose="02010609060101010101" pitchFamily="49" charset="-122"/>
              </a:rPr>
              <a:t>×</a:t>
            </a:r>
            <a:endParaRPr lang="en-US" altLang="zh-CN" sz="3985" b="1">
              <a:solidFill>
                <a:schemeClr val="hlink"/>
              </a:solidFill>
              <a:latin typeface="Times New Roman" panose="02020603050405020304" pitchFamily="18" charset="0"/>
              <a:ea typeface="黑体" panose="02010609060101010101" pitchFamily="49" charset="-122"/>
            </a:endParaRPr>
          </a:p>
        </p:txBody>
      </p:sp>
      <p:grpSp>
        <p:nvGrpSpPr>
          <p:cNvPr id="60422" name="组合 60421"/>
          <p:cNvGrpSpPr/>
          <p:nvPr>
            <p:custDataLst>
              <p:tags r:id="rId5"/>
            </p:custDataLst>
          </p:nvPr>
        </p:nvGrpSpPr>
        <p:grpSpPr>
          <a:xfrm>
            <a:off x="4305300" y="684530"/>
            <a:ext cx="303530" cy="531495"/>
            <a:chOff x="2016" y="2880"/>
            <a:chExt cx="192" cy="336"/>
          </a:xfrm>
        </p:grpSpPr>
        <p:sp>
          <p:nvSpPr>
            <p:cNvPr id="60423" name="椭圆 60422"/>
            <p:cNvSpPr/>
            <p:nvPr>
              <p:custDataLst>
                <p:tags r:id="rId6"/>
              </p:custDataLst>
            </p:nvPr>
          </p:nvSpPr>
          <p:spPr>
            <a:xfrm>
              <a:off x="2040" y="2880"/>
              <a:ext cx="144" cy="144"/>
            </a:xfrm>
            <a:prstGeom prst="ellipse">
              <a:avLst/>
            </a:prstGeom>
            <a:noFill/>
            <a:ln w="50800" cap="flat" cmpd="sng">
              <a:solidFill>
                <a:srgbClr val="FF6600"/>
              </a:solidFill>
              <a:prstDash val="solid"/>
              <a:headEnd type="none" w="med" len="med"/>
              <a:tailEnd type="none" w="med" len="med"/>
            </a:ln>
          </p:spPr>
          <p:txBody>
            <a:bodyPr/>
            <a:lstStyle/>
            <a:p>
              <a:endParaRPr lang="zh-CN" altLang="en-US" sz="1795"/>
            </a:p>
          </p:txBody>
        </p:sp>
        <p:grpSp>
          <p:nvGrpSpPr>
            <p:cNvPr id="60424" name="组合 60423"/>
            <p:cNvGrpSpPr/>
            <p:nvPr>
              <p:custDataLst>
                <p:tags r:id="rId7"/>
              </p:custDataLst>
            </p:nvPr>
          </p:nvGrpSpPr>
          <p:grpSpPr>
            <a:xfrm>
              <a:off x="2016" y="3024"/>
              <a:ext cx="192" cy="192"/>
              <a:chOff x="2016" y="3024"/>
              <a:chExt cx="192" cy="192"/>
            </a:xfrm>
          </p:grpSpPr>
          <p:sp>
            <p:nvSpPr>
              <p:cNvPr id="60425" name="直接连接符 60424"/>
              <p:cNvSpPr/>
              <p:nvPr>
                <p:custDataLst>
                  <p:tags r:id="rId8"/>
                </p:custDataLst>
              </p:nvPr>
            </p:nvSpPr>
            <p:spPr>
              <a:xfrm>
                <a:off x="2016" y="3120"/>
                <a:ext cx="192" cy="0"/>
              </a:xfrm>
              <a:prstGeom prst="line">
                <a:avLst/>
              </a:prstGeom>
              <a:ln w="50800" cap="flat" cmpd="sng">
                <a:solidFill>
                  <a:srgbClr val="FF6600"/>
                </a:solidFill>
                <a:prstDash val="solid"/>
                <a:headEnd type="none" w="med" len="med"/>
                <a:tailEnd type="none" w="med" len="med"/>
              </a:ln>
            </p:spPr>
            <p:txBody>
              <a:bodyPr/>
              <a:lstStyle/>
              <a:p>
                <a:endParaRPr sz="1795"/>
              </a:p>
            </p:txBody>
          </p:sp>
          <p:sp>
            <p:nvSpPr>
              <p:cNvPr id="60426" name="直接连接符 60425"/>
              <p:cNvSpPr/>
              <p:nvPr>
                <p:custDataLst>
                  <p:tags r:id="rId9"/>
                </p:custDataLst>
              </p:nvPr>
            </p:nvSpPr>
            <p:spPr>
              <a:xfrm flipH="1">
                <a:off x="2112" y="3024"/>
                <a:ext cx="0" cy="192"/>
              </a:xfrm>
              <a:prstGeom prst="line">
                <a:avLst/>
              </a:prstGeom>
              <a:ln w="50800" cap="flat" cmpd="sng">
                <a:solidFill>
                  <a:srgbClr val="FF6600"/>
                </a:solidFill>
                <a:prstDash val="solid"/>
                <a:headEnd type="none" w="med" len="med"/>
                <a:tailEnd type="none" w="med" len="med"/>
              </a:ln>
            </p:spPr>
            <p:txBody>
              <a:bodyPr/>
              <a:lstStyle/>
              <a:p>
                <a:endParaRPr sz="1795"/>
              </a:p>
            </p:txBody>
          </p:sp>
        </p:grpSp>
      </p:grpSp>
      <p:sp>
        <p:nvSpPr>
          <p:cNvPr id="60427" name="文本框 60426"/>
          <p:cNvSpPr txBox="1"/>
          <p:nvPr>
            <p:custDataLst>
              <p:tags r:id="rId10"/>
            </p:custDataLst>
          </p:nvPr>
        </p:nvSpPr>
        <p:spPr>
          <a:xfrm>
            <a:off x="4620895" y="723900"/>
            <a:ext cx="1366520" cy="581660"/>
          </a:xfrm>
          <a:prstGeom prst="rect">
            <a:avLst/>
          </a:prstGeom>
          <a:noFill/>
          <a:ln w="9525">
            <a:noFill/>
          </a:ln>
        </p:spPr>
        <p:txBody>
          <a:bodyPr>
            <a:spAutoFit/>
          </a:bodyPr>
          <a:lstStyle/>
          <a:p>
            <a:pPr>
              <a:spcBef>
                <a:spcPct val="50000"/>
              </a:spcBef>
            </a:pPr>
            <a:r>
              <a:rPr lang="en-US" altLang="zh-CN" sz="3190" b="1">
                <a:latin typeface="Times New Roman" panose="02020603050405020304" pitchFamily="18" charset="0"/>
              </a:rPr>
              <a:t>X</a:t>
            </a:r>
            <a:r>
              <a:rPr lang="en-US" altLang="zh-CN" sz="3190" b="1" baseline="40000">
                <a:latin typeface="Times New Roman" panose="02020603050405020304" pitchFamily="18" charset="0"/>
              </a:rPr>
              <a:t>W</a:t>
            </a:r>
            <a:r>
              <a:rPr lang="en-US" altLang="zh-CN" sz="3190" b="1">
                <a:latin typeface="Times New Roman" panose="02020603050405020304" pitchFamily="18" charset="0"/>
              </a:rPr>
              <a:t>X</a:t>
            </a:r>
            <a:r>
              <a:rPr lang="en-US" altLang="zh-CN" sz="3190" b="1" baseline="40000">
                <a:latin typeface="Times New Roman" panose="02020603050405020304" pitchFamily="18" charset="0"/>
              </a:rPr>
              <a:t>w</a:t>
            </a:r>
            <a:endParaRPr lang="en-US" altLang="zh-CN" sz="3190" b="1" baseline="40000">
              <a:latin typeface="Times New Roman" panose="02020603050405020304" pitchFamily="18" charset="0"/>
            </a:endParaRPr>
          </a:p>
        </p:txBody>
      </p:sp>
      <p:grpSp>
        <p:nvGrpSpPr>
          <p:cNvPr id="60430" name="组合 60429"/>
          <p:cNvGrpSpPr/>
          <p:nvPr>
            <p:custDataLst>
              <p:tags r:id="rId11"/>
            </p:custDataLst>
          </p:nvPr>
        </p:nvGrpSpPr>
        <p:grpSpPr>
          <a:xfrm>
            <a:off x="8666480" y="434340"/>
            <a:ext cx="455295" cy="455295"/>
            <a:chOff x="3216" y="2784"/>
            <a:chExt cx="288" cy="288"/>
          </a:xfrm>
        </p:grpSpPr>
        <p:sp>
          <p:nvSpPr>
            <p:cNvPr id="60431" name="椭圆 60430"/>
            <p:cNvSpPr/>
            <p:nvPr>
              <p:custDataLst>
                <p:tags r:id="rId12"/>
              </p:custDataLst>
            </p:nvPr>
          </p:nvSpPr>
          <p:spPr>
            <a:xfrm>
              <a:off x="3216" y="2928"/>
              <a:ext cx="144" cy="144"/>
            </a:xfrm>
            <a:prstGeom prst="ellipse">
              <a:avLst/>
            </a:prstGeom>
            <a:noFill/>
            <a:ln w="50800" cap="flat" cmpd="sng">
              <a:solidFill>
                <a:srgbClr val="FF6600"/>
              </a:solidFill>
              <a:prstDash val="solid"/>
              <a:headEnd type="none" w="med" len="med"/>
              <a:tailEnd type="none" w="med" len="med"/>
            </a:ln>
          </p:spPr>
          <p:txBody>
            <a:bodyPr/>
            <a:lstStyle/>
            <a:p>
              <a:endParaRPr lang="zh-CN" altLang="en-US" sz="1795"/>
            </a:p>
          </p:txBody>
        </p:sp>
        <p:sp>
          <p:nvSpPr>
            <p:cNvPr id="60432" name="任意多边形 60431"/>
            <p:cNvSpPr/>
            <p:nvPr>
              <p:custDataLst>
                <p:tags r:id="rId13"/>
              </p:custDataLst>
            </p:nvPr>
          </p:nvSpPr>
          <p:spPr>
            <a:xfrm>
              <a:off x="3338" y="2784"/>
              <a:ext cx="166" cy="167"/>
            </a:xfrm>
            <a:custGeom>
              <a:rect l="l" t="t" r="r" b="b"/>
              <a:pathLst>
                <a:path w="214" h="215">
                  <a:moveTo>
                    <a:pt x="0" y="215"/>
                  </a:moveTo>
                  <a:lnTo>
                    <a:pt x="214" y="0"/>
                  </a:lnTo>
                </a:path>
              </a:pathLst>
            </a:custGeom>
            <a:noFill/>
            <a:ln w="50800" cap="flat" cmpd="sng">
              <a:solidFill>
                <a:srgbClr val="FF6600"/>
              </a:solidFill>
              <a:prstDash val="solid"/>
              <a:headEnd type="none" w="med" len="med"/>
              <a:tailEnd type="triangle" w="med" len="med"/>
            </a:ln>
          </p:spPr>
          <p:txBody>
            <a:bodyPr/>
            <a:lstStyle/>
            <a:p>
              <a:endParaRPr lang="zh-CN" altLang="en-US" sz="1795"/>
            </a:p>
          </p:txBody>
        </p:sp>
      </p:grpSp>
      <p:sp>
        <p:nvSpPr>
          <p:cNvPr id="60433" name="文本框 60432"/>
          <p:cNvSpPr txBox="1"/>
          <p:nvPr>
            <p:custDataLst>
              <p:tags r:id="rId14"/>
            </p:custDataLst>
          </p:nvPr>
        </p:nvSpPr>
        <p:spPr>
          <a:xfrm>
            <a:off x="7602855" y="662305"/>
            <a:ext cx="1138555" cy="581660"/>
          </a:xfrm>
          <a:prstGeom prst="rect">
            <a:avLst/>
          </a:prstGeom>
          <a:noFill/>
          <a:ln w="9525">
            <a:noFill/>
          </a:ln>
        </p:spPr>
        <p:txBody>
          <a:bodyPr>
            <a:spAutoFit/>
          </a:bodyPr>
          <a:lstStyle/>
          <a:p>
            <a:pPr>
              <a:spcBef>
                <a:spcPct val="50000"/>
              </a:spcBef>
            </a:pPr>
            <a:r>
              <a:rPr lang="en-US" altLang="zh-CN" sz="3190" b="1">
                <a:latin typeface="Times New Roman" panose="02020603050405020304" pitchFamily="18" charset="0"/>
              </a:rPr>
              <a:t>X</a:t>
            </a:r>
            <a:r>
              <a:rPr lang="en-US" altLang="zh-CN" sz="3190" b="1" baseline="40000">
                <a:latin typeface="Times New Roman" panose="02020603050405020304" pitchFamily="18" charset="0"/>
              </a:rPr>
              <a:t>w</a:t>
            </a:r>
            <a:r>
              <a:rPr lang="en-US" altLang="zh-CN" sz="3190" b="1">
                <a:latin typeface="Times New Roman" panose="02020603050405020304" pitchFamily="18" charset="0"/>
              </a:rPr>
              <a:t>Y</a:t>
            </a:r>
            <a:endParaRPr lang="en-US" altLang="zh-CN" sz="3190" b="1">
              <a:latin typeface="Times New Roman" panose="02020603050405020304" pitchFamily="18" charset="0"/>
            </a:endParaRPr>
          </a:p>
        </p:txBody>
      </p:sp>
      <p:grpSp>
        <p:nvGrpSpPr>
          <p:cNvPr id="60434" name="组合 60433"/>
          <p:cNvGrpSpPr/>
          <p:nvPr>
            <p:custDataLst>
              <p:tags r:id="rId15"/>
            </p:custDataLst>
          </p:nvPr>
        </p:nvGrpSpPr>
        <p:grpSpPr>
          <a:xfrm>
            <a:off x="4881880" y="1185545"/>
            <a:ext cx="747395" cy="683260"/>
            <a:chOff x="2182" y="1089"/>
            <a:chExt cx="259" cy="525"/>
          </a:xfrm>
        </p:grpSpPr>
        <p:sp>
          <p:nvSpPr>
            <p:cNvPr id="60435" name="直接连接符 60434"/>
            <p:cNvSpPr/>
            <p:nvPr>
              <p:custDataLst>
                <p:tags r:id="rId16"/>
              </p:custDataLst>
            </p:nvPr>
          </p:nvSpPr>
          <p:spPr>
            <a:xfrm rot="1768553" flipH="1">
              <a:off x="2182" y="1114"/>
              <a:ext cx="0" cy="488"/>
            </a:xfrm>
            <a:prstGeom prst="line">
              <a:avLst/>
            </a:prstGeom>
            <a:ln w="38100" cap="flat" cmpd="sng">
              <a:solidFill>
                <a:schemeClr val="hlink"/>
              </a:solidFill>
              <a:prstDash val="solid"/>
              <a:headEnd type="none" w="med" len="med"/>
              <a:tailEnd type="triangle" w="med" len="med"/>
            </a:ln>
          </p:spPr>
          <p:txBody>
            <a:bodyPr/>
            <a:lstStyle/>
            <a:p>
              <a:endParaRPr sz="1795"/>
            </a:p>
          </p:txBody>
        </p:sp>
        <p:sp>
          <p:nvSpPr>
            <p:cNvPr id="60436" name="直接连接符 60435"/>
            <p:cNvSpPr/>
            <p:nvPr>
              <p:custDataLst>
                <p:tags r:id="rId17"/>
              </p:custDataLst>
            </p:nvPr>
          </p:nvSpPr>
          <p:spPr>
            <a:xfrm rot="-1296220">
              <a:off x="2383" y="1089"/>
              <a:ext cx="58" cy="525"/>
            </a:xfrm>
            <a:prstGeom prst="line">
              <a:avLst/>
            </a:prstGeom>
            <a:ln w="38100" cap="flat" cmpd="sng">
              <a:solidFill>
                <a:schemeClr val="hlink"/>
              </a:solidFill>
              <a:prstDash val="solid"/>
              <a:headEnd type="none" w="med" len="med"/>
              <a:tailEnd type="triangle" w="med" len="med"/>
            </a:ln>
          </p:spPr>
          <p:txBody>
            <a:bodyPr/>
            <a:lstStyle/>
            <a:p>
              <a:endParaRPr sz="1795"/>
            </a:p>
          </p:txBody>
        </p:sp>
      </p:grpSp>
      <p:sp>
        <p:nvSpPr>
          <p:cNvPr id="60437" name="文本框 60436"/>
          <p:cNvSpPr txBox="1"/>
          <p:nvPr>
            <p:custDataLst>
              <p:tags r:id="rId18"/>
            </p:custDataLst>
          </p:nvPr>
        </p:nvSpPr>
        <p:spPr>
          <a:xfrm>
            <a:off x="4251844" y="1868091"/>
            <a:ext cx="834953" cy="581660"/>
          </a:xfrm>
          <a:prstGeom prst="rect">
            <a:avLst/>
          </a:prstGeom>
          <a:noFill/>
          <a:ln w="9525">
            <a:noFill/>
          </a:ln>
        </p:spPr>
        <p:txBody>
          <a:bodyPr>
            <a:spAutoFit/>
          </a:bodyPr>
          <a:lstStyle/>
          <a:p>
            <a:pPr>
              <a:spcBef>
                <a:spcPct val="50000"/>
              </a:spcBef>
            </a:pPr>
            <a:r>
              <a:rPr lang="en-US" altLang="zh-CN" sz="3190" b="1">
                <a:latin typeface="Times New Roman" panose="02020603050405020304" pitchFamily="18" charset="0"/>
              </a:rPr>
              <a:t>X</a:t>
            </a:r>
            <a:r>
              <a:rPr lang="en-US" altLang="zh-CN" sz="3190" b="1" baseline="40000">
                <a:latin typeface="Times New Roman" panose="02020603050405020304" pitchFamily="18" charset="0"/>
              </a:rPr>
              <a:t>W</a:t>
            </a:r>
            <a:endParaRPr lang="en-US" altLang="zh-CN" sz="3190" b="1" baseline="40000">
              <a:latin typeface="Times New Roman" panose="02020603050405020304" pitchFamily="18" charset="0"/>
            </a:endParaRPr>
          </a:p>
        </p:txBody>
      </p:sp>
      <p:sp>
        <p:nvSpPr>
          <p:cNvPr id="60438" name="文本框 60437"/>
          <p:cNvSpPr txBox="1"/>
          <p:nvPr>
            <p:custDataLst>
              <p:tags r:id="rId19"/>
            </p:custDataLst>
          </p:nvPr>
        </p:nvSpPr>
        <p:spPr>
          <a:xfrm>
            <a:off x="5558351" y="1808401"/>
            <a:ext cx="834953" cy="581660"/>
          </a:xfrm>
          <a:prstGeom prst="rect">
            <a:avLst/>
          </a:prstGeom>
          <a:noFill/>
          <a:ln w="9525">
            <a:noFill/>
          </a:ln>
        </p:spPr>
        <p:txBody>
          <a:bodyPr>
            <a:spAutoFit/>
          </a:bodyPr>
          <a:lstStyle/>
          <a:p>
            <a:pPr>
              <a:spcBef>
                <a:spcPct val="50000"/>
              </a:spcBef>
            </a:pPr>
            <a:r>
              <a:rPr lang="en-US" altLang="zh-CN" sz="3190" b="1" err="1">
                <a:latin typeface="Times New Roman" panose="02020603050405020304" pitchFamily="18" charset="0"/>
              </a:rPr>
              <a:t>X</a:t>
            </a:r>
            <a:r>
              <a:rPr lang="en-US" altLang="zh-CN" sz="3190" b="1" baseline="40000" err="1">
                <a:latin typeface="Times New Roman" panose="02020603050405020304" pitchFamily="18" charset="0"/>
              </a:rPr>
              <a:t>w</a:t>
            </a:r>
            <a:endParaRPr lang="en-US" altLang="zh-CN" sz="3190" b="1" baseline="40000" err="1">
              <a:latin typeface="Times New Roman" panose="02020603050405020304" pitchFamily="18" charset="0"/>
            </a:endParaRPr>
          </a:p>
        </p:txBody>
      </p:sp>
      <p:grpSp>
        <p:nvGrpSpPr>
          <p:cNvPr id="60439" name="组合 60438"/>
          <p:cNvGrpSpPr/>
          <p:nvPr>
            <p:custDataLst>
              <p:tags r:id="rId20"/>
            </p:custDataLst>
          </p:nvPr>
        </p:nvGrpSpPr>
        <p:grpSpPr>
          <a:xfrm>
            <a:off x="7638210" y="1168098"/>
            <a:ext cx="700130" cy="830006"/>
            <a:chOff x="3503" y="1034"/>
            <a:chExt cx="207" cy="446"/>
          </a:xfrm>
        </p:grpSpPr>
        <p:sp>
          <p:nvSpPr>
            <p:cNvPr id="60440" name="直接连接符 60439"/>
            <p:cNvSpPr/>
            <p:nvPr>
              <p:custDataLst>
                <p:tags r:id="rId21"/>
              </p:custDataLst>
            </p:nvPr>
          </p:nvSpPr>
          <p:spPr>
            <a:xfrm rot="1768553" flipH="1">
              <a:off x="3503" y="1034"/>
              <a:ext cx="11" cy="446"/>
            </a:xfrm>
            <a:prstGeom prst="line">
              <a:avLst/>
            </a:prstGeom>
            <a:ln w="38100" cap="flat" cmpd="sng">
              <a:solidFill>
                <a:schemeClr val="hlink"/>
              </a:solidFill>
              <a:prstDash val="solid"/>
              <a:headEnd type="none" w="med" len="med"/>
              <a:tailEnd type="triangle" w="med" len="med"/>
            </a:ln>
          </p:spPr>
          <p:txBody>
            <a:bodyPr/>
            <a:lstStyle/>
            <a:p>
              <a:endParaRPr sz="1795"/>
            </a:p>
          </p:txBody>
        </p:sp>
        <p:sp>
          <p:nvSpPr>
            <p:cNvPr id="60441" name="直接连接符 60440"/>
            <p:cNvSpPr/>
            <p:nvPr>
              <p:custDataLst>
                <p:tags r:id="rId22"/>
              </p:custDataLst>
            </p:nvPr>
          </p:nvSpPr>
          <p:spPr>
            <a:xfrm rot="-1296220">
              <a:off x="3674" y="1052"/>
              <a:ext cx="36" cy="425"/>
            </a:xfrm>
            <a:prstGeom prst="line">
              <a:avLst/>
            </a:prstGeom>
            <a:ln w="38100" cap="flat" cmpd="sng">
              <a:solidFill>
                <a:schemeClr val="hlink"/>
              </a:solidFill>
              <a:prstDash val="solid"/>
              <a:headEnd type="none" w="med" len="med"/>
              <a:tailEnd type="triangle" w="med" len="med"/>
            </a:ln>
          </p:spPr>
          <p:txBody>
            <a:bodyPr/>
            <a:lstStyle/>
            <a:p>
              <a:endParaRPr sz="1795"/>
            </a:p>
          </p:txBody>
        </p:sp>
      </p:grpSp>
      <p:sp>
        <p:nvSpPr>
          <p:cNvPr id="60442" name="文本框 60441"/>
          <p:cNvSpPr txBox="1"/>
          <p:nvPr>
            <p:custDataLst>
              <p:tags r:id="rId23"/>
            </p:custDataLst>
          </p:nvPr>
        </p:nvSpPr>
        <p:spPr>
          <a:xfrm>
            <a:off x="8286891" y="1808696"/>
            <a:ext cx="834953" cy="581660"/>
          </a:xfrm>
          <a:prstGeom prst="rect">
            <a:avLst/>
          </a:prstGeom>
          <a:noFill/>
          <a:ln w="9525">
            <a:noFill/>
          </a:ln>
        </p:spPr>
        <p:txBody>
          <a:bodyPr>
            <a:spAutoFit/>
          </a:bodyPr>
          <a:lstStyle/>
          <a:p>
            <a:pPr>
              <a:spcBef>
                <a:spcPct val="50000"/>
              </a:spcBef>
            </a:pPr>
            <a:r>
              <a:rPr lang="en-US" altLang="zh-CN" sz="3190" b="1">
                <a:latin typeface="Times New Roman" panose="02020603050405020304" pitchFamily="18" charset="0"/>
              </a:rPr>
              <a:t>Y</a:t>
            </a:r>
            <a:endParaRPr lang="en-US" altLang="zh-CN" sz="3190" b="1">
              <a:latin typeface="Times New Roman" panose="02020603050405020304" pitchFamily="18" charset="0"/>
            </a:endParaRPr>
          </a:p>
        </p:txBody>
      </p:sp>
      <p:sp>
        <p:nvSpPr>
          <p:cNvPr id="60443" name="文本框 60442"/>
          <p:cNvSpPr txBox="1"/>
          <p:nvPr>
            <p:custDataLst>
              <p:tags r:id="rId24"/>
            </p:custDataLst>
          </p:nvPr>
        </p:nvSpPr>
        <p:spPr>
          <a:xfrm>
            <a:off x="6978184" y="1808696"/>
            <a:ext cx="834953" cy="581660"/>
          </a:xfrm>
          <a:prstGeom prst="rect">
            <a:avLst/>
          </a:prstGeom>
          <a:noFill/>
          <a:ln w="9525">
            <a:noFill/>
          </a:ln>
        </p:spPr>
        <p:txBody>
          <a:bodyPr>
            <a:spAutoFit/>
          </a:bodyPr>
          <a:lstStyle/>
          <a:p>
            <a:pPr>
              <a:spcBef>
                <a:spcPct val="50000"/>
              </a:spcBef>
            </a:pPr>
            <a:r>
              <a:rPr lang="en-US" altLang="zh-CN" sz="3190" b="1" err="1">
                <a:latin typeface="Times New Roman" panose="02020603050405020304" pitchFamily="18" charset="0"/>
              </a:rPr>
              <a:t>X</a:t>
            </a:r>
            <a:r>
              <a:rPr lang="en-US" altLang="zh-CN" sz="3190" b="1" baseline="40000" err="1">
                <a:latin typeface="Times New Roman" panose="02020603050405020304" pitchFamily="18" charset="0"/>
              </a:rPr>
              <a:t>w</a:t>
            </a:r>
            <a:endParaRPr lang="en-US" altLang="zh-CN" sz="3190" b="1" baseline="40000" err="1">
              <a:latin typeface="Times New Roman" panose="02020603050405020304" pitchFamily="18" charset="0"/>
            </a:endParaRPr>
          </a:p>
        </p:txBody>
      </p:sp>
      <p:sp>
        <p:nvSpPr>
          <p:cNvPr id="60444" name="文本框 60443"/>
          <p:cNvSpPr txBox="1"/>
          <p:nvPr>
            <p:custDataLst>
              <p:tags r:id="rId25"/>
            </p:custDataLst>
          </p:nvPr>
        </p:nvSpPr>
        <p:spPr>
          <a:xfrm>
            <a:off x="3010384" y="1868091"/>
            <a:ext cx="1138572" cy="521970"/>
          </a:xfrm>
          <a:prstGeom prst="rect">
            <a:avLst/>
          </a:prstGeom>
          <a:noFill/>
          <a:ln w="9525">
            <a:noFill/>
          </a:ln>
        </p:spPr>
        <p:txBody>
          <a:bodyPr>
            <a:spAutoFit/>
          </a:bodyPr>
          <a:lstStyle/>
          <a:p>
            <a:pPr>
              <a:spcBef>
                <a:spcPct val="50000"/>
              </a:spcBef>
            </a:pPr>
            <a:r>
              <a:rPr lang="zh-CN" altLang="en-US" sz="2800" b="1">
                <a:latin typeface="Times New Roman" panose="02020603050405020304" pitchFamily="18" charset="0"/>
                <a:ea typeface="黑体" panose="02010609060101010101" pitchFamily="49" charset="-122"/>
              </a:rPr>
              <a:t>配子</a:t>
            </a:r>
            <a:endParaRPr lang="zh-CN" altLang="en-US" sz="2800" b="1">
              <a:latin typeface="Times New Roman" panose="02020603050405020304" pitchFamily="18" charset="0"/>
              <a:ea typeface="黑体" panose="02010609060101010101" pitchFamily="49" charset="-122"/>
            </a:endParaRPr>
          </a:p>
        </p:txBody>
      </p:sp>
      <p:grpSp>
        <p:nvGrpSpPr>
          <p:cNvPr id="60445" name="组合 60444"/>
          <p:cNvGrpSpPr/>
          <p:nvPr>
            <p:custDataLst>
              <p:tags r:id="rId26"/>
            </p:custDataLst>
          </p:nvPr>
        </p:nvGrpSpPr>
        <p:grpSpPr>
          <a:xfrm>
            <a:off x="4571633" y="1787700"/>
            <a:ext cx="2164869" cy="1812227"/>
            <a:chOff x="1920" y="1587"/>
            <a:chExt cx="1369" cy="1146"/>
          </a:xfrm>
        </p:grpSpPr>
        <p:sp>
          <p:nvSpPr>
            <p:cNvPr id="60446" name="直接连接符 60445"/>
            <p:cNvSpPr/>
            <p:nvPr>
              <p:custDataLst>
                <p:tags r:id="rId27"/>
              </p:custDataLst>
            </p:nvPr>
          </p:nvSpPr>
          <p:spPr>
            <a:xfrm flipH="1">
              <a:off x="1920" y="1968"/>
              <a:ext cx="0" cy="448"/>
            </a:xfrm>
            <a:prstGeom prst="line">
              <a:avLst/>
            </a:prstGeom>
            <a:ln w="38100" cap="flat" cmpd="sng">
              <a:solidFill>
                <a:schemeClr val="hlink"/>
              </a:solidFill>
              <a:prstDash val="solid"/>
              <a:headEnd type="none" w="med" len="med"/>
              <a:tailEnd type="triangle" w="med" len="med"/>
            </a:ln>
          </p:spPr>
          <p:txBody>
            <a:bodyPr/>
            <a:lstStyle/>
            <a:p>
              <a:endParaRPr sz="1795"/>
            </a:p>
          </p:txBody>
        </p:sp>
        <p:sp>
          <p:nvSpPr>
            <p:cNvPr id="60447" name="直接连接符 60446"/>
            <p:cNvSpPr/>
            <p:nvPr>
              <p:custDataLst>
                <p:tags r:id="rId28"/>
              </p:custDataLst>
            </p:nvPr>
          </p:nvSpPr>
          <p:spPr>
            <a:xfrm rot="1768553" flipH="1">
              <a:off x="2197" y="1587"/>
              <a:ext cx="1092" cy="1146"/>
            </a:xfrm>
            <a:prstGeom prst="line">
              <a:avLst/>
            </a:prstGeom>
            <a:ln w="38100" cap="flat" cmpd="sng">
              <a:solidFill>
                <a:schemeClr val="hlink"/>
              </a:solidFill>
              <a:prstDash val="solid"/>
              <a:headEnd type="none" w="med" len="med"/>
              <a:tailEnd type="triangle" w="med" len="med"/>
            </a:ln>
          </p:spPr>
          <p:txBody>
            <a:bodyPr/>
            <a:lstStyle/>
            <a:p>
              <a:endParaRPr sz="1795"/>
            </a:p>
          </p:txBody>
        </p:sp>
      </p:grpSp>
      <p:sp>
        <p:nvSpPr>
          <p:cNvPr id="60448" name="文本框 60447"/>
          <p:cNvSpPr txBox="1"/>
          <p:nvPr>
            <p:custDataLst>
              <p:tags r:id="rId29"/>
            </p:custDataLst>
          </p:nvPr>
        </p:nvSpPr>
        <p:spPr>
          <a:xfrm>
            <a:off x="4111035" y="2990877"/>
            <a:ext cx="1290382" cy="581660"/>
          </a:xfrm>
          <a:prstGeom prst="rect">
            <a:avLst/>
          </a:prstGeom>
          <a:noFill/>
          <a:ln w="9525">
            <a:noFill/>
          </a:ln>
        </p:spPr>
        <p:txBody>
          <a:bodyPr>
            <a:spAutoFit/>
          </a:bodyPr>
          <a:lstStyle/>
          <a:p>
            <a:pPr>
              <a:spcBef>
                <a:spcPct val="50000"/>
              </a:spcBef>
            </a:pPr>
            <a:r>
              <a:rPr lang="en-US" altLang="zh-CN" sz="3190" b="1">
                <a:latin typeface="Times New Roman" panose="02020603050405020304" pitchFamily="18" charset="0"/>
              </a:rPr>
              <a:t>X</a:t>
            </a:r>
            <a:r>
              <a:rPr lang="en-US" altLang="zh-CN" sz="3190" b="1" baseline="40000">
                <a:latin typeface="Times New Roman" panose="02020603050405020304" pitchFamily="18" charset="0"/>
              </a:rPr>
              <a:t>W</a:t>
            </a:r>
            <a:r>
              <a:rPr lang="en-US" altLang="zh-CN" sz="3190" b="1">
                <a:latin typeface="Times New Roman" panose="02020603050405020304" pitchFamily="18" charset="0"/>
              </a:rPr>
              <a:t>X</a:t>
            </a:r>
            <a:r>
              <a:rPr lang="en-US" altLang="zh-CN" sz="3190" b="1" baseline="40000">
                <a:latin typeface="Times New Roman" panose="02020603050405020304" pitchFamily="18" charset="0"/>
              </a:rPr>
              <a:t>w</a:t>
            </a:r>
            <a:endParaRPr lang="en-US" altLang="zh-CN" sz="3190" b="1" baseline="40000">
              <a:latin typeface="Times New Roman" panose="02020603050405020304" pitchFamily="18" charset="0"/>
            </a:endParaRPr>
          </a:p>
        </p:txBody>
      </p:sp>
      <p:grpSp>
        <p:nvGrpSpPr>
          <p:cNvPr id="60449" name="组合 60448"/>
          <p:cNvGrpSpPr/>
          <p:nvPr>
            <p:custDataLst>
              <p:tags r:id="rId30"/>
            </p:custDataLst>
          </p:nvPr>
        </p:nvGrpSpPr>
        <p:grpSpPr>
          <a:xfrm>
            <a:off x="4864939" y="1752001"/>
            <a:ext cx="3214885" cy="1894458"/>
            <a:chOff x="1569" y="1558"/>
            <a:chExt cx="2033" cy="1198"/>
          </a:xfrm>
        </p:grpSpPr>
        <p:sp>
          <p:nvSpPr>
            <p:cNvPr id="60450" name="直接连接符 60449"/>
            <p:cNvSpPr/>
            <p:nvPr>
              <p:custDataLst>
                <p:tags r:id="rId31"/>
              </p:custDataLst>
            </p:nvPr>
          </p:nvSpPr>
          <p:spPr>
            <a:xfrm rot="-1296220">
              <a:off x="1569" y="1781"/>
              <a:ext cx="590" cy="762"/>
            </a:xfrm>
            <a:prstGeom prst="line">
              <a:avLst/>
            </a:prstGeom>
            <a:ln w="38100" cap="flat" cmpd="sng">
              <a:solidFill>
                <a:schemeClr val="hlink"/>
              </a:solidFill>
              <a:prstDash val="solid"/>
              <a:headEnd type="none" w="med" len="med"/>
              <a:tailEnd type="triangle" w="med" len="med"/>
            </a:ln>
          </p:spPr>
          <p:txBody>
            <a:bodyPr/>
            <a:lstStyle/>
            <a:p>
              <a:endParaRPr sz="1795"/>
            </a:p>
          </p:txBody>
        </p:sp>
        <p:sp>
          <p:nvSpPr>
            <p:cNvPr id="60451" name="直接连接符 60450"/>
            <p:cNvSpPr/>
            <p:nvPr>
              <p:custDataLst>
                <p:tags r:id="rId32"/>
              </p:custDataLst>
            </p:nvPr>
          </p:nvSpPr>
          <p:spPr>
            <a:xfrm rot="1768553" flipH="1">
              <a:off x="2503" y="1558"/>
              <a:ext cx="1099" cy="1198"/>
            </a:xfrm>
            <a:prstGeom prst="line">
              <a:avLst/>
            </a:prstGeom>
            <a:ln w="38100" cap="flat" cmpd="sng">
              <a:solidFill>
                <a:schemeClr val="hlink"/>
              </a:solidFill>
              <a:prstDash val="solid"/>
              <a:headEnd type="none" w="med" len="med"/>
              <a:tailEnd type="triangle" w="med" len="med"/>
            </a:ln>
          </p:spPr>
          <p:txBody>
            <a:bodyPr/>
            <a:lstStyle/>
            <a:p>
              <a:endParaRPr sz="1795"/>
            </a:p>
          </p:txBody>
        </p:sp>
      </p:grpSp>
      <p:sp>
        <p:nvSpPr>
          <p:cNvPr id="60452" name="文本框 60451"/>
          <p:cNvSpPr txBox="1"/>
          <p:nvPr>
            <p:custDataLst>
              <p:tags r:id="rId33"/>
            </p:custDataLst>
          </p:nvPr>
        </p:nvSpPr>
        <p:spPr>
          <a:xfrm>
            <a:off x="5463942" y="2989902"/>
            <a:ext cx="1138572" cy="581660"/>
          </a:xfrm>
          <a:prstGeom prst="rect">
            <a:avLst/>
          </a:prstGeom>
          <a:noFill/>
          <a:ln w="9525">
            <a:noFill/>
          </a:ln>
        </p:spPr>
        <p:txBody>
          <a:bodyPr>
            <a:spAutoFit/>
          </a:bodyPr>
          <a:lstStyle/>
          <a:p>
            <a:pPr>
              <a:spcBef>
                <a:spcPct val="50000"/>
              </a:spcBef>
            </a:pPr>
            <a:r>
              <a:rPr lang="en-US" altLang="zh-CN" sz="3190" b="1">
                <a:latin typeface="Times New Roman" panose="02020603050405020304" pitchFamily="18" charset="0"/>
              </a:rPr>
              <a:t>X</a:t>
            </a:r>
            <a:r>
              <a:rPr lang="en-US" altLang="zh-CN" sz="3190" b="1" baseline="40000">
                <a:latin typeface="Times New Roman" panose="02020603050405020304" pitchFamily="18" charset="0"/>
              </a:rPr>
              <a:t>W </a:t>
            </a:r>
            <a:r>
              <a:rPr lang="en-US" altLang="zh-CN" sz="3190" b="1">
                <a:latin typeface="Times New Roman" panose="02020603050405020304" pitchFamily="18" charset="0"/>
              </a:rPr>
              <a:t>Y</a:t>
            </a:r>
            <a:endParaRPr lang="en-US" altLang="zh-CN" sz="3190" b="1">
              <a:latin typeface="Times New Roman" panose="02020603050405020304" pitchFamily="18" charset="0"/>
            </a:endParaRPr>
          </a:p>
        </p:txBody>
      </p:sp>
      <p:grpSp>
        <p:nvGrpSpPr>
          <p:cNvPr id="60453" name="组合 60452"/>
          <p:cNvGrpSpPr/>
          <p:nvPr>
            <p:custDataLst>
              <p:tags r:id="rId34"/>
            </p:custDataLst>
          </p:nvPr>
        </p:nvGrpSpPr>
        <p:grpSpPr>
          <a:xfrm>
            <a:off x="5966913" y="2079254"/>
            <a:ext cx="1280894" cy="1148060"/>
            <a:chOff x="2716" y="1779"/>
            <a:chExt cx="810" cy="726"/>
          </a:xfrm>
        </p:grpSpPr>
        <p:sp>
          <p:nvSpPr>
            <p:cNvPr id="60454" name="直接连接符 60453"/>
            <p:cNvSpPr/>
            <p:nvPr>
              <p:custDataLst>
                <p:tags r:id="rId35"/>
              </p:custDataLst>
            </p:nvPr>
          </p:nvSpPr>
          <p:spPr>
            <a:xfrm flipH="1">
              <a:off x="3526" y="1914"/>
              <a:ext cx="0" cy="441"/>
            </a:xfrm>
            <a:prstGeom prst="line">
              <a:avLst/>
            </a:prstGeom>
            <a:ln w="38100" cap="flat" cmpd="sng">
              <a:solidFill>
                <a:schemeClr val="hlink"/>
              </a:solidFill>
              <a:prstDash val="solid"/>
              <a:headEnd type="none" w="med" len="med"/>
              <a:tailEnd type="triangle" w="med" len="med"/>
            </a:ln>
          </p:spPr>
          <p:txBody>
            <a:bodyPr/>
            <a:lstStyle/>
            <a:p>
              <a:endParaRPr sz="1795"/>
            </a:p>
          </p:txBody>
        </p:sp>
        <p:sp>
          <p:nvSpPr>
            <p:cNvPr id="60455" name="直接连接符 60454"/>
            <p:cNvSpPr/>
            <p:nvPr>
              <p:custDataLst>
                <p:tags r:id="rId36"/>
              </p:custDataLst>
            </p:nvPr>
          </p:nvSpPr>
          <p:spPr>
            <a:xfrm rot="-1296220">
              <a:off x="2716" y="1779"/>
              <a:ext cx="583" cy="726"/>
            </a:xfrm>
            <a:prstGeom prst="line">
              <a:avLst/>
            </a:prstGeom>
            <a:ln w="38100" cap="flat" cmpd="sng">
              <a:solidFill>
                <a:schemeClr val="hlink"/>
              </a:solidFill>
              <a:prstDash val="solid"/>
              <a:headEnd type="none" w="med" len="med"/>
              <a:tailEnd type="triangle" w="med" len="med"/>
            </a:ln>
          </p:spPr>
          <p:txBody>
            <a:bodyPr/>
            <a:lstStyle/>
            <a:p>
              <a:endParaRPr sz="1795"/>
            </a:p>
          </p:txBody>
        </p:sp>
      </p:grpSp>
      <p:sp>
        <p:nvSpPr>
          <p:cNvPr id="60456" name="文本框 60455"/>
          <p:cNvSpPr txBox="1"/>
          <p:nvPr>
            <p:custDataLst>
              <p:tags r:id="rId37"/>
            </p:custDataLst>
          </p:nvPr>
        </p:nvSpPr>
        <p:spPr>
          <a:xfrm>
            <a:off x="6602514" y="2989902"/>
            <a:ext cx="1290382" cy="581660"/>
          </a:xfrm>
          <a:prstGeom prst="rect">
            <a:avLst/>
          </a:prstGeom>
          <a:noFill/>
          <a:ln w="9525">
            <a:noFill/>
          </a:ln>
        </p:spPr>
        <p:txBody>
          <a:bodyPr>
            <a:spAutoFit/>
          </a:bodyPr>
          <a:lstStyle/>
          <a:p>
            <a:pPr>
              <a:spcBef>
                <a:spcPct val="50000"/>
              </a:spcBef>
            </a:pPr>
            <a:r>
              <a:rPr lang="en-US" altLang="zh-CN" sz="3190" b="1" err="1">
                <a:latin typeface="Times New Roman" panose="02020603050405020304" pitchFamily="18" charset="0"/>
              </a:rPr>
              <a:t>X</a:t>
            </a:r>
            <a:r>
              <a:rPr lang="en-US" altLang="zh-CN" sz="3190" b="1" baseline="40000" err="1">
                <a:latin typeface="Times New Roman" panose="02020603050405020304" pitchFamily="18" charset="0"/>
              </a:rPr>
              <a:t>w</a:t>
            </a:r>
            <a:r>
              <a:rPr lang="en-US" altLang="zh-CN" sz="3190" b="1" err="1">
                <a:latin typeface="Times New Roman" panose="02020603050405020304" pitchFamily="18" charset="0"/>
              </a:rPr>
              <a:t>X</a:t>
            </a:r>
            <a:r>
              <a:rPr lang="en-US" altLang="zh-CN" sz="3190" b="1" baseline="40000" err="1">
                <a:latin typeface="Times New Roman" panose="02020603050405020304" pitchFamily="18" charset="0"/>
              </a:rPr>
              <a:t>w</a:t>
            </a:r>
            <a:endParaRPr lang="en-US" altLang="zh-CN" sz="3190" b="1" baseline="40000" err="1">
              <a:latin typeface="Times New Roman" panose="02020603050405020304" pitchFamily="18" charset="0"/>
            </a:endParaRPr>
          </a:p>
        </p:txBody>
      </p:sp>
      <p:grpSp>
        <p:nvGrpSpPr>
          <p:cNvPr id="60457" name="组合 60456"/>
          <p:cNvGrpSpPr/>
          <p:nvPr>
            <p:custDataLst>
              <p:tags r:id="rId38"/>
            </p:custDataLst>
          </p:nvPr>
        </p:nvGrpSpPr>
        <p:grpSpPr>
          <a:xfrm>
            <a:off x="6083287" y="1837824"/>
            <a:ext cx="2450631" cy="1584463"/>
            <a:chOff x="2440" y="1632"/>
            <a:chExt cx="1399" cy="1002"/>
          </a:xfrm>
        </p:grpSpPr>
        <p:sp>
          <p:nvSpPr>
            <p:cNvPr id="60458" name="直接连接符 60457"/>
            <p:cNvSpPr/>
            <p:nvPr>
              <p:custDataLst>
                <p:tags r:id="rId39"/>
              </p:custDataLst>
            </p:nvPr>
          </p:nvSpPr>
          <p:spPr>
            <a:xfrm rot="-1296220">
              <a:off x="2440" y="1632"/>
              <a:ext cx="1219" cy="1002"/>
            </a:xfrm>
            <a:prstGeom prst="line">
              <a:avLst/>
            </a:prstGeom>
            <a:ln w="38100" cap="flat" cmpd="sng">
              <a:solidFill>
                <a:schemeClr val="hlink"/>
              </a:solidFill>
              <a:prstDash val="solid"/>
              <a:headEnd type="none" w="med" len="med"/>
              <a:tailEnd type="triangle" w="med" len="med"/>
            </a:ln>
          </p:spPr>
          <p:txBody>
            <a:bodyPr/>
            <a:lstStyle/>
            <a:p>
              <a:endParaRPr sz="1795"/>
            </a:p>
          </p:txBody>
        </p:sp>
        <p:sp>
          <p:nvSpPr>
            <p:cNvPr id="60459" name="直接连接符 60458"/>
            <p:cNvSpPr/>
            <p:nvPr>
              <p:custDataLst>
                <p:tags r:id="rId40"/>
              </p:custDataLst>
            </p:nvPr>
          </p:nvSpPr>
          <p:spPr>
            <a:xfrm>
              <a:off x="3808" y="1920"/>
              <a:ext cx="31" cy="441"/>
            </a:xfrm>
            <a:prstGeom prst="line">
              <a:avLst/>
            </a:prstGeom>
            <a:ln w="38100" cap="flat" cmpd="sng">
              <a:solidFill>
                <a:schemeClr val="hlink"/>
              </a:solidFill>
              <a:prstDash val="solid"/>
              <a:headEnd type="none" w="med" len="med"/>
              <a:tailEnd type="triangle" w="med" len="med"/>
            </a:ln>
          </p:spPr>
          <p:txBody>
            <a:bodyPr/>
            <a:lstStyle/>
            <a:p>
              <a:endParaRPr sz="1795"/>
            </a:p>
          </p:txBody>
        </p:sp>
      </p:grpSp>
      <p:sp>
        <p:nvSpPr>
          <p:cNvPr id="60460" name="文本框 60459"/>
          <p:cNvSpPr txBox="1"/>
          <p:nvPr>
            <p:custDataLst>
              <p:tags r:id="rId41"/>
            </p:custDataLst>
          </p:nvPr>
        </p:nvSpPr>
        <p:spPr>
          <a:xfrm>
            <a:off x="7983361" y="2989902"/>
            <a:ext cx="1138572" cy="581660"/>
          </a:xfrm>
          <a:prstGeom prst="rect">
            <a:avLst/>
          </a:prstGeom>
          <a:noFill/>
          <a:ln w="9525">
            <a:noFill/>
          </a:ln>
        </p:spPr>
        <p:txBody>
          <a:bodyPr>
            <a:spAutoFit/>
          </a:bodyPr>
          <a:lstStyle/>
          <a:p>
            <a:pPr>
              <a:spcBef>
                <a:spcPct val="50000"/>
              </a:spcBef>
            </a:pPr>
            <a:r>
              <a:rPr lang="en-US" altLang="zh-CN" sz="3190" b="1">
                <a:latin typeface="Times New Roman" panose="02020603050405020304" pitchFamily="18" charset="0"/>
              </a:rPr>
              <a:t>X</a:t>
            </a:r>
            <a:r>
              <a:rPr lang="en-US" altLang="zh-CN" sz="3190" b="1" baseline="40000">
                <a:latin typeface="Times New Roman" panose="02020603050405020304" pitchFamily="18" charset="0"/>
              </a:rPr>
              <a:t>w</a:t>
            </a:r>
            <a:r>
              <a:rPr lang="en-US" altLang="zh-CN" sz="3190" b="1">
                <a:latin typeface="Times New Roman" panose="02020603050405020304" pitchFamily="18" charset="0"/>
              </a:rPr>
              <a:t>Y</a:t>
            </a:r>
            <a:endParaRPr lang="en-US" altLang="zh-CN" sz="2390" b="1">
              <a:latin typeface="Times New Roman" panose="02020603050405020304" pitchFamily="18" charset="0"/>
            </a:endParaRPr>
          </a:p>
        </p:txBody>
      </p:sp>
      <p:sp>
        <p:nvSpPr>
          <p:cNvPr id="60461" name="文本框 60460"/>
          <p:cNvSpPr txBox="1"/>
          <p:nvPr>
            <p:custDataLst>
              <p:tags r:id="rId42"/>
            </p:custDataLst>
          </p:nvPr>
        </p:nvSpPr>
        <p:spPr>
          <a:xfrm>
            <a:off x="2483585" y="3050227"/>
            <a:ext cx="1973525" cy="521970"/>
          </a:xfrm>
          <a:prstGeom prst="rect">
            <a:avLst/>
          </a:prstGeom>
          <a:noFill/>
          <a:ln w="9525">
            <a:noFill/>
          </a:ln>
        </p:spPr>
        <p:txBody>
          <a:bodyPr>
            <a:spAutoFit/>
          </a:bodyPr>
          <a:lstStyle/>
          <a:p>
            <a:pPr>
              <a:spcBef>
                <a:spcPct val="50000"/>
              </a:spcBef>
            </a:pPr>
            <a:r>
              <a:rPr lang="zh-CN" altLang="en-US" sz="2800" b="1">
                <a:latin typeface="Times New Roman" panose="02020603050405020304" pitchFamily="18" charset="0"/>
                <a:ea typeface="黑体" panose="02010609060101010101" pitchFamily="49" charset="-122"/>
              </a:rPr>
              <a:t>测交后代</a:t>
            </a:r>
            <a:endParaRPr lang="zh-CN" altLang="en-US" sz="2800" b="1">
              <a:latin typeface="Times New Roman" panose="02020603050405020304" pitchFamily="18" charset="0"/>
              <a:ea typeface="黑体" panose="02010609060101010101" pitchFamily="49" charset="-122"/>
            </a:endParaRPr>
          </a:p>
        </p:txBody>
      </p:sp>
      <p:sp>
        <p:nvSpPr>
          <p:cNvPr id="60462" name="文本框 60461"/>
          <p:cNvSpPr txBox="1"/>
          <p:nvPr>
            <p:custDataLst>
              <p:tags r:id="rId43"/>
            </p:custDataLst>
          </p:nvPr>
        </p:nvSpPr>
        <p:spPr>
          <a:xfrm>
            <a:off x="4036695" y="3446145"/>
            <a:ext cx="5233035" cy="520065"/>
          </a:xfrm>
          <a:prstGeom prst="rect">
            <a:avLst/>
          </a:prstGeom>
          <a:noFill/>
          <a:ln w="9525">
            <a:noFill/>
          </a:ln>
        </p:spPr>
        <p:txBody>
          <a:bodyPr wrap="square">
            <a:spAutoFit/>
          </a:bodyPr>
          <a:lstStyle/>
          <a:p>
            <a:pPr>
              <a:spcBef>
                <a:spcPct val="50000"/>
              </a:spcBef>
            </a:pPr>
            <a:r>
              <a:rPr lang="zh-CN" altLang="en-US" sz="2790" b="1">
                <a:solidFill>
                  <a:srgbClr val="080808"/>
                </a:solidFill>
                <a:latin typeface="黑体" panose="02010609060101010101" pitchFamily="49" charset="-122"/>
                <a:ea typeface="黑体" panose="02010609060101010101" pitchFamily="49" charset="-122"/>
              </a:rPr>
              <a:t>雌红 ： 雄红： 雌白： 雄白      </a:t>
            </a:r>
            <a:endParaRPr lang="en-US" altLang="zh-CN" sz="3190" b="1">
              <a:solidFill>
                <a:srgbClr val="080808"/>
              </a:solidFill>
              <a:latin typeface="黑体" panose="02010609060101010101" pitchFamily="49" charset="-122"/>
              <a:ea typeface="黑体" panose="02010609060101010101" pitchFamily="49" charset="-122"/>
            </a:endParaRPr>
          </a:p>
        </p:txBody>
      </p:sp>
      <p:sp>
        <p:nvSpPr>
          <p:cNvPr id="49" name="Text Box 19"/>
          <p:cNvSpPr txBox="1">
            <a:spLocks noChangeArrowheads="1"/>
          </p:cNvSpPr>
          <p:nvPr>
            <p:custDataLst>
              <p:tags r:id="rId44"/>
            </p:custDataLst>
          </p:nvPr>
        </p:nvSpPr>
        <p:spPr bwMode="auto">
          <a:xfrm>
            <a:off x="3010535" y="698500"/>
            <a:ext cx="826135" cy="532130"/>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393" tIns="51197" rIns="102393" bIns="5119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800" b="1">
                <a:latin typeface="Times New Roman" panose="02020603050405020304" pitchFamily="18" charset="0"/>
                <a:ea typeface="黑体" panose="02010609060101010101" pitchFamily="49" charset="-122"/>
              </a:rPr>
              <a:t>F</a:t>
            </a:r>
            <a:r>
              <a:rPr lang="zh-CN" altLang="zh-CN" sz="2800" b="1" baseline="-25000">
                <a:latin typeface="Times New Roman" panose="02020603050405020304" pitchFamily="18" charset="0"/>
                <a:ea typeface="黑体" panose="02010609060101010101" pitchFamily="49" charset="-122"/>
              </a:rPr>
              <a:t>1</a:t>
            </a:r>
            <a:endParaRPr lang="zh-CN" altLang="zh-CN" sz="2800" b="1" baseline="-25000">
              <a:latin typeface="Times New Roman" panose="02020603050405020304" pitchFamily="18" charset="0"/>
              <a:ea typeface="黑体" panose="02010609060101010101" pitchFamily="49" charset="-122"/>
            </a:endParaRPr>
          </a:p>
        </p:txBody>
      </p:sp>
      <p:sp>
        <p:nvSpPr>
          <p:cNvPr id="2" name="文本框 1"/>
          <p:cNvSpPr txBox="1"/>
          <p:nvPr>
            <p:custDataLst>
              <p:tags r:id="rId45"/>
            </p:custDataLst>
          </p:nvPr>
        </p:nvSpPr>
        <p:spPr>
          <a:xfrm>
            <a:off x="4251960" y="3820795"/>
            <a:ext cx="4266565" cy="581660"/>
          </a:xfrm>
          <a:prstGeom prst="rect">
            <a:avLst/>
          </a:prstGeom>
          <a:noFill/>
        </p:spPr>
        <p:txBody>
          <a:bodyPr wrap="none" rtlCol="0" anchor="t">
            <a:spAutoFit/>
          </a:bodyPr>
          <a:lstStyle/>
          <a:p>
            <a:pPr algn="l">
              <a:spcBef>
                <a:spcPct val="50000"/>
              </a:spcBef>
            </a:pPr>
            <a:r>
              <a:rPr lang="en-US" altLang="zh-CN" sz="3190" b="1">
                <a:solidFill>
                  <a:srgbClr val="080808"/>
                </a:solidFill>
                <a:latin typeface="黑体" panose="02010609060101010101" pitchFamily="49" charset="-122"/>
                <a:ea typeface="黑体" panose="02010609060101010101" pitchFamily="49" charset="-122"/>
                <a:sym typeface="+mn-ea"/>
              </a:rPr>
              <a:t>1  </a:t>
            </a:r>
            <a:r>
              <a:rPr lang="zh-CN" altLang="en-US" sz="3190" b="1">
                <a:solidFill>
                  <a:srgbClr val="080808"/>
                </a:solidFill>
                <a:latin typeface="黑体" panose="02010609060101010101" pitchFamily="49" charset="-122"/>
                <a:ea typeface="黑体" panose="02010609060101010101" pitchFamily="49" charset="-122"/>
                <a:sym typeface="+mn-ea"/>
              </a:rPr>
              <a:t>：  </a:t>
            </a:r>
            <a:r>
              <a:rPr lang="en-US" altLang="zh-CN" sz="3190" b="1">
                <a:solidFill>
                  <a:srgbClr val="080808"/>
                </a:solidFill>
                <a:latin typeface="黑体" panose="02010609060101010101" pitchFamily="49" charset="-122"/>
                <a:ea typeface="黑体" panose="02010609060101010101" pitchFamily="49" charset="-122"/>
                <a:sym typeface="+mn-ea"/>
              </a:rPr>
              <a:t>1  </a:t>
            </a:r>
            <a:r>
              <a:rPr lang="zh-CN" altLang="en-US" sz="3190" b="1">
                <a:solidFill>
                  <a:srgbClr val="080808"/>
                </a:solidFill>
                <a:latin typeface="黑体" panose="02010609060101010101" pitchFamily="49" charset="-122"/>
                <a:ea typeface="黑体" panose="02010609060101010101" pitchFamily="49" charset="-122"/>
                <a:sym typeface="+mn-ea"/>
              </a:rPr>
              <a:t>： </a:t>
            </a:r>
            <a:r>
              <a:rPr lang="en-US" altLang="zh-CN" sz="3190" b="1">
                <a:solidFill>
                  <a:srgbClr val="080808"/>
                </a:solidFill>
                <a:latin typeface="黑体" panose="02010609060101010101" pitchFamily="49" charset="-122"/>
                <a:ea typeface="黑体" panose="02010609060101010101" pitchFamily="49" charset="-122"/>
                <a:sym typeface="+mn-ea"/>
              </a:rPr>
              <a:t>1  </a:t>
            </a:r>
            <a:r>
              <a:rPr lang="zh-CN" altLang="en-US" sz="3190" b="1">
                <a:solidFill>
                  <a:srgbClr val="080808"/>
                </a:solidFill>
                <a:latin typeface="黑体" panose="02010609060101010101" pitchFamily="49" charset="-122"/>
                <a:ea typeface="黑体" panose="02010609060101010101" pitchFamily="49" charset="-122"/>
                <a:sym typeface="+mn-ea"/>
              </a:rPr>
              <a:t>： </a:t>
            </a:r>
            <a:r>
              <a:rPr lang="en-US" altLang="zh-CN" sz="3190" b="1">
                <a:solidFill>
                  <a:srgbClr val="080808"/>
                </a:solidFill>
                <a:latin typeface="黑体" panose="02010609060101010101" pitchFamily="49" charset="-122"/>
                <a:ea typeface="黑体" panose="02010609060101010101" pitchFamily="49" charset="-122"/>
                <a:sym typeface="+mn-ea"/>
              </a:rPr>
              <a:t>1</a:t>
            </a:r>
            <a:endParaRPr lang="zh-CN" altLang="en-US"/>
          </a:p>
        </p:txBody>
      </p:sp>
      <p:sp>
        <p:nvSpPr>
          <p:cNvPr id="64515" name="文本框 64514"/>
          <p:cNvSpPr txBox="1"/>
          <p:nvPr>
            <p:custDataLst>
              <p:tags r:id="rId46"/>
            </p:custDataLst>
          </p:nvPr>
        </p:nvSpPr>
        <p:spPr>
          <a:xfrm>
            <a:off x="474980" y="4245610"/>
            <a:ext cx="3561715" cy="460375"/>
          </a:xfrm>
          <a:prstGeom prst="rect">
            <a:avLst/>
          </a:prstGeom>
          <a:noFill/>
          <a:ln w="9525">
            <a:noFill/>
          </a:ln>
        </p:spPr>
        <p:txBody>
          <a:bodyPr wrap="square">
            <a:spAutoFit/>
          </a:bodyPr>
          <a:lstStyle/>
          <a:p>
            <a:pPr>
              <a:spcBef>
                <a:spcPct val="50000"/>
              </a:spcBef>
            </a:pPr>
            <a:r>
              <a:rPr lang="zh-CN" altLang="en-US" sz="2400" b="1">
                <a:solidFill>
                  <a:srgbClr val="0000FF"/>
                </a:solidFill>
                <a:latin typeface="Arial" panose="020b0604020202020204" pitchFamily="34" charset="0"/>
                <a:ea typeface="黑体" panose="02010609060101010101" pitchFamily="49" charset="-122"/>
              </a:rPr>
              <a:t>摩尔根实际的实验结果：</a:t>
            </a:r>
            <a:endParaRPr lang="zh-CN" altLang="en-US" sz="2400" b="1">
              <a:solidFill>
                <a:srgbClr val="0000FF"/>
              </a:solidFill>
              <a:latin typeface="Arial" panose="020b0604020202020204" pitchFamily="34" charset="0"/>
              <a:ea typeface="黑体" panose="02010609060101010101" pitchFamily="49" charset="-122"/>
            </a:endParaRPr>
          </a:p>
        </p:txBody>
      </p:sp>
      <p:sp>
        <p:nvSpPr>
          <p:cNvPr id="64525" name="文本框 64524"/>
          <p:cNvSpPr txBox="1"/>
          <p:nvPr>
            <p:custDataLst>
              <p:tags r:id="rId47"/>
            </p:custDataLst>
          </p:nvPr>
        </p:nvSpPr>
        <p:spPr>
          <a:xfrm>
            <a:off x="4110990" y="4245293"/>
            <a:ext cx="1066800" cy="583565"/>
          </a:xfrm>
          <a:prstGeom prst="rect">
            <a:avLst/>
          </a:prstGeom>
          <a:noFill/>
          <a:ln w="9525">
            <a:noFill/>
          </a:ln>
        </p:spPr>
        <p:txBody>
          <a:bodyPr>
            <a:spAutoFit/>
          </a:bodyPr>
          <a:lstStyle/>
          <a:p>
            <a:pPr>
              <a:spcBef>
                <a:spcPct val="50000"/>
              </a:spcBef>
            </a:pPr>
            <a:r>
              <a:rPr lang="en-US" altLang="zh-CN" sz="3200" b="1">
                <a:solidFill>
                  <a:srgbClr val="FF0000"/>
                </a:solidFill>
                <a:latin typeface="黑体" panose="02010609060101010101" pitchFamily="49" charset="-122"/>
                <a:ea typeface="黑体" panose="02010609060101010101" pitchFamily="49" charset="-122"/>
              </a:rPr>
              <a:t>126</a:t>
            </a:r>
            <a:endParaRPr lang="en-US" altLang="zh-CN" sz="3200" b="1">
              <a:solidFill>
                <a:srgbClr val="FF0000"/>
              </a:solidFill>
              <a:latin typeface="黑体" panose="02010609060101010101" pitchFamily="49" charset="-122"/>
              <a:ea typeface="黑体" panose="02010609060101010101" pitchFamily="49" charset="-122"/>
            </a:endParaRPr>
          </a:p>
        </p:txBody>
      </p:sp>
      <p:sp>
        <p:nvSpPr>
          <p:cNvPr id="64526" name="文本框 64525"/>
          <p:cNvSpPr txBox="1"/>
          <p:nvPr>
            <p:custDataLst>
              <p:tags r:id="rId48"/>
            </p:custDataLst>
          </p:nvPr>
        </p:nvSpPr>
        <p:spPr>
          <a:xfrm>
            <a:off x="5401310" y="4245610"/>
            <a:ext cx="929640" cy="583565"/>
          </a:xfrm>
          <a:prstGeom prst="rect">
            <a:avLst/>
          </a:prstGeom>
          <a:noFill/>
          <a:ln w="9525">
            <a:noFill/>
          </a:ln>
        </p:spPr>
        <p:txBody>
          <a:bodyPr wrap="square">
            <a:spAutoFit/>
          </a:bodyPr>
          <a:lstStyle/>
          <a:p>
            <a:pPr>
              <a:spcBef>
                <a:spcPct val="50000"/>
              </a:spcBef>
            </a:pPr>
            <a:r>
              <a:rPr lang="en-US" altLang="zh-CN" sz="3200" b="1">
                <a:solidFill>
                  <a:srgbClr val="FF0000"/>
                </a:solidFill>
                <a:latin typeface="黑体" panose="02010609060101010101" pitchFamily="49" charset="-122"/>
                <a:ea typeface="黑体" panose="02010609060101010101" pitchFamily="49" charset="-122"/>
              </a:rPr>
              <a:t>132</a:t>
            </a:r>
            <a:endParaRPr lang="en-US" altLang="zh-CN" sz="3200" b="1">
              <a:solidFill>
                <a:srgbClr val="FF0000"/>
              </a:solidFill>
              <a:latin typeface="黑体" panose="02010609060101010101" pitchFamily="49" charset="-122"/>
              <a:ea typeface="黑体" panose="02010609060101010101" pitchFamily="49" charset="-122"/>
            </a:endParaRPr>
          </a:p>
        </p:txBody>
      </p:sp>
      <p:sp>
        <p:nvSpPr>
          <p:cNvPr id="64527" name="文本框 64526"/>
          <p:cNvSpPr txBox="1"/>
          <p:nvPr>
            <p:custDataLst>
              <p:tags r:id="rId49"/>
            </p:custDataLst>
          </p:nvPr>
        </p:nvSpPr>
        <p:spPr>
          <a:xfrm>
            <a:off x="6823710" y="4245293"/>
            <a:ext cx="1143000" cy="583565"/>
          </a:xfrm>
          <a:prstGeom prst="rect">
            <a:avLst/>
          </a:prstGeom>
          <a:noFill/>
          <a:ln w="9525">
            <a:noFill/>
          </a:ln>
        </p:spPr>
        <p:txBody>
          <a:bodyPr>
            <a:spAutoFit/>
          </a:bodyPr>
          <a:lstStyle/>
          <a:p>
            <a:pPr>
              <a:spcBef>
                <a:spcPct val="50000"/>
              </a:spcBef>
            </a:pPr>
            <a:r>
              <a:rPr lang="en-US" altLang="zh-CN" sz="3200" b="1">
                <a:solidFill>
                  <a:srgbClr val="FF0000"/>
                </a:solidFill>
                <a:latin typeface="黑体" panose="02010609060101010101" pitchFamily="49" charset="-122"/>
                <a:ea typeface="黑体" panose="02010609060101010101" pitchFamily="49" charset="-122"/>
              </a:rPr>
              <a:t>120</a:t>
            </a:r>
            <a:endParaRPr lang="en-US" altLang="zh-CN" sz="3200" b="1">
              <a:solidFill>
                <a:srgbClr val="FF0000"/>
              </a:solidFill>
              <a:latin typeface="黑体" panose="02010609060101010101" pitchFamily="49" charset="-122"/>
              <a:ea typeface="黑体" panose="02010609060101010101" pitchFamily="49" charset="-122"/>
            </a:endParaRPr>
          </a:p>
        </p:txBody>
      </p:sp>
      <p:sp>
        <p:nvSpPr>
          <p:cNvPr id="64528" name="文本框 64527"/>
          <p:cNvSpPr txBox="1"/>
          <p:nvPr>
            <p:custDataLst>
              <p:tags r:id="rId50"/>
            </p:custDataLst>
          </p:nvPr>
        </p:nvSpPr>
        <p:spPr>
          <a:xfrm>
            <a:off x="7974330" y="4245293"/>
            <a:ext cx="1295400" cy="583565"/>
          </a:xfrm>
          <a:prstGeom prst="rect">
            <a:avLst/>
          </a:prstGeom>
          <a:noFill/>
          <a:ln w="9525">
            <a:noFill/>
          </a:ln>
        </p:spPr>
        <p:txBody>
          <a:bodyPr>
            <a:spAutoFit/>
          </a:bodyPr>
          <a:lstStyle/>
          <a:p>
            <a:pPr>
              <a:spcBef>
                <a:spcPct val="50000"/>
              </a:spcBef>
            </a:pPr>
            <a:r>
              <a:rPr lang="en-US" altLang="zh-CN" sz="3200" b="1">
                <a:solidFill>
                  <a:srgbClr val="FF0000"/>
                </a:solidFill>
                <a:latin typeface="黑体" panose="02010609060101010101" pitchFamily="49" charset="-122"/>
                <a:ea typeface="黑体" panose="02010609060101010101" pitchFamily="49" charset="-122"/>
              </a:rPr>
              <a:t>115</a:t>
            </a:r>
            <a:endParaRPr lang="en-US" altLang="zh-CN" sz="3200" b="1">
              <a:solidFill>
                <a:srgbClr val="FF0000"/>
              </a:solidFill>
              <a:latin typeface="黑体" panose="02010609060101010101" pitchFamily="49" charset="-122"/>
              <a:ea typeface="黑体" panose="02010609060101010101" pitchFamily="49" charset="-122"/>
            </a:endParaRPr>
          </a:p>
        </p:txBody>
      </p:sp>
      <p:sp>
        <p:nvSpPr>
          <p:cNvPr id="64529" name="矩形 64528"/>
          <p:cNvSpPr/>
          <p:nvPr>
            <p:custDataLst>
              <p:tags r:id="rId51"/>
            </p:custDataLst>
          </p:nvPr>
        </p:nvSpPr>
        <p:spPr>
          <a:xfrm>
            <a:off x="3841750" y="4950460"/>
            <a:ext cx="5427980" cy="521970"/>
          </a:xfrm>
          <a:prstGeom prst="rect">
            <a:avLst/>
          </a:prstGeom>
          <a:noFill/>
          <a:ln w="9525">
            <a:noFill/>
          </a:ln>
        </p:spPr>
        <p:txBody>
          <a:bodyPr wrap="square">
            <a:spAutoFit/>
          </a:bodyPr>
          <a:lstStyle/>
          <a:p>
            <a:pPr>
              <a:spcBef>
                <a:spcPct val="50000"/>
              </a:spcBef>
            </a:pPr>
            <a:r>
              <a:rPr lang="zh-CN" altLang="en-US" sz="2800" b="1">
                <a:solidFill>
                  <a:srgbClr val="FF0000"/>
                </a:solidFill>
                <a:latin typeface="Arial" panose="020b0604020202020204" pitchFamily="34" charset="0"/>
                <a:ea typeface="黑体" panose="02010609060101010101" pitchFamily="49" charset="-122"/>
              </a:rPr>
              <a:t>与理论推测一致，完全符合假说</a:t>
            </a:r>
            <a:endParaRPr lang="zh-CN" altLang="en-US" sz="2800" b="1">
              <a:solidFill>
                <a:srgbClr val="FF0000"/>
              </a:solidFill>
              <a:latin typeface="Arial" panose="020b0604020202020204" pitchFamily="34" charset="0"/>
              <a:ea typeface="黑体" panose="02010609060101010101" pitchFamily="49" charset="-122"/>
            </a:endParaRPr>
          </a:p>
        </p:txBody>
      </p:sp>
      <p:sp>
        <p:nvSpPr>
          <p:cNvPr id="41" name="TextBox 40"/>
          <p:cNvSpPr txBox="1"/>
          <p:nvPr>
            <p:custDataLst>
              <p:tags r:id="rId52"/>
            </p:custDataLst>
          </p:nvPr>
        </p:nvSpPr>
        <p:spPr>
          <a:xfrm>
            <a:off x="1591945" y="5533390"/>
            <a:ext cx="9499600" cy="1210945"/>
          </a:xfrm>
          <a:prstGeom prst="rect">
            <a:avLst/>
          </a:prstGeom>
          <a:noFill/>
        </p:spPr>
        <p:txBody>
          <a:bodyPr wrap="square" rtlCol="0">
            <a:spAutoFit/>
          </a:bodyPr>
          <a:lstStyle/>
          <a:p>
            <a:pPr>
              <a:lnSpc>
                <a:spcPct val="130000"/>
              </a:lnSpc>
            </a:pPr>
            <a:r>
              <a:rPr lang="en-US" altLang="zh-CN" sz="2800" b="1" smtClean="0"/>
              <a:t>        </a:t>
            </a:r>
            <a:r>
              <a:rPr lang="zh-CN" altLang="en-US" sz="2800" b="1" smtClean="0"/>
              <a:t>但是该结果与基因位于常染色体上时结果相同，因此，该结果</a:t>
            </a:r>
            <a:r>
              <a:rPr lang="zh-CN" altLang="en-US" sz="2800" b="1" smtClean="0">
                <a:solidFill>
                  <a:srgbClr val="FF0000"/>
                </a:solidFill>
              </a:rPr>
              <a:t>无法验证假说</a:t>
            </a:r>
            <a:r>
              <a:rPr lang="zh-CN" altLang="en-US" sz="2800" b="1" smtClean="0"/>
              <a:t>，但通过本实验得到了</a:t>
            </a:r>
            <a:r>
              <a:rPr lang="zh-CN" altLang="en-US" sz="2800" b="1" smtClean="0">
                <a:solidFill>
                  <a:srgbClr val="FF0000"/>
                </a:solidFill>
              </a:rPr>
              <a:t>白眼雌果蝇</a:t>
            </a:r>
            <a:r>
              <a:rPr lang="zh-CN" altLang="en-US" sz="2800" b="1" smtClean="0">
                <a:solidFill>
                  <a:schemeClr val="tx1"/>
                </a:solidFill>
              </a:rPr>
              <a:t>。</a:t>
            </a:r>
            <a:endParaRPr lang="zh-CN" altLang="en-US" sz="2800" b="1"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arn(outHorizontal)">
                                      <p:cBhvr>
                                        <p:cTn id="7" dur="500"/>
                                        <p:tgtEl>
                                          <p:spTgt spid="60419"/>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6" presetClass="entr" presetSubtype="42" fill="hold" grpId="5" nodeType="clickEffect">
                                  <p:stCondLst>
                                    <p:cond delay="0"/>
                                  </p:stCondLst>
                                  <p:childTnLst>
                                    <p:set>
                                      <p:cBhvr>
                                        <p:cTn id="11" dur="1" fill="hold">
                                          <p:stCondLst>
                                            <p:cond delay="0"/>
                                          </p:stCondLst>
                                        </p:cTn>
                                        <p:tgtEl>
                                          <p:spTgt spid="60444"/>
                                        </p:tgtEl>
                                        <p:attrNameLst>
                                          <p:attrName>style.visibility</p:attrName>
                                        </p:attrNameLst>
                                      </p:cBhvr>
                                      <p:to>
                                        <p:strVal val="visible"/>
                                      </p:to>
                                    </p:set>
                                    <p:animEffect transition="in" filter="barn(outHorizontal)">
                                      <p:cBhvr>
                                        <p:cTn id="12" dur="500"/>
                                        <p:tgtEl>
                                          <p:spTgt spid="60444"/>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16" presetClass="entr" presetSubtype="42" fill="hold" nodeType="clickEffect">
                                  <p:stCondLst>
                                    <p:cond delay="0"/>
                                  </p:stCondLst>
                                  <p:childTnLst>
                                    <p:set>
                                      <p:cBhvr>
                                        <p:cTn id="16" dur="1" fill="hold">
                                          <p:stCondLst>
                                            <p:cond delay="0"/>
                                          </p:stCondLst>
                                        </p:cTn>
                                        <p:tgtEl>
                                          <p:spTgt spid="60434"/>
                                        </p:tgtEl>
                                        <p:attrNameLst>
                                          <p:attrName>style.visibility</p:attrName>
                                        </p:attrNameLst>
                                      </p:cBhvr>
                                      <p:to>
                                        <p:strVal val="visible"/>
                                      </p:to>
                                    </p:set>
                                    <p:animEffect transition="in" filter="barn(outHorizontal)">
                                      <p:cBhvr>
                                        <p:cTn id="17" dur="500"/>
                                        <p:tgtEl>
                                          <p:spTgt spid="60434"/>
                                        </p:tgtEl>
                                      </p:cBhvr>
                                    </p:animEffect>
                                  </p:childTnLst>
                                </p:cTn>
                              </p:par>
                            </p:childTnLst>
                          </p:cTn>
                        </p:par>
                        <p:par>
                          <p:cTn id="18" fill="hold" nodeType="afterGroup">
                            <p:stCondLst>
                              <p:cond delay="500"/>
                            </p:stCondLst>
                            <p:childTnLst>
                              <p:par>
                                <p:cTn id="19" presetID="16" presetClass="entr" presetSubtype="42" fill="hold" grpId="1" nodeType="afterEffect">
                                  <p:stCondLst>
                                    <p:cond delay="500"/>
                                  </p:stCondLst>
                                  <p:childTnLst>
                                    <p:set>
                                      <p:cBhvr>
                                        <p:cTn id="20" dur="1" fill="hold">
                                          <p:stCondLst>
                                            <p:cond delay="0"/>
                                          </p:stCondLst>
                                        </p:cTn>
                                        <p:tgtEl>
                                          <p:spTgt spid="60437"/>
                                        </p:tgtEl>
                                        <p:attrNameLst>
                                          <p:attrName>style.visibility</p:attrName>
                                        </p:attrNameLst>
                                      </p:cBhvr>
                                      <p:to>
                                        <p:strVal val="visible"/>
                                      </p:to>
                                    </p:set>
                                    <p:animEffect transition="in" filter="barn(outHorizontal)">
                                      <p:cBhvr>
                                        <p:cTn id="21" dur="500"/>
                                        <p:tgtEl>
                                          <p:spTgt spid="60437"/>
                                        </p:tgtEl>
                                      </p:cBhvr>
                                    </p:animEffect>
                                  </p:childTnLst>
                                </p:cTn>
                              </p:par>
                            </p:childTnLst>
                          </p:cTn>
                        </p:par>
                        <p:par>
                          <p:cTn id="22" fill="hold" nodeType="afterGroup">
                            <p:stCondLst>
                              <p:cond delay="1500"/>
                            </p:stCondLst>
                            <p:childTnLst>
                              <p:par>
                                <p:cTn id="23" presetID="16" presetClass="entr" presetSubtype="42" fill="hold" grpId="2" nodeType="afterEffect">
                                  <p:stCondLst>
                                    <p:cond delay="1000"/>
                                  </p:stCondLst>
                                  <p:childTnLst>
                                    <p:set>
                                      <p:cBhvr>
                                        <p:cTn id="24" dur="1" fill="hold">
                                          <p:stCondLst>
                                            <p:cond delay="0"/>
                                          </p:stCondLst>
                                        </p:cTn>
                                        <p:tgtEl>
                                          <p:spTgt spid="60438"/>
                                        </p:tgtEl>
                                        <p:attrNameLst>
                                          <p:attrName>style.visibility</p:attrName>
                                        </p:attrNameLst>
                                      </p:cBhvr>
                                      <p:to>
                                        <p:strVal val="visible"/>
                                      </p:to>
                                    </p:set>
                                    <p:animEffect transition="in" filter="barn(outHorizontal)">
                                      <p:cBhvr>
                                        <p:cTn id="25" dur="500"/>
                                        <p:tgtEl>
                                          <p:spTgt spid="60438"/>
                                        </p:tgtEl>
                                      </p:cBhvr>
                                    </p:animEffect>
                                  </p:childTnLst>
                                </p:cTn>
                              </p:par>
                            </p:childTnLst>
                          </p:cTn>
                        </p:par>
                        <p:par>
                          <p:cTn id="26" fill="hold" nodeType="afterGroup">
                            <p:stCondLst>
                              <p:cond delay="3000"/>
                            </p:stCondLst>
                            <p:childTnLst>
                              <p:par>
                                <p:cTn id="27" presetID="16" presetClass="entr" presetSubtype="42" fill="hold" nodeType="afterEffect">
                                  <p:stCondLst>
                                    <p:cond delay="1500"/>
                                  </p:stCondLst>
                                  <p:childTnLst>
                                    <p:set>
                                      <p:cBhvr>
                                        <p:cTn id="28" dur="1" fill="hold">
                                          <p:stCondLst>
                                            <p:cond delay="0"/>
                                          </p:stCondLst>
                                        </p:cTn>
                                        <p:tgtEl>
                                          <p:spTgt spid="60439"/>
                                        </p:tgtEl>
                                        <p:attrNameLst>
                                          <p:attrName>style.visibility</p:attrName>
                                        </p:attrNameLst>
                                      </p:cBhvr>
                                      <p:to>
                                        <p:strVal val="visible"/>
                                      </p:to>
                                    </p:set>
                                    <p:animEffect transition="in" filter="barn(outHorizontal)">
                                      <p:cBhvr>
                                        <p:cTn id="29" dur="500"/>
                                        <p:tgtEl>
                                          <p:spTgt spid="60439"/>
                                        </p:tgtEl>
                                      </p:cBhvr>
                                    </p:animEffect>
                                  </p:childTnLst>
                                </p:cTn>
                              </p:par>
                            </p:childTnLst>
                          </p:cTn>
                        </p:par>
                        <p:par>
                          <p:cTn id="30" fill="hold" nodeType="afterGroup">
                            <p:stCondLst>
                              <p:cond delay="5000"/>
                            </p:stCondLst>
                            <p:childTnLst>
                              <p:par>
                                <p:cTn id="31" presetID="16" presetClass="entr" presetSubtype="42" fill="hold" grpId="4" nodeType="afterEffect">
                                  <p:stCondLst>
                                    <p:cond delay="2000"/>
                                  </p:stCondLst>
                                  <p:childTnLst>
                                    <p:set>
                                      <p:cBhvr>
                                        <p:cTn id="32" dur="1" fill="hold">
                                          <p:stCondLst>
                                            <p:cond delay="0"/>
                                          </p:stCondLst>
                                        </p:cTn>
                                        <p:tgtEl>
                                          <p:spTgt spid="60443"/>
                                        </p:tgtEl>
                                        <p:attrNameLst>
                                          <p:attrName>style.visibility</p:attrName>
                                        </p:attrNameLst>
                                      </p:cBhvr>
                                      <p:to>
                                        <p:strVal val="visible"/>
                                      </p:to>
                                    </p:set>
                                    <p:animEffect transition="in" filter="barn(outHorizontal)">
                                      <p:cBhvr>
                                        <p:cTn id="33" dur="500"/>
                                        <p:tgtEl>
                                          <p:spTgt spid="60443"/>
                                        </p:tgtEl>
                                      </p:cBhvr>
                                    </p:animEffect>
                                  </p:childTnLst>
                                </p:cTn>
                              </p:par>
                            </p:childTnLst>
                          </p:cTn>
                        </p:par>
                        <p:par>
                          <p:cTn id="34" fill="hold" nodeType="afterGroup">
                            <p:stCondLst>
                              <p:cond delay="7500"/>
                            </p:stCondLst>
                            <p:childTnLst>
                              <p:par>
                                <p:cTn id="35" presetID="16" presetClass="entr" presetSubtype="42" fill="hold" grpId="3" nodeType="afterEffect">
                                  <p:stCondLst>
                                    <p:cond delay="2500"/>
                                  </p:stCondLst>
                                  <p:childTnLst>
                                    <p:set>
                                      <p:cBhvr>
                                        <p:cTn id="36" dur="1" fill="hold">
                                          <p:stCondLst>
                                            <p:cond delay="0"/>
                                          </p:stCondLst>
                                        </p:cTn>
                                        <p:tgtEl>
                                          <p:spTgt spid="60442"/>
                                        </p:tgtEl>
                                        <p:attrNameLst>
                                          <p:attrName>style.visibility</p:attrName>
                                        </p:attrNameLst>
                                      </p:cBhvr>
                                      <p:to>
                                        <p:strVal val="visible"/>
                                      </p:to>
                                    </p:set>
                                    <p:animEffect transition="in" filter="barn(outHorizontal)">
                                      <p:cBhvr>
                                        <p:cTn id="37" dur="500"/>
                                        <p:tgtEl>
                                          <p:spTgt spid="60442"/>
                                        </p:tgtEl>
                                      </p:cBhvr>
                                    </p:animEffect>
                                  </p:childTnLst>
                                </p:cTn>
                              </p:par>
                            </p:childTnLst>
                          </p:cTn>
                        </p:par>
                      </p:childTnLst>
                    </p:cTn>
                  </p:par>
                  <p:par>
                    <p:cTn id="38" fill="hold" nodeType="clickPar">
                      <p:stCondLst>
                        <p:cond delay="indefinite"/>
                        <p:cond evt="onBegin" delay="0">
                          <p:tn val="37"/>
                        </p:cond>
                      </p:stCondLst>
                      <p:childTnLst>
                        <p:par>
                          <p:cTn id="39" fill="hold" nodeType="afterGroup">
                            <p:stCondLst>
                              <p:cond delay="0"/>
                            </p:stCondLst>
                            <p:childTnLst>
                              <p:par>
                                <p:cTn id="40" presetID="2" presetClass="entr" presetSubtype="8" fill="hold" grpId="10" nodeType="clickEffect">
                                  <p:stCondLst>
                                    <p:cond delay="0"/>
                                  </p:stCondLst>
                                  <p:childTnLst>
                                    <p:set>
                                      <p:cBhvr>
                                        <p:cTn id="41" dur="1" fill="hold">
                                          <p:stCondLst>
                                            <p:cond delay="0"/>
                                          </p:stCondLst>
                                        </p:cTn>
                                        <p:tgtEl>
                                          <p:spTgt spid="60461"/>
                                        </p:tgtEl>
                                        <p:attrNameLst>
                                          <p:attrName>style.visibility</p:attrName>
                                        </p:attrNameLst>
                                      </p:cBhvr>
                                      <p:to>
                                        <p:strVal val="visible"/>
                                      </p:to>
                                    </p:set>
                                    <p:anim calcmode="lin" valueType="num">
                                      <p:cBhvr additive="base">
                                        <p:cTn id="42" dur="500" fill="hold"/>
                                        <p:tgtEl>
                                          <p:spTgt spid="60461"/>
                                        </p:tgtEl>
                                        <p:attrNameLst>
                                          <p:attrName>ppt_x</p:attrName>
                                        </p:attrNameLst>
                                      </p:cBhvr>
                                      <p:tavLst>
                                        <p:tav tm="0">
                                          <p:val>
                                            <p:strVal val="0-#ppt_w/2"/>
                                          </p:val>
                                        </p:tav>
                                        <p:tav tm="100000">
                                          <p:val>
                                            <p:strVal val="#ppt_x"/>
                                          </p:val>
                                        </p:tav>
                                      </p:tavLst>
                                    </p:anim>
                                    <p:anim calcmode="lin" valueType="num">
                                      <p:cBhvr additive="base">
                                        <p:cTn id="43" dur="500" fill="hold"/>
                                        <p:tgtEl>
                                          <p:spTgt spid="60461"/>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16" presetClass="entr" presetSubtype="42" fill="hold" nodeType="afterEffect">
                                  <p:stCondLst>
                                    <p:cond delay="500"/>
                                  </p:stCondLst>
                                  <p:childTnLst>
                                    <p:set>
                                      <p:cBhvr>
                                        <p:cTn id="46" dur="1" fill="hold">
                                          <p:stCondLst>
                                            <p:cond delay="0"/>
                                          </p:stCondLst>
                                        </p:cTn>
                                        <p:tgtEl>
                                          <p:spTgt spid="60445"/>
                                        </p:tgtEl>
                                        <p:attrNameLst>
                                          <p:attrName>style.visibility</p:attrName>
                                        </p:attrNameLst>
                                      </p:cBhvr>
                                      <p:to>
                                        <p:strVal val="visible"/>
                                      </p:to>
                                    </p:set>
                                    <p:animEffect transition="in" filter="barn(outHorizontal)">
                                      <p:cBhvr>
                                        <p:cTn id="47" dur="500"/>
                                        <p:tgtEl>
                                          <p:spTgt spid="60445"/>
                                        </p:tgtEl>
                                      </p:cBhvr>
                                    </p:animEffect>
                                  </p:childTnLst>
                                </p:cTn>
                              </p:par>
                            </p:childTnLst>
                          </p:cTn>
                        </p:par>
                        <p:par>
                          <p:cTn id="48" fill="hold" nodeType="afterGroup">
                            <p:stCondLst>
                              <p:cond delay="1500"/>
                            </p:stCondLst>
                            <p:childTnLst>
                              <p:par>
                                <p:cTn id="49" presetID="16" presetClass="entr" presetSubtype="42" fill="hold" grpId="6" nodeType="afterEffect">
                                  <p:stCondLst>
                                    <p:cond delay="1000"/>
                                  </p:stCondLst>
                                  <p:childTnLst>
                                    <p:set>
                                      <p:cBhvr>
                                        <p:cTn id="50" dur="1" fill="hold">
                                          <p:stCondLst>
                                            <p:cond delay="0"/>
                                          </p:stCondLst>
                                        </p:cTn>
                                        <p:tgtEl>
                                          <p:spTgt spid="60448"/>
                                        </p:tgtEl>
                                        <p:attrNameLst>
                                          <p:attrName>style.visibility</p:attrName>
                                        </p:attrNameLst>
                                      </p:cBhvr>
                                      <p:to>
                                        <p:strVal val="visible"/>
                                      </p:to>
                                    </p:set>
                                    <p:animEffect transition="in" filter="barn(outHorizontal)">
                                      <p:cBhvr>
                                        <p:cTn id="51" dur="500"/>
                                        <p:tgtEl>
                                          <p:spTgt spid="60448"/>
                                        </p:tgtEl>
                                      </p:cBhvr>
                                    </p:animEffect>
                                  </p:childTnLst>
                                </p:cTn>
                              </p:par>
                            </p:childTnLst>
                          </p:cTn>
                        </p:par>
                        <p:par>
                          <p:cTn id="52" fill="hold" nodeType="afterGroup">
                            <p:stCondLst>
                              <p:cond delay="3000"/>
                            </p:stCondLst>
                            <p:childTnLst>
                              <p:par>
                                <p:cTn id="53" presetID="16" presetClass="entr" presetSubtype="42" fill="hold" nodeType="afterEffect">
                                  <p:stCondLst>
                                    <p:cond delay="1500"/>
                                  </p:stCondLst>
                                  <p:childTnLst>
                                    <p:set>
                                      <p:cBhvr>
                                        <p:cTn id="54" dur="1" fill="hold">
                                          <p:stCondLst>
                                            <p:cond delay="0"/>
                                          </p:stCondLst>
                                        </p:cTn>
                                        <p:tgtEl>
                                          <p:spTgt spid="60449"/>
                                        </p:tgtEl>
                                        <p:attrNameLst>
                                          <p:attrName>style.visibility</p:attrName>
                                        </p:attrNameLst>
                                      </p:cBhvr>
                                      <p:to>
                                        <p:strVal val="visible"/>
                                      </p:to>
                                    </p:set>
                                    <p:animEffect transition="in" filter="barn(outHorizontal)">
                                      <p:cBhvr>
                                        <p:cTn id="55" dur="500"/>
                                        <p:tgtEl>
                                          <p:spTgt spid="60449"/>
                                        </p:tgtEl>
                                      </p:cBhvr>
                                    </p:animEffect>
                                  </p:childTnLst>
                                </p:cTn>
                              </p:par>
                            </p:childTnLst>
                          </p:cTn>
                        </p:par>
                        <p:par>
                          <p:cTn id="56" fill="hold" nodeType="afterGroup">
                            <p:stCondLst>
                              <p:cond delay="5000"/>
                            </p:stCondLst>
                            <p:childTnLst>
                              <p:par>
                                <p:cTn id="57" presetID="16" presetClass="entr" presetSubtype="42" fill="hold" grpId="7" nodeType="afterEffect">
                                  <p:stCondLst>
                                    <p:cond delay="2000"/>
                                  </p:stCondLst>
                                  <p:childTnLst>
                                    <p:set>
                                      <p:cBhvr>
                                        <p:cTn id="58" dur="1" fill="hold">
                                          <p:stCondLst>
                                            <p:cond delay="0"/>
                                          </p:stCondLst>
                                        </p:cTn>
                                        <p:tgtEl>
                                          <p:spTgt spid="60452"/>
                                        </p:tgtEl>
                                        <p:attrNameLst>
                                          <p:attrName>style.visibility</p:attrName>
                                        </p:attrNameLst>
                                      </p:cBhvr>
                                      <p:to>
                                        <p:strVal val="visible"/>
                                      </p:to>
                                    </p:set>
                                    <p:animEffect transition="in" filter="barn(outHorizontal)">
                                      <p:cBhvr>
                                        <p:cTn id="59" dur="500"/>
                                        <p:tgtEl>
                                          <p:spTgt spid="60452"/>
                                        </p:tgtEl>
                                      </p:cBhvr>
                                    </p:animEffect>
                                  </p:childTnLst>
                                </p:cTn>
                              </p:par>
                            </p:childTnLst>
                          </p:cTn>
                        </p:par>
                        <p:par>
                          <p:cTn id="60" fill="hold" nodeType="afterGroup">
                            <p:stCondLst>
                              <p:cond delay="7500"/>
                            </p:stCondLst>
                            <p:childTnLst>
                              <p:par>
                                <p:cTn id="61" presetID="16" presetClass="entr" presetSubtype="42" fill="hold" nodeType="afterEffect">
                                  <p:stCondLst>
                                    <p:cond delay="2500"/>
                                  </p:stCondLst>
                                  <p:childTnLst>
                                    <p:set>
                                      <p:cBhvr>
                                        <p:cTn id="62" dur="1" fill="hold">
                                          <p:stCondLst>
                                            <p:cond delay="0"/>
                                          </p:stCondLst>
                                        </p:cTn>
                                        <p:tgtEl>
                                          <p:spTgt spid="60453"/>
                                        </p:tgtEl>
                                        <p:attrNameLst>
                                          <p:attrName>style.visibility</p:attrName>
                                        </p:attrNameLst>
                                      </p:cBhvr>
                                      <p:to>
                                        <p:strVal val="visible"/>
                                      </p:to>
                                    </p:set>
                                    <p:animEffect transition="in" filter="barn(outHorizontal)">
                                      <p:cBhvr>
                                        <p:cTn id="63" dur="500"/>
                                        <p:tgtEl>
                                          <p:spTgt spid="60453"/>
                                        </p:tgtEl>
                                      </p:cBhvr>
                                    </p:animEffect>
                                  </p:childTnLst>
                                </p:cTn>
                              </p:par>
                            </p:childTnLst>
                          </p:cTn>
                        </p:par>
                        <p:par>
                          <p:cTn id="64" fill="hold" nodeType="afterGroup">
                            <p:stCondLst>
                              <p:cond delay="10500"/>
                            </p:stCondLst>
                            <p:childTnLst>
                              <p:par>
                                <p:cTn id="65" presetID="3" presetClass="entr" presetSubtype="10" fill="hold" grpId="8" nodeType="afterEffect">
                                  <p:stCondLst>
                                    <p:cond delay="3000"/>
                                  </p:stCondLst>
                                  <p:childTnLst>
                                    <p:set>
                                      <p:cBhvr>
                                        <p:cTn id="66" dur="1" fill="hold">
                                          <p:stCondLst>
                                            <p:cond delay="0"/>
                                          </p:stCondLst>
                                        </p:cTn>
                                        <p:tgtEl>
                                          <p:spTgt spid="60456"/>
                                        </p:tgtEl>
                                        <p:attrNameLst>
                                          <p:attrName>style.visibility</p:attrName>
                                        </p:attrNameLst>
                                      </p:cBhvr>
                                      <p:to>
                                        <p:strVal val="visible"/>
                                      </p:to>
                                    </p:set>
                                    <p:animEffect transition="in" filter="blinds(horizontal)">
                                      <p:cBhvr>
                                        <p:cTn id="67" dur="500"/>
                                        <p:tgtEl>
                                          <p:spTgt spid="60456"/>
                                        </p:tgtEl>
                                      </p:cBhvr>
                                    </p:animEffect>
                                  </p:childTnLst>
                                </p:cTn>
                              </p:par>
                            </p:childTnLst>
                          </p:cTn>
                        </p:par>
                        <p:par>
                          <p:cTn id="68" fill="hold" nodeType="afterGroup">
                            <p:stCondLst>
                              <p:cond delay="14000"/>
                            </p:stCondLst>
                            <p:childTnLst>
                              <p:par>
                                <p:cTn id="69" presetID="3" presetClass="entr" presetSubtype="10" fill="hold" nodeType="afterEffect">
                                  <p:stCondLst>
                                    <p:cond delay="3500"/>
                                  </p:stCondLst>
                                  <p:childTnLst>
                                    <p:set>
                                      <p:cBhvr>
                                        <p:cTn id="70" dur="1" fill="hold">
                                          <p:stCondLst>
                                            <p:cond delay="0"/>
                                          </p:stCondLst>
                                        </p:cTn>
                                        <p:tgtEl>
                                          <p:spTgt spid="60457"/>
                                        </p:tgtEl>
                                        <p:attrNameLst>
                                          <p:attrName>style.visibility</p:attrName>
                                        </p:attrNameLst>
                                      </p:cBhvr>
                                      <p:to>
                                        <p:strVal val="visible"/>
                                      </p:to>
                                    </p:set>
                                    <p:animEffect transition="in" filter="blinds(horizontal)">
                                      <p:cBhvr>
                                        <p:cTn id="71" dur="500"/>
                                        <p:tgtEl>
                                          <p:spTgt spid="60457"/>
                                        </p:tgtEl>
                                      </p:cBhvr>
                                    </p:animEffect>
                                  </p:childTnLst>
                                </p:cTn>
                              </p:par>
                            </p:childTnLst>
                          </p:cTn>
                        </p:par>
                        <p:par>
                          <p:cTn id="72" fill="hold" nodeType="afterGroup">
                            <p:stCondLst>
                              <p:cond delay="18000"/>
                            </p:stCondLst>
                            <p:childTnLst>
                              <p:par>
                                <p:cTn id="73" presetID="3" presetClass="entr" presetSubtype="10" fill="hold" grpId="9" nodeType="afterEffect">
                                  <p:stCondLst>
                                    <p:cond delay="4000"/>
                                  </p:stCondLst>
                                  <p:childTnLst>
                                    <p:set>
                                      <p:cBhvr>
                                        <p:cTn id="74" dur="1" fill="hold">
                                          <p:stCondLst>
                                            <p:cond delay="0"/>
                                          </p:stCondLst>
                                        </p:cTn>
                                        <p:tgtEl>
                                          <p:spTgt spid="60460"/>
                                        </p:tgtEl>
                                        <p:attrNameLst>
                                          <p:attrName>style.visibility</p:attrName>
                                        </p:attrNameLst>
                                      </p:cBhvr>
                                      <p:to>
                                        <p:strVal val="visible"/>
                                      </p:to>
                                    </p:set>
                                    <p:animEffect transition="in" filter="blinds(horizontal)">
                                      <p:cBhvr>
                                        <p:cTn id="75" dur="500"/>
                                        <p:tgtEl>
                                          <p:spTgt spid="60460"/>
                                        </p:tgtEl>
                                      </p:cBhvr>
                                    </p:animEffect>
                                  </p:childTnLst>
                                </p:cTn>
                              </p:par>
                            </p:childTnLst>
                          </p:cTn>
                        </p:par>
                      </p:childTnLst>
                    </p:cTn>
                  </p:par>
                  <p:par>
                    <p:cTn id="76" fill="hold" nodeType="clickPar">
                      <p:stCondLst>
                        <p:cond delay="indefinite"/>
                        <p:cond evt="onBegin" delay="0">
                          <p:tn val="75"/>
                        </p:cond>
                      </p:stCondLst>
                      <p:childTnLst>
                        <p:par>
                          <p:cTn id="77" fill="hold" nodeType="afterGroup">
                            <p:stCondLst>
                              <p:cond delay="0"/>
                            </p:stCondLst>
                            <p:childTnLst>
                              <p:par>
                                <p:cTn id="78" presetID="16" presetClass="entr" presetSubtype="26" fill="hold" grpId="11" nodeType="clickEffect">
                                  <p:stCondLst>
                                    <p:cond delay="0"/>
                                  </p:stCondLst>
                                  <p:childTnLst>
                                    <p:set>
                                      <p:cBhvr>
                                        <p:cTn id="79" dur="1" fill="hold">
                                          <p:stCondLst>
                                            <p:cond delay="0"/>
                                          </p:stCondLst>
                                        </p:cTn>
                                        <p:tgtEl>
                                          <p:spTgt spid="60462"/>
                                        </p:tgtEl>
                                        <p:attrNameLst>
                                          <p:attrName>style.visibility</p:attrName>
                                        </p:attrNameLst>
                                      </p:cBhvr>
                                      <p:to>
                                        <p:strVal val="visible"/>
                                      </p:to>
                                    </p:set>
                                    <p:animEffect transition="in" filter="barn(inHorizontal)">
                                      <p:cBhvr>
                                        <p:cTn id="80" dur="500"/>
                                        <p:tgtEl>
                                          <p:spTgt spid="60462"/>
                                        </p:tgtEl>
                                      </p:cBhvr>
                                    </p:animEffect>
                                  </p:childTnLst>
                                </p:cTn>
                              </p:par>
                            </p:childTnLst>
                          </p:cTn>
                        </p:par>
                      </p:childTnLst>
                    </p:cTn>
                  </p:par>
                  <p:par>
                    <p:cTn id="81" fill="hold" nodeType="clickPar">
                      <p:stCondLst>
                        <p:cond delay="indefinite"/>
                        <p:cond evt="onBegin" delay="0">
                          <p:tn val="80"/>
                        </p:cond>
                      </p:stCondLst>
                      <p:childTnLst>
                        <p:par>
                          <p:cTn id="82" fill="hold" nodeType="after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ppt_x"/>
                                          </p:val>
                                        </p:tav>
                                        <p:tav tm="100000">
                                          <p:val>
                                            <p:strVal val="#ppt_x"/>
                                          </p:val>
                                        </p:tav>
                                      </p:tavLst>
                                    </p:anim>
                                    <p:anim calcmode="lin" valueType="num">
                                      <p:cBhvr additive="base">
                                        <p:cTn id="8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cond evt="onBegin" delay="0">
                          <p:tn val="86"/>
                        </p:cond>
                      </p:stCondLst>
                      <p:childTnLst>
                        <p:par>
                          <p:cTn id="88" fill="hold" nodeType="after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64515"/>
                                        </p:tgtEl>
                                        <p:attrNameLst>
                                          <p:attrName>style.visibility</p:attrName>
                                        </p:attrNameLst>
                                      </p:cBhvr>
                                      <p:to>
                                        <p:strVal val="visible"/>
                                      </p:to>
                                    </p:set>
                                    <p:animEffect transition="in" filter="blinds(horizontal)">
                                      <p:cBhvr>
                                        <p:cTn id="91" dur="500"/>
                                        <p:tgtEl>
                                          <p:spTgt spid="64515"/>
                                        </p:tgtEl>
                                      </p:cBhvr>
                                    </p:animEffect>
                                  </p:childTnLst>
                                </p:cTn>
                              </p:par>
                            </p:childTnLst>
                          </p:cTn>
                        </p:par>
                      </p:childTnLst>
                    </p:cTn>
                  </p:par>
                  <p:par>
                    <p:cTn id="92" fill="hold" nodeType="clickPar">
                      <p:stCondLst>
                        <p:cond delay="indefinite"/>
                        <p:cond evt="onBegin" delay="0">
                          <p:tn val="91"/>
                        </p:cond>
                      </p:stCondLst>
                      <p:childTnLst>
                        <p:par>
                          <p:cTn id="93" fill="hold" nodeType="afterGroup">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64525"/>
                                        </p:tgtEl>
                                        <p:attrNameLst>
                                          <p:attrName>style.visibility</p:attrName>
                                        </p:attrNameLst>
                                      </p:cBhvr>
                                      <p:to>
                                        <p:strVal val="visible"/>
                                      </p:to>
                                    </p:set>
                                    <p:anim calcmode="lin" valueType="num">
                                      <p:cBhvr additive="base">
                                        <p:cTn id="96" dur="500" fill="hold"/>
                                        <p:tgtEl>
                                          <p:spTgt spid="64525"/>
                                        </p:tgtEl>
                                        <p:attrNameLst>
                                          <p:attrName>ppt_x</p:attrName>
                                        </p:attrNameLst>
                                      </p:cBhvr>
                                      <p:tavLst>
                                        <p:tav tm="0">
                                          <p:val>
                                            <p:strVal val="#ppt_x"/>
                                          </p:val>
                                        </p:tav>
                                        <p:tav tm="100000">
                                          <p:val>
                                            <p:strVal val="#ppt_x"/>
                                          </p:val>
                                        </p:tav>
                                      </p:tavLst>
                                    </p:anim>
                                    <p:anim calcmode="lin" valueType="num">
                                      <p:cBhvr additive="base">
                                        <p:cTn id="97" dur="500" fill="hold"/>
                                        <p:tgtEl>
                                          <p:spTgt spid="64525"/>
                                        </p:tgtEl>
                                        <p:attrNameLst>
                                          <p:attrName>ppt_y</p:attrName>
                                        </p:attrNameLst>
                                      </p:cBhvr>
                                      <p:tavLst>
                                        <p:tav tm="0">
                                          <p:val>
                                            <p:strVal val="1+#ppt_h/2"/>
                                          </p:val>
                                        </p:tav>
                                        <p:tav tm="100000">
                                          <p:val>
                                            <p:strVal val="#ppt_y"/>
                                          </p:val>
                                        </p:tav>
                                      </p:tavLst>
                                    </p:anim>
                                  </p:childTnLst>
                                </p:cTn>
                              </p:par>
                            </p:childTnLst>
                          </p:cTn>
                        </p:par>
                      </p:childTnLst>
                    </p:cTn>
                  </p:par>
                  <p:par>
                    <p:cTn id="98" fill="hold" nodeType="clickPar">
                      <p:stCondLst>
                        <p:cond delay="indefinite"/>
                        <p:cond evt="onBegin" delay="0">
                          <p:tn val="97"/>
                        </p:cond>
                      </p:stCondLst>
                      <p:childTnLst>
                        <p:par>
                          <p:cTn id="99" fill="hold" nodeType="after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64526"/>
                                        </p:tgtEl>
                                        <p:attrNameLst>
                                          <p:attrName>style.visibility</p:attrName>
                                        </p:attrNameLst>
                                      </p:cBhvr>
                                      <p:to>
                                        <p:strVal val="visible"/>
                                      </p:to>
                                    </p:set>
                                    <p:anim calcmode="lin" valueType="num">
                                      <p:cBhvr additive="base">
                                        <p:cTn id="102" dur="500" fill="hold"/>
                                        <p:tgtEl>
                                          <p:spTgt spid="64526"/>
                                        </p:tgtEl>
                                        <p:attrNameLst>
                                          <p:attrName>ppt_x</p:attrName>
                                        </p:attrNameLst>
                                      </p:cBhvr>
                                      <p:tavLst>
                                        <p:tav tm="0">
                                          <p:val>
                                            <p:strVal val="#ppt_x"/>
                                          </p:val>
                                        </p:tav>
                                        <p:tav tm="100000">
                                          <p:val>
                                            <p:strVal val="#ppt_x"/>
                                          </p:val>
                                        </p:tav>
                                      </p:tavLst>
                                    </p:anim>
                                    <p:anim calcmode="lin" valueType="num">
                                      <p:cBhvr additive="base">
                                        <p:cTn id="103" dur="500" fill="hold"/>
                                        <p:tgtEl>
                                          <p:spTgt spid="64526"/>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cond evt="onBegin" delay="0">
                          <p:tn val="103"/>
                        </p:cond>
                      </p:stCondLst>
                      <p:childTnLst>
                        <p:par>
                          <p:cTn id="105" fill="hold" nodeType="afterGroup">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64527"/>
                                        </p:tgtEl>
                                        <p:attrNameLst>
                                          <p:attrName>style.visibility</p:attrName>
                                        </p:attrNameLst>
                                      </p:cBhvr>
                                      <p:to>
                                        <p:strVal val="visible"/>
                                      </p:to>
                                    </p:set>
                                    <p:anim calcmode="lin" valueType="num">
                                      <p:cBhvr additive="base">
                                        <p:cTn id="108" dur="500" fill="hold"/>
                                        <p:tgtEl>
                                          <p:spTgt spid="64527"/>
                                        </p:tgtEl>
                                        <p:attrNameLst>
                                          <p:attrName>ppt_x</p:attrName>
                                        </p:attrNameLst>
                                      </p:cBhvr>
                                      <p:tavLst>
                                        <p:tav tm="0">
                                          <p:val>
                                            <p:strVal val="#ppt_x"/>
                                          </p:val>
                                        </p:tav>
                                        <p:tav tm="100000">
                                          <p:val>
                                            <p:strVal val="#ppt_x"/>
                                          </p:val>
                                        </p:tav>
                                      </p:tavLst>
                                    </p:anim>
                                    <p:anim calcmode="lin" valueType="num">
                                      <p:cBhvr additive="base">
                                        <p:cTn id="109" dur="500" fill="hold"/>
                                        <p:tgtEl>
                                          <p:spTgt spid="64527"/>
                                        </p:tgtEl>
                                        <p:attrNameLst>
                                          <p:attrName>ppt_y</p:attrName>
                                        </p:attrNameLst>
                                      </p:cBhvr>
                                      <p:tavLst>
                                        <p:tav tm="0">
                                          <p:val>
                                            <p:strVal val="1+#ppt_h/2"/>
                                          </p:val>
                                        </p:tav>
                                        <p:tav tm="100000">
                                          <p:val>
                                            <p:strVal val="#ppt_y"/>
                                          </p:val>
                                        </p:tav>
                                      </p:tavLst>
                                    </p:anim>
                                  </p:childTnLst>
                                </p:cTn>
                              </p:par>
                            </p:childTnLst>
                          </p:cTn>
                        </p:par>
                      </p:childTnLst>
                    </p:cTn>
                  </p:par>
                  <p:par>
                    <p:cTn id="110" fill="hold" nodeType="clickPar">
                      <p:stCondLst>
                        <p:cond delay="indefinite"/>
                        <p:cond evt="onBegin" delay="0">
                          <p:tn val="109"/>
                        </p:cond>
                      </p:stCondLst>
                      <p:childTnLst>
                        <p:par>
                          <p:cTn id="111" fill="hold" nodeType="afterGroup">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64528"/>
                                        </p:tgtEl>
                                        <p:attrNameLst>
                                          <p:attrName>style.visibility</p:attrName>
                                        </p:attrNameLst>
                                      </p:cBhvr>
                                      <p:to>
                                        <p:strVal val="visible"/>
                                      </p:to>
                                    </p:set>
                                    <p:anim calcmode="lin" valueType="num">
                                      <p:cBhvr additive="base">
                                        <p:cTn id="114" dur="500" fill="hold"/>
                                        <p:tgtEl>
                                          <p:spTgt spid="64528"/>
                                        </p:tgtEl>
                                        <p:attrNameLst>
                                          <p:attrName>ppt_x</p:attrName>
                                        </p:attrNameLst>
                                      </p:cBhvr>
                                      <p:tavLst>
                                        <p:tav tm="0">
                                          <p:val>
                                            <p:strVal val="#ppt_x"/>
                                          </p:val>
                                        </p:tav>
                                        <p:tav tm="100000">
                                          <p:val>
                                            <p:strVal val="#ppt_x"/>
                                          </p:val>
                                        </p:tav>
                                      </p:tavLst>
                                    </p:anim>
                                    <p:anim calcmode="lin" valueType="num">
                                      <p:cBhvr additive="base">
                                        <p:cTn id="115" dur="500" fill="hold"/>
                                        <p:tgtEl>
                                          <p:spTgt spid="64528"/>
                                        </p:tgtEl>
                                        <p:attrNameLst>
                                          <p:attrName>ppt_y</p:attrName>
                                        </p:attrNameLst>
                                      </p:cBhvr>
                                      <p:tavLst>
                                        <p:tav tm="0">
                                          <p:val>
                                            <p:strVal val="1+#ppt_h/2"/>
                                          </p:val>
                                        </p:tav>
                                        <p:tav tm="100000">
                                          <p:val>
                                            <p:strVal val="#ppt_y"/>
                                          </p:val>
                                        </p:tav>
                                      </p:tavLst>
                                    </p:anim>
                                  </p:childTnLst>
                                </p:cTn>
                              </p:par>
                            </p:childTnLst>
                          </p:cTn>
                        </p:par>
                      </p:childTnLst>
                    </p:cTn>
                  </p:par>
                  <p:par>
                    <p:cTn id="116" fill="hold" nodeType="clickPar">
                      <p:stCondLst>
                        <p:cond delay="indefinite"/>
                        <p:cond evt="onBegin" delay="0">
                          <p:tn val="115"/>
                        </p:cond>
                      </p:stCondLst>
                      <p:childTnLst>
                        <p:par>
                          <p:cTn id="117" fill="hold" nodeType="afterGroup">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64529"/>
                                        </p:tgtEl>
                                        <p:attrNameLst>
                                          <p:attrName>style.visibility</p:attrName>
                                        </p:attrNameLst>
                                      </p:cBhvr>
                                      <p:to>
                                        <p:strVal val="visible"/>
                                      </p:to>
                                    </p:set>
                                    <p:anim calcmode="lin" valueType="num">
                                      <p:cBhvr additive="base">
                                        <p:cTn id="120" dur="500" fill="hold"/>
                                        <p:tgtEl>
                                          <p:spTgt spid="64529"/>
                                        </p:tgtEl>
                                        <p:attrNameLst>
                                          <p:attrName>ppt_x</p:attrName>
                                        </p:attrNameLst>
                                      </p:cBhvr>
                                      <p:tavLst>
                                        <p:tav tm="0">
                                          <p:val>
                                            <p:strVal val="#ppt_x"/>
                                          </p:val>
                                        </p:tav>
                                        <p:tav tm="100000">
                                          <p:val>
                                            <p:strVal val="#ppt_x"/>
                                          </p:val>
                                        </p:tav>
                                      </p:tavLst>
                                    </p:anim>
                                    <p:anim calcmode="lin" valueType="num">
                                      <p:cBhvr additive="base">
                                        <p:cTn id="121" dur="500" fill="hold"/>
                                        <p:tgtEl>
                                          <p:spTgt spid="64529"/>
                                        </p:tgtEl>
                                        <p:attrNameLst>
                                          <p:attrName>ppt_y</p:attrName>
                                        </p:attrNameLst>
                                      </p:cBhvr>
                                      <p:tavLst>
                                        <p:tav tm="0">
                                          <p:val>
                                            <p:strVal val="1+#ppt_h/2"/>
                                          </p:val>
                                        </p:tav>
                                        <p:tav tm="100000">
                                          <p:val>
                                            <p:strVal val="#ppt_y"/>
                                          </p:val>
                                        </p:tav>
                                      </p:tavLst>
                                    </p:anim>
                                  </p:childTnLst>
                                </p:cTn>
                              </p:par>
                            </p:childTnLst>
                          </p:cTn>
                        </p:par>
                      </p:childTnLst>
                    </p:cTn>
                  </p:par>
                  <p:par>
                    <p:cTn id="122" fill="hold" nodeType="clickPar">
                      <p:stCondLst>
                        <p:cond delay="indefinite"/>
                        <p:cond evt="onBegin" delay="0">
                          <p:tn val="121"/>
                        </p:cond>
                      </p:stCondLst>
                      <p:childTnLst>
                        <p:par>
                          <p:cTn id="123" fill="hold" nodeType="afterGroup">
                            <p:stCondLst>
                              <p:cond delay="0"/>
                            </p:stCondLst>
                            <p:childTnLst>
                              <p:par>
                                <p:cTn id="124" presetID="1" presetClass="entr" presetSubtype="0" fill="hold" grpId="23" nodeType="clickEffect">
                                  <p:stCondLst>
                                    <p:cond delay="0"/>
                                  </p:stCondLst>
                                  <p:childTnLst>
                                    <p:set>
                                      <p:cBhvr>
                                        <p:cTn id="12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37" grpId="1"/>
      <p:bldP spid="60438" grpId="2"/>
      <p:bldP spid="60442" grpId="3"/>
      <p:bldP spid="60443" grpId="4"/>
      <p:bldP spid="60444" grpId="5"/>
      <p:bldP spid="60448" grpId="6"/>
      <p:bldP spid="60452" grpId="7"/>
      <p:bldP spid="60456" grpId="8"/>
      <p:bldP spid="60460" grpId="9"/>
      <p:bldP spid="60461" grpId="10"/>
      <p:bldP spid="60462" grpId="11"/>
      <p:bldP spid="2" grpId="0"/>
      <p:bldP spid="64525" grpId="0"/>
      <p:bldP spid="64526" grpId="0"/>
      <p:bldP spid="64527" grpId="0"/>
      <p:bldP spid="64528" grpId="0"/>
      <p:bldP spid="41" grpId="23"/>
      <p:bldP spid="64515" grpId="0"/>
      <p:bldP spid="6452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39939" name="文本框 446477"/>
          <p:cNvSpPr txBox="1"/>
          <p:nvPr>
            <p:custDataLst>
              <p:tags r:id="rId3"/>
            </p:custDataLst>
          </p:nvPr>
        </p:nvSpPr>
        <p:spPr>
          <a:xfrm>
            <a:off x="6011545" y="1269365"/>
            <a:ext cx="514350" cy="521970"/>
          </a:xfrm>
          <a:prstGeom prst="rect">
            <a:avLst/>
          </a:prstGeom>
          <a:noFill/>
          <a:ln w="9525">
            <a:noFill/>
          </a:ln>
        </p:spPr>
        <p:txBody>
          <a:bodyPr anchor="t">
            <a:spAutoFit/>
          </a:bodyPr>
          <a:lstStyle/>
          <a:p>
            <a:r>
              <a:rPr lang="en-US" altLang="zh-CN" sz="2800" b="1">
                <a:solidFill>
                  <a:srgbClr val="FF0000"/>
                </a:solidFill>
                <a:latin typeface="Times New Roman" panose="02020603050405020304" pitchFamily="18" charset="0"/>
                <a:ea typeface="黑体" panose="02010609060101010101" pitchFamily="49" charset="-122"/>
              </a:rPr>
              <a:t>×</a:t>
            </a:r>
            <a:endParaRPr lang="en-US" altLang="zh-CN" sz="2800" b="1">
              <a:solidFill>
                <a:srgbClr val="FF0000"/>
              </a:solidFill>
              <a:latin typeface="Times New Roman" panose="02020603050405020304" pitchFamily="18" charset="0"/>
              <a:ea typeface="黑体" panose="02010609060101010101" pitchFamily="49" charset="-122"/>
            </a:endParaRPr>
          </a:p>
        </p:txBody>
      </p:sp>
      <p:grpSp>
        <p:nvGrpSpPr>
          <p:cNvPr id="39940" name="组合 446478"/>
          <p:cNvGrpSpPr/>
          <p:nvPr>
            <p:custDataLst>
              <p:tags r:id="rId4"/>
            </p:custDataLst>
          </p:nvPr>
        </p:nvGrpSpPr>
        <p:grpSpPr>
          <a:xfrm>
            <a:off x="7028180" y="1269365"/>
            <a:ext cx="228600" cy="400050"/>
            <a:chOff x="2016" y="2880"/>
            <a:chExt cx="192" cy="336"/>
          </a:xfrm>
        </p:grpSpPr>
        <p:sp>
          <p:nvSpPr>
            <p:cNvPr id="39941" name="椭圆 446479"/>
            <p:cNvSpPr/>
            <p:nvPr>
              <p:custDataLst>
                <p:tags r:id="rId5"/>
              </p:custDataLst>
            </p:nvPr>
          </p:nvSpPr>
          <p:spPr>
            <a:xfrm>
              <a:off x="2040" y="2880"/>
              <a:ext cx="144" cy="144"/>
            </a:xfrm>
            <a:prstGeom prst="ellipse">
              <a:avLst/>
            </a:prstGeom>
            <a:noFill/>
            <a:ln w="50800" cap="flat" cmpd="sng">
              <a:solidFill>
                <a:srgbClr val="0000FF"/>
              </a:solidFill>
              <a:prstDash val="solid"/>
              <a:round/>
              <a:headEnd type="none" w="med" len="med"/>
              <a:tailEnd type="none" w="med" len="med"/>
            </a:ln>
          </p:spPr>
          <p:txBody>
            <a:bodyPr anchor="t"/>
            <a:lstStyle/>
            <a:p>
              <a:pPr algn="ctr"/>
              <a:endParaRPr lang="zh-CN" altLang="en-US" sz="2100">
                <a:solidFill>
                  <a:srgbClr val="8E163E"/>
                </a:solidFill>
                <a:latin typeface="Times New Roman" panose="02020603050405020304" pitchFamily="18" charset="0"/>
                <a:ea typeface="等线" panose="02010600030101010101" charset="-122"/>
              </a:endParaRPr>
            </a:p>
          </p:txBody>
        </p:sp>
        <p:grpSp>
          <p:nvGrpSpPr>
            <p:cNvPr id="39942" name="组合 446480"/>
            <p:cNvGrpSpPr/>
            <p:nvPr>
              <p:custDataLst>
                <p:tags r:id="rId6"/>
              </p:custDataLst>
            </p:nvPr>
          </p:nvGrpSpPr>
          <p:grpSpPr>
            <a:xfrm>
              <a:off x="2016" y="3024"/>
              <a:ext cx="192" cy="192"/>
              <a:chOff x="2016" y="3024"/>
              <a:chExt cx="192" cy="192"/>
            </a:xfrm>
          </p:grpSpPr>
          <p:sp>
            <p:nvSpPr>
              <p:cNvPr id="39943" name="直接连接符 446481"/>
              <p:cNvSpPr/>
              <p:nvPr>
                <p:custDataLst>
                  <p:tags r:id="rId7"/>
                </p:custDataLst>
              </p:nvPr>
            </p:nvSpPr>
            <p:spPr>
              <a:xfrm>
                <a:off x="2016" y="3120"/>
                <a:ext cx="192" cy="0"/>
              </a:xfrm>
              <a:prstGeom prst="line">
                <a:avLst/>
              </a:prstGeom>
              <a:ln w="50800" cap="flat" cmpd="sng">
                <a:solidFill>
                  <a:srgbClr val="0000FF"/>
                </a:solidFill>
                <a:prstDash val="solid"/>
                <a:round/>
                <a:headEnd type="none" w="med" len="med"/>
                <a:tailEnd type="none" w="med" len="med"/>
              </a:ln>
            </p:spPr>
            <p:txBody>
              <a:bodyPr anchor="t"/>
              <a:lstStyle/>
              <a:p>
                <a:endParaRPr lang="zh-CN" altLang="en-US" sz="1350">
                  <a:latin typeface="Arial" panose="020b0604020202020204" pitchFamily="34" charset="0"/>
                  <a:ea typeface="微软雅黑" panose="020b0503020204020204" pitchFamily="34" charset="-122"/>
                </a:endParaRPr>
              </a:p>
            </p:txBody>
          </p:sp>
          <p:sp>
            <p:nvSpPr>
              <p:cNvPr id="39944" name="直接连接符 446482"/>
              <p:cNvSpPr/>
              <p:nvPr>
                <p:custDataLst>
                  <p:tags r:id="rId8"/>
                </p:custDataLst>
              </p:nvPr>
            </p:nvSpPr>
            <p:spPr>
              <a:xfrm flipH="1">
                <a:off x="2112" y="3024"/>
                <a:ext cx="0" cy="192"/>
              </a:xfrm>
              <a:prstGeom prst="line">
                <a:avLst/>
              </a:prstGeom>
              <a:ln w="50800" cap="flat" cmpd="sng">
                <a:solidFill>
                  <a:srgbClr val="0000FF"/>
                </a:solidFill>
                <a:prstDash val="solid"/>
                <a:round/>
                <a:headEnd type="none" w="med" len="med"/>
                <a:tailEnd type="none" w="med" len="med"/>
              </a:ln>
            </p:spPr>
            <p:txBody>
              <a:bodyPr anchor="t"/>
              <a:lstStyle/>
              <a:p>
                <a:endParaRPr lang="zh-CN" altLang="en-US" sz="1350">
                  <a:latin typeface="Arial" panose="020b0604020202020204" pitchFamily="34" charset="0"/>
                  <a:ea typeface="微软雅黑" panose="020b0503020204020204" pitchFamily="34" charset="-122"/>
                </a:endParaRPr>
              </a:p>
            </p:txBody>
          </p:sp>
        </p:grpSp>
      </p:grpSp>
      <p:grpSp>
        <p:nvGrpSpPr>
          <p:cNvPr id="39945" name="组合 446483"/>
          <p:cNvGrpSpPr/>
          <p:nvPr>
            <p:custDataLst>
              <p:tags r:id="rId9"/>
            </p:custDataLst>
          </p:nvPr>
        </p:nvGrpSpPr>
        <p:grpSpPr>
          <a:xfrm>
            <a:off x="4387850" y="1184275"/>
            <a:ext cx="342900" cy="342900"/>
            <a:chOff x="3216" y="2784"/>
            <a:chExt cx="288" cy="288"/>
          </a:xfrm>
        </p:grpSpPr>
        <p:sp>
          <p:nvSpPr>
            <p:cNvPr id="39946" name="椭圆 446484"/>
            <p:cNvSpPr/>
            <p:nvPr>
              <p:custDataLst>
                <p:tags r:id="rId10"/>
              </p:custDataLst>
            </p:nvPr>
          </p:nvSpPr>
          <p:spPr>
            <a:xfrm>
              <a:off x="3216" y="2928"/>
              <a:ext cx="144" cy="144"/>
            </a:xfrm>
            <a:prstGeom prst="ellipse">
              <a:avLst/>
            </a:prstGeom>
            <a:noFill/>
            <a:ln w="50800" cap="flat" cmpd="sng">
              <a:solidFill>
                <a:srgbClr val="0000FF"/>
              </a:solidFill>
              <a:prstDash val="solid"/>
              <a:round/>
              <a:headEnd type="none" w="med" len="med"/>
              <a:tailEnd type="none" w="med" len="med"/>
            </a:ln>
          </p:spPr>
          <p:txBody>
            <a:bodyPr anchor="t"/>
            <a:lstStyle/>
            <a:p>
              <a:pPr algn="ctr"/>
              <a:endParaRPr lang="zh-CN" altLang="en-US" sz="2100">
                <a:solidFill>
                  <a:srgbClr val="8E163E"/>
                </a:solidFill>
                <a:latin typeface="Times New Roman" panose="02020603050405020304" pitchFamily="18" charset="0"/>
                <a:ea typeface="等线" panose="02010600030101010101" charset="-122"/>
              </a:endParaRPr>
            </a:p>
          </p:txBody>
        </p:sp>
        <p:sp>
          <p:nvSpPr>
            <p:cNvPr id="39947" name="任意多边形 446485"/>
            <p:cNvSpPr/>
            <p:nvPr>
              <p:custDataLst>
                <p:tags r:id="rId11"/>
              </p:custDataLst>
            </p:nvPr>
          </p:nvSpPr>
          <p:spPr>
            <a:xfrm>
              <a:off x="3338" y="2784"/>
              <a:ext cx="166" cy="167"/>
            </a:xfrm>
            <a:custGeom>
              <a:cxnLst>
                <a:cxn ang="0">
                  <a:pos x="0" y="167"/>
                </a:cxn>
                <a:cxn ang="0">
                  <a:pos x="166" y="0"/>
                </a:cxn>
              </a:cxnLst>
              <a:rect l="l" t="t" r="r" b="b"/>
              <a:pathLst>
                <a:path w="214" h="215">
                  <a:moveTo>
                    <a:pt x="0" y="215"/>
                  </a:moveTo>
                  <a:lnTo>
                    <a:pt x="214" y="0"/>
                  </a:lnTo>
                </a:path>
              </a:pathLst>
            </a:custGeom>
            <a:noFill/>
            <a:ln w="50800" cap="flat" cmpd="sng">
              <a:solidFill>
                <a:srgbClr val="0000FF"/>
              </a:solidFill>
              <a:prstDash val="solid"/>
              <a:round/>
              <a:headEnd type="none" w="med" len="med"/>
              <a:tailEnd type="triangle" w="med" len="med"/>
            </a:ln>
          </p:spPr>
          <p:txBody>
            <a:bodyPr/>
            <a:lstStyle/>
            <a:p>
              <a:endParaRPr lang="zh-CN" altLang="en-US" sz="1350"/>
            </a:p>
          </p:txBody>
        </p:sp>
      </p:grpSp>
      <p:sp>
        <p:nvSpPr>
          <p:cNvPr id="33815" name="文本框 446488"/>
          <p:cNvSpPr txBox="1">
            <a:spLocks noChangeArrowheads="1"/>
          </p:cNvSpPr>
          <p:nvPr>
            <p:custDataLst>
              <p:tags r:id="rId12"/>
            </p:custDataLst>
          </p:nvPr>
        </p:nvSpPr>
        <p:spPr bwMode="auto">
          <a:xfrm>
            <a:off x="7430770" y="1212215"/>
            <a:ext cx="1202055" cy="5835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pPr fontAlgn="auto"/>
            <a:r>
              <a:rPr lang="en-US" altLang="zh-CN" sz="3200" b="1" strike="noStrike" noProof="1">
                <a:solidFill>
                  <a:srgbClr val="000000"/>
                </a:solidFill>
                <a:latin typeface="黑体" panose="02010609060101010101" pitchFamily="49" charset="-122"/>
                <a:ea typeface="黑体" panose="02010609060101010101" pitchFamily="49" charset="-122"/>
                <a:cs typeface="+mn-cs"/>
              </a:rPr>
              <a:t>X</a:t>
            </a:r>
            <a:r>
              <a:rPr lang="en-US" altLang="zh-CN" sz="3200" b="1" strike="noStrike" baseline="50000" noProof="1">
                <a:solidFill>
                  <a:srgbClr val="000000"/>
                </a:solidFill>
                <a:uFillTx/>
                <a:latin typeface="黑体" panose="02010609060101010101" pitchFamily="49" charset="-122"/>
                <a:ea typeface="黑体" panose="02010609060101010101" pitchFamily="49" charset="-122"/>
                <a:cs typeface="+mn-cs"/>
                <a:sym typeface="+mn-ea"/>
              </a:rPr>
              <a:t>w</a:t>
            </a:r>
            <a:r>
              <a:rPr lang="en-US" altLang="zh-CN" sz="3200" b="1" strike="noStrike" noProof="1">
                <a:solidFill>
                  <a:srgbClr val="000000"/>
                </a:solidFill>
                <a:latin typeface="黑体" panose="02010609060101010101" pitchFamily="49" charset="-122"/>
                <a:ea typeface="黑体" panose="02010609060101010101" pitchFamily="49" charset="-122"/>
                <a:cs typeface="+mn-cs"/>
              </a:rPr>
              <a:t>X</a:t>
            </a:r>
            <a:r>
              <a:rPr lang="en-US" altLang="zh-CN" sz="3200" b="1" strike="noStrike" baseline="50000" noProof="1">
                <a:solidFill>
                  <a:srgbClr val="000000"/>
                </a:solidFill>
                <a:uFillTx/>
                <a:latin typeface="黑体" panose="02010609060101010101" pitchFamily="49" charset="-122"/>
                <a:ea typeface="黑体" panose="02010609060101010101" pitchFamily="49" charset="-122"/>
                <a:cs typeface="+mn-cs"/>
              </a:rPr>
              <a:t>w</a:t>
            </a:r>
            <a:endParaRPr lang="en-US" altLang="zh-CN" sz="3200" b="1" strike="noStrike" baseline="50000" noProof="1">
              <a:solidFill>
                <a:srgbClr val="000000"/>
              </a:solidFill>
              <a:uFillTx/>
              <a:latin typeface="黑体" panose="02010609060101010101" pitchFamily="49" charset="-122"/>
              <a:ea typeface="黑体" panose="02010609060101010101" pitchFamily="49" charset="-122"/>
              <a:cs typeface="+mn-cs"/>
            </a:endParaRPr>
          </a:p>
        </p:txBody>
      </p:sp>
      <p:sp>
        <p:nvSpPr>
          <p:cNvPr id="39949" name="文本框 446489"/>
          <p:cNvSpPr txBox="1"/>
          <p:nvPr>
            <p:custDataLst>
              <p:tags r:id="rId13"/>
            </p:custDataLst>
          </p:nvPr>
        </p:nvSpPr>
        <p:spPr>
          <a:xfrm>
            <a:off x="4730750" y="1212215"/>
            <a:ext cx="864235" cy="631190"/>
          </a:xfrm>
          <a:prstGeom prst="rect">
            <a:avLst/>
          </a:prstGeom>
          <a:noFill/>
          <a:ln w="28575">
            <a:noFill/>
          </a:ln>
        </p:spPr>
        <p:txBody>
          <a:bodyPr anchor="t">
            <a:spAutoFit/>
          </a:bodyPr>
          <a:lstStyle/>
          <a:p>
            <a:r>
              <a:rPr lang="en-US" altLang="zh-CN" sz="3200" b="1">
                <a:solidFill>
                  <a:srgbClr val="000000"/>
                </a:solidFill>
                <a:latin typeface="黑体" panose="02010609060101010101" pitchFamily="49" charset="-122"/>
                <a:ea typeface="黑体" panose="02010609060101010101" pitchFamily="49" charset="-122"/>
              </a:rPr>
              <a:t>X</a:t>
            </a:r>
            <a:r>
              <a:rPr lang="zh-CN" altLang="zh-CN" sz="5400" b="1" baseline="30000">
                <a:solidFill>
                  <a:srgbClr val="000000"/>
                </a:solidFill>
                <a:latin typeface="黑体" panose="02010609060101010101" pitchFamily="49" charset="-122"/>
                <a:ea typeface="黑体" panose="02010609060101010101" pitchFamily="49" charset="-122"/>
              </a:rPr>
              <a:t>W</a:t>
            </a:r>
            <a:r>
              <a:rPr lang="en-US" altLang="zh-CN" sz="3200" b="1">
                <a:solidFill>
                  <a:srgbClr val="000000"/>
                </a:solidFill>
                <a:latin typeface="黑体" panose="02010609060101010101" pitchFamily="49" charset="-122"/>
                <a:ea typeface="黑体" panose="02010609060101010101" pitchFamily="49" charset="-122"/>
              </a:rPr>
              <a:t>Y</a:t>
            </a:r>
            <a:endParaRPr lang="en-US" altLang="zh-CN" sz="3200" b="1">
              <a:solidFill>
                <a:srgbClr val="000000"/>
              </a:solidFill>
              <a:latin typeface="黑体" panose="02010609060101010101" pitchFamily="49" charset="-122"/>
              <a:ea typeface="黑体" panose="02010609060101010101" pitchFamily="49" charset="-122"/>
            </a:endParaRPr>
          </a:p>
        </p:txBody>
      </p:sp>
      <p:sp>
        <p:nvSpPr>
          <p:cNvPr id="39950" name="文本框 1"/>
          <p:cNvSpPr txBox="1"/>
          <p:nvPr>
            <p:custDataLst>
              <p:tags r:id="rId14"/>
            </p:custDataLst>
          </p:nvPr>
        </p:nvSpPr>
        <p:spPr>
          <a:xfrm>
            <a:off x="3327400" y="1212215"/>
            <a:ext cx="1059815" cy="460375"/>
          </a:xfrm>
          <a:prstGeom prst="rect">
            <a:avLst/>
          </a:prstGeom>
          <a:noFill/>
          <a:ln w="9525">
            <a:noFill/>
          </a:ln>
        </p:spPr>
        <p:txBody>
          <a:bodyPr anchor="t">
            <a:spAutoFit/>
          </a:bodyPr>
          <a:lstStyle/>
          <a:p>
            <a:r>
              <a:rPr lang="zh-CN" altLang="en-US" sz="2400" b="1">
                <a:solidFill>
                  <a:srgbClr val="000000"/>
                </a:solidFill>
                <a:latin typeface="黑体" panose="02010609060101010101" pitchFamily="49" charset="-122"/>
                <a:ea typeface="黑体" panose="02010609060101010101" pitchFamily="49" charset="-122"/>
              </a:rPr>
              <a:t>测交</a:t>
            </a:r>
            <a:endParaRPr lang="zh-CN" altLang="en-US" sz="2400" b="1">
              <a:solidFill>
                <a:srgbClr val="000000"/>
              </a:solidFill>
              <a:latin typeface="黑体" panose="02010609060101010101" pitchFamily="49" charset="-122"/>
              <a:ea typeface="黑体" panose="02010609060101010101" pitchFamily="49" charset="-122"/>
            </a:endParaRPr>
          </a:p>
        </p:txBody>
      </p:sp>
      <p:sp>
        <p:nvSpPr>
          <p:cNvPr id="39953" name="文本框 446467"/>
          <p:cNvSpPr txBox="1"/>
          <p:nvPr>
            <p:custDataLst>
              <p:tags r:id="rId15"/>
            </p:custDataLst>
          </p:nvPr>
        </p:nvSpPr>
        <p:spPr>
          <a:xfrm>
            <a:off x="4058285" y="4032250"/>
            <a:ext cx="1578610" cy="460375"/>
          </a:xfrm>
          <a:prstGeom prst="rect">
            <a:avLst/>
          </a:prstGeom>
          <a:noFill/>
          <a:ln w="9525">
            <a:noFill/>
          </a:ln>
        </p:spPr>
        <p:txBody>
          <a:bodyPr wrap="square" anchor="t">
            <a:spAutoFit/>
          </a:bodyPr>
          <a:lstStyle/>
          <a:p>
            <a:r>
              <a:rPr lang="zh-CN" altLang="en-US" sz="2400" b="1">
                <a:solidFill>
                  <a:srgbClr val="000000"/>
                </a:solidFill>
                <a:latin typeface="黑体" panose="02010609060101010101" pitchFamily="49" charset="-122"/>
                <a:ea typeface="黑体" panose="02010609060101010101" pitchFamily="49" charset="-122"/>
              </a:rPr>
              <a:t>红眼</a:t>
            </a:r>
            <a:r>
              <a:rPr lang="zh-CN" altLang="en-US" sz="2400" b="1">
                <a:solidFill>
                  <a:srgbClr val="000000"/>
                </a:solidFill>
                <a:latin typeface="黑体" panose="02010609060101010101" pitchFamily="49" charset="-122"/>
                <a:ea typeface="黑体" panose="02010609060101010101" pitchFamily="49" charset="-122"/>
                <a:sym typeface="微软雅黑" panose="020b0503020204020204" pitchFamily="34" charset="-122"/>
              </a:rPr>
              <a:t>雌蝇</a:t>
            </a:r>
            <a:r>
              <a:rPr lang="zh-CN" altLang="en-US" sz="2100" b="1">
                <a:solidFill>
                  <a:srgbClr val="000000"/>
                </a:solidFill>
                <a:latin typeface="黑体" panose="02010609060101010101" pitchFamily="49" charset="-122"/>
                <a:ea typeface="黑体" panose="02010609060101010101" pitchFamily="49" charset="-122"/>
                <a:sym typeface="微软雅黑" panose="020b0503020204020204" pitchFamily="34" charset="-122"/>
              </a:rPr>
              <a:t> </a:t>
            </a:r>
            <a:r>
              <a:rPr lang="zh-CN" altLang="en-US" sz="2100" b="1">
                <a:solidFill>
                  <a:schemeClr val="bg1"/>
                </a:solidFill>
                <a:latin typeface="黑体" panose="02010609060101010101" pitchFamily="49" charset="-122"/>
                <a:ea typeface="黑体" panose="02010609060101010101" pitchFamily="49" charset="-122"/>
                <a:sym typeface="微软雅黑" panose="020b0503020204020204" pitchFamily="34" charset="-122"/>
              </a:rPr>
              <a:t>  </a:t>
            </a:r>
            <a:endParaRPr lang="zh-CN" altLang="en-US" sz="2100" b="1">
              <a:solidFill>
                <a:schemeClr val="bg1"/>
              </a:solidFill>
              <a:latin typeface="黑体" panose="02010609060101010101" pitchFamily="49" charset="-122"/>
              <a:ea typeface="黑体" panose="02010609060101010101" pitchFamily="49" charset="-122"/>
            </a:endParaRPr>
          </a:p>
        </p:txBody>
      </p:sp>
      <p:sp>
        <p:nvSpPr>
          <p:cNvPr id="39954" name="文本框 446468"/>
          <p:cNvSpPr txBox="1"/>
          <p:nvPr>
            <p:custDataLst>
              <p:tags r:id="rId16"/>
            </p:custDataLst>
          </p:nvPr>
        </p:nvSpPr>
        <p:spPr>
          <a:xfrm>
            <a:off x="7144385" y="4032250"/>
            <a:ext cx="1488440" cy="460375"/>
          </a:xfrm>
          <a:prstGeom prst="rect">
            <a:avLst/>
          </a:prstGeom>
          <a:noFill/>
          <a:ln w="9525">
            <a:noFill/>
          </a:ln>
        </p:spPr>
        <p:txBody>
          <a:bodyPr wrap="square" anchor="t">
            <a:spAutoFit/>
          </a:bodyPr>
          <a:lstStyle/>
          <a:p>
            <a:r>
              <a:rPr lang="zh-CN" altLang="en-US" sz="2400" b="1">
                <a:solidFill>
                  <a:srgbClr val="000000"/>
                </a:solidFill>
                <a:latin typeface="黑体" panose="02010609060101010101" pitchFamily="49" charset="-122"/>
                <a:ea typeface="黑体" panose="02010609060101010101" pitchFamily="49" charset="-122"/>
              </a:rPr>
              <a:t>白眼雄蝇</a:t>
            </a:r>
            <a:endParaRPr lang="zh-CN" altLang="en-US" sz="2400" b="1">
              <a:solidFill>
                <a:srgbClr val="000000"/>
              </a:solidFill>
              <a:latin typeface="黑体" panose="02010609060101010101" pitchFamily="49" charset="-122"/>
              <a:ea typeface="黑体" panose="02010609060101010101" pitchFamily="49" charset="-122"/>
            </a:endParaRPr>
          </a:p>
        </p:txBody>
      </p:sp>
      <p:sp>
        <p:nvSpPr>
          <p:cNvPr id="39955" name="文本框 446471"/>
          <p:cNvSpPr txBox="1"/>
          <p:nvPr>
            <p:custDataLst>
              <p:tags r:id="rId17"/>
            </p:custDataLst>
          </p:nvPr>
        </p:nvSpPr>
        <p:spPr>
          <a:xfrm>
            <a:off x="4533265" y="4492625"/>
            <a:ext cx="3952875" cy="583565"/>
          </a:xfrm>
          <a:prstGeom prst="rect">
            <a:avLst/>
          </a:prstGeom>
          <a:noFill/>
          <a:ln w="9525">
            <a:noFill/>
          </a:ln>
        </p:spPr>
        <p:txBody>
          <a:bodyPr wrap="square" anchor="t">
            <a:spAutoFit/>
          </a:bodyPr>
          <a:lstStyle/>
          <a:p>
            <a:r>
              <a:rPr lang="en-US" altLang="zh-CN" sz="3200" b="1">
                <a:solidFill>
                  <a:srgbClr val="FF0000"/>
                </a:solidFill>
                <a:latin typeface="黑体" panose="02010609060101010101" pitchFamily="49" charset="-122"/>
                <a:ea typeface="黑体" panose="02010609060101010101" pitchFamily="49" charset="-122"/>
              </a:rPr>
              <a:t>1       </a:t>
            </a:r>
            <a:r>
              <a:rPr lang="zh-CN" altLang="en-US" sz="3200" b="1">
                <a:solidFill>
                  <a:srgbClr val="FF0000"/>
                </a:solidFill>
                <a:latin typeface="黑体" panose="02010609060101010101" pitchFamily="49" charset="-122"/>
                <a:ea typeface="黑体" panose="02010609060101010101" pitchFamily="49" charset="-122"/>
              </a:rPr>
              <a:t>：      </a:t>
            </a:r>
            <a:r>
              <a:rPr lang="en-US" altLang="zh-CN" sz="3200" b="1">
                <a:solidFill>
                  <a:srgbClr val="FF0000"/>
                </a:solidFill>
                <a:latin typeface="黑体" panose="02010609060101010101" pitchFamily="49" charset="-122"/>
                <a:ea typeface="黑体" panose="02010609060101010101" pitchFamily="49" charset="-122"/>
              </a:rPr>
              <a:t>1</a:t>
            </a:r>
            <a:endParaRPr lang="en-US" altLang="zh-CN" sz="3200" b="1">
              <a:solidFill>
                <a:srgbClr val="FF0000"/>
              </a:solidFill>
              <a:latin typeface="黑体" panose="02010609060101010101" pitchFamily="49" charset="-122"/>
              <a:ea typeface="黑体" panose="02010609060101010101" pitchFamily="49" charset="-122"/>
            </a:endParaRPr>
          </a:p>
        </p:txBody>
      </p:sp>
      <p:sp>
        <p:nvSpPr>
          <p:cNvPr id="39956" name="文本框 2"/>
          <p:cNvSpPr txBox="1"/>
          <p:nvPr>
            <p:custDataLst>
              <p:tags r:id="rId18"/>
            </p:custDataLst>
          </p:nvPr>
        </p:nvSpPr>
        <p:spPr>
          <a:xfrm>
            <a:off x="3327400" y="3379470"/>
            <a:ext cx="891540" cy="829945"/>
          </a:xfrm>
          <a:prstGeom prst="rect">
            <a:avLst/>
          </a:prstGeom>
          <a:noFill/>
          <a:ln w="9525">
            <a:noFill/>
          </a:ln>
        </p:spPr>
        <p:txBody>
          <a:bodyPr anchor="t">
            <a:spAutoFit/>
          </a:bodyPr>
          <a:lstStyle/>
          <a:p>
            <a:r>
              <a:rPr lang="zh-CN" altLang="en-US" sz="2400" b="1">
                <a:solidFill>
                  <a:srgbClr val="000000"/>
                </a:solidFill>
                <a:latin typeface="黑体" panose="02010609060101010101" pitchFamily="49" charset="-122"/>
                <a:ea typeface="黑体" panose="02010609060101010101" pitchFamily="49" charset="-122"/>
              </a:rPr>
              <a:t>测交后代</a:t>
            </a:r>
            <a:endParaRPr lang="zh-CN" altLang="en-US" sz="2400" b="1">
              <a:solidFill>
                <a:srgbClr val="000000"/>
              </a:solidFill>
              <a:latin typeface="黑体" panose="02010609060101010101" pitchFamily="49" charset="-122"/>
              <a:ea typeface="黑体" panose="02010609060101010101" pitchFamily="49" charset="-122"/>
            </a:endParaRPr>
          </a:p>
        </p:txBody>
      </p:sp>
      <p:sp>
        <p:nvSpPr>
          <p:cNvPr id="39958" name="文本框 466946"/>
          <p:cNvSpPr txBox="1"/>
          <p:nvPr>
            <p:custDataLst>
              <p:tags r:id="rId19"/>
            </p:custDataLst>
          </p:nvPr>
        </p:nvSpPr>
        <p:spPr>
          <a:xfrm>
            <a:off x="1051084" y="236696"/>
            <a:ext cx="5616179" cy="521970"/>
          </a:xfrm>
          <a:prstGeom prst="rect">
            <a:avLst/>
          </a:prstGeom>
          <a:noFill/>
          <a:ln w="9525">
            <a:noFill/>
          </a:ln>
        </p:spPr>
        <p:txBody>
          <a:bodyPr wrap="square" anchor="t">
            <a:spAutoFit/>
          </a:bodyPr>
          <a:lstStyle/>
          <a:p>
            <a:r>
              <a:rPr lang="zh-CN" altLang="en-US" sz="2800" b="1">
                <a:solidFill>
                  <a:srgbClr val="0000FF"/>
                </a:solidFill>
                <a:latin typeface="黑体" panose="02010609060101010101" pitchFamily="49" charset="-122"/>
                <a:ea typeface="黑体" panose="02010609060101010101" pitchFamily="49" charset="-122"/>
              </a:rPr>
              <a:t>摩尔根等人进一步验证：</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6" name="文本框 5"/>
          <p:cNvSpPr txBox="1"/>
          <p:nvPr>
            <p:custDataLst>
              <p:tags r:id="rId20"/>
            </p:custDataLst>
          </p:nvPr>
        </p:nvSpPr>
        <p:spPr>
          <a:xfrm>
            <a:off x="2111375" y="5474970"/>
            <a:ext cx="8205470" cy="583565"/>
          </a:xfrm>
          <a:prstGeom prst="rect">
            <a:avLst/>
          </a:prstGeom>
          <a:noFill/>
          <a:ln w="9525">
            <a:noFill/>
          </a:ln>
        </p:spPr>
        <p:txBody>
          <a:bodyPr wrap="square" anchor="t">
            <a:spAutoFit/>
          </a:bodyPr>
          <a:lstStyle/>
          <a:p>
            <a:r>
              <a:rPr lang="en-US" altLang="zh-CN" sz="3200">
                <a:solidFill>
                  <a:srgbClr val="FF0000"/>
                </a:solidFill>
                <a:latin typeface="黑体" panose="02010609060101010101" pitchFamily="49" charset="-122"/>
                <a:ea typeface="黑体" panose="02010609060101010101" pitchFamily="49" charset="-122"/>
              </a:rPr>
              <a:t>——</a:t>
            </a:r>
            <a:r>
              <a:rPr lang="zh-CN" altLang="en-US" sz="3200">
                <a:solidFill>
                  <a:srgbClr val="FF0000"/>
                </a:solidFill>
                <a:latin typeface="黑体" panose="02010609060101010101" pitchFamily="49" charset="-122"/>
                <a:ea typeface="黑体" panose="02010609060101010101" pitchFamily="49" charset="-122"/>
              </a:rPr>
              <a:t>证明了控制果蝇眼色的基因在</a:t>
            </a:r>
            <a:r>
              <a:rPr lang="en-US" altLang="zh-CN" sz="3200">
                <a:solidFill>
                  <a:srgbClr val="FF0000"/>
                </a:solidFill>
                <a:latin typeface="黑体" panose="02010609060101010101" pitchFamily="49" charset="-122"/>
                <a:ea typeface="黑体" panose="02010609060101010101" pitchFamily="49" charset="-122"/>
              </a:rPr>
              <a:t>X</a:t>
            </a:r>
            <a:r>
              <a:rPr lang="zh-CN" altLang="en-US" sz="3200">
                <a:solidFill>
                  <a:srgbClr val="FF0000"/>
                </a:solidFill>
                <a:latin typeface="黑体" panose="02010609060101010101" pitchFamily="49" charset="-122"/>
                <a:ea typeface="黑体" panose="02010609060101010101" pitchFamily="49" charset="-122"/>
              </a:rPr>
              <a:t>染色体上</a:t>
            </a:r>
            <a:endParaRPr lang="zh-CN" altLang="en-US" sz="3200">
              <a:solidFill>
                <a:srgbClr val="FF0000"/>
              </a:solidFill>
              <a:latin typeface="黑体" panose="02010609060101010101" pitchFamily="49" charset="-122"/>
              <a:ea typeface="黑体" panose="02010609060101010101" pitchFamily="49" charset="-122"/>
            </a:endParaRPr>
          </a:p>
        </p:txBody>
      </p:sp>
      <p:sp>
        <p:nvSpPr>
          <p:cNvPr id="8" name="文本框 7"/>
          <p:cNvSpPr txBox="1"/>
          <p:nvPr>
            <p:custDataLst>
              <p:tags r:id="rId21"/>
            </p:custDataLst>
          </p:nvPr>
        </p:nvSpPr>
        <p:spPr>
          <a:xfrm>
            <a:off x="5050314" y="236696"/>
            <a:ext cx="2327910" cy="521970"/>
          </a:xfrm>
          <a:prstGeom prst="rect">
            <a:avLst/>
          </a:prstGeom>
          <a:noFill/>
          <a:ln w="9525">
            <a:noFill/>
          </a:ln>
        </p:spPr>
        <p:txBody>
          <a:bodyPr wrap="none" anchor="t">
            <a:spAutoFit/>
          </a:bodyPr>
          <a:lstStyle/>
          <a:p>
            <a:r>
              <a:rPr lang="en-US" altLang="zh-CN" sz="2800" b="1">
                <a:solidFill>
                  <a:srgbClr val="0000FF"/>
                </a:solidFill>
                <a:latin typeface="黑体" panose="02010609060101010101" pitchFamily="49" charset="-122"/>
                <a:ea typeface="黑体" panose="02010609060101010101" pitchFamily="49" charset="-122"/>
                <a:sym typeface="微软雅黑" panose="020b0503020204020204" pitchFamily="34" charset="-122"/>
              </a:rPr>
              <a:t>——</a:t>
            </a:r>
            <a:r>
              <a:rPr lang="zh-CN" altLang="en-US" sz="2800" b="1">
                <a:solidFill>
                  <a:srgbClr val="0000FF"/>
                </a:solidFill>
                <a:latin typeface="黑体" panose="02010609060101010101" pitchFamily="49" charset="-122"/>
                <a:ea typeface="黑体" panose="02010609060101010101" pitchFamily="49" charset="-122"/>
                <a:sym typeface="微软雅黑" panose="020b0503020204020204" pitchFamily="34" charset="-122"/>
              </a:rPr>
              <a:t>得出结论</a:t>
            </a:r>
            <a:endParaRPr lang="zh-CN" altLang="en-US" sz="2800" b="1">
              <a:solidFill>
                <a:srgbClr val="0000FF"/>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60444" name="文本框 60443"/>
          <p:cNvSpPr txBox="1"/>
          <p:nvPr>
            <p:custDataLst>
              <p:tags r:id="rId22"/>
            </p:custDataLst>
          </p:nvPr>
        </p:nvSpPr>
        <p:spPr>
          <a:xfrm>
            <a:off x="3327249" y="2442131"/>
            <a:ext cx="1138572" cy="521970"/>
          </a:xfrm>
          <a:prstGeom prst="rect">
            <a:avLst/>
          </a:prstGeom>
          <a:noFill/>
          <a:ln w="9525">
            <a:noFill/>
          </a:ln>
        </p:spPr>
        <p:txBody>
          <a:bodyPr>
            <a:spAutoFit/>
          </a:bodyPr>
          <a:lstStyle/>
          <a:p>
            <a:pPr>
              <a:spcBef>
                <a:spcPct val="50000"/>
              </a:spcBef>
            </a:pPr>
            <a:r>
              <a:rPr lang="zh-CN" altLang="en-US" sz="2800" b="1">
                <a:latin typeface="Times New Roman" panose="02020603050405020304" pitchFamily="18" charset="0"/>
                <a:ea typeface="黑体" panose="02010609060101010101" pitchFamily="49" charset="-122"/>
              </a:rPr>
              <a:t>配子</a:t>
            </a:r>
            <a:endParaRPr lang="zh-CN" altLang="en-US" sz="2800" b="1">
              <a:latin typeface="Times New Roman" panose="02020603050405020304" pitchFamily="18" charset="0"/>
              <a:ea typeface="黑体" panose="02010609060101010101" pitchFamily="49" charset="-122"/>
            </a:endParaRPr>
          </a:p>
        </p:txBody>
      </p:sp>
      <p:grpSp>
        <p:nvGrpSpPr>
          <p:cNvPr id="60434" name="组合 60433"/>
          <p:cNvGrpSpPr/>
          <p:nvPr>
            <p:custDataLst>
              <p:tags r:id="rId23"/>
            </p:custDataLst>
          </p:nvPr>
        </p:nvGrpSpPr>
        <p:grpSpPr>
          <a:xfrm>
            <a:off x="4847556" y="1651990"/>
            <a:ext cx="747169" cy="898800"/>
            <a:chOff x="2182" y="1089"/>
            <a:chExt cx="259" cy="525"/>
          </a:xfrm>
        </p:grpSpPr>
        <p:sp>
          <p:nvSpPr>
            <p:cNvPr id="60435" name="直接连接符 60434"/>
            <p:cNvSpPr/>
            <p:nvPr>
              <p:custDataLst>
                <p:tags r:id="rId24"/>
              </p:custDataLst>
            </p:nvPr>
          </p:nvSpPr>
          <p:spPr>
            <a:xfrm rot="1768553" flipH="1">
              <a:off x="2182" y="1114"/>
              <a:ext cx="0" cy="488"/>
            </a:xfrm>
            <a:prstGeom prst="line">
              <a:avLst/>
            </a:prstGeom>
            <a:ln w="38100" cap="flat" cmpd="sng">
              <a:solidFill>
                <a:schemeClr val="hlink"/>
              </a:solidFill>
              <a:prstDash val="solid"/>
              <a:headEnd type="none" w="med" len="med"/>
              <a:tailEnd type="triangle" w="med" len="med"/>
            </a:ln>
          </p:spPr>
          <p:txBody>
            <a:bodyPr/>
            <a:lstStyle/>
            <a:p>
              <a:endParaRPr sz="1795"/>
            </a:p>
          </p:txBody>
        </p:sp>
        <p:sp>
          <p:nvSpPr>
            <p:cNvPr id="60436" name="直接连接符 60435"/>
            <p:cNvSpPr/>
            <p:nvPr>
              <p:custDataLst>
                <p:tags r:id="rId25"/>
              </p:custDataLst>
            </p:nvPr>
          </p:nvSpPr>
          <p:spPr>
            <a:xfrm rot="-1296220">
              <a:off x="2383" y="1089"/>
              <a:ext cx="58" cy="525"/>
            </a:xfrm>
            <a:prstGeom prst="line">
              <a:avLst/>
            </a:prstGeom>
            <a:ln w="38100" cap="flat" cmpd="sng">
              <a:solidFill>
                <a:schemeClr val="hlink"/>
              </a:solidFill>
              <a:prstDash val="solid"/>
              <a:headEnd type="none" w="med" len="med"/>
              <a:tailEnd type="triangle" w="med" len="med"/>
            </a:ln>
          </p:spPr>
          <p:txBody>
            <a:bodyPr/>
            <a:lstStyle/>
            <a:p>
              <a:endParaRPr sz="1795"/>
            </a:p>
          </p:txBody>
        </p:sp>
      </p:grpSp>
      <p:sp>
        <p:nvSpPr>
          <p:cNvPr id="60440" name="直接连接符 60439"/>
          <p:cNvSpPr/>
          <p:nvPr>
            <p:custDataLst>
              <p:tags r:id="rId26"/>
            </p:custDataLst>
          </p:nvPr>
        </p:nvSpPr>
        <p:spPr>
          <a:xfrm rot="21388552" flipH="1">
            <a:off x="7840980" y="1653540"/>
            <a:ext cx="37465" cy="829945"/>
          </a:xfrm>
          <a:prstGeom prst="line">
            <a:avLst/>
          </a:prstGeom>
          <a:ln w="38100" cap="flat" cmpd="sng">
            <a:solidFill>
              <a:schemeClr val="hlink"/>
            </a:solidFill>
            <a:prstDash val="solid"/>
            <a:headEnd type="none" w="med" len="med"/>
            <a:tailEnd type="triangle" w="med" len="med"/>
          </a:ln>
        </p:spPr>
        <p:txBody>
          <a:bodyPr/>
          <a:lstStyle/>
          <a:p>
            <a:endParaRPr sz="1795"/>
          </a:p>
        </p:txBody>
      </p:sp>
      <p:sp>
        <p:nvSpPr>
          <p:cNvPr id="60437" name="文本框 60436"/>
          <p:cNvSpPr txBox="1"/>
          <p:nvPr>
            <p:custDataLst>
              <p:tags r:id="rId27"/>
            </p:custDataLst>
          </p:nvPr>
        </p:nvSpPr>
        <p:spPr>
          <a:xfrm>
            <a:off x="4387850" y="2382520"/>
            <a:ext cx="1249680" cy="581660"/>
          </a:xfrm>
          <a:prstGeom prst="rect">
            <a:avLst/>
          </a:prstGeom>
          <a:noFill/>
          <a:ln w="9525">
            <a:noFill/>
          </a:ln>
        </p:spPr>
        <p:txBody>
          <a:bodyPr wrap="square">
            <a:spAutoFit/>
          </a:bodyPr>
          <a:lstStyle/>
          <a:p>
            <a:pPr>
              <a:spcBef>
                <a:spcPct val="50000"/>
              </a:spcBef>
            </a:pPr>
            <a:r>
              <a:rPr lang="en-US" altLang="zh-CN" sz="3190" b="1">
                <a:latin typeface="Times New Roman" panose="02020603050405020304" pitchFamily="18" charset="0"/>
              </a:rPr>
              <a:t>X</a:t>
            </a:r>
            <a:r>
              <a:rPr lang="en-US" altLang="zh-CN" sz="4800" b="1" baseline="40000">
                <a:latin typeface="Times New Roman" panose="02020603050405020304" pitchFamily="18" charset="0"/>
              </a:rPr>
              <a:t>W</a:t>
            </a:r>
            <a:endParaRPr lang="en-US" altLang="zh-CN" sz="4800" b="1" baseline="40000">
              <a:latin typeface="Times New Roman" panose="02020603050405020304" pitchFamily="18" charset="0"/>
            </a:endParaRPr>
          </a:p>
        </p:txBody>
      </p:sp>
      <p:sp>
        <p:nvSpPr>
          <p:cNvPr id="60438" name="文本框 60437"/>
          <p:cNvSpPr txBox="1"/>
          <p:nvPr>
            <p:custDataLst>
              <p:tags r:id="rId28"/>
            </p:custDataLst>
          </p:nvPr>
        </p:nvSpPr>
        <p:spPr>
          <a:xfrm>
            <a:off x="7614481" y="2382441"/>
            <a:ext cx="834953" cy="581660"/>
          </a:xfrm>
          <a:prstGeom prst="rect">
            <a:avLst/>
          </a:prstGeom>
          <a:noFill/>
          <a:ln w="9525">
            <a:noFill/>
          </a:ln>
        </p:spPr>
        <p:txBody>
          <a:bodyPr>
            <a:spAutoFit/>
          </a:bodyPr>
          <a:lstStyle/>
          <a:p>
            <a:pPr>
              <a:spcBef>
                <a:spcPct val="50000"/>
              </a:spcBef>
            </a:pPr>
            <a:r>
              <a:rPr lang="en-US" altLang="zh-CN" sz="3190" b="1" err="1">
                <a:latin typeface="Times New Roman" panose="02020603050405020304" pitchFamily="18" charset="0"/>
              </a:rPr>
              <a:t>X</a:t>
            </a:r>
            <a:r>
              <a:rPr lang="en-US" altLang="zh-CN" sz="3190" b="1" baseline="40000" err="1">
                <a:latin typeface="Times New Roman" panose="02020603050405020304" pitchFamily="18" charset="0"/>
              </a:rPr>
              <a:t>w</a:t>
            </a:r>
            <a:endParaRPr lang="en-US" altLang="zh-CN" sz="3190" b="1" baseline="40000" err="1">
              <a:latin typeface="Times New Roman" panose="02020603050405020304" pitchFamily="18" charset="0"/>
            </a:endParaRPr>
          </a:p>
        </p:txBody>
      </p:sp>
      <p:sp>
        <p:nvSpPr>
          <p:cNvPr id="60442" name="文本框 60441"/>
          <p:cNvSpPr txBox="1"/>
          <p:nvPr>
            <p:custDataLst>
              <p:tags r:id="rId29"/>
            </p:custDataLst>
          </p:nvPr>
        </p:nvSpPr>
        <p:spPr>
          <a:xfrm>
            <a:off x="5496066" y="2382736"/>
            <a:ext cx="834953" cy="581660"/>
          </a:xfrm>
          <a:prstGeom prst="rect">
            <a:avLst/>
          </a:prstGeom>
          <a:noFill/>
          <a:ln w="9525">
            <a:noFill/>
          </a:ln>
        </p:spPr>
        <p:txBody>
          <a:bodyPr>
            <a:spAutoFit/>
          </a:bodyPr>
          <a:lstStyle/>
          <a:p>
            <a:pPr>
              <a:spcBef>
                <a:spcPct val="50000"/>
              </a:spcBef>
            </a:pPr>
            <a:r>
              <a:rPr lang="en-US" altLang="zh-CN" sz="3190" b="1">
                <a:latin typeface="Times New Roman" panose="02020603050405020304" pitchFamily="18" charset="0"/>
              </a:rPr>
              <a:t>Y</a:t>
            </a:r>
            <a:endParaRPr lang="en-US" altLang="zh-CN" sz="3190" b="1">
              <a:latin typeface="Times New Roman" panose="02020603050405020304" pitchFamily="18" charset="0"/>
            </a:endParaRPr>
          </a:p>
        </p:txBody>
      </p:sp>
      <p:grpSp>
        <p:nvGrpSpPr>
          <p:cNvPr id="60445" name="组合 60444"/>
          <p:cNvGrpSpPr/>
          <p:nvPr>
            <p:custDataLst>
              <p:tags r:id="rId30"/>
            </p:custDataLst>
          </p:nvPr>
        </p:nvGrpSpPr>
        <p:grpSpPr>
          <a:xfrm>
            <a:off x="4641807" y="2118261"/>
            <a:ext cx="2802153" cy="2117428"/>
            <a:chOff x="1919" y="1425"/>
            <a:chExt cx="1772" cy="1339"/>
          </a:xfrm>
        </p:grpSpPr>
        <p:sp>
          <p:nvSpPr>
            <p:cNvPr id="60446" name="直接连接符 60445"/>
            <p:cNvSpPr/>
            <p:nvPr>
              <p:custDataLst>
                <p:tags r:id="rId31"/>
              </p:custDataLst>
            </p:nvPr>
          </p:nvSpPr>
          <p:spPr>
            <a:xfrm flipH="1">
              <a:off x="1919" y="1968"/>
              <a:ext cx="0" cy="374"/>
            </a:xfrm>
            <a:prstGeom prst="line">
              <a:avLst/>
            </a:prstGeom>
            <a:ln w="38100" cap="flat" cmpd="sng">
              <a:solidFill>
                <a:schemeClr val="hlink"/>
              </a:solidFill>
              <a:prstDash val="solid"/>
              <a:headEnd type="none" w="med" len="med"/>
              <a:tailEnd type="triangle" w="med" len="med"/>
            </a:ln>
          </p:spPr>
          <p:txBody>
            <a:bodyPr/>
            <a:lstStyle/>
            <a:p>
              <a:endParaRPr sz="1795"/>
            </a:p>
          </p:txBody>
        </p:sp>
        <p:sp>
          <p:nvSpPr>
            <p:cNvPr id="60447" name="直接连接符 60446"/>
            <p:cNvSpPr/>
            <p:nvPr>
              <p:custDataLst>
                <p:tags r:id="rId32"/>
              </p:custDataLst>
            </p:nvPr>
          </p:nvSpPr>
          <p:spPr>
            <a:xfrm rot="1768553" flipH="1">
              <a:off x="2209" y="1425"/>
              <a:ext cx="1482" cy="1339"/>
            </a:xfrm>
            <a:prstGeom prst="line">
              <a:avLst/>
            </a:prstGeom>
            <a:ln w="38100" cap="flat" cmpd="sng">
              <a:solidFill>
                <a:schemeClr val="hlink"/>
              </a:solidFill>
              <a:prstDash val="solid"/>
              <a:headEnd type="none" w="med" len="med"/>
              <a:tailEnd type="triangle" w="med" len="med"/>
            </a:ln>
          </p:spPr>
          <p:txBody>
            <a:bodyPr/>
            <a:lstStyle/>
            <a:p>
              <a:endParaRPr sz="1795"/>
            </a:p>
          </p:txBody>
        </p:sp>
      </p:grpSp>
      <p:grpSp>
        <p:nvGrpSpPr>
          <p:cNvPr id="60457" name="组合 60456"/>
          <p:cNvGrpSpPr/>
          <p:nvPr>
            <p:custDataLst>
              <p:tags r:id="rId33"/>
            </p:custDataLst>
          </p:nvPr>
        </p:nvGrpSpPr>
        <p:grpSpPr>
          <a:xfrm>
            <a:off x="5950988" y="2509840"/>
            <a:ext cx="1953148" cy="1382057"/>
            <a:chOff x="2429" y="1602"/>
            <a:chExt cx="1115" cy="874"/>
          </a:xfrm>
        </p:grpSpPr>
        <p:sp>
          <p:nvSpPr>
            <p:cNvPr id="60458" name="直接连接符 60457"/>
            <p:cNvSpPr/>
            <p:nvPr>
              <p:custDataLst>
                <p:tags r:id="rId34"/>
              </p:custDataLst>
            </p:nvPr>
          </p:nvSpPr>
          <p:spPr>
            <a:xfrm rot="-1296220">
              <a:off x="2429" y="1602"/>
              <a:ext cx="953" cy="874"/>
            </a:xfrm>
            <a:prstGeom prst="line">
              <a:avLst/>
            </a:prstGeom>
            <a:ln w="38100" cap="flat" cmpd="sng">
              <a:solidFill>
                <a:schemeClr val="hlink"/>
              </a:solidFill>
              <a:prstDash val="solid"/>
              <a:headEnd type="none" w="med" len="med"/>
              <a:tailEnd type="triangle" w="med" len="med"/>
            </a:ln>
          </p:spPr>
          <p:txBody>
            <a:bodyPr/>
            <a:lstStyle/>
            <a:p>
              <a:endParaRPr sz="1795"/>
            </a:p>
          </p:txBody>
        </p:sp>
        <p:sp>
          <p:nvSpPr>
            <p:cNvPr id="60459" name="直接连接符 60458"/>
            <p:cNvSpPr/>
            <p:nvPr>
              <p:custDataLst>
                <p:tags r:id="rId35"/>
              </p:custDataLst>
            </p:nvPr>
          </p:nvSpPr>
          <p:spPr>
            <a:xfrm>
              <a:off x="3543" y="1877"/>
              <a:ext cx="1" cy="363"/>
            </a:xfrm>
            <a:prstGeom prst="line">
              <a:avLst/>
            </a:prstGeom>
            <a:ln w="38100" cap="flat" cmpd="sng">
              <a:solidFill>
                <a:schemeClr val="hlink"/>
              </a:solidFill>
              <a:prstDash val="solid"/>
              <a:headEnd type="none" w="med" len="med"/>
              <a:tailEnd type="triangle" w="med" len="med"/>
            </a:ln>
          </p:spPr>
          <p:txBody>
            <a:bodyPr/>
            <a:lstStyle/>
            <a:p>
              <a:endParaRPr sz="1795"/>
            </a:p>
          </p:txBody>
        </p:sp>
      </p:grpSp>
      <p:sp>
        <p:nvSpPr>
          <p:cNvPr id="60448" name="文本框 60447"/>
          <p:cNvSpPr txBox="1"/>
          <p:nvPr>
            <p:custDataLst>
              <p:tags r:id="rId36"/>
            </p:custDataLst>
          </p:nvPr>
        </p:nvSpPr>
        <p:spPr>
          <a:xfrm>
            <a:off x="4201840" y="3503322"/>
            <a:ext cx="1290382" cy="581660"/>
          </a:xfrm>
          <a:prstGeom prst="rect">
            <a:avLst/>
          </a:prstGeom>
          <a:noFill/>
          <a:ln w="9525">
            <a:noFill/>
          </a:ln>
        </p:spPr>
        <p:txBody>
          <a:bodyPr>
            <a:spAutoFit/>
          </a:bodyPr>
          <a:lstStyle/>
          <a:p>
            <a:pPr>
              <a:spcBef>
                <a:spcPct val="50000"/>
              </a:spcBef>
            </a:pPr>
            <a:r>
              <a:rPr lang="en-US" altLang="zh-CN" sz="3190" b="1">
                <a:latin typeface="Times New Roman" panose="02020603050405020304" pitchFamily="18" charset="0"/>
              </a:rPr>
              <a:t>X</a:t>
            </a:r>
            <a:r>
              <a:rPr lang="en-US" altLang="zh-CN" sz="3600" b="1" baseline="40000">
                <a:latin typeface="Times New Roman" panose="02020603050405020304" pitchFamily="18" charset="0"/>
              </a:rPr>
              <a:t>W</a:t>
            </a:r>
            <a:r>
              <a:rPr lang="en-US" altLang="zh-CN" sz="3190" b="1">
                <a:latin typeface="Times New Roman" panose="02020603050405020304" pitchFamily="18" charset="0"/>
              </a:rPr>
              <a:t>X</a:t>
            </a:r>
            <a:r>
              <a:rPr lang="en-US" altLang="zh-CN" sz="3190" b="1" baseline="40000">
                <a:latin typeface="Times New Roman" panose="02020603050405020304" pitchFamily="18" charset="0"/>
              </a:rPr>
              <a:t>w</a:t>
            </a:r>
            <a:endParaRPr lang="en-US" altLang="zh-CN" sz="3190" b="1" baseline="40000">
              <a:latin typeface="Times New Roman" panose="02020603050405020304" pitchFamily="18" charset="0"/>
            </a:endParaRPr>
          </a:p>
        </p:txBody>
      </p:sp>
      <p:sp>
        <p:nvSpPr>
          <p:cNvPr id="60460" name="文本框 60459"/>
          <p:cNvSpPr txBox="1"/>
          <p:nvPr>
            <p:custDataLst>
              <p:tags r:id="rId37"/>
            </p:custDataLst>
          </p:nvPr>
        </p:nvSpPr>
        <p:spPr>
          <a:xfrm>
            <a:off x="7335026" y="3450277"/>
            <a:ext cx="1138572" cy="581660"/>
          </a:xfrm>
          <a:prstGeom prst="rect">
            <a:avLst/>
          </a:prstGeom>
          <a:noFill/>
          <a:ln w="9525">
            <a:noFill/>
          </a:ln>
        </p:spPr>
        <p:txBody>
          <a:bodyPr>
            <a:spAutoFit/>
          </a:bodyPr>
          <a:lstStyle/>
          <a:p>
            <a:pPr>
              <a:spcBef>
                <a:spcPct val="50000"/>
              </a:spcBef>
            </a:pPr>
            <a:r>
              <a:rPr lang="en-US" altLang="zh-CN" sz="3190" b="1">
                <a:latin typeface="Times New Roman" panose="02020603050405020304" pitchFamily="18" charset="0"/>
              </a:rPr>
              <a:t>X</a:t>
            </a:r>
            <a:r>
              <a:rPr lang="en-US" altLang="zh-CN" sz="3190" b="1" baseline="40000">
                <a:latin typeface="Times New Roman" panose="02020603050405020304" pitchFamily="18" charset="0"/>
              </a:rPr>
              <a:t>w</a:t>
            </a:r>
            <a:r>
              <a:rPr lang="en-US" altLang="zh-CN" sz="3190" b="1">
                <a:latin typeface="Times New Roman" panose="02020603050405020304" pitchFamily="18" charset="0"/>
              </a:rPr>
              <a:t>Y</a:t>
            </a:r>
            <a:endParaRPr lang="en-US" altLang="zh-CN" sz="2390" b="1">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linds(horizontal)">
                                      <p:cBhvr>
                                        <p:cTn id="7" dur="500"/>
                                        <p:tgtEl>
                                          <p:spTgt spid="39939"/>
                                        </p:tgtEl>
                                      </p:cBhvr>
                                    </p:animEffect>
                                  </p:childTnLst>
                                </p:cTn>
                              </p:par>
                              <p:par>
                                <p:cTn id="8" presetID="3" presetClass="entr" presetSubtype="10" fill="hold" nodeType="withEffect">
                                  <p:stCondLst>
                                    <p:cond delay="0"/>
                                  </p:stCondLst>
                                  <p:childTnLst>
                                    <p:set>
                                      <p:cBhvr>
                                        <p:cTn id="9" dur="1" fill="hold">
                                          <p:stCondLst>
                                            <p:cond delay="0"/>
                                          </p:stCondLst>
                                        </p:cTn>
                                        <p:tgtEl>
                                          <p:spTgt spid="39940"/>
                                        </p:tgtEl>
                                        <p:attrNameLst>
                                          <p:attrName>style.visibility</p:attrName>
                                        </p:attrNameLst>
                                      </p:cBhvr>
                                      <p:to>
                                        <p:strVal val="visible"/>
                                      </p:to>
                                    </p:set>
                                    <p:animEffect transition="in" filter="blinds(horizontal)">
                                      <p:cBhvr>
                                        <p:cTn id="10" dur="500"/>
                                        <p:tgtEl>
                                          <p:spTgt spid="39940"/>
                                        </p:tgtEl>
                                      </p:cBhvr>
                                    </p:animEffect>
                                  </p:childTnLst>
                                </p:cTn>
                              </p:par>
                              <p:par>
                                <p:cTn id="11" presetID="3" presetClass="entr" presetSubtype="10" fill="hold" nodeType="withEffect">
                                  <p:stCondLst>
                                    <p:cond delay="0"/>
                                  </p:stCondLst>
                                  <p:childTnLst>
                                    <p:set>
                                      <p:cBhvr>
                                        <p:cTn id="12" dur="1" fill="hold">
                                          <p:stCondLst>
                                            <p:cond delay="0"/>
                                          </p:stCondLst>
                                        </p:cTn>
                                        <p:tgtEl>
                                          <p:spTgt spid="39945"/>
                                        </p:tgtEl>
                                        <p:attrNameLst>
                                          <p:attrName>style.visibility</p:attrName>
                                        </p:attrNameLst>
                                      </p:cBhvr>
                                      <p:to>
                                        <p:strVal val="visible"/>
                                      </p:to>
                                    </p:set>
                                    <p:animEffect transition="in" filter="blinds(horizontal)">
                                      <p:cBhvr>
                                        <p:cTn id="13" dur="500"/>
                                        <p:tgtEl>
                                          <p:spTgt spid="3994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3815"/>
                                        </p:tgtEl>
                                        <p:attrNameLst>
                                          <p:attrName>style.visibility</p:attrName>
                                        </p:attrNameLst>
                                      </p:cBhvr>
                                      <p:to>
                                        <p:strVal val="visible"/>
                                      </p:to>
                                    </p:set>
                                    <p:animEffect transition="in" filter="blinds(horizontal)">
                                      <p:cBhvr>
                                        <p:cTn id="16" dur="500"/>
                                        <p:tgtEl>
                                          <p:spTgt spid="338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9949"/>
                                        </p:tgtEl>
                                        <p:attrNameLst>
                                          <p:attrName>style.visibility</p:attrName>
                                        </p:attrNameLst>
                                      </p:cBhvr>
                                      <p:to>
                                        <p:strVal val="visible"/>
                                      </p:to>
                                    </p:set>
                                    <p:animEffect transition="in" filter="blinds(horizontal)">
                                      <p:cBhvr>
                                        <p:cTn id="19" dur="500"/>
                                        <p:tgtEl>
                                          <p:spTgt spid="3994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9950"/>
                                        </p:tgtEl>
                                        <p:attrNameLst>
                                          <p:attrName>style.visibility</p:attrName>
                                        </p:attrNameLst>
                                      </p:cBhvr>
                                      <p:to>
                                        <p:strVal val="visible"/>
                                      </p:to>
                                    </p:set>
                                    <p:animEffect transition="in" filter="blinds(horizontal)">
                                      <p:cBhvr>
                                        <p:cTn id="22" dur="500"/>
                                        <p:tgtEl>
                                          <p:spTgt spid="3995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4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4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4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4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44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after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9956"/>
                                        </p:tgtEl>
                                        <p:attrNameLst>
                                          <p:attrName>style.visibility</p:attrName>
                                        </p:attrNameLst>
                                      </p:cBhvr>
                                      <p:to>
                                        <p:strVal val="visible"/>
                                      </p:to>
                                    </p:set>
                                    <p:animEffect transition="in" filter="blinds(horizontal)">
                                      <p:cBhvr>
                                        <p:cTn id="41" dur="500"/>
                                        <p:tgtEl>
                                          <p:spTgt spid="39956"/>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1" presetClass="entr" presetSubtype="0" fill="hold" nodeType="clickEffect">
                                  <p:stCondLst>
                                    <p:cond delay="0"/>
                                  </p:stCondLst>
                                  <p:childTnLst>
                                    <p:set>
                                      <p:cBhvr>
                                        <p:cTn id="45" dur="1" fill="hold">
                                          <p:stCondLst>
                                            <p:cond delay="0"/>
                                          </p:stCondLst>
                                        </p:cTn>
                                        <p:tgtEl>
                                          <p:spTgt spid="6044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0448"/>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afterGroup">
                            <p:stCondLst>
                              <p:cond delay="0"/>
                            </p:stCondLst>
                            <p:childTnLst>
                              <p:par>
                                <p:cTn id="50" presetID="1" presetClass="entr" presetSubtype="0" fill="hold" nodeType="clickEffect">
                                  <p:stCondLst>
                                    <p:cond delay="0"/>
                                  </p:stCondLst>
                                  <p:childTnLst>
                                    <p:set>
                                      <p:cBhvr>
                                        <p:cTn id="51" dur="1" fill="hold">
                                          <p:stCondLst>
                                            <p:cond delay="0"/>
                                          </p:stCondLst>
                                        </p:cTn>
                                        <p:tgtEl>
                                          <p:spTgt spid="6045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0460"/>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after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9953"/>
                                        </p:tgtEl>
                                        <p:attrNameLst>
                                          <p:attrName>style.visibility</p:attrName>
                                        </p:attrNameLst>
                                      </p:cBhvr>
                                      <p:to>
                                        <p:strVal val="visible"/>
                                      </p:to>
                                    </p:set>
                                    <p:anim calcmode="lin" valueType="num">
                                      <p:cBhvr additive="base">
                                        <p:cTn id="58" dur="500" fill="hold"/>
                                        <p:tgtEl>
                                          <p:spTgt spid="39953"/>
                                        </p:tgtEl>
                                        <p:attrNameLst>
                                          <p:attrName>ppt_x</p:attrName>
                                        </p:attrNameLst>
                                      </p:cBhvr>
                                      <p:tavLst>
                                        <p:tav tm="0">
                                          <p:val>
                                            <p:strVal val="#ppt_x"/>
                                          </p:val>
                                        </p:tav>
                                        <p:tav tm="100000">
                                          <p:val>
                                            <p:strVal val="#ppt_x"/>
                                          </p:val>
                                        </p:tav>
                                      </p:tavLst>
                                    </p:anim>
                                    <p:anim calcmode="lin" valueType="num">
                                      <p:cBhvr additive="base">
                                        <p:cTn id="59" dur="500" fill="hold"/>
                                        <p:tgtEl>
                                          <p:spTgt spid="39953"/>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after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9954"/>
                                        </p:tgtEl>
                                        <p:attrNameLst>
                                          <p:attrName>style.visibility</p:attrName>
                                        </p:attrNameLst>
                                      </p:cBhvr>
                                      <p:to>
                                        <p:strVal val="visible"/>
                                      </p:to>
                                    </p:set>
                                    <p:anim calcmode="lin" valueType="num">
                                      <p:cBhvr additive="base">
                                        <p:cTn id="64" dur="500" fill="hold"/>
                                        <p:tgtEl>
                                          <p:spTgt spid="39954"/>
                                        </p:tgtEl>
                                        <p:attrNameLst>
                                          <p:attrName>ppt_x</p:attrName>
                                        </p:attrNameLst>
                                      </p:cBhvr>
                                      <p:tavLst>
                                        <p:tav tm="0">
                                          <p:val>
                                            <p:strVal val="#ppt_x"/>
                                          </p:val>
                                        </p:tav>
                                        <p:tav tm="100000">
                                          <p:val>
                                            <p:strVal val="#ppt_x"/>
                                          </p:val>
                                        </p:tav>
                                      </p:tavLst>
                                    </p:anim>
                                    <p:anim calcmode="lin" valueType="num">
                                      <p:cBhvr additive="base">
                                        <p:cTn id="65" dur="500" fill="hold"/>
                                        <p:tgtEl>
                                          <p:spTgt spid="39954"/>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afterGroup">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9955"/>
                                        </p:tgtEl>
                                        <p:attrNameLst>
                                          <p:attrName>style.visibility</p:attrName>
                                        </p:attrNameLst>
                                      </p:cBhvr>
                                      <p:to>
                                        <p:strVal val="visible"/>
                                      </p:to>
                                    </p:set>
                                    <p:animEffect transition="in" filter="barn(inVertical)">
                                      <p:cBhvr>
                                        <p:cTn id="70" dur="500"/>
                                        <p:tgtEl>
                                          <p:spTgt spid="39955"/>
                                        </p:tgtEl>
                                      </p:cBhvr>
                                    </p:animEffect>
                                  </p:childTnLst>
                                </p:cTn>
                              </p:par>
                            </p:childTnLst>
                          </p:cTn>
                        </p:par>
                      </p:childTnLst>
                    </p:cTn>
                  </p:par>
                  <p:par>
                    <p:cTn id="71" fill="hold" nodeType="clickPar">
                      <p:stCondLst>
                        <p:cond delay="indefinite"/>
                      </p:stCondLst>
                      <p:childTnLst>
                        <p:par>
                          <p:cTn id="72" fill="hold" nodeType="after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linds(horizontal)">
                                      <p:cBhvr>
                                        <p:cTn id="75" dur="500"/>
                                        <p:tgtEl>
                                          <p:spTgt spid="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blinds(horizontal)">
                                      <p:cBhvr>
                                        <p:cTn id="7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3815" grpId="0"/>
      <p:bldP spid="39949" grpId="0"/>
      <p:bldP spid="39950" grpId="0"/>
      <p:bldP spid="60444" grpId="0"/>
      <p:bldP spid="60437" grpId="0"/>
      <p:bldP spid="60438" grpId="0"/>
      <p:bldP spid="60442" grpId="0"/>
      <p:bldP spid="39956" grpId="0"/>
      <p:bldP spid="60448" grpId="0"/>
      <p:bldP spid="60460" grpId="0"/>
      <p:bldP spid="39953" grpId="0"/>
      <p:bldP spid="39954" grpId="0"/>
      <p:bldP spid="39955" grpId="0"/>
      <p:bldP spid="8" grpId="0"/>
      <p:bldP spid="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grpSp>
        <p:nvGrpSpPr>
          <p:cNvPr id="9" name="组合 8"/>
          <p:cNvGrpSpPr/>
          <p:nvPr>
            <p:custDataLst>
              <p:tags r:id="rId3"/>
            </p:custDataLst>
          </p:nvPr>
        </p:nvGrpSpPr>
        <p:grpSpPr>
          <a:xfrm>
            <a:off x="3362881" y="3001645"/>
            <a:ext cx="2971800" cy="487324"/>
            <a:chOff x="3923" y="6307"/>
            <a:chExt cx="6240" cy="1025"/>
          </a:xfrm>
        </p:grpSpPr>
        <p:sp>
          <p:nvSpPr>
            <p:cNvPr id="41986" name="Rectangle 2"/>
            <p:cNvSpPr/>
            <p:nvPr>
              <p:custDataLst>
                <p:tags r:id="rId4"/>
              </p:custDataLst>
            </p:nvPr>
          </p:nvSpPr>
          <p:spPr>
            <a:xfrm>
              <a:off x="3923" y="6307"/>
              <a:ext cx="3840" cy="968"/>
            </a:xfrm>
            <a:prstGeom prst="rect">
              <a:avLst/>
            </a:prstGeom>
            <a:noFill/>
            <a:ln w="9525">
              <a:noFill/>
            </a:ln>
          </p:spPr>
          <p:txBody>
            <a:bodyPr anchor="t">
              <a:spAutoFit/>
            </a:bodyPr>
            <a:lstStyle/>
            <a:p>
              <a:r>
                <a:rPr lang="zh-CN" altLang="zh-CN" sz="2400">
                  <a:solidFill>
                    <a:srgbClr val="0000FF"/>
                  </a:solidFill>
                  <a:latin typeface="黑体" panose="02010609060101010101" pitchFamily="49" charset="-122"/>
                  <a:ea typeface="黑体" panose="02010609060101010101" pitchFamily="49" charset="-122"/>
                </a:rPr>
                <a:t>演绎推理：</a:t>
              </a:r>
              <a:endParaRPr lang="zh-CN" altLang="zh-CN" sz="2400">
                <a:solidFill>
                  <a:srgbClr val="0000FF"/>
                </a:solidFill>
                <a:latin typeface="黑体" panose="02010609060101010101" pitchFamily="49" charset="-122"/>
                <a:ea typeface="黑体" panose="02010609060101010101" pitchFamily="49" charset="-122"/>
              </a:endParaRPr>
            </a:p>
          </p:txBody>
        </p:sp>
        <p:sp>
          <p:nvSpPr>
            <p:cNvPr id="41987" name="Rectangle 3"/>
            <p:cNvSpPr/>
            <p:nvPr>
              <p:custDataLst>
                <p:tags r:id="rId5"/>
              </p:custDataLst>
            </p:nvPr>
          </p:nvSpPr>
          <p:spPr>
            <a:xfrm>
              <a:off x="7283" y="6364"/>
              <a:ext cx="2880" cy="968"/>
            </a:xfrm>
            <a:prstGeom prst="rect">
              <a:avLst/>
            </a:prstGeom>
            <a:noFill/>
            <a:ln w="9525">
              <a:noFill/>
            </a:ln>
          </p:spPr>
          <p:txBody>
            <a:bodyPr anchor="t">
              <a:spAutoFit/>
            </a:bodyPr>
            <a:lstStyle/>
            <a:p>
              <a:r>
                <a:rPr lang="zh-CN" altLang="zh-CN" sz="2400">
                  <a:solidFill>
                    <a:srgbClr val="000000"/>
                  </a:solidFill>
                  <a:latin typeface="黑体" panose="02010609060101010101" pitchFamily="49" charset="-122"/>
                  <a:ea typeface="黑体" panose="02010609060101010101" pitchFamily="49" charset="-122"/>
                </a:rPr>
                <a:t>测交</a:t>
              </a:r>
              <a:endParaRPr lang="zh-CN" altLang="zh-CN" sz="2400">
                <a:solidFill>
                  <a:srgbClr val="000000"/>
                </a:solidFill>
                <a:latin typeface="黑体" panose="02010609060101010101" pitchFamily="49" charset="-122"/>
                <a:ea typeface="黑体" panose="02010609060101010101" pitchFamily="49" charset="-122"/>
              </a:endParaRPr>
            </a:p>
          </p:txBody>
        </p:sp>
      </p:grpSp>
      <p:grpSp>
        <p:nvGrpSpPr>
          <p:cNvPr id="10" name="组合 9"/>
          <p:cNvGrpSpPr/>
          <p:nvPr>
            <p:custDataLst>
              <p:tags r:id="rId6"/>
            </p:custDataLst>
          </p:nvPr>
        </p:nvGrpSpPr>
        <p:grpSpPr>
          <a:xfrm>
            <a:off x="3378121" y="3659267"/>
            <a:ext cx="4229100" cy="461093"/>
            <a:chOff x="3923" y="7276"/>
            <a:chExt cx="8880" cy="967"/>
          </a:xfrm>
        </p:grpSpPr>
        <p:sp>
          <p:nvSpPr>
            <p:cNvPr id="41989" name="Rectangle 4"/>
            <p:cNvSpPr/>
            <p:nvPr>
              <p:custDataLst>
                <p:tags r:id="rId7"/>
              </p:custDataLst>
            </p:nvPr>
          </p:nvSpPr>
          <p:spPr>
            <a:xfrm>
              <a:off x="3923" y="7276"/>
              <a:ext cx="3840" cy="965"/>
            </a:xfrm>
            <a:prstGeom prst="rect">
              <a:avLst/>
            </a:prstGeom>
            <a:noFill/>
            <a:ln w="9525">
              <a:noFill/>
            </a:ln>
          </p:spPr>
          <p:txBody>
            <a:bodyPr anchor="t">
              <a:spAutoFit/>
            </a:bodyPr>
            <a:lstStyle/>
            <a:p>
              <a:r>
                <a:rPr lang="zh-CN" altLang="zh-CN" sz="2400">
                  <a:solidFill>
                    <a:srgbClr val="0000FF"/>
                  </a:solidFill>
                  <a:latin typeface="黑体" panose="02010609060101010101" pitchFamily="49" charset="-122"/>
                  <a:ea typeface="黑体" panose="02010609060101010101" pitchFamily="49" charset="-122"/>
                </a:rPr>
                <a:t>得出结论：</a:t>
              </a:r>
              <a:endParaRPr lang="zh-CN" altLang="zh-CN" sz="2400">
                <a:solidFill>
                  <a:srgbClr val="0000FF"/>
                </a:solidFill>
                <a:latin typeface="黑体" panose="02010609060101010101" pitchFamily="49" charset="-122"/>
                <a:ea typeface="黑体" panose="02010609060101010101" pitchFamily="49" charset="-122"/>
              </a:endParaRPr>
            </a:p>
          </p:txBody>
        </p:sp>
        <p:sp>
          <p:nvSpPr>
            <p:cNvPr id="41990" name="Rectangle 5"/>
            <p:cNvSpPr/>
            <p:nvPr>
              <p:custDataLst>
                <p:tags r:id="rId8"/>
              </p:custDataLst>
            </p:nvPr>
          </p:nvSpPr>
          <p:spPr>
            <a:xfrm>
              <a:off x="7283" y="7278"/>
              <a:ext cx="5520" cy="965"/>
            </a:xfrm>
            <a:prstGeom prst="rect">
              <a:avLst/>
            </a:prstGeom>
            <a:noFill/>
            <a:ln w="9525">
              <a:noFill/>
            </a:ln>
          </p:spPr>
          <p:txBody>
            <a:bodyPr anchor="t">
              <a:spAutoFit/>
            </a:bodyPr>
            <a:lstStyle/>
            <a:p>
              <a:r>
                <a:rPr lang="zh-CN" altLang="zh-CN" sz="2400">
                  <a:solidFill>
                    <a:srgbClr val="000000"/>
                  </a:solidFill>
                  <a:latin typeface="黑体" panose="02010609060101010101" pitchFamily="49" charset="-122"/>
                  <a:ea typeface="黑体" panose="02010609060101010101" pitchFamily="49" charset="-122"/>
                </a:rPr>
                <a:t>基因在染色体上</a:t>
              </a:r>
              <a:endParaRPr lang="zh-CN" altLang="zh-CN" sz="2400">
                <a:solidFill>
                  <a:srgbClr val="000000"/>
                </a:solidFill>
                <a:latin typeface="黑体" panose="02010609060101010101" pitchFamily="49" charset="-122"/>
                <a:ea typeface="黑体" panose="02010609060101010101" pitchFamily="49" charset="-122"/>
              </a:endParaRPr>
            </a:p>
          </p:txBody>
        </p:sp>
      </p:grpSp>
      <p:grpSp>
        <p:nvGrpSpPr>
          <p:cNvPr id="3" name="组合 2"/>
          <p:cNvGrpSpPr/>
          <p:nvPr>
            <p:custDataLst>
              <p:tags r:id="rId9"/>
            </p:custDataLst>
          </p:nvPr>
        </p:nvGrpSpPr>
        <p:grpSpPr>
          <a:xfrm>
            <a:off x="3400743" y="1356519"/>
            <a:ext cx="6547221" cy="473869"/>
            <a:chOff x="3969" y="3304"/>
            <a:chExt cx="13748" cy="995"/>
          </a:xfrm>
        </p:grpSpPr>
        <p:sp>
          <p:nvSpPr>
            <p:cNvPr id="41992" name="Rectangle 7"/>
            <p:cNvSpPr/>
            <p:nvPr>
              <p:custDataLst>
                <p:tags r:id="rId10"/>
              </p:custDataLst>
            </p:nvPr>
          </p:nvSpPr>
          <p:spPr>
            <a:xfrm>
              <a:off x="7282" y="3332"/>
              <a:ext cx="10435" cy="967"/>
            </a:xfrm>
            <a:prstGeom prst="rect">
              <a:avLst/>
            </a:prstGeom>
            <a:noFill/>
            <a:ln w="9525">
              <a:noFill/>
            </a:ln>
          </p:spPr>
          <p:txBody>
            <a:bodyPr wrap="square" anchor="t">
              <a:spAutoFit/>
            </a:bodyPr>
            <a:lstStyle/>
            <a:p>
              <a:r>
                <a:rPr lang="zh-CN" altLang="zh-CN" sz="2400">
                  <a:solidFill>
                    <a:srgbClr val="000000"/>
                  </a:solidFill>
                  <a:latin typeface="黑体" panose="02010609060101010101" pitchFamily="49" charset="-122"/>
                  <a:ea typeface="黑体" panose="02010609060101010101" pitchFamily="49" charset="-122"/>
                </a:rPr>
                <a:t>白眼性状的表现总是与性别相联系</a:t>
              </a:r>
              <a:endParaRPr lang="zh-CN" altLang="zh-CN" sz="2400">
                <a:solidFill>
                  <a:srgbClr val="000000"/>
                </a:solidFill>
                <a:latin typeface="黑体" panose="02010609060101010101" pitchFamily="49" charset="-122"/>
                <a:ea typeface="黑体" panose="02010609060101010101" pitchFamily="49" charset="-122"/>
              </a:endParaRPr>
            </a:p>
          </p:txBody>
        </p:sp>
        <p:sp>
          <p:nvSpPr>
            <p:cNvPr id="41993" name="Rectangle 8"/>
            <p:cNvSpPr/>
            <p:nvPr>
              <p:custDataLst>
                <p:tags r:id="rId11"/>
              </p:custDataLst>
            </p:nvPr>
          </p:nvSpPr>
          <p:spPr>
            <a:xfrm>
              <a:off x="3969" y="3304"/>
              <a:ext cx="3600" cy="967"/>
            </a:xfrm>
            <a:prstGeom prst="rect">
              <a:avLst/>
            </a:prstGeom>
            <a:noFill/>
            <a:ln w="9525">
              <a:noFill/>
            </a:ln>
          </p:spPr>
          <p:txBody>
            <a:bodyPr anchor="t">
              <a:spAutoFit/>
            </a:bodyPr>
            <a:lstStyle/>
            <a:p>
              <a:r>
                <a:rPr lang="zh-CN" altLang="zh-CN" sz="2400">
                  <a:solidFill>
                    <a:srgbClr val="0000FF"/>
                  </a:solidFill>
                  <a:latin typeface="黑体" panose="02010609060101010101" pitchFamily="49" charset="-122"/>
                  <a:ea typeface="黑体" panose="02010609060101010101" pitchFamily="49" charset="-122"/>
                </a:rPr>
                <a:t>提出问题：</a:t>
              </a:r>
              <a:endParaRPr lang="zh-CN" altLang="zh-CN" sz="2400">
                <a:solidFill>
                  <a:srgbClr val="0000FF"/>
                </a:solidFill>
                <a:latin typeface="黑体" panose="02010609060101010101" pitchFamily="49" charset="-122"/>
                <a:ea typeface="黑体" panose="02010609060101010101" pitchFamily="49" charset="-122"/>
              </a:endParaRPr>
            </a:p>
          </p:txBody>
        </p:sp>
      </p:grpSp>
      <p:sp>
        <p:nvSpPr>
          <p:cNvPr id="88075" name="AutoShape 10"/>
          <p:cNvSpPr/>
          <p:nvPr>
            <p:custDataLst>
              <p:tags r:id="rId12"/>
            </p:custDataLst>
          </p:nvPr>
        </p:nvSpPr>
        <p:spPr>
          <a:xfrm>
            <a:off x="3122295" y="1572260"/>
            <a:ext cx="278765" cy="2298700"/>
          </a:xfrm>
          <a:prstGeom prst="leftBrace">
            <a:avLst>
              <a:gd name="adj1" fmla="val 49106"/>
              <a:gd name="adj2" fmla="val 50000"/>
            </a:avLst>
          </a:prstGeom>
          <a:noFill/>
          <a:ln w="38100" cap="flat" cmpd="sng">
            <a:solidFill>
              <a:srgbClr val="000000"/>
            </a:solidFill>
            <a:prstDash val="solid"/>
            <a:round/>
            <a:headEnd type="none" w="med" len="med"/>
            <a:tailEnd type="none" w="med" len="med"/>
          </a:ln>
        </p:spPr>
        <p:txBody>
          <a:bodyPr wrap="none" anchor="ctr"/>
          <a:lstStyle/>
          <a:p>
            <a:endParaRPr lang="zh-CN" altLang="zh-CN" sz="2100">
              <a:solidFill>
                <a:srgbClr val="000000"/>
              </a:solidFill>
              <a:latin typeface="黑体" panose="02010609060101010101" pitchFamily="49" charset="-122"/>
              <a:ea typeface="黑体" panose="02010609060101010101" pitchFamily="49" charset="-122"/>
            </a:endParaRPr>
          </a:p>
        </p:txBody>
      </p:sp>
      <p:grpSp>
        <p:nvGrpSpPr>
          <p:cNvPr id="88076" name="Group 11"/>
          <p:cNvGrpSpPr/>
          <p:nvPr>
            <p:custDataLst>
              <p:tags r:id="rId13"/>
            </p:custDataLst>
          </p:nvPr>
        </p:nvGrpSpPr>
        <p:grpSpPr>
          <a:xfrm>
            <a:off x="2675573" y="1383824"/>
            <a:ext cx="531019" cy="2676496"/>
            <a:chExt cx="576" cy="1655"/>
          </a:xfrm>
        </p:grpSpPr>
        <p:sp>
          <p:nvSpPr>
            <p:cNvPr id="41996" name="Rectangle 12"/>
            <p:cNvSpPr/>
            <p:nvPr>
              <p:custDataLst>
                <p:tags r:id="rId14"/>
              </p:custDataLst>
            </p:nvPr>
          </p:nvSpPr>
          <p:spPr>
            <a:xfrm>
              <a:off x="0" y="0"/>
              <a:ext cx="576" cy="1655"/>
            </a:xfrm>
            <a:prstGeom prst="rect">
              <a:avLst/>
            </a:prstGeom>
            <a:noFill/>
            <a:ln w="9525">
              <a:noFill/>
            </a:ln>
          </p:spPr>
          <p:txBody>
            <a:bodyPr anchor="t">
              <a:spAutoFit/>
            </a:bodyPr>
            <a:lstStyle/>
            <a:p>
              <a:r>
                <a:rPr lang="zh-CN" altLang="zh-CN" sz="2800">
                  <a:solidFill>
                    <a:srgbClr val="FF0000"/>
                  </a:solidFill>
                  <a:latin typeface="黑体" panose="02010609060101010101" pitchFamily="49" charset="-122"/>
                  <a:ea typeface="黑体" panose="02010609060101010101" pitchFamily="49" charset="-122"/>
                </a:rPr>
                <a:t>假说</a:t>
              </a:r>
              <a:endParaRPr lang="zh-CN" altLang="zh-CN" sz="2800">
                <a:solidFill>
                  <a:srgbClr val="FF0000"/>
                </a:solidFill>
                <a:latin typeface="黑体" panose="02010609060101010101" pitchFamily="49" charset="-122"/>
                <a:ea typeface="黑体" panose="02010609060101010101" pitchFamily="49" charset="-122"/>
              </a:endParaRPr>
            </a:p>
            <a:p>
              <a:endParaRPr lang="zh-CN" altLang="zh-CN" sz="2800">
                <a:solidFill>
                  <a:srgbClr val="FF0000"/>
                </a:solidFill>
                <a:latin typeface="黑体" panose="02010609060101010101" pitchFamily="49" charset="-122"/>
                <a:ea typeface="黑体" panose="02010609060101010101" pitchFamily="49" charset="-122"/>
              </a:endParaRPr>
            </a:p>
            <a:p>
              <a:r>
                <a:rPr lang="zh-CN" altLang="zh-CN" sz="2800">
                  <a:solidFill>
                    <a:srgbClr val="FF0000"/>
                  </a:solidFill>
                  <a:latin typeface="黑体" panose="02010609060101010101" pitchFamily="49" charset="-122"/>
                  <a:ea typeface="黑体" panose="02010609060101010101" pitchFamily="49" charset="-122"/>
                </a:rPr>
                <a:t>演</a:t>
              </a:r>
              <a:endParaRPr lang="zh-CN" altLang="zh-CN" sz="2800">
                <a:solidFill>
                  <a:srgbClr val="FF0000"/>
                </a:solidFill>
                <a:latin typeface="黑体" panose="02010609060101010101" pitchFamily="49" charset="-122"/>
                <a:ea typeface="黑体" panose="02010609060101010101" pitchFamily="49" charset="-122"/>
              </a:endParaRPr>
            </a:p>
            <a:p>
              <a:r>
                <a:rPr lang="zh-CN" altLang="zh-CN" sz="2800">
                  <a:solidFill>
                    <a:srgbClr val="FF0000"/>
                  </a:solidFill>
                  <a:latin typeface="黑体" panose="02010609060101010101" pitchFamily="49" charset="-122"/>
                  <a:ea typeface="黑体" panose="02010609060101010101" pitchFamily="49" charset="-122"/>
                </a:rPr>
                <a:t>绎</a:t>
              </a:r>
              <a:endParaRPr lang="zh-CN" altLang="zh-CN" sz="2800">
                <a:solidFill>
                  <a:srgbClr val="FF0000"/>
                </a:solidFill>
                <a:latin typeface="黑体" panose="02010609060101010101" pitchFamily="49" charset="-122"/>
                <a:ea typeface="黑体" panose="02010609060101010101" pitchFamily="49" charset="-122"/>
              </a:endParaRPr>
            </a:p>
            <a:p>
              <a:r>
                <a:rPr lang="zh-CN" altLang="zh-CN" sz="2800">
                  <a:solidFill>
                    <a:srgbClr val="FF0000"/>
                  </a:solidFill>
                  <a:latin typeface="黑体" panose="02010609060101010101" pitchFamily="49" charset="-122"/>
                  <a:ea typeface="黑体" panose="02010609060101010101" pitchFamily="49" charset="-122"/>
                </a:rPr>
                <a:t>法</a:t>
              </a:r>
              <a:endParaRPr lang="zh-CN" altLang="zh-CN" sz="2800">
                <a:solidFill>
                  <a:srgbClr val="FF0000"/>
                </a:solidFill>
                <a:latin typeface="黑体" panose="02010609060101010101" pitchFamily="49" charset="-122"/>
                <a:ea typeface="黑体" panose="02010609060101010101" pitchFamily="49" charset="-122"/>
              </a:endParaRPr>
            </a:p>
          </p:txBody>
        </p:sp>
        <p:sp>
          <p:nvSpPr>
            <p:cNvPr id="41997" name="Line 13"/>
            <p:cNvSpPr/>
            <p:nvPr>
              <p:custDataLst>
                <p:tags r:id="rId15"/>
              </p:custDataLst>
            </p:nvPr>
          </p:nvSpPr>
          <p:spPr>
            <a:xfrm flipH="1">
              <a:off x="288" y="594"/>
              <a:ext cx="0" cy="223"/>
            </a:xfrm>
            <a:prstGeom prst="line">
              <a:avLst/>
            </a:prstGeom>
            <a:ln w="28575" cap="flat" cmpd="sng">
              <a:solidFill>
                <a:schemeClr val="accent1">
                  <a:shade val="50000"/>
                </a:schemeClr>
              </a:solidFill>
              <a:prstDash val="solid"/>
              <a:round/>
              <a:headEnd type="none" w="med" len="med"/>
              <a:tailEnd type="none" w="med" len="med"/>
            </a:ln>
          </p:spPr>
          <p:txBody>
            <a:bodyPr anchor="t"/>
            <a:lstStyle/>
            <a:p>
              <a:endParaRPr lang="zh-CN" altLang="en-US" sz="1350">
                <a:latin typeface="Arial" panose="020b0604020202020204" pitchFamily="34" charset="0"/>
                <a:ea typeface="黑体" panose="02010609060101010101" pitchFamily="49" charset="-122"/>
              </a:endParaRPr>
            </a:p>
          </p:txBody>
        </p:sp>
      </p:grpSp>
      <p:sp>
        <p:nvSpPr>
          <p:cNvPr id="41998" name="Rectangle 16"/>
          <p:cNvSpPr/>
          <p:nvPr>
            <p:custDataLst>
              <p:tags r:id="rId16"/>
            </p:custDataLst>
          </p:nvPr>
        </p:nvSpPr>
        <p:spPr>
          <a:xfrm>
            <a:off x="188595" y="181610"/>
            <a:ext cx="4411345" cy="583565"/>
          </a:xfrm>
          <a:prstGeom prst="rect">
            <a:avLst/>
          </a:prstGeom>
          <a:noFill/>
          <a:ln w="9525">
            <a:noFill/>
          </a:ln>
        </p:spPr>
        <p:txBody>
          <a:bodyPr wrap="square" anchor="t">
            <a:spAutoFit/>
          </a:bodyPr>
          <a:lstStyle/>
          <a:p>
            <a:r>
              <a:rPr lang="zh-CN" altLang="zh-CN" sz="3200">
                <a:solidFill>
                  <a:srgbClr val="0000FF"/>
                </a:solidFill>
                <a:latin typeface="黑体" panose="02010609060101010101" pitchFamily="49" charset="-122"/>
                <a:ea typeface="黑体" panose="02010609060101010101" pitchFamily="49" charset="-122"/>
              </a:rPr>
              <a:t>回顾摩尔根的实验</a:t>
            </a:r>
            <a:r>
              <a:rPr lang="zh-CN" altLang="zh-CN" sz="2800">
                <a:solidFill>
                  <a:srgbClr val="0000FF"/>
                </a:solidFill>
                <a:latin typeface="黑体" panose="02010609060101010101" pitchFamily="49" charset="-122"/>
                <a:ea typeface="黑体" panose="02010609060101010101" pitchFamily="49" charset="-122"/>
              </a:rPr>
              <a:t>：</a:t>
            </a:r>
            <a:endParaRPr lang="zh-CN" altLang="zh-CN" sz="2800">
              <a:solidFill>
                <a:srgbClr val="0000FF"/>
              </a:solidFill>
              <a:latin typeface="黑体" panose="02010609060101010101" pitchFamily="49" charset="-122"/>
              <a:ea typeface="黑体" panose="02010609060101010101" pitchFamily="49" charset="-122"/>
            </a:endParaRPr>
          </a:p>
        </p:txBody>
      </p:sp>
      <p:grpSp>
        <p:nvGrpSpPr>
          <p:cNvPr id="12" name="组合 11"/>
          <p:cNvGrpSpPr/>
          <p:nvPr>
            <p:custDataLst>
              <p:tags r:id="rId17"/>
            </p:custDataLst>
          </p:nvPr>
        </p:nvGrpSpPr>
        <p:grpSpPr>
          <a:xfrm>
            <a:off x="3391218" y="1763713"/>
            <a:ext cx="6556772" cy="1198848"/>
            <a:chOff x="3949" y="4157"/>
            <a:chExt cx="13769" cy="2519"/>
          </a:xfrm>
        </p:grpSpPr>
        <p:sp>
          <p:nvSpPr>
            <p:cNvPr id="42001" name="Rectangle 9"/>
            <p:cNvSpPr/>
            <p:nvPr>
              <p:custDataLst>
                <p:tags r:id="rId18"/>
              </p:custDataLst>
            </p:nvPr>
          </p:nvSpPr>
          <p:spPr>
            <a:xfrm>
              <a:off x="3949" y="4410"/>
              <a:ext cx="3720" cy="967"/>
            </a:xfrm>
            <a:prstGeom prst="rect">
              <a:avLst/>
            </a:prstGeom>
            <a:noFill/>
            <a:ln w="9525">
              <a:noFill/>
            </a:ln>
          </p:spPr>
          <p:txBody>
            <a:bodyPr anchor="t">
              <a:spAutoFit/>
            </a:bodyPr>
            <a:lstStyle/>
            <a:p>
              <a:r>
                <a:rPr lang="zh-CN" altLang="zh-CN" sz="2400">
                  <a:solidFill>
                    <a:srgbClr val="0000FF"/>
                  </a:solidFill>
                  <a:latin typeface="黑体" panose="02010609060101010101" pitchFamily="49" charset="-122"/>
                  <a:ea typeface="黑体" panose="02010609060101010101" pitchFamily="49" charset="-122"/>
                </a:rPr>
                <a:t>作出假说：</a:t>
              </a:r>
              <a:endParaRPr lang="zh-CN" altLang="zh-CN" sz="2400">
                <a:solidFill>
                  <a:srgbClr val="0000FF"/>
                </a:solidFill>
                <a:latin typeface="黑体" panose="02010609060101010101" pitchFamily="49" charset="-122"/>
                <a:ea typeface="黑体" panose="02010609060101010101" pitchFamily="49" charset="-122"/>
              </a:endParaRPr>
            </a:p>
          </p:txBody>
        </p:sp>
        <p:sp>
          <p:nvSpPr>
            <p:cNvPr id="42002" name="Rectangle 6"/>
            <p:cNvSpPr/>
            <p:nvPr>
              <p:custDataLst>
                <p:tags r:id="rId19"/>
              </p:custDataLst>
            </p:nvPr>
          </p:nvSpPr>
          <p:spPr>
            <a:xfrm>
              <a:off x="7283" y="4157"/>
              <a:ext cx="10435" cy="2519"/>
            </a:xfrm>
            <a:prstGeom prst="rect">
              <a:avLst/>
            </a:prstGeom>
            <a:noFill/>
            <a:ln w="9525">
              <a:noFill/>
            </a:ln>
          </p:spPr>
          <p:txBody>
            <a:bodyPr anchor="t">
              <a:spAutoFit/>
            </a:bodyPr>
            <a:lstStyle/>
            <a:p>
              <a:pPr>
                <a:lnSpc>
                  <a:spcPct val="150000"/>
                </a:lnSpc>
              </a:pPr>
              <a:r>
                <a:rPr lang="zh-CN" altLang="en-US" sz="2400">
                  <a:solidFill>
                    <a:srgbClr val="000000"/>
                  </a:solidFill>
                  <a:latin typeface="黑体" panose="02010609060101010101" pitchFamily="49" charset="-122"/>
                  <a:ea typeface="黑体" panose="02010609060101010101" pitchFamily="49" charset="-122"/>
                </a:rPr>
                <a:t>控制白眼基因（</a:t>
              </a:r>
              <a:r>
                <a:rPr lang="en-US" altLang="zh-CN" sz="2400">
                  <a:solidFill>
                    <a:srgbClr val="000000"/>
                  </a:solidFill>
                  <a:latin typeface="黑体" panose="02010609060101010101" pitchFamily="49" charset="-122"/>
                  <a:ea typeface="黑体" panose="02010609060101010101" pitchFamily="49" charset="-122"/>
                </a:rPr>
                <a:t>w</a:t>
              </a:r>
              <a:r>
                <a:rPr lang="zh-CN" altLang="en-US" sz="2400">
                  <a:solidFill>
                    <a:srgbClr val="000000"/>
                  </a:solidFill>
                  <a:latin typeface="黑体" panose="02010609060101010101" pitchFamily="49" charset="-122"/>
                  <a:ea typeface="黑体" panose="02010609060101010101" pitchFamily="49" charset="-122"/>
                </a:rPr>
                <a:t>）在</a:t>
              </a:r>
              <a:r>
                <a:rPr lang="en-US" altLang="zh-CN" sz="2400">
                  <a:solidFill>
                    <a:srgbClr val="000000"/>
                  </a:solidFill>
                  <a:latin typeface="黑体" panose="02010609060101010101" pitchFamily="49" charset="-122"/>
                  <a:ea typeface="黑体" panose="02010609060101010101" pitchFamily="49" charset="-122"/>
                </a:rPr>
                <a:t>X</a:t>
              </a:r>
              <a:r>
                <a:rPr lang="zh-CN" altLang="en-US" sz="2400">
                  <a:solidFill>
                    <a:srgbClr val="000000"/>
                  </a:solidFill>
                  <a:latin typeface="黑体" panose="02010609060101010101" pitchFamily="49" charset="-122"/>
                  <a:ea typeface="黑体" panose="02010609060101010101" pitchFamily="49" charset="-122"/>
                </a:rPr>
                <a:t>染色体上，</a:t>
              </a:r>
              <a:endParaRPr lang="en-US" altLang="zh-CN" sz="2400">
                <a:solidFill>
                  <a:srgbClr val="000000"/>
                </a:solidFill>
                <a:latin typeface="黑体" panose="02010609060101010101" pitchFamily="49" charset="-122"/>
                <a:ea typeface="黑体" panose="02010609060101010101" pitchFamily="49" charset="-122"/>
              </a:endParaRPr>
            </a:p>
            <a:p>
              <a:pPr>
                <a:lnSpc>
                  <a:spcPct val="150000"/>
                </a:lnSpc>
              </a:pPr>
              <a:r>
                <a:rPr lang="zh-CN" altLang="en-US" sz="2400">
                  <a:solidFill>
                    <a:srgbClr val="000000"/>
                  </a:solidFill>
                  <a:latin typeface="黑体" panose="02010609060101010101" pitchFamily="49" charset="-122"/>
                  <a:ea typeface="黑体" panose="02010609060101010101" pitchFamily="49" charset="-122"/>
                </a:rPr>
                <a:t>而</a:t>
              </a:r>
              <a:r>
                <a:rPr lang="en-US" altLang="zh-CN" sz="2400">
                  <a:solidFill>
                    <a:srgbClr val="000000"/>
                  </a:solidFill>
                  <a:latin typeface="黑体" panose="02010609060101010101" pitchFamily="49" charset="-122"/>
                  <a:ea typeface="黑体" panose="02010609060101010101" pitchFamily="49" charset="-122"/>
                </a:rPr>
                <a:t>Y</a:t>
              </a:r>
              <a:r>
                <a:rPr lang="zh-CN" altLang="en-US" sz="2400">
                  <a:solidFill>
                    <a:srgbClr val="000000"/>
                  </a:solidFill>
                  <a:latin typeface="黑体" panose="02010609060101010101" pitchFamily="49" charset="-122"/>
                  <a:ea typeface="黑体" panose="02010609060101010101" pitchFamily="49" charset="-122"/>
                </a:rPr>
                <a:t>染色体上不含有它的等位基因</a:t>
              </a:r>
              <a:endParaRPr lang="zh-CN" altLang="en-US" sz="2400">
                <a:solidFill>
                  <a:srgbClr val="000000"/>
                </a:solidFill>
                <a:latin typeface="黑体" panose="02010609060101010101" pitchFamily="49" charset="-122"/>
                <a:ea typeface="黑体" panose="02010609060101010101" pitchFamily="49" charset="-122"/>
              </a:endParaRPr>
            </a:p>
          </p:txBody>
        </p:sp>
      </p:grpSp>
      <p:sp>
        <p:nvSpPr>
          <p:cNvPr id="14" name="文本框 13"/>
          <p:cNvSpPr txBox="1"/>
          <p:nvPr>
            <p:custDataLst>
              <p:tags r:id="rId20"/>
            </p:custDataLst>
          </p:nvPr>
        </p:nvSpPr>
        <p:spPr>
          <a:xfrm>
            <a:off x="612775" y="4754880"/>
            <a:ext cx="10735945" cy="1124585"/>
          </a:xfrm>
          <a:prstGeom prst="rect">
            <a:avLst/>
          </a:prstGeom>
          <a:noFill/>
          <a:ln w="9525">
            <a:noFill/>
          </a:ln>
        </p:spPr>
        <p:txBody>
          <a:bodyPr wrap="square" anchor="ctr">
            <a:spAutoFit/>
          </a:bodyPr>
          <a:lstStyle/>
          <a:p>
            <a:pPr>
              <a:lnSpc>
                <a:spcPct val="120000"/>
              </a:lnSpc>
            </a:pPr>
            <a:r>
              <a:rPr lang="en-US" altLang="zh-CN" sz="2100">
                <a:solidFill>
                  <a:schemeClr val="bg1"/>
                </a:solidFill>
                <a:latin typeface="黑体" panose="02010609060101010101" pitchFamily="49" charset="-122"/>
                <a:ea typeface="黑体" panose="02010609060101010101" pitchFamily="49" charset="-122"/>
              </a:rPr>
              <a:t>   </a:t>
            </a:r>
            <a:r>
              <a:rPr lang="en-US" altLang="zh-CN" sz="2400">
                <a:solidFill>
                  <a:schemeClr val="bg1"/>
                </a:solidFill>
                <a:latin typeface="黑体" panose="02010609060101010101" pitchFamily="49" charset="-122"/>
                <a:ea typeface="黑体" panose="02010609060101010101" pitchFamily="49" charset="-122"/>
              </a:rPr>
              <a:t> </a:t>
            </a:r>
            <a:r>
              <a:rPr lang="zh-CN" altLang="en-US" sz="2800">
                <a:solidFill>
                  <a:srgbClr val="000000"/>
                </a:solidFill>
                <a:latin typeface="黑体" panose="02010609060101010101" pitchFamily="49" charset="-122"/>
                <a:ea typeface="黑体" panose="02010609060101010101" pitchFamily="49" charset="-122"/>
              </a:rPr>
              <a:t>把一个特定的基因和一条特定的染色体</a:t>
            </a:r>
            <a:r>
              <a:rPr lang="en-US" altLang="zh-CN" sz="2800">
                <a:solidFill>
                  <a:srgbClr val="000000"/>
                </a:solidFill>
                <a:latin typeface="黑体" panose="02010609060101010101" pitchFamily="49" charset="-122"/>
                <a:ea typeface="黑体" panose="02010609060101010101" pitchFamily="49" charset="-122"/>
              </a:rPr>
              <a:t>——X</a:t>
            </a:r>
            <a:r>
              <a:rPr lang="zh-CN" altLang="en-US" sz="2800">
                <a:solidFill>
                  <a:srgbClr val="000000"/>
                </a:solidFill>
                <a:latin typeface="黑体" panose="02010609060101010101" pitchFamily="49" charset="-122"/>
                <a:ea typeface="黑体" panose="02010609060101010101" pitchFamily="49" charset="-122"/>
              </a:rPr>
              <a:t>染色体联系起来，证明了基因在染色体上。</a:t>
            </a:r>
            <a:r>
              <a:rPr lang="zh-CN" altLang="zh-CN" sz="2800">
                <a:solidFill>
                  <a:srgbClr val="000000"/>
                </a:solidFill>
                <a:latin typeface="黑体" panose="02010609060101010101" pitchFamily="49" charset="-122"/>
                <a:ea typeface="黑体" panose="02010609060101010101" pitchFamily="49" charset="-122"/>
                <a:sym typeface="微软雅黑" panose="020b0503020204020204" pitchFamily="34" charset="-122"/>
              </a:rPr>
              <a:t>摩尔根成了孟德尔理论的坚定支持者。</a:t>
            </a:r>
            <a:endParaRPr lang="zh-CN" altLang="zh-CN" sz="2800">
              <a:solidFill>
                <a:srgbClr val="000000"/>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0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807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5" grpId="0"/>
      <p:bldP spid="1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pic>
        <p:nvPicPr>
          <p:cNvPr id="7" name="图片 6" descr="360截图1757111674104104"/>
          <p:cNvPicPr>
            <a:picLocks noChangeAspect="1"/>
          </p:cNvPicPr>
          <p:nvPr>
            <p:custDataLst>
              <p:tags r:id="rId4"/>
            </p:custDataLst>
          </p:nvPr>
        </p:nvPicPr>
        <p:blipFill>
          <a:blip r:embed="rId3"/>
          <a:stretch>
            <a:fillRect/>
          </a:stretch>
        </p:blipFill>
        <p:spPr>
          <a:xfrm>
            <a:off x="2947670" y="920115"/>
            <a:ext cx="3002280" cy="2762250"/>
          </a:xfrm>
          <a:prstGeom prst="rect">
            <a:avLst/>
          </a:prstGeom>
        </p:spPr>
      </p:pic>
      <p:sp>
        <p:nvSpPr>
          <p:cNvPr id="36865" name="矩形 447491"/>
          <p:cNvSpPr>
            <a:spLocks noChangeArrowheads="1"/>
          </p:cNvSpPr>
          <p:nvPr>
            <p:custDataLst>
              <p:tags r:id="rId5"/>
            </p:custDataLst>
          </p:nvPr>
        </p:nvSpPr>
        <p:spPr bwMode="auto">
          <a:xfrm>
            <a:off x="222885" y="128905"/>
            <a:ext cx="60985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zh-CN" altLang="en-US" sz="3200" b="1">
                <a:solidFill>
                  <a:srgbClr val="050505"/>
                </a:solidFill>
                <a:latin typeface="+mn-ea"/>
                <a:ea typeface="+mn-ea"/>
                <a:cs typeface="+mn-ea"/>
                <a:sym typeface="等线"/>
              </a:rPr>
              <a:t>三、基因与染色体的数量关系</a:t>
            </a:r>
            <a:endParaRPr lang="zh-CN" altLang="en-US" sz="3200" b="1">
              <a:solidFill>
                <a:srgbClr val="050505"/>
              </a:solidFill>
              <a:latin typeface="+mn-ea"/>
              <a:ea typeface="+mn-ea"/>
              <a:cs typeface="+mn-ea"/>
              <a:sym typeface="等线"/>
            </a:endParaRPr>
          </a:p>
        </p:txBody>
      </p:sp>
      <p:sp>
        <p:nvSpPr>
          <p:cNvPr id="8" name="Text Box 23"/>
          <p:cNvSpPr txBox="1">
            <a:spLocks noChangeArrowheads="1"/>
          </p:cNvSpPr>
          <p:nvPr>
            <p:custDataLst>
              <p:tags r:id="rId6"/>
            </p:custDataLst>
          </p:nvPr>
        </p:nvSpPr>
        <p:spPr bwMode="auto">
          <a:xfrm>
            <a:off x="2086610" y="4201160"/>
            <a:ext cx="8243570" cy="63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spcBef>
                <a:spcPct val="0"/>
              </a:spcBef>
              <a:buFont typeface="Arial" panose="020b0604020202020204" pitchFamily="34" charset="0"/>
              <a:buNone/>
            </a:pPr>
            <a:r>
              <a:rPr lang="zh-CN" altLang="en-US" sz="2700" b="1" smtClean="0">
                <a:latin typeface="+mn-ea"/>
                <a:ea typeface="+mn-ea"/>
                <a:cs typeface="+mn-ea"/>
              </a:rPr>
              <a:t>果蝇的体细胞有</a:t>
            </a:r>
            <a:r>
              <a:rPr lang="en-US" altLang="zh-CN" sz="2700" b="1" smtClean="0">
                <a:latin typeface="+mn-ea"/>
                <a:ea typeface="+mn-ea"/>
                <a:cs typeface="+mn-ea"/>
              </a:rPr>
              <a:t>4</a:t>
            </a:r>
            <a:r>
              <a:rPr lang="zh-CN" altLang="en-US" sz="2700" b="1" smtClean="0">
                <a:latin typeface="+mn-ea"/>
                <a:ea typeface="+mn-ea"/>
                <a:cs typeface="+mn-ea"/>
              </a:rPr>
              <a:t>对染色体，携带的基因有</a:t>
            </a:r>
            <a:r>
              <a:rPr lang="en-US" altLang="zh-CN" sz="2700" b="1">
                <a:latin typeface="+mn-ea"/>
                <a:ea typeface="+mn-ea"/>
                <a:cs typeface="+mn-ea"/>
              </a:rPr>
              <a:t>1.3</a:t>
            </a:r>
            <a:r>
              <a:rPr lang="zh-CN" altLang="en-US" sz="2700" b="1" smtClean="0">
                <a:latin typeface="+mn-ea"/>
                <a:ea typeface="+mn-ea"/>
                <a:cs typeface="+mn-ea"/>
              </a:rPr>
              <a:t>万多个。</a:t>
            </a:r>
            <a:endParaRPr lang="zh-CN" altLang="en-US" sz="2700" b="1" smtClean="0">
              <a:latin typeface="+mn-ea"/>
              <a:ea typeface="+mn-ea"/>
              <a:cs typeface="+mn-ea"/>
            </a:endParaRPr>
          </a:p>
        </p:txBody>
      </p:sp>
      <p:sp>
        <p:nvSpPr>
          <p:cNvPr id="9" name="Text Box 23"/>
          <p:cNvSpPr txBox="1">
            <a:spLocks noChangeArrowheads="1"/>
          </p:cNvSpPr>
          <p:nvPr>
            <p:custDataLst>
              <p:tags r:id="rId7"/>
            </p:custDataLst>
          </p:nvPr>
        </p:nvSpPr>
        <p:spPr bwMode="auto">
          <a:xfrm>
            <a:off x="2086610" y="4832350"/>
            <a:ext cx="8053705" cy="63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spcBef>
                <a:spcPct val="0"/>
              </a:spcBef>
              <a:buFont typeface="Arial" panose="020b0604020202020204" pitchFamily="34" charset="0"/>
              <a:buNone/>
            </a:pPr>
            <a:r>
              <a:rPr lang="zh-CN" altLang="en-US" sz="2700" b="1" smtClean="0">
                <a:latin typeface="+mn-ea"/>
                <a:ea typeface="+mn-ea"/>
                <a:cs typeface="+mn-ea"/>
              </a:rPr>
              <a:t>人的体细胞有</a:t>
            </a:r>
            <a:r>
              <a:rPr lang="en-US" altLang="zh-CN" sz="2700" b="1">
                <a:latin typeface="+mn-ea"/>
                <a:ea typeface="+mn-ea"/>
                <a:cs typeface="+mn-ea"/>
              </a:rPr>
              <a:t>23</a:t>
            </a:r>
            <a:r>
              <a:rPr lang="zh-CN" altLang="en-US" sz="2700" b="1" smtClean="0">
                <a:latin typeface="+mn-ea"/>
                <a:ea typeface="+mn-ea"/>
                <a:cs typeface="+mn-ea"/>
              </a:rPr>
              <a:t>对染色体，携带的基因</a:t>
            </a:r>
            <a:r>
              <a:rPr lang="zh-CN" altLang="en-US" sz="2700" b="1">
                <a:latin typeface="+mn-ea"/>
                <a:ea typeface="+mn-ea"/>
                <a:cs typeface="+mn-ea"/>
              </a:rPr>
              <a:t>有</a:t>
            </a:r>
            <a:r>
              <a:rPr lang="en-US" altLang="zh-CN" sz="2700" b="1">
                <a:latin typeface="+mn-ea"/>
                <a:ea typeface="+mn-ea"/>
                <a:cs typeface="+mn-ea"/>
              </a:rPr>
              <a:t>2.6</a:t>
            </a:r>
            <a:r>
              <a:rPr lang="zh-CN" altLang="en-US" sz="2700" b="1" smtClean="0">
                <a:latin typeface="+mn-ea"/>
                <a:ea typeface="+mn-ea"/>
                <a:cs typeface="+mn-ea"/>
              </a:rPr>
              <a:t>万多个。</a:t>
            </a:r>
            <a:endParaRPr lang="zh-CN" altLang="en-US" sz="2700" b="1" smtClean="0">
              <a:latin typeface="+mn-ea"/>
              <a:ea typeface="+mn-ea"/>
              <a:cs typeface="+mn-ea"/>
            </a:endParaRPr>
          </a:p>
        </p:txBody>
      </p:sp>
      <p:sp>
        <p:nvSpPr>
          <p:cNvPr id="447493" name="文本框 447492"/>
          <p:cNvSpPr txBox="1">
            <a:spLocks noChangeArrowheads="1"/>
          </p:cNvSpPr>
          <p:nvPr>
            <p:custDataLst>
              <p:tags r:id="rId8"/>
            </p:custDataLst>
          </p:nvPr>
        </p:nvSpPr>
        <p:spPr bwMode="auto">
          <a:xfrm>
            <a:off x="3391535" y="5525770"/>
            <a:ext cx="54444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zh-CN" altLang="en-US" sz="2800" b="1">
                <a:solidFill>
                  <a:srgbClr val="FF0000"/>
                </a:solidFill>
                <a:latin typeface="Arial" panose="020b0604020202020204" pitchFamily="34" charset="0"/>
                <a:ea typeface="黑体" panose="02010609060101010101" pitchFamily="49" charset="-122"/>
              </a:rPr>
              <a:t>一条染色体上应该有许多个基因</a:t>
            </a:r>
            <a:endParaRPr lang="zh-CN" altLang="en-US" sz="2800" b="1">
              <a:solidFill>
                <a:srgbClr val="FF0000"/>
              </a:solidFill>
              <a:latin typeface="Arial" panose="020b0604020202020204" pitchFamily="34" charset="0"/>
              <a:ea typeface="黑体" panose="02010609060101010101" pitchFamily="49" charset="-122"/>
            </a:endParaRPr>
          </a:p>
        </p:txBody>
      </p:sp>
      <p:pic>
        <p:nvPicPr>
          <p:cNvPr id="3" name="图片 2" descr="u=2724886806,2373069768&amp;fm=26&amp;gp=0"/>
          <p:cNvPicPr>
            <a:picLocks noChangeAspect="1"/>
          </p:cNvPicPr>
          <p:nvPr>
            <p:custDataLst>
              <p:tags r:id="rId10"/>
            </p:custDataLst>
          </p:nvPr>
        </p:nvPicPr>
        <p:blipFill>
          <a:blip r:embed="rId9"/>
          <a:stretch>
            <a:fillRect/>
          </a:stretch>
        </p:blipFill>
        <p:spPr>
          <a:xfrm>
            <a:off x="6415405" y="920115"/>
            <a:ext cx="3285490" cy="2647315"/>
          </a:xfrm>
          <a:prstGeom prst="rect">
            <a:avLst/>
          </a:prstGeom>
        </p:spPr>
      </p:pic>
      <p:sp>
        <p:nvSpPr>
          <p:cNvPr id="722949" name="Rectangle 5"/>
          <p:cNvSpPr/>
          <p:nvPr>
            <p:custDataLst>
              <p:tags r:id="rId11"/>
            </p:custDataLst>
          </p:nvPr>
        </p:nvSpPr>
        <p:spPr>
          <a:xfrm>
            <a:off x="2213293" y="3483610"/>
            <a:ext cx="1430337" cy="717550"/>
          </a:xfrm>
          <a:prstGeom prst="rect">
            <a:avLst/>
          </a:prstGeom>
          <a:solidFill>
            <a:srgbClr val="F2F2F2"/>
          </a:solidFill>
          <a:ln w="9525">
            <a:noFill/>
          </a:ln>
        </p:spPr>
        <p:txBody>
          <a:bodyPr anchor="ctr"/>
          <a:lstStyle/>
          <a:p>
            <a:r>
              <a:rPr lang="zh-CN" altLang="zh-CN" sz="3200">
                <a:solidFill>
                  <a:srgbClr val="C00000"/>
                </a:solidFill>
                <a:latin typeface="Arial" panose="020b0604020202020204" pitchFamily="34" charset="0"/>
                <a:ea typeface="黑体" panose="02010609060101010101" pitchFamily="49" charset="-122"/>
              </a:rPr>
              <a:t>思考？</a:t>
            </a:r>
            <a:endParaRPr lang="zh-CN" altLang="zh-CN" sz="3200">
              <a:solidFill>
                <a:srgbClr val="C00000"/>
              </a:solidFill>
              <a:latin typeface="Arial" panose="020b0604020202020204" pitchFamily="34" charset="0"/>
              <a:ea typeface="黑体" panose="02010609060101010101" pitchFamily="49" charset="-122"/>
            </a:endParaRPr>
          </a:p>
        </p:txBody>
      </p:sp>
      <p:sp>
        <p:nvSpPr>
          <p:cNvPr id="89096" name="Text Box 7"/>
          <p:cNvSpPr txBox="1"/>
          <p:nvPr>
            <p:custDataLst>
              <p:tags r:id="rId12"/>
            </p:custDataLst>
          </p:nvPr>
        </p:nvSpPr>
        <p:spPr>
          <a:xfrm>
            <a:off x="2213293" y="5463223"/>
            <a:ext cx="2305050" cy="583565"/>
          </a:xfrm>
          <a:prstGeom prst="rect">
            <a:avLst/>
          </a:prstGeom>
          <a:noFill/>
          <a:ln w="9525">
            <a:noFill/>
          </a:ln>
        </p:spPr>
        <p:txBody>
          <a:bodyPr anchor="t">
            <a:spAutoFit/>
          </a:bodyPr>
          <a:lstStyle/>
          <a:p>
            <a:pPr>
              <a:spcBef>
                <a:spcPct val="50000"/>
              </a:spcBef>
            </a:pPr>
            <a:r>
              <a:rPr lang="zh-CN" altLang="zh-CN" sz="3200">
                <a:solidFill>
                  <a:srgbClr val="000000"/>
                </a:solidFill>
                <a:latin typeface="Arial" panose="020b0604020202020204" pitchFamily="34" charset="0"/>
                <a:ea typeface="黑体" panose="02010609060101010101" pitchFamily="49" charset="-122"/>
              </a:rPr>
              <a:t>结论：</a:t>
            </a:r>
            <a:endParaRPr lang="zh-CN" altLang="zh-CN" sz="3200">
              <a:solidFill>
                <a:srgbClr val="000000"/>
              </a:solidFill>
              <a:latin typeface="Arial" panose="020b0604020202020204" pitchFamily="34" charset="0"/>
              <a:ea typeface="黑体" panose="02010609060101010101" pitchFamily="49" charset="-122"/>
            </a:endParaRPr>
          </a:p>
        </p:txBody>
      </p:sp>
      <p:sp>
        <p:nvSpPr>
          <p:cNvPr id="5" name="Text Box 7"/>
          <p:cNvSpPr txBox="1"/>
          <p:nvPr>
            <p:custDataLst>
              <p:tags r:id="rId13"/>
            </p:custDataLst>
          </p:nvPr>
        </p:nvSpPr>
        <p:spPr>
          <a:xfrm>
            <a:off x="2213610" y="6155055"/>
            <a:ext cx="1457960" cy="583565"/>
          </a:xfrm>
          <a:prstGeom prst="rect">
            <a:avLst/>
          </a:prstGeom>
          <a:noFill/>
          <a:ln w="9525">
            <a:noFill/>
          </a:ln>
        </p:spPr>
        <p:txBody>
          <a:bodyPr wrap="square" anchor="t">
            <a:spAutoFit/>
          </a:bodyPr>
          <a:lstStyle/>
          <a:p>
            <a:pPr>
              <a:spcBef>
                <a:spcPct val="50000"/>
              </a:spcBef>
            </a:pPr>
            <a:r>
              <a:rPr lang="zh-CN" altLang="zh-CN" sz="3200">
                <a:solidFill>
                  <a:srgbClr val="0000FF"/>
                </a:solidFill>
                <a:latin typeface="Arial" panose="020b0604020202020204" pitchFamily="34" charset="0"/>
                <a:ea typeface="黑体" panose="02010609060101010101" pitchFamily="49" charset="-122"/>
              </a:rPr>
              <a:t>问题：</a:t>
            </a:r>
            <a:endParaRPr lang="zh-CN" altLang="zh-CN" sz="3200">
              <a:solidFill>
                <a:srgbClr val="0000FF"/>
              </a:solidFill>
              <a:latin typeface="Arial" panose="020b0604020202020204" pitchFamily="34" charset="0"/>
              <a:ea typeface="黑体" panose="02010609060101010101" pitchFamily="49" charset="-122"/>
            </a:endParaRPr>
          </a:p>
        </p:txBody>
      </p:sp>
      <p:sp>
        <p:nvSpPr>
          <p:cNvPr id="6" name="文本框 5"/>
          <p:cNvSpPr txBox="1">
            <a:spLocks noChangeArrowheads="1"/>
          </p:cNvSpPr>
          <p:nvPr>
            <p:custDataLst>
              <p:tags r:id="rId14"/>
            </p:custDataLst>
          </p:nvPr>
        </p:nvSpPr>
        <p:spPr bwMode="auto">
          <a:xfrm>
            <a:off x="3486150" y="6186170"/>
            <a:ext cx="54444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8E163E"/>
                </a:solidFill>
                <a:latin typeface="Times New Roman" panose="02020603050405020304" pitchFamily="18" charset="0"/>
                <a:ea typeface="宋体" panose="02010600030101010101" pitchFamily="2" charset="-122"/>
              </a:defRPr>
            </a:lvl1pPr>
            <a:lvl2pPr>
              <a:defRPr sz="2400">
                <a:solidFill>
                  <a:srgbClr val="8E163E"/>
                </a:solidFill>
                <a:latin typeface="Times New Roman" panose="02020603050405020304" pitchFamily="18" charset="0"/>
                <a:ea typeface="宋体" panose="02010600030101010101" pitchFamily="2" charset="-122"/>
              </a:defRPr>
            </a:lvl2pPr>
            <a:lvl3pPr>
              <a:defRPr sz="2400">
                <a:solidFill>
                  <a:srgbClr val="8E163E"/>
                </a:solidFill>
                <a:latin typeface="Times New Roman" panose="02020603050405020304" pitchFamily="18" charset="0"/>
                <a:ea typeface="宋体" panose="02010600030101010101" pitchFamily="2" charset="-122"/>
              </a:defRPr>
            </a:lvl3pPr>
            <a:lvl4pPr>
              <a:defRPr sz="2400">
                <a:solidFill>
                  <a:srgbClr val="8E163E"/>
                </a:solidFill>
                <a:latin typeface="Times New Roman" panose="02020603050405020304" pitchFamily="18" charset="0"/>
                <a:ea typeface="宋体" panose="02010600030101010101" pitchFamily="2" charset="-122"/>
              </a:defRPr>
            </a:lvl4pPr>
            <a:lvl5pPr>
              <a:defRPr sz="2400">
                <a:solidFill>
                  <a:srgbClr val="8E163E"/>
                </a:solidFill>
                <a:latin typeface="Times New Roman" panose="02020603050405020304" pitchFamily="18" charset="0"/>
                <a:ea typeface="宋体" panose="02010600030101010101" pitchFamily="2" charset="-122"/>
              </a:defRPr>
            </a:lvl5pPr>
            <a:lvl6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6pPr>
            <a:lvl7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7pPr>
            <a:lvl8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8pPr>
            <a:lvl9pPr fontAlgn="base">
              <a:spcBef>
                <a:spcPct val="50000"/>
              </a:spcBef>
              <a:spcAft>
                <a:spcPct val="0"/>
              </a:spcAft>
              <a:buFont typeface="Arial" panose="020b0604020202020204" pitchFamily="34" charset="0"/>
              <a:defRPr sz="2400">
                <a:solidFill>
                  <a:srgbClr val="8E163E"/>
                </a:solidFill>
                <a:latin typeface="Times New Roman" panose="02020603050405020304" pitchFamily="18" charset="0"/>
                <a:ea typeface="宋体" panose="02010600030101010101" pitchFamily="2" charset="-122"/>
              </a:defRPr>
            </a:lvl9pPr>
          </a:lstStyle>
          <a:p>
            <a:r>
              <a:rPr lang="zh-CN" altLang="en-US" sz="2800" b="1">
                <a:solidFill>
                  <a:srgbClr val="0000FF"/>
                </a:solidFill>
                <a:latin typeface="Arial" panose="020b0604020202020204" pitchFamily="34" charset="0"/>
                <a:ea typeface="黑体" panose="02010609060101010101" pitchFamily="49" charset="-122"/>
              </a:rPr>
              <a:t>基因在染色体上是如何排列的呢？</a:t>
            </a:r>
            <a:endParaRPr lang="zh-CN" altLang="en-US" sz="2800" b="1">
              <a:solidFill>
                <a:srgbClr val="0000FF"/>
              </a:solidFill>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22949"/>
                                        </p:tgtEl>
                                        <p:attrNameLst>
                                          <p:attrName>style.visibility</p:attrName>
                                        </p:attrNameLst>
                                      </p:cBhvr>
                                      <p:to>
                                        <p:strVal val="visible"/>
                                      </p:to>
                                    </p:set>
                                    <p:anim calcmode="lin" valueType="num">
                                      <p:cBhvr additive="base">
                                        <p:cTn id="17" dur="500" fill="hold"/>
                                        <p:tgtEl>
                                          <p:spTgt spid="722949"/>
                                        </p:tgtEl>
                                        <p:attrNameLst>
                                          <p:attrName>ppt_x</p:attrName>
                                        </p:attrNameLst>
                                      </p:cBhvr>
                                      <p:tavLst>
                                        <p:tav tm="0">
                                          <p:val>
                                            <p:strVal val="#ppt_x"/>
                                          </p:val>
                                        </p:tav>
                                        <p:tav tm="100000">
                                          <p:val>
                                            <p:strVal val="#ppt_x"/>
                                          </p:val>
                                        </p:tav>
                                      </p:tavLst>
                                    </p:anim>
                                    <p:anim calcmode="lin" valueType="num">
                                      <p:cBhvr additive="base">
                                        <p:cTn id="18" dur="500" fill="hold"/>
                                        <p:tgtEl>
                                          <p:spTgt spid="72294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9096"/>
                                        </p:tgtEl>
                                        <p:attrNameLst>
                                          <p:attrName>style.visibility</p:attrName>
                                        </p:attrNameLst>
                                      </p:cBhvr>
                                      <p:to>
                                        <p:strVal val="visible"/>
                                      </p:to>
                                    </p:set>
                                    <p:animEffect transition="in" filter="barn(inVertical)">
                                      <p:cBhvr>
                                        <p:cTn id="33" dur="500"/>
                                        <p:tgtEl>
                                          <p:spTgt spid="89096"/>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4749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after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after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9" grpId="0"/>
      <p:bldP spid="8" grpId="0"/>
      <p:bldP spid="9" grpId="0"/>
      <p:bldP spid="89096" grpId="0"/>
      <p:bldP spid="447493" grpId="0"/>
      <p:bldP spid="5" grpId="0"/>
      <p:bldP spid="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grpSp>
        <p:nvGrpSpPr>
          <p:cNvPr id="4" name="组合 3"/>
          <p:cNvGrpSpPr/>
          <p:nvPr>
            <p:custDataLst>
              <p:tags r:id="rId3"/>
            </p:custDataLst>
          </p:nvPr>
        </p:nvGrpSpPr>
        <p:grpSpPr>
          <a:xfrm>
            <a:off x="1259007" y="572810"/>
            <a:ext cx="2272926" cy="5846266"/>
            <a:chOff x="14185410" y="2583087"/>
            <a:chExt cx="3792109" cy="9244259"/>
          </a:xfrm>
        </p:grpSpPr>
        <p:grpSp>
          <p:nvGrpSpPr>
            <p:cNvPr id="5" name="组合 4"/>
            <p:cNvGrpSpPr/>
            <p:nvPr>
              <p:custDataLst>
                <p:tags r:id="rId4"/>
              </p:custDataLst>
            </p:nvPr>
          </p:nvGrpSpPr>
          <p:grpSpPr>
            <a:xfrm>
              <a:off x="14185410" y="3033782"/>
              <a:ext cx="856516" cy="8793564"/>
              <a:chOff x="14185410" y="3033782"/>
              <a:chExt cx="856516" cy="8793564"/>
            </a:xfrm>
          </p:grpSpPr>
          <p:sp>
            <p:nvSpPr>
              <p:cNvPr id="22" name="圆角矩形 21"/>
              <p:cNvSpPr/>
              <p:nvPr>
                <p:custDataLst>
                  <p:tags r:id="rId5"/>
                </p:custDataLst>
              </p:nvPr>
            </p:nvSpPr>
            <p:spPr>
              <a:xfrm>
                <a:off x="14185410" y="3033782"/>
                <a:ext cx="856516" cy="8793564"/>
              </a:xfrm>
              <a:prstGeom prst="roundRect">
                <a:avLst>
                  <a:gd name="adj" fmla="val 50000"/>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1219200" indent="-762000" algn="l" rtl="0" fontAlgn="base">
                  <a:spcBef>
                    <a:spcPct val="0"/>
                  </a:spcBef>
                  <a:spcAft>
                    <a:spcPct val="0"/>
                  </a:spcAft>
                  <a:defRPr kern="1200">
                    <a:solidFill>
                      <a:schemeClr val="lt1"/>
                    </a:solidFill>
                    <a:latin typeface="+mn-lt"/>
                    <a:ea typeface="+mn-ea"/>
                    <a:cs typeface="+mn-cs"/>
                  </a:defRPr>
                </a:lvl2pPr>
                <a:lvl3pPr marL="2438400" indent="-1524000" algn="l" rtl="0" fontAlgn="base">
                  <a:spcBef>
                    <a:spcPct val="0"/>
                  </a:spcBef>
                  <a:spcAft>
                    <a:spcPct val="0"/>
                  </a:spcAft>
                  <a:defRPr kern="1200">
                    <a:solidFill>
                      <a:schemeClr val="lt1"/>
                    </a:solidFill>
                    <a:latin typeface="+mn-lt"/>
                    <a:ea typeface="+mn-ea"/>
                    <a:cs typeface="+mn-cs"/>
                  </a:defRPr>
                </a:lvl3pPr>
                <a:lvl4pPr marL="3657600" indent="-2286000" algn="l" rtl="0" fontAlgn="base">
                  <a:spcBef>
                    <a:spcPct val="0"/>
                  </a:spcBef>
                  <a:spcAft>
                    <a:spcPct val="0"/>
                  </a:spcAft>
                  <a:defRPr kern="1200">
                    <a:solidFill>
                      <a:schemeClr val="lt1"/>
                    </a:solidFill>
                    <a:latin typeface="+mn-lt"/>
                    <a:ea typeface="+mn-ea"/>
                    <a:cs typeface="+mn-cs"/>
                  </a:defRPr>
                </a:lvl4pPr>
                <a:lvl5pPr marL="4876800" indent="-30480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b="1">
                  <a:latin typeface="+mj-ea"/>
                  <a:ea typeface="+mj-ea"/>
                </a:endParaRPr>
              </a:p>
            </p:txBody>
          </p:sp>
          <p:sp>
            <p:nvSpPr>
              <p:cNvPr id="23" name="圆角矩形 22"/>
              <p:cNvSpPr/>
              <p:nvPr>
                <p:custDataLst>
                  <p:tags r:id="rId6"/>
                </p:custDataLst>
              </p:nvPr>
            </p:nvSpPr>
            <p:spPr>
              <a:xfrm>
                <a:off x="14185410" y="11016233"/>
                <a:ext cx="856516" cy="16304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1219200" indent="-762000" algn="l" rtl="0" fontAlgn="base">
                  <a:spcBef>
                    <a:spcPct val="0"/>
                  </a:spcBef>
                  <a:spcAft>
                    <a:spcPct val="0"/>
                  </a:spcAft>
                  <a:defRPr kern="1200">
                    <a:solidFill>
                      <a:schemeClr val="lt1"/>
                    </a:solidFill>
                    <a:latin typeface="+mn-lt"/>
                    <a:ea typeface="+mn-ea"/>
                    <a:cs typeface="+mn-cs"/>
                  </a:defRPr>
                </a:lvl2pPr>
                <a:lvl3pPr marL="2438400" indent="-1524000" algn="l" rtl="0" fontAlgn="base">
                  <a:spcBef>
                    <a:spcPct val="0"/>
                  </a:spcBef>
                  <a:spcAft>
                    <a:spcPct val="0"/>
                  </a:spcAft>
                  <a:defRPr kern="1200">
                    <a:solidFill>
                      <a:schemeClr val="lt1"/>
                    </a:solidFill>
                    <a:latin typeface="+mn-lt"/>
                    <a:ea typeface="+mn-ea"/>
                    <a:cs typeface="+mn-cs"/>
                  </a:defRPr>
                </a:lvl3pPr>
                <a:lvl4pPr marL="3657600" indent="-2286000" algn="l" rtl="0" fontAlgn="base">
                  <a:spcBef>
                    <a:spcPct val="0"/>
                  </a:spcBef>
                  <a:spcAft>
                    <a:spcPct val="0"/>
                  </a:spcAft>
                  <a:defRPr kern="1200">
                    <a:solidFill>
                      <a:schemeClr val="lt1"/>
                    </a:solidFill>
                    <a:latin typeface="+mn-lt"/>
                    <a:ea typeface="+mn-ea"/>
                    <a:cs typeface="+mn-cs"/>
                  </a:defRPr>
                </a:lvl4pPr>
                <a:lvl5pPr marL="4876800" indent="-30480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b="1">
                  <a:latin typeface="+mj-ea"/>
                  <a:ea typeface="+mj-ea"/>
                </a:endParaRPr>
              </a:p>
            </p:txBody>
          </p:sp>
          <p:sp>
            <p:nvSpPr>
              <p:cNvPr id="24" name="圆角矩形 23"/>
              <p:cNvSpPr/>
              <p:nvPr>
                <p:custDataLst>
                  <p:tags r:id="rId7"/>
                </p:custDataLst>
              </p:nvPr>
            </p:nvSpPr>
            <p:spPr>
              <a:xfrm>
                <a:off x="14185410" y="10315178"/>
                <a:ext cx="856516" cy="16304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1219200" indent="-762000" algn="l" rtl="0" fontAlgn="base">
                  <a:spcBef>
                    <a:spcPct val="0"/>
                  </a:spcBef>
                  <a:spcAft>
                    <a:spcPct val="0"/>
                  </a:spcAft>
                  <a:defRPr kern="1200">
                    <a:solidFill>
                      <a:schemeClr val="lt1"/>
                    </a:solidFill>
                    <a:latin typeface="+mn-lt"/>
                    <a:ea typeface="+mn-ea"/>
                    <a:cs typeface="+mn-cs"/>
                  </a:defRPr>
                </a:lvl2pPr>
                <a:lvl3pPr marL="2438400" indent="-1524000" algn="l" rtl="0" fontAlgn="base">
                  <a:spcBef>
                    <a:spcPct val="0"/>
                  </a:spcBef>
                  <a:spcAft>
                    <a:spcPct val="0"/>
                  </a:spcAft>
                  <a:defRPr kern="1200">
                    <a:solidFill>
                      <a:schemeClr val="lt1"/>
                    </a:solidFill>
                    <a:latin typeface="+mn-lt"/>
                    <a:ea typeface="+mn-ea"/>
                    <a:cs typeface="+mn-cs"/>
                  </a:defRPr>
                </a:lvl3pPr>
                <a:lvl4pPr marL="3657600" indent="-2286000" algn="l" rtl="0" fontAlgn="base">
                  <a:spcBef>
                    <a:spcPct val="0"/>
                  </a:spcBef>
                  <a:spcAft>
                    <a:spcPct val="0"/>
                  </a:spcAft>
                  <a:defRPr kern="1200">
                    <a:solidFill>
                      <a:schemeClr val="lt1"/>
                    </a:solidFill>
                    <a:latin typeface="+mn-lt"/>
                    <a:ea typeface="+mn-ea"/>
                    <a:cs typeface="+mn-cs"/>
                  </a:defRPr>
                </a:lvl4pPr>
                <a:lvl5pPr marL="4876800" indent="-30480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b="1">
                  <a:latin typeface="+mj-ea"/>
                  <a:ea typeface="+mj-ea"/>
                </a:endParaRPr>
              </a:p>
            </p:txBody>
          </p:sp>
          <p:sp>
            <p:nvSpPr>
              <p:cNvPr id="25" name="圆角矩形 24"/>
              <p:cNvSpPr/>
              <p:nvPr>
                <p:custDataLst>
                  <p:tags r:id="rId8"/>
                </p:custDataLst>
              </p:nvPr>
            </p:nvSpPr>
            <p:spPr>
              <a:xfrm>
                <a:off x="14185410" y="8442970"/>
                <a:ext cx="856516" cy="16304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1219200" indent="-762000" algn="l" rtl="0" fontAlgn="base">
                  <a:spcBef>
                    <a:spcPct val="0"/>
                  </a:spcBef>
                  <a:spcAft>
                    <a:spcPct val="0"/>
                  </a:spcAft>
                  <a:defRPr kern="1200">
                    <a:solidFill>
                      <a:schemeClr val="lt1"/>
                    </a:solidFill>
                    <a:latin typeface="+mn-lt"/>
                    <a:ea typeface="+mn-ea"/>
                    <a:cs typeface="+mn-cs"/>
                  </a:defRPr>
                </a:lvl2pPr>
                <a:lvl3pPr marL="2438400" indent="-1524000" algn="l" rtl="0" fontAlgn="base">
                  <a:spcBef>
                    <a:spcPct val="0"/>
                  </a:spcBef>
                  <a:spcAft>
                    <a:spcPct val="0"/>
                  </a:spcAft>
                  <a:defRPr kern="1200">
                    <a:solidFill>
                      <a:schemeClr val="lt1"/>
                    </a:solidFill>
                    <a:latin typeface="+mn-lt"/>
                    <a:ea typeface="+mn-ea"/>
                    <a:cs typeface="+mn-cs"/>
                  </a:defRPr>
                </a:lvl3pPr>
                <a:lvl4pPr marL="3657600" indent="-2286000" algn="l" rtl="0" fontAlgn="base">
                  <a:spcBef>
                    <a:spcPct val="0"/>
                  </a:spcBef>
                  <a:spcAft>
                    <a:spcPct val="0"/>
                  </a:spcAft>
                  <a:defRPr kern="1200">
                    <a:solidFill>
                      <a:schemeClr val="lt1"/>
                    </a:solidFill>
                    <a:latin typeface="+mn-lt"/>
                    <a:ea typeface="+mn-ea"/>
                    <a:cs typeface="+mn-cs"/>
                  </a:defRPr>
                </a:lvl4pPr>
                <a:lvl5pPr marL="4876800" indent="-30480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b="1">
                  <a:latin typeface="+mj-ea"/>
                  <a:ea typeface="+mj-ea"/>
                </a:endParaRPr>
              </a:p>
            </p:txBody>
          </p:sp>
          <p:sp>
            <p:nvSpPr>
              <p:cNvPr id="26" name="圆角矩形 25"/>
              <p:cNvSpPr/>
              <p:nvPr>
                <p:custDataLst>
                  <p:tags r:id="rId9"/>
                </p:custDataLst>
              </p:nvPr>
            </p:nvSpPr>
            <p:spPr>
              <a:xfrm>
                <a:off x="14185410" y="6714778"/>
                <a:ext cx="856516" cy="163041"/>
              </a:xfrm>
              <a:prstGeom prst="round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1219200" indent="-762000" algn="l" rtl="0" fontAlgn="base">
                  <a:spcBef>
                    <a:spcPct val="0"/>
                  </a:spcBef>
                  <a:spcAft>
                    <a:spcPct val="0"/>
                  </a:spcAft>
                  <a:defRPr kern="1200">
                    <a:solidFill>
                      <a:schemeClr val="lt1"/>
                    </a:solidFill>
                    <a:latin typeface="+mn-lt"/>
                    <a:ea typeface="+mn-ea"/>
                    <a:cs typeface="+mn-cs"/>
                  </a:defRPr>
                </a:lvl2pPr>
                <a:lvl3pPr marL="2438400" indent="-1524000" algn="l" rtl="0" fontAlgn="base">
                  <a:spcBef>
                    <a:spcPct val="0"/>
                  </a:spcBef>
                  <a:spcAft>
                    <a:spcPct val="0"/>
                  </a:spcAft>
                  <a:defRPr kern="1200">
                    <a:solidFill>
                      <a:schemeClr val="lt1"/>
                    </a:solidFill>
                    <a:latin typeface="+mn-lt"/>
                    <a:ea typeface="+mn-ea"/>
                    <a:cs typeface="+mn-cs"/>
                  </a:defRPr>
                </a:lvl3pPr>
                <a:lvl4pPr marL="3657600" indent="-2286000" algn="l" rtl="0" fontAlgn="base">
                  <a:spcBef>
                    <a:spcPct val="0"/>
                  </a:spcBef>
                  <a:spcAft>
                    <a:spcPct val="0"/>
                  </a:spcAft>
                  <a:defRPr kern="1200">
                    <a:solidFill>
                      <a:schemeClr val="lt1"/>
                    </a:solidFill>
                    <a:latin typeface="+mn-lt"/>
                    <a:ea typeface="+mn-ea"/>
                    <a:cs typeface="+mn-cs"/>
                  </a:defRPr>
                </a:lvl4pPr>
                <a:lvl5pPr marL="4876800" indent="-30480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b="1">
                  <a:latin typeface="+mj-ea"/>
                  <a:ea typeface="+mj-ea"/>
                </a:endParaRPr>
              </a:p>
            </p:txBody>
          </p:sp>
          <p:sp>
            <p:nvSpPr>
              <p:cNvPr id="27" name="圆角矩形 26"/>
              <p:cNvSpPr/>
              <p:nvPr>
                <p:custDataLst>
                  <p:tags r:id="rId10"/>
                </p:custDataLst>
              </p:nvPr>
            </p:nvSpPr>
            <p:spPr>
              <a:xfrm>
                <a:off x="14185410" y="4319489"/>
                <a:ext cx="856516" cy="163041"/>
              </a:xfrm>
              <a:prstGeom prst="round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1219200" indent="-762000" algn="l" rtl="0" fontAlgn="base">
                  <a:spcBef>
                    <a:spcPct val="0"/>
                  </a:spcBef>
                  <a:spcAft>
                    <a:spcPct val="0"/>
                  </a:spcAft>
                  <a:defRPr kern="1200">
                    <a:solidFill>
                      <a:schemeClr val="lt1"/>
                    </a:solidFill>
                    <a:latin typeface="+mn-lt"/>
                    <a:ea typeface="+mn-ea"/>
                    <a:cs typeface="+mn-cs"/>
                  </a:defRPr>
                </a:lvl2pPr>
                <a:lvl3pPr marL="2438400" indent="-1524000" algn="l" rtl="0" fontAlgn="base">
                  <a:spcBef>
                    <a:spcPct val="0"/>
                  </a:spcBef>
                  <a:spcAft>
                    <a:spcPct val="0"/>
                  </a:spcAft>
                  <a:defRPr kern="1200">
                    <a:solidFill>
                      <a:schemeClr val="lt1"/>
                    </a:solidFill>
                    <a:latin typeface="+mn-lt"/>
                    <a:ea typeface="+mn-ea"/>
                    <a:cs typeface="+mn-cs"/>
                  </a:defRPr>
                </a:lvl3pPr>
                <a:lvl4pPr marL="3657600" indent="-2286000" algn="l" rtl="0" fontAlgn="base">
                  <a:spcBef>
                    <a:spcPct val="0"/>
                  </a:spcBef>
                  <a:spcAft>
                    <a:spcPct val="0"/>
                  </a:spcAft>
                  <a:defRPr kern="1200">
                    <a:solidFill>
                      <a:schemeClr val="lt1"/>
                    </a:solidFill>
                    <a:latin typeface="+mn-lt"/>
                    <a:ea typeface="+mn-ea"/>
                    <a:cs typeface="+mn-cs"/>
                  </a:defRPr>
                </a:lvl4pPr>
                <a:lvl5pPr marL="4876800" indent="-30480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b="1">
                  <a:latin typeface="+mj-ea"/>
                  <a:ea typeface="+mj-ea"/>
                </a:endParaRPr>
              </a:p>
            </p:txBody>
          </p:sp>
          <p:sp>
            <p:nvSpPr>
              <p:cNvPr id="28" name="圆角矩形 27"/>
              <p:cNvSpPr/>
              <p:nvPr>
                <p:custDataLst>
                  <p:tags r:id="rId11"/>
                </p:custDataLst>
              </p:nvPr>
            </p:nvSpPr>
            <p:spPr>
              <a:xfrm>
                <a:off x="14185410" y="3512759"/>
                <a:ext cx="856516" cy="163041"/>
              </a:xfrm>
              <a:prstGeom prst="round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1219200" indent="-762000" algn="l" rtl="0" fontAlgn="base">
                  <a:spcBef>
                    <a:spcPct val="0"/>
                  </a:spcBef>
                  <a:spcAft>
                    <a:spcPct val="0"/>
                  </a:spcAft>
                  <a:defRPr kern="1200">
                    <a:solidFill>
                      <a:schemeClr val="lt1"/>
                    </a:solidFill>
                    <a:latin typeface="+mn-lt"/>
                    <a:ea typeface="+mn-ea"/>
                    <a:cs typeface="+mn-cs"/>
                  </a:defRPr>
                </a:lvl2pPr>
                <a:lvl3pPr marL="2438400" indent="-1524000" algn="l" rtl="0" fontAlgn="base">
                  <a:spcBef>
                    <a:spcPct val="0"/>
                  </a:spcBef>
                  <a:spcAft>
                    <a:spcPct val="0"/>
                  </a:spcAft>
                  <a:defRPr kern="1200">
                    <a:solidFill>
                      <a:schemeClr val="lt1"/>
                    </a:solidFill>
                    <a:latin typeface="+mn-lt"/>
                    <a:ea typeface="+mn-ea"/>
                    <a:cs typeface="+mn-cs"/>
                  </a:defRPr>
                </a:lvl3pPr>
                <a:lvl4pPr marL="3657600" indent="-2286000" algn="l" rtl="0" fontAlgn="base">
                  <a:spcBef>
                    <a:spcPct val="0"/>
                  </a:spcBef>
                  <a:spcAft>
                    <a:spcPct val="0"/>
                  </a:spcAft>
                  <a:defRPr kern="1200">
                    <a:solidFill>
                      <a:schemeClr val="lt1"/>
                    </a:solidFill>
                    <a:latin typeface="+mn-lt"/>
                    <a:ea typeface="+mn-ea"/>
                    <a:cs typeface="+mn-cs"/>
                  </a:defRPr>
                </a:lvl4pPr>
                <a:lvl5pPr marL="4876800" indent="-30480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b="1">
                  <a:latin typeface="+mj-ea"/>
                  <a:ea typeface="+mj-ea"/>
                </a:endParaRPr>
              </a:p>
            </p:txBody>
          </p:sp>
          <p:sp>
            <p:nvSpPr>
              <p:cNvPr id="29" name="圆角矩形 28"/>
              <p:cNvSpPr/>
              <p:nvPr>
                <p:custDataLst>
                  <p:tags r:id="rId12"/>
                </p:custDataLst>
              </p:nvPr>
            </p:nvSpPr>
            <p:spPr>
              <a:xfrm>
                <a:off x="14199668" y="3270061"/>
                <a:ext cx="828000" cy="100800"/>
              </a:xfrm>
              <a:prstGeom prst="roundRect">
                <a:avLst>
                  <a:gd name="adj" fmla="val 50000"/>
                </a:avLst>
              </a:prstGeom>
              <a:solidFill>
                <a:srgbClr val="FFE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1219200" indent="-762000" algn="l" rtl="0" fontAlgn="base">
                  <a:spcBef>
                    <a:spcPct val="0"/>
                  </a:spcBef>
                  <a:spcAft>
                    <a:spcPct val="0"/>
                  </a:spcAft>
                  <a:defRPr kern="1200">
                    <a:solidFill>
                      <a:schemeClr val="lt1"/>
                    </a:solidFill>
                    <a:latin typeface="+mn-lt"/>
                    <a:ea typeface="+mn-ea"/>
                    <a:cs typeface="+mn-cs"/>
                  </a:defRPr>
                </a:lvl2pPr>
                <a:lvl3pPr marL="2438400" indent="-1524000" algn="l" rtl="0" fontAlgn="base">
                  <a:spcBef>
                    <a:spcPct val="0"/>
                  </a:spcBef>
                  <a:spcAft>
                    <a:spcPct val="0"/>
                  </a:spcAft>
                  <a:defRPr kern="1200">
                    <a:solidFill>
                      <a:schemeClr val="lt1"/>
                    </a:solidFill>
                    <a:latin typeface="+mn-lt"/>
                    <a:ea typeface="+mn-ea"/>
                    <a:cs typeface="+mn-cs"/>
                  </a:defRPr>
                </a:lvl3pPr>
                <a:lvl4pPr marL="3657600" indent="-2286000" algn="l" rtl="0" fontAlgn="base">
                  <a:spcBef>
                    <a:spcPct val="0"/>
                  </a:spcBef>
                  <a:spcAft>
                    <a:spcPct val="0"/>
                  </a:spcAft>
                  <a:defRPr kern="1200">
                    <a:solidFill>
                      <a:schemeClr val="lt1"/>
                    </a:solidFill>
                    <a:latin typeface="+mn-lt"/>
                    <a:ea typeface="+mn-ea"/>
                    <a:cs typeface="+mn-cs"/>
                  </a:defRPr>
                </a:lvl4pPr>
                <a:lvl5pPr marL="4876800" indent="-30480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b="1">
                  <a:latin typeface="+mj-ea"/>
                  <a:ea typeface="+mj-ea"/>
                </a:endParaRPr>
              </a:p>
            </p:txBody>
          </p:sp>
          <p:sp>
            <p:nvSpPr>
              <p:cNvPr id="30" name="圆角矩形 29"/>
              <p:cNvSpPr/>
              <p:nvPr>
                <p:custDataLst>
                  <p:tags r:id="rId13"/>
                </p:custDataLst>
              </p:nvPr>
            </p:nvSpPr>
            <p:spPr>
              <a:xfrm>
                <a:off x="14185410" y="5176739"/>
                <a:ext cx="856516" cy="16304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1219200" indent="-762000" algn="l" rtl="0" fontAlgn="base">
                  <a:spcBef>
                    <a:spcPct val="0"/>
                  </a:spcBef>
                  <a:spcAft>
                    <a:spcPct val="0"/>
                  </a:spcAft>
                  <a:defRPr kern="1200">
                    <a:solidFill>
                      <a:schemeClr val="lt1"/>
                    </a:solidFill>
                    <a:latin typeface="+mn-lt"/>
                    <a:ea typeface="+mn-ea"/>
                    <a:cs typeface="+mn-cs"/>
                  </a:defRPr>
                </a:lvl2pPr>
                <a:lvl3pPr marL="2438400" indent="-1524000" algn="l" rtl="0" fontAlgn="base">
                  <a:spcBef>
                    <a:spcPct val="0"/>
                  </a:spcBef>
                  <a:spcAft>
                    <a:spcPct val="0"/>
                  </a:spcAft>
                  <a:defRPr kern="1200">
                    <a:solidFill>
                      <a:schemeClr val="lt1"/>
                    </a:solidFill>
                    <a:latin typeface="+mn-lt"/>
                    <a:ea typeface="+mn-ea"/>
                    <a:cs typeface="+mn-cs"/>
                  </a:defRPr>
                </a:lvl3pPr>
                <a:lvl4pPr marL="3657600" indent="-2286000" algn="l" rtl="0" fontAlgn="base">
                  <a:spcBef>
                    <a:spcPct val="0"/>
                  </a:spcBef>
                  <a:spcAft>
                    <a:spcPct val="0"/>
                  </a:spcAft>
                  <a:defRPr kern="1200">
                    <a:solidFill>
                      <a:schemeClr val="lt1"/>
                    </a:solidFill>
                    <a:latin typeface="+mn-lt"/>
                    <a:ea typeface="+mn-ea"/>
                    <a:cs typeface="+mn-cs"/>
                  </a:defRPr>
                </a:lvl4pPr>
                <a:lvl5pPr marL="4876800" indent="-30480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b="1">
                  <a:latin typeface="+mj-ea"/>
                  <a:ea typeface="+mj-ea"/>
                </a:endParaRPr>
              </a:p>
            </p:txBody>
          </p:sp>
        </p:grpSp>
        <p:sp>
          <p:nvSpPr>
            <p:cNvPr id="6" name="TextBox 26"/>
            <p:cNvSpPr txBox="1"/>
            <p:nvPr>
              <p:custDataLst>
                <p:tags r:id="rId14"/>
              </p:custDataLst>
            </p:nvPr>
          </p:nvSpPr>
          <p:spPr>
            <a:xfrm>
              <a:off x="15634077" y="10774587"/>
              <a:ext cx="1833860" cy="72795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1219200" indent="-762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2438400" indent="-1524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3657600" indent="-2286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4876800" indent="-3048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smtClean="0">
                  <a:latin typeface="+mj-ea"/>
                  <a:ea typeface="+mj-ea"/>
                </a:rPr>
                <a:t>短硬毛</a:t>
              </a:r>
              <a:endParaRPr lang="zh-CN" altLang="en-US" sz="2400" b="1">
                <a:latin typeface="+mj-ea"/>
                <a:ea typeface="+mj-ea"/>
              </a:endParaRPr>
            </a:p>
          </p:txBody>
        </p:sp>
        <p:sp>
          <p:nvSpPr>
            <p:cNvPr id="7" name="TextBox 28"/>
            <p:cNvSpPr txBox="1"/>
            <p:nvPr>
              <p:custDataLst>
                <p:tags r:id="rId15"/>
              </p:custDataLst>
            </p:nvPr>
          </p:nvSpPr>
          <p:spPr>
            <a:xfrm>
              <a:off x="15634077" y="10088787"/>
              <a:ext cx="1833860" cy="72795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1219200" indent="-762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2438400" indent="-1524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3657600" indent="-2286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4876800" indent="-3048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smtClean="0">
                  <a:latin typeface="+mj-ea"/>
                  <a:ea typeface="+mj-ea"/>
                </a:rPr>
                <a:t>棒状眼</a:t>
              </a:r>
              <a:endParaRPr lang="zh-CN" altLang="en-US" sz="2400" b="1">
                <a:latin typeface="+mj-ea"/>
                <a:ea typeface="+mj-ea"/>
              </a:endParaRPr>
            </a:p>
          </p:txBody>
        </p:sp>
        <p:sp>
          <p:nvSpPr>
            <p:cNvPr id="8" name="TextBox 29"/>
            <p:cNvSpPr txBox="1"/>
            <p:nvPr>
              <p:custDataLst>
                <p:tags r:id="rId16"/>
              </p:custDataLst>
            </p:nvPr>
          </p:nvSpPr>
          <p:spPr>
            <a:xfrm>
              <a:off x="15634077" y="8164737"/>
              <a:ext cx="1833860" cy="72795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1219200" indent="-762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2438400" indent="-1524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3657600" indent="-2286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4876800" indent="-3048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smtClean="0">
                  <a:latin typeface="+mj-ea"/>
                  <a:ea typeface="+mj-ea"/>
                </a:rPr>
                <a:t>深红眼</a:t>
              </a:r>
              <a:endParaRPr lang="zh-CN" altLang="en-US" sz="2400" b="1">
                <a:latin typeface="+mj-ea"/>
                <a:ea typeface="+mj-ea"/>
              </a:endParaRPr>
            </a:p>
          </p:txBody>
        </p:sp>
        <p:sp>
          <p:nvSpPr>
            <p:cNvPr id="9" name="TextBox 30"/>
            <p:cNvSpPr txBox="1"/>
            <p:nvPr>
              <p:custDataLst>
                <p:tags r:id="rId17"/>
              </p:custDataLst>
            </p:nvPr>
          </p:nvSpPr>
          <p:spPr>
            <a:xfrm>
              <a:off x="15634077" y="6485106"/>
              <a:ext cx="1833860" cy="72795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1219200" indent="-762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2438400" indent="-1524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3657600" indent="-2286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4876800" indent="-3048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smtClean="0">
                  <a:latin typeface="+mj-ea"/>
                  <a:ea typeface="+mj-ea"/>
                </a:rPr>
                <a:t>朱红眼</a:t>
              </a:r>
              <a:endParaRPr lang="zh-CN" altLang="en-US" sz="2400" b="1">
                <a:latin typeface="+mj-ea"/>
                <a:ea typeface="+mj-ea"/>
              </a:endParaRPr>
            </a:p>
          </p:txBody>
        </p:sp>
        <p:sp>
          <p:nvSpPr>
            <p:cNvPr id="10" name="TextBox 31"/>
            <p:cNvSpPr txBox="1"/>
            <p:nvPr>
              <p:custDataLst>
                <p:tags r:id="rId18"/>
              </p:custDataLst>
            </p:nvPr>
          </p:nvSpPr>
          <p:spPr>
            <a:xfrm>
              <a:off x="15634077" y="4918345"/>
              <a:ext cx="1324278" cy="72795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1219200" indent="-762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2438400" indent="-1524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3657600" indent="-2286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4876800" indent="-3048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smtClean="0">
                  <a:latin typeface="+mj-ea"/>
                  <a:ea typeface="+mj-ea"/>
                </a:rPr>
                <a:t>截翅</a:t>
              </a:r>
              <a:endParaRPr lang="zh-CN" altLang="en-US" sz="2400" b="1">
                <a:latin typeface="+mj-ea"/>
                <a:ea typeface="+mj-ea"/>
              </a:endParaRPr>
            </a:p>
          </p:txBody>
        </p:sp>
        <p:sp>
          <p:nvSpPr>
            <p:cNvPr id="11" name="TextBox 32"/>
            <p:cNvSpPr txBox="1"/>
            <p:nvPr>
              <p:custDataLst>
                <p:tags r:id="rId19"/>
              </p:custDataLst>
            </p:nvPr>
          </p:nvSpPr>
          <p:spPr>
            <a:xfrm>
              <a:off x="15634077" y="4076947"/>
              <a:ext cx="2343442" cy="72795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1219200" indent="-762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2438400" indent="-1524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3657600" indent="-2286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4876800" indent="-3048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smtClean="0">
                  <a:latin typeface="+mj-ea"/>
                  <a:ea typeface="+mj-ea"/>
                </a:rPr>
                <a:t>红宝石眼</a:t>
              </a:r>
              <a:endParaRPr lang="zh-CN" altLang="en-US" sz="2400" b="1">
                <a:latin typeface="+mj-ea"/>
                <a:ea typeface="+mj-ea"/>
              </a:endParaRPr>
            </a:p>
          </p:txBody>
        </p:sp>
        <p:sp>
          <p:nvSpPr>
            <p:cNvPr id="12" name="TextBox 33"/>
            <p:cNvSpPr txBox="1"/>
            <p:nvPr>
              <p:custDataLst>
                <p:tags r:id="rId20"/>
              </p:custDataLst>
            </p:nvPr>
          </p:nvSpPr>
          <p:spPr>
            <a:xfrm>
              <a:off x="15634078" y="3274003"/>
              <a:ext cx="1324278" cy="72795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1219200" indent="-762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2438400" indent="-1524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3657600" indent="-2286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4876800" indent="-3048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smtClean="0">
                  <a:latin typeface="+mj-ea"/>
                  <a:ea typeface="+mj-ea"/>
                </a:rPr>
                <a:t>白眼</a:t>
              </a:r>
              <a:endParaRPr lang="zh-CN" altLang="en-US" sz="2400" b="1">
                <a:latin typeface="+mj-ea"/>
                <a:ea typeface="+mj-ea"/>
              </a:endParaRPr>
            </a:p>
          </p:txBody>
        </p:sp>
        <p:sp>
          <p:nvSpPr>
            <p:cNvPr id="13" name="TextBox 34"/>
            <p:cNvSpPr txBox="1"/>
            <p:nvPr>
              <p:custDataLst>
                <p:tags r:id="rId21"/>
              </p:custDataLst>
            </p:nvPr>
          </p:nvSpPr>
          <p:spPr>
            <a:xfrm>
              <a:off x="15634078" y="2583087"/>
              <a:ext cx="1324278" cy="72795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1219200" indent="-762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2438400" indent="-1524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3657600" indent="-2286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4876800" indent="-30480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smtClean="0">
                  <a:latin typeface="+mj-ea"/>
                  <a:ea typeface="+mj-ea"/>
                </a:rPr>
                <a:t>黄身</a:t>
              </a:r>
              <a:endParaRPr lang="zh-CN" altLang="en-US" sz="2400" b="1">
                <a:latin typeface="+mj-ea"/>
                <a:ea typeface="+mj-ea"/>
              </a:endParaRPr>
            </a:p>
          </p:txBody>
        </p:sp>
        <p:cxnSp>
          <p:nvCxnSpPr>
            <p:cNvPr id="14" name="直接连接符 13"/>
            <p:cNvCxnSpPr/>
            <p:nvPr>
              <p:custDataLst>
                <p:tags r:id="rId22"/>
              </p:custDataLst>
            </p:nvPr>
          </p:nvCxnSpPr>
          <p:spPr>
            <a:xfrm>
              <a:off x="15001106" y="11097752"/>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23"/>
              </p:custDataLst>
            </p:nvPr>
          </p:nvCxnSpPr>
          <p:spPr>
            <a:xfrm>
              <a:off x="15014753" y="10411952"/>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4"/>
              </p:custDataLst>
            </p:nvPr>
          </p:nvCxnSpPr>
          <p:spPr>
            <a:xfrm>
              <a:off x="15028401" y="8487902"/>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25"/>
              </p:custDataLst>
            </p:nvPr>
          </p:nvCxnSpPr>
          <p:spPr>
            <a:xfrm>
              <a:off x="15028401" y="6808271"/>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26"/>
              </p:custDataLst>
            </p:nvPr>
          </p:nvCxnSpPr>
          <p:spPr>
            <a:xfrm>
              <a:off x="15042049" y="5241511"/>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27"/>
              </p:custDataLst>
            </p:nvPr>
          </p:nvCxnSpPr>
          <p:spPr>
            <a:xfrm>
              <a:off x="15042049" y="4400112"/>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28"/>
              </p:custDataLst>
            </p:nvPr>
          </p:nvCxnSpPr>
          <p:spPr>
            <a:xfrm>
              <a:off x="15042049" y="3597168"/>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29"/>
              </p:custDataLst>
            </p:nvPr>
          </p:nvCxnSpPr>
          <p:spPr>
            <a:xfrm flipV="1">
              <a:off x="15028401" y="2969207"/>
              <a:ext cx="620777" cy="3386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a:spLocks noChangeArrowheads="1"/>
          </p:cNvSpPr>
          <p:nvPr>
            <p:custDataLst>
              <p:tags r:id="rId30"/>
            </p:custDataLst>
          </p:nvPr>
        </p:nvSpPr>
        <p:spPr bwMode="auto">
          <a:xfrm>
            <a:off x="4915535" y="4278630"/>
            <a:ext cx="562546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96" tIns="19198" rIns="38396" bIns="191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smtClean="0">
                <a:solidFill>
                  <a:srgbClr val="FF0000"/>
                </a:solidFill>
                <a:latin typeface="Arial" panose="020b0604020202020204" pitchFamily="34" charset="0"/>
                <a:ea typeface="+mj-ea"/>
                <a:cs typeface="Arial" panose="020b0604020202020204" pitchFamily="34" charset="0"/>
              </a:rPr>
              <a:t>基因在染色体上呈线性排列；</a:t>
            </a:r>
            <a:endParaRPr lang="en-US" altLang="zh-CN" sz="3200" b="1" smtClean="0">
              <a:solidFill>
                <a:srgbClr val="FF0000"/>
              </a:solidFill>
              <a:latin typeface="Arial" panose="020b0604020202020204" pitchFamily="34" charset="0"/>
              <a:ea typeface="+mj-ea"/>
              <a:cs typeface="Arial" panose="020b0604020202020204" pitchFamily="34" charset="0"/>
            </a:endParaRPr>
          </a:p>
        </p:txBody>
      </p:sp>
      <p:sp>
        <p:nvSpPr>
          <p:cNvPr id="33" name="TextBox 32"/>
          <p:cNvSpPr txBox="1">
            <a:spLocks noChangeArrowheads="1"/>
          </p:cNvSpPr>
          <p:nvPr>
            <p:custDataLst>
              <p:tags r:id="rId31"/>
            </p:custDataLst>
          </p:nvPr>
        </p:nvSpPr>
        <p:spPr bwMode="auto">
          <a:xfrm>
            <a:off x="4157345" y="1470025"/>
            <a:ext cx="7141210" cy="227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96" tIns="19198" rIns="38396" bIns="191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b="1" smtClean="0">
                <a:solidFill>
                  <a:srgbClr val="0000FF"/>
                </a:solidFill>
                <a:latin typeface="Arial" panose="020b0604020202020204" pitchFamily="34" charset="0"/>
                <a:ea typeface="+mj-ea"/>
                <a:cs typeface="Arial" panose="020b0604020202020204" pitchFamily="34" charset="0"/>
              </a:rPr>
              <a:t>        </a:t>
            </a:r>
            <a:r>
              <a:rPr lang="zh-CN" altLang="en-US" sz="2800" b="1" smtClean="0">
                <a:solidFill>
                  <a:srgbClr val="0000FF"/>
                </a:solidFill>
                <a:latin typeface="Arial" panose="020b0604020202020204" pitchFamily="34" charset="0"/>
                <a:ea typeface="+mj-ea"/>
                <a:cs typeface="Arial" panose="020b0604020202020204" pitchFamily="34" charset="0"/>
              </a:rPr>
              <a:t>摩尔根和他的学生们经过十多年的努力，发明了测定基因在染色体上相对位置的方法，并绘制了果蝇各种基因在染色体上的相对位置图。证明了：</a:t>
            </a:r>
            <a:endParaRPr lang="en-US" altLang="zh-CN" sz="2800" b="1" smtClean="0">
              <a:solidFill>
                <a:srgbClr val="0000FF"/>
              </a:solidFill>
              <a:latin typeface="Arial" panose="020b0604020202020204" pitchFamily="34" charset="0"/>
              <a:ea typeface="+mj-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3"/>
          </p:custDataLst>
        </p:nvPr>
      </p:nvGrpSpPr>
      <p:grpSpPr>
        <a:xfrm>
          <a:off x="0" y="0"/>
          <a:ext cx="0" cy="0"/>
        </a:xfrm>
      </p:grpSpPr>
      <p:sp>
        <p:nvSpPr>
          <p:cNvPr id="83" name="椭圆 82"/>
          <p:cNvSpPr/>
          <p:nvPr>
            <p:custDataLst>
              <p:tags r:id="rId4"/>
            </p:custDataLst>
          </p:nvPr>
        </p:nvSpPr>
        <p:spPr>
          <a:xfrm>
            <a:off x="6735445" y="887095"/>
            <a:ext cx="3388360" cy="2952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 name="TextBox 2"/>
          <p:cNvSpPr txBox="1">
            <a:spLocks noChangeArrowheads="1"/>
          </p:cNvSpPr>
          <p:nvPr>
            <p:custDataLst>
              <p:tags r:id="rId5"/>
            </p:custDataLst>
          </p:nvPr>
        </p:nvSpPr>
        <p:spPr bwMode="auto">
          <a:xfrm>
            <a:off x="254635" y="184150"/>
            <a:ext cx="591439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96" tIns="19198" rIns="38396" bIns="191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3200" b="1">
                <a:solidFill>
                  <a:srgbClr val="050505"/>
                </a:solidFill>
                <a:latin typeface="+mn-ea"/>
                <a:ea typeface="+mn-ea"/>
                <a:cs typeface="+mn-ea"/>
              </a:rPr>
              <a:t>四、孟德尔遗传规律的现代解释</a:t>
            </a:r>
            <a:endParaRPr lang="zh-CN" altLang="en-US" sz="3200" b="1">
              <a:solidFill>
                <a:srgbClr val="050505"/>
              </a:solidFill>
              <a:latin typeface="+mn-ea"/>
              <a:ea typeface="+mn-ea"/>
              <a:cs typeface="+mn-ea"/>
            </a:endParaRPr>
          </a:p>
        </p:txBody>
      </p:sp>
      <p:sp>
        <p:nvSpPr>
          <p:cNvPr id="87" name="Text Box 46"/>
          <p:cNvSpPr txBox="1">
            <a:spLocks noChangeArrowheads="1"/>
          </p:cNvSpPr>
          <p:nvPr>
            <p:custDataLst>
              <p:tags r:id="rId6"/>
            </p:custDataLst>
          </p:nvPr>
        </p:nvSpPr>
        <p:spPr bwMode="auto">
          <a:xfrm>
            <a:off x="1351280" y="996315"/>
            <a:ext cx="5537835" cy="1824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2393" tIns="51197" rIns="102393" bIns="51197">
            <a:spAutoFit/>
          </a:bodyPr>
          <a:lstStyle>
            <a:lvl1pPr>
              <a:lnSpc>
                <a:spcPct val="90000"/>
              </a:lnSpc>
              <a:spcBef>
                <a:spcPts val="1000"/>
              </a:spcBef>
              <a:buFont typeface="Arial" panose="020b0604020202020204" pitchFamily="34" charset="0"/>
              <a:buChar char="•"/>
              <a:defRPr sz="2800">
                <a:solidFill>
                  <a:schemeClr val="tx1"/>
                </a:solidFill>
                <a:latin typeface="Calibri"/>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楷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楷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9pPr>
          </a:lstStyle>
          <a:p>
            <a:pPr>
              <a:lnSpc>
                <a:spcPct val="100000"/>
              </a:lnSpc>
              <a:spcBef>
                <a:spcPct val="0"/>
              </a:spcBef>
              <a:buNone/>
            </a:pPr>
            <a:r>
              <a:rPr lang="en-US" altLang="zh-CN" b="1" smtClean="0">
                <a:latin typeface="+mn-ea"/>
                <a:ea typeface="+mn-ea"/>
              </a:rPr>
              <a:t>   </a:t>
            </a:r>
            <a:r>
              <a:rPr lang="zh-CN" altLang="en-US" b="1" smtClean="0">
                <a:latin typeface="+mn-ea"/>
                <a:ea typeface="+mn-ea"/>
              </a:rPr>
              <a:t>孟德尔所说的一对遗传因子就是位于</a:t>
            </a:r>
            <a:r>
              <a:rPr lang="en-US" altLang="zh-CN" b="1" smtClean="0">
                <a:latin typeface="+mn-ea"/>
                <a:ea typeface="+mn-ea"/>
              </a:rPr>
              <a:t>___</a:t>
            </a:r>
            <a:r>
              <a:rPr lang="zh-CN" altLang="en-US" b="1" smtClean="0">
                <a:latin typeface="+mn-ea"/>
                <a:ea typeface="+mn-ea"/>
              </a:rPr>
              <a:t>对</a:t>
            </a:r>
            <a:r>
              <a:rPr lang="en-US" altLang="zh-CN" b="1" smtClean="0">
                <a:latin typeface="+mn-ea"/>
                <a:ea typeface="+mn-ea"/>
              </a:rPr>
              <a:t>__________</a:t>
            </a:r>
            <a:r>
              <a:rPr lang="zh-CN" altLang="en-US" b="1" smtClean="0">
                <a:latin typeface="+mn-ea"/>
                <a:ea typeface="+mn-ea"/>
              </a:rPr>
              <a:t>上的</a:t>
            </a:r>
            <a:r>
              <a:rPr lang="en-US" altLang="zh-CN" b="1" smtClean="0">
                <a:latin typeface="+mn-ea"/>
                <a:ea typeface="+mn-ea"/>
              </a:rPr>
              <a:t>_______</a:t>
            </a:r>
            <a:r>
              <a:rPr lang="zh-CN" altLang="en-US" b="1" smtClean="0">
                <a:latin typeface="+mn-ea"/>
                <a:ea typeface="+mn-ea"/>
              </a:rPr>
              <a:t>，不同对的遗传因子就是位于</a:t>
            </a:r>
            <a:r>
              <a:rPr lang="en-US" altLang="zh-CN" b="1" smtClean="0">
                <a:latin typeface="+mn-ea"/>
                <a:ea typeface="+mn-ea"/>
              </a:rPr>
              <a:t>____________</a:t>
            </a:r>
            <a:r>
              <a:rPr lang="zh-CN" altLang="en-US" b="1" smtClean="0">
                <a:latin typeface="+mn-ea"/>
                <a:ea typeface="+mn-ea"/>
              </a:rPr>
              <a:t>上的</a:t>
            </a:r>
            <a:r>
              <a:rPr lang="en-US" altLang="zh-CN" b="1" smtClean="0">
                <a:latin typeface="+mn-ea"/>
                <a:ea typeface="+mn-ea"/>
              </a:rPr>
              <a:t>_________</a:t>
            </a:r>
            <a:r>
              <a:rPr lang="en-US" altLang="zh-CN" b="1" smtClean="0">
                <a:latin typeface="+mn-ea"/>
                <a:ea typeface="+mn-ea"/>
                <a:sym typeface="+mn-ea"/>
              </a:rPr>
              <a:t>__</a:t>
            </a:r>
            <a:r>
              <a:rPr lang="zh-CN" altLang="en-US" b="1" smtClean="0">
                <a:latin typeface="+mn-ea"/>
                <a:ea typeface="+mn-ea"/>
              </a:rPr>
              <a:t>；</a:t>
            </a:r>
            <a:endParaRPr lang="zh-CN" altLang="en-US" b="1">
              <a:latin typeface="+mn-ea"/>
              <a:ea typeface="+mn-ea"/>
            </a:endParaRPr>
          </a:p>
        </p:txBody>
      </p:sp>
      <p:sp>
        <p:nvSpPr>
          <p:cNvPr id="88" name="Text Box 47"/>
          <p:cNvSpPr txBox="1">
            <a:spLocks noChangeArrowheads="1"/>
          </p:cNvSpPr>
          <p:nvPr>
            <p:custDataLst>
              <p:tags r:id="rId7"/>
            </p:custDataLst>
          </p:nvPr>
        </p:nvSpPr>
        <p:spPr bwMode="auto">
          <a:xfrm>
            <a:off x="2079167" y="1407813"/>
            <a:ext cx="590073" cy="532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2393" tIns="51197" rIns="102393" bIns="51197">
            <a:spAutoFit/>
          </a:bodyPr>
          <a:lstStyle>
            <a:lvl1pPr>
              <a:lnSpc>
                <a:spcPct val="90000"/>
              </a:lnSpc>
              <a:spcBef>
                <a:spcPts val="1000"/>
              </a:spcBef>
              <a:buFont typeface="Arial" panose="020b0604020202020204" pitchFamily="34" charset="0"/>
              <a:buChar char="•"/>
              <a:defRPr sz="2800">
                <a:solidFill>
                  <a:schemeClr val="tx1"/>
                </a:solidFill>
                <a:latin typeface="Calibri"/>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楷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楷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9pPr>
          </a:lstStyle>
          <a:p>
            <a:pPr>
              <a:lnSpc>
                <a:spcPct val="100000"/>
              </a:lnSpc>
              <a:spcBef>
                <a:spcPct val="0"/>
              </a:spcBef>
              <a:buFont typeface="Arial" panose="020b0604020202020204" pitchFamily="34" charset="0"/>
              <a:buNone/>
            </a:pPr>
            <a:r>
              <a:rPr lang="zh-CN" altLang="en-US" b="1">
                <a:solidFill>
                  <a:srgbClr val="FF0000"/>
                </a:solidFill>
                <a:latin typeface="+mn-ea"/>
                <a:ea typeface="+mn-ea"/>
                <a:cs typeface="楷体_GB2312"/>
              </a:rPr>
              <a:t>一</a:t>
            </a:r>
            <a:endParaRPr lang="zh-CN" altLang="en-US" b="1">
              <a:solidFill>
                <a:srgbClr val="FF0000"/>
              </a:solidFill>
              <a:latin typeface="+mn-ea"/>
              <a:ea typeface="+mn-ea"/>
              <a:cs typeface="楷体_GB2312"/>
            </a:endParaRPr>
          </a:p>
        </p:txBody>
      </p:sp>
      <p:sp>
        <p:nvSpPr>
          <p:cNvPr id="89" name="Text Box 47"/>
          <p:cNvSpPr txBox="1">
            <a:spLocks noChangeArrowheads="1"/>
          </p:cNvSpPr>
          <p:nvPr>
            <p:custDataLst>
              <p:tags r:id="rId8"/>
            </p:custDataLst>
          </p:nvPr>
        </p:nvSpPr>
        <p:spPr bwMode="auto">
          <a:xfrm>
            <a:off x="2939742" y="1438928"/>
            <a:ext cx="1972707" cy="470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2393" tIns="51197" rIns="102393" bIns="51197">
            <a:spAutoFit/>
          </a:bodyPr>
          <a:lstStyle>
            <a:lvl1pPr>
              <a:lnSpc>
                <a:spcPct val="90000"/>
              </a:lnSpc>
              <a:spcBef>
                <a:spcPts val="1000"/>
              </a:spcBef>
              <a:buFont typeface="Arial" panose="020b0604020202020204" pitchFamily="34" charset="0"/>
              <a:buChar char="•"/>
              <a:defRPr sz="2800">
                <a:solidFill>
                  <a:schemeClr val="tx1"/>
                </a:solidFill>
                <a:latin typeface="Calibri"/>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楷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楷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9pPr>
          </a:lstStyle>
          <a:p>
            <a:pPr>
              <a:lnSpc>
                <a:spcPct val="100000"/>
              </a:lnSpc>
              <a:spcBef>
                <a:spcPct val="0"/>
              </a:spcBef>
              <a:buFont typeface="Arial" panose="020b0604020202020204" pitchFamily="34" charset="0"/>
              <a:buNone/>
            </a:pPr>
            <a:r>
              <a:rPr lang="zh-CN" altLang="en-US" sz="2400" b="1" smtClean="0">
                <a:solidFill>
                  <a:srgbClr val="FF0000"/>
                </a:solidFill>
                <a:latin typeface="+mn-ea"/>
                <a:ea typeface="+mn-ea"/>
                <a:cs typeface="楷体_GB2312"/>
              </a:rPr>
              <a:t>同源染色体</a:t>
            </a:r>
            <a:endParaRPr lang="zh-CN" altLang="zh-CN" sz="2400" b="1">
              <a:solidFill>
                <a:srgbClr val="FF0000"/>
              </a:solidFill>
              <a:latin typeface="+mn-ea"/>
              <a:ea typeface="+mn-ea"/>
              <a:cs typeface="楷体_GB2312"/>
            </a:endParaRPr>
          </a:p>
        </p:txBody>
      </p:sp>
      <p:sp>
        <p:nvSpPr>
          <p:cNvPr id="90" name="Text Box 47"/>
          <p:cNvSpPr txBox="1">
            <a:spLocks noChangeArrowheads="1"/>
          </p:cNvSpPr>
          <p:nvPr>
            <p:custDataLst>
              <p:tags r:id="rId9"/>
            </p:custDataLst>
          </p:nvPr>
        </p:nvSpPr>
        <p:spPr bwMode="auto">
          <a:xfrm>
            <a:off x="5068024" y="1433311"/>
            <a:ext cx="1512168" cy="470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2393" tIns="51197" rIns="102393" bIns="51197">
            <a:spAutoFit/>
          </a:bodyPr>
          <a:lstStyle>
            <a:lvl1pPr>
              <a:lnSpc>
                <a:spcPct val="90000"/>
              </a:lnSpc>
              <a:spcBef>
                <a:spcPts val="1000"/>
              </a:spcBef>
              <a:buFont typeface="Arial" panose="020b0604020202020204" pitchFamily="34" charset="0"/>
              <a:buChar char="•"/>
              <a:defRPr sz="2800">
                <a:solidFill>
                  <a:schemeClr val="tx1"/>
                </a:solidFill>
                <a:latin typeface="Calibri"/>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楷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楷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9pPr>
          </a:lstStyle>
          <a:p>
            <a:pPr>
              <a:lnSpc>
                <a:spcPct val="100000"/>
              </a:lnSpc>
              <a:spcBef>
                <a:spcPct val="0"/>
              </a:spcBef>
              <a:buFont typeface="Arial" panose="020b0604020202020204" pitchFamily="34" charset="0"/>
              <a:buNone/>
            </a:pPr>
            <a:r>
              <a:rPr lang="zh-CN" altLang="en-US" sz="2400" b="1" smtClean="0">
                <a:solidFill>
                  <a:srgbClr val="FF0000"/>
                </a:solidFill>
                <a:latin typeface="+mn-ea"/>
                <a:ea typeface="+mn-ea"/>
                <a:cs typeface="楷体_GB2312"/>
              </a:rPr>
              <a:t>等位基因</a:t>
            </a:r>
            <a:endParaRPr lang="zh-CN" altLang="en-US" sz="2400" b="1" smtClean="0">
              <a:solidFill>
                <a:srgbClr val="FF0000"/>
              </a:solidFill>
              <a:latin typeface="+mn-ea"/>
              <a:ea typeface="+mn-ea"/>
              <a:cs typeface="楷体_GB2312"/>
            </a:endParaRPr>
          </a:p>
        </p:txBody>
      </p:sp>
      <p:sp>
        <p:nvSpPr>
          <p:cNvPr id="91" name="Text Box 47"/>
          <p:cNvSpPr txBox="1">
            <a:spLocks noChangeArrowheads="1"/>
          </p:cNvSpPr>
          <p:nvPr>
            <p:custDataLst>
              <p:tags r:id="rId10"/>
            </p:custDataLst>
          </p:nvPr>
        </p:nvSpPr>
        <p:spPr bwMode="auto">
          <a:xfrm>
            <a:off x="1351280" y="2270125"/>
            <a:ext cx="2175510" cy="470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2393" tIns="51197" rIns="102393" bIns="51197">
            <a:spAutoFit/>
          </a:bodyPr>
          <a:lstStyle>
            <a:lvl1pPr>
              <a:lnSpc>
                <a:spcPct val="90000"/>
              </a:lnSpc>
              <a:spcBef>
                <a:spcPts val="1000"/>
              </a:spcBef>
              <a:buFont typeface="Arial" panose="020b0604020202020204" pitchFamily="34" charset="0"/>
              <a:buChar char="•"/>
              <a:defRPr sz="2800">
                <a:solidFill>
                  <a:schemeClr val="tx1"/>
                </a:solidFill>
                <a:latin typeface="Calibri"/>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楷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楷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9pPr>
          </a:lstStyle>
          <a:p>
            <a:pPr>
              <a:lnSpc>
                <a:spcPct val="100000"/>
              </a:lnSpc>
              <a:spcBef>
                <a:spcPct val="0"/>
              </a:spcBef>
              <a:buFont typeface="Arial" panose="020b0604020202020204" pitchFamily="34" charset="0"/>
              <a:buNone/>
            </a:pPr>
            <a:r>
              <a:rPr lang="zh-CN" altLang="en-US" sz="2400" b="1" smtClean="0">
                <a:solidFill>
                  <a:srgbClr val="FF0000"/>
                </a:solidFill>
                <a:latin typeface="+mn-ea"/>
                <a:ea typeface="+mn-ea"/>
                <a:cs typeface="楷体_GB2312"/>
              </a:rPr>
              <a:t>非同源染色体</a:t>
            </a:r>
            <a:endParaRPr lang="zh-CN" altLang="zh-CN" sz="2400" b="1">
              <a:solidFill>
                <a:srgbClr val="FF0000"/>
              </a:solidFill>
              <a:latin typeface="+mn-ea"/>
              <a:ea typeface="+mn-ea"/>
              <a:cs typeface="楷体_GB2312"/>
            </a:endParaRPr>
          </a:p>
        </p:txBody>
      </p:sp>
      <p:sp>
        <p:nvSpPr>
          <p:cNvPr id="92" name="Text Box 47"/>
          <p:cNvSpPr txBox="1">
            <a:spLocks noChangeArrowheads="1"/>
          </p:cNvSpPr>
          <p:nvPr>
            <p:custDataLst>
              <p:tags r:id="rId11"/>
            </p:custDataLst>
          </p:nvPr>
        </p:nvSpPr>
        <p:spPr bwMode="auto">
          <a:xfrm>
            <a:off x="3914140" y="2325370"/>
            <a:ext cx="1756410" cy="470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2393" tIns="51197" rIns="102393" bIns="51197">
            <a:spAutoFit/>
          </a:bodyPr>
          <a:lstStyle>
            <a:lvl1pPr>
              <a:lnSpc>
                <a:spcPct val="90000"/>
              </a:lnSpc>
              <a:spcBef>
                <a:spcPts val="1000"/>
              </a:spcBef>
              <a:buFont typeface="Arial" panose="020b0604020202020204" pitchFamily="34" charset="0"/>
              <a:buChar char="•"/>
              <a:defRPr sz="2800">
                <a:solidFill>
                  <a:schemeClr val="tx1"/>
                </a:solidFill>
                <a:latin typeface="Calibri"/>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楷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楷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9pPr>
          </a:lstStyle>
          <a:p>
            <a:pPr>
              <a:lnSpc>
                <a:spcPct val="100000"/>
              </a:lnSpc>
              <a:spcBef>
                <a:spcPct val="0"/>
              </a:spcBef>
              <a:buFont typeface="Arial" panose="020b0604020202020204" pitchFamily="34" charset="0"/>
              <a:buNone/>
            </a:pPr>
            <a:r>
              <a:rPr lang="zh-CN" altLang="en-US" sz="2400" b="1" smtClean="0">
                <a:solidFill>
                  <a:srgbClr val="FF0000"/>
                </a:solidFill>
                <a:latin typeface="+mn-ea"/>
                <a:ea typeface="+mn-ea"/>
                <a:cs typeface="楷体_GB2312"/>
              </a:rPr>
              <a:t>非等位基因</a:t>
            </a:r>
            <a:endParaRPr lang="zh-CN" altLang="zh-CN" sz="2400" b="1">
              <a:solidFill>
                <a:srgbClr val="FF0000"/>
              </a:solidFill>
              <a:latin typeface="+mn-ea"/>
              <a:ea typeface="+mn-ea"/>
              <a:cs typeface="楷体_GB2312"/>
            </a:endParaRPr>
          </a:p>
        </p:txBody>
      </p:sp>
      <p:sp>
        <p:nvSpPr>
          <p:cNvPr id="5" name="Text Box 46"/>
          <p:cNvSpPr txBox="1"/>
          <p:nvPr>
            <p:custDataLst>
              <p:tags r:id="rId12"/>
            </p:custDataLst>
          </p:nvPr>
        </p:nvSpPr>
        <p:spPr>
          <a:xfrm>
            <a:off x="4333240" y="3221673"/>
            <a:ext cx="2662238" cy="674370"/>
          </a:xfrm>
          <a:prstGeom prst="rect">
            <a:avLst/>
          </a:prstGeom>
          <a:noFill/>
          <a:ln w="9525">
            <a:noFill/>
          </a:ln>
        </p:spPr>
        <p:txBody>
          <a:bodyPr wrap="square" lIns="243852" tIns="121926" rIns="243852" bIns="121926" anchor="t">
            <a:spAutoFit/>
          </a:bodyPr>
          <a:lstStyle/>
          <a:p>
            <a:r>
              <a:rPr lang="zh-CN" altLang="en-US" sz="2800">
                <a:solidFill>
                  <a:schemeClr val="tx1"/>
                </a:solidFill>
                <a:latin typeface="黑体" panose="02010609060101010101" pitchFamily="49" charset="-122"/>
                <a:ea typeface="黑体" panose="02010609060101010101" pitchFamily="49" charset="-122"/>
              </a:rPr>
              <a:t>A与B、C与D</a:t>
            </a:r>
            <a:endParaRPr lang="zh-CN" altLang="en-US" sz="2800">
              <a:solidFill>
                <a:schemeClr val="tx1"/>
              </a:solidFill>
              <a:latin typeface="黑体" panose="02010609060101010101" pitchFamily="49" charset="-122"/>
              <a:ea typeface="黑体" panose="02010609060101010101" pitchFamily="49" charset="-122"/>
            </a:endParaRPr>
          </a:p>
        </p:txBody>
      </p:sp>
      <p:sp>
        <p:nvSpPr>
          <p:cNvPr id="7" name="Text Box 47"/>
          <p:cNvSpPr txBox="1"/>
          <p:nvPr>
            <p:custDataLst>
              <p:tags r:id="rId13"/>
            </p:custDataLst>
          </p:nvPr>
        </p:nvSpPr>
        <p:spPr>
          <a:xfrm>
            <a:off x="2078990" y="3221990"/>
            <a:ext cx="2265680" cy="674370"/>
          </a:xfrm>
          <a:prstGeom prst="rect">
            <a:avLst/>
          </a:prstGeom>
          <a:noFill/>
          <a:ln w="9525">
            <a:noFill/>
          </a:ln>
        </p:spPr>
        <p:txBody>
          <a:bodyPr wrap="square" lIns="243852" tIns="121926" rIns="243852" bIns="121926" anchor="t">
            <a:spAutoFit/>
          </a:bodyPr>
          <a:lstStyle/>
          <a:p>
            <a:r>
              <a:rPr lang="zh-CN" altLang="zh-CN" sz="2800">
                <a:solidFill>
                  <a:srgbClr val="0B1BF3"/>
                </a:solidFill>
                <a:latin typeface="黑体" panose="02010609060101010101" pitchFamily="49" charset="-122"/>
                <a:ea typeface="黑体" panose="02010609060101010101" pitchFamily="49" charset="-122"/>
              </a:rPr>
              <a:t>同源染色体：</a:t>
            </a:r>
            <a:endParaRPr lang="zh-CN" altLang="zh-CN" sz="2800">
              <a:solidFill>
                <a:srgbClr val="0B1BF3"/>
              </a:solidFill>
              <a:latin typeface="黑体" panose="02010609060101010101" pitchFamily="49" charset="-122"/>
              <a:ea typeface="黑体" panose="02010609060101010101" pitchFamily="49" charset="-122"/>
            </a:endParaRPr>
          </a:p>
        </p:txBody>
      </p:sp>
      <p:sp>
        <p:nvSpPr>
          <p:cNvPr id="8" name="Text Box 48"/>
          <p:cNvSpPr txBox="1"/>
          <p:nvPr>
            <p:custDataLst>
              <p:tags r:id="rId14"/>
            </p:custDataLst>
          </p:nvPr>
        </p:nvSpPr>
        <p:spPr>
          <a:xfrm>
            <a:off x="2078673" y="3922395"/>
            <a:ext cx="3068637" cy="674370"/>
          </a:xfrm>
          <a:prstGeom prst="rect">
            <a:avLst/>
          </a:prstGeom>
          <a:noFill/>
          <a:ln w="9525">
            <a:noFill/>
          </a:ln>
        </p:spPr>
        <p:txBody>
          <a:bodyPr wrap="square" lIns="243852" tIns="121926" rIns="243852" bIns="121926" anchor="t">
            <a:spAutoFit/>
          </a:bodyPr>
          <a:lstStyle/>
          <a:p>
            <a:r>
              <a:rPr lang="zh-CN" altLang="zh-CN" sz="2800">
                <a:solidFill>
                  <a:srgbClr val="0B1BF3"/>
                </a:solidFill>
                <a:latin typeface="黑体" panose="02010609060101010101" pitchFamily="49" charset="-122"/>
                <a:ea typeface="黑体" panose="02010609060101010101" pitchFamily="49" charset="-122"/>
              </a:rPr>
              <a:t>非同源染色体：</a:t>
            </a:r>
            <a:endParaRPr lang="zh-CN" altLang="zh-CN" sz="2800">
              <a:solidFill>
                <a:srgbClr val="0B1BF3"/>
              </a:solidFill>
              <a:latin typeface="黑体" panose="02010609060101010101" pitchFamily="49" charset="-122"/>
              <a:ea typeface="黑体" panose="02010609060101010101" pitchFamily="49" charset="-122"/>
            </a:endParaRPr>
          </a:p>
        </p:txBody>
      </p:sp>
      <p:sp>
        <p:nvSpPr>
          <p:cNvPr id="9" name="Text Box 49"/>
          <p:cNvSpPr txBox="1"/>
          <p:nvPr>
            <p:custDataLst>
              <p:tags r:id="rId15"/>
            </p:custDataLst>
          </p:nvPr>
        </p:nvSpPr>
        <p:spPr>
          <a:xfrm>
            <a:off x="2078990" y="4595495"/>
            <a:ext cx="2172335" cy="674370"/>
          </a:xfrm>
          <a:prstGeom prst="rect">
            <a:avLst/>
          </a:prstGeom>
          <a:noFill/>
          <a:ln w="9525">
            <a:noFill/>
          </a:ln>
        </p:spPr>
        <p:txBody>
          <a:bodyPr wrap="square" lIns="243852" tIns="121926" rIns="243852" bIns="121926" anchor="t">
            <a:spAutoFit/>
          </a:bodyPr>
          <a:lstStyle/>
          <a:p>
            <a:r>
              <a:rPr lang="zh-CN" altLang="en-US" sz="2800">
                <a:solidFill>
                  <a:srgbClr val="0B1BF3"/>
                </a:solidFill>
                <a:latin typeface="黑体" panose="02010609060101010101" pitchFamily="49" charset="-122"/>
                <a:ea typeface="黑体" panose="02010609060101010101" pitchFamily="49" charset="-122"/>
              </a:rPr>
              <a:t>等位基因：</a:t>
            </a:r>
            <a:endParaRPr lang="zh-CN" altLang="en-US" sz="2800">
              <a:solidFill>
                <a:srgbClr val="0B1BF3"/>
              </a:solidFill>
              <a:latin typeface="黑体" panose="02010609060101010101" pitchFamily="49" charset="-122"/>
              <a:ea typeface="黑体" panose="02010609060101010101" pitchFamily="49" charset="-122"/>
            </a:endParaRPr>
          </a:p>
        </p:txBody>
      </p:sp>
      <p:sp>
        <p:nvSpPr>
          <p:cNvPr id="10" name="Text Box 50"/>
          <p:cNvSpPr txBox="1"/>
          <p:nvPr>
            <p:custDataLst>
              <p:tags r:id="rId16"/>
            </p:custDataLst>
          </p:nvPr>
        </p:nvSpPr>
        <p:spPr>
          <a:xfrm>
            <a:off x="2078990" y="5269865"/>
            <a:ext cx="2454910" cy="674370"/>
          </a:xfrm>
          <a:prstGeom prst="rect">
            <a:avLst/>
          </a:prstGeom>
          <a:noFill/>
          <a:ln w="9525">
            <a:noFill/>
          </a:ln>
        </p:spPr>
        <p:txBody>
          <a:bodyPr wrap="square" lIns="243852" tIns="121926" rIns="243852" bIns="121926" anchor="t">
            <a:spAutoFit/>
          </a:bodyPr>
          <a:lstStyle/>
          <a:p>
            <a:r>
              <a:rPr lang="zh-CN" altLang="en-US" sz="2800">
                <a:solidFill>
                  <a:srgbClr val="0B1BF3"/>
                </a:solidFill>
                <a:latin typeface="黑体" panose="02010609060101010101" pitchFamily="49" charset="-122"/>
                <a:ea typeface="黑体" panose="02010609060101010101" pitchFamily="49" charset="-122"/>
              </a:rPr>
              <a:t>非等位基因：</a:t>
            </a:r>
            <a:endParaRPr lang="zh-CN" altLang="en-US" sz="2800">
              <a:solidFill>
                <a:srgbClr val="0B1BF3"/>
              </a:solidFill>
              <a:latin typeface="黑体" panose="02010609060101010101" pitchFamily="49" charset="-122"/>
              <a:ea typeface="黑体" panose="02010609060101010101" pitchFamily="49" charset="-122"/>
            </a:endParaRPr>
          </a:p>
        </p:txBody>
      </p:sp>
      <p:sp>
        <p:nvSpPr>
          <p:cNvPr id="11" name="Text Box 46"/>
          <p:cNvSpPr txBox="1"/>
          <p:nvPr>
            <p:custDataLst>
              <p:tags r:id="rId17"/>
            </p:custDataLst>
          </p:nvPr>
        </p:nvSpPr>
        <p:spPr>
          <a:xfrm>
            <a:off x="4728845" y="3922395"/>
            <a:ext cx="3822700" cy="674370"/>
          </a:xfrm>
          <a:prstGeom prst="rect">
            <a:avLst/>
          </a:prstGeom>
          <a:noFill/>
          <a:ln w="9525">
            <a:noFill/>
          </a:ln>
        </p:spPr>
        <p:txBody>
          <a:bodyPr wrap="square" lIns="243852" tIns="121926" rIns="243852" bIns="121926" anchor="t">
            <a:spAutoFit/>
          </a:bodyPr>
          <a:lstStyle/>
          <a:p>
            <a:r>
              <a:rPr lang="zh-CN" altLang="en-US" sz="2800">
                <a:solidFill>
                  <a:schemeClr val="tx1"/>
                </a:solidFill>
                <a:latin typeface="黑体" panose="02010609060101010101" pitchFamily="49" charset="-122"/>
                <a:ea typeface="黑体" panose="02010609060101010101" pitchFamily="49" charset="-122"/>
              </a:rPr>
              <a:t>A与C（D）、B与C（D）</a:t>
            </a:r>
            <a:endParaRPr lang="zh-CN" altLang="en-US" sz="2800">
              <a:solidFill>
                <a:schemeClr val="tx1"/>
              </a:solidFill>
              <a:latin typeface="黑体" panose="02010609060101010101" pitchFamily="49" charset="-122"/>
              <a:ea typeface="黑体" panose="02010609060101010101" pitchFamily="49" charset="-122"/>
            </a:endParaRPr>
          </a:p>
        </p:txBody>
      </p:sp>
      <p:sp>
        <p:nvSpPr>
          <p:cNvPr id="15" name="Text Box 46"/>
          <p:cNvSpPr txBox="1"/>
          <p:nvPr>
            <p:custDataLst>
              <p:tags r:id="rId18"/>
            </p:custDataLst>
          </p:nvPr>
        </p:nvSpPr>
        <p:spPr>
          <a:xfrm>
            <a:off x="3998595" y="4596765"/>
            <a:ext cx="2449513" cy="674370"/>
          </a:xfrm>
          <a:prstGeom prst="rect">
            <a:avLst/>
          </a:prstGeom>
          <a:noFill/>
          <a:ln w="9525">
            <a:noFill/>
          </a:ln>
        </p:spPr>
        <p:txBody>
          <a:bodyPr wrap="square" lIns="243852" tIns="121926" rIns="243852" bIns="121926" anchor="t">
            <a:spAutoFit/>
          </a:bodyPr>
          <a:lstStyle/>
          <a:p>
            <a:r>
              <a:rPr lang="zh-CN" altLang="en-US" sz="2800">
                <a:solidFill>
                  <a:schemeClr val="tx1"/>
                </a:solidFill>
                <a:latin typeface="黑体" panose="02010609060101010101" pitchFamily="49" charset="-122"/>
                <a:ea typeface="黑体" panose="02010609060101010101" pitchFamily="49" charset="-122"/>
                <a:sym typeface="微软雅黑" panose="020b0503020204020204" pitchFamily="34" charset="-122"/>
              </a:rPr>
              <a:t>Y与y、</a:t>
            </a:r>
            <a:r>
              <a:rPr lang="zh-CN" altLang="en-US" sz="2800">
                <a:solidFill>
                  <a:schemeClr val="tx1"/>
                </a:solidFill>
                <a:latin typeface="黑体" panose="02010609060101010101" pitchFamily="49" charset="-122"/>
                <a:ea typeface="黑体" panose="02010609060101010101" pitchFamily="49" charset="-122"/>
              </a:rPr>
              <a:t>R与r</a:t>
            </a:r>
            <a:endParaRPr lang="zh-CN" altLang="en-US" sz="2800">
              <a:solidFill>
                <a:schemeClr val="tx1"/>
              </a:solidFill>
              <a:latin typeface="黑体" panose="02010609060101010101" pitchFamily="49" charset="-122"/>
              <a:ea typeface="黑体" panose="02010609060101010101" pitchFamily="49" charset="-122"/>
            </a:endParaRPr>
          </a:p>
        </p:txBody>
      </p:sp>
      <p:sp>
        <p:nvSpPr>
          <p:cNvPr id="16" name="Text Box 46"/>
          <p:cNvSpPr txBox="1"/>
          <p:nvPr>
            <p:custDataLst>
              <p:tags r:id="rId19"/>
            </p:custDataLst>
          </p:nvPr>
        </p:nvSpPr>
        <p:spPr>
          <a:xfrm>
            <a:off x="4405630" y="5271135"/>
            <a:ext cx="2600960" cy="674370"/>
          </a:xfrm>
          <a:prstGeom prst="rect">
            <a:avLst/>
          </a:prstGeom>
          <a:noFill/>
          <a:ln w="9525">
            <a:noFill/>
          </a:ln>
        </p:spPr>
        <p:txBody>
          <a:bodyPr wrap="square" lIns="243852" tIns="121926" rIns="243852" bIns="121926" anchor="t">
            <a:spAutoFit/>
          </a:bodyPr>
          <a:lstStyle/>
          <a:p>
            <a:r>
              <a:rPr lang="zh-CN" altLang="en-US" sz="2800">
                <a:solidFill>
                  <a:schemeClr val="tx1"/>
                </a:solidFill>
                <a:latin typeface="黑体" panose="02010609060101010101" pitchFamily="49" charset="-122"/>
                <a:ea typeface="黑体" panose="02010609060101010101" pitchFamily="49" charset="-122"/>
              </a:rPr>
              <a:t>Y(y)与R(r)</a:t>
            </a:r>
            <a:endParaRPr lang="zh-CN" altLang="en-US" sz="2800">
              <a:solidFill>
                <a:schemeClr val="tx1"/>
              </a:solidFill>
              <a:latin typeface="黑体" panose="02010609060101010101" pitchFamily="49" charset="-122"/>
              <a:ea typeface="黑体" panose="02010609060101010101" pitchFamily="49" charset="-122"/>
            </a:endParaRPr>
          </a:p>
        </p:txBody>
      </p:sp>
      <p:sp>
        <p:nvSpPr>
          <p:cNvPr id="23" name="矩形 9218"/>
          <p:cNvSpPr/>
          <p:nvPr>
            <p:custDataLst>
              <p:tags r:id="rId20"/>
            </p:custDataLst>
          </p:nvPr>
        </p:nvSpPr>
        <p:spPr>
          <a:xfrm>
            <a:off x="7078663" y="2664143"/>
            <a:ext cx="360680" cy="521970"/>
          </a:xfrm>
          <a:prstGeom prst="rect">
            <a:avLst/>
          </a:prstGeom>
          <a:noFill/>
          <a:ln w="9525">
            <a:noFill/>
          </a:ln>
        </p:spPr>
        <p:txBody>
          <a:bodyPr wrap="none" anchor="t">
            <a:spAutoFit/>
          </a:bodyPr>
          <a:lstStyle/>
          <a:p>
            <a:r>
              <a:rPr lang="zh-CN" altLang="en-US" sz="2800">
                <a:latin typeface="黑体" panose="02010609060101010101" pitchFamily="49" charset="-122"/>
                <a:ea typeface="黑体" panose="02010609060101010101" pitchFamily="49" charset="-122"/>
              </a:rPr>
              <a:t>A</a:t>
            </a:r>
            <a:endParaRPr lang="zh-CN" altLang="en-US" sz="2800">
              <a:latin typeface="黑体" panose="02010609060101010101" pitchFamily="49" charset="-122"/>
              <a:ea typeface="黑体" panose="02010609060101010101" pitchFamily="49" charset="-122"/>
            </a:endParaRPr>
          </a:p>
        </p:txBody>
      </p:sp>
      <p:sp>
        <p:nvSpPr>
          <p:cNvPr id="24" name="矩形 51"/>
          <p:cNvSpPr/>
          <p:nvPr>
            <p:custDataLst>
              <p:tags r:id="rId21"/>
            </p:custDataLst>
          </p:nvPr>
        </p:nvSpPr>
        <p:spPr>
          <a:xfrm>
            <a:off x="8002270" y="2700973"/>
            <a:ext cx="360680" cy="521970"/>
          </a:xfrm>
          <a:prstGeom prst="rect">
            <a:avLst/>
          </a:prstGeom>
          <a:noFill/>
          <a:ln w="9525">
            <a:noFill/>
          </a:ln>
        </p:spPr>
        <p:txBody>
          <a:bodyPr wrap="none" anchor="t">
            <a:spAutoFit/>
          </a:bodyPr>
          <a:lstStyle/>
          <a:p>
            <a:r>
              <a:rPr lang="en-US" altLang="zh-CN" sz="2800">
                <a:latin typeface="黑体" panose="02010609060101010101" pitchFamily="49" charset="-122"/>
                <a:ea typeface="黑体" panose="02010609060101010101" pitchFamily="49" charset="-122"/>
              </a:rPr>
              <a:t>B</a:t>
            </a:r>
            <a:endParaRPr lang="en-US" altLang="zh-CN" sz="2800">
              <a:latin typeface="黑体" panose="02010609060101010101" pitchFamily="49" charset="-122"/>
              <a:ea typeface="黑体" panose="02010609060101010101" pitchFamily="49" charset="-122"/>
            </a:endParaRPr>
          </a:p>
        </p:txBody>
      </p:sp>
      <p:sp>
        <p:nvSpPr>
          <p:cNvPr id="25" name="矩形 52"/>
          <p:cNvSpPr/>
          <p:nvPr>
            <p:custDataLst>
              <p:tags r:id="rId22"/>
            </p:custDataLst>
          </p:nvPr>
        </p:nvSpPr>
        <p:spPr>
          <a:xfrm>
            <a:off x="8642668" y="2795588"/>
            <a:ext cx="360680" cy="521970"/>
          </a:xfrm>
          <a:prstGeom prst="rect">
            <a:avLst/>
          </a:prstGeom>
          <a:noFill/>
          <a:ln w="9525">
            <a:noFill/>
          </a:ln>
        </p:spPr>
        <p:txBody>
          <a:bodyPr wrap="none" anchor="t">
            <a:spAutoFit/>
          </a:bodyPr>
          <a:lstStyle/>
          <a:p>
            <a:r>
              <a:rPr lang="en-US" altLang="zh-CN" sz="2800">
                <a:latin typeface="黑体" panose="02010609060101010101" pitchFamily="49" charset="-122"/>
                <a:ea typeface="黑体" panose="02010609060101010101" pitchFamily="49" charset="-122"/>
              </a:rPr>
              <a:t>C</a:t>
            </a:r>
            <a:endParaRPr lang="en-US" altLang="zh-CN" sz="2800">
              <a:latin typeface="黑体" panose="02010609060101010101" pitchFamily="49" charset="-122"/>
              <a:ea typeface="黑体" panose="02010609060101010101" pitchFamily="49" charset="-122"/>
            </a:endParaRPr>
          </a:p>
        </p:txBody>
      </p:sp>
      <p:sp>
        <p:nvSpPr>
          <p:cNvPr id="26" name="矩形 53"/>
          <p:cNvSpPr/>
          <p:nvPr>
            <p:custDataLst>
              <p:tags r:id="rId23"/>
            </p:custDataLst>
          </p:nvPr>
        </p:nvSpPr>
        <p:spPr>
          <a:xfrm>
            <a:off x="9557385" y="2795588"/>
            <a:ext cx="360680" cy="521970"/>
          </a:xfrm>
          <a:prstGeom prst="rect">
            <a:avLst/>
          </a:prstGeom>
          <a:noFill/>
          <a:ln w="9525">
            <a:noFill/>
          </a:ln>
        </p:spPr>
        <p:txBody>
          <a:bodyPr wrap="none" anchor="t">
            <a:spAutoFit/>
          </a:bodyPr>
          <a:lstStyle/>
          <a:p>
            <a:r>
              <a:rPr lang="en-US" altLang="zh-CN" sz="2800">
                <a:latin typeface="黑体" panose="02010609060101010101" pitchFamily="49" charset="-122"/>
                <a:ea typeface="黑体" panose="02010609060101010101" pitchFamily="49" charset="-122"/>
              </a:rPr>
              <a:t>D</a:t>
            </a:r>
            <a:endParaRPr lang="en-US" altLang="zh-CN" sz="2800">
              <a:latin typeface="黑体" panose="02010609060101010101" pitchFamily="49" charset="-122"/>
              <a:ea typeface="黑体" panose="02010609060101010101" pitchFamily="49" charset="-122"/>
            </a:endParaRPr>
          </a:p>
        </p:txBody>
      </p:sp>
      <p:grpSp>
        <p:nvGrpSpPr>
          <p:cNvPr id="27" name="组合 15"/>
          <p:cNvGrpSpPr/>
          <p:nvPr>
            <p:custDataLst>
              <p:tags r:id="rId24"/>
            </p:custDataLst>
          </p:nvPr>
        </p:nvGrpSpPr>
        <p:grpSpPr>
          <a:xfrm>
            <a:off x="7345047" y="1252537"/>
            <a:ext cx="861136" cy="1970087"/>
            <a:chOff x="7236" y="1598"/>
            <a:chExt cx="1357" cy="3102"/>
          </a:xfrm>
        </p:grpSpPr>
        <p:pic>
          <p:nvPicPr>
            <p:cNvPr id="29" name="图片 106"/>
            <p:cNvPicPr>
              <a:picLocks noChangeAspect="1"/>
            </p:cNvPicPr>
            <p:nvPr>
              <p:custDataLst>
                <p:tags r:id="rId26"/>
              </p:custDataLst>
            </p:nvPr>
          </p:nvPicPr>
          <p:blipFill>
            <a:blip r:embed="rId25"/>
            <a:srcRect l="6795" t="33727" r="5679" b="22125"/>
            <a:stretch>
              <a:fillRect/>
            </a:stretch>
          </p:blipFill>
          <p:spPr>
            <a:xfrm rot="5400000">
              <a:off x="6661" y="2768"/>
              <a:ext cx="3102" cy="761"/>
            </a:xfrm>
            <a:prstGeom prst="rect">
              <a:avLst/>
            </a:prstGeom>
            <a:noFill/>
            <a:ln w="9525">
              <a:noFill/>
            </a:ln>
          </p:spPr>
        </p:pic>
        <p:pic>
          <p:nvPicPr>
            <p:cNvPr id="30" name="图片 107"/>
            <p:cNvPicPr preferRelativeResize="0"/>
            <p:nvPr>
              <p:custDataLst>
                <p:tags r:id="rId28"/>
              </p:custDataLst>
            </p:nvPr>
          </p:nvPicPr>
          <p:blipFill>
            <a:blip r:embed="rId27"/>
            <a:srcRect l="7944" t="33968" r="6322" b="25679"/>
            <a:stretch>
              <a:fillRect/>
            </a:stretch>
          </p:blipFill>
          <p:spPr>
            <a:xfrm rot="5400000">
              <a:off x="6111" y="2787"/>
              <a:ext cx="2981" cy="732"/>
            </a:xfrm>
            <a:prstGeom prst="rect">
              <a:avLst/>
            </a:prstGeom>
            <a:noFill/>
            <a:ln w="9525">
              <a:noFill/>
            </a:ln>
          </p:spPr>
        </p:pic>
      </p:grpSp>
      <p:grpSp>
        <p:nvGrpSpPr>
          <p:cNvPr id="31" name="组合 30"/>
          <p:cNvGrpSpPr/>
          <p:nvPr>
            <p:custDataLst>
              <p:tags r:id="rId29"/>
            </p:custDataLst>
          </p:nvPr>
        </p:nvGrpSpPr>
        <p:grpSpPr>
          <a:xfrm>
            <a:off x="6995795" y="1294448"/>
            <a:ext cx="1738313" cy="645476"/>
            <a:chOff x="7064" y="2028"/>
            <a:chExt cx="2738" cy="1015"/>
          </a:xfrm>
        </p:grpSpPr>
        <p:sp>
          <p:nvSpPr>
            <p:cNvPr id="32" name="矩形 29"/>
            <p:cNvSpPr/>
            <p:nvPr>
              <p:custDataLst>
                <p:tags r:id="rId30"/>
              </p:custDataLst>
            </p:nvPr>
          </p:nvSpPr>
          <p:spPr>
            <a:xfrm>
              <a:off x="7064" y="2173"/>
              <a:ext cx="753" cy="821"/>
            </a:xfrm>
            <a:prstGeom prst="rect">
              <a:avLst/>
            </a:prstGeom>
            <a:noFill/>
            <a:ln w="9525">
              <a:noFill/>
            </a:ln>
          </p:spPr>
          <p:txBody>
            <a:bodyPr wrap="square" anchor="t">
              <a:spAutoFit/>
            </a:bodyPr>
            <a:lstStyle/>
            <a:p>
              <a:r>
                <a:rPr lang="zh-CN" altLang="en-US" sz="2800" b="1">
                  <a:latin typeface="Times New Roman" panose="02020603050405020304" pitchFamily="18" charset="0"/>
                  <a:ea typeface="黑体" panose="02010609060101010101" pitchFamily="49" charset="-122"/>
                </a:rPr>
                <a:t>Y</a:t>
              </a:r>
              <a:endParaRPr lang="zh-CN" altLang="en-US" sz="2800" b="1">
                <a:latin typeface="Times New Roman" panose="02020603050405020304" pitchFamily="18" charset="0"/>
                <a:ea typeface="黑体" panose="02010609060101010101" pitchFamily="49" charset="-122"/>
              </a:endParaRPr>
            </a:p>
          </p:txBody>
        </p:sp>
        <p:sp>
          <p:nvSpPr>
            <p:cNvPr id="34" name="矩形 40"/>
            <p:cNvSpPr/>
            <p:nvPr>
              <p:custDataLst>
                <p:tags r:id="rId31"/>
              </p:custDataLst>
            </p:nvPr>
          </p:nvSpPr>
          <p:spPr>
            <a:xfrm>
              <a:off x="9154" y="2028"/>
              <a:ext cx="648" cy="1015"/>
            </a:xfrm>
            <a:prstGeom prst="rect">
              <a:avLst/>
            </a:prstGeom>
            <a:noFill/>
            <a:ln w="9525">
              <a:noFill/>
            </a:ln>
          </p:spPr>
          <p:txBody>
            <a:bodyPr wrap="none" anchor="t">
              <a:spAutoFit/>
            </a:bodyPr>
            <a:lstStyle/>
            <a:p>
              <a:r>
                <a:rPr lang="zh-CN" altLang="en-US" sz="3600" b="1">
                  <a:latin typeface="Times New Roman" panose="02020603050405020304" pitchFamily="18" charset="0"/>
                  <a:ea typeface="黑体" panose="02010609060101010101" pitchFamily="49" charset="-122"/>
                </a:rPr>
                <a:t>y</a:t>
              </a:r>
              <a:endParaRPr lang="zh-CN" altLang="en-US" sz="3600">
                <a:latin typeface="Arial" panose="020b0604020202020204" pitchFamily="34" charset="0"/>
                <a:ea typeface="微软雅黑" panose="020b0503020204020204" pitchFamily="34" charset="-122"/>
              </a:endParaRPr>
            </a:p>
          </p:txBody>
        </p:sp>
        <p:cxnSp>
          <p:nvCxnSpPr>
            <p:cNvPr id="37" name="直接连接符 36"/>
            <p:cNvCxnSpPr/>
            <p:nvPr>
              <p:custDataLst>
                <p:tags r:id="rId32"/>
              </p:custDataLst>
            </p:nvPr>
          </p:nvCxnSpPr>
          <p:spPr>
            <a:xfrm>
              <a:off x="8488" y="2617"/>
              <a:ext cx="418"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33"/>
              </p:custDataLst>
            </p:nvPr>
          </p:nvCxnSpPr>
          <p:spPr>
            <a:xfrm>
              <a:off x="7762" y="2625"/>
              <a:ext cx="44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9" name="组合 21"/>
          <p:cNvGrpSpPr/>
          <p:nvPr>
            <p:custDataLst>
              <p:tags r:id="rId34"/>
            </p:custDataLst>
          </p:nvPr>
        </p:nvGrpSpPr>
        <p:grpSpPr>
          <a:xfrm>
            <a:off x="8907145" y="2018030"/>
            <a:ext cx="763588" cy="1301750"/>
            <a:chOff x="7240" y="1607"/>
            <a:chExt cx="1541" cy="3102"/>
          </a:xfrm>
        </p:grpSpPr>
        <p:pic>
          <p:nvPicPr>
            <p:cNvPr id="40" name="图片 22"/>
            <p:cNvPicPr>
              <a:picLocks noChangeAspect="1"/>
            </p:cNvPicPr>
            <p:nvPr>
              <p:custDataLst>
                <p:tags r:id="rId35"/>
              </p:custDataLst>
            </p:nvPr>
          </p:nvPicPr>
          <p:blipFill>
            <a:blip r:embed="rId25"/>
            <a:srcRect l="6795" t="33727" r="5679" b="22125"/>
            <a:stretch>
              <a:fillRect/>
            </a:stretch>
          </p:blipFill>
          <p:spPr>
            <a:xfrm rot="5400000">
              <a:off x="6845" y="2773"/>
              <a:ext cx="3102" cy="761"/>
            </a:xfrm>
            <a:prstGeom prst="rect">
              <a:avLst/>
            </a:prstGeom>
            <a:noFill/>
            <a:ln w="9525">
              <a:noFill/>
            </a:ln>
          </p:spPr>
        </p:pic>
        <p:pic>
          <p:nvPicPr>
            <p:cNvPr id="41" name="图片 23"/>
            <p:cNvPicPr preferRelativeResize="0"/>
            <p:nvPr>
              <p:custDataLst>
                <p:tags r:id="rId36"/>
              </p:custDataLst>
            </p:nvPr>
          </p:nvPicPr>
          <p:blipFill>
            <a:blip r:embed="rId27"/>
            <a:srcRect l="7944" t="33968" r="6322" b="25679"/>
            <a:stretch>
              <a:fillRect/>
            </a:stretch>
          </p:blipFill>
          <p:spPr>
            <a:xfrm rot="5400000">
              <a:off x="6111" y="2787"/>
              <a:ext cx="2981" cy="732"/>
            </a:xfrm>
            <a:prstGeom prst="rect">
              <a:avLst/>
            </a:prstGeom>
            <a:noFill/>
            <a:ln w="9525">
              <a:noFill/>
            </a:ln>
          </p:spPr>
        </p:pic>
      </p:grpSp>
      <p:grpSp>
        <p:nvGrpSpPr>
          <p:cNvPr id="42" name="组合 41"/>
          <p:cNvGrpSpPr/>
          <p:nvPr>
            <p:custDataLst>
              <p:tags r:id="rId37"/>
            </p:custDataLst>
          </p:nvPr>
        </p:nvGrpSpPr>
        <p:grpSpPr>
          <a:xfrm>
            <a:off x="8545195" y="2006918"/>
            <a:ext cx="1505584" cy="549275"/>
            <a:chOff x="10014" y="3083"/>
            <a:chExt cx="2373" cy="865"/>
          </a:xfrm>
        </p:grpSpPr>
        <p:sp>
          <p:nvSpPr>
            <p:cNvPr id="43" name="矩形 42"/>
            <p:cNvSpPr/>
            <p:nvPr>
              <p:custDataLst>
                <p:tags r:id="rId38"/>
              </p:custDataLst>
            </p:nvPr>
          </p:nvSpPr>
          <p:spPr>
            <a:xfrm>
              <a:off x="10014" y="3126"/>
              <a:ext cx="693" cy="822"/>
            </a:xfrm>
            <a:prstGeom prst="rect">
              <a:avLst/>
            </a:prstGeom>
            <a:noFill/>
            <a:ln w="9525">
              <a:noFill/>
            </a:ln>
          </p:spPr>
          <p:txBody>
            <a:bodyPr wrap="none" anchor="t">
              <a:spAutoFit/>
            </a:bodyPr>
            <a:lstStyle/>
            <a:p>
              <a:r>
                <a:rPr lang="zh-CN" altLang="en-US" sz="2800" b="1">
                  <a:latin typeface="Times New Roman" panose="02020603050405020304" pitchFamily="18" charset="0"/>
                  <a:ea typeface="黑体" panose="02010609060101010101" pitchFamily="49" charset="-122"/>
                </a:rPr>
                <a:t>R</a:t>
              </a:r>
              <a:endParaRPr lang="zh-CN" altLang="en-US" sz="2800" b="1">
                <a:latin typeface="Times New Roman" panose="02020603050405020304" pitchFamily="18" charset="0"/>
                <a:ea typeface="黑体" panose="02010609060101010101" pitchFamily="49" charset="-122"/>
              </a:endParaRPr>
            </a:p>
          </p:txBody>
        </p:sp>
        <p:sp>
          <p:nvSpPr>
            <p:cNvPr id="44" name="矩形 49"/>
            <p:cNvSpPr/>
            <p:nvPr>
              <p:custDataLst>
                <p:tags r:id="rId39"/>
              </p:custDataLst>
            </p:nvPr>
          </p:nvSpPr>
          <p:spPr>
            <a:xfrm>
              <a:off x="11850" y="3083"/>
              <a:ext cx="537" cy="822"/>
            </a:xfrm>
            <a:prstGeom prst="rect">
              <a:avLst/>
            </a:prstGeom>
            <a:noFill/>
            <a:ln w="9525">
              <a:noFill/>
            </a:ln>
          </p:spPr>
          <p:txBody>
            <a:bodyPr wrap="none" anchor="t">
              <a:spAutoFit/>
            </a:bodyPr>
            <a:lstStyle/>
            <a:p>
              <a:r>
                <a:rPr lang="en-US" altLang="zh-CN" sz="2800" b="1">
                  <a:latin typeface="Times New Roman" panose="02020603050405020304" pitchFamily="18" charset="0"/>
                  <a:ea typeface="黑体" panose="02010609060101010101" pitchFamily="49" charset="-122"/>
                </a:rPr>
                <a:t>r</a:t>
              </a:r>
              <a:endParaRPr lang="en-US" altLang="zh-CN" sz="2800" b="1">
                <a:latin typeface="Times New Roman" panose="02020603050405020304" pitchFamily="18" charset="0"/>
                <a:ea typeface="黑体" panose="02010609060101010101" pitchFamily="49" charset="-122"/>
              </a:endParaRPr>
            </a:p>
          </p:txBody>
        </p:sp>
        <p:cxnSp>
          <p:nvCxnSpPr>
            <p:cNvPr id="81" name="直接连接符 80"/>
            <p:cNvCxnSpPr/>
            <p:nvPr>
              <p:custDataLst>
                <p:tags r:id="rId40"/>
              </p:custDataLst>
            </p:nvPr>
          </p:nvCxnSpPr>
          <p:spPr>
            <a:xfrm>
              <a:off x="10739" y="3491"/>
              <a:ext cx="348" cy="6"/>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1"/>
              </p:custDataLst>
            </p:nvPr>
          </p:nvCxnSpPr>
          <p:spPr>
            <a:xfrm>
              <a:off x="11377" y="3521"/>
              <a:ext cx="402" cy="0"/>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14"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15"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16"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17"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18"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19"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after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after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14"/>
      <p:bldP spid="88" grpId="15"/>
      <p:bldP spid="89" grpId="16"/>
      <p:bldP spid="90" grpId="17"/>
      <p:bldP spid="91" grpId="18"/>
      <p:bldP spid="92" grpId="19"/>
      <p:bldP spid="7" grpId="0"/>
      <p:bldP spid="5" grpId="0"/>
      <p:bldP spid="11" grpId="0"/>
      <p:bldP spid="8" grpId="0"/>
      <p:bldP spid="9" grpId="0"/>
      <p:bldP spid="15" grpId="0"/>
      <p:bldP spid="16" grpId="0"/>
      <p:bldP spid="1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9217" name="Rectangle 2"/>
          <p:cNvSpPr>
            <a:spLocks noGrp="1" noRot="1"/>
          </p:cNvSpPr>
          <p:nvPr>
            <p:ph type="title"/>
            <p:custDataLst>
              <p:tags r:id="rId3"/>
            </p:custDataLst>
          </p:nvPr>
        </p:nvSpPr>
        <p:spPr>
          <a:xfrm>
            <a:off x="125730" y="0"/>
            <a:ext cx="7019925" cy="981075"/>
          </a:xfrm>
          <a:solidFill>
            <a:schemeClr val="bg1"/>
          </a:solidFill>
        </p:spPr>
        <p:txBody>
          <a:bodyPr vert="horz" wrap="square" lIns="91440" tIns="45720" rIns="91440" bIns="45720" anchor="ctr"/>
          <a:lstStyle/>
          <a:p>
            <a:pPr algn="l" eaLnBrk="1" hangingPunct="1"/>
            <a:r>
              <a:rPr lang="zh-CN" altLang="en-US" sz="4000" b="1"/>
              <a:t>一、萨顿的假说</a:t>
            </a:r>
            <a:endParaRPr lang="zh-CN" altLang="en-US" sz="3600" b="1"/>
          </a:p>
        </p:txBody>
      </p:sp>
      <p:sp>
        <p:nvSpPr>
          <p:cNvPr id="9218" name="Text Box 5"/>
          <p:cNvSpPr txBox="1"/>
          <p:nvPr>
            <p:custDataLst>
              <p:tags r:id="rId4"/>
            </p:custDataLst>
          </p:nvPr>
        </p:nvSpPr>
        <p:spPr>
          <a:xfrm>
            <a:off x="285115" y="2130425"/>
            <a:ext cx="11795125" cy="2337435"/>
          </a:xfrm>
          <a:prstGeom prst="rect">
            <a:avLst/>
          </a:prstGeom>
          <a:solidFill>
            <a:srgbClr val="E8EAD4"/>
          </a:solidFill>
          <a:ln w="9525" cap="flat" cmpd="sng">
            <a:solidFill>
              <a:srgbClr val="FF0000"/>
            </a:solidFill>
            <a:prstDash val="solid"/>
            <a:miter/>
            <a:headEnd type="none" w="med" len="med"/>
            <a:tailEnd type="none" w="med" len="med"/>
          </a:ln>
        </p:spPr>
        <p:txBody>
          <a:bodyPr wrap="square" anchor="t">
            <a:spAutoFit/>
          </a:bodyPr>
          <a:lstStyle/>
          <a:p>
            <a:pPr>
              <a:lnSpc>
                <a:spcPct val="130000"/>
              </a:lnSpc>
              <a:spcBef>
                <a:spcPct val="50000"/>
              </a:spcBef>
              <a:buSzTx/>
            </a:pPr>
            <a:r>
              <a:rPr lang="zh-CN" altLang="en-US" sz="3600" b="1">
                <a:solidFill>
                  <a:srgbClr val="FF0000"/>
                </a:solidFill>
                <a:latin typeface="Arial" panose="020b0604020202020204" pitchFamily="34" charset="0"/>
                <a:ea typeface="黑体" panose="02010609060101010101" pitchFamily="49" charset="-122"/>
              </a:rPr>
              <a:t>发现问题</a:t>
            </a:r>
            <a:r>
              <a:rPr lang="zh-CN" altLang="en-US" sz="3200" b="1">
                <a:solidFill>
                  <a:srgbClr val="000000"/>
                </a:solidFill>
                <a:latin typeface="Arial" panose="020b0604020202020204" pitchFamily="34" charset="0"/>
                <a:ea typeface="黑体" panose="02010609060101010101" pitchFamily="49" charset="-122"/>
              </a:rPr>
              <a:t>：</a:t>
            </a:r>
            <a:endParaRPr lang="zh-CN" altLang="en-US" sz="3200" b="1">
              <a:solidFill>
                <a:srgbClr val="000000"/>
              </a:solidFill>
              <a:latin typeface="Arial" panose="020b0604020202020204" pitchFamily="34" charset="0"/>
              <a:ea typeface="黑体" panose="02010609060101010101" pitchFamily="49" charset="-122"/>
            </a:endParaRPr>
          </a:p>
          <a:p>
            <a:pPr>
              <a:lnSpc>
                <a:spcPct val="130000"/>
              </a:lnSpc>
              <a:spcBef>
                <a:spcPct val="50000"/>
              </a:spcBef>
              <a:buSzTx/>
            </a:pPr>
            <a:r>
              <a:rPr lang="zh-CN" altLang="en-US" sz="3200" b="1">
                <a:solidFill>
                  <a:srgbClr val="000000"/>
                </a:solidFill>
                <a:latin typeface="Arial" panose="020b0604020202020204" pitchFamily="34" charset="0"/>
                <a:ea typeface="黑体" panose="02010609060101010101" pitchFamily="49" charset="-122"/>
              </a:rPr>
              <a:t>       用蝗虫作材料，研究精子和卵细胞的形成过程，发现孟德尔定律中基因的分离与减数分裂中同源染色体的分离非常相似。</a:t>
            </a:r>
            <a:endParaRPr lang="zh-CN" altLang="en-US" sz="3200" b="1">
              <a:solidFill>
                <a:srgbClr val="000000"/>
              </a:solidFill>
              <a:latin typeface="Arial" panose="020b0604020202020204" pitchFamily="34" charset="0"/>
              <a:ea typeface="黑体" panose="02010609060101010101" pitchFamily="49" charset="-122"/>
            </a:endParaRPr>
          </a:p>
        </p:txBody>
      </p:sp>
    </p:spTree>
  </p:cSld>
  <p:clrMapOvr>
    <a:masterClrMapping/>
  </p:clrMapOvr>
  <p:transition spd="med"/>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47105" name="Text Box 23"/>
          <p:cNvSpPr txBox="1"/>
          <p:nvPr>
            <p:custDataLst>
              <p:tags r:id="rId3"/>
            </p:custDataLst>
          </p:nvPr>
        </p:nvSpPr>
        <p:spPr>
          <a:xfrm>
            <a:off x="294005" y="207010"/>
            <a:ext cx="4363085" cy="521970"/>
          </a:xfrm>
          <a:prstGeom prst="rect">
            <a:avLst/>
          </a:prstGeom>
          <a:noFill/>
          <a:ln w="9525">
            <a:noFill/>
          </a:ln>
        </p:spPr>
        <p:txBody>
          <a:bodyPr wrap="square" anchor="t">
            <a:spAutoFit/>
          </a:bodyPr>
          <a:lstStyle/>
          <a:p>
            <a:pPr algn="ctr">
              <a:spcBef>
                <a:spcPct val="50000"/>
              </a:spcBef>
            </a:pPr>
            <a:r>
              <a:rPr lang="en-US" altLang="zh-CN" sz="2800">
                <a:solidFill>
                  <a:srgbClr val="0B1BF3"/>
                </a:solidFill>
                <a:latin typeface="Times New Roman" panose="02020603050405020304" pitchFamily="18" charset="0"/>
                <a:ea typeface="黑体" panose="02010609060101010101" pitchFamily="49" charset="-122"/>
              </a:rPr>
              <a:t>1.</a:t>
            </a:r>
            <a:r>
              <a:rPr lang="zh-CN" altLang="en-US" sz="2800">
                <a:solidFill>
                  <a:srgbClr val="0B1BF3"/>
                </a:solidFill>
                <a:latin typeface="Times New Roman" panose="02020603050405020304" pitchFamily="18" charset="0"/>
                <a:ea typeface="黑体" panose="02010609060101010101" pitchFamily="49" charset="-122"/>
              </a:rPr>
              <a:t>基因的分离定律的实质：</a:t>
            </a:r>
            <a:endParaRPr lang="zh-CN" altLang="en-US" sz="2800">
              <a:solidFill>
                <a:srgbClr val="0B1BF3"/>
              </a:solidFill>
              <a:latin typeface="Times New Roman" panose="02020603050405020304" pitchFamily="18" charset="0"/>
              <a:ea typeface="黑体" panose="02010609060101010101" pitchFamily="49" charset="-122"/>
            </a:endParaRPr>
          </a:p>
        </p:txBody>
      </p:sp>
      <p:sp>
        <p:nvSpPr>
          <p:cNvPr id="47106" name="AutoShape 2" descr="http://img3.imgtn.bdimg.com/it/u=3940157053,14598221&amp;fm=214&amp;gp=0.jpg"/>
          <p:cNvSpPr>
            <a:spLocks noChangeAspect="1"/>
          </p:cNvSpPr>
          <p:nvPr>
            <p:custDataLst>
              <p:tags r:id="rId4"/>
            </p:custDataLst>
          </p:nvPr>
        </p:nvSpPr>
        <p:spPr>
          <a:xfrm>
            <a:off x="1582341" y="803672"/>
            <a:ext cx="114300" cy="113109"/>
          </a:xfrm>
          <a:prstGeom prst="rect">
            <a:avLst/>
          </a:prstGeom>
          <a:noFill/>
          <a:ln w="9525">
            <a:noFill/>
          </a:ln>
        </p:spPr>
        <p:txBody>
          <a:bodyPr wrap="square" lIns="34286" tIns="17142" rIns="34286" bIns="17142" anchor="t"/>
          <a:lstStyle/>
          <a:p>
            <a:endParaRPr lang="zh-CN" altLang="en-US" sz="675">
              <a:latin typeface="Arial" panose="020b0604020202020204" pitchFamily="34" charset="0"/>
              <a:ea typeface="微软雅黑" panose="020b0503020204020204" pitchFamily="34" charset="-122"/>
            </a:endParaRPr>
          </a:p>
        </p:txBody>
      </p:sp>
      <p:sp>
        <p:nvSpPr>
          <p:cNvPr id="47107" name="AutoShape 4" descr="http://img3.imgtn.bdimg.com/it/u=3940157053,14598221&amp;fm=214&amp;gp=0.jpg"/>
          <p:cNvSpPr>
            <a:spLocks noChangeAspect="1"/>
          </p:cNvSpPr>
          <p:nvPr>
            <p:custDataLst>
              <p:tags r:id="rId5"/>
            </p:custDataLst>
          </p:nvPr>
        </p:nvSpPr>
        <p:spPr>
          <a:xfrm>
            <a:off x="1582341" y="803672"/>
            <a:ext cx="114300" cy="113109"/>
          </a:xfrm>
          <a:prstGeom prst="rect">
            <a:avLst/>
          </a:prstGeom>
          <a:noFill/>
          <a:ln w="9525">
            <a:noFill/>
          </a:ln>
        </p:spPr>
        <p:txBody>
          <a:bodyPr wrap="square" lIns="34286" tIns="17142" rIns="34286" bIns="17142" anchor="t"/>
          <a:lstStyle/>
          <a:p>
            <a:endParaRPr lang="zh-CN" altLang="en-US" sz="675">
              <a:latin typeface="Arial" panose="020b0604020202020204" pitchFamily="34" charset="0"/>
              <a:ea typeface="微软雅黑" panose="020b0503020204020204" pitchFamily="34" charset="-122"/>
            </a:endParaRPr>
          </a:p>
        </p:txBody>
      </p:sp>
      <p:sp>
        <p:nvSpPr>
          <p:cNvPr id="4" name="文本框 3"/>
          <p:cNvSpPr txBox="1"/>
          <p:nvPr>
            <p:custDataLst>
              <p:tags r:id="rId6"/>
            </p:custDataLst>
          </p:nvPr>
        </p:nvSpPr>
        <p:spPr>
          <a:xfrm>
            <a:off x="657225" y="663575"/>
            <a:ext cx="11143615" cy="1124585"/>
          </a:xfrm>
          <a:prstGeom prst="rect">
            <a:avLst/>
          </a:prstGeom>
          <a:noFill/>
          <a:ln w="9525">
            <a:noFill/>
          </a:ln>
        </p:spPr>
        <p:txBody>
          <a:bodyPr wrap="square" anchor="t">
            <a:spAutoFit/>
          </a:bodyPr>
          <a:lstStyle/>
          <a:p>
            <a:pPr>
              <a:lnSpc>
                <a:spcPct val="120000"/>
              </a:lnSpc>
            </a:pPr>
            <a:r>
              <a:rPr lang="en-US" altLang="zh-CN" sz="2100">
                <a:solidFill>
                  <a:schemeClr val="bg1"/>
                </a:solidFill>
                <a:latin typeface="Times New Roman" panose="02020603050405020304" pitchFamily="18" charset="0"/>
                <a:ea typeface="黑体" panose="02010609060101010101" pitchFamily="49" charset="-122"/>
                <a:sym typeface="Arial" panose="020b0604020202020204" pitchFamily="34" charset="0"/>
              </a:rPr>
              <a:t>       </a:t>
            </a:r>
            <a:r>
              <a:rPr lang="zh-CN" altLang="en-US" sz="2800">
                <a:solidFill>
                  <a:schemeClr val="tx1"/>
                </a:solidFill>
                <a:latin typeface="Times New Roman" panose="02020603050405020304" pitchFamily="18" charset="0"/>
                <a:ea typeface="黑体" panose="02010609060101010101" pitchFamily="49" charset="-122"/>
                <a:sym typeface="Arial" panose="020b0604020202020204" pitchFamily="34" charset="0"/>
              </a:rPr>
              <a:t>在杂合子的细胞中，位于一对同源染色体上的等位基因，具有一定的独立性；</a:t>
            </a:r>
            <a:endParaRPr lang="zh-CN" altLang="en-US" sz="2800">
              <a:solidFill>
                <a:schemeClr val="tx1"/>
              </a:solidFill>
              <a:latin typeface="Times New Roman" panose="02020603050405020304" pitchFamily="18" charset="0"/>
              <a:ea typeface="黑体" panose="02010609060101010101" pitchFamily="49" charset="-122"/>
              <a:sym typeface="Arial" panose="020b0604020202020204" pitchFamily="34" charset="0"/>
            </a:endParaRPr>
          </a:p>
        </p:txBody>
      </p:sp>
      <p:sp>
        <p:nvSpPr>
          <p:cNvPr id="10" name="文本框 9"/>
          <p:cNvSpPr txBox="1"/>
          <p:nvPr>
            <p:custDataLst>
              <p:tags r:id="rId7"/>
            </p:custDataLst>
          </p:nvPr>
        </p:nvSpPr>
        <p:spPr>
          <a:xfrm>
            <a:off x="657225" y="1207135"/>
            <a:ext cx="11003280" cy="1124585"/>
          </a:xfrm>
          <a:prstGeom prst="rect">
            <a:avLst/>
          </a:prstGeom>
          <a:noFill/>
          <a:ln w="9525">
            <a:noFill/>
          </a:ln>
        </p:spPr>
        <p:txBody>
          <a:bodyPr wrap="square" anchor="t">
            <a:spAutoFit/>
          </a:bodyPr>
          <a:lstStyle/>
          <a:p>
            <a:pPr>
              <a:lnSpc>
                <a:spcPct val="120000"/>
              </a:lnSpc>
            </a:pPr>
            <a:r>
              <a:rPr lang="en-US" altLang="zh-CN" sz="2100">
                <a:solidFill>
                  <a:schemeClr val="bg1"/>
                </a:solidFill>
                <a:latin typeface="Times New Roman" panose="02020603050405020304" pitchFamily="18" charset="0"/>
                <a:ea typeface="黑体" panose="02010609060101010101" pitchFamily="49" charset="-122"/>
                <a:sym typeface="Arial" panose="020b0604020202020204" pitchFamily="34" charset="0"/>
              </a:rPr>
              <a:t>                         </a:t>
            </a:r>
            <a:r>
              <a:rPr lang="zh-CN" altLang="en-US" sz="2800">
                <a:solidFill>
                  <a:schemeClr val="tx1"/>
                </a:solidFill>
                <a:latin typeface="Times New Roman" panose="02020603050405020304" pitchFamily="18" charset="0"/>
                <a:ea typeface="黑体" panose="02010609060101010101" pitchFamily="49" charset="-122"/>
                <a:sym typeface="Arial" panose="020b0604020202020204" pitchFamily="34" charset="0"/>
              </a:rPr>
              <a:t>在减数分裂形成配子的过程中，</a:t>
            </a:r>
            <a:r>
              <a:rPr lang="zh-CN" altLang="en-US" sz="2800">
                <a:solidFill>
                  <a:srgbClr val="FF0000"/>
                </a:solidFill>
                <a:latin typeface="Times New Roman" panose="02020603050405020304" pitchFamily="18" charset="0"/>
                <a:ea typeface="黑体" panose="02010609060101010101" pitchFamily="49" charset="-122"/>
                <a:sym typeface="Arial" panose="020b0604020202020204" pitchFamily="34" charset="0"/>
              </a:rPr>
              <a:t>等位基因会随同源染色体的分开而分离</a:t>
            </a:r>
            <a:r>
              <a:rPr lang="zh-CN" altLang="en-US" sz="2800">
                <a:solidFill>
                  <a:schemeClr val="tx1"/>
                </a:solidFill>
                <a:latin typeface="Times New Roman" panose="02020603050405020304" pitchFamily="18" charset="0"/>
                <a:ea typeface="黑体" panose="02010609060101010101" pitchFamily="49" charset="-122"/>
                <a:sym typeface="Arial" panose="020b0604020202020204" pitchFamily="34" charset="0"/>
              </a:rPr>
              <a:t>，分别进入两个配子中，独立的随配子遗传给后代。</a:t>
            </a:r>
            <a:endParaRPr lang="zh-CN" altLang="en-US" sz="2800">
              <a:solidFill>
                <a:schemeClr val="tx1"/>
              </a:solidFill>
              <a:latin typeface="Times New Roman" panose="02020603050405020304" pitchFamily="18" charset="0"/>
              <a:ea typeface="黑体" panose="02010609060101010101" pitchFamily="49" charset="-122"/>
              <a:sym typeface="Arial" panose="020b0604020202020204" pitchFamily="34" charset="0"/>
            </a:endParaRPr>
          </a:p>
        </p:txBody>
      </p:sp>
      <p:grpSp>
        <p:nvGrpSpPr>
          <p:cNvPr id="31746" name="组合 31745"/>
          <p:cNvGrpSpPr/>
          <p:nvPr>
            <p:custDataLst>
              <p:tags r:id="rId8"/>
            </p:custDataLst>
          </p:nvPr>
        </p:nvGrpSpPr>
        <p:grpSpPr>
          <a:xfrm>
            <a:off x="5900103" y="3696335"/>
            <a:ext cx="533400" cy="990600"/>
            <a:chOff x="2496" y="1584"/>
            <a:chExt cx="336" cy="624"/>
          </a:xfrm>
        </p:grpSpPr>
        <p:sp>
          <p:nvSpPr>
            <p:cNvPr id="40962" name="直接连接符 31746"/>
            <p:cNvSpPr/>
            <p:nvPr>
              <p:custDataLst>
                <p:tags r:id="rId9"/>
              </p:custDataLst>
            </p:nvPr>
          </p:nvSpPr>
          <p:spPr>
            <a:xfrm flipV="1">
              <a:off x="2496" y="1584"/>
              <a:ext cx="336" cy="333"/>
            </a:xfrm>
            <a:prstGeom prst="line">
              <a:avLst/>
            </a:prstGeom>
            <a:ln w="31750" cap="flat" cmpd="sng">
              <a:solidFill>
                <a:schemeClr val="tx1"/>
              </a:solidFill>
              <a:prstDash val="solid"/>
              <a:round/>
              <a:headEnd type="none" w="med" len="med"/>
              <a:tailEnd type="triangle" w="med" len="med"/>
            </a:ln>
          </p:spPr>
          <p:txBody>
            <a:bodyPr/>
            <a:lstStyle/>
            <a:p/>
          </p:txBody>
        </p:sp>
        <p:sp>
          <p:nvSpPr>
            <p:cNvPr id="40963" name="直接连接符 31747"/>
            <p:cNvSpPr/>
            <p:nvPr>
              <p:custDataLst>
                <p:tags r:id="rId10"/>
              </p:custDataLst>
            </p:nvPr>
          </p:nvSpPr>
          <p:spPr>
            <a:xfrm>
              <a:off x="2496" y="1917"/>
              <a:ext cx="336" cy="291"/>
            </a:xfrm>
            <a:prstGeom prst="line">
              <a:avLst/>
            </a:prstGeom>
            <a:ln w="31750" cap="flat" cmpd="sng">
              <a:solidFill>
                <a:schemeClr val="tx1"/>
              </a:solidFill>
              <a:prstDash val="solid"/>
              <a:round/>
              <a:headEnd type="none" w="med" len="med"/>
              <a:tailEnd type="triangle" w="med" len="med"/>
            </a:ln>
          </p:spPr>
          <p:txBody>
            <a:bodyPr/>
            <a:lstStyle/>
            <a:p/>
          </p:txBody>
        </p:sp>
      </p:grpSp>
      <p:grpSp>
        <p:nvGrpSpPr>
          <p:cNvPr id="31749" name="组合 31748"/>
          <p:cNvGrpSpPr/>
          <p:nvPr>
            <p:custDataLst>
              <p:tags r:id="rId11"/>
            </p:custDataLst>
          </p:nvPr>
        </p:nvGrpSpPr>
        <p:grpSpPr>
          <a:xfrm>
            <a:off x="7651115" y="2869248"/>
            <a:ext cx="1295400" cy="2209800"/>
            <a:chOff x="3600" y="1056"/>
            <a:chExt cx="816" cy="1392"/>
          </a:xfrm>
        </p:grpSpPr>
        <p:sp>
          <p:nvSpPr>
            <p:cNvPr id="40965" name="直接连接符 31749"/>
            <p:cNvSpPr/>
            <p:nvPr>
              <p:custDataLst>
                <p:tags r:id="rId12"/>
              </p:custDataLst>
            </p:nvPr>
          </p:nvSpPr>
          <p:spPr>
            <a:xfrm flipV="1">
              <a:off x="3600" y="1056"/>
              <a:ext cx="768" cy="480"/>
            </a:xfrm>
            <a:prstGeom prst="line">
              <a:avLst/>
            </a:prstGeom>
            <a:ln w="31750" cap="flat" cmpd="sng">
              <a:solidFill>
                <a:schemeClr val="tx1"/>
              </a:solidFill>
              <a:prstDash val="solid"/>
              <a:round/>
              <a:headEnd type="none" w="med" len="med"/>
              <a:tailEnd type="triangle" w="med" len="med"/>
            </a:ln>
          </p:spPr>
          <p:txBody>
            <a:bodyPr/>
            <a:lstStyle/>
            <a:p/>
          </p:txBody>
        </p:sp>
        <p:sp>
          <p:nvSpPr>
            <p:cNvPr id="40966" name="直接连接符 31750"/>
            <p:cNvSpPr/>
            <p:nvPr>
              <p:custDataLst>
                <p:tags r:id="rId13"/>
              </p:custDataLst>
            </p:nvPr>
          </p:nvSpPr>
          <p:spPr>
            <a:xfrm>
              <a:off x="3600" y="1536"/>
              <a:ext cx="816" cy="0"/>
            </a:xfrm>
            <a:prstGeom prst="line">
              <a:avLst/>
            </a:prstGeom>
            <a:ln w="31750" cap="flat" cmpd="sng">
              <a:solidFill>
                <a:schemeClr val="tx1"/>
              </a:solidFill>
              <a:prstDash val="solid"/>
              <a:round/>
              <a:headEnd type="none" w="med" len="med"/>
              <a:tailEnd type="triangle" w="med" len="med"/>
            </a:ln>
          </p:spPr>
          <p:txBody>
            <a:bodyPr/>
            <a:lstStyle/>
            <a:p/>
          </p:txBody>
        </p:sp>
        <p:sp>
          <p:nvSpPr>
            <p:cNvPr id="40967" name="直接连接符 31751"/>
            <p:cNvSpPr/>
            <p:nvPr>
              <p:custDataLst>
                <p:tags r:id="rId14"/>
              </p:custDataLst>
            </p:nvPr>
          </p:nvSpPr>
          <p:spPr>
            <a:xfrm flipV="1">
              <a:off x="3600" y="1968"/>
              <a:ext cx="768" cy="288"/>
            </a:xfrm>
            <a:prstGeom prst="line">
              <a:avLst/>
            </a:prstGeom>
            <a:ln w="31750" cap="flat" cmpd="sng">
              <a:solidFill>
                <a:schemeClr val="tx1"/>
              </a:solidFill>
              <a:prstDash val="solid"/>
              <a:round/>
              <a:headEnd type="none" w="med" len="med"/>
              <a:tailEnd type="triangle" w="med" len="med"/>
            </a:ln>
          </p:spPr>
          <p:txBody>
            <a:bodyPr/>
            <a:lstStyle/>
            <a:p/>
          </p:txBody>
        </p:sp>
        <p:sp>
          <p:nvSpPr>
            <p:cNvPr id="40968" name="直接连接符 31752"/>
            <p:cNvSpPr/>
            <p:nvPr>
              <p:custDataLst>
                <p:tags r:id="rId15"/>
              </p:custDataLst>
            </p:nvPr>
          </p:nvSpPr>
          <p:spPr>
            <a:xfrm>
              <a:off x="3600" y="2256"/>
              <a:ext cx="768" cy="192"/>
            </a:xfrm>
            <a:prstGeom prst="line">
              <a:avLst/>
            </a:prstGeom>
            <a:ln w="31750" cap="flat" cmpd="sng">
              <a:solidFill>
                <a:schemeClr val="tx1"/>
              </a:solidFill>
              <a:prstDash val="solid"/>
              <a:round/>
              <a:headEnd type="none" w="med" len="med"/>
              <a:tailEnd type="triangle" w="med" len="med"/>
            </a:ln>
          </p:spPr>
          <p:txBody>
            <a:bodyPr/>
            <a:lstStyle/>
            <a:p/>
          </p:txBody>
        </p:sp>
      </p:grpSp>
      <p:grpSp>
        <p:nvGrpSpPr>
          <p:cNvPr id="31754" name="组合 31753"/>
          <p:cNvGrpSpPr/>
          <p:nvPr>
            <p:custDataLst>
              <p:tags r:id="rId16"/>
            </p:custDataLst>
          </p:nvPr>
        </p:nvGrpSpPr>
        <p:grpSpPr>
          <a:xfrm>
            <a:off x="1937703" y="3315335"/>
            <a:ext cx="2133600" cy="2060575"/>
            <a:chOff x="0" y="1344"/>
            <a:chExt cx="1344" cy="1298"/>
          </a:xfrm>
        </p:grpSpPr>
        <p:sp>
          <p:nvSpPr>
            <p:cNvPr id="40970" name="直接连接符 31754"/>
            <p:cNvSpPr/>
            <p:nvPr>
              <p:custDataLst>
                <p:tags r:id="rId17"/>
              </p:custDataLst>
            </p:nvPr>
          </p:nvSpPr>
          <p:spPr>
            <a:xfrm>
              <a:off x="960" y="1872"/>
              <a:ext cx="384" cy="0"/>
            </a:xfrm>
            <a:prstGeom prst="line">
              <a:avLst/>
            </a:prstGeom>
            <a:ln w="31750" cap="flat" cmpd="sng">
              <a:solidFill>
                <a:schemeClr val="tx1"/>
              </a:solidFill>
              <a:prstDash val="solid"/>
              <a:round/>
              <a:headEnd type="none" w="med" len="med"/>
              <a:tailEnd type="triangle" w="med" len="med"/>
            </a:ln>
          </p:spPr>
          <p:txBody>
            <a:bodyPr/>
            <a:lstStyle/>
            <a:p/>
          </p:txBody>
        </p:sp>
        <p:grpSp>
          <p:nvGrpSpPr>
            <p:cNvPr id="40971" name="组合 31755"/>
            <p:cNvGrpSpPr/>
            <p:nvPr>
              <p:custDataLst>
                <p:tags r:id="rId18"/>
              </p:custDataLst>
            </p:nvPr>
          </p:nvGrpSpPr>
          <p:grpSpPr>
            <a:xfrm>
              <a:off x="0" y="1344"/>
              <a:ext cx="960" cy="960"/>
              <a:chOff x="144" y="624"/>
              <a:chExt cx="960" cy="960"/>
            </a:xfrm>
          </p:grpSpPr>
          <p:sp>
            <p:nvSpPr>
              <p:cNvPr id="40972" name="椭圆 31756"/>
              <p:cNvSpPr/>
              <p:nvPr>
                <p:custDataLst>
                  <p:tags r:id="rId19"/>
                </p:custDataLst>
              </p:nvPr>
            </p:nvSpPr>
            <p:spPr>
              <a:xfrm>
                <a:off x="144" y="624"/>
                <a:ext cx="960" cy="960"/>
              </a:xfrm>
              <a:prstGeom prst="ellipse">
                <a:avLst/>
              </a:prstGeom>
              <a:noFill/>
              <a:ln w="2857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40973" name="直接连接符 31757"/>
              <p:cNvSpPr/>
              <p:nvPr>
                <p:custDataLst>
                  <p:tags r:id="rId20"/>
                </p:custDataLst>
              </p:nvPr>
            </p:nvSpPr>
            <p:spPr>
              <a:xfrm flipH="1">
                <a:off x="432" y="768"/>
                <a:ext cx="0" cy="624"/>
              </a:xfrm>
              <a:prstGeom prst="line">
                <a:avLst/>
              </a:prstGeom>
              <a:ln w="31750" cap="flat" cmpd="sng">
                <a:solidFill>
                  <a:schemeClr val="tx1"/>
                </a:solidFill>
                <a:prstDash val="solid"/>
                <a:round/>
                <a:headEnd type="none" w="med" len="med"/>
                <a:tailEnd type="none" w="med" len="med"/>
              </a:ln>
            </p:spPr>
            <p:txBody>
              <a:bodyPr/>
              <a:lstStyle/>
              <a:p/>
            </p:txBody>
          </p:sp>
          <p:sp>
            <p:nvSpPr>
              <p:cNvPr id="40974" name="直接连接符 31758"/>
              <p:cNvSpPr/>
              <p:nvPr>
                <p:custDataLst>
                  <p:tags r:id="rId21"/>
                </p:custDataLst>
              </p:nvPr>
            </p:nvSpPr>
            <p:spPr>
              <a:xfrm flipH="1">
                <a:off x="768" y="768"/>
                <a:ext cx="0" cy="624"/>
              </a:xfrm>
              <a:prstGeom prst="line">
                <a:avLst/>
              </a:prstGeom>
              <a:ln w="31750" cap="flat" cmpd="sng">
                <a:solidFill>
                  <a:srgbClr val="FF0000"/>
                </a:solidFill>
                <a:prstDash val="solid"/>
                <a:round/>
                <a:headEnd type="none" w="med" len="med"/>
                <a:tailEnd type="none" w="med" len="med"/>
              </a:ln>
            </p:spPr>
            <p:txBody>
              <a:bodyPr/>
              <a:lstStyle/>
              <a:p/>
            </p:txBody>
          </p:sp>
        </p:grpSp>
        <p:sp>
          <p:nvSpPr>
            <p:cNvPr id="40975" name="文本框 31759"/>
            <p:cNvSpPr txBox="1"/>
            <p:nvPr>
              <p:custDataLst>
                <p:tags r:id="rId22"/>
              </p:custDataLst>
            </p:nvPr>
          </p:nvSpPr>
          <p:spPr>
            <a:xfrm>
              <a:off x="48" y="1536"/>
              <a:ext cx="240" cy="290"/>
            </a:xfrm>
            <a:prstGeom prst="rect">
              <a:avLst/>
            </a:prstGeom>
            <a:noFill/>
            <a:ln w="9525">
              <a:noFill/>
            </a:ln>
          </p:spPr>
          <p:txBody>
            <a:bodyPr anchor="t">
              <a:spAutoFit/>
            </a:bodyPr>
            <a:lstStyle/>
            <a:p>
              <a:pPr>
                <a:spcBef>
                  <a:spcPct val="50000"/>
                </a:spcBef>
              </a:pPr>
              <a:r>
                <a:rPr lang="en-US" altLang="zh-CN" sz="2400" b="1">
                  <a:latin typeface="Arial" panose="020b0604020202020204" pitchFamily="34" charset="0"/>
                  <a:ea typeface="宋体" panose="02010600030101010101" pitchFamily="2" charset="-122"/>
                </a:rPr>
                <a:t>A</a:t>
              </a:r>
              <a:endParaRPr lang="en-US" altLang="zh-CN" sz="2400" b="1">
                <a:latin typeface="Arial" panose="020b0604020202020204" pitchFamily="34" charset="0"/>
                <a:ea typeface="宋体" panose="02010600030101010101" pitchFamily="2" charset="-122"/>
              </a:endParaRPr>
            </a:p>
          </p:txBody>
        </p:sp>
        <p:sp>
          <p:nvSpPr>
            <p:cNvPr id="40976" name="文本框 31760"/>
            <p:cNvSpPr txBox="1"/>
            <p:nvPr>
              <p:custDataLst>
                <p:tags r:id="rId23"/>
              </p:custDataLst>
            </p:nvPr>
          </p:nvSpPr>
          <p:spPr>
            <a:xfrm>
              <a:off x="624" y="1488"/>
              <a:ext cx="288" cy="329"/>
            </a:xfrm>
            <a:prstGeom prst="rect">
              <a:avLst/>
            </a:prstGeom>
            <a:noFill/>
            <a:ln w="9525">
              <a:noFill/>
            </a:ln>
          </p:spPr>
          <p:txBody>
            <a:bodyPr anchor="t">
              <a:spAutoFit/>
            </a:bodyPr>
            <a:lstStyle/>
            <a:p>
              <a:pPr>
                <a:spcBef>
                  <a:spcPct val="50000"/>
                </a:spcBef>
              </a:pPr>
              <a:r>
                <a:rPr lang="en-US" altLang="zh-CN" sz="2800" b="1">
                  <a:solidFill>
                    <a:srgbClr val="FF0000"/>
                  </a:solidFill>
                  <a:latin typeface="Arial" panose="020b0604020202020204" pitchFamily="34" charset="0"/>
                  <a:ea typeface="宋体" panose="02010600030101010101" pitchFamily="2" charset="-122"/>
                </a:rPr>
                <a:t>a</a:t>
              </a:r>
              <a:endParaRPr lang="en-US" altLang="zh-CN" sz="2800" b="1">
                <a:solidFill>
                  <a:srgbClr val="FF0000"/>
                </a:solidFill>
                <a:latin typeface="Arial" panose="020b0604020202020204" pitchFamily="34" charset="0"/>
                <a:ea typeface="宋体" panose="02010600030101010101" pitchFamily="2" charset="-122"/>
              </a:endParaRPr>
            </a:p>
          </p:txBody>
        </p:sp>
        <p:sp>
          <p:nvSpPr>
            <p:cNvPr id="40977" name="文本框 31761"/>
            <p:cNvSpPr txBox="1"/>
            <p:nvPr>
              <p:custDataLst>
                <p:tags r:id="rId24"/>
              </p:custDataLst>
            </p:nvPr>
          </p:nvSpPr>
          <p:spPr>
            <a:xfrm>
              <a:off x="0" y="2352"/>
              <a:ext cx="1008" cy="290"/>
            </a:xfrm>
            <a:prstGeom prst="rect">
              <a:avLst/>
            </a:prstGeom>
            <a:noFill/>
            <a:ln w="9525">
              <a:noFill/>
            </a:ln>
          </p:spPr>
          <p:txBody>
            <a:bodyPr anchor="t">
              <a:spAutoFit/>
            </a:bodyPr>
            <a:lstStyle/>
            <a:p>
              <a:pPr>
                <a:spcBef>
                  <a:spcPct val="50000"/>
                </a:spcBef>
              </a:pPr>
              <a:r>
                <a:rPr lang="zh-CN" altLang="en-US" sz="2400" b="1">
                  <a:latin typeface="Arial" panose="020b0604020202020204" pitchFamily="34" charset="0"/>
                  <a:ea typeface="楷体_GB2312" panose="02010609030101010101" pitchFamily="49" charset="-122"/>
                </a:rPr>
                <a:t>精原细胞</a:t>
              </a:r>
              <a:endParaRPr lang="zh-CN" altLang="en-US" sz="2400" b="1">
                <a:latin typeface="Arial" panose="020b0604020202020204" pitchFamily="34" charset="0"/>
                <a:ea typeface="楷体_GB2312" panose="02010609030101010101" pitchFamily="49" charset="-122"/>
              </a:endParaRPr>
            </a:p>
          </p:txBody>
        </p:sp>
        <p:sp>
          <p:nvSpPr>
            <p:cNvPr id="40978" name="直接连接符 31762"/>
            <p:cNvSpPr/>
            <p:nvPr>
              <p:custDataLst>
                <p:tags r:id="rId25"/>
              </p:custDataLst>
            </p:nvPr>
          </p:nvSpPr>
          <p:spPr>
            <a:xfrm>
              <a:off x="240" y="1632"/>
              <a:ext cx="96" cy="0"/>
            </a:xfrm>
            <a:prstGeom prst="line">
              <a:avLst/>
            </a:prstGeom>
            <a:ln w="44450" cap="flat" cmpd="sng">
              <a:solidFill>
                <a:schemeClr val="tx1"/>
              </a:solidFill>
              <a:prstDash val="solid"/>
              <a:round/>
              <a:headEnd type="none" w="med" len="med"/>
              <a:tailEnd type="none" w="med" len="med"/>
            </a:ln>
          </p:spPr>
          <p:txBody>
            <a:bodyPr/>
            <a:lstStyle/>
            <a:p/>
          </p:txBody>
        </p:sp>
        <p:sp>
          <p:nvSpPr>
            <p:cNvPr id="40979" name="直接连接符 31763"/>
            <p:cNvSpPr/>
            <p:nvPr>
              <p:custDataLst>
                <p:tags r:id="rId26"/>
              </p:custDataLst>
            </p:nvPr>
          </p:nvSpPr>
          <p:spPr>
            <a:xfrm>
              <a:off x="576" y="1632"/>
              <a:ext cx="96" cy="0"/>
            </a:xfrm>
            <a:prstGeom prst="line">
              <a:avLst/>
            </a:prstGeom>
            <a:ln w="44450" cap="flat" cmpd="sng">
              <a:solidFill>
                <a:srgbClr val="FF0000"/>
              </a:solidFill>
              <a:prstDash val="solid"/>
              <a:round/>
              <a:headEnd type="none" w="med" len="med"/>
              <a:tailEnd type="none" w="med" len="med"/>
            </a:ln>
          </p:spPr>
          <p:txBody>
            <a:bodyPr/>
            <a:lstStyle/>
            <a:p/>
          </p:txBody>
        </p:sp>
      </p:grpSp>
      <p:grpSp>
        <p:nvGrpSpPr>
          <p:cNvPr id="31765" name="组合 31764"/>
          <p:cNvGrpSpPr/>
          <p:nvPr>
            <p:custDataLst>
              <p:tags r:id="rId27"/>
            </p:custDataLst>
          </p:nvPr>
        </p:nvGrpSpPr>
        <p:grpSpPr>
          <a:xfrm>
            <a:off x="4071303" y="3239135"/>
            <a:ext cx="2209800" cy="2212975"/>
            <a:chOff x="1344" y="1296"/>
            <a:chExt cx="1392" cy="1394"/>
          </a:xfrm>
        </p:grpSpPr>
        <p:sp>
          <p:nvSpPr>
            <p:cNvPr id="40981" name="文本框 31765"/>
            <p:cNvSpPr txBox="1"/>
            <p:nvPr>
              <p:custDataLst>
                <p:tags r:id="rId28"/>
              </p:custDataLst>
            </p:nvPr>
          </p:nvSpPr>
          <p:spPr>
            <a:xfrm>
              <a:off x="1344" y="2400"/>
              <a:ext cx="1392" cy="290"/>
            </a:xfrm>
            <a:prstGeom prst="rect">
              <a:avLst/>
            </a:prstGeom>
            <a:noFill/>
            <a:ln w="9525">
              <a:noFill/>
            </a:ln>
          </p:spPr>
          <p:txBody>
            <a:bodyPr anchor="t">
              <a:spAutoFit/>
            </a:bodyPr>
            <a:lstStyle/>
            <a:p>
              <a:pPr>
                <a:spcBef>
                  <a:spcPct val="50000"/>
                </a:spcBef>
              </a:pPr>
              <a:r>
                <a:rPr lang="zh-CN" altLang="en-US" sz="2400" b="1">
                  <a:latin typeface="Arial" panose="020b0604020202020204" pitchFamily="34" charset="0"/>
                  <a:ea typeface="楷体_GB2312" panose="02010609030101010101" pitchFamily="49" charset="-122"/>
                </a:rPr>
                <a:t>初级精母细胞</a:t>
              </a:r>
              <a:endParaRPr lang="zh-CN" altLang="en-US" sz="2400" b="1">
                <a:latin typeface="Arial" panose="020b0604020202020204" pitchFamily="34" charset="0"/>
                <a:ea typeface="楷体_GB2312" panose="02010609030101010101" pitchFamily="49" charset="-122"/>
              </a:endParaRPr>
            </a:p>
          </p:txBody>
        </p:sp>
        <p:grpSp>
          <p:nvGrpSpPr>
            <p:cNvPr id="40982" name="组合 31766"/>
            <p:cNvGrpSpPr/>
            <p:nvPr>
              <p:custDataLst>
                <p:tags r:id="rId29"/>
              </p:custDataLst>
            </p:nvPr>
          </p:nvGrpSpPr>
          <p:grpSpPr>
            <a:xfrm>
              <a:off x="1344" y="1296"/>
              <a:ext cx="1104" cy="1056"/>
              <a:chOff x="1344" y="1296"/>
              <a:chExt cx="1104" cy="1056"/>
            </a:xfrm>
          </p:grpSpPr>
          <p:sp>
            <p:nvSpPr>
              <p:cNvPr id="40983" name="文本框 31767"/>
              <p:cNvSpPr txBox="1"/>
              <p:nvPr>
                <p:custDataLst>
                  <p:tags r:id="rId30"/>
                </p:custDataLst>
              </p:nvPr>
            </p:nvSpPr>
            <p:spPr>
              <a:xfrm>
                <a:off x="1344" y="1536"/>
                <a:ext cx="240" cy="290"/>
              </a:xfrm>
              <a:prstGeom prst="rect">
                <a:avLst/>
              </a:prstGeom>
              <a:noFill/>
              <a:ln w="9525">
                <a:noFill/>
              </a:ln>
            </p:spPr>
            <p:txBody>
              <a:bodyPr anchor="t">
                <a:spAutoFit/>
              </a:bodyPr>
              <a:lstStyle/>
              <a:p>
                <a:pPr>
                  <a:spcBef>
                    <a:spcPct val="50000"/>
                  </a:spcBef>
                </a:pPr>
                <a:r>
                  <a:rPr lang="en-US" altLang="zh-CN" sz="2400" b="1">
                    <a:latin typeface="Arial" panose="020b0604020202020204" pitchFamily="34" charset="0"/>
                    <a:ea typeface="宋体" panose="02010600030101010101" pitchFamily="2" charset="-122"/>
                  </a:rPr>
                  <a:t>A</a:t>
                </a:r>
                <a:endParaRPr lang="en-US" altLang="zh-CN" sz="2400" b="1">
                  <a:latin typeface="Arial" panose="020b0604020202020204" pitchFamily="34" charset="0"/>
                  <a:ea typeface="宋体" panose="02010600030101010101" pitchFamily="2" charset="-122"/>
                </a:endParaRPr>
              </a:p>
            </p:txBody>
          </p:sp>
          <p:sp>
            <p:nvSpPr>
              <p:cNvPr id="40984" name="椭圆 31768"/>
              <p:cNvSpPr/>
              <p:nvPr>
                <p:custDataLst>
                  <p:tags r:id="rId31"/>
                </p:custDataLst>
              </p:nvPr>
            </p:nvSpPr>
            <p:spPr>
              <a:xfrm>
                <a:off x="1344" y="1296"/>
                <a:ext cx="1104" cy="1056"/>
              </a:xfrm>
              <a:prstGeom prst="ellipse">
                <a:avLst/>
              </a:prstGeom>
              <a:noFill/>
              <a:ln w="2857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40985" name="直接连接符 31769"/>
              <p:cNvSpPr/>
              <p:nvPr>
                <p:custDataLst>
                  <p:tags r:id="rId32"/>
                </p:custDataLst>
              </p:nvPr>
            </p:nvSpPr>
            <p:spPr>
              <a:xfrm flipH="1">
                <a:off x="1675" y="1454"/>
                <a:ext cx="0" cy="687"/>
              </a:xfrm>
              <a:prstGeom prst="line">
                <a:avLst/>
              </a:prstGeom>
              <a:ln w="31750" cap="flat" cmpd="sng">
                <a:solidFill>
                  <a:schemeClr val="tx1"/>
                </a:solidFill>
                <a:prstDash val="solid"/>
                <a:round/>
                <a:headEnd type="none" w="med" len="med"/>
                <a:tailEnd type="none" w="med" len="med"/>
              </a:ln>
            </p:spPr>
            <p:txBody>
              <a:bodyPr/>
              <a:lstStyle/>
              <a:p/>
            </p:txBody>
          </p:sp>
          <p:sp>
            <p:nvSpPr>
              <p:cNvPr id="40986" name="直接连接符 31770"/>
              <p:cNvSpPr/>
              <p:nvPr>
                <p:custDataLst>
                  <p:tags r:id="rId33"/>
                </p:custDataLst>
              </p:nvPr>
            </p:nvSpPr>
            <p:spPr>
              <a:xfrm flipH="1">
                <a:off x="2062" y="1454"/>
                <a:ext cx="0" cy="687"/>
              </a:xfrm>
              <a:prstGeom prst="line">
                <a:avLst/>
              </a:prstGeom>
              <a:ln w="31750" cap="flat" cmpd="sng">
                <a:solidFill>
                  <a:srgbClr val="FF0000"/>
                </a:solidFill>
                <a:prstDash val="solid"/>
                <a:round/>
                <a:headEnd type="none" w="med" len="med"/>
                <a:tailEnd type="none" w="med" len="med"/>
              </a:ln>
            </p:spPr>
            <p:txBody>
              <a:bodyPr/>
              <a:lstStyle/>
              <a:p/>
            </p:txBody>
          </p:sp>
          <p:sp>
            <p:nvSpPr>
              <p:cNvPr id="40987" name="直接连接符 31771"/>
              <p:cNvSpPr/>
              <p:nvPr>
                <p:custDataLst>
                  <p:tags r:id="rId34"/>
                </p:custDataLst>
              </p:nvPr>
            </p:nvSpPr>
            <p:spPr>
              <a:xfrm>
                <a:off x="1536" y="1488"/>
                <a:ext cx="288" cy="624"/>
              </a:xfrm>
              <a:prstGeom prst="line">
                <a:avLst/>
              </a:prstGeom>
              <a:ln w="31750" cap="flat" cmpd="sng">
                <a:solidFill>
                  <a:schemeClr val="tx1"/>
                </a:solidFill>
                <a:prstDash val="solid"/>
                <a:round/>
                <a:headEnd type="none" w="med" len="med"/>
                <a:tailEnd type="none" w="med" len="med"/>
              </a:ln>
            </p:spPr>
            <p:txBody>
              <a:bodyPr/>
              <a:lstStyle/>
              <a:p/>
            </p:txBody>
          </p:sp>
          <p:sp>
            <p:nvSpPr>
              <p:cNvPr id="40988" name="直接连接符 31772"/>
              <p:cNvSpPr/>
              <p:nvPr>
                <p:custDataLst>
                  <p:tags r:id="rId35"/>
                </p:custDataLst>
              </p:nvPr>
            </p:nvSpPr>
            <p:spPr>
              <a:xfrm>
                <a:off x="1920" y="1488"/>
                <a:ext cx="288" cy="624"/>
              </a:xfrm>
              <a:prstGeom prst="line">
                <a:avLst/>
              </a:prstGeom>
              <a:ln w="31750" cap="flat" cmpd="sng">
                <a:solidFill>
                  <a:srgbClr val="FF0000"/>
                </a:solidFill>
                <a:prstDash val="solid"/>
                <a:round/>
                <a:headEnd type="none" w="med" len="med"/>
                <a:tailEnd type="none" w="med" len="med"/>
              </a:ln>
            </p:spPr>
            <p:txBody>
              <a:bodyPr/>
              <a:lstStyle/>
              <a:p/>
            </p:txBody>
          </p:sp>
          <p:sp>
            <p:nvSpPr>
              <p:cNvPr id="40989" name="文本框 31773"/>
              <p:cNvSpPr txBox="1"/>
              <p:nvPr>
                <p:custDataLst>
                  <p:tags r:id="rId36"/>
                </p:custDataLst>
              </p:nvPr>
            </p:nvSpPr>
            <p:spPr>
              <a:xfrm>
                <a:off x="2112" y="1344"/>
                <a:ext cx="288" cy="290"/>
              </a:xfrm>
              <a:prstGeom prst="rect">
                <a:avLst/>
              </a:prstGeom>
              <a:noFill/>
              <a:ln w="9525">
                <a:noFill/>
              </a:ln>
            </p:spPr>
            <p:txBody>
              <a:bodyPr anchor="t">
                <a:spAutoFit/>
              </a:bodyPr>
              <a:lstStyle/>
              <a:p>
                <a:pPr>
                  <a:spcBef>
                    <a:spcPct val="50000"/>
                  </a:spcBef>
                </a:pPr>
                <a:r>
                  <a:rPr lang="en-US" altLang="zh-CN" sz="2400" b="1">
                    <a:solidFill>
                      <a:srgbClr val="FF0000"/>
                    </a:solidFill>
                    <a:latin typeface="Arial" panose="020b0604020202020204" pitchFamily="34" charset="0"/>
                    <a:ea typeface="宋体" panose="02010600030101010101" pitchFamily="2" charset="-122"/>
                  </a:rPr>
                  <a:t>a</a:t>
                </a:r>
                <a:endParaRPr lang="en-US" altLang="zh-CN" sz="2400" b="1">
                  <a:solidFill>
                    <a:srgbClr val="FF0000"/>
                  </a:solidFill>
                  <a:latin typeface="Arial" panose="020b0604020202020204" pitchFamily="34" charset="0"/>
                  <a:ea typeface="宋体" panose="02010600030101010101" pitchFamily="2" charset="-122"/>
                </a:endParaRPr>
              </a:p>
            </p:txBody>
          </p:sp>
          <p:sp>
            <p:nvSpPr>
              <p:cNvPr id="40990" name="直接连接符 31774"/>
              <p:cNvSpPr/>
              <p:nvPr>
                <p:custDataLst>
                  <p:tags r:id="rId37"/>
                </p:custDataLst>
              </p:nvPr>
            </p:nvSpPr>
            <p:spPr>
              <a:xfrm>
                <a:off x="1536" y="1584"/>
                <a:ext cx="48" cy="0"/>
              </a:xfrm>
              <a:prstGeom prst="line">
                <a:avLst/>
              </a:prstGeom>
              <a:ln w="44450" cap="flat" cmpd="sng">
                <a:solidFill>
                  <a:schemeClr val="tx1"/>
                </a:solidFill>
                <a:prstDash val="solid"/>
                <a:round/>
                <a:headEnd type="none" w="med" len="med"/>
                <a:tailEnd type="none" w="med" len="med"/>
              </a:ln>
            </p:spPr>
            <p:txBody>
              <a:bodyPr/>
              <a:lstStyle/>
              <a:p/>
            </p:txBody>
          </p:sp>
          <p:sp>
            <p:nvSpPr>
              <p:cNvPr id="40991" name="文本框 31775"/>
              <p:cNvSpPr txBox="1"/>
              <p:nvPr>
                <p:custDataLst>
                  <p:tags r:id="rId38"/>
                </p:custDataLst>
              </p:nvPr>
            </p:nvSpPr>
            <p:spPr>
              <a:xfrm>
                <a:off x="1632" y="1296"/>
                <a:ext cx="240" cy="290"/>
              </a:xfrm>
              <a:prstGeom prst="rect">
                <a:avLst/>
              </a:prstGeom>
              <a:noFill/>
              <a:ln w="9525">
                <a:noFill/>
              </a:ln>
            </p:spPr>
            <p:txBody>
              <a:bodyPr anchor="t">
                <a:spAutoFit/>
              </a:bodyPr>
              <a:lstStyle/>
              <a:p>
                <a:pPr>
                  <a:spcBef>
                    <a:spcPct val="50000"/>
                  </a:spcBef>
                </a:pPr>
                <a:r>
                  <a:rPr lang="en-US" altLang="zh-CN" sz="2400" b="1">
                    <a:latin typeface="Arial" panose="020b0604020202020204" pitchFamily="34" charset="0"/>
                    <a:ea typeface="宋体" panose="02010600030101010101" pitchFamily="2" charset="-122"/>
                  </a:rPr>
                  <a:t>A</a:t>
                </a:r>
                <a:endParaRPr lang="en-US" altLang="zh-CN" sz="2400" b="1">
                  <a:latin typeface="Arial" panose="020b0604020202020204" pitchFamily="34" charset="0"/>
                  <a:ea typeface="宋体" panose="02010600030101010101" pitchFamily="2" charset="-122"/>
                </a:endParaRPr>
              </a:p>
            </p:txBody>
          </p:sp>
          <p:sp>
            <p:nvSpPr>
              <p:cNvPr id="40992" name="直接连接符 31776"/>
              <p:cNvSpPr/>
              <p:nvPr>
                <p:custDataLst>
                  <p:tags r:id="rId39"/>
                </p:custDataLst>
              </p:nvPr>
            </p:nvSpPr>
            <p:spPr>
              <a:xfrm>
                <a:off x="1680" y="1536"/>
                <a:ext cx="48" cy="0"/>
              </a:xfrm>
              <a:prstGeom prst="line">
                <a:avLst/>
              </a:prstGeom>
              <a:ln w="44450" cap="flat" cmpd="sng">
                <a:solidFill>
                  <a:schemeClr val="tx1"/>
                </a:solidFill>
                <a:prstDash val="solid"/>
                <a:round/>
                <a:headEnd type="none" w="med" len="med"/>
                <a:tailEnd type="none" w="med" len="med"/>
              </a:ln>
            </p:spPr>
            <p:txBody>
              <a:bodyPr/>
              <a:lstStyle/>
              <a:p/>
            </p:txBody>
          </p:sp>
          <p:sp>
            <p:nvSpPr>
              <p:cNvPr id="40993" name="文本框 31777"/>
              <p:cNvSpPr txBox="1"/>
              <p:nvPr>
                <p:custDataLst>
                  <p:tags r:id="rId40"/>
                </p:custDataLst>
              </p:nvPr>
            </p:nvSpPr>
            <p:spPr>
              <a:xfrm>
                <a:off x="1728" y="1440"/>
                <a:ext cx="288" cy="290"/>
              </a:xfrm>
              <a:prstGeom prst="rect">
                <a:avLst/>
              </a:prstGeom>
              <a:noFill/>
              <a:ln w="9525">
                <a:noFill/>
              </a:ln>
            </p:spPr>
            <p:txBody>
              <a:bodyPr anchor="t">
                <a:spAutoFit/>
              </a:bodyPr>
              <a:lstStyle/>
              <a:p>
                <a:pPr>
                  <a:spcBef>
                    <a:spcPct val="50000"/>
                  </a:spcBef>
                </a:pPr>
                <a:r>
                  <a:rPr lang="en-US" altLang="zh-CN" sz="2400" b="1">
                    <a:solidFill>
                      <a:srgbClr val="FF0000"/>
                    </a:solidFill>
                    <a:latin typeface="Arial" panose="020b0604020202020204" pitchFamily="34" charset="0"/>
                    <a:ea typeface="宋体" panose="02010600030101010101" pitchFamily="2" charset="-122"/>
                  </a:rPr>
                  <a:t>a</a:t>
                </a:r>
                <a:endParaRPr lang="en-US" altLang="zh-CN" sz="2400" b="1">
                  <a:solidFill>
                    <a:srgbClr val="FF0000"/>
                  </a:solidFill>
                  <a:latin typeface="Arial" panose="020b0604020202020204" pitchFamily="34" charset="0"/>
                  <a:ea typeface="宋体" panose="02010600030101010101" pitchFamily="2" charset="-122"/>
                </a:endParaRPr>
              </a:p>
            </p:txBody>
          </p:sp>
          <p:sp>
            <p:nvSpPr>
              <p:cNvPr id="40994" name="直接连接符 31778"/>
              <p:cNvSpPr/>
              <p:nvPr>
                <p:custDataLst>
                  <p:tags r:id="rId41"/>
                </p:custDataLst>
              </p:nvPr>
            </p:nvSpPr>
            <p:spPr>
              <a:xfrm>
                <a:off x="2064" y="1536"/>
                <a:ext cx="48" cy="0"/>
              </a:xfrm>
              <a:prstGeom prst="line">
                <a:avLst/>
              </a:prstGeom>
              <a:ln w="44450" cap="flat" cmpd="sng">
                <a:solidFill>
                  <a:srgbClr val="FF0000"/>
                </a:solidFill>
                <a:prstDash val="solid"/>
                <a:round/>
                <a:headEnd type="none" w="med" len="med"/>
                <a:tailEnd type="none" w="med" len="med"/>
              </a:ln>
            </p:spPr>
            <p:txBody>
              <a:bodyPr/>
              <a:lstStyle/>
              <a:p/>
            </p:txBody>
          </p:sp>
          <p:sp>
            <p:nvSpPr>
              <p:cNvPr id="40995" name="直接连接符 31779"/>
              <p:cNvSpPr/>
              <p:nvPr>
                <p:custDataLst>
                  <p:tags r:id="rId42"/>
                </p:custDataLst>
              </p:nvPr>
            </p:nvSpPr>
            <p:spPr>
              <a:xfrm>
                <a:off x="1968" y="1584"/>
                <a:ext cx="48" cy="0"/>
              </a:xfrm>
              <a:prstGeom prst="line">
                <a:avLst/>
              </a:prstGeom>
              <a:ln w="44450" cap="flat" cmpd="sng">
                <a:solidFill>
                  <a:srgbClr val="FF0000"/>
                </a:solidFill>
                <a:prstDash val="solid"/>
                <a:round/>
                <a:headEnd type="none" w="med" len="med"/>
                <a:tailEnd type="none" w="med" len="med"/>
              </a:ln>
            </p:spPr>
            <p:txBody>
              <a:bodyPr/>
              <a:lstStyle/>
              <a:p/>
            </p:txBody>
          </p:sp>
        </p:grpSp>
      </p:grpSp>
      <p:grpSp>
        <p:nvGrpSpPr>
          <p:cNvPr id="31781" name="组合 31780"/>
          <p:cNvGrpSpPr/>
          <p:nvPr>
            <p:custDataLst>
              <p:tags r:id="rId43"/>
            </p:custDataLst>
          </p:nvPr>
        </p:nvGrpSpPr>
        <p:grpSpPr>
          <a:xfrm>
            <a:off x="6281103" y="2934335"/>
            <a:ext cx="2209800" cy="2822575"/>
            <a:chOff x="2736" y="1104"/>
            <a:chExt cx="1392" cy="1778"/>
          </a:xfrm>
        </p:grpSpPr>
        <p:sp>
          <p:nvSpPr>
            <p:cNvPr id="40997" name="文本框 31781"/>
            <p:cNvSpPr txBox="1"/>
            <p:nvPr>
              <p:custDataLst>
                <p:tags r:id="rId44"/>
              </p:custDataLst>
            </p:nvPr>
          </p:nvSpPr>
          <p:spPr>
            <a:xfrm>
              <a:off x="2736" y="2592"/>
              <a:ext cx="1392" cy="290"/>
            </a:xfrm>
            <a:prstGeom prst="rect">
              <a:avLst/>
            </a:prstGeom>
            <a:noFill/>
            <a:ln w="9525">
              <a:noFill/>
            </a:ln>
          </p:spPr>
          <p:txBody>
            <a:bodyPr anchor="t">
              <a:spAutoFit/>
            </a:bodyPr>
            <a:lstStyle/>
            <a:p>
              <a:pPr>
                <a:spcBef>
                  <a:spcPct val="50000"/>
                </a:spcBef>
              </a:pPr>
              <a:r>
                <a:rPr lang="zh-CN" altLang="en-US" sz="2400" b="1">
                  <a:latin typeface="Arial" panose="020b0604020202020204" pitchFamily="34" charset="0"/>
                  <a:ea typeface="楷体_GB2312" panose="02010609030101010101" pitchFamily="49" charset="-122"/>
                </a:rPr>
                <a:t>次级精母细胞</a:t>
              </a:r>
              <a:endParaRPr lang="zh-CN" altLang="en-US" sz="2400" b="1">
                <a:latin typeface="Arial" panose="020b0604020202020204" pitchFamily="34" charset="0"/>
                <a:ea typeface="楷体_GB2312" panose="02010609030101010101" pitchFamily="49" charset="-122"/>
              </a:endParaRPr>
            </a:p>
          </p:txBody>
        </p:sp>
        <p:grpSp>
          <p:nvGrpSpPr>
            <p:cNvPr id="40998" name="组合 31782"/>
            <p:cNvGrpSpPr/>
            <p:nvPr>
              <p:custDataLst>
                <p:tags r:id="rId45"/>
              </p:custDataLst>
            </p:nvPr>
          </p:nvGrpSpPr>
          <p:grpSpPr>
            <a:xfrm>
              <a:off x="2832" y="1104"/>
              <a:ext cx="768" cy="1488"/>
              <a:chOff x="2832" y="1104"/>
              <a:chExt cx="768" cy="1488"/>
            </a:xfrm>
          </p:grpSpPr>
          <p:sp>
            <p:nvSpPr>
              <p:cNvPr id="40999" name="椭圆 31783"/>
              <p:cNvSpPr/>
              <p:nvPr>
                <p:custDataLst>
                  <p:tags r:id="rId46"/>
                </p:custDataLst>
              </p:nvPr>
            </p:nvSpPr>
            <p:spPr>
              <a:xfrm>
                <a:off x="2832" y="1152"/>
                <a:ext cx="768" cy="720"/>
              </a:xfrm>
              <a:prstGeom prst="ellipse">
                <a:avLst/>
              </a:prstGeom>
              <a:noFill/>
              <a:ln w="3175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41000" name="椭圆 31784"/>
              <p:cNvSpPr/>
              <p:nvPr>
                <p:custDataLst>
                  <p:tags r:id="rId47"/>
                </p:custDataLst>
              </p:nvPr>
            </p:nvSpPr>
            <p:spPr>
              <a:xfrm>
                <a:off x="2832" y="1872"/>
                <a:ext cx="768" cy="720"/>
              </a:xfrm>
              <a:prstGeom prst="ellipse">
                <a:avLst/>
              </a:prstGeom>
              <a:noFill/>
              <a:ln w="3175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41001" name="直接连接符 31785"/>
              <p:cNvSpPr/>
              <p:nvPr>
                <p:custDataLst>
                  <p:tags r:id="rId48"/>
                </p:custDataLst>
              </p:nvPr>
            </p:nvSpPr>
            <p:spPr>
              <a:xfrm flipH="1">
                <a:off x="3120" y="1296"/>
                <a:ext cx="0" cy="0"/>
              </a:xfrm>
              <a:prstGeom prst="line">
                <a:avLst/>
              </a:prstGeom>
              <a:ln w="9525" cap="flat" cmpd="sng">
                <a:solidFill>
                  <a:schemeClr val="tx1"/>
                </a:solidFill>
                <a:prstDash val="solid"/>
                <a:round/>
                <a:headEnd type="none" w="med" len="med"/>
                <a:tailEnd type="none" w="med" len="med"/>
              </a:ln>
            </p:spPr>
            <p:txBody>
              <a:bodyPr/>
              <a:lstStyle/>
              <a:p/>
            </p:txBody>
          </p:sp>
          <p:sp>
            <p:nvSpPr>
              <p:cNvPr id="41002" name="文本框 31786"/>
              <p:cNvSpPr txBox="1"/>
              <p:nvPr>
                <p:custDataLst>
                  <p:tags r:id="rId49"/>
                </p:custDataLst>
              </p:nvPr>
            </p:nvSpPr>
            <p:spPr>
              <a:xfrm>
                <a:off x="2832" y="1296"/>
                <a:ext cx="283" cy="290"/>
              </a:xfrm>
              <a:prstGeom prst="rect">
                <a:avLst/>
              </a:prstGeom>
              <a:noFill/>
              <a:ln w="9525">
                <a:noFill/>
              </a:ln>
            </p:spPr>
            <p:txBody>
              <a:bodyPr anchor="t">
                <a:spAutoFit/>
              </a:bodyPr>
              <a:lstStyle/>
              <a:p>
                <a:pPr>
                  <a:spcBef>
                    <a:spcPct val="50000"/>
                  </a:spcBef>
                </a:pPr>
                <a:r>
                  <a:rPr lang="en-US" altLang="zh-CN" sz="2400" b="1">
                    <a:latin typeface="Arial" panose="020b0604020202020204" pitchFamily="34" charset="0"/>
                    <a:ea typeface="宋体" panose="02010600030101010101" pitchFamily="2" charset="-122"/>
                  </a:rPr>
                  <a:t>A</a:t>
                </a:r>
                <a:endParaRPr lang="en-US" altLang="zh-CN" sz="2400" b="1">
                  <a:latin typeface="Arial" panose="020b0604020202020204" pitchFamily="34" charset="0"/>
                  <a:ea typeface="宋体" panose="02010600030101010101" pitchFamily="2" charset="-122"/>
                </a:endParaRPr>
              </a:p>
            </p:txBody>
          </p:sp>
          <p:sp>
            <p:nvSpPr>
              <p:cNvPr id="41003" name="直接连接符 31787"/>
              <p:cNvSpPr/>
              <p:nvPr>
                <p:custDataLst>
                  <p:tags r:id="rId50"/>
                </p:custDataLst>
              </p:nvPr>
            </p:nvSpPr>
            <p:spPr>
              <a:xfrm flipH="1">
                <a:off x="3164" y="1200"/>
                <a:ext cx="4" cy="639"/>
              </a:xfrm>
              <a:prstGeom prst="line">
                <a:avLst/>
              </a:prstGeom>
              <a:ln w="31750" cap="flat" cmpd="sng">
                <a:solidFill>
                  <a:schemeClr val="tx1"/>
                </a:solidFill>
                <a:prstDash val="solid"/>
                <a:round/>
                <a:headEnd type="none" w="med" len="med"/>
                <a:tailEnd type="none" w="med" len="med"/>
              </a:ln>
            </p:spPr>
            <p:txBody>
              <a:bodyPr/>
              <a:lstStyle/>
              <a:p/>
            </p:txBody>
          </p:sp>
          <p:sp>
            <p:nvSpPr>
              <p:cNvPr id="41004" name="直接连接符 31788"/>
              <p:cNvSpPr/>
              <p:nvPr>
                <p:custDataLst>
                  <p:tags r:id="rId51"/>
                </p:custDataLst>
              </p:nvPr>
            </p:nvSpPr>
            <p:spPr>
              <a:xfrm>
                <a:off x="3024" y="1248"/>
                <a:ext cx="336" cy="528"/>
              </a:xfrm>
              <a:prstGeom prst="line">
                <a:avLst/>
              </a:prstGeom>
              <a:ln w="31750" cap="flat" cmpd="sng">
                <a:solidFill>
                  <a:schemeClr val="tx1"/>
                </a:solidFill>
                <a:prstDash val="solid"/>
                <a:round/>
                <a:headEnd type="none" w="med" len="med"/>
                <a:tailEnd type="none" w="med" len="med"/>
              </a:ln>
            </p:spPr>
            <p:txBody>
              <a:bodyPr/>
              <a:lstStyle/>
              <a:p/>
            </p:txBody>
          </p:sp>
          <p:sp>
            <p:nvSpPr>
              <p:cNvPr id="41005" name="直接连接符 31789"/>
              <p:cNvSpPr/>
              <p:nvPr>
                <p:custDataLst>
                  <p:tags r:id="rId52"/>
                </p:custDataLst>
              </p:nvPr>
            </p:nvSpPr>
            <p:spPr>
              <a:xfrm>
                <a:off x="3024" y="1344"/>
                <a:ext cx="57" cy="1"/>
              </a:xfrm>
              <a:prstGeom prst="line">
                <a:avLst/>
              </a:prstGeom>
              <a:ln w="44450" cap="flat" cmpd="sng">
                <a:solidFill>
                  <a:schemeClr val="tx1"/>
                </a:solidFill>
                <a:prstDash val="solid"/>
                <a:round/>
                <a:headEnd type="none" w="med" len="med"/>
                <a:tailEnd type="none" w="med" len="med"/>
              </a:ln>
            </p:spPr>
            <p:txBody>
              <a:bodyPr/>
              <a:lstStyle/>
              <a:p/>
            </p:txBody>
          </p:sp>
          <p:sp>
            <p:nvSpPr>
              <p:cNvPr id="41006" name="文本框 31790"/>
              <p:cNvSpPr txBox="1"/>
              <p:nvPr>
                <p:custDataLst>
                  <p:tags r:id="rId53"/>
                </p:custDataLst>
              </p:nvPr>
            </p:nvSpPr>
            <p:spPr>
              <a:xfrm>
                <a:off x="3168" y="1104"/>
                <a:ext cx="283" cy="290"/>
              </a:xfrm>
              <a:prstGeom prst="rect">
                <a:avLst/>
              </a:prstGeom>
              <a:noFill/>
              <a:ln w="9525">
                <a:noFill/>
              </a:ln>
            </p:spPr>
            <p:txBody>
              <a:bodyPr anchor="t">
                <a:spAutoFit/>
              </a:bodyPr>
              <a:lstStyle/>
              <a:p>
                <a:pPr>
                  <a:spcBef>
                    <a:spcPct val="50000"/>
                  </a:spcBef>
                </a:pPr>
                <a:r>
                  <a:rPr lang="en-US" altLang="zh-CN" sz="2400" b="1">
                    <a:latin typeface="Arial" panose="020b0604020202020204" pitchFamily="34" charset="0"/>
                    <a:ea typeface="宋体" panose="02010600030101010101" pitchFamily="2" charset="-122"/>
                  </a:rPr>
                  <a:t>A</a:t>
                </a:r>
                <a:endParaRPr lang="en-US" altLang="zh-CN" sz="2400" b="1">
                  <a:latin typeface="Arial" panose="020b0604020202020204" pitchFamily="34" charset="0"/>
                  <a:ea typeface="宋体" panose="02010600030101010101" pitchFamily="2" charset="-122"/>
                </a:endParaRPr>
              </a:p>
            </p:txBody>
          </p:sp>
          <p:sp>
            <p:nvSpPr>
              <p:cNvPr id="41007" name="直接连接符 31791"/>
              <p:cNvSpPr/>
              <p:nvPr>
                <p:custDataLst>
                  <p:tags r:id="rId54"/>
                </p:custDataLst>
              </p:nvPr>
            </p:nvSpPr>
            <p:spPr>
              <a:xfrm>
                <a:off x="3168" y="1296"/>
                <a:ext cx="57" cy="1"/>
              </a:xfrm>
              <a:prstGeom prst="line">
                <a:avLst/>
              </a:prstGeom>
              <a:ln w="44450" cap="flat" cmpd="sng">
                <a:solidFill>
                  <a:schemeClr val="tx1"/>
                </a:solidFill>
                <a:prstDash val="solid"/>
                <a:round/>
                <a:headEnd type="none" w="med" len="med"/>
                <a:tailEnd type="none" w="med" len="med"/>
              </a:ln>
            </p:spPr>
            <p:txBody>
              <a:bodyPr/>
              <a:lstStyle/>
              <a:p/>
            </p:txBody>
          </p:sp>
          <p:sp>
            <p:nvSpPr>
              <p:cNvPr id="41008" name="直接连接符 31792"/>
              <p:cNvSpPr/>
              <p:nvPr>
                <p:custDataLst>
                  <p:tags r:id="rId55"/>
                </p:custDataLst>
              </p:nvPr>
            </p:nvSpPr>
            <p:spPr>
              <a:xfrm flipH="1">
                <a:off x="3214" y="1886"/>
                <a:ext cx="0" cy="687"/>
              </a:xfrm>
              <a:prstGeom prst="line">
                <a:avLst/>
              </a:prstGeom>
              <a:ln w="31750" cap="flat" cmpd="sng">
                <a:solidFill>
                  <a:srgbClr val="FF0000"/>
                </a:solidFill>
                <a:prstDash val="solid"/>
                <a:round/>
                <a:headEnd type="none" w="med" len="med"/>
                <a:tailEnd type="none" w="med" len="med"/>
              </a:ln>
            </p:spPr>
            <p:txBody>
              <a:bodyPr/>
              <a:lstStyle/>
              <a:p/>
            </p:txBody>
          </p:sp>
          <p:sp>
            <p:nvSpPr>
              <p:cNvPr id="41009" name="直接连接符 31793"/>
              <p:cNvSpPr/>
              <p:nvPr>
                <p:custDataLst>
                  <p:tags r:id="rId56"/>
                </p:custDataLst>
              </p:nvPr>
            </p:nvSpPr>
            <p:spPr>
              <a:xfrm>
                <a:off x="3072" y="1920"/>
                <a:ext cx="288" cy="624"/>
              </a:xfrm>
              <a:prstGeom prst="line">
                <a:avLst/>
              </a:prstGeom>
              <a:ln w="31750" cap="flat" cmpd="sng">
                <a:solidFill>
                  <a:srgbClr val="FF0000"/>
                </a:solidFill>
                <a:prstDash val="solid"/>
                <a:round/>
                <a:headEnd type="none" w="med" len="med"/>
                <a:tailEnd type="none" w="med" len="med"/>
              </a:ln>
            </p:spPr>
            <p:txBody>
              <a:bodyPr/>
              <a:lstStyle/>
              <a:p/>
            </p:txBody>
          </p:sp>
          <p:sp>
            <p:nvSpPr>
              <p:cNvPr id="41010" name="文本框 31794"/>
              <p:cNvSpPr txBox="1"/>
              <p:nvPr>
                <p:custDataLst>
                  <p:tags r:id="rId57"/>
                </p:custDataLst>
              </p:nvPr>
            </p:nvSpPr>
            <p:spPr>
              <a:xfrm>
                <a:off x="3264" y="1776"/>
                <a:ext cx="288" cy="290"/>
              </a:xfrm>
              <a:prstGeom prst="rect">
                <a:avLst/>
              </a:prstGeom>
              <a:noFill/>
              <a:ln w="9525">
                <a:noFill/>
              </a:ln>
            </p:spPr>
            <p:txBody>
              <a:bodyPr anchor="t">
                <a:spAutoFit/>
              </a:bodyPr>
              <a:lstStyle/>
              <a:p>
                <a:pPr>
                  <a:spcBef>
                    <a:spcPct val="50000"/>
                  </a:spcBef>
                </a:pPr>
                <a:r>
                  <a:rPr lang="en-US" altLang="zh-CN" sz="2400" b="1">
                    <a:solidFill>
                      <a:srgbClr val="FF0000"/>
                    </a:solidFill>
                    <a:latin typeface="Arial" panose="020b0604020202020204" pitchFamily="34" charset="0"/>
                    <a:ea typeface="宋体" panose="02010600030101010101" pitchFamily="2" charset="-122"/>
                  </a:rPr>
                  <a:t>a</a:t>
                </a:r>
                <a:endParaRPr lang="en-US" altLang="zh-CN" sz="2400" b="1">
                  <a:solidFill>
                    <a:srgbClr val="FF0000"/>
                  </a:solidFill>
                  <a:latin typeface="Arial" panose="020b0604020202020204" pitchFamily="34" charset="0"/>
                  <a:ea typeface="宋体" panose="02010600030101010101" pitchFamily="2" charset="-122"/>
                </a:endParaRPr>
              </a:p>
            </p:txBody>
          </p:sp>
          <p:sp>
            <p:nvSpPr>
              <p:cNvPr id="41011" name="文本框 31795"/>
              <p:cNvSpPr txBox="1"/>
              <p:nvPr>
                <p:custDataLst>
                  <p:tags r:id="rId58"/>
                </p:custDataLst>
              </p:nvPr>
            </p:nvSpPr>
            <p:spPr>
              <a:xfrm>
                <a:off x="2880" y="1872"/>
                <a:ext cx="288" cy="290"/>
              </a:xfrm>
              <a:prstGeom prst="rect">
                <a:avLst/>
              </a:prstGeom>
              <a:noFill/>
              <a:ln w="9525">
                <a:noFill/>
              </a:ln>
            </p:spPr>
            <p:txBody>
              <a:bodyPr anchor="t">
                <a:spAutoFit/>
              </a:bodyPr>
              <a:lstStyle/>
              <a:p>
                <a:pPr>
                  <a:spcBef>
                    <a:spcPct val="50000"/>
                  </a:spcBef>
                </a:pPr>
                <a:r>
                  <a:rPr lang="en-US" altLang="zh-CN" sz="2400" b="1">
                    <a:solidFill>
                      <a:srgbClr val="FF0000"/>
                    </a:solidFill>
                    <a:latin typeface="Arial" panose="020b0604020202020204" pitchFamily="34" charset="0"/>
                    <a:ea typeface="宋体" panose="02010600030101010101" pitchFamily="2" charset="-122"/>
                  </a:rPr>
                  <a:t>a</a:t>
                </a:r>
                <a:endParaRPr lang="en-US" altLang="zh-CN" sz="2400" b="1">
                  <a:solidFill>
                    <a:srgbClr val="FF0000"/>
                  </a:solidFill>
                  <a:latin typeface="Arial" panose="020b0604020202020204" pitchFamily="34" charset="0"/>
                  <a:ea typeface="宋体" panose="02010600030101010101" pitchFamily="2" charset="-122"/>
                </a:endParaRPr>
              </a:p>
            </p:txBody>
          </p:sp>
          <p:sp>
            <p:nvSpPr>
              <p:cNvPr id="41012" name="直接连接符 31796"/>
              <p:cNvSpPr/>
              <p:nvPr>
                <p:custDataLst>
                  <p:tags r:id="rId59"/>
                </p:custDataLst>
              </p:nvPr>
            </p:nvSpPr>
            <p:spPr>
              <a:xfrm>
                <a:off x="3216" y="1968"/>
                <a:ext cx="48" cy="0"/>
              </a:xfrm>
              <a:prstGeom prst="line">
                <a:avLst/>
              </a:prstGeom>
              <a:ln w="44450" cap="flat" cmpd="sng">
                <a:solidFill>
                  <a:srgbClr val="FF0000"/>
                </a:solidFill>
                <a:prstDash val="solid"/>
                <a:round/>
                <a:headEnd type="none" w="med" len="med"/>
                <a:tailEnd type="none" w="med" len="med"/>
              </a:ln>
            </p:spPr>
            <p:txBody>
              <a:bodyPr/>
              <a:lstStyle/>
              <a:p/>
            </p:txBody>
          </p:sp>
          <p:sp>
            <p:nvSpPr>
              <p:cNvPr id="41013" name="直接连接符 31797"/>
              <p:cNvSpPr/>
              <p:nvPr>
                <p:custDataLst>
                  <p:tags r:id="rId60"/>
                </p:custDataLst>
              </p:nvPr>
            </p:nvSpPr>
            <p:spPr>
              <a:xfrm>
                <a:off x="3120" y="2016"/>
                <a:ext cx="48" cy="0"/>
              </a:xfrm>
              <a:prstGeom prst="line">
                <a:avLst/>
              </a:prstGeom>
              <a:ln w="44450" cap="flat" cmpd="sng">
                <a:solidFill>
                  <a:srgbClr val="FF0000"/>
                </a:solidFill>
                <a:prstDash val="solid"/>
                <a:round/>
                <a:headEnd type="none" w="med" len="med"/>
                <a:tailEnd type="none" w="med" len="med"/>
              </a:ln>
            </p:spPr>
            <p:txBody>
              <a:bodyPr/>
              <a:lstStyle/>
              <a:p/>
            </p:txBody>
          </p:sp>
        </p:grpSp>
      </p:grpSp>
      <p:grpSp>
        <p:nvGrpSpPr>
          <p:cNvPr id="31799" name="组合 31798"/>
          <p:cNvGrpSpPr/>
          <p:nvPr>
            <p:custDataLst>
              <p:tags r:id="rId61"/>
            </p:custDataLst>
          </p:nvPr>
        </p:nvGrpSpPr>
        <p:grpSpPr>
          <a:xfrm>
            <a:off x="8946515" y="2400935"/>
            <a:ext cx="1524000" cy="3503613"/>
            <a:chOff x="4332" y="768"/>
            <a:chExt cx="960" cy="2207"/>
          </a:xfrm>
        </p:grpSpPr>
        <p:grpSp>
          <p:nvGrpSpPr>
            <p:cNvPr id="41015" name="组合 31799"/>
            <p:cNvGrpSpPr/>
            <p:nvPr>
              <p:custDataLst>
                <p:tags r:id="rId62"/>
              </p:custDataLst>
            </p:nvPr>
          </p:nvGrpSpPr>
          <p:grpSpPr>
            <a:xfrm>
              <a:off x="4416" y="768"/>
              <a:ext cx="480" cy="480"/>
              <a:chOff x="4416" y="0"/>
              <a:chExt cx="480" cy="480"/>
            </a:xfrm>
          </p:grpSpPr>
          <p:sp>
            <p:nvSpPr>
              <p:cNvPr id="41016" name="文本框 31800"/>
              <p:cNvSpPr txBox="1"/>
              <p:nvPr>
                <p:custDataLst>
                  <p:tags r:id="rId63"/>
                </p:custDataLst>
              </p:nvPr>
            </p:nvSpPr>
            <p:spPr>
              <a:xfrm>
                <a:off x="4608" y="96"/>
                <a:ext cx="240" cy="290"/>
              </a:xfrm>
              <a:prstGeom prst="rect">
                <a:avLst/>
              </a:prstGeom>
              <a:noFill/>
              <a:ln w="9525">
                <a:noFill/>
              </a:ln>
            </p:spPr>
            <p:txBody>
              <a:bodyPr anchor="t">
                <a:spAutoFit/>
              </a:bodyPr>
              <a:lstStyle/>
              <a:p>
                <a:pPr>
                  <a:spcBef>
                    <a:spcPct val="50000"/>
                  </a:spcBef>
                </a:pPr>
                <a:r>
                  <a:rPr lang="en-US" altLang="zh-CN" sz="2400" b="1">
                    <a:latin typeface="Arial" panose="020b0604020202020204" pitchFamily="34" charset="0"/>
                    <a:ea typeface="宋体" panose="02010600030101010101" pitchFamily="2" charset="-122"/>
                  </a:rPr>
                  <a:t>A</a:t>
                </a:r>
                <a:endParaRPr lang="en-US" altLang="zh-CN" sz="2400" b="1">
                  <a:latin typeface="Arial" panose="020b0604020202020204" pitchFamily="34" charset="0"/>
                  <a:ea typeface="宋体" panose="02010600030101010101" pitchFamily="2" charset="-122"/>
                </a:endParaRPr>
              </a:p>
            </p:txBody>
          </p:sp>
          <p:sp>
            <p:nvSpPr>
              <p:cNvPr id="41017" name="椭圆 31801"/>
              <p:cNvSpPr/>
              <p:nvPr>
                <p:custDataLst>
                  <p:tags r:id="rId64"/>
                </p:custDataLst>
              </p:nvPr>
            </p:nvSpPr>
            <p:spPr>
              <a:xfrm>
                <a:off x="4416" y="0"/>
                <a:ext cx="480" cy="480"/>
              </a:xfrm>
              <a:prstGeom prst="ellipse">
                <a:avLst/>
              </a:prstGeom>
              <a:noFill/>
              <a:ln w="3175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41018" name="直接连接符 31802"/>
              <p:cNvSpPr/>
              <p:nvPr>
                <p:custDataLst>
                  <p:tags r:id="rId65"/>
                </p:custDataLst>
              </p:nvPr>
            </p:nvSpPr>
            <p:spPr>
              <a:xfrm flipH="1">
                <a:off x="4656" y="96"/>
                <a:ext cx="0" cy="336"/>
              </a:xfrm>
              <a:prstGeom prst="line">
                <a:avLst/>
              </a:prstGeom>
              <a:ln w="38100" cap="flat" cmpd="sng">
                <a:solidFill>
                  <a:schemeClr val="tx1"/>
                </a:solidFill>
                <a:prstDash val="solid"/>
                <a:round/>
                <a:headEnd type="none" w="med" len="med"/>
                <a:tailEnd type="none" w="med" len="med"/>
              </a:ln>
            </p:spPr>
            <p:txBody>
              <a:bodyPr/>
              <a:lstStyle/>
              <a:p/>
            </p:txBody>
          </p:sp>
        </p:grpSp>
        <p:sp>
          <p:nvSpPr>
            <p:cNvPr id="41019" name="文本框 31803"/>
            <p:cNvSpPr txBox="1"/>
            <p:nvPr>
              <p:custDataLst>
                <p:tags r:id="rId66"/>
              </p:custDataLst>
            </p:nvPr>
          </p:nvSpPr>
          <p:spPr>
            <a:xfrm>
              <a:off x="4608" y="1872"/>
              <a:ext cx="288" cy="290"/>
            </a:xfrm>
            <a:prstGeom prst="rect">
              <a:avLst/>
            </a:prstGeom>
            <a:noFill/>
            <a:ln w="9525">
              <a:noFill/>
            </a:ln>
          </p:spPr>
          <p:txBody>
            <a:bodyPr anchor="t">
              <a:spAutoFit/>
            </a:bodyPr>
            <a:lstStyle/>
            <a:p>
              <a:pPr>
                <a:spcBef>
                  <a:spcPct val="50000"/>
                </a:spcBef>
              </a:pPr>
              <a:r>
                <a:rPr lang="en-US" altLang="zh-CN" sz="2400" b="1">
                  <a:solidFill>
                    <a:srgbClr val="FF0000"/>
                  </a:solidFill>
                  <a:latin typeface="Arial" panose="020b0604020202020204" pitchFamily="34" charset="0"/>
                  <a:ea typeface="宋体" panose="02010600030101010101" pitchFamily="2" charset="-122"/>
                </a:rPr>
                <a:t>a</a:t>
              </a:r>
              <a:endParaRPr lang="en-US" altLang="zh-CN" sz="2400" b="1">
                <a:solidFill>
                  <a:srgbClr val="FF0000"/>
                </a:solidFill>
                <a:latin typeface="Arial" panose="020b0604020202020204" pitchFamily="34" charset="0"/>
                <a:ea typeface="宋体" panose="02010600030101010101" pitchFamily="2" charset="-122"/>
              </a:endParaRPr>
            </a:p>
          </p:txBody>
        </p:sp>
        <p:sp>
          <p:nvSpPr>
            <p:cNvPr id="41020" name="椭圆 31804"/>
            <p:cNvSpPr/>
            <p:nvPr>
              <p:custDataLst>
                <p:tags r:id="rId67"/>
              </p:custDataLst>
            </p:nvPr>
          </p:nvSpPr>
          <p:spPr>
            <a:xfrm>
              <a:off x="4416" y="1776"/>
              <a:ext cx="480" cy="480"/>
            </a:xfrm>
            <a:prstGeom prst="ellipse">
              <a:avLst/>
            </a:prstGeom>
            <a:noFill/>
            <a:ln w="31750" cap="flat" cmpd="sng">
              <a:solidFill>
                <a:schemeClr val="tx1"/>
              </a:solidFill>
              <a:prstDash val="solid"/>
              <a:round/>
              <a:headEnd type="none" w="med" len="med"/>
              <a:tailEnd type="none" w="med" len="med"/>
            </a:ln>
          </p:spPr>
          <p:txBody>
            <a:bodyPr wrap="none" anchor="ctr"/>
            <a:lstStyle/>
            <a:p>
              <a:pPr algn="ctr"/>
              <a:endParaRPr lang="zh-CN" altLang="en-US" b="1">
                <a:latin typeface="Arial" panose="020b0604020202020204" pitchFamily="34" charset="0"/>
                <a:ea typeface="宋体" panose="02010600030101010101" pitchFamily="2" charset="-122"/>
              </a:endParaRPr>
            </a:p>
          </p:txBody>
        </p:sp>
        <p:sp>
          <p:nvSpPr>
            <p:cNvPr id="41021" name="直接连接符 31805"/>
            <p:cNvSpPr/>
            <p:nvPr>
              <p:custDataLst>
                <p:tags r:id="rId68"/>
              </p:custDataLst>
            </p:nvPr>
          </p:nvSpPr>
          <p:spPr>
            <a:xfrm flipH="1">
              <a:off x="4656" y="1872"/>
              <a:ext cx="0" cy="336"/>
            </a:xfrm>
            <a:prstGeom prst="line">
              <a:avLst/>
            </a:prstGeom>
            <a:ln w="38100" cap="flat" cmpd="sng">
              <a:solidFill>
                <a:srgbClr val="FF0000"/>
              </a:solidFill>
              <a:prstDash val="solid"/>
              <a:round/>
              <a:headEnd type="none" w="med" len="med"/>
              <a:tailEnd type="none" w="med" len="med"/>
            </a:ln>
          </p:spPr>
          <p:txBody>
            <a:bodyPr/>
            <a:lstStyle/>
            <a:p/>
          </p:txBody>
        </p:sp>
        <p:grpSp>
          <p:nvGrpSpPr>
            <p:cNvPr id="41022" name="组合 31806"/>
            <p:cNvGrpSpPr/>
            <p:nvPr>
              <p:custDataLst>
                <p:tags r:id="rId69"/>
              </p:custDataLst>
            </p:nvPr>
          </p:nvGrpSpPr>
          <p:grpSpPr>
            <a:xfrm>
              <a:off x="4416" y="1248"/>
              <a:ext cx="480" cy="480"/>
              <a:chOff x="4416" y="0"/>
              <a:chExt cx="480" cy="480"/>
            </a:xfrm>
          </p:grpSpPr>
          <p:sp>
            <p:nvSpPr>
              <p:cNvPr id="41023" name="文本框 31807"/>
              <p:cNvSpPr txBox="1"/>
              <p:nvPr>
                <p:custDataLst>
                  <p:tags r:id="rId70"/>
                </p:custDataLst>
              </p:nvPr>
            </p:nvSpPr>
            <p:spPr>
              <a:xfrm>
                <a:off x="4608" y="96"/>
                <a:ext cx="240" cy="290"/>
              </a:xfrm>
              <a:prstGeom prst="rect">
                <a:avLst/>
              </a:prstGeom>
              <a:noFill/>
              <a:ln w="9525">
                <a:noFill/>
              </a:ln>
            </p:spPr>
            <p:txBody>
              <a:bodyPr anchor="t">
                <a:spAutoFit/>
              </a:bodyPr>
              <a:lstStyle/>
              <a:p>
                <a:pPr>
                  <a:spcBef>
                    <a:spcPct val="50000"/>
                  </a:spcBef>
                </a:pPr>
                <a:r>
                  <a:rPr lang="en-US" altLang="zh-CN" sz="2400" b="1">
                    <a:latin typeface="Arial" panose="020b0604020202020204" pitchFamily="34" charset="0"/>
                    <a:ea typeface="宋体" panose="02010600030101010101" pitchFamily="2" charset="-122"/>
                  </a:rPr>
                  <a:t>A</a:t>
                </a:r>
                <a:endParaRPr lang="en-US" altLang="zh-CN" sz="2400" b="1">
                  <a:latin typeface="Arial" panose="020b0604020202020204" pitchFamily="34" charset="0"/>
                  <a:ea typeface="宋体" panose="02010600030101010101" pitchFamily="2" charset="-122"/>
                </a:endParaRPr>
              </a:p>
            </p:txBody>
          </p:sp>
          <p:sp>
            <p:nvSpPr>
              <p:cNvPr id="41024" name="椭圆 31808"/>
              <p:cNvSpPr/>
              <p:nvPr>
                <p:custDataLst>
                  <p:tags r:id="rId71"/>
                </p:custDataLst>
              </p:nvPr>
            </p:nvSpPr>
            <p:spPr>
              <a:xfrm>
                <a:off x="4416" y="0"/>
                <a:ext cx="480" cy="480"/>
              </a:xfrm>
              <a:prstGeom prst="ellipse">
                <a:avLst/>
              </a:prstGeom>
              <a:noFill/>
              <a:ln w="3175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41025" name="直接连接符 31809"/>
              <p:cNvSpPr/>
              <p:nvPr>
                <p:custDataLst>
                  <p:tags r:id="rId72"/>
                </p:custDataLst>
              </p:nvPr>
            </p:nvSpPr>
            <p:spPr>
              <a:xfrm flipH="1">
                <a:off x="4656" y="96"/>
                <a:ext cx="0" cy="336"/>
              </a:xfrm>
              <a:prstGeom prst="line">
                <a:avLst/>
              </a:prstGeom>
              <a:ln w="38100" cap="flat" cmpd="sng">
                <a:solidFill>
                  <a:schemeClr val="tx1"/>
                </a:solidFill>
                <a:prstDash val="solid"/>
                <a:round/>
                <a:headEnd type="none" w="med" len="med"/>
                <a:tailEnd type="none" w="med" len="med"/>
              </a:ln>
            </p:spPr>
            <p:txBody>
              <a:bodyPr/>
              <a:lstStyle/>
              <a:p/>
            </p:txBody>
          </p:sp>
        </p:grpSp>
        <p:sp>
          <p:nvSpPr>
            <p:cNvPr id="41026" name="文本框 31810"/>
            <p:cNvSpPr txBox="1"/>
            <p:nvPr>
              <p:custDataLst>
                <p:tags r:id="rId73"/>
              </p:custDataLst>
            </p:nvPr>
          </p:nvSpPr>
          <p:spPr>
            <a:xfrm>
              <a:off x="4608" y="2352"/>
              <a:ext cx="288" cy="290"/>
            </a:xfrm>
            <a:prstGeom prst="rect">
              <a:avLst/>
            </a:prstGeom>
            <a:noFill/>
            <a:ln w="9525">
              <a:noFill/>
            </a:ln>
          </p:spPr>
          <p:txBody>
            <a:bodyPr anchor="t">
              <a:spAutoFit/>
            </a:bodyPr>
            <a:lstStyle/>
            <a:p>
              <a:pPr>
                <a:spcBef>
                  <a:spcPct val="50000"/>
                </a:spcBef>
              </a:pPr>
              <a:r>
                <a:rPr lang="en-US" altLang="zh-CN" sz="2400" b="1">
                  <a:solidFill>
                    <a:srgbClr val="FF0000"/>
                  </a:solidFill>
                  <a:latin typeface="Arial" panose="020b0604020202020204" pitchFamily="34" charset="0"/>
                  <a:ea typeface="宋体" panose="02010600030101010101" pitchFamily="2" charset="-122"/>
                </a:rPr>
                <a:t>a</a:t>
              </a:r>
              <a:endParaRPr lang="en-US" altLang="zh-CN" sz="2400" b="1">
                <a:solidFill>
                  <a:srgbClr val="FF0000"/>
                </a:solidFill>
                <a:latin typeface="Arial" panose="020b0604020202020204" pitchFamily="34" charset="0"/>
                <a:ea typeface="宋体" panose="02010600030101010101" pitchFamily="2" charset="-122"/>
              </a:endParaRPr>
            </a:p>
          </p:txBody>
        </p:sp>
        <p:sp>
          <p:nvSpPr>
            <p:cNvPr id="41027" name="椭圆 31811"/>
            <p:cNvSpPr/>
            <p:nvPr>
              <p:custDataLst>
                <p:tags r:id="rId74"/>
              </p:custDataLst>
            </p:nvPr>
          </p:nvSpPr>
          <p:spPr>
            <a:xfrm>
              <a:off x="4416" y="2256"/>
              <a:ext cx="480" cy="480"/>
            </a:xfrm>
            <a:prstGeom prst="ellipse">
              <a:avLst/>
            </a:prstGeom>
            <a:noFill/>
            <a:ln w="31750" cap="flat" cmpd="sng">
              <a:solidFill>
                <a:schemeClr val="tx1"/>
              </a:solidFill>
              <a:prstDash val="solid"/>
              <a:round/>
              <a:headEnd type="none" w="med" len="med"/>
              <a:tailEnd type="none" w="med" len="med"/>
            </a:ln>
          </p:spPr>
          <p:txBody>
            <a:bodyPr wrap="none" anchor="ctr"/>
            <a:lstStyle/>
            <a:p>
              <a:pPr algn="ctr"/>
              <a:endParaRPr lang="zh-CN" altLang="en-US" b="1">
                <a:latin typeface="Arial" panose="020b0604020202020204" pitchFamily="34" charset="0"/>
                <a:ea typeface="宋体" panose="02010600030101010101" pitchFamily="2" charset="-122"/>
              </a:endParaRPr>
            </a:p>
          </p:txBody>
        </p:sp>
        <p:sp>
          <p:nvSpPr>
            <p:cNvPr id="41028" name="直接连接符 31812"/>
            <p:cNvSpPr/>
            <p:nvPr>
              <p:custDataLst>
                <p:tags r:id="rId75"/>
              </p:custDataLst>
            </p:nvPr>
          </p:nvSpPr>
          <p:spPr>
            <a:xfrm flipH="1">
              <a:off x="4656" y="2352"/>
              <a:ext cx="0" cy="336"/>
            </a:xfrm>
            <a:prstGeom prst="line">
              <a:avLst/>
            </a:prstGeom>
            <a:ln w="38100" cap="flat" cmpd="sng">
              <a:solidFill>
                <a:srgbClr val="FF0000"/>
              </a:solidFill>
              <a:prstDash val="solid"/>
              <a:round/>
              <a:headEnd type="none" w="med" len="med"/>
              <a:tailEnd type="none" w="med" len="med"/>
            </a:ln>
          </p:spPr>
          <p:txBody>
            <a:bodyPr/>
            <a:lstStyle/>
            <a:p/>
          </p:txBody>
        </p:sp>
        <p:sp>
          <p:nvSpPr>
            <p:cNvPr id="41029" name="文本框 31813"/>
            <p:cNvSpPr txBox="1"/>
            <p:nvPr>
              <p:custDataLst>
                <p:tags r:id="rId76"/>
              </p:custDataLst>
            </p:nvPr>
          </p:nvSpPr>
          <p:spPr>
            <a:xfrm>
              <a:off x="4332" y="2685"/>
              <a:ext cx="960" cy="290"/>
            </a:xfrm>
            <a:prstGeom prst="rect">
              <a:avLst/>
            </a:prstGeom>
            <a:noFill/>
            <a:ln w="9525">
              <a:noFill/>
            </a:ln>
          </p:spPr>
          <p:txBody>
            <a:bodyPr anchor="t">
              <a:spAutoFit/>
            </a:bodyPr>
            <a:lstStyle/>
            <a:p>
              <a:pPr>
                <a:spcBef>
                  <a:spcPct val="50000"/>
                </a:spcBef>
              </a:pPr>
              <a:r>
                <a:rPr lang="zh-CN" altLang="en-US" sz="2400" b="1">
                  <a:latin typeface="Arial" panose="020b0604020202020204" pitchFamily="34" charset="0"/>
                  <a:ea typeface="楷体_GB2312" panose="02010609030101010101" pitchFamily="49" charset="-122"/>
                </a:rPr>
                <a:t>精细胞</a:t>
              </a:r>
              <a:endParaRPr lang="zh-CN" altLang="en-US" sz="2400" b="1">
                <a:latin typeface="Arial" panose="020b0604020202020204" pitchFamily="34" charset="0"/>
                <a:ea typeface="楷体_GB2312" panose="02010609030101010101" pitchFamily="49" charset="-122"/>
              </a:endParaRPr>
            </a:p>
          </p:txBody>
        </p:sp>
        <p:sp>
          <p:nvSpPr>
            <p:cNvPr id="41030" name="直接连接符 31814"/>
            <p:cNvSpPr/>
            <p:nvPr>
              <p:custDataLst>
                <p:tags r:id="rId77"/>
              </p:custDataLst>
            </p:nvPr>
          </p:nvSpPr>
          <p:spPr>
            <a:xfrm>
              <a:off x="4608" y="912"/>
              <a:ext cx="96" cy="0"/>
            </a:xfrm>
            <a:prstGeom prst="line">
              <a:avLst/>
            </a:prstGeom>
            <a:ln w="44450" cap="flat" cmpd="sng">
              <a:solidFill>
                <a:schemeClr val="tx1"/>
              </a:solidFill>
              <a:prstDash val="solid"/>
              <a:round/>
              <a:headEnd type="none" w="med" len="med"/>
              <a:tailEnd type="none" w="med" len="med"/>
            </a:ln>
          </p:spPr>
          <p:txBody>
            <a:bodyPr/>
            <a:lstStyle/>
            <a:p/>
          </p:txBody>
        </p:sp>
        <p:sp>
          <p:nvSpPr>
            <p:cNvPr id="41031" name="直接连接符 31815"/>
            <p:cNvSpPr/>
            <p:nvPr>
              <p:custDataLst>
                <p:tags r:id="rId78"/>
              </p:custDataLst>
            </p:nvPr>
          </p:nvSpPr>
          <p:spPr>
            <a:xfrm>
              <a:off x="4608" y="1392"/>
              <a:ext cx="96" cy="0"/>
            </a:xfrm>
            <a:prstGeom prst="line">
              <a:avLst/>
            </a:prstGeom>
            <a:ln w="44450" cap="flat" cmpd="sng">
              <a:solidFill>
                <a:schemeClr val="tx1"/>
              </a:solidFill>
              <a:prstDash val="solid"/>
              <a:round/>
              <a:headEnd type="none" w="med" len="med"/>
              <a:tailEnd type="none" w="med" len="med"/>
            </a:ln>
          </p:spPr>
          <p:txBody>
            <a:bodyPr/>
            <a:lstStyle/>
            <a:p/>
          </p:txBody>
        </p:sp>
        <p:sp>
          <p:nvSpPr>
            <p:cNvPr id="41032" name="直接连接符 31816"/>
            <p:cNvSpPr/>
            <p:nvPr>
              <p:custDataLst>
                <p:tags r:id="rId79"/>
              </p:custDataLst>
            </p:nvPr>
          </p:nvSpPr>
          <p:spPr>
            <a:xfrm>
              <a:off x="4608" y="1920"/>
              <a:ext cx="96" cy="0"/>
            </a:xfrm>
            <a:prstGeom prst="line">
              <a:avLst/>
            </a:prstGeom>
            <a:ln w="44450" cap="flat" cmpd="sng">
              <a:solidFill>
                <a:srgbClr val="FF0000"/>
              </a:solidFill>
              <a:prstDash val="solid"/>
              <a:round/>
              <a:headEnd type="none" w="med" len="med"/>
              <a:tailEnd type="none" w="med" len="med"/>
            </a:ln>
          </p:spPr>
          <p:txBody>
            <a:bodyPr/>
            <a:lstStyle/>
            <a:p/>
          </p:txBody>
        </p:sp>
        <p:sp>
          <p:nvSpPr>
            <p:cNvPr id="41033" name="直接连接符 31817"/>
            <p:cNvSpPr/>
            <p:nvPr>
              <p:custDataLst>
                <p:tags r:id="rId80"/>
              </p:custDataLst>
            </p:nvPr>
          </p:nvSpPr>
          <p:spPr>
            <a:xfrm>
              <a:off x="4608" y="2400"/>
              <a:ext cx="96" cy="0"/>
            </a:xfrm>
            <a:prstGeom prst="line">
              <a:avLst/>
            </a:prstGeom>
            <a:ln w="44450" cap="flat" cmpd="sng">
              <a:solidFill>
                <a:srgbClr val="FF0000"/>
              </a:solidFill>
              <a:prstDash val="solid"/>
              <a:round/>
              <a:headEnd type="none" w="med" len="med"/>
              <a:tailEnd type="none" w="med" len="med"/>
            </a:ln>
          </p:spPr>
          <p:txBody>
            <a:bodyPr/>
            <a:lstStyle/>
            <a:p/>
          </p:txBody>
        </p:sp>
      </p:grpSp>
      <p:sp>
        <p:nvSpPr>
          <p:cNvPr id="5" name="文本框 4"/>
          <p:cNvSpPr txBox="1"/>
          <p:nvPr>
            <p:custDataLst>
              <p:tags r:id="rId81"/>
            </p:custDataLst>
          </p:nvPr>
        </p:nvSpPr>
        <p:spPr>
          <a:xfrm>
            <a:off x="1834198" y="6057265"/>
            <a:ext cx="4360862" cy="521970"/>
          </a:xfrm>
          <a:prstGeom prst="rect">
            <a:avLst/>
          </a:prstGeom>
          <a:noFill/>
          <a:ln w="9525">
            <a:noFill/>
          </a:ln>
        </p:spPr>
        <p:txBody>
          <a:bodyPr wrap="square" anchor="t">
            <a:spAutoFit/>
          </a:bodyPr>
          <a:lstStyle/>
          <a:p>
            <a:pPr>
              <a:spcBef>
                <a:spcPct val="50000"/>
              </a:spcBef>
            </a:pPr>
            <a:r>
              <a:rPr lang="zh-CN" altLang="en-US" sz="2800" b="1">
                <a:latin typeface="Arial" panose="020b0604020202020204" pitchFamily="34" charset="0"/>
                <a:ea typeface="宋体" panose="02010600030101010101" pitchFamily="2" charset="-122"/>
              </a:rPr>
              <a:t>等位基因分离的时间：</a:t>
            </a:r>
            <a:endParaRPr lang="zh-CN" altLang="en-US" sz="2800" b="1">
              <a:latin typeface="Arial" panose="020b0604020202020204" pitchFamily="34" charset="0"/>
              <a:ea typeface="宋体" panose="02010600030101010101" pitchFamily="2" charset="-122"/>
            </a:endParaRPr>
          </a:p>
        </p:txBody>
      </p:sp>
      <p:sp>
        <p:nvSpPr>
          <p:cNvPr id="7" name="文本框 6"/>
          <p:cNvSpPr txBox="1"/>
          <p:nvPr>
            <p:custDataLst>
              <p:tags r:id="rId82"/>
            </p:custDataLst>
          </p:nvPr>
        </p:nvSpPr>
        <p:spPr>
          <a:xfrm>
            <a:off x="5345113" y="6057265"/>
            <a:ext cx="4115435" cy="521970"/>
          </a:xfrm>
          <a:prstGeom prst="rect">
            <a:avLst/>
          </a:prstGeom>
          <a:noFill/>
          <a:ln w="9525">
            <a:noFill/>
          </a:ln>
        </p:spPr>
        <p:txBody>
          <a:bodyPr wrap="none" anchor="t">
            <a:spAutoFit/>
          </a:bodyPr>
          <a:lstStyle/>
          <a:p>
            <a:pPr>
              <a:spcBef>
                <a:spcPct val="50000"/>
              </a:spcBef>
            </a:pPr>
            <a:r>
              <a:rPr lang="zh-CN" altLang="en-US" sz="2800" b="1">
                <a:solidFill>
                  <a:srgbClr val="FF0000"/>
                </a:solidFill>
                <a:latin typeface="Arial" panose="020b0604020202020204" pitchFamily="34" charset="0"/>
                <a:ea typeface="宋体" panose="02010600030101010101" pitchFamily="2" charset="-122"/>
              </a:rPr>
              <a:t>减数分裂第一次分裂后期</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1754"/>
                                        </p:tgtEl>
                                        <p:attrNameLst>
                                          <p:attrName>style.visibility</p:attrName>
                                        </p:attrNameLst>
                                      </p:cBhvr>
                                      <p:to>
                                        <p:strVal val="visible"/>
                                      </p:to>
                                    </p:set>
                                    <p:animEffect transition="in" filter="blinds(horizontal)">
                                      <p:cBhvr>
                                        <p:cTn id="15" dur="500"/>
                                        <p:tgtEl>
                                          <p:spTgt spid="31754"/>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1765"/>
                                        </p:tgtEl>
                                        <p:attrNameLst>
                                          <p:attrName>style.visibility</p:attrName>
                                        </p:attrNameLst>
                                      </p:cBhvr>
                                      <p:to>
                                        <p:strVal val="visible"/>
                                      </p:to>
                                    </p:set>
                                    <p:animEffect transition="in" filter="box(in)">
                                      <p:cBhvr>
                                        <p:cTn id="20" dur="500"/>
                                        <p:tgtEl>
                                          <p:spTgt spid="31765"/>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1746"/>
                                        </p:tgtEl>
                                        <p:attrNameLst>
                                          <p:attrName>style.visibility</p:attrName>
                                        </p:attrNameLst>
                                      </p:cBhvr>
                                      <p:to>
                                        <p:strVal val="visible"/>
                                      </p:to>
                                    </p:set>
                                    <p:animEffect transition="in" filter="box(in)">
                                      <p:cBhvr>
                                        <p:cTn id="25" dur="500"/>
                                        <p:tgtEl>
                                          <p:spTgt spid="31746"/>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31781"/>
                                        </p:tgtEl>
                                        <p:attrNameLst>
                                          <p:attrName>style.visibility</p:attrName>
                                        </p:attrNameLst>
                                      </p:cBhvr>
                                      <p:to>
                                        <p:strVal val="visible"/>
                                      </p:to>
                                    </p:set>
                                    <p:animEffect transition="in" filter="box(in)">
                                      <p:cBhvr>
                                        <p:cTn id="30" dur="500"/>
                                        <p:tgtEl>
                                          <p:spTgt spid="31781"/>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1749"/>
                                        </p:tgtEl>
                                        <p:attrNameLst>
                                          <p:attrName>style.visibility</p:attrName>
                                        </p:attrNameLst>
                                      </p:cBhvr>
                                      <p:to>
                                        <p:strVal val="visible"/>
                                      </p:to>
                                    </p:set>
                                    <p:animEffect transition="in" filter="wipe(left)">
                                      <p:cBhvr>
                                        <p:cTn id="35" dur="500"/>
                                        <p:tgtEl>
                                          <p:spTgt spid="31749"/>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31799"/>
                                        </p:tgtEl>
                                        <p:attrNameLst>
                                          <p:attrName>style.visibility</p:attrName>
                                        </p:attrNameLst>
                                      </p:cBhvr>
                                      <p:to>
                                        <p:strVal val="visible"/>
                                      </p:to>
                                    </p:set>
                                    <p:animEffect transition="in" filter="box(in)">
                                      <p:cBhvr>
                                        <p:cTn id="40" dur="500"/>
                                        <p:tgtEl>
                                          <p:spTgt spid="31799"/>
                                        </p:tgtEl>
                                      </p:cBhvr>
                                    </p:animEffect>
                                  </p:childTnLst>
                                </p:cTn>
                              </p:par>
                            </p:childTnLst>
                          </p:cTn>
                        </p:par>
                      </p:childTnLst>
                    </p:cTn>
                  </p:par>
                  <p:par>
                    <p:cTn id="41" fill="hold" nodeType="clickPar">
                      <p:stCondLst>
                        <p:cond delay="indefinite"/>
                      </p:stCondLst>
                      <p:childTnLst>
                        <p:par>
                          <p:cTn id="42" fill="hold" nodeType="after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after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5" grpId="0"/>
      <p:bldP spid="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4" name="TextBox 3"/>
          <p:cNvSpPr txBox="1">
            <a:spLocks noChangeArrowheads="1"/>
          </p:cNvSpPr>
          <p:nvPr>
            <p:custDataLst>
              <p:tags r:id="rId3"/>
            </p:custDataLst>
          </p:nvPr>
        </p:nvSpPr>
        <p:spPr bwMode="auto">
          <a:xfrm>
            <a:off x="163830" y="106045"/>
            <a:ext cx="4707890"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96" tIns="19198" rIns="38396" bIns="191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0B1BF3"/>
                </a:solidFill>
                <a:latin typeface="Times New Roman" panose="02020603050405020304" pitchFamily="18" charset="0"/>
                <a:ea typeface="黑体" panose="02010609060101010101" pitchFamily="49" charset="-122"/>
              </a:rPr>
              <a:t>2.基因的自由组合定律的实质</a:t>
            </a:r>
            <a:endParaRPr lang="zh-CN" altLang="en-US" sz="2800">
              <a:solidFill>
                <a:srgbClr val="0B1BF3"/>
              </a:solidFill>
              <a:latin typeface="Times New Roman" panose="02020603050405020304" pitchFamily="18" charset="0"/>
              <a:ea typeface="黑体" panose="02010609060101010101" pitchFamily="49" charset="-122"/>
            </a:endParaRPr>
          </a:p>
        </p:txBody>
      </p:sp>
      <p:sp>
        <p:nvSpPr>
          <p:cNvPr id="12" name="文本框 11"/>
          <p:cNvSpPr txBox="1"/>
          <p:nvPr>
            <p:custDataLst>
              <p:tags r:id="rId4"/>
            </p:custDataLst>
          </p:nvPr>
        </p:nvSpPr>
        <p:spPr>
          <a:xfrm>
            <a:off x="540385" y="636270"/>
            <a:ext cx="5819140" cy="1124585"/>
          </a:xfrm>
          <a:prstGeom prst="rect">
            <a:avLst/>
          </a:prstGeom>
          <a:noFill/>
          <a:ln w="9525">
            <a:noFill/>
          </a:ln>
        </p:spPr>
        <p:txBody>
          <a:bodyPr wrap="square" anchor="t">
            <a:spAutoFit/>
          </a:bodyPr>
          <a:lstStyle/>
          <a:p>
            <a:pPr>
              <a:lnSpc>
                <a:spcPct val="120000"/>
              </a:lnSpc>
            </a:pPr>
            <a:r>
              <a:rPr lang="zh-CN" altLang="en-US" sz="2800">
                <a:solidFill>
                  <a:schemeClr val="bg1"/>
                </a:solidFill>
                <a:latin typeface="黑体" panose="02010609060101010101" pitchFamily="49" charset="-122"/>
                <a:ea typeface="黑体" panose="02010609060101010101" pitchFamily="49" charset="-122"/>
                <a:sym typeface="Arial" panose="020b0604020202020204" pitchFamily="34" charset="0"/>
              </a:rPr>
              <a:t>　　</a:t>
            </a:r>
            <a:r>
              <a:rPr lang="zh-CN" altLang="zh-CN" sz="2800">
                <a:solidFill>
                  <a:schemeClr val="tx1"/>
                </a:solidFill>
                <a:latin typeface="黑体" panose="02010609060101010101" pitchFamily="49" charset="-122"/>
                <a:ea typeface="黑体" panose="02010609060101010101" pitchFamily="49" charset="-122"/>
                <a:sym typeface="Arial" panose="020b0604020202020204" pitchFamily="34" charset="0"/>
              </a:rPr>
              <a:t>位于非同源染色体上的非等位基因的分离或组合是互不干扰的；</a:t>
            </a:r>
            <a:endParaRPr lang="zh-CN" altLang="zh-CN" sz="2800">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15" name="文本框 14"/>
          <p:cNvSpPr txBox="1"/>
          <p:nvPr>
            <p:custDataLst>
              <p:tags r:id="rId5"/>
            </p:custDataLst>
          </p:nvPr>
        </p:nvSpPr>
        <p:spPr>
          <a:xfrm>
            <a:off x="540385" y="1699895"/>
            <a:ext cx="5624830" cy="1641475"/>
          </a:xfrm>
          <a:prstGeom prst="rect">
            <a:avLst/>
          </a:prstGeom>
          <a:noFill/>
          <a:ln w="9525">
            <a:noFill/>
          </a:ln>
        </p:spPr>
        <p:txBody>
          <a:bodyPr wrap="square" anchor="t">
            <a:spAutoFit/>
          </a:bodyPr>
          <a:lstStyle/>
          <a:p>
            <a:pPr>
              <a:lnSpc>
                <a:spcPct val="120000"/>
              </a:lnSpc>
            </a:pPr>
            <a:r>
              <a:rPr lang="zh-CN" altLang="zh-CN" sz="2800">
                <a:solidFill>
                  <a:schemeClr val="tx1"/>
                </a:solidFill>
                <a:latin typeface="黑体" panose="02010609060101010101" pitchFamily="49" charset="-122"/>
                <a:ea typeface="黑体" panose="02010609060101010101" pitchFamily="49" charset="-122"/>
                <a:sym typeface="Arial" panose="020b0604020202020204" pitchFamily="34" charset="0"/>
              </a:rPr>
              <a:t>在减数分裂过程中，</a:t>
            </a:r>
            <a:r>
              <a:rPr lang="zh-CN" altLang="zh-CN" sz="2800">
                <a:solidFill>
                  <a:srgbClr val="0000FF"/>
                </a:solidFill>
                <a:latin typeface="黑体" panose="02010609060101010101" pitchFamily="49" charset="-122"/>
                <a:ea typeface="黑体" panose="02010609060101010101" pitchFamily="49" charset="-122"/>
                <a:sym typeface="Arial" panose="020b0604020202020204" pitchFamily="34" charset="0"/>
              </a:rPr>
              <a:t>同源染色体上的等位基因彼此分离的同时</a:t>
            </a:r>
            <a:r>
              <a:rPr lang="zh-CN" altLang="zh-CN" sz="2800">
                <a:solidFill>
                  <a:schemeClr val="tx1"/>
                </a:solidFill>
                <a:latin typeface="黑体" panose="02010609060101010101" pitchFamily="49" charset="-122"/>
                <a:ea typeface="黑体" panose="02010609060101010101" pitchFamily="49" charset="-122"/>
                <a:sym typeface="Arial" panose="020b0604020202020204" pitchFamily="34" charset="0"/>
              </a:rPr>
              <a:t>，</a:t>
            </a:r>
            <a:r>
              <a:rPr lang="zh-CN" altLang="zh-CN" sz="2800">
                <a:solidFill>
                  <a:srgbClr val="FF0000"/>
                </a:solidFill>
                <a:latin typeface="黑体" panose="02010609060101010101" pitchFamily="49" charset="-122"/>
                <a:ea typeface="黑体" panose="02010609060101010101" pitchFamily="49" charset="-122"/>
                <a:sym typeface="Arial" panose="020b0604020202020204" pitchFamily="34" charset="0"/>
              </a:rPr>
              <a:t>非同源染色体上的非等位基因自由组合</a:t>
            </a:r>
            <a:r>
              <a:rPr lang="zh-CN" altLang="zh-CN" sz="2800">
                <a:solidFill>
                  <a:srgbClr val="0B1BF3"/>
                </a:solidFill>
                <a:latin typeface="黑体" panose="02010609060101010101" pitchFamily="49" charset="-122"/>
                <a:ea typeface="黑体" panose="02010609060101010101" pitchFamily="49" charset="-122"/>
                <a:sym typeface="Arial" panose="020b0604020202020204" pitchFamily="34" charset="0"/>
              </a:rPr>
              <a:t>。</a:t>
            </a:r>
            <a:endParaRPr lang="zh-CN" altLang="zh-CN" sz="2800">
              <a:solidFill>
                <a:srgbClr val="0B1BF3"/>
              </a:solidFill>
              <a:latin typeface="黑体" panose="02010609060101010101" pitchFamily="49" charset="-122"/>
              <a:ea typeface="黑体" panose="02010609060101010101" pitchFamily="49" charset="-122"/>
              <a:sym typeface="Arial" panose="020b0604020202020204" pitchFamily="34" charset="0"/>
            </a:endParaRPr>
          </a:p>
        </p:txBody>
      </p:sp>
      <p:sp>
        <p:nvSpPr>
          <p:cNvPr id="169" name="矩形 33793"/>
          <p:cNvSpPr/>
          <p:nvPr>
            <p:custDataLst>
              <p:tags r:id="rId6"/>
            </p:custDataLst>
          </p:nvPr>
        </p:nvSpPr>
        <p:spPr>
          <a:xfrm>
            <a:off x="3488055" y="3120708"/>
            <a:ext cx="9144000" cy="0"/>
          </a:xfrm>
          <a:prstGeom prst="rect">
            <a:avLst/>
          </a:prstGeom>
          <a:no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170" name="椭圆 33795"/>
          <p:cNvSpPr/>
          <p:nvPr>
            <p:custDataLst>
              <p:tags r:id="rId7"/>
            </p:custDataLst>
          </p:nvPr>
        </p:nvSpPr>
        <p:spPr>
          <a:xfrm>
            <a:off x="3736658" y="4184650"/>
            <a:ext cx="1439862" cy="1439863"/>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1" name="椭圆 170"/>
          <p:cNvSpPr/>
          <p:nvPr>
            <p:custDataLst>
              <p:tags r:id="rId8"/>
            </p:custDataLst>
          </p:nvPr>
        </p:nvSpPr>
        <p:spPr>
          <a:xfrm>
            <a:off x="5874385" y="4252913"/>
            <a:ext cx="1800225" cy="1871662"/>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2" name="椭圆 171"/>
          <p:cNvSpPr/>
          <p:nvPr>
            <p:custDataLst>
              <p:tags r:id="rId9"/>
            </p:custDataLst>
          </p:nvPr>
        </p:nvSpPr>
        <p:spPr>
          <a:xfrm>
            <a:off x="8438515" y="463550"/>
            <a:ext cx="1223963" cy="1223963"/>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3" name="椭圆 172"/>
          <p:cNvSpPr/>
          <p:nvPr>
            <p:custDataLst>
              <p:tags r:id="rId10"/>
            </p:custDataLst>
          </p:nvPr>
        </p:nvSpPr>
        <p:spPr>
          <a:xfrm>
            <a:off x="8533765" y="2024063"/>
            <a:ext cx="1223963" cy="1223962"/>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4" name="椭圆 173"/>
          <p:cNvSpPr/>
          <p:nvPr>
            <p:custDataLst>
              <p:tags r:id="rId11"/>
            </p:custDataLst>
          </p:nvPr>
        </p:nvSpPr>
        <p:spPr>
          <a:xfrm>
            <a:off x="10544810" y="211455"/>
            <a:ext cx="803275" cy="857250"/>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5" name="椭圆 174"/>
          <p:cNvSpPr/>
          <p:nvPr>
            <p:custDataLst>
              <p:tags r:id="rId12"/>
            </p:custDataLst>
          </p:nvPr>
        </p:nvSpPr>
        <p:spPr>
          <a:xfrm>
            <a:off x="10571798" y="1068705"/>
            <a:ext cx="809625" cy="812800"/>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6" name="椭圆 175"/>
          <p:cNvSpPr/>
          <p:nvPr>
            <p:custDataLst>
              <p:tags r:id="rId13"/>
            </p:custDataLst>
          </p:nvPr>
        </p:nvSpPr>
        <p:spPr>
          <a:xfrm>
            <a:off x="10571798" y="1925955"/>
            <a:ext cx="906462" cy="765175"/>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7" name="椭圆 176"/>
          <p:cNvSpPr/>
          <p:nvPr>
            <p:custDataLst>
              <p:tags r:id="rId14"/>
            </p:custDataLst>
          </p:nvPr>
        </p:nvSpPr>
        <p:spPr>
          <a:xfrm>
            <a:off x="10657840" y="2705735"/>
            <a:ext cx="864870" cy="766445"/>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8" name="直接连接符 33803"/>
          <p:cNvSpPr/>
          <p:nvPr>
            <p:custDataLst>
              <p:tags r:id="rId15"/>
            </p:custDataLst>
          </p:nvPr>
        </p:nvSpPr>
        <p:spPr>
          <a:xfrm flipH="1">
            <a:off x="4046220" y="4478338"/>
            <a:ext cx="0" cy="719137"/>
          </a:xfrm>
          <a:prstGeom prst="line">
            <a:avLst/>
          </a:prstGeom>
          <a:ln w="38100" cap="flat" cmpd="sng">
            <a:solidFill>
              <a:schemeClr val="tx1"/>
            </a:solidFill>
            <a:prstDash val="solid"/>
            <a:round/>
            <a:headEnd type="none" w="med" len="med"/>
            <a:tailEnd type="none" w="med" len="med"/>
          </a:ln>
        </p:spPr>
        <p:txBody>
          <a:bodyPr/>
          <a:lstStyle/>
          <a:p/>
        </p:txBody>
      </p:sp>
      <p:sp>
        <p:nvSpPr>
          <p:cNvPr id="179" name="直接连接符 33804"/>
          <p:cNvSpPr/>
          <p:nvPr>
            <p:custDataLst>
              <p:tags r:id="rId16"/>
            </p:custDataLst>
          </p:nvPr>
        </p:nvSpPr>
        <p:spPr>
          <a:xfrm flipH="1">
            <a:off x="4325620" y="4478338"/>
            <a:ext cx="0" cy="719137"/>
          </a:xfrm>
          <a:prstGeom prst="line">
            <a:avLst/>
          </a:prstGeom>
          <a:ln w="38100" cap="flat" cmpd="sng">
            <a:solidFill>
              <a:srgbClr val="FF3300"/>
            </a:solidFill>
            <a:prstDash val="solid"/>
            <a:round/>
            <a:headEnd type="none" w="med" len="med"/>
            <a:tailEnd type="none" w="med" len="med"/>
          </a:ln>
        </p:spPr>
        <p:txBody>
          <a:bodyPr/>
          <a:lstStyle/>
          <a:p/>
        </p:txBody>
      </p:sp>
      <p:sp>
        <p:nvSpPr>
          <p:cNvPr id="180" name="直接连接符 33805"/>
          <p:cNvSpPr/>
          <p:nvPr>
            <p:custDataLst>
              <p:tags r:id="rId17"/>
            </p:custDataLst>
          </p:nvPr>
        </p:nvSpPr>
        <p:spPr>
          <a:xfrm flipH="1">
            <a:off x="4685983" y="4838700"/>
            <a:ext cx="0" cy="539750"/>
          </a:xfrm>
          <a:prstGeom prst="line">
            <a:avLst/>
          </a:prstGeom>
          <a:ln w="38100" cap="flat" cmpd="sng">
            <a:solidFill>
              <a:schemeClr val="tx1"/>
            </a:solidFill>
            <a:prstDash val="solid"/>
            <a:round/>
            <a:headEnd type="none" w="med" len="med"/>
            <a:tailEnd type="none" w="med" len="med"/>
          </a:ln>
        </p:spPr>
        <p:txBody>
          <a:bodyPr/>
          <a:lstStyle/>
          <a:p/>
        </p:txBody>
      </p:sp>
      <p:sp>
        <p:nvSpPr>
          <p:cNvPr id="181" name="直接连接符 33806"/>
          <p:cNvSpPr/>
          <p:nvPr>
            <p:custDataLst>
              <p:tags r:id="rId18"/>
            </p:custDataLst>
          </p:nvPr>
        </p:nvSpPr>
        <p:spPr>
          <a:xfrm flipH="1">
            <a:off x="4938395" y="4859338"/>
            <a:ext cx="0" cy="539750"/>
          </a:xfrm>
          <a:prstGeom prst="line">
            <a:avLst/>
          </a:prstGeom>
          <a:ln w="38100" cap="flat" cmpd="sng">
            <a:solidFill>
              <a:srgbClr val="FF3300"/>
            </a:solidFill>
            <a:prstDash val="solid"/>
            <a:round/>
            <a:headEnd type="none" w="med" len="med"/>
            <a:tailEnd type="none" w="med" len="med"/>
          </a:ln>
        </p:spPr>
        <p:txBody>
          <a:bodyPr/>
          <a:lstStyle/>
          <a:p/>
        </p:txBody>
      </p:sp>
      <p:sp>
        <p:nvSpPr>
          <p:cNvPr id="182" name="直接连接符 181"/>
          <p:cNvSpPr/>
          <p:nvPr>
            <p:custDataLst>
              <p:tags r:id="rId19"/>
            </p:custDataLst>
          </p:nvPr>
        </p:nvSpPr>
        <p:spPr>
          <a:xfrm>
            <a:off x="5259070" y="4869180"/>
            <a:ext cx="468313" cy="0"/>
          </a:xfrm>
          <a:prstGeom prst="line">
            <a:avLst/>
          </a:prstGeom>
          <a:ln w="9525" cap="flat" cmpd="sng">
            <a:solidFill>
              <a:schemeClr val="tx1"/>
            </a:solidFill>
            <a:prstDash val="solid"/>
            <a:round/>
            <a:headEnd type="none" w="med" len="med"/>
            <a:tailEnd type="triangle" w="med" len="med"/>
          </a:ln>
        </p:spPr>
        <p:txBody>
          <a:bodyPr/>
          <a:lstStyle/>
          <a:p/>
        </p:txBody>
      </p:sp>
      <p:sp>
        <p:nvSpPr>
          <p:cNvPr id="183" name="直接连接符 182"/>
          <p:cNvSpPr/>
          <p:nvPr>
            <p:custDataLst>
              <p:tags r:id="rId20"/>
            </p:custDataLst>
          </p:nvPr>
        </p:nvSpPr>
        <p:spPr>
          <a:xfrm flipV="1">
            <a:off x="7962900" y="4431348"/>
            <a:ext cx="466725" cy="242887"/>
          </a:xfrm>
          <a:prstGeom prst="line">
            <a:avLst/>
          </a:prstGeom>
          <a:ln w="9525" cap="flat" cmpd="sng">
            <a:solidFill>
              <a:schemeClr val="tx1"/>
            </a:solidFill>
            <a:prstDash val="solid"/>
            <a:round/>
            <a:headEnd type="none" w="med" len="med"/>
            <a:tailEnd type="triangle" w="med" len="med"/>
          </a:ln>
        </p:spPr>
        <p:txBody>
          <a:bodyPr/>
          <a:lstStyle/>
          <a:p/>
        </p:txBody>
      </p:sp>
      <p:sp>
        <p:nvSpPr>
          <p:cNvPr id="184" name="直接连接符 183"/>
          <p:cNvSpPr/>
          <p:nvPr>
            <p:custDataLst>
              <p:tags r:id="rId21"/>
            </p:custDataLst>
          </p:nvPr>
        </p:nvSpPr>
        <p:spPr>
          <a:xfrm>
            <a:off x="7960995" y="5481320"/>
            <a:ext cx="468313" cy="334963"/>
          </a:xfrm>
          <a:prstGeom prst="line">
            <a:avLst/>
          </a:prstGeom>
          <a:ln w="9525" cap="flat" cmpd="sng">
            <a:solidFill>
              <a:schemeClr val="tx1"/>
            </a:solidFill>
            <a:prstDash val="solid"/>
            <a:round/>
            <a:headEnd type="none" w="med" len="med"/>
            <a:tailEnd type="triangle" w="med" len="med"/>
          </a:ln>
        </p:spPr>
        <p:txBody>
          <a:bodyPr/>
          <a:lstStyle/>
          <a:p/>
        </p:txBody>
      </p:sp>
      <p:sp>
        <p:nvSpPr>
          <p:cNvPr id="185" name="直接连接符 184"/>
          <p:cNvSpPr/>
          <p:nvPr>
            <p:custDataLst>
              <p:tags r:id="rId22"/>
            </p:custDataLst>
          </p:nvPr>
        </p:nvSpPr>
        <p:spPr>
          <a:xfrm flipV="1">
            <a:off x="9664065" y="664210"/>
            <a:ext cx="906145" cy="266700"/>
          </a:xfrm>
          <a:prstGeom prst="line">
            <a:avLst/>
          </a:prstGeom>
          <a:ln w="9525" cap="flat" cmpd="sng">
            <a:solidFill>
              <a:schemeClr val="tx1"/>
            </a:solidFill>
            <a:prstDash val="solid"/>
            <a:round/>
            <a:headEnd type="none" w="med" len="med"/>
            <a:tailEnd type="triangle" w="med" len="med"/>
          </a:ln>
        </p:spPr>
        <p:txBody>
          <a:bodyPr/>
          <a:lstStyle/>
          <a:p/>
        </p:txBody>
      </p:sp>
      <p:sp>
        <p:nvSpPr>
          <p:cNvPr id="186" name="直接连接符 185"/>
          <p:cNvSpPr/>
          <p:nvPr>
            <p:custDataLst>
              <p:tags r:id="rId23"/>
            </p:custDataLst>
          </p:nvPr>
        </p:nvSpPr>
        <p:spPr>
          <a:xfrm>
            <a:off x="9664065" y="1280160"/>
            <a:ext cx="863600" cy="179705"/>
          </a:xfrm>
          <a:prstGeom prst="line">
            <a:avLst/>
          </a:prstGeom>
          <a:ln w="9525" cap="flat" cmpd="sng">
            <a:solidFill>
              <a:schemeClr val="tx1"/>
            </a:solidFill>
            <a:prstDash val="solid"/>
            <a:round/>
            <a:headEnd type="none" w="med" len="med"/>
            <a:tailEnd type="triangle" w="med" len="med"/>
          </a:ln>
        </p:spPr>
        <p:txBody>
          <a:bodyPr/>
          <a:lstStyle/>
          <a:p/>
        </p:txBody>
      </p:sp>
      <p:sp>
        <p:nvSpPr>
          <p:cNvPr id="187" name="直接连接符 186"/>
          <p:cNvSpPr/>
          <p:nvPr>
            <p:custDataLst>
              <p:tags r:id="rId24"/>
            </p:custDataLst>
          </p:nvPr>
        </p:nvSpPr>
        <p:spPr>
          <a:xfrm flipV="1">
            <a:off x="9700260" y="2330768"/>
            <a:ext cx="855663" cy="120650"/>
          </a:xfrm>
          <a:prstGeom prst="line">
            <a:avLst/>
          </a:prstGeom>
          <a:ln w="9525" cap="flat" cmpd="sng">
            <a:solidFill>
              <a:schemeClr val="tx1"/>
            </a:solidFill>
            <a:prstDash val="solid"/>
            <a:round/>
            <a:headEnd type="none" w="med" len="med"/>
            <a:tailEnd type="triangle" w="med" len="med"/>
          </a:ln>
        </p:spPr>
        <p:txBody>
          <a:bodyPr/>
          <a:lstStyle/>
          <a:p/>
        </p:txBody>
      </p:sp>
      <p:sp>
        <p:nvSpPr>
          <p:cNvPr id="188" name="直接连接符 187"/>
          <p:cNvSpPr/>
          <p:nvPr>
            <p:custDataLst>
              <p:tags r:id="rId25"/>
            </p:custDataLst>
          </p:nvPr>
        </p:nvSpPr>
        <p:spPr>
          <a:xfrm>
            <a:off x="9758998" y="2891155"/>
            <a:ext cx="854075" cy="204788"/>
          </a:xfrm>
          <a:prstGeom prst="line">
            <a:avLst/>
          </a:prstGeom>
          <a:ln w="9525" cap="flat" cmpd="sng">
            <a:solidFill>
              <a:schemeClr val="tx1"/>
            </a:solidFill>
            <a:prstDash val="solid"/>
            <a:round/>
            <a:headEnd type="none" w="med" len="med"/>
            <a:tailEnd type="triangle" w="med" len="med"/>
          </a:ln>
        </p:spPr>
        <p:txBody>
          <a:bodyPr/>
          <a:lstStyle/>
          <a:p/>
        </p:txBody>
      </p:sp>
      <p:sp>
        <p:nvSpPr>
          <p:cNvPr id="189" name="文本框 33814"/>
          <p:cNvSpPr txBox="1"/>
          <p:nvPr>
            <p:custDataLst>
              <p:tags r:id="rId26"/>
            </p:custDataLst>
          </p:nvPr>
        </p:nvSpPr>
        <p:spPr>
          <a:xfrm>
            <a:off x="3758883" y="4478338"/>
            <a:ext cx="287337"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sp>
        <p:nvSpPr>
          <p:cNvPr id="190" name="直接连接符 33815"/>
          <p:cNvSpPr/>
          <p:nvPr>
            <p:custDataLst>
              <p:tags r:id="rId27"/>
            </p:custDataLst>
          </p:nvPr>
        </p:nvSpPr>
        <p:spPr>
          <a:xfrm>
            <a:off x="4008120" y="4622800"/>
            <a:ext cx="71438" cy="0"/>
          </a:xfrm>
          <a:prstGeom prst="line">
            <a:avLst/>
          </a:prstGeom>
          <a:ln w="9525" cap="flat" cmpd="sng">
            <a:solidFill>
              <a:schemeClr val="tx1"/>
            </a:solidFill>
            <a:prstDash val="solid"/>
            <a:round/>
            <a:headEnd type="none" w="med" len="med"/>
            <a:tailEnd type="none" w="med" len="med"/>
          </a:ln>
        </p:spPr>
        <p:txBody>
          <a:bodyPr/>
          <a:lstStyle/>
          <a:p/>
        </p:txBody>
      </p:sp>
      <p:sp>
        <p:nvSpPr>
          <p:cNvPr id="191" name="直接连接符 33816"/>
          <p:cNvSpPr/>
          <p:nvPr>
            <p:custDataLst>
              <p:tags r:id="rId28"/>
            </p:custDataLst>
          </p:nvPr>
        </p:nvSpPr>
        <p:spPr>
          <a:xfrm>
            <a:off x="4254183" y="4622800"/>
            <a:ext cx="71437" cy="0"/>
          </a:xfrm>
          <a:prstGeom prst="line">
            <a:avLst/>
          </a:prstGeom>
          <a:ln w="9525" cap="flat" cmpd="sng">
            <a:solidFill>
              <a:schemeClr val="tx1"/>
            </a:solidFill>
            <a:prstDash val="solid"/>
            <a:round/>
            <a:headEnd type="none" w="med" len="med"/>
            <a:tailEnd type="none" w="med" len="med"/>
          </a:ln>
        </p:spPr>
        <p:txBody>
          <a:bodyPr/>
          <a:lstStyle/>
          <a:p/>
        </p:txBody>
      </p:sp>
      <p:sp>
        <p:nvSpPr>
          <p:cNvPr id="192" name="直接连接符 33817"/>
          <p:cNvSpPr/>
          <p:nvPr>
            <p:custDataLst>
              <p:tags r:id="rId29"/>
            </p:custDataLst>
          </p:nvPr>
        </p:nvSpPr>
        <p:spPr>
          <a:xfrm>
            <a:off x="4622483" y="5126038"/>
            <a:ext cx="71437" cy="0"/>
          </a:xfrm>
          <a:prstGeom prst="line">
            <a:avLst/>
          </a:prstGeom>
          <a:ln w="9525" cap="flat" cmpd="sng">
            <a:solidFill>
              <a:schemeClr val="tx1"/>
            </a:solidFill>
            <a:prstDash val="solid"/>
            <a:round/>
            <a:headEnd type="none" w="med" len="med"/>
            <a:tailEnd type="none" w="med" len="med"/>
          </a:ln>
        </p:spPr>
        <p:txBody>
          <a:bodyPr/>
          <a:lstStyle/>
          <a:p/>
        </p:txBody>
      </p:sp>
      <p:sp>
        <p:nvSpPr>
          <p:cNvPr id="193" name="直接连接符 33818"/>
          <p:cNvSpPr/>
          <p:nvPr>
            <p:custDataLst>
              <p:tags r:id="rId30"/>
            </p:custDataLst>
          </p:nvPr>
        </p:nvSpPr>
        <p:spPr>
          <a:xfrm>
            <a:off x="4881245" y="5126038"/>
            <a:ext cx="71438" cy="0"/>
          </a:xfrm>
          <a:prstGeom prst="line">
            <a:avLst/>
          </a:prstGeom>
          <a:ln w="9525" cap="flat" cmpd="sng">
            <a:solidFill>
              <a:schemeClr val="tx1"/>
            </a:solidFill>
            <a:prstDash val="solid"/>
            <a:round/>
            <a:headEnd type="none" w="med" len="med"/>
            <a:tailEnd type="none" w="med" len="med"/>
          </a:ln>
        </p:spPr>
        <p:txBody>
          <a:bodyPr/>
          <a:lstStyle/>
          <a:p/>
        </p:txBody>
      </p:sp>
      <p:sp>
        <p:nvSpPr>
          <p:cNvPr id="194" name="文本框 33819"/>
          <p:cNvSpPr txBox="1"/>
          <p:nvPr>
            <p:custDataLst>
              <p:tags r:id="rId31"/>
            </p:custDataLst>
          </p:nvPr>
        </p:nvSpPr>
        <p:spPr>
          <a:xfrm>
            <a:off x="4362133" y="4427538"/>
            <a:ext cx="287337"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sp>
        <p:nvSpPr>
          <p:cNvPr id="195" name="文本框 33820"/>
          <p:cNvSpPr txBox="1"/>
          <p:nvPr>
            <p:custDataLst>
              <p:tags r:id="rId32"/>
            </p:custDataLst>
          </p:nvPr>
        </p:nvSpPr>
        <p:spPr>
          <a:xfrm>
            <a:off x="4336733" y="4932363"/>
            <a:ext cx="241300"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sp>
        <p:nvSpPr>
          <p:cNvPr id="196" name="文本框 33821"/>
          <p:cNvSpPr txBox="1"/>
          <p:nvPr>
            <p:custDataLst>
              <p:tags r:id="rId33"/>
            </p:custDataLst>
          </p:nvPr>
        </p:nvSpPr>
        <p:spPr>
          <a:xfrm>
            <a:off x="4938395" y="4859338"/>
            <a:ext cx="215900"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grpSp>
        <p:nvGrpSpPr>
          <p:cNvPr id="197" name="组合 33823"/>
          <p:cNvGrpSpPr/>
          <p:nvPr>
            <p:custDataLst>
              <p:tags r:id="rId34"/>
            </p:custDataLst>
          </p:nvPr>
        </p:nvGrpSpPr>
        <p:grpSpPr>
          <a:xfrm>
            <a:off x="8725853" y="679450"/>
            <a:ext cx="0" cy="719138"/>
            <a:chOff x="1837" y="1842"/>
            <a:chExt cx="0" cy="453"/>
          </a:xfrm>
        </p:grpSpPr>
        <p:sp>
          <p:nvSpPr>
            <p:cNvPr id="198" name="直接连接符 33824"/>
            <p:cNvSpPr/>
            <p:nvPr>
              <p:custDataLst>
                <p:tags r:id="rId35"/>
              </p:custDataLst>
            </p:nvPr>
          </p:nvSpPr>
          <p:spPr>
            <a:xfrm rot="900000" flipH="1">
              <a:off x="1837" y="1842"/>
              <a:ext cx="0" cy="453"/>
            </a:xfrm>
            <a:prstGeom prst="line">
              <a:avLst/>
            </a:prstGeom>
            <a:ln w="38100" cap="flat" cmpd="sng">
              <a:solidFill>
                <a:schemeClr val="tx1"/>
              </a:solidFill>
              <a:prstDash val="solid"/>
              <a:round/>
              <a:headEnd type="none" w="med" len="med"/>
              <a:tailEnd type="none" w="med" len="med"/>
            </a:ln>
          </p:spPr>
          <p:txBody>
            <a:bodyPr/>
            <a:lstStyle/>
            <a:p/>
          </p:txBody>
        </p:sp>
        <p:sp>
          <p:nvSpPr>
            <p:cNvPr id="199" name="直接连接符 33825"/>
            <p:cNvSpPr/>
            <p:nvPr>
              <p:custDataLst>
                <p:tags r:id="rId36"/>
              </p:custDataLst>
            </p:nvPr>
          </p:nvSpPr>
          <p:spPr>
            <a:xfrm rot="-600000" flipH="1">
              <a:off x="1837" y="1842"/>
              <a:ext cx="0" cy="453"/>
            </a:xfrm>
            <a:prstGeom prst="line">
              <a:avLst/>
            </a:prstGeom>
            <a:ln w="38100" cap="flat" cmpd="sng">
              <a:solidFill>
                <a:schemeClr val="tx1"/>
              </a:solidFill>
              <a:prstDash val="solid"/>
              <a:round/>
              <a:headEnd type="none" w="med" len="med"/>
              <a:tailEnd type="none" w="med" len="med"/>
            </a:ln>
          </p:spPr>
          <p:txBody>
            <a:bodyPr/>
            <a:lstStyle/>
            <a:p/>
          </p:txBody>
        </p:sp>
      </p:grpSp>
      <p:grpSp>
        <p:nvGrpSpPr>
          <p:cNvPr id="200" name="组合 33826"/>
          <p:cNvGrpSpPr/>
          <p:nvPr>
            <p:custDataLst>
              <p:tags r:id="rId37"/>
            </p:custDataLst>
          </p:nvPr>
        </p:nvGrpSpPr>
        <p:grpSpPr>
          <a:xfrm>
            <a:off x="9157653" y="1076325"/>
            <a:ext cx="0" cy="539750"/>
            <a:chOff x="2245" y="2160"/>
            <a:chExt cx="0" cy="340"/>
          </a:xfrm>
        </p:grpSpPr>
        <p:sp>
          <p:nvSpPr>
            <p:cNvPr id="201" name="直接连接符 33827"/>
            <p:cNvSpPr/>
            <p:nvPr>
              <p:custDataLst>
                <p:tags r:id="rId38"/>
              </p:custDataLst>
            </p:nvPr>
          </p:nvSpPr>
          <p:spPr>
            <a:xfrm rot="900000" flipH="1">
              <a:off x="2245" y="2160"/>
              <a:ext cx="0" cy="340"/>
            </a:xfrm>
            <a:prstGeom prst="line">
              <a:avLst/>
            </a:prstGeom>
            <a:ln w="38100" cap="flat" cmpd="sng">
              <a:solidFill>
                <a:schemeClr val="tx1"/>
              </a:solidFill>
              <a:prstDash val="solid"/>
              <a:round/>
              <a:headEnd type="none" w="med" len="med"/>
              <a:tailEnd type="none" w="med" len="med"/>
            </a:ln>
          </p:spPr>
          <p:txBody>
            <a:bodyPr/>
            <a:lstStyle/>
            <a:p/>
          </p:txBody>
        </p:sp>
        <p:sp>
          <p:nvSpPr>
            <p:cNvPr id="202" name="直接连接符 33828"/>
            <p:cNvSpPr/>
            <p:nvPr>
              <p:custDataLst>
                <p:tags r:id="rId39"/>
              </p:custDataLst>
            </p:nvPr>
          </p:nvSpPr>
          <p:spPr>
            <a:xfrm rot="-600000" flipH="1">
              <a:off x="2245" y="2160"/>
              <a:ext cx="0" cy="340"/>
            </a:xfrm>
            <a:prstGeom prst="line">
              <a:avLst/>
            </a:prstGeom>
            <a:ln w="38100" cap="flat" cmpd="sng">
              <a:solidFill>
                <a:schemeClr val="tx1"/>
              </a:solidFill>
              <a:prstDash val="solid"/>
              <a:round/>
              <a:headEnd type="none" w="med" len="med"/>
              <a:tailEnd type="none" w="med" len="med"/>
            </a:ln>
          </p:spPr>
          <p:txBody>
            <a:bodyPr/>
            <a:lstStyle/>
            <a:p/>
          </p:txBody>
        </p:sp>
      </p:grpSp>
      <p:sp>
        <p:nvSpPr>
          <p:cNvPr id="203" name="文本框 33829"/>
          <p:cNvSpPr txBox="1"/>
          <p:nvPr>
            <p:custDataLst>
              <p:tags r:id="rId40"/>
            </p:custDataLst>
          </p:nvPr>
        </p:nvSpPr>
        <p:spPr>
          <a:xfrm>
            <a:off x="8365490" y="715963"/>
            <a:ext cx="287338"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sp>
        <p:nvSpPr>
          <p:cNvPr id="204" name="文本框 33830"/>
          <p:cNvSpPr txBox="1"/>
          <p:nvPr>
            <p:custDataLst>
              <p:tags r:id="rId41"/>
            </p:custDataLst>
          </p:nvPr>
        </p:nvSpPr>
        <p:spPr>
          <a:xfrm>
            <a:off x="8797290" y="1212850"/>
            <a:ext cx="215900"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sp>
        <p:nvSpPr>
          <p:cNvPr id="205" name="文本框 33831"/>
          <p:cNvSpPr txBox="1"/>
          <p:nvPr>
            <p:custDataLst>
              <p:tags r:id="rId42"/>
            </p:custDataLst>
          </p:nvPr>
        </p:nvSpPr>
        <p:spPr>
          <a:xfrm>
            <a:off x="8762365" y="715963"/>
            <a:ext cx="287338"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sp>
        <p:nvSpPr>
          <p:cNvPr id="206" name="文本框 33832"/>
          <p:cNvSpPr txBox="1"/>
          <p:nvPr>
            <p:custDataLst>
              <p:tags r:id="rId43"/>
            </p:custDataLst>
          </p:nvPr>
        </p:nvSpPr>
        <p:spPr>
          <a:xfrm>
            <a:off x="9157653" y="1182688"/>
            <a:ext cx="288925"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grpSp>
        <p:nvGrpSpPr>
          <p:cNvPr id="207" name="组合 206"/>
          <p:cNvGrpSpPr/>
          <p:nvPr>
            <p:custDataLst>
              <p:tags r:id="rId44"/>
            </p:custDataLst>
          </p:nvPr>
        </p:nvGrpSpPr>
        <p:grpSpPr>
          <a:xfrm>
            <a:off x="6271260" y="4514850"/>
            <a:ext cx="0" cy="719138"/>
            <a:chOff x="1837" y="1842"/>
            <a:chExt cx="0" cy="453"/>
          </a:xfrm>
        </p:grpSpPr>
        <p:sp>
          <p:nvSpPr>
            <p:cNvPr id="208" name="直接连接符 33834"/>
            <p:cNvSpPr/>
            <p:nvPr>
              <p:custDataLst>
                <p:tags r:id="rId45"/>
              </p:custDataLst>
            </p:nvPr>
          </p:nvSpPr>
          <p:spPr>
            <a:xfrm rot="900000" flipH="1">
              <a:off x="1837" y="1842"/>
              <a:ext cx="0" cy="453"/>
            </a:xfrm>
            <a:prstGeom prst="line">
              <a:avLst/>
            </a:prstGeom>
            <a:ln w="38100" cap="flat" cmpd="sng">
              <a:solidFill>
                <a:schemeClr val="tx1"/>
              </a:solidFill>
              <a:prstDash val="solid"/>
              <a:round/>
              <a:headEnd type="none" w="med" len="med"/>
              <a:tailEnd type="none" w="med" len="med"/>
            </a:ln>
          </p:spPr>
          <p:txBody>
            <a:bodyPr/>
            <a:lstStyle/>
            <a:p/>
          </p:txBody>
        </p:sp>
        <p:sp>
          <p:nvSpPr>
            <p:cNvPr id="209" name="直接连接符 33835"/>
            <p:cNvSpPr/>
            <p:nvPr>
              <p:custDataLst>
                <p:tags r:id="rId46"/>
              </p:custDataLst>
            </p:nvPr>
          </p:nvSpPr>
          <p:spPr>
            <a:xfrm rot="-600000" flipH="1">
              <a:off x="1837" y="1842"/>
              <a:ext cx="0" cy="453"/>
            </a:xfrm>
            <a:prstGeom prst="line">
              <a:avLst/>
            </a:prstGeom>
            <a:ln w="38100" cap="flat" cmpd="sng">
              <a:solidFill>
                <a:schemeClr val="tx1"/>
              </a:solidFill>
              <a:prstDash val="solid"/>
              <a:round/>
              <a:headEnd type="none" w="med" len="med"/>
              <a:tailEnd type="none" w="med" len="med"/>
            </a:ln>
          </p:spPr>
          <p:txBody>
            <a:bodyPr/>
            <a:lstStyle/>
            <a:p/>
          </p:txBody>
        </p:sp>
      </p:grpSp>
      <p:grpSp>
        <p:nvGrpSpPr>
          <p:cNvPr id="210" name="组合 209"/>
          <p:cNvGrpSpPr/>
          <p:nvPr>
            <p:custDataLst>
              <p:tags r:id="rId47"/>
            </p:custDataLst>
          </p:nvPr>
        </p:nvGrpSpPr>
        <p:grpSpPr>
          <a:xfrm>
            <a:off x="6672898" y="4500563"/>
            <a:ext cx="0" cy="719137"/>
            <a:chOff x="1837" y="1842"/>
            <a:chExt cx="0" cy="453"/>
          </a:xfrm>
        </p:grpSpPr>
        <p:sp>
          <p:nvSpPr>
            <p:cNvPr id="211" name="直接连接符 33837"/>
            <p:cNvSpPr/>
            <p:nvPr>
              <p:custDataLst>
                <p:tags r:id="rId48"/>
              </p:custDataLst>
            </p:nvPr>
          </p:nvSpPr>
          <p:spPr>
            <a:xfrm rot="900000" flipH="1">
              <a:off x="1837" y="1842"/>
              <a:ext cx="0" cy="453"/>
            </a:xfrm>
            <a:prstGeom prst="line">
              <a:avLst/>
            </a:prstGeom>
            <a:ln w="38100" cap="flat" cmpd="sng">
              <a:solidFill>
                <a:srgbClr val="FF3300"/>
              </a:solidFill>
              <a:prstDash val="solid"/>
              <a:round/>
              <a:headEnd type="none" w="med" len="med"/>
              <a:tailEnd type="none" w="med" len="med"/>
            </a:ln>
          </p:spPr>
          <p:txBody>
            <a:bodyPr/>
            <a:lstStyle/>
            <a:p/>
          </p:txBody>
        </p:sp>
        <p:sp>
          <p:nvSpPr>
            <p:cNvPr id="212" name="直接连接符 33838"/>
            <p:cNvSpPr/>
            <p:nvPr>
              <p:custDataLst>
                <p:tags r:id="rId49"/>
              </p:custDataLst>
            </p:nvPr>
          </p:nvSpPr>
          <p:spPr>
            <a:xfrm rot="-600000" flipH="1">
              <a:off x="1837" y="1842"/>
              <a:ext cx="0" cy="453"/>
            </a:xfrm>
            <a:prstGeom prst="line">
              <a:avLst/>
            </a:prstGeom>
            <a:ln w="38100" cap="flat" cmpd="sng">
              <a:solidFill>
                <a:srgbClr val="FF3300"/>
              </a:solidFill>
              <a:prstDash val="solid"/>
              <a:round/>
              <a:headEnd type="none" w="med" len="med"/>
              <a:tailEnd type="none" w="med" len="med"/>
            </a:ln>
          </p:spPr>
          <p:txBody>
            <a:bodyPr/>
            <a:lstStyle/>
            <a:p/>
          </p:txBody>
        </p:sp>
      </p:grpSp>
      <p:grpSp>
        <p:nvGrpSpPr>
          <p:cNvPr id="213" name="组合 212"/>
          <p:cNvGrpSpPr/>
          <p:nvPr>
            <p:custDataLst>
              <p:tags r:id="rId50"/>
            </p:custDataLst>
          </p:nvPr>
        </p:nvGrpSpPr>
        <p:grpSpPr>
          <a:xfrm>
            <a:off x="6882448" y="5224463"/>
            <a:ext cx="0" cy="539750"/>
            <a:chOff x="2245" y="2160"/>
            <a:chExt cx="0" cy="340"/>
          </a:xfrm>
        </p:grpSpPr>
        <p:sp>
          <p:nvSpPr>
            <p:cNvPr id="214" name="直接连接符 33840"/>
            <p:cNvSpPr/>
            <p:nvPr>
              <p:custDataLst>
                <p:tags r:id="rId51"/>
              </p:custDataLst>
            </p:nvPr>
          </p:nvSpPr>
          <p:spPr>
            <a:xfrm rot="900000" flipH="1">
              <a:off x="2245" y="2160"/>
              <a:ext cx="0" cy="340"/>
            </a:xfrm>
            <a:prstGeom prst="line">
              <a:avLst/>
            </a:prstGeom>
            <a:ln w="38100" cap="flat" cmpd="sng">
              <a:solidFill>
                <a:schemeClr val="tx1"/>
              </a:solidFill>
              <a:prstDash val="solid"/>
              <a:round/>
              <a:headEnd type="none" w="med" len="med"/>
              <a:tailEnd type="none" w="med" len="med"/>
            </a:ln>
          </p:spPr>
          <p:txBody>
            <a:bodyPr/>
            <a:lstStyle/>
            <a:p/>
          </p:txBody>
        </p:sp>
        <p:sp>
          <p:nvSpPr>
            <p:cNvPr id="215" name="直接连接符 33841"/>
            <p:cNvSpPr/>
            <p:nvPr>
              <p:custDataLst>
                <p:tags r:id="rId52"/>
              </p:custDataLst>
            </p:nvPr>
          </p:nvSpPr>
          <p:spPr>
            <a:xfrm rot="-600000" flipH="1">
              <a:off x="2245" y="2160"/>
              <a:ext cx="0" cy="340"/>
            </a:xfrm>
            <a:prstGeom prst="line">
              <a:avLst/>
            </a:prstGeom>
            <a:ln w="38100" cap="flat" cmpd="sng">
              <a:solidFill>
                <a:schemeClr val="tx1"/>
              </a:solidFill>
              <a:prstDash val="solid"/>
              <a:round/>
              <a:headEnd type="none" w="med" len="med"/>
              <a:tailEnd type="none" w="med" len="med"/>
            </a:ln>
          </p:spPr>
          <p:txBody>
            <a:bodyPr/>
            <a:lstStyle/>
            <a:p/>
          </p:txBody>
        </p:sp>
      </p:grpSp>
      <p:grpSp>
        <p:nvGrpSpPr>
          <p:cNvPr id="216" name="组合 215"/>
          <p:cNvGrpSpPr/>
          <p:nvPr>
            <p:custDataLst>
              <p:tags r:id="rId53"/>
            </p:custDataLst>
          </p:nvPr>
        </p:nvGrpSpPr>
        <p:grpSpPr>
          <a:xfrm>
            <a:off x="7387273" y="5260975"/>
            <a:ext cx="0" cy="539750"/>
            <a:chOff x="2245" y="2160"/>
            <a:chExt cx="0" cy="340"/>
          </a:xfrm>
        </p:grpSpPr>
        <p:sp>
          <p:nvSpPr>
            <p:cNvPr id="217" name="直接连接符 33843"/>
            <p:cNvSpPr/>
            <p:nvPr>
              <p:custDataLst>
                <p:tags r:id="rId54"/>
              </p:custDataLst>
            </p:nvPr>
          </p:nvSpPr>
          <p:spPr>
            <a:xfrm rot="900000" flipH="1">
              <a:off x="2245" y="2160"/>
              <a:ext cx="0" cy="340"/>
            </a:xfrm>
            <a:prstGeom prst="line">
              <a:avLst/>
            </a:prstGeom>
            <a:ln w="38100" cap="flat" cmpd="sng">
              <a:solidFill>
                <a:srgbClr val="FF3300"/>
              </a:solidFill>
              <a:prstDash val="solid"/>
              <a:round/>
              <a:headEnd type="none" w="med" len="med"/>
              <a:tailEnd type="none" w="med" len="med"/>
            </a:ln>
          </p:spPr>
          <p:txBody>
            <a:bodyPr/>
            <a:lstStyle/>
            <a:p/>
          </p:txBody>
        </p:sp>
        <p:sp>
          <p:nvSpPr>
            <p:cNvPr id="218" name="直接连接符 33844"/>
            <p:cNvSpPr/>
            <p:nvPr>
              <p:custDataLst>
                <p:tags r:id="rId55"/>
              </p:custDataLst>
            </p:nvPr>
          </p:nvSpPr>
          <p:spPr>
            <a:xfrm rot="-600000" flipH="1">
              <a:off x="2245" y="2160"/>
              <a:ext cx="0" cy="340"/>
            </a:xfrm>
            <a:prstGeom prst="line">
              <a:avLst/>
            </a:prstGeom>
            <a:ln w="38100" cap="flat" cmpd="sng">
              <a:solidFill>
                <a:srgbClr val="FF3300"/>
              </a:solidFill>
              <a:prstDash val="solid"/>
              <a:round/>
              <a:headEnd type="none" w="med" len="med"/>
              <a:tailEnd type="none" w="med" len="med"/>
            </a:ln>
          </p:spPr>
          <p:txBody>
            <a:bodyPr/>
            <a:lstStyle/>
            <a:p/>
          </p:txBody>
        </p:sp>
      </p:grpSp>
      <p:sp>
        <p:nvSpPr>
          <p:cNvPr id="219" name="文本框 218"/>
          <p:cNvSpPr txBox="1"/>
          <p:nvPr>
            <p:custDataLst>
              <p:tags r:id="rId56"/>
            </p:custDataLst>
          </p:nvPr>
        </p:nvSpPr>
        <p:spPr>
          <a:xfrm>
            <a:off x="5930900" y="4580890"/>
            <a:ext cx="287338"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sp>
        <p:nvSpPr>
          <p:cNvPr id="220" name="文本框 219"/>
          <p:cNvSpPr txBox="1"/>
          <p:nvPr>
            <p:custDataLst>
              <p:tags r:id="rId57"/>
            </p:custDataLst>
          </p:nvPr>
        </p:nvSpPr>
        <p:spPr>
          <a:xfrm>
            <a:off x="6580823" y="5195888"/>
            <a:ext cx="288925"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sp>
        <p:nvSpPr>
          <p:cNvPr id="221" name="文本框 220"/>
          <p:cNvSpPr txBox="1"/>
          <p:nvPr>
            <p:custDataLst>
              <p:tags r:id="rId58"/>
            </p:custDataLst>
          </p:nvPr>
        </p:nvSpPr>
        <p:spPr>
          <a:xfrm>
            <a:off x="6668135" y="4425950"/>
            <a:ext cx="287338"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a</a:t>
            </a:r>
            <a:endParaRPr lang="en-US" altLang="zh-CN" b="1">
              <a:solidFill>
                <a:srgbClr val="FF3300"/>
              </a:solidFill>
              <a:latin typeface="Arial" panose="020b0604020202020204" pitchFamily="34" charset="0"/>
              <a:ea typeface="宋体" panose="02010600030101010101" pitchFamily="2" charset="-122"/>
            </a:endParaRPr>
          </a:p>
        </p:txBody>
      </p:sp>
      <p:sp>
        <p:nvSpPr>
          <p:cNvPr id="222" name="文本框 221"/>
          <p:cNvSpPr txBox="1"/>
          <p:nvPr>
            <p:custDataLst>
              <p:tags r:id="rId59"/>
            </p:custDataLst>
          </p:nvPr>
        </p:nvSpPr>
        <p:spPr>
          <a:xfrm>
            <a:off x="7026910" y="5189538"/>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b</a:t>
            </a:r>
            <a:endParaRPr lang="en-US" altLang="zh-CN" b="1">
              <a:solidFill>
                <a:srgbClr val="FF3300"/>
              </a:solidFill>
              <a:latin typeface="Arial" panose="020b0604020202020204" pitchFamily="34" charset="0"/>
              <a:ea typeface="宋体" panose="02010600030101010101" pitchFamily="2" charset="-122"/>
            </a:endParaRPr>
          </a:p>
        </p:txBody>
      </p:sp>
      <p:grpSp>
        <p:nvGrpSpPr>
          <p:cNvPr id="223" name="组合 222"/>
          <p:cNvGrpSpPr/>
          <p:nvPr>
            <p:custDataLst>
              <p:tags r:id="rId60"/>
            </p:custDataLst>
          </p:nvPr>
        </p:nvGrpSpPr>
        <p:grpSpPr>
          <a:xfrm>
            <a:off x="8965565" y="2166938"/>
            <a:ext cx="0" cy="719137"/>
            <a:chOff x="1837" y="1842"/>
            <a:chExt cx="0" cy="453"/>
          </a:xfrm>
        </p:grpSpPr>
        <p:sp>
          <p:nvSpPr>
            <p:cNvPr id="224" name="直接连接符 33850"/>
            <p:cNvSpPr/>
            <p:nvPr>
              <p:custDataLst>
                <p:tags r:id="rId61"/>
              </p:custDataLst>
            </p:nvPr>
          </p:nvSpPr>
          <p:spPr>
            <a:xfrm rot="900000" flipH="1">
              <a:off x="1837" y="1842"/>
              <a:ext cx="0" cy="453"/>
            </a:xfrm>
            <a:prstGeom prst="line">
              <a:avLst/>
            </a:prstGeom>
            <a:ln w="38100" cap="flat" cmpd="sng">
              <a:solidFill>
                <a:srgbClr val="FF3300"/>
              </a:solidFill>
              <a:prstDash val="solid"/>
              <a:round/>
              <a:headEnd type="none" w="med" len="med"/>
              <a:tailEnd type="none" w="med" len="med"/>
            </a:ln>
          </p:spPr>
          <p:txBody>
            <a:bodyPr/>
            <a:lstStyle/>
            <a:p/>
          </p:txBody>
        </p:sp>
        <p:sp>
          <p:nvSpPr>
            <p:cNvPr id="225" name="直接连接符 33851"/>
            <p:cNvSpPr/>
            <p:nvPr>
              <p:custDataLst>
                <p:tags r:id="rId62"/>
              </p:custDataLst>
            </p:nvPr>
          </p:nvSpPr>
          <p:spPr>
            <a:xfrm rot="-600000" flipH="1">
              <a:off x="1837" y="1842"/>
              <a:ext cx="0" cy="453"/>
            </a:xfrm>
            <a:prstGeom prst="line">
              <a:avLst/>
            </a:prstGeom>
            <a:ln w="38100" cap="flat" cmpd="sng">
              <a:solidFill>
                <a:srgbClr val="FF3300"/>
              </a:solidFill>
              <a:prstDash val="solid"/>
              <a:round/>
              <a:headEnd type="none" w="med" len="med"/>
              <a:tailEnd type="none" w="med" len="med"/>
            </a:ln>
          </p:spPr>
          <p:txBody>
            <a:bodyPr/>
            <a:lstStyle/>
            <a:p/>
          </p:txBody>
        </p:sp>
      </p:grpSp>
      <p:grpSp>
        <p:nvGrpSpPr>
          <p:cNvPr id="226" name="组合 225"/>
          <p:cNvGrpSpPr/>
          <p:nvPr>
            <p:custDataLst>
              <p:tags r:id="rId63"/>
            </p:custDataLst>
          </p:nvPr>
        </p:nvGrpSpPr>
        <p:grpSpPr>
          <a:xfrm>
            <a:off x="9397365" y="2563813"/>
            <a:ext cx="0" cy="539750"/>
            <a:chOff x="2245" y="2160"/>
            <a:chExt cx="0" cy="340"/>
          </a:xfrm>
        </p:grpSpPr>
        <p:sp>
          <p:nvSpPr>
            <p:cNvPr id="227" name="直接连接符 33853"/>
            <p:cNvSpPr/>
            <p:nvPr>
              <p:custDataLst>
                <p:tags r:id="rId64"/>
              </p:custDataLst>
            </p:nvPr>
          </p:nvSpPr>
          <p:spPr>
            <a:xfrm rot="900000" flipH="1">
              <a:off x="2245" y="2160"/>
              <a:ext cx="0" cy="340"/>
            </a:xfrm>
            <a:prstGeom prst="line">
              <a:avLst/>
            </a:prstGeom>
            <a:ln w="38100" cap="flat" cmpd="sng">
              <a:solidFill>
                <a:srgbClr val="FF3300"/>
              </a:solidFill>
              <a:prstDash val="solid"/>
              <a:round/>
              <a:headEnd type="none" w="med" len="med"/>
              <a:tailEnd type="none" w="med" len="med"/>
            </a:ln>
          </p:spPr>
          <p:txBody>
            <a:bodyPr/>
            <a:lstStyle/>
            <a:p/>
          </p:txBody>
        </p:sp>
        <p:sp>
          <p:nvSpPr>
            <p:cNvPr id="228" name="直接连接符 33854"/>
            <p:cNvSpPr/>
            <p:nvPr>
              <p:custDataLst>
                <p:tags r:id="rId65"/>
              </p:custDataLst>
            </p:nvPr>
          </p:nvSpPr>
          <p:spPr>
            <a:xfrm rot="-600000" flipH="1">
              <a:off x="2245" y="2160"/>
              <a:ext cx="0" cy="340"/>
            </a:xfrm>
            <a:prstGeom prst="line">
              <a:avLst/>
            </a:prstGeom>
            <a:ln w="38100" cap="flat" cmpd="sng">
              <a:solidFill>
                <a:srgbClr val="FF3300"/>
              </a:solidFill>
              <a:prstDash val="solid"/>
              <a:round/>
              <a:headEnd type="none" w="med" len="med"/>
              <a:tailEnd type="none" w="med" len="med"/>
            </a:ln>
          </p:spPr>
          <p:txBody>
            <a:bodyPr/>
            <a:lstStyle/>
            <a:p/>
          </p:txBody>
        </p:sp>
      </p:grpSp>
      <p:sp>
        <p:nvSpPr>
          <p:cNvPr id="229" name="文本框 228"/>
          <p:cNvSpPr txBox="1"/>
          <p:nvPr>
            <p:custDataLst>
              <p:tags r:id="rId66"/>
            </p:custDataLst>
          </p:nvPr>
        </p:nvSpPr>
        <p:spPr>
          <a:xfrm>
            <a:off x="8605203" y="2166938"/>
            <a:ext cx="287337"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a</a:t>
            </a:r>
            <a:endParaRPr lang="en-US" altLang="zh-CN" b="1">
              <a:solidFill>
                <a:srgbClr val="FF3300"/>
              </a:solidFill>
              <a:latin typeface="Arial" panose="020b0604020202020204" pitchFamily="34" charset="0"/>
              <a:ea typeface="宋体" panose="02010600030101010101" pitchFamily="2" charset="-122"/>
            </a:endParaRPr>
          </a:p>
        </p:txBody>
      </p:sp>
      <p:sp>
        <p:nvSpPr>
          <p:cNvPr id="230" name="文本框 229"/>
          <p:cNvSpPr txBox="1"/>
          <p:nvPr>
            <p:custDataLst>
              <p:tags r:id="rId67"/>
            </p:custDataLst>
          </p:nvPr>
        </p:nvSpPr>
        <p:spPr>
          <a:xfrm>
            <a:off x="9110028" y="2527300"/>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b</a:t>
            </a:r>
            <a:endParaRPr lang="en-US" altLang="zh-CN" b="1">
              <a:solidFill>
                <a:srgbClr val="FF3300"/>
              </a:solidFill>
              <a:latin typeface="Arial" panose="020b0604020202020204" pitchFamily="34" charset="0"/>
              <a:ea typeface="宋体" panose="02010600030101010101" pitchFamily="2" charset="-122"/>
            </a:endParaRPr>
          </a:p>
        </p:txBody>
      </p:sp>
      <p:sp>
        <p:nvSpPr>
          <p:cNvPr id="231" name="文本框 230"/>
          <p:cNvSpPr txBox="1"/>
          <p:nvPr>
            <p:custDataLst>
              <p:tags r:id="rId68"/>
            </p:custDataLst>
          </p:nvPr>
        </p:nvSpPr>
        <p:spPr>
          <a:xfrm>
            <a:off x="8940165" y="2166938"/>
            <a:ext cx="287338"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a</a:t>
            </a:r>
            <a:endParaRPr lang="en-US" altLang="zh-CN" b="1">
              <a:solidFill>
                <a:srgbClr val="FF3300"/>
              </a:solidFill>
              <a:latin typeface="Arial" panose="020b0604020202020204" pitchFamily="34" charset="0"/>
              <a:ea typeface="宋体" panose="02010600030101010101" pitchFamily="2" charset="-122"/>
            </a:endParaRPr>
          </a:p>
        </p:txBody>
      </p:sp>
      <p:sp>
        <p:nvSpPr>
          <p:cNvPr id="232" name="文本框 231"/>
          <p:cNvSpPr txBox="1"/>
          <p:nvPr>
            <p:custDataLst>
              <p:tags r:id="rId69"/>
            </p:custDataLst>
          </p:nvPr>
        </p:nvSpPr>
        <p:spPr>
          <a:xfrm>
            <a:off x="9468803" y="2527300"/>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b</a:t>
            </a:r>
            <a:endParaRPr lang="en-US" altLang="zh-CN" b="1">
              <a:solidFill>
                <a:srgbClr val="FF3300"/>
              </a:solidFill>
              <a:latin typeface="Arial" panose="020b0604020202020204" pitchFamily="34" charset="0"/>
              <a:ea typeface="宋体" panose="02010600030101010101" pitchFamily="2" charset="-122"/>
            </a:endParaRPr>
          </a:p>
        </p:txBody>
      </p:sp>
      <p:sp>
        <p:nvSpPr>
          <p:cNvPr id="233" name="直接连接符 232"/>
          <p:cNvSpPr/>
          <p:nvPr>
            <p:custDataLst>
              <p:tags r:id="rId70"/>
            </p:custDataLst>
          </p:nvPr>
        </p:nvSpPr>
        <p:spPr>
          <a:xfrm flipH="1">
            <a:off x="10871835" y="211455"/>
            <a:ext cx="0" cy="719138"/>
          </a:xfrm>
          <a:prstGeom prst="line">
            <a:avLst/>
          </a:prstGeom>
          <a:ln w="38100" cap="flat" cmpd="sng">
            <a:solidFill>
              <a:schemeClr val="tx1"/>
            </a:solidFill>
            <a:prstDash val="solid"/>
            <a:round/>
            <a:headEnd type="none" w="med" len="med"/>
            <a:tailEnd type="none" w="med" len="med"/>
          </a:ln>
        </p:spPr>
        <p:txBody>
          <a:bodyPr/>
          <a:lstStyle/>
          <a:p/>
        </p:txBody>
      </p:sp>
      <p:sp>
        <p:nvSpPr>
          <p:cNvPr id="234" name="直接连接符 233"/>
          <p:cNvSpPr/>
          <p:nvPr>
            <p:custDataLst>
              <p:tags r:id="rId71"/>
            </p:custDataLst>
          </p:nvPr>
        </p:nvSpPr>
        <p:spPr>
          <a:xfrm flipH="1">
            <a:off x="11109960" y="419418"/>
            <a:ext cx="0" cy="482600"/>
          </a:xfrm>
          <a:prstGeom prst="line">
            <a:avLst/>
          </a:prstGeom>
          <a:ln w="38100" cap="flat" cmpd="sng">
            <a:solidFill>
              <a:schemeClr val="tx1"/>
            </a:solidFill>
            <a:prstDash val="solid"/>
            <a:round/>
            <a:headEnd type="none" w="med" len="med"/>
            <a:tailEnd type="none" w="med" len="med"/>
          </a:ln>
        </p:spPr>
        <p:txBody>
          <a:bodyPr/>
          <a:lstStyle/>
          <a:p/>
        </p:txBody>
      </p:sp>
      <p:sp>
        <p:nvSpPr>
          <p:cNvPr id="235" name="直接连接符 234"/>
          <p:cNvSpPr/>
          <p:nvPr>
            <p:custDataLst>
              <p:tags r:id="rId72"/>
            </p:custDataLst>
          </p:nvPr>
        </p:nvSpPr>
        <p:spPr>
          <a:xfrm>
            <a:off x="10868660" y="1098868"/>
            <a:ext cx="19050" cy="661987"/>
          </a:xfrm>
          <a:prstGeom prst="line">
            <a:avLst/>
          </a:prstGeom>
          <a:ln w="38100" cap="flat" cmpd="sng">
            <a:solidFill>
              <a:schemeClr val="tx1"/>
            </a:solidFill>
            <a:prstDash val="solid"/>
            <a:round/>
            <a:headEnd type="none" w="med" len="med"/>
            <a:tailEnd type="none" w="med" len="med"/>
          </a:ln>
        </p:spPr>
        <p:txBody>
          <a:bodyPr/>
          <a:lstStyle/>
          <a:p/>
        </p:txBody>
      </p:sp>
      <p:sp>
        <p:nvSpPr>
          <p:cNvPr id="236" name="直接连接符 235"/>
          <p:cNvSpPr/>
          <p:nvPr>
            <p:custDataLst>
              <p:tags r:id="rId73"/>
            </p:custDataLst>
          </p:nvPr>
        </p:nvSpPr>
        <p:spPr>
          <a:xfrm>
            <a:off x="11155998" y="1243330"/>
            <a:ext cx="1587" cy="511175"/>
          </a:xfrm>
          <a:prstGeom prst="line">
            <a:avLst/>
          </a:prstGeom>
          <a:ln w="38100" cap="flat" cmpd="sng">
            <a:solidFill>
              <a:schemeClr val="tx1"/>
            </a:solidFill>
            <a:prstDash val="solid"/>
            <a:round/>
            <a:headEnd type="none" w="med" len="med"/>
            <a:tailEnd type="none" w="med" len="med"/>
          </a:ln>
        </p:spPr>
        <p:txBody>
          <a:bodyPr/>
          <a:lstStyle/>
          <a:p/>
        </p:txBody>
      </p:sp>
      <p:sp>
        <p:nvSpPr>
          <p:cNvPr id="237" name="直接连接符 236"/>
          <p:cNvSpPr/>
          <p:nvPr>
            <p:custDataLst>
              <p:tags r:id="rId74"/>
            </p:custDataLst>
          </p:nvPr>
        </p:nvSpPr>
        <p:spPr>
          <a:xfrm>
            <a:off x="10930573" y="2002155"/>
            <a:ext cx="1587" cy="615950"/>
          </a:xfrm>
          <a:prstGeom prst="line">
            <a:avLst/>
          </a:prstGeom>
          <a:ln w="38100" cap="flat" cmpd="sng">
            <a:solidFill>
              <a:srgbClr val="FF3300"/>
            </a:solidFill>
            <a:prstDash val="solid"/>
            <a:round/>
            <a:headEnd type="none" w="med" len="med"/>
            <a:tailEnd type="none" w="med" len="med"/>
          </a:ln>
        </p:spPr>
        <p:txBody>
          <a:bodyPr/>
          <a:lstStyle/>
          <a:p/>
        </p:txBody>
      </p:sp>
      <p:sp>
        <p:nvSpPr>
          <p:cNvPr id="238" name="直接连接符 237"/>
          <p:cNvSpPr/>
          <p:nvPr>
            <p:custDataLst>
              <p:tags r:id="rId75"/>
            </p:custDataLst>
          </p:nvPr>
        </p:nvSpPr>
        <p:spPr>
          <a:xfrm flipH="1">
            <a:off x="11219498" y="2006918"/>
            <a:ext cx="0" cy="539750"/>
          </a:xfrm>
          <a:prstGeom prst="line">
            <a:avLst/>
          </a:prstGeom>
          <a:ln w="38100" cap="flat" cmpd="sng">
            <a:solidFill>
              <a:srgbClr val="FF3300"/>
            </a:solidFill>
            <a:prstDash val="solid"/>
            <a:round/>
            <a:headEnd type="none" w="med" len="med"/>
            <a:tailEnd type="none" w="med" len="med"/>
          </a:ln>
        </p:spPr>
        <p:txBody>
          <a:bodyPr/>
          <a:lstStyle/>
          <a:p/>
        </p:txBody>
      </p:sp>
      <p:sp>
        <p:nvSpPr>
          <p:cNvPr id="239" name="直接连接符 238"/>
          <p:cNvSpPr/>
          <p:nvPr>
            <p:custDataLst>
              <p:tags r:id="rId76"/>
            </p:custDataLst>
          </p:nvPr>
        </p:nvSpPr>
        <p:spPr>
          <a:xfrm>
            <a:off x="10968990" y="2830830"/>
            <a:ext cx="15240" cy="576580"/>
          </a:xfrm>
          <a:prstGeom prst="line">
            <a:avLst/>
          </a:prstGeom>
          <a:ln w="38100" cap="flat" cmpd="sng">
            <a:solidFill>
              <a:srgbClr val="FF3300"/>
            </a:solidFill>
            <a:prstDash val="solid"/>
            <a:round/>
            <a:headEnd type="none" w="med" len="med"/>
            <a:tailEnd type="none" w="med" len="med"/>
          </a:ln>
        </p:spPr>
        <p:txBody>
          <a:bodyPr/>
          <a:lstStyle/>
          <a:p/>
        </p:txBody>
      </p:sp>
      <p:sp>
        <p:nvSpPr>
          <p:cNvPr id="240" name="直接连接符 239"/>
          <p:cNvSpPr/>
          <p:nvPr>
            <p:custDataLst>
              <p:tags r:id="rId77"/>
            </p:custDataLst>
          </p:nvPr>
        </p:nvSpPr>
        <p:spPr>
          <a:xfrm>
            <a:off x="11205210" y="2932430"/>
            <a:ext cx="635" cy="474345"/>
          </a:xfrm>
          <a:prstGeom prst="line">
            <a:avLst/>
          </a:prstGeom>
          <a:ln w="38100" cap="flat" cmpd="sng">
            <a:solidFill>
              <a:srgbClr val="FF3300"/>
            </a:solidFill>
            <a:prstDash val="solid"/>
            <a:round/>
            <a:headEnd type="none" w="med" len="med"/>
            <a:tailEnd type="none" w="med" len="med"/>
          </a:ln>
        </p:spPr>
        <p:txBody>
          <a:bodyPr/>
          <a:lstStyle/>
          <a:p/>
        </p:txBody>
      </p:sp>
      <p:sp>
        <p:nvSpPr>
          <p:cNvPr id="241" name="直接连接符 240"/>
          <p:cNvSpPr/>
          <p:nvPr>
            <p:custDataLst>
              <p:tags r:id="rId78"/>
            </p:custDataLst>
          </p:nvPr>
        </p:nvSpPr>
        <p:spPr>
          <a:xfrm>
            <a:off x="10873423" y="427355"/>
            <a:ext cx="71437" cy="0"/>
          </a:xfrm>
          <a:prstGeom prst="line">
            <a:avLst/>
          </a:prstGeom>
          <a:ln w="9525" cap="flat" cmpd="sng">
            <a:solidFill>
              <a:schemeClr val="tx1"/>
            </a:solidFill>
            <a:prstDash val="solid"/>
            <a:round/>
            <a:headEnd type="none" w="med" len="med"/>
            <a:tailEnd type="none" w="med" len="med"/>
          </a:ln>
        </p:spPr>
        <p:txBody>
          <a:bodyPr/>
          <a:lstStyle/>
          <a:p/>
        </p:txBody>
      </p:sp>
      <p:sp>
        <p:nvSpPr>
          <p:cNvPr id="242" name="直接连接符 241"/>
          <p:cNvSpPr/>
          <p:nvPr>
            <p:custDataLst>
              <p:tags r:id="rId79"/>
            </p:custDataLst>
          </p:nvPr>
        </p:nvSpPr>
        <p:spPr>
          <a:xfrm>
            <a:off x="11103610" y="663893"/>
            <a:ext cx="71438" cy="0"/>
          </a:xfrm>
          <a:prstGeom prst="line">
            <a:avLst/>
          </a:prstGeom>
          <a:ln w="9525" cap="flat" cmpd="sng">
            <a:solidFill>
              <a:schemeClr val="tx1"/>
            </a:solidFill>
            <a:prstDash val="solid"/>
            <a:round/>
            <a:headEnd type="none" w="med" len="med"/>
            <a:tailEnd type="none" w="med" len="med"/>
          </a:ln>
        </p:spPr>
        <p:txBody>
          <a:bodyPr/>
          <a:lstStyle/>
          <a:p/>
        </p:txBody>
      </p:sp>
      <p:sp>
        <p:nvSpPr>
          <p:cNvPr id="243" name="直接连接符 242"/>
          <p:cNvSpPr/>
          <p:nvPr>
            <p:custDataLst>
              <p:tags r:id="rId80"/>
            </p:custDataLst>
          </p:nvPr>
        </p:nvSpPr>
        <p:spPr>
          <a:xfrm>
            <a:off x="10887710" y="1363980"/>
            <a:ext cx="71438" cy="0"/>
          </a:xfrm>
          <a:prstGeom prst="line">
            <a:avLst/>
          </a:prstGeom>
          <a:ln w="9525" cap="flat" cmpd="sng">
            <a:solidFill>
              <a:schemeClr val="tx1"/>
            </a:solidFill>
            <a:prstDash val="solid"/>
            <a:round/>
            <a:headEnd type="none" w="med" len="med"/>
            <a:tailEnd type="none" w="med" len="med"/>
          </a:ln>
        </p:spPr>
        <p:txBody>
          <a:bodyPr/>
          <a:lstStyle/>
          <a:p/>
        </p:txBody>
      </p:sp>
      <p:sp>
        <p:nvSpPr>
          <p:cNvPr id="244" name="直接连接符 243"/>
          <p:cNvSpPr/>
          <p:nvPr>
            <p:custDataLst>
              <p:tags r:id="rId81"/>
            </p:custDataLst>
          </p:nvPr>
        </p:nvSpPr>
        <p:spPr>
          <a:xfrm>
            <a:off x="11175048" y="1508443"/>
            <a:ext cx="71437" cy="0"/>
          </a:xfrm>
          <a:prstGeom prst="line">
            <a:avLst/>
          </a:prstGeom>
          <a:ln w="9525" cap="flat" cmpd="sng">
            <a:solidFill>
              <a:schemeClr val="tx1"/>
            </a:solidFill>
            <a:prstDash val="solid"/>
            <a:round/>
            <a:headEnd type="none" w="med" len="med"/>
            <a:tailEnd type="none" w="med" len="med"/>
          </a:ln>
        </p:spPr>
        <p:txBody>
          <a:bodyPr/>
          <a:lstStyle/>
          <a:p/>
        </p:txBody>
      </p:sp>
      <p:sp>
        <p:nvSpPr>
          <p:cNvPr id="245" name="直接连接符 244"/>
          <p:cNvSpPr/>
          <p:nvPr>
            <p:custDataLst>
              <p:tags r:id="rId82"/>
            </p:custDataLst>
          </p:nvPr>
        </p:nvSpPr>
        <p:spPr>
          <a:xfrm>
            <a:off x="10930573" y="2114868"/>
            <a:ext cx="71437" cy="0"/>
          </a:xfrm>
          <a:prstGeom prst="line">
            <a:avLst/>
          </a:prstGeom>
          <a:ln w="9525" cap="flat" cmpd="sng">
            <a:solidFill>
              <a:schemeClr val="tx1"/>
            </a:solidFill>
            <a:prstDash val="solid"/>
            <a:round/>
            <a:headEnd type="none" w="med" len="med"/>
            <a:tailEnd type="none" w="med" len="med"/>
          </a:ln>
        </p:spPr>
        <p:txBody>
          <a:bodyPr/>
          <a:lstStyle/>
          <a:p/>
        </p:txBody>
      </p:sp>
      <p:sp>
        <p:nvSpPr>
          <p:cNvPr id="246" name="直接连接符 245"/>
          <p:cNvSpPr/>
          <p:nvPr>
            <p:custDataLst>
              <p:tags r:id="rId83"/>
            </p:custDataLst>
          </p:nvPr>
        </p:nvSpPr>
        <p:spPr>
          <a:xfrm>
            <a:off x="11217910" y="2259330"/>
            <a:ext cx="71438" cy="0"/>
          </a:xfrm>
          <a:prstGeom prst="line">
            <a:avLst/>
          </a:prstGeom>
          <a:ln w="9525" cap="flat" cmpd="sng">
            <a:solidFill>
              <a:schemeClr val="tx1"/>
            </a:solidFill>
            <a:prstDash val="solid"/>
            <a:round/>
            <a:headEnd type="none" w="med" len="med"/>
            <a:tailEnd type="none" w="med" len="med"/>
          </a:ln>
        </p:spPr>
        <p:txBody>
          <a:bodyPr/>
          <a:lstStyle/>
          <a:p/>
        </p:txBody>
      </p:sp>
      <p:sp>
        <p:nvSpPr>
          <p:cNvPr id="247" name="直接连接符 246"/>
          <p:cNvSpPr/>
          <p:nvPr>
            <p:custDataLst>
              <p:tags r:id="rId84"/>
            </p:custDataLst>
          </p:nvPr>
        </p:nvSpPr>
        <p:spPr>
          <a:xfrm>
            <a:off x="10989310" y="3040380"/>
            <a:ext cx="71438" cy="0"/>
          </a:xfrm>
          <a:prstGeom prst="line">
            <a:avLst/>
          </a:prstGeom>
          <a:ln w="9525" cap="flat" cmpd="sng">
            <a:solidFill>
              <a:schemeClr val="tx1"/>
            </a:solidFill>
            <a:prstDash val="solid"/>
            <a:round/>
            <a:headEnd type="none" w="med" len="med"/>
            <a:tailEnd type="none" w="med" len="med"/>
          </a:ln>
        </p:spPr>
        <p:txBody>
          <a:bodyPr/>
          <a:lstStyle/>
          <a:p/>
        </p:txBody>
      </p:sp>
      <p:sp>
        <p:nvSpPr>
          <p:cNvPr id="248" name="直接连接符 247"/>
          <p:cNvSpPr/>
          <p:nvPr>
            <p:custDataLst>
              <p:tags r:id="rId85"/>
            </p:custDataLst>
          </p:nvPr>
        </p:nvSpPr>
        <p:spPr>
          <a:xfrm>
            <a:off x="11205210" y="3184843"/>
            <a:ext cx="71438" cy="0"/>
          </a:xfrm>
          <a:prstGeom prst="line">
            <a:avLst/>
          </a:prstGeom>
          <a:ln w="9525" cap="flat" cmpd="sng">
            <a:solidFill>
              <a:schemeClr val="tx1"/>
            </a:solidFill>
            <a:prstDash val="solid"/>
            <a:round/>
            <a:headEnd type="none" w="med" len="med"/>
            <a:tailEnd type="none" w="med" len="med"/>
          </a:ln>
        </p:spPr>
        <p:txBody>
          <a:bodyPr/>
          <a:lstStyle/>
          <a:p/>
        </p:txBody>
      </p:sp>
      <p:sp>
        <p:nvSpPr>
          <p:cNvPr id="249" name="文本框 248"/>
          <p:cNvSpPr txBox="1"/>
          <p:nvPr>
            <p:custDataLst>
              <p:tags r:id="rId86"/>
            </p:custDataLst>
          </p:nvPr>
        </p:nvSpPr>
        <p:spPr>
          <a:xfrm>
            <a:off x="10570210" y="210820"/>
            <a:ext cx="273050" cy="368300"/>
          </a:xfrm>
          <a:prstGeom prst="rect">
            <a:avLst/>
          </a:prstGeom>
          <a:noFill/>
          <a:ln w="9525">
            <a:noFill/>
          </a:ln>
        </p:spPr>
        <p:txBody>
          <a:bodyPr wrap="square"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sp>
        <p:nvSpPr>
          <p:cNvPr id="250" name="文本框 249"/>
          <p:cNvSpPr txBox="1"/>
          <p:nvPr>
            <p:custDataLst>
              <p:tags r:id="rId87"/>
            </p:custDataLst>
          </p:nvPr>
        </p:nvSpPr>
        <p:spPr>
          <a:xfrm>
            <a:off x="11063923" y="476885"/>
            <a:ext cx="215900"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sp>
        <p:nvSpPr>
          <p:cNvPr id="251" name="文本框 250"/>
          <p:cNvSpPr txBox="1"/>
          <p:nvPr>
            <p:custDataLst>
              <p:tags r:id="rId88"/>
            </p:custDataLst>
          </p:nvPr>
        </p:nvSpPr>
        <p:spPr>
          <a:xfrm>
            <a:off x="10556875" y="1182370"/>
            <a:ext cx="257810" cy="368300"/>
          </a:xfrm>
          <a:prstGeom prst="rect">
            <a:avLst/>
          </a:prstGeom>
          <a:noFill/>
          <a:ln w="9525">
            <a:noFill/>
          </a:ln>
        </p:spPr>
        <p:txBody>
          <a:bodyPr wrap="square"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sp>
        <p:nvSpPr>
          <p:cNvPr id="252" name="文本框 251"/>
          <p:cNvSpPr txBox="1"/>
          <p:nvPr>
            <p:custDataLst>
              <p:tags r:id="rId89"/>
            </p:custDataLst>
          </p:nvPr>
        </p:nvSpPr>
        <p:spPr>
          <a:xfrm>
            <a:off x="11135678" y="1324610"/>
            <a:ext cx="215900"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sp>
        <p:nvSpPr>
          <p:cNvPr id="253" name="文本框 252"/>
          <p:cNvSpPr txBox="1"/>
          <p:nvPr>
            <p:custDataLst>
              <p:tags r:id="rId90"/>
            </p:custDataLst>
          </p:nvPr>
        </p:nvSpPr>
        <p:spPr>
          <a:xfrm>
            <a:off x="10570210" y="1964055"/>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a</a:t>
            </a:r>
            <a:endParaRPr lang="en-US" altLang="zh-CN" b="1">
              <a:solidFill>
                <a:srgbClr val="FF3300"/>
              </a:solidFill>
              <a:latin typeface="Arial" panose="020b0604020202020204" pitchFamily="34" charset="0"/>
              <a:ea typeface="宋体" panose="02010600030101010101" pitchFamily="2" charset="-122"/>
            </a:endParaRPr>
          </a:p>
        </p:txBody>
      </p:sp>
      <p:sp>
        <p:nvSpPr>
          <p:cNvPr id="254" name="文本框 253"/>
          <p:cNvSpPr txBox="1"/>
          <p:nvPr>
            <p:custDataLst>
              <p:tags r:id="rId91"/>
            </p:custDataLst>
          </p:nvPr>
        </p:nvSpPr>
        <p:spPr>
          <a:xfrm>
            <a:off x="11170285" y="2251393"/>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b</a:t>
            </a:r>
            <a:endParaRPr lang="en-US" altLang="zh-CN" b="1">
              <a:solidFill>
                <a:srgbClr val="FF3300"/>
              </a:solidFill>
              <a:latin typeface="Arial" panose="020b0604020202020204" pitchFamily="34" charset="0"/>
              <a:ea typeface="宋体" panose="02010600030101010101" pitchFamily="2" charset="-122"/>
            </a:endParaRPr>
          </a:p>
        </p:txBody>
      </p:sp>
      <p:sp>
        <p:nvSpPr>
          <p:cNvPr id="255" name="文本框 254"/>
          <p:cNvSpPr txBox="1"/>
          <p:nvPr>
            <p:custDataLst>
              <p:tags r:id="rId92"/>
            </p:custDataLst>
          </p:nvPr>
        </p:nvSpPr>
        <p:spPr>
          <a:xfrm>
            <a:off x="10628948" y="2824480"/>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a</a:t>
            </a:r>
            <a:endParaRPr lang="en-US" altLang="zh-CN" b="1">
              <a:solidFill>
                <a:srgbClr val="FF3300"/>
              </a:solidFill>
              <a:latin typeface="Arial" panose="020b0604020202020204" pitchFamily="34" charset="0"/>
              <a:ea typeface="宋体" panose="02010600030101010101" pitchFamily="2" charset="-122"/>
            </a:endParaRPr>
          </a:p>
        </p:txBody>
      </p:sp>
      <p:sp>
        <p:nvSpPr>
          <p:cNvPr id="256" name="文本框 255"/>
          <p:cNvSpPr txBox="1"/>
          <p:nvPr>
            <p:custDataLst>
              <p:tags r:id="rId93"/>
            </p:custDataLst>
          </p:nvPr>
        </p:nvSpPr>
        <p:spPr>
          <a:xfrm>
            <a:off x="11203940" y="3040380"/>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b</a:t>
            </a:r>
            <a:endParaRPr lang="en-US" altLang="zh-CN" b="1">
              <a:solidFill>
                <a:srgbClr val="FF3300"/>
              </a:solidFill>
              <a:latin typeface="Arial" panose="020b0604020202020204" pitchFamily="34" charset="0"/>
              <a:ea typeface="宋体" panose="02010600030101010101" pitchFamily="2" charset="-122"/>
            </a:endParaRPr>
          </a:p>
        </p:txBody>
      </p:sp>
      <p:sp>
        <p:nvSpPr>
          <p:cNvPr id="257" name="文本框 256"/>
          <p:cNvSpPr txBox="1"/>
          <p:nvPr>
            <p:custDataLst>
              <p:tags r:id="rId94"/>
            </p:custDataLst>
          </p:nvPr>
        </p:nvSpPr>
        <p:spPr>
          <a:xfrm>
            <a:off x="6363335" y="4441825"/>
            <a:ext cx="287338"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a</a:t>
            </a:r>
            <a:endParaRPr lang="en-US" altLang="zh-CN" b="1">
              <a:solidFill>
                <a:srgbClr val="FF3300"/>
              </a:solidFill>
              <a:latin typeface="Arial" panose="020b0604020202020204" pitchFamily="34" charset="0"/>
              <a:ea typeface="宋体" panose="02010600030101010101" pitchFamily="2" charset="-122"/>
            </a:endParaRPr>
          </a:p>
        </p:txBody>
      </p:sp>
      <p:sp>
        <p:nvSpPr>
          <p:cNvPr id="258" name="文本框 257"/>
          <p:cNvSpPr txBox="1"/>
          <p:nvPr>
            <p:custDataLst>
              <p:tags r:id="rId95"/>
            </p:custDataLst>
          </p:nvPr>
        </p:nvSpPr>
        <p:spPr>
          <a:xfrm>
            <a:off x="6234748" y="4586605"/>
            <a:ext cx="287337"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sp>
        <p:nvSpPr>
          <p:cNvPr id="259" name="文本框 258"/>
          <p:cNvSpPr txBox="1"/>
          <p:nvPr>
            <p:custDataLst>
              <p:tags r:id="rId96"/>
            </p:custDataLst>
          </p:nvPr>
        </p:nvSpPr>
        <p:spPr>
          <a:xfrm>
            <a:off x="6853873" y="5202238"/>
            <a:ext cx="244475"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sp>
        <p:nvSpPr>
          <p:cNvPr id="260" name="文本框 259"/>
          <p:cNvSpPr txBox="1"/>
          <p:nvPr>
            <p:custDataLst>
              <p:tags r:id="rId97"/>
            </p:custDataLst>
          </p:nvPr>
        </p:nvSpPr>
        <p:spPr>
          <a:xfrm>
            <a:off x="7387273" y="5189538"/>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b</a:t>
            </a:r>
            <a:endParaRPr lang="en-US" altLang="zh-CN" b="1">
              <a:solidFill>
                <a:srgbClr val="FF3300"/>
              </a:solidFill>
              <a:latin typeface="Arial" panose="020b0604020202020204" pitchFamily="34" charset="0"/>
              <a:ea typeface="宋体" panose="02010600030101010101" pitchFamily="2" charset="-122"/>
            </a:endParaRPr>
          </a:p>
        </p:txBody>
      </p:sp>
      <p:sp>
        <p:nvSpPr>
          <p:cNvPr id="262" name="椭圆 261"/>
          <p:cNvSpPr/>
          <p:nvPr>
            <p:custDataLst>
              <p:tags r:id="rId98"/>
            </p:custDataLst>
          </p:nvPr>
        </p:nvSpPr>
        <p:spPr>
          <a:xfrm>
            <a:off x="8513763" y="3862705"/>
            <a:ext cx="1223962" cy="1223963"/>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263" name="椭圆 262"/>
          <p:cNvSpPr/>
          <p:nvPr>
            <p:custDataLst>
              <p:tags r:id="rId99"/>
            </p:custDataLst>
          </p:nvPr>
        </p:nvSpPr>
        <p:spPr>
          <a:xfrm>
            <a:off x="8586788" y="5159693"/>
            <a:ext cx="1223962" cy="1223962"/>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264" name="椭圆 263"/>
          <p:cNvSpPr/>
          <p:nvPr>
            <p:custDataLst>
              <p:tags r:id="rId100"/>
            </p:custDataLst>
          </p:nvPr>
        </p:nvSpPr>
        <p:spPr>
          <a:xfrm>
            <a:off x="10672445" y="3578860"/>
            <a:ext cx="786130" cy="704215"/>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265" name="椭圆 264"/>
          <p:cNvSpPr/>
          <p:nvPr>
            <p:custDataLst>
              <p:tags r:id="rId101"/>
            </p:custDataLst>
          </p:nvPr>
        </p:nvSpPr>
        <p:spPr>
          <a:xfrm>
            <a:off x="10720070" y="4283075"/>
            <a:ext cx="773113" cy="768350"/>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266" name="椭圆 265"/>
          <p:cNvSpPr/>
          <p:nvPr>
            <p:custDataLst>
              <p:tags r:id="rId102"/>
            </p:custDataLst>
          </p:nvPr>
        </p:nvSpPr>
        <p:spPr>
          <a:xfrm>
            <a:off x="10708958" y="5065713"/>
            <a:ext cx="820737" cy="750887"/>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267" name="椭圆 266"/>
          <p:cNvSpPr/>
          <p:nvPr>
            <p:custDataLst>
              <p:tags r:id="rId103"/>
            </p:custDataLst>
          </p:nvPr>
        </p:nvSpPr>
        <p:spPr>
          <a:xfrm>
            <a:off x="10723245" y="5851525"/>
            <a:ext cx="828675" cy="790575"/>
          </a:xfrm>
          <a:prstGeom prst="ellipse">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268" name="直接连接符 267"/>
          <p:cNvSpPr/>
          <p:nvPr>
            <p:custDataLst>
              <p:tags r:id="rId104"/>
            </p:custDataLst>
          </p:nvPr>
        </p:nvSpPr>
        <p:spPr>
          <a:xfrm flipH="1">
            <a:off x="10937240" y="3653155"/>
            <a:ext cx="0" cy="588963"/>
          </a:xfrm>
          <a:prstGeom prst="line">
            <a:avLst/>
          </a:prstGeom>
          <a:ln w="38100" cap="flat" cmpd="sng">
            <a:solidFill>
              <a:schemeClr val="tx1"/>
            </a:solidFill>
            <a:prstDash val="solid"/>
            <a:round/>
            <a:headEnd type="none" w="med" len="med"/>
            <a:tailEnd type="none" w="med" len="med"/>
          </a:ln>
        </p:spPr>
        <p:txBody>
          <a:bodyPr/>
          <a:lstStyle/>
          <a:p/>
        </p:txBody>
      </p:sp>
      <p:sp>
        <p:nvSpPr>
          <p:cNvPr id="269" name="直接连接符 268"/>
          <p:cNvSpPr/>
          <p:nvPr>
            <p:custDataLst>
              <p:tags r:id="rId105"/>
            </p:custDataLst>
          </p:nvPr>
        </p:nvSpPr>
        <p:spPr>
          <a:xfrm>
            <a:off x="11170920" y="3689350"/>
            <a:ext cx="1588" cy="425450"/>
          </a:xfrm>
          <a:prstGeom prst="line">
            <a:avLst/>
          </a:prstGeom>
          <a:ln w="38100" cap="flat" cmpd="sng">
            <a:solidFill>
              <a:srgbClr val="FF3300"/>
            </a:solidFill>
            <a:prstDash val="solid"/>
            <a:round/>
            <a:headEnd type="none" w="med" len="med"/>
            <a:tailEnd type="none" w="med" len="med"/>
          </a:ln>
        </p:spPr>
        <p:txBody>
          <a:bodyPr/>
          <a:lstStyle/>
          <a:p/>
        </p:txBody>
      </p:sp>
      <p:sp>
        <p:nvSpPr>
          <p:cNvPr id="270" name="直接连接符 269"/>
          <p:cNvSpPr/>
          <p:nvPr>
            <p:custDataLst>
              <p:tags r:id="rId106"/>
            </p:custDataLst>
          </p:nvPr>
        </p:nvSpPr>
        <p:spPr>
          <a:xfrm flipH="1">
            <a:off x="10989945" y="4344988"/>
            <a:ext cx="1588" cy="569912"/>
          </a:xfrm>
          <a:prstGeom prst="line">
            <a:avLst/>
          </a:prstGeom>
          <a:ln w="38100" cap="flat" cmpd="sng">
            <a:solidFill>
              <a:schemeClr val="tx1"/>
            </a:solidFill>
            <a:prstDash val="solid"/>
            <a:round/>
            <a:headEnd type="none" w="med" len="med"/>
            <a:tailEnd type="none" w="med" len="med"/>
          </a:ln>
        </p:spPr>
        <p:txBody>
          <a:bodyPr/>
          <a:lstStyle/>
          <a:p/>
        </p:txBody>
      </p:sp>
      <p:sp>
        <p:nvSpPr>
          <p:cNvPr id="271" name="直接连接符 270"/>
          <p:cNvSpPr/>
          <p:nvPr>
            <p:custDataLst>
              <p:tags r:id="rId107"/>
            </p:custDataLst>
          </p:nvPr>
        </p:nvSpPr>
        <p:spPr>
          <a:xfrm rot="-780000" flipH="1">
            <a:off x="11215370" y="4546600"/>
            <a:ext cx="90488" cy="409575"/>
          </a:xfrm>
          <a:prstGeom prst="line">
            <a:avLst/>
          </a:prstGeom>
          <a:ln w="38100" cap="flat" cmpd="sng">
            <a:solidFill>
              <a:srgbClr val="FF3300"/>
            </a:solidFill>
            <a:prstDash val="solid"/>
            <a:round/>
            <a:headEnd type="none" w="med" len="med"/>
            <a:tailEnd type="none" w="med" len="med"/>
          </a:ln>
        </p:spPr>
        <p:txBody>
          <a:bodyPr/>
          <a:lstStyle/>
          <a:p/>
        </p:txBody>
      </p:sp>
      <p:sp>
        <p:nvSpPr>
          <p:cNvPr id="272" name="直接连接符 271"/>
          <p:cNvSpPr/>
          <p:nvPr>
            <p:custDataLst>
              <p:tags r:id="rId108"/>
            </p:custDataLst>
          </p:nvPr>
        </p:nvSpPr>
        <p:spPr>
          <a:xfrm flipH="1">
            <a:off x="11026458" y="5065713"/>
            <a:ext cx="0" cy="719137"/>
          </a:xfrm>
          <a:prstGeom prst="line">
            <a:avLst/>
          </a:prstGeom>
          <a:ln w="38100" cap="flat" cmpd="sng">
            <a:solidFill>
              <a:srgbClr val="FF3300"/>
            </a:solidFill>
            <a:prstDash val="solid"/>
            <a:round/>
            <a:headEnd type="none" w="med" len="med"/>
            <a:tailEnd type="none" w="med" len="med"/>
          </a:ln>
        </p:spPr>
        <p:txBody>
          <a:bodyPr/>
          <a:lstStyle/>
          <a:p/>
        </p:txBody>
      </p:sp>
      <p:sp>
        <p:nvSpPr>
          <p:cNvPr id="273" name="直接连接符 272"/>
          <p:cNvSpPr/>
          <p:nvPr>
            <p:custDataLst>
              <p:tags r:id="rId109"/>
            </p:custDataLst>
          </p:nvPr>
        </p:nvSpPr>
        <p:spPr>
          <a:xfrm flipH="1">
            <a:off x="11315383" y="5173663"/>
            <a:ext cx="0" cy="539750"/>
          </a:xfrm>
          <a:prstGeom prst="line">
            <a:avLst/>
          </a:prstGeom>
          <a:ln w="38100" cap="flat" cmpd="sng">
            <a:solidFill>
              <a:schemeClr val="tx1"/>
            </a:solidFill>
            <a:prstDash val="solid"/>
            <a:round/>
            <a:headEnd type="none" w="med" len="med"/>
            <a:tailEnd type="none" w="med" len="med"/>
          </a:ln>
        </p:spPr>
        <p:txBody>
          <a:bodyPr/>
          <a:lstStyle/>
          <a:p/>
        </p:txBody>
      </p:sp>
      <p:sp>
        <p:nvSpPr>
          <p:cNvPr id="274" name="直接连接符 273"/>
          <p:cNvSpPr/>
          <p:nvPr>
            <p:custDataLst>
              <p:tags r:id="rId110"/>
            </p:custDataLst>
          </p:nvPr>
        </p:nvSpPr>
        <p:spPr>
          <a:xfrm flipH="1">
            <a:off x="10978833" y="5924550"/>
            <a:ext cx="0" cy="719138"/>
          </a:xfrm>
          <a:prstGeom prst="line">
            <a:avLst/>
          </a:prstGeom>
          <a:ln w="38100" cap="flat" cmpd="sng">
            <a:solidFill>
              <a:srgbClr val="FF3300"/>
            </a:solidFill>
            <a:prstDash val="solid"/>
            <a:round/>
            <a:headEnd type="none" w="med" len="med"/>
            <a:tailEnd type="none" w="med" len="med"/>
          </a:ln>
        </p:spPr>
        <p:txBody>
          <a:bodyPr/>
          <a:lstStyle/>
          <a:p/>
        </p:txBody>
      </p:sp>
      <p:sp>
        <p:nvSpPr>
          <p:cNvPr id="275" name="直接连接符 274"/>
          <p:cNvSpPr/>
          <p:nvPr>
            <p:custDataLst>
              <p:tags r:id="rId111"/>
            </p:custDataLst>
          </p:nvPr>
        </p:nvSpPr>
        <p:spPr>
          <a:xfrm flipH="1">
            <a:off x="11194733" y="6032500"/>
            <a:ext cx="0" cy="539750"/>
          </a:xfrm>
          <a:prstGeom prst="line">
            <a:avLst/>
          </a:prstGeom>
          <a:ln w="38100" cap="flat" cmpd="sng">
            <a:solidFill>
              <a:schemeClr val="tx1"/>
            </a:solidFill>
            <a:prstDash val="solid"/>
            <a:round/>
            <a:headEnd type="none" w="med" len="med"/>
            <a:tailEnd type="none" w="med" len="med"/>
          </a:ln>
        </p:spPr>
        <p:txBody>
          <a:bodyPr/>
          <a:lstStyle/>
          <a:p/>
        </p:txBody>
      </p:sp>
      <p:sp>
        <p:nvSpPr>
          <p:cNvPr id="276" name="直接连接符 275"/>
          <p:cNvSpPr/>
          <p:nvPr>
            <p:custDataLst>
              <p:tags r:id="rId112"/>
            </p:custDataLst>
          </p:nvPr>
        </p:nvSpPr>
        <p:spPr>
          <a:xfrm flipV="1">
            <a:off x="9774555" y="4055110"/>
            <a:ext cx="897890" cy="290195"/>
          </a:xfrm>
          <a:prstGeom prst="line">
            <a:avLst/>
          </a:prstGeom>
          <a:ln w="9525" cap="flat" cmpd="sng">
            <a:solidFill>
              <a:schemeClr val="tx1"/>
            </a:solidFill>
            <a:prstDash val="solid"/>
            <a:round/>
            <a:headEnd type="none" w="med" len="med"/>
            <a:tailEnd type="triangle" w="med" len="med"/>
          </a:ln>
        </p:spPr>
        <p:txBody>
          <a:bodyPr/>
          <a:lstStyle/>
          <a:p/>
        </p:txBody>
      </p:sp>
      <p:sp>
        <p:nvSpPr>
          <p:cNvPr id="277" name="直接连接符 276"/>
          <p:cNvSpPr/>
          <p:nvPr>
            <p:custDataLst>
              <p:tags r:id="rId113"/>
            </p:custDataLst>
          </p:nvPr>
        </p:nvSpPr>
        <p:spPr>
          <a:xfrm>
            <a:off x="9737725" y="4653280"/>
            <a:ext cx="972185" cy="95250"/>
          </a:xfrm>
          <a:prstGeom prst="line">
            <a:avLst/>
          </a:prstGeom>
          <a:ln w="9525" cap="flat" cmpd="sng">
            <a:solidFill>
              <a:schemeClr val="tx1"/>
            </a:solidFill>
            <a:prstDash val="solid"/>
            <a:round/>
            <a:headEnd type="none" w="med" len="med"/>
            <a:tailEnd type="triangle" w="med" len="med"/>
          </a:ln>
        </p:spPr>
        <p:txBody>
          <a:bodyPr/>
          <a:lstStyle/>
          <a:p/>
        </p:txBody>
      </p:sp>
      <p:sp>
        <p:nvSpPr>
          <p:cNvPr id="278" name="直接连接符 277"/>
          <p:cNvSpPr/>
          <p:nvPr>
            <p:custDataLst>
              <p:tags r:id="rId114"/>
            </p:custDataLst>
          </p:nvPr>
        </p:nvSpPr>
        <p:spPr>
          <a:xfrm flipV="1">
            <a:off x="9810750" y="5553393"/>
            <a:ext cx="887413" cy="71437"/>
          </a:xfrm>
          <a:prstGeom prst="line">
            <a:avLst/>
          </a:prstGeom>
          <a:ln w="9525" cap="flat" cmpd="sng">
            <a:solidFill>
              <a:schemeClr val="tx1"/>
            </a:solidFill>
            <a:prstDash val="solid"/>
            <a:round/>
            <a:headEnd type="none" w="med" len="med"/>
            <a:tailEnd type="triangle" w="med" len="med"/>
          </a:ln>
        </p:spPr>
        <p:txBody>
          <a:bodyPr/>
          <a:lstStyle/>
          <a:p/>
        </p:txBody>
      </p:sp>
      <p:sp>
        <p:nvSpPr>
          <p:cNvPr id="279" name="直接连接符 278"/>
          <p:cNvSpPr/>
          <p:nvPr>
            <p:custDataLst>
              <p:tags r:id="rId115"/>
            </p:custDataLst>
          </p:nvPr>
        </p:nvSpPr>
        <p:spPr>
          <a:xfrm>
            <a:off x="9780588" y="6056630"/>
            <a:ext cx="919162" cy="152400"/>
          </a:xfrm>
          <a:prstGeom prst="line">
            <a:avLst/>
          </a:prstGeom>
          <a:ln w="9525" cap="flat" cmpd="sng">
            <a:solidFill>
              <a:schemeClr val="tx1"/>
            </a:solidFill>
            <a:prstDash val="solid"/>
            <a:round/>
            <a:headEnd type="none" w="med" len="med"/>
            <a:tailEnd type="triangle" w="med" len="med"/>
          </a:ln>
        </p:spPr>
        <p:txBody>
          <a:bodyPr/>
          <a:lstStyle/>
          <a:p/>
        </p:txBody>
      </p:sp>
      <p:sp>
        <p:nvSpPr>
          <p:cNvPr id="280" name="直接连接符 279"/>
          <p:cNvSpPr/>
          <p:nvPr>
            <p:custDataLst>
              <p:tags r:id="rId116"/>
            </p:custDataLst>
          </p:nvPr>
        </p:nvSpPr>
        <p:spPr>
          <a:xfrm>
            <a:off x="10883583" y="3827780"/>
            <a:ext cx="71437" cy="0"/>
          </a:xfrm>
          <a:prstGeom prst="line">
            <a:avLst/>
          </a:prstGeom>
          <a:ln w="9525" cap="flat" cmpd="sng">
            <a:solidFill>
              <a:schemeClr val="tx1"/>
            </a:solidFill>
            <a:prstDash val="solid"/>
            <a:round/>
            <a:headEnd type="none" w="med" len="med"/>
            <a:tailEnd type="none" w="med" len="med"/>
          </a:ln>
        </p:spPr>
        <p:txBody>
          <a:bodyPr/>
          <a:lstStyle/>
          <a:p/>
        </p:txBody>
      </p:sp>
      <p:sp>
        <p:nvSpPr>
          <p:cNvPr id="281" name="直接连接符 280"/>
          <p:cNvSpPr/>
          <p:nvPr>
            <p:custDataLst>
              <p:tags r:id="rId117"/>
            </p:custDataLst>
          </p:nvPr>
        </p:nvSpPr>
        <p:spPr>
          <a:xfrm>
            <a:off x="11170920" y="3827463"/>
            <a:ext cx="71438" cy="0"/>
          </a:xfrm>
          <a:prstGeom prst="line">
            <a:avLst/>
          </a:prstGeom>
          <a:ln w="9525" cap="flat" cmpd="sng">
            <a:solidFill>
              <a:schemeClr val="tx1"/>
            </a:solidFill>
            <a:prstDash val="solid"/>
            <a:round/>
            <a:headEnd type="none" w="med" len="med"/>
            <a:tailEnd type="none" w="med" len="med"/>
          </a:ln>
        </p:spPr>
        <p:txBody>
          <a:bodyPr/>
          <a:lstStyle/>
          <a:p/>
        </p:txBody>
      </p:sp>
      <p:sp>
        <p:nvSpPr>
          <p:cNvPr id="282" name="直接连接符 281"/>
          <p:cNvSpPr/>
          <p:nvPr>
            <p:custDataLst>
              <p:tags r:id="rId118"/>
            </p:custDataLst>
          </p:nvPr>
        </p:nvSpPr>
        <p:spPr>
          <a:xfrm>
            <a:off x="10991533" y="4475163"/>
            <a:ext cx="71437" cy="0"/>
          </a:xfrm>
          <a:prstGeom prst="line">
            <a:avLst/>
          </a:prstGeom>
          <a:ln w="9525" cap="flat" cmpd="sng">
            <a:solidFill>
              <a:schemeClr val="tx1"/>
            </a:solidFill>
            <a:prstDash val="solid"/>
            <a:round/>
            <a:headEnd type="none" w="med" len="med"/>
            <a:tailEnd type="none" w="med" len="med"/>
          </a:ln>
        </p:spPr>
        <p:txBody>
          <a:bodyPr/>
          <a:lstStyle/>
          <a:p/>
        </p:txBody>
      </p:sp>
      <p:sp>
        <p:nvSpPr>
          <p:cNvPr id="283" name="直接连接符 282"/>
          <p:cNvSpPr/>
          <p:nvPr>
            <p:custDataLst>
              <p:tags r:id="rId119"/>
            </p:custDataLst>
          </p:nvPr>
        </p:nvSpPr>
        <p:spPr>
          <a:xfrm>
            <a:off x="11278870" y="4619625"/>
            <a:ext cx="71438" cy="0"/>
          </a:xfrm>
          <a:prstGeom prst="line">
            <a:avLst/>
          </a:prstGeom>
          <a:ln w="9525" cap="flat" cmpd="sng">
            <a:solidFill>
              <a:schemeClr val="tx1"/>
            </a:solidFill>
            <a:prstDash val="solid"/>
            <a:round/>
            <a:headEnd type="none" w="med" len="med"/>
            <a:tailEnd type="none" w="med" len="med"/>
          </a:ln>
        </p:spPr>
        <p:txBody>
          <a:bodyPr/>
          <a:lstStyle/>
          <a:p/>
        </p:txBody>
      </p:sp>
      <p:sp>
        <p:nvSpPr>
          <p:cNvPr id="284" name="直接连接符 283"/>
          <p:cNvSpPr/>
          <p:nvPr>
            <p:custDataLst>
              <p:tags r:id="rId120"/>
            </p:custDataLst>
          </p:nvPr>
        </p:nvSpPr>
        <p:spPr>
          <a:xfrm>
            <a:off x="11026458" y="5281613"/>
            <a:ext cx="71437" cy="0"/>
          </a:xfrm>
          <a:prstGeom prst="line">
            <a:avLst/>
          </a:prstGeom>
          <a:ln w="9525" cap="flat" cmpd="sng">
            <a:solidFill>
              <a:schemeClr val="tx1"/>
            </a:solidFill>
            <a:prstDash val="solid"/>
            <a:round/>
            <a:headEnd type="none" w="med" len="med"/>
            <a:tailEnd type="none" w="med" len="med"/>
          </a:ln>
        </p:spPr>
        <p:txBody>
          <a:bodyPr/>
          <a:lstStyle/>
          <a:p/>
        </p:txBody>
      </p:sp>
      <p:sp>
        <p:nvSpPr>
          <p:cNvPr id="285" name="直接连接符 284"/>
          <p:cNvSpPr/>
          <p:nvPr>
            <p:custDataLst>
              <p:tags r:id="rId121"/>
            </p:custDataLst>
          </p:nvPr>
        </p:nvSpPr>
        <p:spPr>
          <a:xfrm>
            <a:off x="11313795" y="5426075"/>
            <a:ext cx="71438" cy="0"/>
          </a:xfrm>
          <a:prstGeom prst="line">
            <a:avLst/>
          </a:prstGeom>
          <a:ln w="9525" cap="flat" cmpd="sng">
            <a:solidFill>
              <a:schemeClr val="tx1"/>
            </a:solidFill>
            <a:prstDash val="solid"/>
            <a:round/>
            <a:headEnd type="none" w="med" len="med"/>
            <a:tailEnd type="none" w="med" len="med"/>
          </a:ln>
        </p:spPr>
        <p:txBody>
          <a:bodyPr/>
          <a:lstStyle/>
          <a:p/>
        </p:txBody>
      </p:sp>
      <p:sp>
        <p:nvSpPr>
          <p:cNvPr id="286" name="直接连接符 285"/>
          <p:cNvSpPr/>
          <p:nvPr>
            <p:custDataLst>
              <p:tags r:id="rId122"/>
            </p:custDataLst>
          </p:nvPr>
        </p:nvSpPr>
        <p:spPr>
          <a:xfrm>
            <a:off x="10978833" y="6140450"/>
            <a:ext cx="71437" cy="0"/>
          </a:xfrm>
          <a:prstGeom prst="line">
            <a:avLst/>
          </a:prstGeom>
          <a:ln w="9525" cap="flat" cmpd="sng">
            <a:solidFill>
              <a:schemeClr val="tx1"/>
            </a:solidFill>
            <a:prstDash val="solid"/>
            <a:round/>
            <a:headEnd type="none" w="med" len="med"/>
            <a:tailEnd type="none" w="med" len="med"/>
          </a:ln>
        </p:spPr>
        <p:txBody>
          <a:bodyPr/>
          <a:lstStyle/>
          <a:p/>
        </p:txBody>
      </p:sp>
      <p:sp>
        <p:nvSpPr>
          <p:cNvPr id="287" name="直接连接符 286"/>
          <p:cNvSpPr/>
          <p:nvPr>
            <p:custDataLst>
              <p:tags r:id="rId123"/>
            </p:custDataLst>
          </p:nvPr>
        </p:nvSpPr>
        <p:spPr>
          <a:xfrm>
            <a:off x="11194733" y="6284913"/>
            <a:ext cx="71437" cy="0"/>
          </a:xfrm>
          <a:prstGeom prst="line">
            <a:avLst/>
          </a:prstGeom>
          <a:ln w="9525" cap="flat" cmpd="sng">
            <a:solidFill>
              <a:schemeClr val="tx1"/>
            </a:solidFill>
            <a:prstDash val="solid"/>
            <a:round/>
            <a:headEnd type="none" w="med" len="med"/>
            <a:tailEnd type="none" w="med" len="med"/>
          </a:ln>
        </p:spPr>
        <p:txBody>
          <a:bodyPr/>
          <a:lstStyle/>
          <a:p/>
        </p:txBody>
      </p:sp>
      <p:sp>
        <p:nvSpPr>
          <p:cNvPr id="288" name="文本框 287"/>
          <p:cNvSpPr txBox="1"/>
          <p:nvPr>
            <p:custDataLst>
              <p:tags r:id="rId124"/>
            </p:custDataLst>
          </p:nvPr>
        </p:nvSpPr>
        <p:spPr>
          <a:xfrm>
            <a:off x="10662920" y="3643948"/>
            <a:ext cx="287338"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sp>
        <p:nvSpPr>
          <p:cNvPr id="289" name="文本框 288"/>
          <p:cNvSpPr txBox="1"/>
          <p:nvPr>
            <p:custDataLst>
              <p:tags r:id="rId125"/>
            </p:custDataLst>
          </p:nvPr>
        </p:nvSpPr>
        <p:spPr>
          <a:xfrm>
            <a:off x="11289348" y="5311775"/>
            <a:ext cx="215900"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sp>
        <p:nvSpPr>
          <p:cNvPr id="290" name="文本框 289"/>
          <p:cNvSpPr txBox="1"/>
          <p:nvPr>
            <p:custDataLst>
              <p:tags r:id="rId126"/>
            </p:custDataLst>
          </p:nvPr>
        </p:nvSpPr>
        <p:spPr>
          <a:xfrm>
            <a:off x="10667683" y="4283075"/>
            <a:ext cx="287337"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sp>
        <p:nvSpPr>
          <p:cNvPr id="291" name="文本框 290"/>
          <p:cNvSpPr txBox="1"/>
          <p:nvPr>
            <p:custDataLst>
              <p:tags r:id="rId127"/>
            </p:custDataLst>
          </p:nvPr>
        </p:nvSpPr>
        <p:spPr>
          <a:xfrm>
            <a:off x="11241088" y="6140450"/>
            <a:ext cx="215900"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sp>
        <p:nvSpPr>
          <p:cNvPr id="292" name="文本框 291"/>
          <p:cNvSpPr txBox="1"/>
          <p:nvPr>
            <p:custDataLst>
              <p:tags r:id="rId128"/>
            </p:custDataLst>
          </p:nvPr>
        </p:nvSpPr>
        <p:spPr>
          <a:xfrm>
            <a:off x="10666095" y="5130800"/>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a</a:t>
            </a:r>
            <a:endParaRPr lang="en-US" altLang="zh-CN" b="1">
              <a:solidFill>
                <a:srgbClr val="FF3300"/>
              </a:solidFill>
              <a:latin typeface="Arial" panose="020b0604020202020204" pitchFamily="34" charset="0"/>
              <a:ea typeface="宋体" panose="02010600030101010101" pitchFamily="2" charset="-122"/>
            </a:endParaRPr>
          </a:p>
        </p:txBody>
      </p:sp>
      <p:sp>
        <p:nvSpPr>
          <p:cNvPr id="293" name="文本框 292"/>
          <p:cNvSpPr txBox="1"/>
          <p:nvPr>
            <p:custDataLst>
              <p:tags r:id="rId129"/>
            </p:custDataLst>
          </p:nvPr>
        </p:nvSpPr>
        <p:spPr>
          <a:xfrm>
            <a:off x="11170920" y="3538538"/>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b</a:t>
            </a:r>
            <a:endParaRPr lang="en-US" altLang="zh-CN" b="1">
              <a:solidFill>
                <a:srgbClr val="FF3300"/>
              </a:solidFill>
              <a:latin typeface="Arial" panose="020b0604020202020204" pitchFamily="34" charset="0"/>
              <a:ea typeface="宋体" panose="02010600030101010101" pitchFamily="2" charset="-122"/>
            </a:endParaRPr>
          </a:p>
        </p:txBody>
      </p:sp>
      <p:sp>
        <p:nvSpPr>
          <p:cNvPr id="294" name="文本框 293"/>
          <p:cNvSpPr txBox="1"/>
          <p:nvPr>
            <p:custDataLst>
              <p:tags r:id="rId130"/>
            </p:custDataLst>
          </p:nvPr>
        </p:nvSpPr>
        <p:spPr>
          <a:xfrm>
            <a:off x="10732770" y="5956300"/>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a</a:t>
            </a:r>
            <a:endParaRPr lang="en-US" altLang="zh-CN" b="1">
              <a:solidFill>
                <a:srgbClr val="FF3300"/>
              </a:solidFill>
              <a:latin typeface="Arial" panose="020b0604020202020204" pitchFamily="34" charset="0"/>
              <a:ea typeface="宋体" panose="02010600030101010101" pitchFamily="2" charset="-122"/>
            </a:endParaRPr>
          </a:p>
        </p:txBody>
      </p:sp>
      <p:sp>
        <p:nvSpPr>
          <p:cNvPr id="295" name="文本框 294"/>
          <p:cNvSpPr txBox="1"/>
          <p:nvPr>
            <p:custDataLst>
              <p:tags r:id="rId131"/>
            </p:custDataLst>
          </p:nvPr>
        </p:nvSpPr>
        <p:spPr>
          <a:xfrm>
            <a:off x="11242358" y="4540250"/>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b</a:t>
            </a:r>
            <a:endParaRPr lang="en-US" altLang="zh-CN" b="1">
              <a:solidFill>
                <a:srgbClr val="FF3300"/>
              </a:solidFill>
              <a:latin typeface="Arial" panose="020b0604020202020204" pitchFamily="34" charset="0"/>
              <a:ea typeface="宋体" panose="02010600030101010101" pitchFamily="2" charset="-122"/>
            </a:endParaRPr>
          </a:p>
        </p:txBody>
      </p:sp>
      <p:grpSp>
        <p:nvGrpSpPr>
          <p:cNvPr id="296" name="组合 295"/>
          <p:cNvGrpSpPr/>
          <p:nvPr>
            <p:custDataLst>
              <p:tags r:id="rId132"/>
            </p:custDataLst>
          </p:nvPr>
        </p:nvGrpSpPr>
        <p:grpSpPr>
          <a:xfrm>
            <a:off x="8874125" y="4042093"/>
            <a:ext cx="0" cy="719137"/>
            <a:chOff x="1837" y="1842"/>
            <a:chExt cx="0" cy="453"/>
          </a:xfrm>
        </p:grpSpPr>
        <p:sp>
          <p:nvSpPr>
            <p:cNvPr id="297" name="直接连接符 34868"/>
            <p:cNvSpPr/>
            <p:nvPr>
              <p:custDataLst>
                <p:tags r:id="rId133"/>
              </p:custDataLst>
            </p:nvPr>
          </p:nvSpPr>
          <p:spPr>
            <a:xfrm rot="900000" flipH="1">
              <a:off x="1837" y="1842"/>
              <a:ext cx="0" cy="453"/>
            </a:xfrm>
            <a:prstGeom prst="line">
              <a:avLst/>
            </a:prstGeom>
            <a:ln w="38100" cap="flat" cmpd="sng">
              <a:solidFill>
                <a:schemeClr val="tx1"/>
              </a:solidFill>
              <a:prstDash val="solid"/>
              <a:round/>
              <a:headEnd type="none" w="med" len="med"/>
              <a:tailEnd type="none" w="med" len="med"/>
            </a:ln>
          </p:spPr>
          <p:txBody>
            <a:bodyPr/>
            <a:lstStyle/>
            <a:p/>
          </p:txBody>
        </p:sp>
        <p:sp>
          <p:nvSpPr>
            <p:cNvPr id="298" name="直接连接符 34869"/>
            <p:cNvSpPr/>
            <p:nvPr>
              <p:custDataLst>
                <p:tags r:id="rId134"/>
              </p:custDataLst>
            </p:nvPr>
          </p:nvSpPr>
          <p:spPr>
            <a:xfrm rot="-600000" flipH="1">
              <a:off x="1837" y="1842"/>
              <a:ext cx="0" cy="453"/>
            </a:xfrm>
            <a:prstGeom prst="line">
              <a:avLst/>
            </a:prstGeom>
            <a:ln w="38100" cap="flat" cmpd="sng">
              <a:solidFill>
                <a:schemeClr val="tx1"/>
              </a:solidFill>
              <a:prstDash val="solid"/>
              <a:round/>
              <a:headEnd type="none" w="med" len="med"/>
              <a:tailEnd type="none" w="med" len="med"/>
            </a:ln>
          </p:spPr>
          <p:txBody>
            <a:bodyPr/>
            <a:lstStyle/>
            <a:p/>
          </p:txBody>
        </p:sp>
      </p:grpSp>
      <p:sp>
        <p:nvSpPr>
          <p:cNvPr id="299" name="文本框 298"/>
          <p:cNvSpPr txBox="1"/>
          <p:nvPr>
            <p:custDataLst>
              <p:tags r:id="rId135"/>
            </p:custDataLst>
          </p:nvPr>
        </p:nvSpPr>
        <p:spPr>
          <a:xfrm>
            <a:off x="8513763" y="4078605"/>
            <a:ext cx="287337"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sp>
        <p:nvSpPr>
          <p:cNvPr id="300" name="文本框 299"/>
          <p:cNvSpPr txBox="1"/>
          <p:nvPr>
            <p:custDataLst>
              <p:tags r:id="rId136"/>
            </p:custDataLst>
          </p:nvPr>
        </p:nvSpPr>
        <p:spPr>
          <a:xfrm>
            <a:off x="8874125" y="4078605"/>
            <a:ext cx="287338"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A</a:t>
            </a:r>
            <a:endParaRPr lang="en-US" altLang="zh-CN" b="1">
              <a:latin typeface="Arial" panose="020b0604020202020204" pitchFamily="34" charset="0"/>
              <a:ea typeface="宋体" panose="02010600030101010101" pitchFamily="2" charset="-122"/>
            </a:endParaRPr>
          </a:p>
        </p:txBody>
      </p:sp>
      <p:grpSp>
        <p:nvGrpSpPr>
          <p:cNvPr id="301" name="组合 300"/>
          <p:cNvGrpSpPr/>
          <p:nvPr>
            <p:custDataLst>
              <p:tags r:id="rId137"/>
            </p:custDataLst>
          </p:nvPr>
        </p:nvGrpSpPr>
        <p:grpSpPr>
          <a:xfrm>
            <a:off x="9017000" y="4431030"/>
            <a:ext cx="504825" cy="547688"/>
            <a:chOff x="3515" y="2179"/>
            <a:chExt cx="318" cy="345"/>
          </a:xfrm>
        </p:grpSpPr>
        <p:grpSp>
          <p:nvGrpSpPr>
            <p:cNvPr id="302" name="组合 34873"/>
            <p:cNvGrpSpPr/>
            <p:nvPr>
              <p:custDataLst>
                <p:tags r:id="rId138"/>
              </p:custDataLst>
            </p:nvPr>
          </p:nvGrpSpPr>
          <p:grpSpPr>
            <a:xfrm>
              <a:off x="3697" y="2184"/>
              <a:ext cx="0" cy="340"/>
              <a:chOff x="2245" y="2160"/>
              <a:chExt cx="0" cy="340"/>
            </a:xfrm>
          </p:grpSpPr>
          <p:sp>
            <p:nvSpPr>
              <p:cNvPr id="303" name="直接连接符 34874"/>
              <p:cNvSpPr/>
              <p:nvPr>
                <p:custDataLst>
                  <p:tags r:id="rId139"/>
                </p:custDataLst>
              </p:nvPr>
            </p:nvSpPr>
            <p:spPr>
              <a:xfrm rot="900000" flipH="1">
                <a:off x="2245" y="2160"/>
                <a:ext cx="0" cy="340"/>
              </a:xfrm>
              <a:prstGeom prst="line">
                <a:avLst/>
              </a:prstGeom>
              <a:ln w="38100" cap="flat" cmpd="sng">
                <a:solidFill>
                  <a:srgbClr val="FF3300"/>
                </a:solidFill>
                <a:prstDash val="solid"/>
                <a:round/>
                <a:headEnd type="none" w="med" len="med"/>
                <a:tailEnd type="none" w="med" len="med"/>
              </a:ln>
            </p:spPr>
            <p:txBody>
              <a:bodyPr/>
              <a:lstStyle/>
              <a:p/>
            </p:txBody>
          </p:sp>
          <p:sp>
            <p:nvSpPr>
              <p:cNvPr id="304" name="直接连接符 34875"/>
              <p:cNvSpPr/>
              <p:nvPr>
                <p:custDataLst>
                  <p:tags r:id="rId140"/>
                </p:custDataLst>
              </p:nvPr>
            </p:nvSpPr>
            <p:spPr>
              <a:xfrm rot="-600000" flipH="1">
                <a:off x="2245" y="2160"/>
                <a:ext cx="0" cy="340"/>
              </a:xfrm>
              <a:prstGeom prst="line">
                <a:avLst/>
              </a:prstGeom>
              <a:ln w="38100" cap="flat" cmpd="sng">
                <a:solidFill>
                  <a:srgbClr val="FF3300"/>
                </a:solidFill>
                <a:prstDash val="solid"/>
                <a:round/>
                <a:headEnd type="none" w="med" len="med"/>
                <a:tailEnd type="none" w="med" len="med"/>
              </a:ln>
            </p:spPr>
            <p:txBody>
              <a:bodyPr/>
              <a:lstStyle/>
              <a:p/>
            </p:txBody>
          </p:sp>
        </p:grpSp>
        <p:sp>
          <p:nvSpPr>
            <p:cNvPr id="305" name="文本框 34876"/>
            <p:cNvSpPr txBox="1"/>
            <p:nvPr>
              <p:custDataLst>
                <p:tags r:id="rId141"/>
              </p:custDataLst>
            </p:nvPr>
          </p:nvSpPr>
          <p:spPr>
            <a:xfrm>
              <a:off x="3697" y="2179"/>
              <a:ext cx="136" cy="232"/>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b</a:t>
              </a:r>
              <a:endParaRPr lang="en-US" altLang="zh-CN" b="1">
                <a:solidFill>
                  <a:srgbClr val="FF3300"/>
                </a:solidFill>
                <a:latin typeface="Arial" panose="020b0604020202020204" pitchFamily="34" charset="0"/>
                <a:ea typeface="宋体" panose="02010600030101010101" pitchFamily="2" charset="-122"/>
              </a:endParaRPr>
            </a:p>
          </p:txBody>
        </p:sp>
        <p:sp>
          <p:nvSpPr>
            <p:cNvPr id="306" name="文本框 34877"/>
            <p:cNvSpPr txBox="1"/>
            <p:nvPr>
              <p:custDataLst>
                <p:tags r:id="rId142"/>
              </p:custDataLst>
            </p:nvPr>
          </p:nvSpPr>
          <p:spPr>
            <a:xfrm>
              <a:off x="3515" y="2184"/>
              <a:ext cx="136" cy="232"/>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b</a:t>
              </a:r>
              <a:endParaRPr lang="en-US" altLang="zh-CN" b="1">
                <a:solidFill>
                  <a:srgbClr val="FF3300"/>
                </a:solidFill>
                <a:latin typeface="Arial" panose="020b0604020202020204" pitchFamily="34" charset="0"/>
                <a:ea typeface="宋体" panose="02010600030101010101" pitchFamily="2" charset="-122"/>
              </a:endParaRPr>
            </a:p>
          </p:txBody>
        </p:sp>
      </p:grpSp>
      <p:grpSp>
        <p:nvGrpSpPr>
          <p:cNvPr id="307" name="组合 34879"/>
          <p:cNvGrpSpPr/>
          <p:nvPr>
            <p:custDataLst>
              <p:tags r:id="rId143"/>
            </p:custDataLst>
          </p:nvPr>
        </p:nvGrpSpPr>
        <p:grpSpPr>
          <a:xfrm>
            <a:off x="9048750" y="5299393"/>
            <a:ext cx="0" cy="719137"/>
            <a:chOff x="1837" y="1842"/>
            <a:chExt cx="0" cy="453"/>
          </a:xfrm>
        </p:grpSpPr>
        <p:sp>
          <p:nvSpPr>
            <p:cNvPr id="308" name="直接连接符 34880"/>
            <p:cNvSpPr/>
            <p:nvPr>
              <p:custDataLst>
                <p:tags r:id="rId144"/>
              </p:custDataLst>
            </p:nvPr>
          </p:nvSpPr>
          <p:spPr>
            <a:xfrm rot="900000" flipH="1">
              <a:off x="1837" y="1842"/>
              <a:ext cx="0" cy="453"/>
            </a:xfrm>
            <a:prstGeom prst="line">
              <a:avLst/>
            </a:prstGeom>
            <a:ln w="38100" cap="flat" cmpd="sng">
              <a:solidFill>
                <a:srgbClr val="FF3300"/>
              </a:solidFill>
              <a:prstDash val="solid"/>
              <a:round/>
              <a:headEnd type="none" w="med" len="med"/>
              <a:tailEnd type="none" w="med" len="med"/>
            </a:ln>
          </p:spPr>
          <p:txBody>
            <a:bodyPr/>
            <a:lstStyle/>
            <a:p/>
          </p:txBody>
        </p:sp>
        <p:sp>
          <p:nvSpPr>
            <p:cNvPr id="309" name="直接连接符 34881"/>
            <p:cNvSpPr/>
            <p:nvPr>
              <p:custDataLst>
                <p:tags r:id="rId145"/>
              </p:custDataLst>
            </p:nvPr>
          </p:nvSpPr>
          <p:spPr>
            <a:xfrm rot="-600000" flipH="1">
              <a:off x="1837" y="1842"/>
              <a:ext cx="0" cy="453"/>
            </a:xfrm>
            <a:prstGeom prst="line">
              <a:avLst/>
            </a:prstGeom>
            <a:ln w="38100" cap="flat" cmpd="sng">
              <a:solidFill>
                <a:srgbClr val="FF3300"/>
              </a:solidFill>
              <a:prstDash val="solid"/>
              <a:round/>
              <a:headEnd type="none" w="med" len="med"/>
              <a:tailEnd type="none" w="med" len="med"/>
            </a:ln>
          </p:spPr>
          <p:txBody>
            <a:bodyPr/>
            <a:lstStyle/>
            <a:p/>
          </p:txBody>
        </p:sp>
      </p:grpSp>
      <p:sp>
        <p:nvSpPr>
          <p:cNvPr id="310" name="文本框 34882"/>
          <p:cNvSpPr txBox="1"/>
          <p:nvPr>
            <p:custDataLst>
              <p:tags r:id="rId146"/>
            </p:custDataLst>
          </p:nvPr>
        </p:nvSpPr>
        <p:spPr>
          <a:xfrm>
            <a:off x="8689975" y="5227955"/>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a</a:t>
            </a:r>
            <a:endParaRPr lang="en-US" altLang="zh-CN" b="1">
              <a:solidFill>
                <a:srgbClr val="FF3300"/>
              </a:solidFill>
              <a:latin typeface="Arial" panose="020b0604020202020204" pitchFamily="34" charset="0"/>
              <a:ea typeface="宋体" panose="02010600030101010101" pitchFamily="2" charset="-122"/>
            </a:endParaRPr>
          </a:p>
        </p:txBody>
      </p:sp>
      <p:sp>
        <p:nvSpPr>
          <p:cNvPr id="311" name="文本框 34883"/>
          <p:cNvSpPr txBox="1"/>
          <p:nvPr>
            <p:custDataLst>
              <p:tags r:id="rId147"/>
            </p:custDataLst>
          </p:nvPr>
        </p:nvSpPr>
        <p:spPr>
          <a:xfrm>
            <a:off x="9048750" y="5227955"/>
            <a:ext cx="215900" cy="368300"/>
          </a:xfrm>
          <a:prstGeom prst="rect">
            <a:avLst/>
          </a:prstGeom>
          <a:noFill/>
          <a:ln w="9525">
            <a:noFill/>
          </a:ln>
        </p:spPr>
        <p:txBody>
          <a:bodyPr anchor="t">
            <a:spAutoFit/>
          </a:bodyPr>
          <a:lstStyle/>
          <a:p>
            <a:pPr>
              <a:spcBef>
                <a:spcPct val="50000"/>
              </a:spcBef>
            </a:pPr>
            <a:r>
              <a:rPr lang="en-US" altLang="zh-CN" b="1">
                <a:solidFill>
                  <a:srgbClr val="FF3300"/>
                </a:solidFill>
                <a:latin typeface="Arial" panose="020b0604020202020204" pitchFamily="34" charset="0"/>
                <a:ea typeface="宋体" panose="02010600030101010101" pitchFamily="2" charset="-122"/>
              </a:rPr>
              <a:t>a</a:t>
            </a:r>
            <a:endParaRPr lang="en-US" altLang="zh-CN" b="1">
              <a:solidFill>
                <a:srgbClr val="FF3300"/>
              </a:solidFill>
              <a:latin typeface="Arial" panose="020b0604020202020204" pitchFamily="34" charset="0"/>
              <a:ea typeface="宋体" panose="02010600030101010101" pitchFamily="2" charset="-122"/>
            </a:endParaRPr>
          </a:p>
        </p:txBody>
      </p:sp>
      <p:grpSp>
        <p:nvGrpSpPr>
          <p:cNvPr id="312" name="组合 311"/>
          <p:cNvGrpSpPr/>
          <p:nvPr>
            <p:custDataLst>
              <p:tags r:id="rId148"/>
            </p:custDataLst>
          </p:nvPr>
        </p:nvGrpSpPr>
        <p:grpSpPr>
          <a:xfrm>
            <a:off x="9450388" y="5699443"/>
            <a:ext cx="0" cy="539750"/>
            <a:chOff x="2245" y="2160"/>
            <a:chExt cx="0" cy="340"/>
          </a:xfrm>
        </p:grpSpPr>
        <p:sp>
          <p:nvSpPr>
            <p:cNvPr id="313" name="直接连接符 34885"/>
            <p:cNvSpPr/>
            <p:nvPr>
              <p:custDataLst>
                <p:tags r:id="rId149"/>
              </p:custDataLst>
            </p:nvPr>
          </p:nvSpPr>
          <p:spPr>
            <a:xfrm rot="900000" flipH="1">
              <a:off x="2245" y="2160"/>
              <a:ext cx="0" cy="340"/>
            </a:xfrm>
            <a:prstGeom prst="line">
              <a:avLst/>
            </a:prstGeom>
            <a:ln w="38100" cap="flat" cmpd="sng">
              <a:solidFill>
                <a:schemeClr val="tx1"/>
              </a:solidFill>
              <a:prstDash val="solid"/>
              <a:round/>
              <a:headEnd type="none" w="med" len="med"/>
              <a:tailEnd type="none" w="med" len="med"/>
            </a:ln>
          </p:spPr>
          <p:txBody>
            <a:bodyPr/>
            <a:lstStyle/>
            <a:p/>
          </p:txBody>
        </p:sp>
        <p:sp>
          <p:nvSpPr>
            <p:cNvPr id="314" name="直接连接符 34886"/>
            <p:cNvSpPr/>
            <p:nvPr>
              <p:custDataLst>
                <p:tags r:id="rId150"/>
              </p:custDataLst>
            </p:nvPr>
          </p:nvSpPr>
          <p:spPr>
            <a:xfrm rot="-600000" flipH="1">
              <a:off x="2245" y="2160"/>
              <a:ext cx="0" cy="340"/>
            </a:xfrm>
            <a:prstGeom prst="line">
              <a:avLst/>
            </a:prstGeom>
            <a:ln w="38100" cap="flat" cmpd="sng">
              <a:solidFill>
                <a:schemeClr val="tx1"/>
              </a:solidFill>
              <a:prstDash val="solid"/>
              <a:round/>
              <a:headEnd type="none" w="med" len="med"/>
              <a:tailEnd type="none" w="med" len="med"/>
            </a:ln>
          </p:spPr>
          <p:txBody>
            <a:bodyPr/>
            <a:lstStyle/>
            <a:p/>
          </p:txBody>
        </p:sp>
      </p:grpSp>
      <p:sp>
        <p:nvSpPr>
          <p:cNvPr id="315" name="文本框 314"/>
          <p:cNvSpPr txBox="1"/>
          <p:nvPr>
            <p:custDataLst>
              <p:tags r:id="rId151"/>
            </p:custDataLst>
          </p:nvPr>
        </p:nvSpPr>
        <p:spPr>
          <a:xfrm>
            <a:off x="9153525" y="5734368"/>
            <a:ext cx="215900"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sp>
        <p:nvSpPr>
          <p:cNvPr id="316" name="文本框 315"/>
          <p:cNvSpPr txBox="1"/>
          <p:nvPr>
            <p:custDataLst>
              <p:tags r:id="rId152"/>
            </p:custDataLst>
          </p:nvPr>
        </p:nvSpPr>
        <p:spPr>
          <a:xfrm>
            <a:off x="9450388" y="5734368"/>
            <a:ext cx="215900" cy="368300"/>
          </a:xfrm>
          <a:prstGeom prst="rect">
            <a:avLst/>
          </a:prstGeom>
          <a:noFill/>
          <a:ln w="9525">
            <a:noFill/>
          </a:ln>
        </p:spPr>
        <p:txBody>
          <a:bodyPr anchor="t">
            <a:spAutoFit/>
          </a:bodyPr>
          <a:lstStyle/>
          <a:p>
            <a:pPr>
              <a:spcBef>
                <a:spcPct val="50000"/>
              </a:spcBef>
            </a:pPr>
            <a:r>
              <a:rPr lang="en-US" altLang="zh-CN" b="1">
                <a:latin typeface="Arial" panose="020b0604020202020204" pitchFamily="34" charset="0"/>
                <a:ea typeface="宋体" panose="02010600030101010101" pitchFamily="2" charset="-122"/>
              </a:rPr>
              <a:t>B</a:t>
            </a:r>
            <a:endParaRPr lang="en-US" altLang="zh-CN" b="1">
              <a:latin typeface="Arial" panose="020b0604020202020204" pitchFamily="34" charset="0"/>
              <a:ea typeface="宋体" panose="02010600030101010101" pitchFamily="2" charset="-122"/>
            </a:endParaRPr>
          </a:p>
        </p:txBody>
      </p:sp>
      <p:sp>
        <p:nvSpPr>
          <p:cNvPr id="317" name="文本框 2"/>
          <p:cNvSpPr txBox="1"/>
          <p:nvPr>
            <p:custDataLst>
              <p:tags r:id="rId153"/>
            </p:custDataLst>
          </p:nvPr>
        </p:nvSpPr>
        <p:spPr>
          <a:xfrm>
            <a:off x="7787323" y="4733290"/>
            <a:ext cx="641985" cy="645160"/>
          </a:xfrm>
          <a:prstGeom prst="rect">
            <a:avLst/>
          </a:prstGeom>
          <a:noFill/>
          <a:ln w="9525">
            <a:noFill/>
          </a:ln>
        </p:spPr>
        <p:txBody>
          <a:bodyPr wrap="none" anchor="t">
            <a:spAutoFit/>
          </a:bodyPr>
          <a:lstStyle/>
          <a:p>
            <a:r>
              <a:rPr lang="zh-CN" altLang="en-US" sz="3600" b="1">
                <a:latin typeface="Arial" panose="020b0604020202020204" pitchFamily="34" charset="0"/>
                <a:ea typeface="黑体" panose="02010609060101010101" pitchFamily="49" charset="-122"/>
              </a:rPr>
              <a:t>或</a:t>
            </a:r>
            <a:endParaRPr lang="zh-CN" altLang="en-US" sz="3600" b="1">
              <a:latin typeface="Arial" panose="020b0604020202020204" pitchFamily="34" charset="0"/>
              <a:ea typeface="黑体" panose="02010609060101010101" pitchFamily="49" charset="-122"/>
            </a:endParaRPr>
          </a:p>
        </p:txBody>
      </p:sp>
      <p:grpSp>
        <p:nvGrpSpPr>
          <p:cNvPr id="318" name="组合 317"/>
          <p:cNvGrpSpPr/>
          <p:nvPr>
            <p:custDataLst>
              <p:tags r:id="rId154"/>
            </p:custDataLst>
          </p:nvPr>
        </p:nvGrpSpPr>
        <p:grpSpPr>
          <a:xfrm>
            <a:off x="6897688" y="1322705"/>
            <a:ext cx="1357630" cy="2732405"/>
            <a:chOff x="1094" y="21510"/>
            <a:chExt cx="2138" cy="4303"/>
          </a:xfrm>
        </p:grpSpPr>
        <p:cxnSp>
          <p:nvCxnSpPr>
            <p:cNvPr id="319" name="直接连接符 1"/>
            <p:cNvCxnSpPr>
              <a:stCxn id="171" idx="4"/>
            </p:cNvCxnSpPr>
            <p:nvPr>
              <p:custDataLst>
                <p:tags r:id="rId155"/>
              </p:custDataLst>
            </p:nvPr>
          </p:nvCxnSpPr>
          <p:spPr>
            <a:xfrm>
              <a:off x="1094" y="22301"/>
              <a:ext cx="50" cy="3512"/>
            </a:xfrm>
            <a:prstGeom prst="line">
              <a:avLst/>
            </a:prstGeom>
            <a:ln w="9525" cap="flat" cmpd="sng">
              <a:solidFill>
                <a:schemeClr val="tx1"/>
              </a:solidFill>
              <a:prstDash val="solid"/>
              <a:round/>
              <a:headEnd type="none" w="med" len="med"/>
              <a:tailEnd type="none" w="med" len="med"/>
            </a:ln>
          </p:spPr>
        </p:cxnSp>
        <p:cxnSp>
          <p:nvCxnSpPr>
            <p:cNvPr id="320" name="直接箭头连接符 3"/>
            <p:cNvCxnSpPr>
              <a:stCxn id="171" idx="4"/>
            </p:cNvCxnSpPr>
            <p:nvPr>
              <p:custDataLst>
                <p:tags r:id="rId156"/>
              </p:custDataLst>
            </p:nvPr>
          </p:nvCxnSpPr>
          <p:spPr>
            <a:xfrm flipV="1">
              <a:off x="1094" y="21510"/>
              <a:ext cx="2025" cy="791"/>
            </a:xfrm>
            <a:prstGeom prst="straightConnector1">
              <a:avLst/>
            </a:prstGeom>
            <a:ln w="9525" cap="flat" cmpd="sng">
              <a:solidFill>
                <a:schemeClr val="tx1"/>
              </a:solidFill>
              <a:prstDash val="solid"/>
              <a:round/>
              <a:headEnd type="none" w="med" len="med"/>
              <a:tailEnd type="arrow" w="med" len="med"/>
            </a:ln>
          </p:spPr>
        </p:cxnSp>
        <p:cxnSp>
          <p:nvCxnSpPr>
            <p:cNvPr id="321" name="直接箭头连接符 8"/>
            <p:cNvCxnSpPr>
              <a:stCxn id="171" idx="4"/>
            </p:cNvCxnSpPr>
            <p:nvPr>
              <p:custDataLst>
                <p:tags r:id="rId157"/>
              </p:custDataLst>
            </p:nvPr>
          </p:nvCxnSpPr>
          <p:spPr>
            <a:xfrm>
              <a:off x="1094" y="22301"/>
              <a:ext cx="2138" cy="797"/>
            </a:xfrm>
            <a:prstGeom prst="straightConnector1">
              <a:avLst/>
            </a:prstGeom>
            <a:ln w="9525" cap="flat" cmpd="sng">
              <a:solidFill>
                <a:schemeClr val="tx1"/>
              </a:solidFill>
              <a:prstDash val="solid"/>
              <a:round/>
              <a:headEnd type="none" w="med" len="med"/>
              <a:tailEnd type="arrow" w="med" len="med"/>
            </a:ln>
          </p:spPr>
        </p:cxnSp>
      </p:grpSp>
      <p:sp>
        <p:nvSpPr>
          <p:cNvPr id="322" name="文本框 6"/>
          <p:cNvSpPr txBox="1"/>
          <p:nvPr>
            <p:custDataLst>
              <p:tags r:id="rId158"/>
            </p:custDataLst>
          </p:nvPr>
        </p:nvSpPr>
        <p:spPr>
          <a:xfrm>
            <a:off x="384175" y="3960178"/>
            <a:ext cx="2916238" cy="521970"/>
          </a:xfrm>
          <a:prstGeom prst="rect">
            <a:avLst/>
          </a:prstGeom>
          <a:noFill/>
          <a:ln w="9525">
            <a:noFill/>
          </a:ln>
        </p:spPr>
        <p:txBody>
          <a:bodyPr wrap="square" anchor="t">
            <a:spAutoFit/>
          </a:bodyPr>
          <a:lstStyle/>
          <a:p>
            <a:r>
              <a:rPr lang="zh-CN" altLang="en-US" sz="2800" b="1">
                <a:latin typeface="Calibri"/>
                <a:ea typeface="黑体" panose="02010609060101010101" pitchFamily="49" charset="-122"/>
                <a:sym typeface="幼圆" panose="02010509060101010101" pitchFamily="49" charset="-122"/>
              </a:rPr>
              <a:t>自由组合的时间：</a:t>
            </a:r>
            <a:endParaRPr lang="zh-CN" altLang="en-US" sz="2800" b="1">
              <a:latin typeface="Calibri"/>
              <a:ea typeface="黑体" panose="02010609060101010101" pitchFamily="49" charset="-122"/>
              <a:sym typeface="幼圆" panose="02010509060101010101" pitchFamily="49" charset="-122"/>
            </a:endParaRPr>
          </a:p>
        </p:txBody>
      </p:sp>
      <p:sp>
        <p:nvSpPr>
          <p:cNvPr id="323" name="文本框 7"/>
          <p:cNvSpPr txBox="1"/>
          <p:nvPr>
            <p:custDataLst>
              <p:tags r:id="rId159"/>
            </p:custDataLst>
          </p:nvPr>
        </p:nvSpPr>
        <p:spPr>
          <a:xfrm>
            <a:off x="499745" y="4620895"/>
            <a:ext cx="2800985" cy="953135"/>
          </a:xfrm>
          <a:prstGeom prst="rect">
            <a:avLst/>
          </a:prstGeom>
          <a:noFill/>
          <a:ln w="9525">
            <a:noFill/>
          </a:ln>
        </p:spPr>
        <p:txBody>
          <a:bodyPr wrap="square" anchor="t">
            <a:spAutoFit/>
          </a:bodyPr>
          <a:lstStyle/>
          <a:p>
            <a:r>
              <a:rPr lang="zh-CN" altLang="en-US" sz="2800" b="1">
                <a:solidFill>
                  <a:srgbClr val="FF0000"/>
                </a:solidFill>
                <a:latin typeface="Calibri"/>
                <a:ea typeface="黑体" panose="02010609060101010101" pitchFamily="49" charset="-122"/>
                <a:sym typeface="幼圆" panose="02010509060101010101" pitchFamily="49" charset="-122"/>
              </a:rPr>
              <a:t>减数分裂第一次分裂后期</a:t>
            </a:r>
            <a:endParaRPr lang="zh-CN" altLang="en-US" sz="2800" b="1">
              <a:solidFill>
                <a:srgbClr val="FF0000"/>
              </a:solidFill>
              <a:latin typeface="Calibri"/>
              <a:ea typeface="黑体" panose="02010609060101010101" pitchFamily="49" charset="-122"/>
              <a:sym typeface="幼圆"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after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after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after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after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1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afterGroup">
                            <p:stCondLst>
                              <p:cond delay="0"/>
                            </p:stCondLst>
                            <p:childTnLst>
                              <p:par>
                                <p:cTn id="81" presetID="1" presetClass="entr" presetSubtype="0" fill="hold" nodeType="clickEffect">
                                  <p:stCondLst>
                                    <p:cond delay="0"/>
                                  </p:stCondLst>
                                  <p:childTnLst>
                                    <p:set>
                                      <p:cBhvr>
                                        <p:cTn id="82" dur="1" fill="hold">
                                          <p:stCondLst>
                                            <p:cond delay="0"/>
                                          </p:stCondLst>
                                        </p:cTn>
                                        <p:tgtEl>
                                          <p:spTgt spid="31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3"/>
                                        </p:tgtEl>
                                        <p:attrNameLst>
                                          <p:attrName>style.visibility</p:attrName>
                                        </p:attrNameLst>
                                      </p:cBhvr>
                                      <p:to>
                                        <p:strVal val="visible"/>
                                      </p:to>
                                    </p:set>
                                  </p:childTnLst>
                                </p:cTn>
                              </p:par>
                            </p:childTnLst>
                          </p:cTn>
                        </p:par>
                        <p:par>
                          <p:cTn id="87" fill="hold" nodeType="afterGroup">
                            <p:stCondLst>
                              <p:cond delay="1"/>
                            </p:stCondLst>
                            <p:childTnLst>
                              <p:par>
                                <p:cTn id="88" presetID="1" presetClass="entr" presetSubtype="0" fill="hold" nodeType="afterEffect">
                                  <p:stCondLst>
                                    <p:cond delay="0"/>
                                  </p:stCondLst>
                                  <p:childTnLst>
                                    <p:set>
                                      <p:cBhvr>
                                        <p:cTn id="89" dur="1" fill="hold">
                                          <p:stCondLst>
                                            <p:cond delay="0"/>
                                          </p:stCondLst>
                                        </p:cTn>
                                        <p:tgtEl>
                                          <p:spTgt spid="19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0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05"/>
                                        </p:tgtEl>
                                        <p:attrNameLst>
                                          <p:attrName>style.visibility</p:attrName>
                                        </p:attrNameLst>
                                      </p:cBhvr>
                                      <p:to>
                                        <p:strVal val="visible"/>
                                      </p:to>
                                    </p:set>
                                  </p:childTnLst>
                                </p:cTn>
                              </p:par>
                            </p:childTnLst>
                          </p:cTn>
                        </p:par>
                        <p:par>
                          <p:cTn id="94" fill="hold" nodeType="afterGroup">
                            <p:stCondLst>
                              <p:cond delay="2"/>
                            </p:stCondLst>
                            <p:childTnLst>
                              <p:par>
                                <p:cTn id="95" presetID="1" presetClass="entr" presetSubtype="0" fill="hold" nodeType="afterEffect">
                                  <p:stCondLst>
                                    <p:cond delay="0"/>
                                  </p:stCondLst>
                                  <p:childTnLst>
                                    <p:set>
                                      <p:cBhvr>
                                        <p:cTn id="96" dur="1" fill="hold">
                                          <p:stCondLst>
                                            <p:cond delay="0"/>
                                          </p:stCondLst>
                                        </p:cTn>
                                        <p:tgtEl>
                                          <p:spTgt spid="22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2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31"/>
                                        </p:tgtEl>
                                        <p:attrNameLst>
                                          <p:attrName>style.visibility</p:attrName>
                                        </p:attrNameLst>
                                      </p:cBhvr>
                                      <p:to>
                                        <p:strVal val="visible"/>
                                      </p:to>
                                    </p:set>
                                  </p:childTnLst>
                                </p:cTn>
                              </p:par>
                            </p:childTnLst>
                          </p:cTn>
                        </p:par>
                        <p:par>
                          <p:cTn id="101" fill="hold" nodeType="afterGroup">
                            <p:stCondLst>
                              <p:cond delay="3"/>
                            </p:stCondLst>
                            <p:childTnLst>
                              <p:par>
                                <p:cTn id="102" presetID="1" presetClass="entr" presetSubtype="0" fill="hold" nodeType="afterEffect">
                                  <p:stCondLst>
                                    <p:cond delay="0"/>
                                  </p:stCondLst>
                                  <p:childTnLst>
                                    <p:set>
                                      <p:cBhvr>
                                        <p:cTn id="103" dur="1" fill="hold">
                                          <p:stCondLst>
                                            <p:cond delay="0"/>
                                          </p:stCondLst>
                                        </p:cTn>
                                        <p:tgtEl>
                                          <p:spTgt spid="20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204"/>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206"/>
                                        </p:tgtEl>
                                        <p:attrNameLst>
                                          <p:attrName>style.visibility</p:attrName>
                                        </p:attrNameLst>
                                      </p:cBhvr>
                                      <p:to>
                                        <p:strVal val="visible"/>
                                      </p:to>
                                    </p:set>
                                  </p:childTnLst>
                                </p:cTn>
                              </p:par>
                            </p:childTnLst>
                          </p:cTn>
                        </p:par>
                        <p:par>
                          <p:cTn id="108" fill="hold" nodeType="afterGroup">
                            <p:stCondLst>
                              <p:cond delay="4"/>
                            </p:stCondLst>
                            <p:childTnLst>
                              <p:par>
                                <p:cTn id="109" presetID="1" presetClass="entr" presetSubtype="0" fill="hold" nodeType="afterEffect">
                                  <p:stCondLst>
                                    <p:cond delay="0"/>
                                  </p:stCondLst>
                                  <p:childTnLst>
                                    <p:set>
                                      <p:cBhvr>
                                        <p:cTn id="110" dur="1" fill="hold">
                                          <p:stCondLst>
                                            <p:cond delay="0"/>
                                          </p:stCondLst>
                                        </p:cTn>
                                        <p:tgtEl>
                                          <p:spTgt spid="22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32"/>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after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17"/>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after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18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8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6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63"/>
                                        </p:tgtEl>
                                        <p:attrNameLst>
                                          <p:attrName>style.visibility</p:attrName>
                                        </p:attrNameLst>
                                      </p:cBhvr>
                                      <p:to>
                                        <p:strVal val="visible"/>
                                      </p:to>
                                    </p:set>
                                  </p:childTnLst>
                                </p:cTn>
                              </p:par>
                            </p:childTnLst>
                          </p:cTn>
                        </p:par>
                        <p:par>
                          <p:cTn id="129" fill="hold" nodeType="afterGroup">
                            <p:stCondLst>
                              <p:cond delay="1"/>
                            </p:stCondLst>
                            <p:childTnLst>
                              <p:par>
                                <p:cTn id="130" presetID="1" presetClass="entr" presetSubtype="0" fill="hold" nodeType="afterEffect">
                                  <p:stCondLst>
                                    <p:cond delay="0"/>
                                  </p:stCondLst>
                                  <p:childTnLst>
                                    <p:set>
                                      <p:cBhvr>
                                        <p:cTn id="131" dur="1" fill="hold">
                                          <p:stCondLst>
                                            <p:cond delay="0"/>
                                          </p:stCondLst>
                                        </p:cTn>
                                        <p:tgtEl>
                                          <p:spTgt spid="296"/>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99"/>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300"/>
                                        </p:tgtEl>
                                        <p:attrNameLst>
                                          <p:attrName>style.visibility</p:attrName>
                                        </p:attrNameLst>
                                      </p:cBhvr>
                                      <p:to>
                                        <p:strVal val="visible"/>
                                      </p:to>
                                    </p:set>
                                  </p:childTnLst>
                                </p:cTn>
                              </p:par>
                            </p:childTnLst>
                          </p:cTn>
                        </p:par>
                        <p:par>
                          <p:cTn id="136" fill="hold" nodeType="afterGroup">
                            <p:stCondLst>
                              <p:cond delay="2"/>
                            </p:stCondLst>
                            <p:childTnLst>
                              <p:par>
                                <p:cTn id="137" presetID="1" presetClass="entr" presetSubtype="0" fill="hold" nodeType="afterEffect">
                                  <p:stCondLst>
                                    <p:cond delay="0"/>
                                  </p:stCondLst>
                                  <p:childTnLst>
                                    <p:set>
                                      <p:cBhvr>
                                        <p:cTn id="138" dur="1" fill="hold">
                                          <p:stCondLst>
                                            <p:cond delay="0"/>
                                          </p:stCondLst>
                                        </p:cTn>
                                        <p:tgtEl>
                                          <p:spTgt spid="30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1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11"/>
                                        </p:tgtEl>
                                        <p:attrNameLst>
                                          <p:attrName>style.visibility</p:attrName>
                                        </p:attrNameLst>
                                      </p:cBhvr>
                                      <p:to>
                                        <p:strVal val="visible"/>
                                      </p:to>
                                    </p:set>
                                  </p:childTnLst>
                                </p:cTn>
                              </p:par>
                            </p:childTnLst>
                          </p:cTn>
                        </p:par>
                        <p:par>
                          <p:cTn id="143" fill="hold" nodeType="afterGroup">
                            <p:stCondLst>
                              <p:cond delay="3"/>
                            </p:stCondLst>
                            <p:childTnLst>
                              <p:par>
                                <p:cTn id="144" presetID="1" presetClass="entr" presetSubtype="0" fill="hold" nodeType="afterEffect">
                                  <p:stCondLst>
                                    <p:cond delay="0"/>
                                  </p:stCondLst>
                                  <p:childTnLst>
                                    <p:set>
                                      <p:cBhvr>
                                        <p:cTn id="145" dur="1" fill="hold">
                                          <p:stCondLst>
                                            <p:cond delay="0"/>
                                          </p:stCondLst>
                                        </p:cTn>
                                        <p:tgtEl>
                                          <p:spTgt spid="301"/>
                                        </p:tgtEl>
                                        <p:attrNameLst>
                                          <p:attrName>style.visibility</p:attrName>
                                        </p:attrNameLst>
                                      </p:cBhvr>
                                      <p:to>
                                        <p:strVal val="visible"/>
                                      </p:to>
                                    </p:set>
                                  </p:childTnLst>
                                </p:cTn>
                              </p:par>
                            </p:childTnLst>
                          </p:cTn>
                        </p:par>
                        <p:par>
                          <p:cTn id="146" fill="hold" nodeType="afterGroup">
                            <p:stCondLst>
                              <p:cond delay="4"/>
                            </p:stCondLst>
                            <p:childTnLst>
                              <p:par>
                                <p:cTn id="147" presetID="1" presetClass="entr" presetSubtype="0" fill="hold" nodeType="afterEffect">
                                  <p:stCondLst>
                                    <p:cond delay="0"/>
                                  </p:stCondLst>
                                  <p:childTnLst>
                                    <p:set>
                                      <p:cBhvr>
                                        <p:cTn id="148" dur="1" fill="hold">
                                          <p:stCondLst>
                                            <p:cond delay="0"/>
                                          </p:stCondLst>
                                        </p:cTn>
                                        <p:tgtEl>
                                          <p:spTgt spid="31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1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16"/>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afterGroup">
                            <p:stCondLst>
                              <p:cond delay="0"/>
                            </p:stCondLst>
                            <p:childTnLst>
                              <p:par>
                                <p:cTn id="155" presetID="1" presetClass="entr" presetSubtype="0" fill="hold" nodeType="clickEffect">
                                  <p:stCondLst>
                                    <p:cond delay="0"/>
                                  </p:stCondLst>
                                  <p:childTnLst>
                                    <p:set>
                                      <p:cBhvr>
                                        <p:cTn id="156" dur="1" fill="hold">
                                          <p:stCondLst>
                                            <p:cond delay="0"/>
                                          </p:stCondLst>
                                        </p:cTn>
                                        <p:tgtEl>
                                          <p:spTgt spid="185"/>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86"/>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7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75"/>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afterGroup">
                            <p:stCondLst>
                              <p:cond delay="0"/>
                            </p:stCondLst>
                            <p:childTnLst>
                              <p:par>
                                <p:cTn id="165" presetID="1" presetClass="entr" presetSubtype="0" fill="hold" nodeType="clickEffect">
                                  <p:stCondLst>
                                    <p:cond delay="0"/>
                                  </p:stCondLst>
                                  <p:childTnLst>
                                    <p:set>
                                      <p:cBhvr>
                                        <p:cTn id="166" dur="1" fill="hold">
                                          <p:stCondLst>
                                            <p:cond delay="0"/>
                                          </p:stCondLst>
                                        </p:cTn>
                                        <p:tgtEl>
                                          <p:spTgt spid="233"/>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41"/>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49"/>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after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235"/>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24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51"/>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afterGroup">
                            <p:stCondLst>
                              <p:cond delay="0"/>
                            </p:stCondLst>
                            <p:childTnLst>
                              <p:par>
                                <p:cTn id="181" presetID="1" presetClass="entr" presetSubtype="0" fill="hold" nodeType="clickEffect">
                                  <p:stCondLst>
                                    <p:cond delay="0"/>
                                  </p:stCondLst>
                                  <p:childTnLst>
                                    <p:set>
                                      <p:cBhvr>
                                        <p:cTn id="182" dur="1" fill="hold">
                                          <p:stCondLst>
                                            <p:cond delay="0"/>
                                          </p:stCondLst>
                                        </p:cTn>
                                        <p:tgtEl>
                                          <p:spTgt spid="234"/>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242"/>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50"/>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afterGroup">
                            <p:stCondLst>
                              <p:cond delay="0"/>
                            </p:stCondLst>
                            <p:childTnLst>
                              <p:par>
                                <p:cTn id="189" presetID="1" presetClass="entr" presetSubtype="0" fill="hold" nodeType="clickEffect">
                                  <p:stCondLst>
                                    <p:cond delay="0"/>
                                  </p:stCondLst>
                                  <p:childTnLst>
                                    <p:set>
                                      <p:cBhvr>
                                        <p:cTn id="190" dur="1" fill="hold">
                                          <p:stCondLst>
                                            <p:cond delay="0"/>
                                          </p:stCondLst>
                                        </p:cTn>
                                        <p:tgtEl>
                                          <p:spTgt spid="236"/>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24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52"/>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afterGroup">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76"/>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77"/>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87"/>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188"/>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237"/>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238"/>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239"/>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240"/>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245"/>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246"/>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247"/>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248"/>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53"/>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5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255"/>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256"/>
                                        </p:tgtEl>
                                        <p:attrNameLst>
                                          <p:attrName>style.visibility</p:attrName>
                                        </p:attrNameLst>
                                      </p:cBhvr>
                                      <p:to>
                                        <p:strVal val="visible"/>
                                      </p:to>
                                    </p:set>
                                  </p:childTnLst>
                                </p:cTn>
                              </p:par>
                            </p:childTnLst>
                          </p:cTn>
                        </p:par>
                      </p:childTnLst>
                    </p:cTn>
                  </p:par>
                  <p:par>
                    <p:cTn id="229" fill="hold" nodeType="clickPar">
                      <p:stCondLst>
                        <p:cond delay="indefinite"/>
                      </p:stCondLst>
                      <p:childTnLst>
                        <p:par>
                          <p:cTn id="230" fill="hold" nodeType="afterGroup">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264"/>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265"/>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268"/>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269"/>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270"/>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27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276"/>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277"/>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280"/>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281"/>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282"/>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283"/>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288"/>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290"/>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293"/>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95"/>
                                        </p:tgtEl>
                                        <p:attrNameLst>
                                          <p:attrName>style.visibility</p:attrName>
                                        </p:attrNameLst>
                                      </p:cBhvr>
                                      <p:to>
                                        <p:strVal val="visible"/>
                                      </p:to>
                                    </p:set>
                                  </p:childTnLst>
                                </p:cTn>
                              </p:par>
                            </p:childTnLst>
                          </p:cTn>
                        </p:par>
                      </p:childTnLst>
                    </p:cTn>
                  </p:par>
                  <p:par>
                    <p:cTn id="263" fill="hold" nodeType="clickPar">
                      <p:stCondLst>
                        <p:cond delay="indefinite"/>
                      </p:stCondLst>
                      <p:childTnLst>
                        <p:par>
                          <p:cTn id="264" fill="hold" nodeType="afterGroup">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266"/>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267"/>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272"/>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273"/>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274"/>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275"/>
                                        </p:tgtEl>
                                        <p:attrNameLst>
                                          <p:attrName>style.visibility</p:attrName>
                                        </p:attrNameLst>
                                      </p:cBhvr>
                                      <p:to>
                                        <p:strVal val="visible"/>
                                      </p:to>
                                    </p:set>
                                  </p:childTnLst>
                                </p:cTn>
                              </p:par>
                              <p:par>
                                <p:cTn id="277" presetID="1" presetClass="entr" presetSubtype="0" fill="hold" nodeType="withEffect">
                                  <p:stCondLst>
                                    <p:cond delay="0"/>
                                  </p:stCondLst>
                                  <p:childTnLst>
                                    <p:set>
                                      <p:cBhvr>
                                        <p:cTn id="278" dur="1" fill="hold">
                                          <p:stCondLst>
                                            <p:cond delay="0"/>
                                          </p:stCondLst>
                                        </p:cTn>
                                        <p:tgtEl>
                                          <p:spTgt spid="278"/>
                                        </p:tgtEl>
                                        <p:attrNameLst>
                                          <p:attrName>style.visibility</p:attrName>
                                        </p:attrNameLst>
                                      </p:cBhvr>
                                      <p:to>
                                        <p:strVal val="visible"/>
                                      </p:to>
                                    </p:set>
                                  </p:childTnLst>
                                </p:cTn>
                              </p:par>
                              <p:par>
                                <p:cTn id="279" presetID="1" presetClass="entr" presetSubtype="0" fill="hold" nodeType="withEffect">
                                  <p:stCondLst>
                                    <p:cond delay="0"/>
                                  </p:stCondLst>
                                  <p:childTnLst>
                                    <p:set>
                                      <p:cBhvr>
                                        <p:cTn id="280" dur="1" fill="hold">
                                          <p:stCondLst>
                                            <p:cond delay="0"/>
                                          </p:stCondLst>
                                        </p:cTn>
                                        <p:tgtEl>
                                          <p:spTgt spid="279"/>
                                        </p:tgtEl>
                                        <p:attrNameLst>
                                          <p:attrName>style.visibility</p:attrName>
                                        </p:attrNameLst>
                                      </p:cBhvr>
                                      <p:to>
                                        <p:strVal val="visible"/>
                                      </p:to>
                                    </p:set>
                                  </p:childTnLst>
                                </p:cTn>
                              </p:par>
                              <p:par>
                                <p:cTn id="281" presetID="1" presetClass="entr" presetSubtype="0" fill="hold" nodeType="withEffect">
                                  <p:stCondLst>
                                    <p:cond delay="0"/>
                                  </p:stCondLst>
                                  <p:childTnLst>
                                    <p:set>
                                      <p:cBhvr>
                                        <p:cTn id="282" dur="1" fill="hold">
                                          <p:stCondLst>
                                            <p:cond delay="0"/>
                                          </p:stCondLst>
                                        </p:cTn>
                                        <p:tgtEl>
                                          <p:spTgt spid="284"/>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285"/>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286"/>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287"/>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289"/>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291"/>
                                        </p:tgtEl>
                                        <p:attrNameLst>
                                          <p:attrName>style.visibility</p:attrName>
                                        </p:attrNameLst>
                                      </p:cBhvr>
                                      <p:to>
                                        <p:strVal val="visible"/>
                                      </p:to>
                                    </p:set>
                                  </p:childTnLst>
                                </p:cTn>
                              </p:par>
                              <p:par>
                                <p:cTn id="293" presetID="1" presetClass="entr" presetSubtype="0" fill="hold" grpId="0" nodeType="withEffect">
                                  <p:stCondLst>
                                    <p:cond delay="0"/>
                                  </p:stCondLst>
                                  <p:childTnLst>
                                    <p:set>
                                      <p:cBhvr>
                                        <p:cTn id="294" dur="1" fill="hold">
                                          <p:stCondLst>
                                            <p:cond delay="0"/>
                                          </p:stCondLst>
                                        </p:cTn>
                                        <p:tgtEl>
                                          <p:spTgt spid="292"/>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294"/>
                                        </p:tgtEl>
                                        <p:attrNameLst>
                                          <p:attrName>style.visibility</p:attrName>
                                        </p:attrNameLst>
                                      </p:cBhvr>
                                      <p:to>
                                        <p:strVal val="visible"/>
                                      </p:to>
                                    </p:set>
                                  </p:childTnLst>
                                </p:cTn>
                              </p:par>
                            </p:childTnLst>
                          </p:cTn>
                        </p:par>
                      </p:childTnLst>
                    </p:cTn>
                  </p:par>
                  <p:par>
                    <p:cTn id="297" fill="hold" nodeType="clickPar">
                      <p:stCondLst>
                        <p:cond delay="indefinite"/>
                      </p:stCondLst>
                      <p:childTnLst>
                        <p:par>
                          <p:cTn id="298" fill="hold" nodeType="afterGroup">
                            <p:stCondLst>
                              <p:cond delay="0"/>
                            </p:stCondLst>
                            <p:childTnLst>
                              <p:par>
                                <p:cTn id="299" presetID="1" presetClass="entr" presetSubtype="0" fill="hold" grpId="0" nodeType="clickEffect">
                                  <p:stCondLst>
                                    <p:cond delay="0"/>
                                  </p:stCondLst>
                                  <p:childTnLst>
                                    <p:set>
                                      <p:cBhvr>
                                        <p:cTn id="300" dur="1" fill="hold">
                                          <p:stCondLst>
                                            <p:cond delay="0"/>
                                          </p:stCondLst>
                                        </p:cTn>
                                        <p:tgtEl>
                                          <p:spTgt spid="322"/>
                                        </p:tgtEl>
                                        <p:attrNameLst>
                                          <p:attrName>style.visibility</p:attrName>
                                        </p:attrNameLst>
                                      </p:cBhvr>
                                      <p:to>
                                        <p:strVal val="visible"/>
                                      </p:to>
                                    </p:set>
                                  </p:childTnLst>
                                </p:cTn>
                              </p:par>
                            </p:childTnLst>
                          </p:cTn>
                        </p:par>
                      </p:childTnLst>
                    </p:cTn>
                  </p:par>
                  <p:par>
                    <p:cTn id="301" fill="hold" nodeType="clickPar">
                      <p:stCondLst>
                        <p:cond delay="indefinite"/>
                      </p:stCondLst>
                      <p:childTnLst>
                        <p:par>
                          <p:cTn id="302" fill="hold" nodeType="afterGroup">
                            <p:stCondLst>
                              <p:cond delay="0"/>
                            </p:stCondLst>
                            <p:childTnLst>
                              <p:par>
                                <p:cTn id="303" presetID="1" presetClass="entr" presetSubtype="0" fill="hold" grpId="0" nodeType="clickEffect">
                                  <p:stCondLst>
                                    <p:cond delay="0"/>
                                  </p:stCondLst>
                                  <p:childTnLst>
                                    <p:set>
                                      <p:cBhvr>
                                        <p:cTn id="304"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1" grpId="0"/>
      <p:bldP spid="219" grpId="0"/>
      <p:bldP spid="258" grpId="0"/>
      <p:bldP spid="221" grpId="0"/>
      <p:bldP spid="257" grpId="0"/>
      <p:bldP spid="220" grpId="0"/>
      <p:bldP spid="259" grpId="0"/>
      <p:bldP spid="222" grpId="0"/>
      <p:bldP spid="260" grpId="0"/>
      <p:bldP spid="172" grpId="0"/>
      <p:bldP spid="173" grpId="0"/>
      <p:bldP spid="203" grpId="0"/>
      <p:bldP spid="205" grpId="0"/>
      <p:bldP spid="229" grpId="0"/>
      <p:bldP spid="231" grpId="0"/>
      <p:bldP spid="204" grpId="0"/>
      <p:bldP spid="206" grpId="0"/>
      <p:bldP spid="230" grpId="0"/>
      <p:bldP spid="232" grpId="0"/>
      <p:bldP spid="317" grpId="0"/>
      <p:bldP spid="262" grpId="0"/>
      <p:bldP spid="263" grpId="0"/>
      <p:bldP spid="299" grpId="0"/>
      <p:bldP spid="300" grpId="0"/>
      <p:bldP spid="310" grpId="0"/>
      <p:bldP spid="311" grpId="0"/>
      <p:bldP spid="315" grpId="0"/>
      <p:bldP spid="316" grpId="0"/>
      <p:bldP spid="174" grpId="0"/>
      <p:bldP spid="175" grpId="0"/>
      <p:bldP spid="249" grpId="0"/>
      <p:bldP spid="251" grpId="0"/>
      <p:bldP spid="250" grpId="0"/>
      <p:bldP spid="252" grpId="0"/>
      <p:bldP spid="176" grpId="0"/>
      <p:bldP spid="177" grpId="0"/>
      <p:bldP spid="253" grpId="0"/>
      <p:bldP spid="254" grpId="0"/>
      <p:bldP spid="255" grpId="0"/>
      <p:bldP spid="256" grpId="0"/>
      <p:bldP spid="264" grpId="0"/>
      <p:bldP spid="265" grpId="0"/>
      <p:bldP spid="288" grpId="0"/>
      <p:bldP spid="290" grpId="0"/>
      <p:bldP spid="293" grpId="0"/>
      <p:bldP spid="295" grpId="0"/>
      <p:bldP spid="266" grpId="0"/>
      <p:bldP spid="267" grpId="0"/>
      <p:bldP spid="289" grpId="0"/>
      <p:bldP spid="291" grpId="0"/>
      <p:bldP spid="292" grpId="0"/>
      <p:bldP spid="294" grpId="0"/>
      <p:bldP spid="322" grpId="0"/>
      <p:bldP spid="323" grpId="0"/>
      <p:bldP spid="170" grpId="0"/>
      <p:bldP spid="189" grpId="0"/>
      <p:bldP spid="194" grpId="0"/>
      <p:bldP spid="195" grpId="0"/>
      <p:bldP spid="19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5" name="文本框 4"/>
          <p:cNvSpPr txBox="1"/>
          <p:nvPr>
            <p:custDataLst>
              <p:tags r:id="rId3"/>
            </p:custDataLst>
          </p:nvPr>
        </p:nvSpPr>
        <p:spPr>
          <a:xfrm>
            <a:off x="396240" y="946785"/>
            <a:ext cx="8049260" cy="3044190"/>
          </a:xfrm>
          <a:prstGeom prst="rect">
            <a:avLst/>
          </a:prstGeom>
          <a:noFill/>
        </p:spPr>
        <p:txBody>
          <a:bodyPr wrap="square">
            <a:spAutoFit/>
          </a:bodyPr>
          <a:lstStyle/>
          <a:p>
            <a:pPr algn="just" fontAlgn="auto">
              <a:lnSpc>
                <a:spcPct val="120000"/>
              </a:lnSpc>
            </a:pPr>
            <a:r>
              <a:rPr sz="3200" b="1">
                <a:latin typeface="微软雅黑" panose="020b0503020204020204" pitchFamily="34" charset="-122"/>
                <a:ea typeface="微软雅黑" panose="020b0503020204020204" pitchFamily="34" charset="-122"/>
                <a:cs typeface="微软雅黑" panose="020b0503020204020204" pitchFamily="34" charset="-122"/>
              </a:rPr>
              <a:t>人有46条染色体，但是旨在揭示人类基因组遗传信息的人类基因组计划却只测定人的24条染色体的DNA序列。</a:t>
            </a:r>
            <a:endParaRPr sz="3200" b="1">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20000"/>
              </a:lnSpc>
            </a:pPr>
            <a:r>
              <a:rPr sz="3200" b="1">
                <a:latin typeface="微软雅黑" panose="020b0503020204020204" pitchFamily="34" charset="-122"/>
                <a:ea typeface="微软雅黑" panose="020b0503020204020204" pitchFamily="34" charset="-122"/>
                <a:cs typeface="微软雅黑" panose="020b0503020204020204" pitchFamily="34" charset="-122"/>
              </a:rPr>
              <a:t>1.对人类基因组进行测序，为什么首先要确定测哪些染色体？</a:t>
            </a:r>
            <a:endParaRPr sz="32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1" name="组合 10"/>
          <p:cNvGrpSpPr/>
          <p:nvPr>
            <p:custDataLst>
              <p:tags r:id="rId4"/>
            </p:custDataLst>
          </p:nvPr>
        </p:nvGrpSpPr>
        <p:grpSpPr>
          <a:xfrm>
            <a:off x="0" y="73961"/>
            <a:ext cx="2813852" cy="695325"/>
            <a:chOff x="2158939" y="5788957"/>
            <a:chExt cx="2813852" cy="695325"/>
          </a:xfrm>
        </p:grpSpPr>
        <p:pic>
          <p:nvPicPr>
            <p:cNvPr id="9" name="图片 8"/>
            <p:cNvPicPr>
              <a:picLocks noChangeAspect="1"/>
            </p:cNvPicPr>
            <p:nvPr>
              <p:custDataLst>
                <p:tags r:id="rId6"/>
              </p:custDataLst>
            </p:nvPr>
          </p:nvPicPr>
          <p:blipFill>
            <a:blip r:embed="rId5"/>
            <a:stretch>
              <a:fillRect/>
            </a:stretch>
          </p:blipFill>
          <p:spPr>
            <a:xfrm>
              <a:off x="2158939" y="5788957"/>
              <a:ext cx="647700" cy="695325"/>
            </a:xfrm>
            <a:prstGeom prst="rect">
              <a:avLst/>
            </a:prstGeom>
          </p:spPr>
        </p:pic>
        <p:sp>
          <p:nvSpPr>
            <p:cNvPr id="10" name="矩形 9"/>
            <p:cNvSpPr/>
            <p:nvPr>
              <p:custDataLst>
                <p:tags r:id="rId7"/>
              </p:custDataLst>
            </p:nvPr>
          </p:nvSpPr>
          <p:spPr>
            <a:xfrm>
              <a:off x="2806639" y="5797118"/>
              <a:ext cx="2166152" cy="687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accent5">
                      <a:lumMod val="75000"/>
                    </a:schemeClr>
                  </a:solidFill>
                </a:rPr>
                <a:t>问题探讨</a:t>
              </a:r>
              <a:endParaRPr lang="zh-CN" altLang="en-US" sz="2800" b="1">
                <a:solidFill>
                  <a:schemeClr val="accent5">
                    <a:lumMod val="75000"/>
                  </a:schemeClr>
                </a:solidFill>
              </a:endParaRPr>
            </a:p>
          </p:txBody>
        </p:sp>
      </p:grpSp>
      <p:pic>
        <p:nvPicPr>
          <p:cNvPr id="3" name="图片 2"/>
          <p:cNvPicPr>
            <a:picLocks noChangeAspect="1"/>
          </p:cNvPicPr>
          <p:nvPr>
            <p:custDataLst>
              <p:tags r:id="rId9"/>
            </p:custDataLst>
          </p:nvPr>
        </p:nvPicPr>
        <p:blipFill>
          <a:blip r:embed="rId8"/>
          <a:stretch>
            <a:fillRect/>
          </a:stretch>
        </p:blipFill>
        <p:spPr>
          <a:xfrm>
            <a:off x="8445500" y="842645"/>
            <a:ext cx="3746500" cy="3148330"/>
          </a:xfrm>
          <a:prstGeom prst="rect">
            <a:avLst/>
          </a:prstGeom>
        </p:spPr>
      </p:pic>
      <p:sp>
        <p:nvSpPr>
          <p:cNvPr id="2" name="文本框 1"/>
          <p:cNvSpPr txBox="1"/>
          <p:nvPr>
            <p:custDataLst>
              <p:tags r:id="rId10"/>
            </p:custDataLst>
          </p:nvPr>
        </p:nvSpPr>
        <p:spPr>
          <a:xfrm>
            <a:off x="396240" y="4344670"/>
            <a:ext cx="11436985" cy="1863090"/>
          </a:xfrm>
          <a:prstGeom prst="rect">
            <a:avLst/>
          </a:prstGeom>
          <a:noFill/>
        </p:spPr>
        <p:txBody>
          <a:bodyPr wrap="square">
            <a:spAutoFit/>
          </a:bodyPr>
          <a:lstStyle/>
          <a:p>
            <a:pPr fontAlgn="auto">
              <a:lnSpc>
                <a:spcPct val="120000"/>
              </a:lnSpc>
            </a:pP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因为基因位于染色体上，要测定某个基因的序列，首先要知道该基因位于哪条染色体上。如果要测定人类基因组的基因序列，就要知道包含人类基因组的全部染色体组由哪些染色体组成。</a:t>
            </a:r>
            <a:endPar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5" name="文本框 4"/>
          <p:cNvSpPr txBox="1"/>
          <p:nvPr>
            <p:custDataLst>
              <p:tags r:id="rId3"/>
            </p:custDataLst>
          </p:nvPr>
        </p:nvSpPr>
        <p:spPr>
          <a:xfrm>
            <a:off x="331470" y="836930"/>
            <a:ext cx="8049260" cy="2453640"/>
          </a:xfrm>
          <a:prstGeom prst="rect">
            <a:avLst/>
          </a:prstGeom>
          <a:noFill/>
        </p:spPr>
        <p:txBody>
          <a:bodyPr wrap="square">
            <a:spAutoFit/>
          </a:bodyPr>
          <a:lstStyle/>
          <a:p>
            <a:pPr algn="just" fontAlgn="auto">
              <a:lnSpc>
                <a:spcPct val="120000"/>
              </a:lnSpc>
            </a:pPr>
            <a:r>
              <a:rPr sz="3200" b="1">
                <a:latin typeface="微软雅黑" panose="020b0503020204020204" pitchFamily="34" charset="-122"/>
                <a:ea typeface="微软雅黑" panose="020b0503020204020204" pitchFamily="34" charset="-122"/>
                <a:cs typeface="微软雅黑" panose="020b0503020204020204" pitchFamily="34" charset="-122"/>
              </a:rPr>
              <a:t>人有46条染色体，但是旨在揭示人类基因组遗传信息的人类基因组计划却只测定人的24条染色体的DNA序列。</a:t>
            </a:r>
            <a:endParaRPr sz="3200" b="1">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20000"/>
              </a:lnSpc>
            </a:pPr>
            <a:r>
              <a:rPr sz="3200" b="1">
                <a:latin typeface="微软雅黑" panose="020b0503020204020204" pitchFamily="34" charset="-122"/>
                <a:ea typeface="微软雅黑" panose="020b0503020204020204" pitchFamily="34" charset="-122"/>
                <a:cs typeface="微软雅黑" panose="020b0503020204020204" pitchFamily="34" charset="-122"/>
                <a:sym typeface="+mn-ea"/>
              </a:rPr>
              <a:t>2.为什么不测定全部46条染色体？</a:t>
            </a:r>
            <a:endParaRPr sz="32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1" name="组合 10"/>
          <p:cNvGrpSpPr/>
          <p:nvPr>
            <p:custDataLst>
              <p:tags r:id="rId4"/>
            </p:custDataLst>
          </p:nvPr>
        </p:nvGrpSpPr>
        <p:grpSpPr>
          <a:xfrm>
            <a:off x="86360" y="141906"/>
            <a:ext cx="2813852" cy="695325"/>
            <a:chOff x="2158939" y="5788957"/>
            <a:chExt cx="2813852" cy="695325"/>
          </a:xfrm>
        </p:grpSpPr>
        <p:pic>
          <p:nvPicPr>
            <p:cNvPr id="9" name="图片 8"/>
            <p:cNvPicPr>
              <a:picLocks noChangeAspect="1"/>
            </p:cNvPicPr>
            <p:nvPr>
              <p:custDataLst>
                <p:tags r:id="rId6"/>
              </p:custDataLst>
            </p:nvPr>
          </p:nvPicPr>
          <p:blipFill>
            <a:blip r:embed="rId5"/>
            <a:stretch>
              <a:fillRect/>
            </a:stretch>
          </p:blipFill>
          <p:spPr>
            <a:xfrm>
              <a:off x="2158939" y="5788957"/>
              <a:ext cx="647700" cy="695325"/>
            </a:xfrm>
            <a:prstGeom prst="rect">
              <a:avLst/>
            </a:prstGeom>
          </p:spPr>
        </p:pic>
        <p:sp>
          <p:nvSpPr>
            <p:cNvPr id="10" name="矩形 9"/>
            <p:cNvSpPr/>
            <p:nvPr>
              <p:custDataLst>
                <p:tags r:id="rId7"/>
              </p:custDataLst>
            </p:nvPr>
          </p:nvSpPr>
          <p:spPr>
            <a:xfrm>
              <a:off x="2806639" y="5797118"/>
              <a:ext cx="2166152" cy="687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accent5">
                      <a:lumMod val="75000"/>
                    </a:schemeClr>
                  </a:solidFill>
                </a:rPr>
                <a:t>问题探讨</a:t>
              </a:r>
              <a:endParaRPr lang="zh-CN" altLang="en-US" sz="2800" b="1">
                <a:solidFill>
                  <a:schemeClr val="accent5">
                    <a:lumMod val="75000"/>
                  </a:schemeClr>
                </a:solidFill>
              </a:endParaRPr>
            </a:p>
          </p:txBody>
        </p:sp>
      </p:grpSp>
      <p:pic>
        <p:nvPicPr>
          <p:cNvPr id="3" name="图片 2"/>
          <p:cNvPicPr>
            <a:picLocks noChangeAspect="1"/>
          </p:cNvPicPr>
          <p:nvPr>
            <p:custDataLst>
              <p:tags r:id="rId9"/>
            </p:custDataLst>
          </p:nvPr>
        </p:nvPicPr>
        <p:blipFill>
          <a:blip r:embed="rId8"/>
          <a:stretch>
            <a:fillRect/>
          </a:stretch>
        </p:blipFill>
        <p:spPr>
          <a:xfrm>
            <a:off x="8445500" y="142240"/>
            <a:ext cx="3746500" cy="3148330"/>
          </a:xfrm>
          <a:prstGeom prst="rect">
            <a:avLst/>
          </a:prstGeom>
        </p:spPr>
      </p:pic>
      <p:sp>
        <p:nvSpPr>
          <p:cNvPr id="2" name="文本框 1"/>
          <p:cNvSpPr txBox="1"/>
          <p:nvPr>
            <p:custDataLst>
              <p:tags r:id="rId10"/>
            </p:custDataLst>
          </p:nvPr>
        </p:nvSpPr>
        <p:spPr>
          <a:xfrm>
            <a:off x="163195" y="3516630"/>
            <a:ext cx="11865610" cy="3192145"/>
          </a:xfrm>
          <a:prstGeom prst="rect">
            <a:avLst/>
          </a:prstGeom>
          <a:noFill/>
        </p:spPr>
        <p:txBody>
          <a:bodyPr wrap="square">
            <a:spAutoFit/>
          </a:bodyPr>
          <a:lstStyle/>
          <a:p>
            <a:pPr fontAlgn="auto">
              <a:lnSpc>
                <a:spcPct val="120000"/>
              </a:lnSpc>
            </a:pP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人有22对常染色体和1对性染色体。在常染色体中，每对同源染色体的形态、大小相同， 结构相似，上面分布的基因是相同的或者是等位基因，所以只对其中1条进行测序就可以了。而性染色体X和Y的差别很大，基因也大为不同，所以两条性染色体都需要测序，因此人类基因组计划测定了22条常染色体和两条性染色体X和Y，共24条。如果测定46条染色体，耗资巨大，工作量会增加一倍，但得到的绝大多数基因序列都是重复的。</a:t>
            </a:r>
            <a:endPar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New picture"/>
          <p:cNvPicPr/>
          <p:nvPr>
            <p:custDataLst>
              <p:tags r:id="rId12"/>
            </p:custDataLst>
          </p:nvPr>
        </p:nvPicPr>
        <p:blipFill>
          <a:blip r:embed="rId11"/>
          <a:stretch>
            <a:fillRect/>
          </a:stretch>
        </p:blipFill>
        <p:spPr>
          <a:xfrm>
            <a:off x="11353800" y="116459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grpSp>
        <p:nvGrpSpPr>
          <p:cNvPr id="11265" name="组合 69633"/>
          <p:cNvGrpSpPr/>
          <p:nvPr>
            <p:custDataLst>
              <p:tags r:id="rId3"/>
            </p:custDataLst>
          </p:nvPr>
        </p:nvGrpSpPr>
        <p:grpSpPr>
          <a:xfrm>
            <a:off x="3357563" y="1916113"/>
            <a:ext cx="647700" cy="647700"/>
            <a:chOff x="1383" y="1253"/>
            <a:chExt cx="408" cy="408"/>
          </a:xfrm>
        </p:grpSpPr>
        <p:sp>
          <p:nvSpPr>
            <p:cNvPr id="11266" name="椭圆 69634"/>
            <p:cNvSpPr/>
            <p:nvPr>
              <p:custDataLst>
                <p:tags r:id="rId4"/>
              </p:custDataLst>
            </p:nvPr>
          </p:nvSpPr>
          <p:spPr>
            <a:xfrm>
              <a:off x="1383" y="1253"/>
              <a:ext cx="408" cy="408"/>
            </a:xfrm>
            <a:prstGeom prst="ellipse">
              <a:avLst/>
            </a:prstGeom>
            <a:solidFill>
              <a:srgbClr val="FFFFFF"/>
            </a:solidFill>
            <a:ln>
              <a:solidFill>
                <a:schemeClr val="tx1"/>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sp>
          <p:nvSpPr>
            <p:cNvPr id="11267" name="圆角矩形 69635"/>
            <p:cNvSpPr/>
            <p:nvPr>
              <p:custDataLst>
                <p:tags r:id="rId5"/>
              </p:custDataLst>
            </p:nvPr>
          </p:nvSpPr>
          <p:spPr>
            <a:xfrm>
              <a:off x="1476" y="1344"/>
              <a:ext cx="48" cy="227"/>
            </a:xfrm>
            <a:prstGeom prst="roundRect">
              <a:avLst>
                <a:gd name="adj" fmla="val 16667"/>
              </a:avLst>
            </a:prstGeom>
            <a:solidFill>
              <a:schemeClr val="tx1"/>
            </a:solidFill>
            <a:ln>
              <a:solidFill>
                <a:srgbClr val="00FF00"/>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sp>
          <p:nvSpPr>
            <p:cNvPr id="11268" name="圆角矩形 69636"/>
            <p:cNvSpPr/>
            <p:nvPr>
              <p:custDataLst>
                <p:tags r:id="rId6"/>
              </p:custDataLst>
            </p:nvPr>
          </p:nvSpPr>
          <p:spPr>
            <a:xfrm>
              <a:off x="1610" y="1344"/>
              <a:ext cx="45" cy="227"/>
            </a:xfrm>
            <a:prstGeom prst="roundRect">
              <a:avLst>
                <a:gd name="adj" fmla="val 16667"/>
              </a:avLst>
            </a:prstGeom>
            <a:solidFill>
              <a:schemeClr val="tx1"/>
            </a:solidFill>
            <a:ln>
              <a:solidFill>
                <a:srgbClr val="00FF00"/>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grpSp>
      <p:grpSp>
        <p:nvGrpSpPr>
          <p:cNvPr id="11269" name="组合 69637"/>
          <p:cNvGrpSpPr/>
          <p:nvPr>
            <p:custDataLst>
              <p:tags r:id="rId7"/>
            </p:custDataLst>
          </p:nvPr>
        </p:nvGrpSpPr>
        <p:grpSpPr>
          <a:xfrm>
            <a:off x="5589588" y="1916113"/>
            <a:ext cx="647700" cy="647700"/>
            <a:chOff x="2200" y="1253"/>
            <a:chExt cx="408" cy="408"/>
          </a:xfrm>
        </p:grpSpPr>
        <p:sp>
          <p:nvSpPr>
            <p:cNvPr id="11270" name="椭圆 69638"/>
            <p:cNvSpPr/>
            <p:nvPr>
              <p:custDataLst>
                <p:tags r:id="rId8"/>
              </p:custDataLst>
            </p:nvPr>
          </p:nvSpPr>
          <p:spPr>
            <a:xfrm>
              <a:off x="2200" y="1253"/>
              <a:ext cx="408" cy="408"/>
            </a:xfrm>
            <a:prstGeom prst="ellipse">
              <a:avLst/>
            </a:prstGeom>
            <a:solidFill>
              <a:schemeClr val="bg1"/>
            </a:solidFill>
            <a:ln>
              <a:solidFill>
                <a:schemeClr val="tx1"/>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sp>
          <p:nvSpPr>
            <p:cNvPr id="11271" name="圆角矩形 69639"/>
            <p:cNvSpPr/>
            <p:nvPr>
              <p:custDataLst>
                <p:tags r:id="rId9"/>
              </p:custDataLst>
            </p:nvPr>
          </p:nvSpPr>
          <p:spPr>
            <a:xfrm>
              <a:off x="2335" y="1344"/>
              <a:ext cx="45" cy="227"/>
            </a:xfrm>
            <a:prstGeom prst="roundRect">
              <a:avLst>
                <a:gd name="adj" fmla="val 16667"/>
              </a:avLst>
            </a:prstGeom>
            <a:solidFill>
              <a:srgbClr val="FF0000"/>
            </a:solidFill>
            <a:ln>
              <a:solidFill>
                <a:srgbClr val="FF0000"/>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sp>
          <p:nvSpPr>
            <p:cNvPr id="11272" name="圆角矩形 69640"/>
            <p:cNvSpPr/>
            <p:nvPr>
              <p:custDataLst>
                <p:tags r:id="rId10"/>
              </p:custDataLst>
            </p:nvPr>
          </p:nvSpPr>
          <p:spPr>
            <a:xfrm>
              <a:off x="2426" y="1344"/>
              <a:ext cx="45" cy="227"/>
            </a:xfrm>
            <a:prstGeom prst="roundRect">
              <a:avLst>
                <a:gd name="adj" fmla="val 16667"/>
              </a:avLst>
            </a:prstGeom>
            <a:solidFill>
              <a:srgbClr val="FF0000"/>
            </a:solidFill>
            <a:ln>
              <a:solidFill>
                <a:srgbClr val="FF0000"/>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grpSp>
      <p:grpSp>
        <p:nvGrpSpPr>
          <p:cNvPr id="11273" name="组合 69641"/>
          <p:cNvGrpSpPr/>
          <p:nvPr>
            <p:custDataLst>
              <p:tags r:id="rId11"/>
            </p:custDataLst>
          </p:nvPr>
        </p:nvGrpSpPr>
        <p:grpSpPr>
          <a:xfrm>
            <a:off x="3357563" y="3068638"/>
            <a:ext cx="647700" cy="647700"/>
            <a:chOff x="1383" y="1979"/>
            <a:chExt cx="408" cy="408"/>
          </a:xfrm>
        </p:grpSpPr>
        <p:sp>
          <p:nvSpPr>
            <p:cNvPr id="11274" name="椭圆 69642"/>
            <p:cNvSpPr/>
            <p:nvPr>
              <p:custDataLst>
                <p:tags r:id="rId12"/>
              </p:custDataLst>
            </p:nvPr>
          </p:nvSpPr>
          <p:spPr>
            <a:xfrm>
              <a:off x="1383" y="1979"/>
              <a:ext cx="408" cy="408"/>
            </a:xfrm>
            <a:prstGeom prst="ellipse">
              <a:avLst/>
            </a:prstGeom>
            <a:solidFill>
              <a:srgbClr val="FFFFFF"/>
            </a:solidFill>
            <a:ln>
              <a:solidFill>
                <a:schemeClr val="tx1"/>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sp>
          <p:nvSpPr>
            <p:cNvPr id="11275" name="圆角矩形 69643"/>
            <p:cNvSpPr/>
            <p:nvPr>
              <p:custDataLst>
                <p:tags r:id="rId13"/>
              </p:custDataLst>
            </p:nvPr>
          </p:nvSpPr>
          <p:spPr>
            <a:xfrm>
              <a:off x="1565" y="2070"/>
              <a:ext cx="45" cy="227"/>
            </a:xfrm>
            <a:prstGeom prst="roundRect">
              <a:avLst>
                <a:gd name="adj" fmla="val 16667"/>
              </a:avLst>
            </a:prstGeom>
            <a:solidFill>
              <a:schemeClr val="tx1"/>
            </a:solidFill>
            <a:ln>
              <a:solidFill>
                <a:srgbClr val="00FF00"/>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grpSp>
      <p:grpSp>
        <p:nvGrpSpPr>
          <p:cNvPr id="11276" name="组合 69644"/>
          <p:cNvGrpSpPr/>
          <p:nvPr>
            <p:custDataLst>
              <p:tags r:id="rId14"/>
            </p:custDataLst>
          </p:nvPr>
        </p:nvGrpSpPr>
        <p:grpSpPr>
          <a:xfrm>
            <a:off x="5591175" y="3068638"/>
            <a:ext cx="647700" cy="647700"/>
            <a:chOff x="2200" y="1979"/>
            <a:chExt cx="408" cy="408"/>
          </a:xfrm>
        </p:grpSpPr>
        <p:sp>
          <p:nvSpPr>
            <p:cNvPr id="11277" name="椭圆 69645"/>
            <p:cNvSpPr/>
            <p:nvPr>
              <p:custDataLst>
                <p:tags r:id="rId15"/>
              </p:custDataLst>
            </p:nvPr>
          </p:nvSpPr>
          <p:spPr>
            <a:xfrm>
              <a:off x="2200" y="1979"/>
              <a:ext cx="408" cy="408"/>
            </a:xfrm>
            <a:prstGeom prst="ellipse">
              <a:avLst/>
            </a:prstGeom>
            <a:solidFill>
              <a:schemeClr val="bg1"/>
            </a:solidFill>
            <a:ln>
              <a:solidFill>
                <a:schemeClr val="tx1"/>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sp>
          <p:nvSpPr>
            <p:cNvPr id="11278" name="圆角矩形 69646"/>
            <p:cNvSpPr/>
            <p:nvPr>
              <p:custDataLst>
                <p:tags r:id="rId16"/>
              </p:custDataLst>
            </p:nvPr>
          </p:nvSpPr>
          <p:spPr>
            <a:xfrm>
              <a:off x="2381" y="2070"/>
              <a:ext cx="45" cy="227"/>
            </a:xfrm>
            <a:prstGeom prst="roundRect">
              <a:avLst>
                <a:gd name="adj" fmla="val 16667"/>
              </a:avLst>
            </a:prstGeom>
            <a:solidFill>
              <a:srgbClr val="FF0000"/>
            </a:solidFill>
            <a:ln>
              <a:solidFill>
                <a:srgbClr val="FF0000"/>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grpSp>
      <p:grpSp>
        <p:nvGrpSpPr>
          <p:cNvPr id="11279" name="组合 69647"/>
          <p:cNvGrpSpPr/>
          <p:nvPr>
            <p:custDataLst>
              <p:tags r:id="rId17"/>
            </p:custDataLst>
          </p:nvPr>
        </p:nvGrpSpPr>
        <p:grpSpPr>
          <a:xfrm>
            <a:off x="4421188" y="4364038"/>
            <a:ext cx="647700" cy="647700"/>
            <a:chOff x="1746" y="2613"/>
            <a:chExt cx="408" cy="408"/>
          </a:xfrm>
        </p:grpSpPr>
        <p:sp>
          <p:nvSpPr>
            <p:cNvPr id="11280" name="椭圆 69648"/>
            <p:cNvSpPr/>
            <p:nvPr>
              <p:custDataLst>
                <p:tags r:id="rId18"/>
              </p:custDataLst>
            </p:nvPr>
          </p:nvSpPr>
          <p:spPr>
            <a:xfrm>
              <a:off x="1746" y="2613"/>
              <a:ext cx="408" cy="408"/>
            </a:xfrm>
            <a:prstGeom prst="ellipse">
              <a:avLst/>
            </a:prstGeom>
            <a:solidFill>
              <a:srgbClr val="FFFFFF"/>
            </a:solidFill>
            <a:ln>
              <a:solidFill>
                <a:schemeClr val="tx1"/>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sp>
          <p:nvSpPr>
            <p:cNvPr id="11281" name="圆角矩形 69649"/>
            <p:cNvSpPr/>
            <p:nvPr>
              <p:custDataLst>
                <p:tags r:id="rId19"/>
              </p:custDataLst>
            </p:nvPr>
          </p:nvSpPr>
          <p:spPr>
            <a:xfrm>
              <a:off x="1882" y="2704"/>
              <a:ext cx="45" cy="227"/>
            </a:xfrm>
            <a:prstGeom prst="roundRect">
              <a:avLst>
                <a:gd name="adj" fmla="val 16667"/>
              </a:avLst>
            </a:prstGeom>
            <a:solidFill>
              <a:schemeClr val="tx1"/>
            </a:solidFill>
            <a:ln>
              <a:solidFill>
                <a:srgbClr val="00FF00"/>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sp>
          <p:nvSpPr>
            <p:cNvPr id="11282" name="圆角矩形 69650"/>
            <p:cNvSpPr/>
            <p:nvPr>
              <p:custDataLst>
                <p:tags r:id="rId20"/>
              </p:custDataLst>
            </p:nvPr>
          </p:nvSpPr>
          <p:spPr>
            <a:xfrm>
              <a:off x="1973" y="2704"/>
              <a:ext cx="45" cy="227"/>
            </a:xfrm>
            <a:prstGeom prst="roundRect">
              <a:avLst>
                <a:gd name="adj" fmla="val 16667"/>
              </a:avLst>
            </a:prstGeom>
            <a:solidFill>
              <a:srgbClr val="FF0000"/>
            </a:solidFill>
            <a:ln>
              <a:solidFill>
                <a:srgbClr val="FF0000"/>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grpSp>
      <p:grpSp>
        <p:nvGrpSpPr>
          <p:cNvPr id="11283" name="组合 69651"/>
          <p:cNvGrpSpPr/>
          <p:nvPr>
            <p:custDataLst>
              <p:tags r:id="rId21"/>
            </p:custDataLst>
          </p:nvPr>
        </p:nvGrpSpPr>
        <p:grpSpPr>
          <a:xfrm>
            <a:off x="4421188" y="5661025"/>
            <a:ext cx="647700" cy="647700"/>
            <a:chOff x="1746" y="3339"/>
            <a:chExt cx="408" cy="408"/>
          </a:xfrm>
        </p:grpSpPr>
        <p:sp>
          <p:nvSpPr>
            <p:cNvPr id="11284" name="椭圆 69652"/>
            <p:cNvSpPr/>
            <p:nvPr>
              <p:custDataLst>
                <p:tags r:id="rId22"/>
              </p:custDataLst>
            </p:nvPr>
          </p:nvSpPr>
          <p:spPr>
            <a:xfrm>
              <a:off x="1746" y="3339"/>
              <a:ext cx="408" cy="408"/>
            </a:xfrm>
            <a:prstGeom prst="ellipse">
              <a:avLst/>
            </a:prstGeom>
            <a:solidFill>
              <a:srgbClr val="FFFFFF"/>
            </a:solidFill>
            <a:ln>
              <a:solidFill>
                <a:schemeClr val="tx1"/>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sp>
          <p:nvSpPr>
            <p:cNvPr id="11285" name="圆角矩形 69653"/>
            <p:cNvSpPr/>
            <p:nvPr>
              <p:custDataLst>
                <p:tags r:id="rId23"/>
              </p:custDataLst>
            </p:nvPr>
          </p:nvSpPr>
          <p:spPr>
            <a:xfrm>
              <a:off x="1882" y="3430"/>
              <a:ext cx="45" cy="227"/>
            </a:xfrm>
            <a:prstGeom prst="roundRect">
              <a:avLst>
                <a:gd name="adj" fmla="val 16667"/>
              </a:avLst>
            </a:prstGeom>
            <a:solidFill>
              <a:schemeClr val="tx1"/>
            </a:solidFill>
            <a:ln>
              <a:solidFill>
                <a:srgbClr val="00FF00"/>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sp>
          <p:nvSpPr>
            <p:cNvPr id="11286" name="圆角矩形 69654"/>
            <p:cNvSpPr/>
            <p:nvPr>
              <p:custDataLst>
                <p:tags r:id="rId24"/>
              </p:custDataLst>
            </p:nvPr>
          </p:nvSpPr>
          <p:spPr>
            <a:xfrm>
              <a:off x="1973" y="3430"/>
              <a:ext cx="45" cy="227"/>
            </a:xfrm>
            <a:prstGeom prst="roundRect">
              <a:avLst>
                <a:gd name="adj" fmla="val 16667"/>
              </a:avLst>
            </a:prstGeom>
            <a:solidFill>
              <a:srgbClr val="FF0000"/>
            </a:solidFill>
            <a:ln>
              <a:solidFill>
                <a:srgbClr val="FF0000"/>
              </a:solid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latin typeface="楷体" panose="02010609060101010101" pitchFamily="49" charset="-122"/>
                <a:ea typeface="楷体" panose="02010609060101010101" pitchFamily="49" charset="-122"/>
              </a:endParaRPr>
            </a:p>
          </p:txBody>
        </p:sp>
      </p:grpSp>
      <p:cxnSp>
        <p:nvCxnSpPr>
          <p:cNvPr id="11287" name="直接连接符 69655"/>
          <p:cNvCxnSpPr/>
          <p:nvPr>
            <p:custDataLst>
              <p:tags r:id="rId25"/>
            </p:custDataLst>
          </p:nvPr>
        </p:nvCxnSpPr>
        <p:spPr>
          <a:xfrm flipH="1">
            <a:off x="3700463" y="2636838"/>
            <a:ext cx="0" cy="360362"/>
          </a:xfrm>
          <a:prstGeom prst="line">
            <a:avLst/>
          </a:prstGeom>
          <a:noFill/>
          <a:ln>
            <a:solidFill>
              <a:schemeClr val="tx1"/>
            </a:solidFill>
            <a:round/>
            <a:tailEnd type="triangle"/>
          </a:ln>
        </p:spPr>
      </p:cxnSp>
      <p:cxnSp>
        <p:nvCxnSpPr>
          <p:cNvPr id="11288" name="直接连接符 69656"/>
          <p:cNvCxnSpPr/>
          <p:nvPr>
            <p:custDataLst>
              <p:tags r:id="rId26"/>
            </p:custDataLst>
          </p:nvPr>
        </p:nvCxnSpPr>
        <p:spPr>
          <a:xfrm flipH="1">
            <a:off x="5932488" y="2636838"/>
            <a:ext cx="0" cy="360362"/>
          </a:xfrm>
          <a:prstGeom prst="line">
            <a:avLst/>
          </a:prstGeom>
          <a:noFill/>
          <a:ln>
            <a:solidFill>
              <a:schemeClr val="tx1"/>
            </a:solidFill>
            <a:round/>
            <a:tailEnd type="triangle"/>
          </a:ln>
        </p:spPr>
      </p:cxnSp>
      <p:grpSp>
        <p:nvGrpSpPr>
          <p:cNvPr id="11289" name="组合 69657"/>
          <p:cNvGrpSpPr/>
          <p:nvPr>
            <p:custDataLst>
              <p:tags r:id="rId27"/>
            </p:custDataLst>
          </p:nvPr>
        </p:nvGrpSpPr>
        <p:grpSpPr>
          <a:xfrm>
            <a:off x="4006850" y="3643313"/>
            <a:ext cx="1511300" cy="720725"/>
            <a:chOff x="1474" y="2159"/>
            <a:chExt cx="952" cy="454"/>
          </a:xfrm>
        </p:grpSpPr>
        <p:cxnSp>
          <p:nvCxnSpPr>
            <p:cNvPr id="11290" name="直接连接符 69658"/>
            <p:cNvCxnSpPr/>
            <p:nvPr>
              <p:custDataLst>
                <p:tags r:id="rId28"/>
              </p:custDataLst>
            </p:nvPr>
          </p:nvCxnSpPr>
          <p:spPr>
            <a:xfrm>
              <a:off x="1474" y="2159"/>
              <a:ext cx="453" cy="182"/>
            </a:xfrm>
            <a:prstGeom prst="line">
              <a:avLst/>
            </a:prstGeom>
            <a:noFill/>
            <a:ln>
              <a:solidFill>
                <a:schemeClr val="tx1"/>
              </a:solidFill>
              <a:round/>
            </a:ln>
          </p:spPr>
        </p:cxnSp>
        <p:cxnSp>
          <p:nvCxnSpPr>
            <p:cNvPr id="11291" name="直接连接符 69659"/>
            <p:cNvCxnSpPr/>
            <p:nvPr>
              <p:custDataLst>
                <p:tags r:id="rId29"/>
              </p:custDataLst>
            </p:nvPr>
          </p:nvCxnSpPr>
          <p:spPr>
            <a:xfrm flipH="1">
              <a:off x="1927" y="2159"/>
              <a:ext cx="499" cy="182"/>
            </a:xfrm>
            <a:prstGeom prst="line">
              <a:avLst/>
            </a:prstGeom>
            <a:noFill/>
            <a:ln>
              <a:solidFill>
                <a:schemeClr val="tx1"/>
              </a:solidFill>
              <a:round/>
            </a:ln>
          </p:spPr>
        </p:cxnSp>
        <p:cxnSp>
          <p:nvCxnSpPr>
            <p:cNvPr id="11292" name="直接连接符 69660"/>
            <p:cNvCxnSpPr/>
            <p:nvPr>
              <p:custDataLst>
                <p:tags r:id="rId30"/>
              </p:custDataLst>
            </p:nvPr>
          </p:nvCxnSpPr>
          <p:spPr>
            <a:xfrm flipH="1">
              <a:off x="1927" y="2341"/>
              <a:ext cx="0" cy="272"/>
            </a:xfrm>
            <a:prstGeom prst="line">
              <a:avLst/>
            </a:prstGeom>
            <a:noFill/>
            <a:ln>
              <a:solidFill>
                <a:schemeClr val="tx1"/>
              </a:solidFill>
              <a:round/>
              <a:tailEnd type="triangle"/>
            </a:ln>
          </p:spPr>
        </p:cxnSp>
      </p:grpSp>
      <p:sp>
        <p:nvSpPr>
          <p:cNvPr id="11293" name="文本框 69661"/>
          <p:cNvSpPr/>
          <p:nvPr>
            <p:custDataLst>
              <p:tags r:id="rId31"/>
            </p:custDataLst>
          </p:nvPr>
        </p:nvSpPr>
        <p:spPr>
          <a:xfrm>
            <a:off x="4870450" y="3860800"/>
            <a:ext cx="1565275" cy="46037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2400" b="1">
                <a:solidFill>
                  <a:srgbClr val="0000FF"/>
                </a:solidFill>
                <a:latin typeface="楷体" panose="02010609060101010101" pitchFamily="49" charset="-122"/>
                <a:ea typeface="楷体" panose="02010609060101010101" pitchFamily="49" charset="-122"/>
              </a:rPr>
              <a:t>受精作用</a:t>
            </a:r>
            <a:endParaRPr lang="zh-CN" altLang="en-US" sz="2400" b="1">
              <a:solidFill>
                <a:srgbClr val="0000FF"/>
              </a:solidFill>
              <a:latin typeface="楷体" panose="02010609060101010101" pitchFamily="49" charset="-122"/>
              <a:ea typeface="楷体" panose="02010609060101010101" pitchFamily="49" charset="-122"/>
            </a:endParaRPr>
          </a:p>
        </p:txBody>
      </p:sp>
      <p:cxnSp>
        <p:nvCxnSpPr>
          <p:cNvPr id="11294" name="直接连接符 69662"/>
          <p:cNvCxnSpPr/>
          <p:nvPr>
            <p:custDataLst>
              <p:tags r:id="rId32"/>
            </p:custDataLst>
          </p:nvPr>
        </p:nvCxnSpPr>
        <p:spPr>
          <a:xfrm>
            <a:off x="4725988" y="5157788"/>
            <a:ext cx="1587" cy="430212"/>
          </a:xfrm>
          <a:prstGeom prst="line">
            <a:avLst/>
          </a:prstGeom>
          <a:noFill/>
          <a:ln>
            <a:solidFill>
              <a:schemeClr val="tx1"/>
            </a:solidFill>
            <a:round/>
            <a:tailEnd type="triangle"/>
          </a:ln>
        </p:spPr>
      </p:cxnSp>
      <p:grpSp>
        <p:nvGrpSpPr>
          <p:cNvPr id="11295" name="组合 69663"/>
          <p:cNvGrpSpPr/>
          <p:nvPr>
            <p:custDataLst>
              <p:tags r:id="rId33"/>
            </p:custDataLst>
          </p:nvPr>
        </p:nvGrpSpPr>
        <p:grpSpPr>
          <a:xfrm>
            <a:off x="1882775" y="1989138"/>
            <a:ext cx="1274763" cy="4330700"/>
            <a:chOff x="113" y="1113"/>
            <a:chExt cx="803" cy="2728"/>
          </a:xfrm>
        </p:grpSpPr>
        <p:sp>
          <p:nvSpPr>
            <p:cNvPr id="11296" name="文本框 69664"/>
            <p:cNvSpPr/>
            <p:nvPr>
              <p:custDataLst>
                <p:tags r:id="rId34"/>
              </p:custDataLst>
            </p:nvPr>
          </p:nvSpPr>
          <p:spPr>
            <a:xfrm>
              <a:off x="113" y="2643"/>
              <a:ext cx="803" cy="329"/>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2800" b="1">
                  <a:latin typeface="楷体" panose="02010609060101010101" pitchFamily="49" charset="-122"/>
                  <a:ea typeface="楷体" panose="02010609060101010101" pitchFamily="49" charset="-122"/>
                </a:rPr>
                <a:t>受精卵</a:t>
              </a:r>
              <a:endParaRPr lang="zh-CN" altLang="en-US" sz="2800" b="1">
                <a:latin typeface="楷体" panose="02010609060101010101" pitchFamily="49" charset="-122"/>
                <a:ea typeface="楷体" panose="02010609060101010101" pitchFamily="49" charset="-122"/>
              </a:endParaRPr>
            </a:p>
          </p:txBody>
        </p:sp>
        <p:sp>
          <p:nvSpPr>
            <p:cNvPr id="11297" name="文本框 69665"/>
            <p:cNvSpPr/>
            <p:nvPr>
              <p:custDataLst>
                <p:tags r:id="rId35"/>
              </p:custDataLst>
            </p:nvPr>
          </p:nvSpPr>
          <p:spPr>
            <a:xfrm>
              <a:off x="219" y="1113"/>
              <a:ext cx="697" cy="329"/>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2800" b="1">
                  <a:latin typeface="楷体" panose="02010609060101010101" pitchFamily="49" charset="-122"/>
                  <a:ea typeface="楷体" panose="02010609060101010101" pitchFamily="49" charset="-122"/>
                </a:rPr>
                <a:t>亲代</a:t>
              </a:r>
              <a:endParaRPr lang="zh-CN" altLang="en-US" sz="2800" b="1">
                <a:latin typeface="楷体" panose="02010609060101010101" pitchFamily="49" charset="-122"/>
                <a:ea typeface="楷体" panose="02010609060101010101" pitchFamily="49" charset="-122"/>
              </a:endParaRPr>
            </a:p>
          </p:txBody>
        </p:sp>
        <p:sp>
          <p:nvSpPr>
            <p:cNvPr id="11298" name="文本框 69666"/>
            <p:cNvSpPr/>
            <p:nvPr>
              <p:custDataLst>
                <p:tags r:id="rId36"/>
              </p:custDataLst>
            </p:nvPr>
          </p:nvSpPr>
          <p:spPr>
            <a:xfrm>
              <a:off x="202" y="1854"/>
              <a:ext cx="624" cy="329"/>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2800" b="1">
                  <a:latin typeface="楷体" panose="02010609060101010101" pitchFamily="49" charset="-122"/>
                  <a:ea typeface="楷体" panose="02010609060101010101" pitchFamily="49" charset="-122"/>
                </a:rPr>
                <a:t>配子</a:t>
              </a:r>
              <a:endParaRPr lang="zh-CN" altLang="en-US" sz="2800" b="1">
                <a:latin typeface="楷体" panose="02010609060101010101" pitchFamily="49" charset="-122"/>
                <a:ea typeface="楷体" panose="02010609060101010101" pitchFamily="49" charset="-122"/>
              </a:endParaRPr>
            </a:p>
          </p:txBody>
        </p:sp>
        <p:sp>
          <p:nvSpPr>
            <p:cNvPr id="11299" name="文本框 69667"/>
            <p:cNvSpPr/>
            <p:nvPr>
              <p:custDataLst>
                <p:tags r:id="rId37"/>
              </p:custDataLst>
            </p:nvPr>
          </p:nvSpPr>
          <p:spPr>
            <a:xfrm>
              <a:off x="219" y="3512"/>
              <a:ext cx="697" cy="329"/>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r>
                <a:rPr lang="zh-CN" altLang="en-US" sz="2800" b="1">
                  <a:latin typeface="楷体" panose="02010609060101010101" pitchFamily="49" charset="-122"/>
                  <a:ea typeface="楷体" panose="02010609060101010101" pitchFamily="49" charset="-122"/>
                </a:rPr>
                <a:t>子代</a:t>
              </a:r>
              <a:endParaRPr lang="zh-CN" altLang="en-US" sz="2800" b="1">
                <a:latin typeface="楷体" panose="02010609060101010101" pitchFamily="49" charset="-122"/>
                <a:ea typeface="楷体" panose="02010609060101010101" pitchFamily="49" charset="-122"/>
              </a:endParaRPr>
            </a:p>
          </p:txBody>
        </p:sp>
      </p:grpSp>
      <p:sp>
        <p:nvSpPr>
          <p:cNvPr id="11300" name="文本框 69668"/>
          <p:cNvSpPr/>
          <p:nvPr>
            <p:custDataLst>
              <p:tags r:id="rId38"/>
            </p:custDataLst>
          </p:nvPr>
        </p:nvSpPr>
        <p:spPr>
          <a:xfrm>
            <a:off x="3646488" y="1125538"/>
            <a:ext cx="2232025" cy="520700"/>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r>
              <a:rPr lang="zh-CN" altLang="en-US" sz="2800" b="1">
                <a:latin typeface="黑体" panose="02010609060101010101" pitchFamily="49" charset="-122"/>
                <a:ea typeface="黑体" panose="02010609060101010101" pitchFamily="49" charset="-122"/>
              </a:rPr>
              <a:t>染色体行为</a:t>
            </a:r>
            <a:endParaRPr lang="zh-CN" altLang="en-US" sz="2800" b="1">
              <a:latin typeface="黑体" panose="02010609060101010101" pitchFamily="49" charset="-122"/>
              <a:ea typeface="黑体" panose="02010609060101010101" pitchFamily="49" charset="-122"/>
            </a:endParaRPr>
          </a:p>
        </p:txBody>
      </p:sp>
      <p:sp>
        <p:nvSpPr>
          <p:cNvPr id="11301" name="文本框 69669"/>
          <p:cNvSpPr/>
          <p:nvPr>
            <p:custDataLst>
              <p:tags r:id="rId39"/>
            </p:custDataLst>
          </p:nvPr>
        </p:nvSpPr>
        <p:spPr>
          <a:xfrm>
            <a:off x="7821613" y="1125538"/>
            <a:ext cx="2017712" cy="520700"/>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r>
              <a:rPr lang="zh-CN" altLang="en-US" sz="2800" b="1">
                <a:latin typeface="黑体" panose="02010609060101010101" pitchFamily="49" charset="-122"/>
                <a:ea typeface="黑体" panose="02010609060101010101" pitchFamily="49" charset="-122"/>
              </a:rPr>
              <a:t>基因行为</a:t>
            </a:r>
            <a:endParaRPr lang="zh-CN" altLang="en-US" sz="2800" b="1">
              <a:latin typeface="黑体" panose="02010609060101010101" pitchFamily="49" charset="-122"/>
              <a:ea typeface="黑体" panose="02010609060101010101" pitchFamily="49" charset="-122"/>
            </a:endParaRPr>
          </a:p>
        </p:txBody>
      </p:sp>
      <p:sp>
        <p:nvSpPr>
          <p:cNvPr id="11302" name="椭圆 69670"/>
          <p:cNvSpPr/>
          <p:nvPr>
            <p:custDataLst>
              <p:tags r:id="rId40"/>
            </p:custDataLst>
          </p:nvPr>
        </p:nvSpPr>
        <p:spPr>
          <a:xfrm>
            <a:off x="7389813" y="1916113"/>
            <a:ext cx="647700" cy="647700"/>
          </a:xfrm>
          <a:prstGeom prst="ellipse">
            <a:avLst/>
          </a:prstGeom>
          <a:solidFill>
            <a:srgbClr val="FFFFFF"/>
          </a:solidFill>
          <a:ln>
            <a:solidFill>
              <a:schemeClr val="tx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r>
              <a:rPr lang="en-US" altLang="zh-CN" sz="2800" b="1">
                <a:solidFill>
                  <a:srgbClr val="003399"/>
                </a:solidFill>
                <a:latin typeface="楷体" panose="02010609060101010101" pitchFamily="49" charset="-122"/>
                <a:ea typeface="楷体" panose="02010609060101010101" pitchFamily="49" charset="-122"/>
              </a:rPr>
              <a:t>DD</a:t>
            </a:r>
            <a:endParaRPr lang="en-US" altLang="zh-CN" sz="2800" b="1">
              <a:solidFill>
                <a:srgbClr val="003399"/>
              </a:solidFill>
              <a:latin typeface="楷体" panose="02010609060101010101" pitchFamily="49" charset="-122"/>
              <a:ea typeface="楷体" panose="02010609060101010101" pitchFamily="49" charset="-122"/>
            </a:endParaRPr>
          </a:p>
        </p:txBody>
      </p:sp>
      <p:sp>
        <p:nvSpPr>
          <p:cNvPr id="11303" name="椭圆 69671"/>
          <p:cNvSpPr/>
          <p:nvPr>
            <p:custDataLst>
              <p:tags r:id="rId41"/>
            </p:custDataLst>
          </p:nvPr>
        </p:nvSpPr>
        <p:spPr>
          <a:xfrm>
            <a:off x="9621838" y="1916113"/>
            <a:ext cx="647700" cy="647700"/>
          </a:xfrm>
          <a:prstGeom prst="ellipse">
            <a:avLst/>
          </a:prstGeom>
          <a:solidFill>
            <a:schemeClr val="bg1"/>
          </a:solidFill>
          <a:ln>
            <a:solidFill>
              <a:schemeClr val="tx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r>
              <a:rPr lang="en-US" altLang="zh-CN" sz="2800" b="1">
                <a:solidFill>
                  <a:srgbClr val="003399"/>
                </a:solidFill>
                <a:latin typeface="楷体" panose="02010609060101010101" pitchFamily="49" charset="-122"/>
                <a:ea typeface="楷体" panose="02010609060101010101" pitchFamily="49" charset="-122"/>
              </a:rPr>
              <a:t>dd</a:t>
            </a:r>
            <a:endParaRPr lang="en-US" altLang="zh-CN" sz="2800" b="1">
              <a:solidFill>
                <a:srgbClr val="003399"/>
              </a:solidFill>
              <a:latin typeface="楷体" panose="02010609060101010101" pitchFamily="49" charset="-122"/>
              <a:ea typeface="楷体" panose="02010609060101010101" pitchFamily="49" charset="-122"/>
            </a:endParaRPr>
          </a:p>
        </p:txBody>
      </p:sp>
      <p:sp>
        <p:nvSpPr>
          <p:cNvPr id="11304" name="椭圆 69672"/>
          <p:cNvSpPr/>
          <p:nvPr>
            <p:custDataLst>
              <p:tags r:id="rId42"/>
            </p:custDataLst>
          </p:nvPr>
        </p:nvSpPr>
        <p:spPr>
          <a:xfrm>
            <a:off x="7389813" y="3068638"/>
            <a:ext cx="647700" cy="647700"/>
          </a:xfrm>
          <a:prstGeom prst="ellipse">
            <a:avLst/>
          </a:prstGeom>
          <a:solidFill>
            <a:srgbClr val="FFFFFF"/>
          </a:solidFill>
          <a:ln>
            <a:solidFill>
              <a:schemeClr val="tx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r>
              <a:rPr lang="en-US" altLang="zh-CN" sz="2800" b="1">
                <a:solidFill>
                  <a:srgbClr val="003399"/>
                </a:solidFill>
                <a:latin typeface="楷体" panose="02010609060101010101" pitchFamily="49" charset="-122"/>
                <a:ea typeface="楷体" panose="02010609060101010101" pitchFamily="49" charset="-122"/>
              </a:rPr>
              <a:t>D</a:t>
            </a:r>
            <a:endParaRPr lang="en-US" altLang="zh-CN" sz="2800" b="1">
              <a:solidFill>
                <a:srgbClr val="003399"/>
              </a:solidFill>
              <a:latin typeface="楷体" panose="02010609060101010101" pitchFamily="49" charset="-122"/>
              <a:ea typeface="楷体" panose="02010609060101010101" pitchFamily="49" charset="-122"/>
            </a:endParaRPr>
          </a:p>
        </p:txBody>
      </p:sp>
      <p:sp>
        <p:nvSpPr>
          <p:cNvPr id="11305" name="椭圆 69673"/>
          <p:cNvSpPr/>
          <p:nvPr>
            <p:custDataLst>
              <p:tags r:id="rId43"/>
            </p:custDataLst>
          </p:nvPr>
        </p:nvSpPr>
        <p:spPr>
          <a:xfrm>
            <a:off x="9623425" y="3068638"/>
            <a:ext cx="647700" cy="647700"/>
          </a:xfrm>
          <a:prstGeom prst="ellipse">
            <a:avLst/>
          </a:prstGeom>
          <a:solidFill>
            <a:schemeClr val="bg1"/>
          </a:solidFill>
          <a:ln>
            <a:solidFill>
              <a:schemeClr val="tx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r>
              <a:rPr lang="en-US" altLang="zh-CN" sz="2800" b="1">
                <a:solidFill>
                  <a:srgbClr val="003399"/>
                </a:solidFill>
                <a:latin typeface="楷体" panose="02010609060101010101" pitchFamily="49" charset="-122"/>
                <a:ea typeface="楷体" panose="02010609060101010101" pitchFamily="49" charset="-122"/>
              </a:rPr>
              <a:t>d</a:t>
            </a:r>
            <a:endParaRPr lang="en-US" altLang="zh-CN" sz="2800" b="1">
              <a:solidFill>
                <a:srgbClr val="003399"/>
              </a:solidFill>
              <a:latin typeface="楷体" panose="02010609060101010101" pitchFamily="49" charset="-122"/>
              <a:ea typeface="楷体" panose="02010609060101010101" pitchFamily="49" charset="-122"/>
            </a:endParaRPr>
          </a:p>
        </p:txBody>
      </p:sp>
      <p:sp>
        <p:nvSpPr>
          <p:cNvPr id="11306" name="椭圆 69674"/>
          <p:cNvSpPr/>
          <p:nvPr>
            <p:custDataLst>
              <p:tags r:id="rId44"/>
            </p:custDataLst>
          </p:nvPr>
        </p:nvSpPr>
        <p:spPr>
          <a:xfrm>
            <a:off x="8453438" y="4364038"/>
            <a:ext cx="647700" cy="647700"/>
          </a:xfrm>
          <a:prstGeom prst="ellipse">
            <a:avLst/>
          </a:prstGeom>
          <a:solidFill>
            <a:srgbClr val="FFFFFF"/>
          </a:solidFill>
          <a:ln>
            <a:solidFill>
              <a:schemeClr val="tx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r>
              <a:rPr lang="en-US" altLang="zh-CN" sz="2800" b="1">
                <a:solidFill>
                  <a:srgbClr val="003399"/>
                </a:solidFill>
                <a:latin typeface="楷体" panose="02010609060101010101" pitchFamily="49" charset="-122"/>
                <a:ea typeface="楷体" panose="02010609060101010101" pitchFamily="49" charset="-122"/>
              </a:rPr>
              <a:t>Dd</a:t>
            </a:r>
            <a:endParaRPr lang="en-US" altLang="zh-CN" sz="2800" b="1">
              <a:solidFill>
                <a:srgbClr val="003399"/>
              </a:solidFill>
              <a:latin typeface="楷体" panose="02010609060101010101" pitchFamily="49" charset="-122"/>
              <a:ea typeface="楷体" panose="02010609060101010101" pitchFamily="49" charset="-122"/>
            </a:endParaRPr>
          </a:p>
        </p:txBody>
      </p:sp>
      <p:sp>
        <p:nvSpPr>
          <p:cNvPr id="11307" name="椭圆 69675"/>
          <p:cNvSpPr/>
          <p:nvPr>
            <p:custDataLst>
              <p:tags r:id="rId45"/>
            </p:custDataLst>
          </p:nvPr>
        </p:nvSpPr>
        <p:spPr>
          <a:xfrm>
            <a:off x="8453438" y="5661025"/>
            <a:ext cx="647700" cy="647700"/>
          </a:xfrm>
          <a:prstGeom prst="ellipse">
            <a:avLst/>
          </a:prstGeom>
          <a:solidFill>
            <a:srgbClr val="FFFFFF"/>
          </a:solidFill>
          <a:ln>
            <a:solidFill>
              <a:schemeClr val="tx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r>
              <a:rPr lang="en-US" altLang="zh-CN" sz="2800" b="1">
                <a:solidFill>
                  <a:srgbClr val="003399"/>
                </a:solidFill>
                <a:latin typeface="楷体" panose="02010609060101010101" pitchFamily="49" charset="-122"/>
                <a:ea typeface="楷体" panose="02010609060101010101" pitchFamily="49" charset="-122"/>
              </a:rPr>
              <a:t>Dd</a:t>
            </a:r>
            <a:endParaRPr lang="en-US" altLang="zh-CN" sz="2800" b="1">
              <a:solidFill>
                <a:srgbClr val="003399"/>
              </a:solidFill>
              <a:latin typeface="楷体" panose="02010609060101010101" pitchFamily="49" charset="-122"/>
              <a:ea typeface="楷体" panose="02010609060101010101" pitchFamily="49" charset="-122"/>
            </a:endParaRPr>
          </a:p>
        </p:txBody>
      </p:sp>
      <p:cxnSp>
        <p:nvCxnSpPr>
          <p:cNvPr id="11308" name="直接连接符 69676"/>
          <p:cNvCxnSpPr/>
          <p:nvPr>
            <p:custDataLst>
              <p:tags r:id="rId46"/>
            </p:custDataLst>
          </p:nvPr>
        </p:nvCxnSpPr>
        <p:spPr>
          <a:xfrm flipH="1">
            <a:off x="7732713" y="2636838"/>
            <a:ext cx="0" cy="360362"/>
          </a:xfrm>
          <a:prstGeom prst="line">
            <a:avLst/>
          </a:prstGeom>
          <a:noFill/>
          <a:ln>
            <a:solidFill>
              <a:schemeClr val="tx1"/>
            </a:solidFill>
            <a:round/>
            <a:tailEnd type="triangle"/>
          </a:ln>
        </p:spPr>
      </p:cxnSp>
      <p:cxnSp>
        <p:nvCxnSpPr>
          <p:cNvPr id="11309" name="直接连接符 69677"/>
          <p:cNvCxnSpPr/>
          <p:nvPr>
            <p:custDataLst>
              <p:tags r:id="rId47"/>
            </p:custDataLst>
          </p:nvPr>
        </p:nvCxnSpPr>
        <p:spPr>
          <a:xfrm flipH="1">
            <a:off x="9964738" y="2636838"/>
            <a:ext cx="0" cy="360362"/>
          </a:xfrm>
          <a:prstGeom prst="line">
            <a:avLst/>
          </a:prstGeom>
          <a:noFill/>
          <a:ln>
            <a:solidFill>
              <a:schemeClr val="tx1"/>
            </a:solidFill>
            <a:round/>
            <a:tailEnd type="triangle"/>
          </a:ln>
        </p:spPr>
      </p:cxnSp>
      <p:grpSp>
        <p:nvGrpSpPr>
          <p:cNvPr id="11310" name="组合 69678"/>
          <p:cNvGrpSpPr/>
          <p:nvPr>
            <p:custDataLst>
              <p:tags r:id="rId48"/>
            </p:custDataLst>
          </p:nvPr>
        </p:nvGrpSpPr>
        <p:grpSpPr>
          <a:xfrm>
            <a:off x="8039100" y="3571875"/>
            <a:ext cx="1512888" cy="720725"/>
            <a:chOff x="4014" y="2159"/>
            <a:chExt cx="953" cy="454"/>
          </a:xfrm>
        </p:grpSpPr>
        <p:grpSp>
          <p:nvGrpSpPr>
            <p:cNvPr id="11311" name="组合 69679"/>
            <p:cNvGrpSpPr/>
            <p:nvPr>
              <p:custDataLst>
                <p:tags r:id="rId49"/>
              </p:custDataLst>
            </p:nvPr>
          </p:nvGrpSpPr>
          <p:grpSpPr>
            <a:xfrm>
              <a:off x="4014" y="2159"/>
              <a:ext cx="953" cy="183"/>
              <a:chOff x="4014" y="2159"/>
              <a:chExt cx="953" cy="183"/>
            </a:xfrm>
          </p:grpSpPr>
          <p:cxnSp>
            <p:nvCxnSpPr>
              <p:cNvPr id="11312" name="直接连接符 69680"/>
              <p:cNvCxnSpPr/>
              <p:nvPr>
                <p:custDataLst>
                  <p:tags r:id="rId50"/>
                </p:custDataLst>
              </p:nvPr>
            </p:nvCxnSpPr>
            <p:spPr>
              <a:xfrm>
                <a:off x="4014" y="2159"/>
                <a:ext cx="453" cy="182"/>
              </a:xfrm>
              <a:prstGeom prst="line">
                <a:avLst/>
              </a:prstGeom>
              <a:noFill/>
              <a:ln>
                <a:solidFill>
                  <a:schemeClr val="tx1"/>
                </a:solidFill>
                <a:round/>
              </a:ln>
            </p:spPr>
          </p:cxnSp>
          <p:cxnSp>
            <p:nvCxnSpPr>
              <p:cNvPr id="11313" name="直接连接符 69681"/>
              <p:cNvCxnSpPr/>
              <p:nvPr>
                <p:custDataLst>
                  <p:tags r:id="rId51"/>
                </p:custDataLst>
              </p:nvPr>
            </p:nvCxnSpPr>
            <p:spPr>
              <a:xfrm flipH="1">
                <a:off x="4468" y="2160"/>
                <a:ext cx="499" cy="182"/>
              </a:xfrm>
              <a:prstGeom prst="line">
                <a:avLst/>
              </a:prstGeom>
              <a:noFill/>
              <a:ln>
                <a:solidFill>
                  <a:schemeClr val="tx1"/>
                </a:solidFill>
                <a:round/>
              </a:ln>
            </p:spPr>
          </p:cxnSp>
        </p:grpSp>
        <p:cxnSp>
          <p:nvCxnSpPr>
            <p:cNvPr id="11314" name="直接连接符 69682"/>
            <p:cNvCxnSpPr/>
            <p:nvPr>
              <p:custDataLst>
                <p:tags r:id="rId52"/>
              </p:custDataLst>
            </p:nvPr>
          </p:nvCxnSpPr>
          <p:spPr>
            <a:xfrm flipH="1">
              <a:off x="4467" y="2341"/>
              <a:ext cx="0" cy="272"/>
            </a:xfrm>
            <a:prstGeom prst="line">
              <a:avLst/>
            </a:prstGeom>
            <a:noFill/>
            <a:ln>
              <a:solidFill>
                <a:schemeClr val="tx1"/>
              </a:solidFill>
              <a:round/>
              <a:tailEnd type="triangle"/>
            </a:ln>
          </p:spPr>
        </p:cxnSp>
      </p:grpSp>
      <p:sp>
        <p:nvSpPr>
          <p:cNvPr id="11315" name="文本框 69683"/>
          <p:cNvSpPr/>
          <p:nvPr>
            <p:custDataLst>
              <p:tags r:id="rId53"/>
            </p:custDataLst>
          </p:nvPr>
        </p:nvSpPr>
        <p:spPr>
          <a:xfrm>
            <a:off x="9047163" y="3932238"/>
            <a:ext cx="1512887" cy="46037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2400" b="1">
                <a:solidFill>
                  <a:srgbClr val="0000FF"/>
                </a:solidFill>
                <a:latin typeface="楷体" panose="02010609060101010101" pitchFamily="49" charset="-122"/>
                <a:ea typeface="楷体" panose="02010609060101010101" pitchFamily="49" charset="-122"/>
              </a:rPr>
              <a:t>受精作用</a:t>
            </a:r>
            <a:endParaRPr lang="zh-CN" altLang="en-US" sz="2400" b="1">
              <a:solidFill>
                <a:srgbClr val="0000FF"/>
              </a:solidFill>
              <a:latin typeface="楷体" panose="02010609060101010101" pitchFamily="49" charset="-122"/>
              <a:ea typeface="楷体" panose="02010609060101010101" pitchFamily="49" charset="-122"/>
            </a:endParaRPr>
          </a:p>
        </p:txBody>
      </p:sp>
      <p:cxnSp>
        <p:nvCxnSpPr>
          <p:cNvPr id="11316" name="直接连接符 69684"/>
          <p:cNvCxnSpPr/>
          <p:nvPr>
            <p:custDataLst>
              <p:tags r:id="rId54"/>
            </p:custDataLst>
          </p:nvPr>
        </p:nvCxnSpPr>
        <p:spPr>
          <a:xfrm flipH="1">
            <a:off x="8759825" y="5157788"/>
            <a:ext cx="0" cy="430212"/>
          </a:xfrm>
          <a:prstGeom prst="line">
            <a:avLst/>
          </a:prstGeom>
          <a:noFill/>
          <a:ln>
            <a:solidFill>
              <a:schemeClr val="tx1"/>
            </a:solidFill>
            <a:round/>
            <a:tailEnd type="triangle"/>
          </a:ln>
        </p:spPr>
      </p:cxnSp>
      <p:sp>
        <p:nvSpPr>
          <p:cNvPr id="11317" name="Rectangle 3"/>
          <p:cNvSpPr/>
          <p:nvPr>
            <p:custDataLst>
              <p:tags r:id="rId55"/>
            </p:custDataLst>
          </p:nvPr>
        </p:nvSpPr>
        <p:spPr>
          <a:xfrm>
            <a:off x="1379538" y="309563"/>
            <a:ext cx="9650412" cy="538162"/>
          </a:xfrm>
          <a:prstGeom prst="rect">
            <a:avLst/>
          </a:prstGeom>
          <a:noFill/>
          <a:ln>
            <a:noFill/>
            <a:miter lim="800000"/>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342900" lvl="0" indent="-342900" algn="ctr">
              <a:spcBef>
                <a:spcPct val="20000"/>
              </a:spcBef>
            </a:pPr>
            <a:r>
              <a:rPr lang="zh-CN" altLang="en-US" sz="2800" b="1">
                <a:solidFill>
                  <a:srgbClr val="FF0000"/>
                </a:solidFill>
                <a:latin typeface="黑体" panose="02010609060101010101" pitchFamily="49" charset="-122"/>
                <a:ea typeface="黑体" panose="02010609060101010101" pitchFamily="49" charset="-122"/>
              </a:rPr>
              <a:t>萨顿将基因与染色体的行为进行比较</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95"/>
                                        </p:tgtEl>
                                        <p:attrNameLst>
                                          <p:attrName>style.visibility</p:attrName>
                                        </p:attrNameLst>
                                      </p:cBhvr>
                                      <p:to>
                                        <p:strVal val="visible"/>
                                      </p:to>
                                    </p:set>
                                    <p:animEffect transition="in" filter="blinds(horizontal)">
                                      <p:cBhvr>
                                        <p:cTn id="7" dur="500" fill="hold"/>
                                        <p:tgtEl>
                                          <p:spTgt spid="1129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5"/>
                                        </p:tgtEl>
                                        <p:attrNameLst>
                                          <p:attrName>style.visibility</p:attrName>
                                        </p:attrNameLst>
                                      </p:cBhvr>
                                      <p:to>
                                        <p:strVal val="visible"/>
                                      </p:to>
                                    </p:set>
                                    <p:animEffect transition="in" filter="blinds(horizontal)">
                                      <p:cBhvr>
                                        <p:cTn id="12" dur="500" fill="hold"/>
                                        <p:tgtEl>
                                          <p:spTgt spid="1126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blinds(horizontal)">
                                      <p:cBhvr>
                                        <p:cTn id="17" dur="500" fill="hold"/>
                                        <p:tgtEl>
                                          <p:spTgt spid="1126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287"/>
                                        </p:tgtEl>
                                        <p:attrNameLst>
                                          <p:attrName>style.visibility</p:attrName>
                                        </p:attrNameLst>
                                      </p:cBhvr>
                                      <p:to>
                                        <p:strVal val="visible"/>
                                      </p:to>
                                    </p:set>
                                    <p:animEffect transition="in" filter="blinds(horizontal)">
                                      <p:cBhvr>
                                        <p:cTn id="22" dur="500" fill="hold"/>
                                        <p:tgtEl>
                                          <p:spTgt spid="1128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273"/>
                                        </p:tgtEl>
                                        <p:attrNameLst>
                                          <p:attrName>style.visibility</p:attrName>
                                        </p:attrNameLst>
                                      </p:cBhvr>
                                      <p:to>
                                        <p:strVal val="visible"/>
                                      </p:to>
                                    </p:set>
                                    <p:animEffect transition="in" filter="blinds(horizontal)">
                                      <p:cBhvr>
                                        <p:cTn id="27" dur="500" fill="hold"/>
                                        <p:tgtEl>
                                          <p:spTgt spid="11273"/>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288"/>
                                        </p:tgtEl>
                                        <p:attrNameLst>
                                          <p:attrName>style.visibility</p:attrName>
                                        </p:attrNameLst>
                                      </p:cBhvr>
                                      <p:to>
                                        <p:strVal val="visible"/>
                                      </p:to>
                                    </p:set>
                                    <p:animEffect transition="in" filter="blinds(horizontal)">
                                      <p:cBhvr>
                                        <p:cTn id="32" dur="500" fill="hold"/>
                                        <p:tgtEl>
                                          <p:spTgt spid="1128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276"/>
                                        </p:tgtEl>
                                        <p:attrNameLst>
                                          <p:attrName>style.visibility</p:attrName>
                                        </p:attrNameLst>
                                      </p:cBhvr>
                                      <p:to>
                                        <p:strVal val="visible"/>
                                      </p:to>
                                    </p:set>
                                    <p:animEffect transition="in" filter="blinds(horizontal)">
                                      <p:cBhvr>
                                        <p:cTn id="37" dur="500" fill="hold"/>
                                        <p:tgtEl>
                                          <p:spTgt spid="11276"/>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289"/>
                                        </p:tgtEl>
                                        <p:attrNameLst>
                                          <p:attrName>style.visibility</p:attrName>
                                        </p:attrNameLst>
                                      </p:cBhvr>
                                      <p:to>
                                        <p:strVal val="visible"/>
                                      </p:to>
                                    </p:set>
                                    <p:animEffect transition="in" filter="blinds(horizontal)">
                                      <p:cBhvr>
                                        <p:cTn id="42" dur="500" fill="hold"/>
                                        <p:tgtEl>
                                          <p:spTgt spid="11289"/>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293"/>
                                        </p:tgtEl>
                                        <p:attrNameLst>
                                          <p:attrName>style.visibility</p:attrName>
                                        </p:attrNameLst>
                                      </p:cBhvr>
                                      <p:to>
                                        <p:strVal val="visible"/>
                                      </p:to>
                                    </p:set>
                                    <p:animEffect transition="in" filter="blinds(horizontal)">
                                      <p:cBhvr>
                                        <p:cTn id="47" dur="500" fill="hold"/>
                                        <p:tgtEl>
                                          <p:spTgt spid="11293"/>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1279"/>
                                        </p:tgtEl>
                                        <p:attrNameLst>
                                          <p:attrName>style.visibility</p:attrName>
                                        </p:attrNameLst>
                                      </p:cBhvr>
                                      <p:to>
                                        <p:strVal val="visible"/>
                                      </p:to>
                                    </p:set>
                                    <p:animEffect transition="in" filter="blinds(horizontal)">
                                      <p:cBhvr>
                                        <p:cTn id="52" dur="500" fill="hold"/>
                                        <p:tgtEl>
                                          <p:spTgt spid="11279"/>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1294"/>
                                        </p:tgtEl>
                                        <p:attrNameLst>
                                          <p:attrName>style.visibility</p:attrName>
                                        </p:attrNameLst>
                                      </p:cBhvr>
                                      <p:to>
                                        <p:strVal val="visible"/>
                                      </p:to>
                                    </p:set>
                                    <p:animEffect transition="in" filter="blinds(horizontal)">
                                      <p:cBhvr>
                                        <p:cTn id="57" dur="500" fill="hold"/>
                                        <p:tgtEl>
                                          <p:spTgt spid="11294"/>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1283"/>
                                        </p:tgtEl>
                                        <p:attrNameLst>
                                          <p:attrName>style.visibility</p:attrName>
                                        </p:attrNameLst>
                                      </p:cBhvr>
                                      <p:to>
                                        <p:strVal val="visible"/>
                                      </p:to>
                                    </p:set>
                                    <p:animEffect transition="in" filter="blinds(horizontal)">
                                      <p:cBhvr>
                                        <p:cTn id="62" dur="500" fill="hold"/>
                                        <p:tgtEl>
                                          <p:spTgt spid="11283"/>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302"/>
                                        </p:tgtEl>
                                        <p:attrNameLst>
                                          <p:attrName>style.visibility</p:attrName>
                                        </p:attrNameLst>
                                      </p:cBhvr>
                                      <p:to>
                                        <p:strVal val="visible"/>
                                      </p:to>
                                    </p:set>
                                    <p:animEffect transition="in" filter="blinds(horizontal)">
                                      <p:cBhvr>
                                        <p:cTn id="67" dur="500" fill="hold"/>
                                        <p:tgtEl>
                                          <p:spTgt spid="11302"/>
                                        </p:tgtEl>
                                      </p:cBhvr>
                                    </p:animEffect>
                                  </p:childTnLst>
                                </p:cTn>
                              </p:par>
                            </p:childTnLst>
                          </p:cTn>
                        </p:par>
                      </p:childTnLst>
                    </p:cTn>
                  </p:par>
                  <p:par>
                    <p:cTn id="68" fill="hold" nodeType="clickPar">
                      <p:stCondLst>
                        <p:cond delay="indefinite"/>
                      </p:stCondLst>
                      <p:childTnLst>
                        <p:par>
                          <p:cTn id="69" fill="hold" nodeType="after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303"/>
                                        </p:tgtEl>
                                        <p:attrNameLst>
                                          <p:attrName>style.visibility</p:attrName>
                                        </p:attrNameLst>
                                      </p:cBhvr>
                                      <p:to>
                                        <p:strVal val="visible"/>
                                      </p:to>
                                    </p:set>
                                    <p:animEffect transition="in" filter="blinds(horizontal)">
                                      <p:cBhvr>
                                        <p:cTn id="72" dur="500" fill="hold"/>
                                        <p:tgtEl>
                                          <p:spTgt spid="11303"/>
                                        </p:tgtEl>
                                      </p:cBhvr>
                                    </p:animEffect>
                                  </p:childTnLst>
                                </p:cTn>
                              </p:par>
                            </p:childTnLst>
                          </p:cTn>
                        </p:par>
                      </p:childTnLst>
                    </p:cTn>
                  </p:par>
                  <p:par>
                    <p:cTn id="73" fill="hold" nodeType="clickPar">
                      <p:stCondLst>
                        <p:cond delay="indefinite"/>
                      </p:stCondLst>
                      <p:childTnLst>
                        <p:par>
                          <p:cTn id="74" fill="hold" nodeType="after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1308"/>
                                        </p:tgtEl>
                                        <p:attrNameLst>
                                          <p:attrName>style.visibility</p:attrName>
                                        </p:attrNameLst>
                                      </p:cBhvr>
                                      <p:to>
                                        <p:strVal val="visible"/>
                                      </p:to>
                                    </p:set>
                                    <p:animEffect transition="in" filter="blinds(horizontal)">
                                      <p:cBhvr>
                                        <p:cTn id="77" dur="500" fill="hold"/>
                                        <p:tgtEl>
                                          <p:spTgt spid="11308"/>
                                        </p:tgtEl>
                                      </p:cBhvr>
                                    </p:animEffect>
                                  </p:childTnLst>
                                </p:cTn>
                              </p:par>
                            </p:childTnLst>
                          </p:cTn>
                        </p:par>
                      </p:childTnLst>
                    </p:cTn>
                  </p:par>
                  <p:par>
                    <p:cTn id="78" fill="hold" nodeType="clickPar">
                      <p:stCondLst>
                        <p:cond delay="indefinite"/>
                      </p:stCondLst>
                      <p:childTnLst>
                        <p:par>
                          <p:cTn id="79" fill="hold" nodeType="after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1304"/>
                                        </p:tgtEl>
                                        <p:attrNameLst>
                                          <p:attrName>style.visibility</p:attrName>
                                        </p:attrNameLst>
                                      </p:cBhvr>
                                      <p:to>
                                        <p:strVal val="visible"/>
                                      </p:to>
                                    </p:set>
                                    <p:animEffect transition="in" filter="blinds(horizontal)">
                                      <p:cBhvr>
                                        <p:cTn id="82" dur="500" fill="hold"/>
                                        <p:tgtEl>
                                          <p:spTgt spid="11304"/>
                                        </p:tgtEl>
                                      </p:cBhvr>
                                    </p:animEffect>
                                  </p:childTnLst>
                                </p:cTn>
                              </p:par>
                            </p:childTnLst>
                          </p:cTn>
                        </p:par>
                      </p:childTnLst>
                    </p:cTn>
                  </p:par>
                  <p:par>
                    <p:cTn id="83" fill="hold" nodeType="clickPar">
                      <p:stCondLst>
                        <p:cond delay="indefinite"/>
                      </p:stCondLst>
                      <p:childTnLst>
                        <p:par>
                          <p:cTn id="84" fill="hold" nodeType="after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11309"/>
                                        </p:tgtEl>
                                        <p:attrNameLst>
                                          <p:attrName>style.visibility</p:attrName>
                                        </p:attrNameLst>
                                      </p:cBhvr>
                                      <p:to>
                                        <p:strVal val="visible"/>
                                      </p:to>
                                    </p:set>
                                    <p:animEffect transition="in" filter="blinds(horizontal)">
                                      <p:cBhvr>
                                        <p:cTn id="87" dur="500" fill="hold"/>
                                        <p:tgtEl>
                                          <p:spTgt spid="11309"/>
                                        </p:tgtEl>
                                      </p:cBhvr>
                                    </p:animEffect>
                                  </p:childTnLst>
                                </p:cTn>
                              </p:par>
                            </p:childTnLst>
                          </p:cTn>
                        </p:par>
                      </p:childTnLst>
                    </p:cTn>
                  </p:par>
                  <p:par>
                    <p:cTn id="88" fill="hold" nodeType="clickPar">
                      <p:stCondLst>
                        <p:cond delay="indefinite"/>
                      </p:stCondLst>
                      <p:childTnLst>
                        <p:par>
                          <p:cTn id="89" fill="hold" nodeType="after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1305"/>
                                        </p:tgtEl>
                                        <p:attrNameLst>
                                          <p:attrName>style.visibility</p:attrName>
                                        </p:attrNameLst>
                                      </p:cBhvr>
                                      <p:to>
                                        <p:strVal val="visible"/>
                                      </p:to>
                                    </p:set>
                                    <p:animEffect transition="in" filter="blinds(horizontal)">
                                      <p:cBhvr>
                                        <p:cTn id="92" dur="500" fill="hold"/>
                                        <p:tgtEl>
                                          <p:spTgt spid="11305"/>
                                        </p:tgtEl>
                                      </p:cBhvr>
                                    </p:animEffect>
                                  </p:childTnLst>
                                </p:cTn>
                              </p:par>
                            </p:childTnLst>
                          </p:cTn>
                        </p:par>
                      </p:childTnLst>
                    </p:cTn>
                  </p:par>
                  <p:par>
                    <p:cTn id="93" fill="hold" nodeType="clickPar">
                      <p:stCondLst>
                        <p:cond delay="indefinite"/>
                      </p:stCondLst>
                      <p:childTnLst>
                        <p:par>
                          <p:cTn id="94" fill="hold" nodeType="after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11310"/>
                                        </p:tgtEl>
                                        <p:attrNameLst>
                                          <p:attrName>style.visibility</p:attrName>
                                        </p:attrNameLst>
                                      </p:cBhvr>
                                      <p:to>
                                        <p:strVal val="visible"/>
                                      </p:to>
                                    </p:set>
                                    <p:animEffect transition="in" filter="blinds(horizontal)">
                                      <p:cBhvr>
                                        <p:cTn id="97" dur="500" fill="hold"/>
                                        <p:tgtEl>
                                          <p:spTgt spid="11310"/>
                                        </p:tgtEl>
                                      </p:cBhvr>
                                    </p:animEffect>
                                  </p:childTnLst>
                                </p:cTn>
                              </p:par>
                            </p:childTnLst>
                          </p:cTn>
                        </p:par>
                      </p:childTnLst>
                    </p:cTn>
                  </p:par>
                  <p:par>
                    <p:cTn id="98" fill="hold" nodeType="clickPar">
                      <p:stCondLst>
                        <p:cond delay="indefinite"/>
                      </p:stCondLst>
                      <p:childTnLst>
                        <p:par>
                          <p:cTn id="99" fill="hold" nodeType="after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1306"/>
                                        </p:tgtEl>
                                        <p:attrNameLst>
                                          <p:attrName>style.visibility</p:attrName>
                                        </p:attrNameLst>
                                      </p:cBhvr>
                                      <p:to>
                                        <p:strVal val="visible"/>
                                      </p:to>
                                    </p:set>
                                    <p:animEffect transition="in" filter="blinds(horizontal)">
                                      <p:cBhvr>
                                        <p:cTn id="102" dur="500" fill="hold"/>
                                        <p:tgtEl>
                                          <p:spTgt spid="11306"/>
                                        </p:tgtEl>
                                      </p:cBhvr>
                                    </p:animEffect>
                                  </p:childTnLst>
                                </p:cTn>
                              </p:par>
                            </p:childTnLst>
                          </p:cTn>
                        </p:par>
                      </p:childTnLst>
                    </p:cTn>
                  </p:par>
                  <p:par>
                    <p:cTn id="103" fill="hold" nodeType="clickPar">
                      <p:stCondLst>
                        <p:cond delay="indefinite"/>
                      </p:stCondLst>
                      <p:childTnLst>
                        <p:par>
                          <p:cTn id="104" fill="hold" nodeType="after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1315"/>
                                        </p:tgtEl>
                                        <p:attrNameLst>
                                          <p:attrName>style.visibility</p:attrName>
                                        </p:attrNameLst>
                                      </p:cBhvr>
                                      <p:to>
                                        <p:strVal val="visible"/>
                                      </p:to>
                                    </p:set>
                                    <p:animEffect transition="in" filter="blinds(horizontal)">
                                      <p:cBhvr>
                                        <p:cTn id="107" dur="500" fill="hold"/>
                                        <p:tgtEl>
                                          <p:spTgt spid="11315"/>
                                        </p:tgtEl>
                                      </p:cBhvr>
                                    </p:animEffect>
                                  </p:childTnLst>
                                </p:cTn>
                              </p:par>
                            </p:childTnLst>
                          </p:cTn>
                        </p:par>
                      </p:childTnLst>
                    </p:cTn>
                  </p:par>
                  <p:par>
                    <p:cTn id="108" fill="hold" nodeType="clickPar">
                      <p:stCondLst>
                        <p:cond delay="indefinite"/>
                      </p:stCondLst>
                      <p:childTnLst>
                        <p:par>
                          <p:cTn id="109" fill="hold" nodeType="after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11316"/>
                                        </p:tgtEl>
                                        <p:attrNameLst>
                                          <p:attrName>style.visibility</p:attrName>
                                        </p:attrNameLst>
                                      </p:cBhvr>
                                      <p:to>
                                        <p:strVal val="visible"/>
                                      </p:to>
                                    </p:set>
                                    <p:animEffect transition="in" filter="blinds(horizontal)">
                                      <p:cBhvr>
                                        <p:cTn id="112" dur="500" fill="hold"/>
                                        <p:tgtEl>
                                          <p:spTgt spid="11316"/>
                                        </p:tgtEl>
                                      </p:cBhvr>
                                    </p:animEffect>
                                  </p:childTnLst>
                                </p:cTn>
                              </p:par>
                            </p:childTnLst>
                          </p:cTn>
                        </p:par>
                      </p:childTnLst>
                    </p:cTn>
                  </p:par>
                  <p:par>
                    <p:cTn id="113" fill="hold" nodeType="clickPar">
                      <p:stCondLst>
                        <p:cond delay="indefinite"/>
                      </p:stCondLst>
                      <p:childTnLst>
                        <p:par>
                          <p:cTn id="114" fill="hold" nodeType="after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1307"/>
                                        </p:tgtEl>
                                        <p:attrNameLst>
                                          <p:attrName>style.visibility</p:attrName>
                                        </p:attrNameLst>
                                      </p:cBhvr>
                                      <p:to>
                                        <p:strVal val="visible"/>
                                      </p:to>
                                    </p:set>
                                    <p:animEffect transition="in" filter="blinds(horizontal)">
                                      <p:cBhvr>
                                        <p:cTn id="117" dur="500" fill="hold"/>
                                        <p:tgtEl>
                                          <p:spTgt spid="11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P spid="11302" grpId="0"/>
      <p:bldP spid="11303" grpId="0"/>
      <p:bldP spid="11304" grpId="0"/>
      <p:bldP spid="11305" grpId="0"/>
      <p:bldP spid="11306" grpId="0"/>
      <p:bldP spid="11307" grpId="0"/>
      <p:bldP spid="1131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10241" name="Text Box 6"/>
          <p:cNvSpPr txBox="1"/>
          <p:nvPr>
            <p:custDataLst>
              <p:tags r:id="rId3"/>
            </p:custDataLst>
          </p:nvPr>
        </p:nvSpPr>
        <p:spPr>
          <a:xfrm>
            <a:off x="2208213" y="1485900"/>
            <a:ext cx="1943100" cy="768350"/>
          </a:xfrm>
          <a:prstGeom prst="rect">
            <a:avLst/>
          </a:prstGeom>
          <a:gradFill rotWithShape="1">
            <a:gsLst>
              <a:gs pos="0">
                <a:srgbClr val="FFFF80">
                  <a:alpha val="100000"/>
                </a:srgbClr>
              </a:gs>
              <a:gs pos="50000">
                <a:srgbClr val="FFFFB3">
                  <a:alpha val="100000"/>
                </a:srgbClr>
              </a:gs>
              <a:gs pos="100000">
                <a:srgbClr val="FFFFDA">
                  <a:alpha val="100000"/>
                </a:srgbClr>
              </a:gs>
            </a:gsLst>
            <a:lin ang="0" scaled="1"/>
          </a:gradFill>
          <a:ln w="9525" cap="flat" cmpd="sng">
            <a:solidFill>
              <a:srgbClr val="FF0000"/>
            </a:solidFill>
            <a:prstDash val="solid"/>
            <a:miter/>
            <a:headEnd type="none" w="med" len="med"/>
            <a:tailEnd type="none" w="med" len="med"/>
          </a:ln>
        </p:spPr>
        <p:txBody>
          <a:bodyPr anchor="t">
            <a:spAutoFit/>
          </a:bodyPr>
          <a:lstStyle/>
          <a:p>
            <a:pPr>
              <a:spcBef>
                <a:spcPct val="50000"/>
              </a:spcBef>
              <a:buSzTx/>
            </a:pPr>
            <a:r>
              <a:rPr lang="zh-CN" altLang="en-US" sz="4400" b="1">
                <a:solidFill>
                  <a:srgbClr val="0070C0"/>
                </a:solidFill>
                <a:latin typeface="Arial" panose="020b0604020202020204" pitchFamily="34" charset="0"/>
                <a:ea typeface="黑体" panose="02010609060101010101" pitchFamily="49" charset="-122"/>
              </a:rPr>
              <a:t>推论</a:t>
            </a:r>
            <a:r>
              <a:rPr lang="zh-CN" altLang="en-US" sz="4000" b="1">
                <a:solidFill>
                  <a:srgbClr val="0070C0"/>
                </a:solidFill>
                <a:latin typeface="Arial" panose="020b0604020202020204" pitchFamily="34" charset="0"/>
                <a:ea typeface="黑体" panose="02010609060101010101" pitchFamily="49" charset="-122"/>
              </a:rPr>
              <a:t>：</a:t>
            </a:r>
            <a:endParaRPr lang="zh-CN" altLang="en-US" sz="4000" b="1">
              <a:solidFill>
                <a:srgbClr val="000000"/>
              </a:solidFill>
              <a:latin typeface="Arial" panose="020b0604020202020204" pitchFamily="34" charset="0"/>
              <a:ea typeface="黑体" panose="02010609060101010101" pitchFamily="49" charset="-122"/>
            </a:endParaRPr>
          </a:p>
        </p:txBody>
      </p:sp>
      <p:sp>
        <p:nvSpPr>
          <p:cNvPr id="10242" name="Text Box 7"/>
          <p:cNvSpPr txBox="1"/>
          <p:nvPr>
            <p:custDataLst>
              <p:tags r:id="rId4"/>
            </p:custDataLst>
          </p:nvPr>
        </p:nvSpPr>
        <p:spPr>
          <a:xfrm>
            <a:off x="2216150" y="3956050"/>
            <a:ext cx="1935480" cy="829945"/>
          </a:xfrm>
          <a:prstGeom prst="rect">
            <a:avLst/>
          </a:prstGeom>
          <a:gradFill rotWithShape="1">
            <a:gsLst>
              <a:gs pos="0">
                <a:srgbClr val="FFFF80">
                  <a:alpha val="100000"/>
                </a:srgbClr>
              </a:gs>
              <a:gs pos="50000">
                <a:srgbClr val="FFFFB3">
                  <a:alpha val="100000"/>
                </a:srgbClr>
              </a:gs>
              <a:gs pos="100000">
                <a:srgbClr val="FFFFDA">
                  <a:alpha val="100000"/>
                </a:srgbClr>
              </a:gs>
            </a:gsLst>
            <a:lin ang="2700000" scaled="1"/>
          </a:gradFill>
          <a:ln w="9525" cap="flat" cmpd="sng">
            <a:solidFill>
              <a:srgbClr val="FF0000"/>
            </a:solidFill>
            <a:prstDash val="solid"/>
            <a:miter/>
            <a:headEnd type="none" w="med" len="med"/>
            <a:tailEnd type="none" w="med" len="med"/>
          </a:ln>
        </p:spPr>
        <p:txBody>
          <a:bodyPr wrap="square" anchor="t">
            <a:spAutoFit/>
          </a:bodyPr>
          <a:lstStyle/>
          <a:p>
            <a:pPr>
              <a:spcBef>
                <a:spcPct val="50000"/>
              </a:spcBef>
              <a:buSzTx/>
            </a:pPr>
            <a:r>
              <a:rPr lang="zh-CN" altLang="en-US" sz="4800" b="1">
                <a:solidFill>
                  <a:srgbClr val="0070C0"/>
                </a:solidFill>
                <a:latin typeface="Arial" panose="020b0604020202020204" pitchFamily="34" charset="0"/>
                <a:ea typeface="黑体" panose="02010609060101010101" pitchFamily="49" charset="-122"/>
              </a:rPr>
              <a:t>理由</a:t>
            </a:r>
            <a:r>
              <a:rPr lang="zh-CN" altLang="en-US" sz="4000" b="1">
                <a:solidFill>
                  <a:srgbClr val="0070C0"/>
                </a:solidFill>
                <a:latin typeface="Arial" panose="020b0604020202020204" pitchFamily="34" charset="0"/>
                <a:ea typeface="黑体" panose="02010609060101010101" pitchFamily="49" charset="-122"/>
              </a:rPr>
              <a:t>：</a:t>
            </a:r>
            <a:endParaRPr lang="zh-CN" altLang="en-US" sz="4000" b="1">
              <a:solidFill>
                <a:srgbClr val="000000"/>
              </a:solidFill>
              <a:latin typeface="Arial" panose="020b0604020202020204" pitchFamily="34" charset="0"/>
              <a:ea typeface="黑体" panose="02010609060101010101" pitchFamily="49" charset="-122"/>
            </a:endParaRPr>
          </a:p>
        </p:txBody>
      </p:sp>
      <p:sp>
        <p:nvSpPr>
          <p:cNvPr id="7" name="矩形 6"/>
          <p:cNvSpPr/>
          <p:nvPr>
            <p:custDataLst>
              <p:tags r:id="rId5"/>
            </p:custDataLst>
          </p:nvPr>
        </p:nvSpPr>
        <p:spPr>
          <a:xfrm>
            <a:off x="4543425" y="1410335"/>
            <a:ext cx="7036435" cy="1322070"/>
          </a:xfrm>
          <a:prstGeom prst="rect">
            <a:avLst/>
          </a:prstGeom>
          <a:solidFill>
            <a:schemeClr val="accent3">
              <a:lumMod val="95000"/>
            </a:schemeClr>
          </a:solidFill>
          <a:ln>
            <a:solidFill>
              <a:srgbClr val="FF0000"/>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基因位于染色体上</a:t>
            </a:r>
            <a:r>
              <a:rPr kumimoji="0" lang="zh-CN" altLang="en-US" sz="4000" b="1"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t>，由染色体携带着从亲代传递给下一代的。</a:t>
            </a:r>
            <a:endParaRPr kumimoji="0" lang="zh-CN" altLang="en-US" sz="1800" b="0" i="0" u="none" strike="noStrike" kern="1200" cap="none" spc="0" normalizeH="0" baseline="0" noProof="0">
              <a:ln>
                <a:noFill/>
              </a:ln>
              <a:solidFill>
                <a:schemeClr val="tx1"/>
              </a:solidFill>
              <a:effectLst/>
              <a:uLnTx/>
              <a:uFillTx/>
              <a:latin typeface="Calibri"/>
              <a:ea typeface="宋体" panose="02010600030101010101" pitchFamily="2" charset="-122"/>
              <a:cs typeface="+mn-cs"/>
            </a:endParaRPr>
          </a:p>
        </p:txBody>
      </p:sp>
      <p:sp>
        <p:nvSpPr>
          <p:cNvPr id="8" name="矩形 7"/>
          <p:cNvSpPr/>
          <p:nvPr>
            <p:custDataLst>
              <p:tags r:id="rId6"/>
            </p:custDataLst>
          </p:nvPr>
        </p:nvSpPr>
        <p:spPr>
          <a:xfrm>
            <a:off x="4543425" y="3889375"/>
            <a:ext cx="7035800" cy="1322070"/>
          </a:xfrm>
          <a:prstGeom prst="rect">
            <a:avLst/>
          </a:prstGeom>
          <a:solidFill>
            <a:schemeClr val="accent3">
              <a:lumMod val="95000"/>
            </a:schemeClr>
          </a:solidFill>
          <a:ln>
            <a:solidFill>
              <a:srgbClr val="FF0000"/>
            </a:solidFill>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4000" b="1"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t>基因和染色体行为存在着明显的</a:t>
            </a:r>
            <a:r>
              <a:rPr kumimoji="0" lang="zh-CN" altLang="en-US" sz="4000" b="1"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平行关系</a:t>
            </a:r>
            <a:r>
              <a:rPr kumimoji="0" lang="zh-CN" altLang="en-US" sz="4000" b="1"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t>。</a:t>
            </a:r>
            <a:endParaRPr kumimoji="0" lang="zh-CN" altLang="en-US" sz="4000" b="1"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
        <p:nvSpPr>
          <p:cNvPr id="2" name="Rectangle 2"/>
          <p:cNvSpPr>
            <a:spLocks noGrp="1" noRot="1"/>
          </p:cNvSpPr>
          <p:nvPr>
            <p:custDataLst>
              <p:tags r:id="rId7"/>
            </p:custDataLst>
          </p:nvPr>
        </p:nvSpPr>
        <p:spPr>
          <a:xfrm>
            <a:off x="125730" y="0"/>
            <a:ext cx="7019925" cy="981075"/>
          </a:xfrm>
          <a:prstGeom prst="rect">
            <a:avLst/>
          </a:prstGeom>
          <a:solidFill>
            <a:srgbClr val="FFFFFF"/>
          </a:solidFill>
        </p:spPr>
        <p:txBody>
          <a:bodyPr vert="horz" wrap="square" lIns="91440" tIns="45720" rIns="91440" bIns="4572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rgbClr val="000000">
                    <a:lumMod val="85000"/>
                    <a:lumOff val="15000"/>
                  </a:srgbClr>
                </a:solidFill>
                <a:uFillTx/>
                <a:latin typeface="Arial" panose="020b0604020202020204" pitchFamily="34" charset="0"/>
                <a:ea typeface="微软雅黑" panose="020b0503020204020204" pitchFamily="34" charset="-122"/>
                <a:cs typeface="+mn-ea"/>
              </a:defRPr>
            </a:lvl1pPr>
          </a:lstStyle>
          <a:p>
            <a:pPr algn="l" eaLnBrk="1" hangingPunct="1"/>
            <a:r>
              <a:rPr lang="zh-CN" altLang="en-US" sz="4000" b="1"/>
              <a:t>一、萨顿的假说</a:t>
            </a:r>
            <a:endParaRPr lang="zh-CN" altLang="en-US" sz="36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18433" name="Rectangle 2"/>
          <p:cNvSpPr/>
          <p:nvPr>
            <p:custDataLst>
              <p:tags r:id="rId3"/>
            </p:custDataLst>
          </p:nvPr>
        </p:nvSpPr>
        <p:spPr>
          <a:xfrm>
            <a:off x="1174750" y="26035"/>
            <a:ext cx="10049510" cy="583565"/>
          </a:xfrm>
          <a:prstGeom prst="rect">
            <a:avLst/>
          </a:prstGeom>
          <a:noFill/>
          <a:ln w="9525">
            <a:noFill/>
          </a:ln>
        </p:spPr>
        <p:txBody>
          <a:bodyPr wrap="square" anchor="t">
            <a:spAutoFit/>
          </a:bodyPr>
          <a:lstStyle/>
          <a:p>
            <a:pPr>
              <a:spcBef>
                <a:spcPct val="20000"/>
              </a:spcBef>
            </a:pPr>
            <a:r>
              <a:rPr lang="zh-CN" altLang="en-US" sz="3200" b="1">
                <a:solidFill>
                  <a:srgbClr val="9900CC"/>
                </a:solidFill>
                <a:latin typeface="Arial" panose="020b0604020202020204" pitchFamily="34" charset="0"/>
                <a:ea typeface="黑体" panose="02010609060101010101" pitchFamily="49" charset="-122"/>
              </a:rPr>
              <a:t>基因与染色体行为的平行关系：（系统集成</a:t>
            </a:r>
            <a:r>
              <a:rPr lang="en-US" altLang="zh-CN" sz="3200" b="1">
                <a:solidFill>
                  <a:srgbClr val="9900CC"/>
                </a:solidFill>
                <a:latin typeface="Arial" panose="020b0604020202020204" pitchFamily="34" charset="0"/>
                <a:ea typeface="黑体" panose="02010609060101010101" pitchFamily="49" charset="-122"/>
              </a:rPr>
              <a:t>P31</a:t>
            </a:r>
            <a:r>
              <a:rPr lang="zh-CN" altLang="en-US" sz="3200" b="1">
                <a:solidFill>
                  <a:srgbClr val="9900CC"/>
                </a:solidFill>
                <a:latin typeface="Arial" panose="020b0604020202020204" pitchFamily="34" charset="0"/>
                <a:ea typeface="黑体" panose="02010609060101010101" pitchFamily="49" charset="-122"/>
              </a:rPr>
              <a:t>）</a:t>
            </a:r>
            <a:endParaRPr lang="zh-CN" altLang="en-US" sz="3200" b="1">
              <a:solidFill>
                <a:srgbClr val="9900CC"/>
              </a:solidFill>
              <a:latin typeface="Arial" panose="020b0604020202020204" pitchFamily="34" charset="0"/>
              <a:ea typeface="黑体" panose="02010609060101010101" pitchFamily="49" charset="-122"/>
            </a:endParaRPr>
          </a:p>
        </p:txBody>
      </p:sp>
      <p:graphicFrame>
        <p:nvGraphicFramePr>
          <p:cNvPr id="17411" name="Group 3"/>
          <p:cNvGraphicFramePr>
            <a:graphicFrameLocks noGrp="1"/>
          </p:cNvGraphicFramePr>
          <p:nvPr>
            <p:custDataLst>
              <p:tags r:id="rId4"/>
            </p:custDataLst>
          </p:nvPr>
        </p:nvGraphicFramePr>
        <p:xfrm>
          <a:off x="1828800" y="609600"/>
          <a:ext cx="8686800" cy="6096002"/>
        </p:xfrm>
        <a:graphic>
          <a:graphicData uri="http://schemas.openxmlformats.org/drawingml/2006/table">
            <a:tbl>
              <a:tblPr/>
              <a:tblGrid>
                <a:gridCol w="2397125"/>
                <a:gridCol w="2961005"/>
                <a:gridCol w="3328670"/>
              </a:tblGrid>
              <a:tr h="571500">
                <a:tc>
                  <a:txBody>
                    <a:bodyPr vert="horz" wrap="square"/>
                    <a:lstStyle/>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endParaRPr kumimoji="0" lang="zh-CN" altLang="zh-CN" sz="2800" b="1" i="0" u="none" strike="noStrike" cap="none" normalizeH="0" baseline="0" smtClean="0">
                        <a:ln>
                          <a:noFill/>
                        </a:ln>
                        <a:solidFill>
                          <a:srgbClr val="6F505E"/>
                        </a:solidFill>
                        <a:effectLst/>
                        <a:latin typeface="Calibri"/>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0"/>
                        </a:spcBef>
                        <a:spcAft>
                          <a:spcPct val="0"/>
                        </a:spcAft>
                        <a:buClr>
                          <a:schemeClr val="accent1"/>
                        </a:buClr>
                        <a:buSzPct val="70000"/>
                        <a:buFontTx/>
                        <a:buNone/>
                      </a:pPr>
                      <a:r>
                        <a:rPr kumimoji="0" lang="en-US"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rPr>
                        <a:t>    </a:t>
                      </a:r>
                      <a:r>
                        <a:rPr kumimoji="0" lang="zh-CN" altLang="en-US"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rPr>
                        <a:t>基因的行为</a:t>
                      </a:r>
                      <a:endParaRPr kumimoji="0" lang="zh-CN" altLang="en-US" sz="2800" b="1" i="0" u="none" strike="noStrike" cap="none" normalizeH="0" baseline="0" smtClean="0">
                        <a:ln>
                          <a:noFill/>
                        </a:ln>
                        <a:solidFill>
                          <a:srgbClr val="0000FF"/>
                        </a:solidFill>
                        <a:effectLst/>
                        <a:latin typeface="Calibri"/>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0"/>
                        </a:spcBef>
                        <a:spcAft>
                          <a:spcPct val="0"/>
                        </a:spcAft>
                        <a:buClr>
                          <a:schemeClr val="accent1"/>
                        </a:buClr>
                        <a:buSzPct val="70000"/>
                        <a:buFontTx/>
                        <a:buNone/>
                      </a:pPr>
                      <a:r>
                        <a:rPr kumimoji="0" lang="en-US"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rPr>
                        <a:t>   </a:t>
                      </a:r>
                      <a:r>
                        <a:rPr kumimoji="0" lang="zh-CN" altLang="en-US"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rPr>
                        <a:t>染色体的行为</a:t>
                      </a:r>
                      <a:endParaRPr kumimoji="0" lang="zh-CN" altLang="en-US" sz="2800" b="1" i="0" u="none" strike="noStrike" cap="none" normalizeH="0" baseline="0" smtClean="0">
                        <a:ln>
                          <a:noFill/>
                        </a:ln>
                        <a:solidFill>
                          <a:srgbClr val="0000FF"/>
                        </a:solidFill>
                        <a:effectLst/>
                        <a:latin typeface="Calibri"/>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88">
                <a:tc>
                  <a:txBody>
                    <a:bodyPr vert="horz" wrap="square"/>
                    <a:lstStyle/>
                    <a:p>
                      <a:pPr marL="0" marR="0" lvl="0" indent="0" algn="l" defTabSz="685800" rtl="0" eaLnBrk="1" fontAlgn="base" latinLnBrk="0" hangingPunct="1">
                        <a:lnSpc>
                          <a:spcPct val="100000"/>
                        </a:lnSpc>
                        <a:spcBef>
                          <a:spcPct val="0"/>
                        </a:spcBef>
                        <a:spcAft>
                          <a:spcPct val="0"/>
                        </a:spcAft>
                        <a:buClr>
                          <a:schemeClr val="accent1"/>
                        </a:buClr>
                        <a:buSzPct val="70000"/>
                        <a:buFontTx/>
                        <a:buNone/>
                      </a:pPr>
                      <a:r>
                        <a:rPr kumimoji="0" lang="zh-CN" sz="2800" b="1" i="0" u="none" strike="noStrike" cap="none" normalizeH="0" baseline="0" smtClean="0">
                          <a:ln>
                            <a:noFill/>
                          </a:ln>
                          <a:solidFill>
                            <a:srgbClr val="0000FF"/>
                          </a:solidFill>
                          <a:effectLst/>
                          <a:latin typeface="Arial" panose="020b0604020202020204" pitchFamily="34" charset="0"/>
                          <a:ea typeface="黑体" panose="02010609060101010101" pitchFamily="49" charset="-122"/>
                        </a:rPr>
                        <a:t>杂交过程中</a:t>
                      </a:r>
                      <a:endParaRPr kumimoji="0" lang="zh-CN" sz="2800" b="1" i="0" u="none" strike="noStrike" cap="none" normalizeH="0" baseline="0" smtClean="0">
                        <a:ln>
                          <a:noFill/>
                        </a:ln>
                        <a:solidFill>
                          <a:srgbClr val="0000FF"/>
                        </a:solidFill>
                        <a:effectLst/>
                        <a:latin typeface="Calibri"/>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Arial" panose="020b0604020202020204" pitchFamily="34" charset="0"/>
                          <a:ea typeface="黑体" panose="02010609060101010101" pitchFamily="49" charset="-122"/>
                        </a:rPr>
                        <a:t>保持：</a:t>
                      </a:r>
                      <a:endParaRPr kumimoji="0" lang="zh-CN" altLang="en-US" sz="2800" b="1" i="0" u="none" strike="noStrike" cap="none" normalizeH="0" baseline="0" smtClean="0">
                        <a:ln>
                          <a:noFill/>
                        </a:ln>
                        <a:solidFill>
                          <a:srgbClr val="000000"/>
                        </a:solidFill>
                        <a:effectLst/>
                        <a:latin typeface="Arial" panose="020b0604020202020204" pitchFamily="34" charset="0"/>
                        <a:ea typeface="黑体" panose="02010609060101010101" pitchFamily="49" charset="-122"/>
                      </a:endParaRPr>
                    </a:p>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en-US" sz="2800" b="1" i="0" u="none" strike="noStrike" cap="none" normalizeH="0" baseline="0" smtClean="0">
                          <a:ln>
                            <a:noFill/>
                          </a:ln>
                          <a:solidFill>
                            <a:srgbClr val="6F505E"/>
                          </a:solidFill>
                          <a:effectLst/>
                          <a:latin typeface="Arial" panose="020b0604020202020204" pitchFamily="34" charset="0"/>
                          <a:ea typeface="黑体" panose="02010609060101010101" pitchFamily="49" charset="-122"/>
                        </a:rPr>
                        <a:t>_____________</a:t>
                      </a:r>
                      <a:endParaRPr kumimoji="0" lang="en-US" sz="2800" b="1" i="0" u="none" strike="noStrike" cap="none" normalizeH="0" baseline="0" smtClean="0">
                        <a:ln>
                          <a:noFill/>
                        </a:ln>
                        <a:solidFill>
                          <a:srgbClr val="6F505E"/>
                        </a:solidFill>
                        <a:effectLst/>
                        <a:latin typeface="Calibri"/>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6F505E"/>
                          </a:solidFill>
                          <a:effectLst/>
                          <a:latin typeface="Arial" panose="020b0604020202020204" pitchFamily="34" charset="0"/>
                          <a:ea typeface="黑体" panose="02010609060101010101" pitchFamily="49" charset="-122"/>
                        </a:rPr>
                        <a:t>也有：</a:t>
                      </a:r>
                      <a:endParaRPr kumimoji="0" lang="zh-CN" altLang="en-US" sz="2800" b="1" i="0" u="none" strike="noStrike" cap="none" normalizeH="0" baseline="0" smtClean="0">
                        <a:ln>
                          <a:noFill/>
                        </a:ln>
                        <a:solidFill>
                          <a:srgbClr val="6F505E"/>
                        </a:solidFill>
                        <a:effectLst/>
                        <a:latin typeface="Arial" panose="020b0604020202020204" pitchFamily="34" charset="0"/>
                        <a:ea typeface="黑体" panose="02010609060101010101" pitchFamily="49" charset="-122"/>
                      </a:endParaRPr>
                    </a:p>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en-US" sz="2800" b="1" i="0" u="none" strike="noStrike" cap="none" normalizeH="0" baseline="0" smtClean="0">
                          <a:ln>
                            <a:noFill/>
                          </a:ln>
                          <a:solidFill>
                            <a:srgbClr val="6F505E"/>
                          </a:solidFill>
                          <a:effectLst/>
                          <a:latin typeface="Arial" panose="020b0604020202020204" pitchFamily="34" charset="0"/>
                          <a:ea typeface="黑体" panose="02010609060101010101" pitchFamily="49" charset="-122"/>
                        </a:rPr>
                        <a:t>______________</a:t>
                      </a:r>
                      <a:endParaRPr kumimoji="0" lang="en-US" sz="2000" b="1" i="0" u="sng" strike="noStrike" cap="none" normalizeH="0" baseline="0" smtClean="0">
                        <a:ln>
                          <a:noFill/>
                        </a:ln>
                        <a:solidFill>
                          <a:srgbClr val="6F505E"/>
                        </a:solidFill>
                        <a:effectLst/>
                        <a:latin typeface="Calibri"/>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0438">
                <a:tc>
                  <a:txBody>
                    <a:bodyPr vert="horz" wrap="square"/>
                    <a:lstStyle/>
                    <a:p>
                      <a:pPr marL="0" marR="0" lvl="0" indent="0" algn="l" defTabSz="685800" rtl="0" eaLnBrk="1" fontAlgn="base" latinLnBrk="0" hangingPunct="1">
                        <a:lnSpc>
                          <a:spcPct val="100000"/>
                        </a:lnSpc>
                        <a:spcBef>
                          <a:spcPct val="0"/>
                        </a:spcBef>
                        <a:spcAft>
                          <a:spcPct val="0"/>
                        </a:spcAft>
                        <a:buClr>
                          <a:schemeClr val="accent1"/>
                        </a:buClr>
                        <a:buSzPct val="70000"/>
                        <a:buFontTx/>
                        <a:buNone/>
                      </a:pPr>
                      <a:r>
                        <a:rPr kumimoji="0" lang="zh-CN"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rPr>
                        <a:t>体细胞中存在形式</a:t>
                      </a:r>
                      <a:endParaRPr kumimoji="0" lang="zh-CN"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endParaRPr kumimoji="0" lang="en-US" sz="2000" b="1" i="0" u="sng" strike="noStrike" cap="none" normalizeH="0" baseline="0" smtClean="0">
                        <a:ln>
                          <a:noFill/>
                        </a:ln>
                        <a:solidFill>
                          <a:srgbClr val="6F505E"/>
                        </a:solidFill>
                        <a:effectLst/>
                        <a:latin typeface="Arial" panose="020b0604020202020204" pitchFamily="34" charset="0"/>
                        <a:ea typeface="黑体" panose="02010609060101010101" pitchFamily="49" charset="-122"/>
                      </a:endParaRPr>
                    </a:p>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en-US" sz="2000" b="1" i="0" u="sng" strike="noStrike" cap="none" normalizeH="0" baseline="0" smtClean="0">
                          <a:ln>
                            <a:noFill/>
                          </a:ln>
                          <a:solidFill>
                            <a:srgbClr val="6F505E"/>
                          </a:solidFill>
                          <a:effectLst/>
                          <a:latin typeface="Arial" panose="020b0604020202020204" pitchFamily="34" charset="0"/>
                          <a:ea typeface="黑体" panose="02010609060101010101" pitchFamily="49" charset="-122"/>
                        </a:rPr>
                        <a:t>_________</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存在</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endParaRPr kumimoji="0" lang="en-US" sz="2000" b="1" i="0" u="sng" strike="noStrike" cap="none" normalizeH="0" baseline="0" smtClean="0">
                        <a:ln>
                          <a:noFill/>
                        </a:ln>
                        <a:solidFill>
                          <a:srgbClr val="6F505E"/>
                        </a:solidFill>
                        <a:effectLst/>
                        <a:latin typeface="Arial" panose="020b0604020202020204" pitchFamily="34" charset="0"/>
                        <a:ea typeface="黑体" panose="02010609060101010101" pitchFamily="49" charset="-122"/>
                      </a:endParaRPr>
                    </a:p>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en-US" sz="2000" b="1" i="0" u="sng" strike="noStrike" cap="none" normalizeH="0" baseline="0" smtClean="0">
                          <a:ln>
                            <a:noFill/>
                          </a:ln>
                          <a:solidFill>
                            <a:srgbClr val="6F505E"/>
                          </a:solidFill>
                          <a:effectLst/>
                          <a:latin typeface="Arial" panose="020b0604020202020204" pitchFamily="34" charset="0"/>
                          <a:ea typeface="黑体" panose="02010609060101010101" pitchFamily="49" charset="-122"/>
                        </a:rPr>
                        <a:t>___________</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存在</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88">
                <a:tc>
                  <a:txBody>
                    <a:bodyPr vert="horz" wrap="square"/>
                    <a:lstStyle/>
                    <a:p>
                      <a:pPr marL="0" marR="0" lvl="0" indent="0" algn="l" defTabSz="685800" rtl="0" eaLnBrk="1" fontAlgn="base" latinLnBrk="0" hangingPunct="1">
                        <a:lnSpc>
                          <a:spcPct val="100000"/>
                        </a:lnSpc>
                        <a:spcBef>
                          <a:spcPct val="0"/>
                        </a:spcBef>
                        <a:spcAft>
                          <a:spcPct val="0"/>
                        </a:spcAft>
                        <a:buClr>
                          <a:schemeClr val="accent1"/>
                        </a:buClr>
                        <a:buSzPct val="70000"/>
                        <a:buFontTx/>
                        <a:buNone/>
                      </a:pPr>
                      <a:r>
                        <a:rPr kumimoji="0" lang="zh-CN"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rPr>
                        <a:t>在配子中</a:t>
                      </a:r>
                      <a:endParaRPr kumimoji="0" lang="zh-CN"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只有成对基因</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中的</a:t>
                      </a:r>
                      <a:r>
                        <a:rPr kumimoji="0" 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_______</a:t>
                      </a:r>
                      <a:endParaRPr kumimoji="0" 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只有成对染色体</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中的</a:t>
                      </a:r>
                      <a:r>
                        <a:rPr kumimoji="0" 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__</a:t>
                      </a:r>
                      <a:r>
                        <a:rPr kumimoji="0" lang="en-US" sz="2800" b="1" i="0" u="none" strike="noStrike" cap="none" normalizeH="0" baseline="0" smtClean="0">
                          <a:ln>
                            <a:noFill/>
                          </a:ln>
                          <a:solidFill>
                            <a:srgbClr val="6F505E"/>
                          </a:solidFill>
                          <a:effectLst/>
                          <a:latin typeface="Times New Roman" panose="02020603050405020304" pitchFamily="18" charset="0"/>
                          <a:ea typeface="黑体" panose="02010609060101010101" pitchFamily="49" charset="-122"/>
                        </a:rPr>
                        <a:t>_______</a:t>
                      </a:r>
                      <a:endParaRPr kumimoji="0" lang="en-US" sz="2800" b="1" i="0" u="none" strike="noStrike" cap="none" normalizeH="0" baseline="0" smtClean="0">
                        <a:ln>
                          <a:noFill/>
                        </a:ln>
                        <a:solidFill>
                          <a:srgbClr val="6F505E"/>
                        </a:solidFill>
                        <a:effectLst/>
                        <a:latin typeface="Times New Roman" panose="020206030504050203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0988">
                <a:tc>
                  <a:txBody>
                    <a:bodyPr vert="horz" wrap="square"/>
                    <a:lstStyle/>
                    <a:p>
                      <a:pPr marL="0" marR="0" lvl="0" indent="0" algn="l" defTabSz="685800" rtl="0" eaLnBrk="1" fontAlgn="base" latinLnBrk="0" hangingPunct="1">
                        <a:lnSpc>
                          <a:spcPct val="100000"/>
                        </a:lnSpc>
                        <a:spcBef>
                          <a:spcPct val="0"/>
                        </a:spcBef>
                        <a:spcAft>
                          <a:spcPct val="0"/>
                        </a:spcAft>
                        <a:buClr>
                          <a:schemeClr val="accent1"/>
                        </a:buClr>
                        <a:buSzPct val="70000"/>
                        <a:buFontTx/>
                        <a:buNone/>
                      </a:pPr>
                      <a:r>
                        <a:rPr kumimoji="0" lang="zh-CN"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rPr>
                        <a:t>体细胞中的</a:t>
                      </a:r>
                      <a:endParaRPr kumimoji="0" lang="zh-CN"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endParaRPr>
                    </a:p>
                    <a:p>
                      <a:pPr marL="0" marR="0" lvl="0" indent="0" algn="l" defTabSz="685800" rtl="0" eaLnBrk="1" fontAlgn="base" latinLnBrk="0" hangingPunct="1">
                        <a:lnSpc>
                          <a:spcPct val="100000"/>
                        </a:lnSpc>
                        <a:spcBef>
                          <a:spcPct val="0"/>
                        </a:spcBef>
                        <a:spcAft>
                          <a:spcPct val="0"/>
                        </a:spcAft>
                        <a:buClr>
                          <a:schemeClr val="accent1"/>
                        </a:buClr>
                        <a:buSzPct val="70000"/>
                        <a:buFontTx/>
                        <a:buNone/>
                      </a:pPr>
                      <a:r>
                        <a:rPr kumimoji="0" lang="zh-CN"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rPr>
                        <a:t>来源</a:t>
                      </a:r>
                      <a:endParaRPr kumimoji="0" lang="zh-CN"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成对中的基因</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一个来自</a:t>
                      </a:r>
                      <a:r>
                        <a:rPr kumimoji="0" lang="en-US" sz="2800" b="1" i="0" u="sng"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______</a:t>
                      </a:r>
                      <a:r>
                        <a:rPr kumimoji="0" lang="zh-CN" altLang="en-US" sz="2000" b="1" i="0" u="sng" strike="noStrike" cap="none" normalizeH="0" baseline="0" smtClean="0">
                          <a:ln>
                            <a:noFill/>
                          </a:ln>
                          <a:solidFill>
                            <a:srgbClr val="000000"/>
                          </a:solidFill>
                          <a:effectLst/>
                          <a:latin typeface="Arial" panose="020b0604020202020204" pitchFamily="34" charset="0"/>
                          <a:ea typeface="黑体" panose="02010609060101010101" pitchFamily="49" charset="-122"/>
                        </a:rPr>
                        <a:t>　　　　　　　　</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一个来自</a:t>
                      </a:r>
                      <a:r>
                        <a:rPr kumimoji="0" lang="en-US" sz="2800" b="1" i="0" u="sng"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______</a:t>
                      </a:r>
                      <a:r>
                        <a:rPr kumimoji="0" lang="zh-CN" altLang="en-US" sz="2800" b="1" i="0" u="sng" strike="noStrike" cap="none" normalizeH="0" baseline="0" smtClean="0">
                          <a:ln>
                            <a:noFill/>
                          </a:ln>
                          <a:solidFill>
                            <a:srgbClr val="6F505E"/>
                          </a:solidFill>
                          <a:effectLst/>
                          <a:latin typeface="Times New Roman" panose="02020603050405020304" pitchFamily="18" charset="0"/>
                          <a:ea typeface="黑体" panose="02010609060101010101" pitchFamily="49" charset="-122"/>
                        </a:rPr>
                        <a:t>　</a:t>
                      </a:r>
                      <a:endParaRPr kumimoji="0" lang="zh-CN" altLang="en-US" sz="2800" b="1" i="0" u="none" strike="noStrike" cap="none" normalizeH="0" baseline="0" smtClean="0">
                        <a:ln>
                          <a:noFill/>
                        </a:ln>
                        <a:solidFill>
                          <a:srgbClr val="6F505E"/>
                        </a:solidFill>
                        <a:effectLst/>
                        <a:latin typeface="Times New Roman" panose="020206030504050203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同源染色体</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一条来自</a:t>
                      </a:r>
                      <a:r>
                        <a:rPr kumimoji="0" lang="en-US" sz="2800" b="1" i="0" u="sng"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______</a:t>
                      </a:r>
                      <a:endParaRPr kumimoji="0" lang="en-US" sz="2800" b="1" i="0" u="sng"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一条来自</a:t>
                      </a:r>
                      <a:r>
                        <a:rPr kumimoji="0" lang="en-US" sz="2800" b="1" i="0" u="sng"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______</a:t>
                      </a:r>
                      <a:endParaRPr kumimoji="0" lang="en-US" sz="2800" b="1" i="0" u="sng"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vert="horz" wrap="square"/>
                    <a:lstStyle/>
                    <a:p>
                      <a:pPr marL="0" marR="0" lvl="0" indent="0" algn="l" defTabSz="685800" rtl="0" eaLnBrk="1" fontAlgn="base" latinLnBrk="0" hangingPunct="1">
                        <a:lnSpc>
                          <a:spcPct val="100000"/>
                        </a:lnSpc>
                        <a:spcBef>
                          <a:spcPct val="0"/>
                        </a:spcBef>
                        <a:spcAft>
                          <a:spcPct val="0"/>
                        </a:spcAft>
                        <a:buClr>
                          <a:schemeClr val="accent1"/>
                        </a:buClr>
                        <a:buSzPct val="70000"/>
                        <a:buFontTx/>
                        <a:buNone/>
                      </a:pPr>
                      <a:r>
                        <a:rPr kumimoji="0" lang="zh-CN"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rPr>
                        <a:t>形成配子时</a:t>
                      </a:r>
                      <a:endParaRPr kumimoji="0" lang="zh-CN"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endParaRPr>
                    </a:p>
                    <a:p>
                      <a:pPr marL="0" marR="0" lvl="0" indent="0" algn="l" defTabSz="685800" rtl="0" eaLnBrk="1" fontAlgn="base" latinLnBrk="0" hangingPunct="1">
                        <a:lnSpc>
                          <a:spcPct val="100000"/>
                        </a:lnSpc>
                        <a:spcBef>
                          <a:spcPct val="0"/>
                        </a:spcBef>
                        <a:spcAft>
                          <a:spcPct val="0"/>
                        </a:spcAft>
                        <a:buClr>
                          <a:schemeClr val="accent1"/>
                        </a:buClr>
                        <a:buSzPct val="70000"/>
                        <a:buFontTx/>
                        <a:buNone/>
                      </a:pPr>
                      <a:r>
                        <a:rPr kumimoji="0" lang="zh-CN" sz="2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rPr>
                        <a:t>组合方式</a:t>
                      </a:r>
                      <a:endParaRPr kumimoji="0" lang="zh-CN" sz="2800" b="1" i="0" u="none" strike="noStrike" cap="none" normalizeH="0" baseline="0" smtClean="0">
                        <a:ln>
                          <a:noFill/>
                        </a:ln>
                        <a:solidFill>
                          <a:srgbClr val="0000FF"/>
                        </a:solidFill>
                        <a:effectLst/>
                        <a:latin typeface="Calibri"/>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2000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Arial" panose="020b0604020202020204" pitchFamily="34" charset="0"/>
                          <a:ea typeface="黑体" panose="02010609060101010101" pitchFamily="49" charset="-122"/>
                        </a:rPr>
                        <a:t>非等位基因：</a:t>
                      </a:r>
                      <a:r>
                        <a:rPr kumimoji="0" 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______________</a:t>
                      </a:r>
                      <a:endParaRPr kumimoji="0" 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685800" rtl="0" eaLnBrk="1" fontAlgn="base" latinLnBrk="0" hangingPunct="1">
                        <a:lnSpc>
                          <a:spcPct val="100000"/>
                        </a:lnSpc>
                        <a:spcBef>
                          <a:spcPct val="0"/>
                        </a:spcBef>
                        <a:spcAft>
                          <a:spcPct val="0"/>
                        </a:spcAft>
                        <a:buClr>
                          <a:schemeClr val="accent1"/>
                        </a:buClr>
                        <a:buSzPct val="70000"/>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非同源染色体：</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685800" rtl="0" eaLnBrk="1" fontAlgn="base" latinLnBrk="0" hangingPunct="1">
                        <a:lnSpc>
                          <a:spcPct val="100000"/>
                        </a:lnSpc>
                        <a:spcBef>
                          <a:spcPct val="0"/>
                        </a:spcBef>
                        <a:spcAft>
                          <a:spcPct val="0"/>
                        </a:spcAft>
                        <a:buClr>
                          <a:schemeClr val="accent1"/>
                        </a:buClr>
                        <a:buSzPct val="70000"/>
                        <a:buFontTx/>
                        <a:buNone/>
                      </a:pPr>
                      <a:r>
                        <a:rPr kumimoji="0" 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rPr>
                        <a:t>______________</a:t>
                      </a:r>
                      <a:endParaRPr kumimoji="0" lang="en-US"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1" name="Text Box 33"/>
          <p:cNvSpPr txBox="1"/>
          <p:nvPr>
            <p:custDataLst>
              <p:tags r:id="rId5"/>
            </p:custDataLst>
          </p:nvPr>
        </p:nvSpPr>
        <p:spPr>
          <a:xfrm>
            <a:off x="4495800" y="2514600"/>
            <a:ext cx="1143000" cy="583565"/>
          </a:xfrm>
          <a:prstGeom prst="rect">
            <a:avLst/>
          </a:prstGeom>
          <a:noFill/>
          <a:ln w="9525">
            <a:noFill/>
          </a:ln>
        </p:spPr>
        <p:txBody>
          <a:bodyPr anchor="t">
            <a:spAutoFit/>
          </a:bodyPr>
          <a:lstStyle/>
          <a:p>
            <a:r>
              <a:rPr lang="zh-CN" altLang="en-US" sz="3200" b="1">
                <a:solidFill>
                  <a:srgbClr val="FF0000"/>
                </a:solidFill>
                <a:latin typeface="Arial" panose="020b0604020202020204" pitchFamily="34" charset="0"/>
                <a:ea typeface="黑体" panose="02010609060101010101" pitchFamily="49" charset="-122"/>
              </a:rPr>
              <a:t>成对</a:t>
            </a:r>
            <a:endParaRPr lang="zh-CN" altLang="en-US" sz="3200" b="1">
              <a:solidFill>
                <a:srgbClr val="FF0000"/>
              </a:solidFill>
              <a:latin typeface="Arial" panose="020b0604020202020204" pitchFamily="34" charset="0"/>
              <a:ea typeface="黑体" panose="02010609060101010101" pitchFamily="49" charset="-122"/>
            </a:endParaRPr>
          </a:p>
        </p:txBody>
      </p:sp>
      <p:sp>
        <p:nvSpPr>
          <p:cNvPr id="17442" name="Text Box 34"/>
          <p:cNvSpPr txBox="1"/>
          <p:nvPr>
            <p:custDataLst>
              <p:tags r:id="rId6"/>
            </p:custDataLst>
          </p:nvPr>
        </p:nvSpPr>
        <p:spPr>
          <a:xfrm>
            <a:off x="7543800" y="2514600"/>
            <a:ext cx="1295400" cy="583565"/>
          </a:xfrm>
          <a:prstGeom prst="rect">
            <a:avLst/>
          </a:prstGeom>
          <a:noFill/>
          <a:ln w="9525">
            <a:noFill/>
          </a:ln>
        </p:spPr>
        <p:txBody>
          <a:bodyPr anchor="t">
            <a:spAutoFit/>
          </a:bodyPr>
          <a:lstStyle/>
          <a:p>
            <a:pPr>
              <a:spcBef>
                <a:spcPct val="50000"/>
              </a:spcBef>
            </a:pPr>
            <a:r>
              <a:rPr lang="zh-CN" altLang="en-US" sz="3200" b="1">
                <a:solidFill>
                  <a:srgbClr val="FF0000"/>
                </a:solidFill>
                <a:latin typeface="Arial" panose="020b0604020202020204" pitchFamily="34" charset="0"/>
                <a:ea typeface="黑体" panose="02010609060101010101" pitchFamily="49" charset="-122"/>
              </a:rPr>
              <a:t>成对</a:t>
            </a:r>
            <a:endParaRPr lang="zh-CN" altLang="en-US" sz="3200" b="1">
              <a:solidFill>
                <a:srgbClr val="FF0000"/>
              </a:solidFill>
              <a:latin typeface="Arial" panose="020b0604020202020204" pitchFamily="34" charset="0"/>
              <a:ea typeface="黑体" panose="02010609060101010101" pitchFamily="49" charset="-122"/>
            </a:endParaRPr>
          </a:p>
        </p:txBody>
      </p:sp>
      <p:sp>
        <p:nvSpPr>
          <p:cNvPr id="17443" name="Text Box 35"/>
          <p:cNvSpPr txBox="1"/>
          <p:nvPr>
            <p:custDataLst>
              <p:tags r:id="rId7"/>
            </p:custDataLst>
          </p:nvPr>
        </p:nvSpPr>
        <p:spPr>
          <a:xfrm>
            <a:off x="5029200" y="3581400"/>
            <a:ext cx="1079500" cy="583565"/>
          </a:xfrm>
          <a:prstGeom prst="rect">
            <a:avLst/>
          </a:prstGeom>
          <a:noFill/>
          <a:ln w="9525">
            <a:noFill/>
          </a:ln>
        </p:spPr>
        <p:txBody>
          <a:bodyPr anchor="t">
            <a:spAutoFit/>
          </a:bodyPr>
          <a:lstStyle/>
          <a:p>
            <a:pPr>
              <a:spcBef>
                <a:spcPct val="50000"/>
              </a:spcBef>
            </a:pPr>
            <a:r>
              <a:rPr lang="zh-CN" altLang="en-US" sz="3200" b="1">
                <a:solidFill>
                  <a:srgbClr val="FF0000"/>
                </a:solidFill>
                <a:latin typeface="Arial" panose="020b0604020202020204" pitchFamily="34" charset="0"/>
                <a:ea typeface="黑体" panose="02010609060101010101" pitchFamily="49" charset="-122"/>
              </a:rPr>
              <a:t>一个</a:t>
            </a:r>
            <a:endParaRPr lang="zh-CN" altLang="en-US" sz="3200" b="1">
              <a:solidFill>
                <a:srgbClr val="FF0000"/>
              </a:solidFill>
              <a:latin typeface="Arial" panose="020b0604020202020204" pitchFamily="34" charset="0"/>
              <a:ea typeface="黑体" panose="02010609060101010101" pitchFamily="49" charset="-122"/>
            </a:endParaRPr>
          </a:p>
        </p:txBody>
      </p:sp>
      <p:sp>
        <p:nvSpPr>
          <p:cNvPr id="17444" name="Text Box 36"/>
          <p:cNvSpPr txBox="1"/>
          <p:nvPr>
            <p:custDataLst>
              <p:tags r:id="rId8"/>
            </p:custDataLst>
          </p:nvPr>
        </p:nvSpPr>
        <p:spPr>
          <a:xfrm>
            <a:off x="8077200" y="3581400"/>
            <a:ext cx="1295400" cy="583565"/>
          </a:xfrm>
          <a:prstGeom prst="rect">
            <a:avLst/>
          </a:prstGeom>
          <a:noFill/>
          <a:ln w="9525">
            <a:noFill/>
          </a:ln>
        </p:spPr>
        <p:txBody>
          <a:bodyPr anchor="t">
            <a:spAutoFit/>
          </a:bodyPr>
          <a:lstStyle/>
          <a:p>
            <a:pPr>
              <a:spcBef>
                <a:spcPct val="50000"/>
              </a:spcBef>
            </a:pPr>
            <a:r>
              <a:rPr lang="zh-CN" altLang="en-US" sz="3200" b="1">
                <a:solidFill>
                  <a:srgbClr val="FF0000"/>
                </a:solidFill>
                <a:latin typeface="Arial" panose="020b0604020202020204" pitchFamily="34" charset="0"/>
                <a:ea typeface="黑体" panose="02010609060101010101" pitchFamily="49" charset="-122"/>
              </a:rPr>
              <a:t>一条</a:t>
            </a:r>
            <a:endParaRPr lang="zh-CN" altLang="en-US" sz="3200" b="1">
              <a:solidFill>
                <a:srgbClr val="FF0000"/>
              </a:solidFill>
              <a:latin typeface="Arial" panose="020b0604020202020204" pitchFamily="34" charset="0"/>
              <a:ea typeface="黑体" panose="02010609060101010101" pitchFamily="49" charset="-122"/>
            </a:endParaRPr>
          </a:p>
        </p:txBody>
      </p:sp>
      <p:sp>
        <p:nvSpPr>
          <p:cNvPr id="17445" name="Text Box 37"/>
          <p:cNvSpPr txBox="1"/>
          <p:nvPr>
            <p:custDataLst>
              <p:tags r:id="rId9"/>
            </p:custDataLst>
          </p:nvPr>
        </p:nvSpPr>
        <p:spPr>
          <a:xfrm>
            <a:off x="5786120" y="4617720"/>
            <a:ext cx="1219200" cy="1038860"/>
          </a:xfrm>
          <a:prstGeom prst="rect">
            <a:avLst/>
          </a:prstGeom>
          <a:noFill/>
          <a:ln w="9525">
            <a:noFill/>
          </a:ln>
        </p:spPr>
        <p:txBody>
          <a:bodyPr anchor="t">
            <a:spAutoFit/>
          </a:bodyPr>
          <a:lstStyle/>
          <a:p>
            <a:pPr>
              <a:lnSpc>
                <a:spcPct val="110000"/>
              </a:lnSpc>
            </a:pPr>
            <a:r>
              <a:rPr lang="zh-CN" altLang="en-US" sz="2800" b="1">
                <a:solidFill>
                  <a:srgbClr val="FF0000"/>
                </a:solidFill>
                <a:latin typeface="Arial" panose="020b0604020202020204" pitchFamily="34" charset="0"/>
                <a:ea typeface="黑体" panose="02010609060101010101" pitchFamily="49" charset="-122"/>
              </a:rPr>
              <a:t>父方</a:t>
            </a:r>
            <a:endParaRPr lang="zh-CN" altLang="en-US" sz="2800" b="1">
              <a:solidFill>
                <a:srgbClr val="FF0000"/>
              </a:solidFill>
              <a:latin typeface="Arial" panose="020b0604020202020204" pitchFamily="34" charset="0"/>
              <a:ea typeface="黑体" panose="02010609060101010101" pitchFamily="49" charset="-122"/>
            </a:endParaRPr>
          </a:p>
          <a:p>
            <a:pPr>
              <a:lnSpc>
                <a:spcPct val="110000"/>
              </a:lnSpc>
            </a:pPr>
            <a:r>
              <a:rPr lang="zh-CN" altLang="en-US" sz="2800" b="1">
                <a:solidFill>
                  <a:srgbClr val="FF0000"/>
                </a:solidFill>
                <a:latin typeface="Arial" panose="020b0604020202020204" pitchFamily="34" charset="0"/>
                <a:ea typeface="黑体" panose="02010609060101010101" pitchFamily="49" charset="-122"/>
              </a:rPr>
              <a:t>母方</a:t>
            </a:r>
            <a:endParaRPr lang="zh-CN" altLang="en-US" sz="2800" b="1">
              <a:solidFill>
                <a:srgbClr val="FF0000"/>
              </a:solidFill>
              <a:latin typeface="Arial" panose="020b0604020202020204" pitchFamily="34" charset="0"/>
              <a:ea typeface="黑体" panose="02010609060101010101" pitchFamily="49" charset="-122"/>
            </a:endParaRPr>
          </a:p>
        </p:txBody>
      </p:sp>
      <p:sp>
        <p:nvSpPr>
          <p:cNvPr id="17446" name="Text Box 38"/>
          <p:cNvSpPr txBox="1"/>
          <p:nvPr>
            <p:custDataLst>
              <p:tags r:id="rId10"/>
            </p:custDataLst>
          </p:nvPr>
        </p:nvSpPr>
        <p:spPr>
          <a:xfrm>
            <a:off x="8818880" y="4622800"/>
            <a:ext cx="1143000" cy="1124585"/>
          </a:xfrm>
          <a:prstGeom prst="rect">
            <a:avLst/>
          </a:prstGeom>
          <a:noFill/>
          <a:ln w="9525">
            <a:noFill/>
          </a:ln>
        </p:spPr>
        <p:txBody>
          <a:bodyPr anchor="t">
            <a:spAutoFit/>
          </a:bodyPr>
          <a:lstStyle/>
          <a:p>
            <a:pPr>
              <a:lnSpc>
                <a:spcPct val="120000"/>
              </a:lnSpc>
            </a:pPr>
            <a:r>
              <a:rPr lang="zh-CN" altLang="en-US" sz="2800" b="1">
                <a:solidFill>
                  <a:srgbClr val="FF0000"/>
                </a:solidFill>
                <a:latin typeface="Arial" panose="020b0604020202020204" pitchFamily="34" charset="0"/>
                <a:ea typeface="黑体" panose="02010609060101010101" pitchFamily="49" charset="-122"/>
              </a:rPr>
              <a:t>父方</a:t>
            </a:r>
            <a:endParaRPr lang="zh-CN" altLang="en-US" sz="2000" b="1">
              <a:solidFill>
                <a:srgbClr val="000066"/>
              </a:solidFill>
              <a:latin typeface="Arial" panose="020b0604020202020204" pitchFamily="34" charset="0"/>
              <a:ea typeface="黑体" panose="02010609060101010101" pitchFamily="49" charset="-122"/>
            </a:endParaRPr>
          </a:p>
          <a:p>
            <a:pPr>
              <a:lnSpc>
                <a:spcPct val="120000"/>
              </a:lnSpc>
            </a:pPr>
            <a:r>
              <a:rPr lang="zh-CN" altLang="en-US" sz="2800" b="1">
                <a:solidFill>
                  <a:srgbClr val="FF0000"/>
                </a:solidFill>
                <a:latin typeface="Arial" panose="020b0604020202020204" pitchFamily="34" charset="0"/>
                <a:ea typeface="黑体" panose="02010609060101010101" pitchFamily="49" charset="-122"/>
              </a:rPr>
              <a:t>母方</a:t>
            </a:r>
            <a:endParaRPr lang="zh-CN" altLang="en-US" sz="2800" b="1">
              <a:solidFill>
                <a:srgbClr val="FF0000"/>
              </a:solidFill>
              <a:latin typeface="Arial" panose="020b0604020202020204" pitchFamily="34" charset="0"/>
              <a:ea typeface="黑体" panose="02010609060101010101" pitchFamily="49" charset="-122"/>
            </a:endParaRPr>
          </a:p>
        </p:txBody>
      </p:sp>
      <p:sp>
        <p:nvSpPr>
          <p:cNvPr id="17447" name="Text Box 39"/>
          <p:cNvSpPr txBox="1"/>
          <p:nvPr>
            <p:custDataLst>
              <p:tags r:id="rId11"/>
            </p:custDataLst>
          </p:nvPr>
        </p:nvSpPr>
        <p:spPr>
          <a:xfrm>
            <a:off x="4495800" y="6172200"/>
            <a:ext cx="1871663" cy="521970"/>
          </a:xfrm>
          <a:prstGeom prst="rect">
            <a:avLst/>
          </a:prstGeom>
          <a:noFill/>
          <a:ln w="9525">
            <a:noFill/>
          </a:ln>
        </p:spPr>
        <p:txBody>
          <a:bodyPr anchor="t">
            <a:spAutoFit/>
          </a:bodyPr>
          <a:lstStyle/>
          <a:p>
            <a:pPr>
              <a:spcBef>
                <a:spcPct val="50000"/>
              </a:spcBef>
            </a:pPr>
            <a:r>
              <a:rPr lang="zh-CN" altLang="en-US" sz="2800" b="1">
                <a:solidFill>
                  <a:srgbClr val="FF0000"/>
                </a:solidFill>
                <a:latin typeface="Arial" panose="020b0604020202020204" pitchFamily="34" charset="0"/>
                <a:ea typeface="黑体" panose="02010609060101010101" pitchFamily="49" charset="-122"/>
              </a:rPr>
              <a:t>自由组合</a:t>
            </a:r>
            <a:endParaRPr lang="zh-CN" altLang="en-US" sz="2800" b="1">
              <a:solidFill>
                <a:srgbClr val="FF0000"/>
              </a:solidFill>
              <a:latin typeface="Arial" panose="020b0604020202020204" pitchFamily="34" charset="0"/>
              <a:ea typeface="黑体" panose="02010609060101010101" pitchFamily="49" charset="-122"/>
            </a:endParaRPr>
          </a:p>
        </p:txBody>
      </p:sp>
      <p:sp>
        <p:nvSpPr>
          <p:cNvPr id="17448" name="Text Box 40"/>
          <p:cNvSpPr txBox="1"/>
          <p:nvPr>
            <p:custDataLst>
              <p:tags r:id="rId12"/>
            </p:custDataLst>
          </p:nvPr>
        </p:nvSpPr>
        <p:spPr>
          <a:xfrm>
            <a:off x="7467600" y="6172200"/>
            <a:ext cx="2133600" cy="521970"/>
          </a:xfrm>
          <a:prstGeom prst="rect">
            <a:avLst/>
          </a:prstGeom>
          <a:noFill/>
          <a:ln w="9525">
            <a:noFill/>
          </a:ln>
        </p:spPr>
        <p:txBody>
          <a:bodyPr anchor="t">
            <a:spAutoFit/>
          </a:bodyPr>
          <a:lstStyle/>
          <a:p>
            <a:pPr>
              <a:spcBef>
                <a:spcPct val="50000"/>
              </a:spcBef>
            </a:pPr>
            <a:r>
              <a:rPr lang="zh-CN" altLang="en-US" sz="2800" b="1">
                <a:solidFill>
                  <a:srgbClr val="FF0000"/>
                </a:solidFill>
                <a:latin typeface="Arial" panose="020b0604020202020204" pitchFamily="34" charset="0"/>
                <a:ea typeface="黑体" panose="02010609060101010101" pitchFamily="49" charset="-122"/>
              </a:rPr>
              <a:t>自由组合</a:t>
            </a:r>
            <a:endParaRPr lang="zh-CN" altLang="en-US" sz="2800" b="1">
              <a:solidFill>
                <a:srgbClr val="FF0000"/>
              </a:solidFill>
              <a:latin typeface="Arial" panose="020b0604020202020204" pitchFamily="34" charset="0"/>
              <a:ea typeface="黑体" panose="02010609060101010101" pitchFamily="49" charset="-122"/>
            </a:endParaRPr>
          </a:p>
        </p:txBody>
      </p:sp>
      <p:sp>
        <p:nvSpPr>
          <p:cNvPr id="17449" name="Text Box 41"/>
          <p:cNvSpPr txBox="1"/>
          <p:nvPr>
            <p:custDataLst>
              <p:tags r:id="rId13"/>
            </p:custDataLst>
          </p:nvPr>
        </p:nvSpPr>
        <p:spPr>
          <a:xfrm>
            <a:off x="4343400" y="1600200"/>
            <a:ext cx="2895600" cy="521970"/>
          </a:xfrm>
          <a:prstGeom prst="rect">
            <a:avLst/>
          </a:prstGeom>
          <a:noFill/>
          <a:ln w="9525">
            <a:noFill/>
          </a:ln>
        </p:spPr>
        <p:txBody>
          <a:bodyPr anchor="t">
            <a:spAutoFit/>
          </a:bodyPr>
          <a:lstStyle/>
          <a:p>
            <a:r>
              <a:rPr lang="zh-CN" altLang="en-US" sz="2800" b="1">
                <a:solidFill>
                  <a:srgbClr val="FF0000"/>
                </a:solidFill>
                <a:latin typeface="Arial" panose="020b0604020202020204" pitchFamily="34" charset="0"/>
                <a:ea typeface="黑体" panose="02010609060101010101" pitchFamily="49" charset="-122"/>
              </a:rPr>
              <a:t>完整性和独立性</a:t>
            </a:r>
            <a:endParaRPr lang="zh-CN" altLang="en-US" sz="2800" b="1">
              <a:solidFill>
                <a:srgbClr val="FF0000"/>
              </a:solidFill>
              <a:latin typeface="Arial" panose="020b0604020202020204" pitchFamily="34" charset="0"/>
              <a:ea typeface="黑体" panose="02010609060101010101" pitchFamily="49" charset="-122"/>
            </a:endParaRPr>
          </a:p>
        </p:txBody>
      </p:sp>
      <p:sp>
        <p:nvSpPr>
          <p:cNvPr id="17450" name="Text Box 42"/>
          <p:cNvSpPr txBox="1"/>
          <p:nvPr>
            <p:custDataLst>
              <p:tags r:id="rId14"/>
            </p:custDataLst>
          </p:nvPr>
        </p:nvSpPr>
        <p:spPr>
          <a:xfrm>
            <a:off x="7326630" y="1143000"/>
            <a:ext cx="2731770" cy="1014730"/>
          </a:xfrm>
          <a:prstGeom prst="rect">
            <a:avLst/>
          </a:prstGeom>
          <a:noFill/>
          <a:ln w="9525">
            <a:noFill/>
          </a:ln>
        </p:spPr>
        <p:txBody>
          <a:bodyPr wrap="square" anchor="t">
            <a:spAutoFit/>
          </a:bodyPr>
          <a:lstStyle/>
          <a:p>
            <a:r>
              <a:rPr lang="en-US" altLang="zh-CN" sz="3200" b="1">
                <a:solidFill>
                  <a:srgbClr val="000000"/>
                </a:solidFill>
                <a:latin typeface="Arial" panose="020b0604020202020204" pitchFamily="34" charset="0"/>
                <a:ea typeface="黑体" panose="02010609060101010101" pitchFamily="49" charset="-122"/>
              </a:rPr>
              <a:t>        </a:t>
            </a:r>
            <a:r>
              <a:rPr lang="zh-CN" altLang="en-US" sz="2800" b="1">
                <a:solidFill>
                  <a:srgbClr val="FF0000"/>
                </a:solidFill>
                <a:latin typeface="Arial" panose="020b0604020202020204" pitchFamily="34" charset="0"/>
                <a:ea typeface="黑体" panose="02010609060101010101" pitchFamily="49" charset="-122"/>
              </a:rPr>
              <a:t>相对稳定的形态结构</a:t>
            </a:r>
            <a:endParaRPr lang="zh-CN" altLang="en-US" sz="2800" b="1">
              <a:solidFill>
                <a:srgbClr val="FF0000"/>
              </a:solidFill>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7441"/>
                                        </p:tgtEl>
                                        <p:attrNameLst>
                                          <p:attrName>style.visibility</p:attrName>
                                        </p:attrNameLst>
                                      </p:cBhvr>
                                      <p:to>
                                        <p:strVal val="visible"/>
                                      </p:to>
                                    </p:set>
                                    <p:animEffect transition="in" filter="blinds(horizontal)">
                                      <p:cBhvr>
                                        <p:cTn id="15" dur="500"/>
                                        <p:tgtEl>
                                          <p:spTgt spid="17441"/>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44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after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44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after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44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after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44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after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44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after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44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after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p:bldP spid="17442" grpId="0"/>
      <p:bldP spid="17443" grpId="0"/>
      <p:bldP spid="17444" grpId="0"/>
      <p:bldP spid="17445" grpId="0"/>
      <p:bldP spid="17446" grpId="0"/>
      <p:bldP spid="17447" grpId="0"/>
      <p:bldP spid="17448" grpId="0"/>
      <p:bldP spid="17449" grpId="0"/>
      <p:bldP spid="1745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grpSp>
        <p:nvGrpSpPr>
          <p:cNvPr id="79" name="Group 73"/>
          <p:cNvGrpSpPr/>
          <p:nvPr>
            <p:custDataLst>
              <p:tags r:id="rId3"/>
            </p:custDataLst>
          </p:nvPr>
        </p:nvGrpSpPr>
        <p:grpSpPr>
          <a:xfrm>
            <a:off x="7578668" y="1235516"/>
            <a:ext cx="2478005" cy="4719636"/>
            <a:chOff x="-1155" y="0"/>
            <a:chExt cx="2222" cy="2973"/>
          </a:xfrm>
        </p:grpSpPr>
        <p:sp>
          <p:nvSpPr>
            <p:cNvPr id="89" name="Line 83"/>
            <p:cNvSpPr>
              <a:spLocks noChangeShapeType="1"/>
            </p:cNvSpPr>
            <p:nvPr>
              <p:custDataLst>
                <p:tags r:id="rId4"/>
              </p:custDataLst>
            </p:nvPr>
          </p:nvSpPr>
          <p:spPr bwMode="auto">
            <a:xfrm flipH="1">
              <a:off x="-31" y="1612"/>
              <a:ext cx="0" cy="1361"/>
            </a:xfrm>
            <a:prstGeom prst="line">
              <a:avLst/>
            </a:prstGeom>
            <a:noFill/>
            <a:ln w="38100" cap="sq">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latin typeface="+mn-ea"/>
              </a:endParaRPr>
            </a:p>
          </p:txBody>
        </p:sp>
        <p:sp>
          <p:nvSpPr>
            <p:cNvPr id="90" name="Text Box 84"/>
            <p:cNvSpPr txBox="1">
              <a:spLocks noChangeArrowheads="1"/>
            </p:cNvSpPr>
            <p:nvPr>
              <p:custDataLst>
                <p:tags r:id="rId5"/>
              </p:custDataLst>
            </p:nvPr>
          </p:nvSpPr>
          <p:spPr bwMode="auto">
            <a:xfrm>
              <a:off x="-1155" y="1583"/>
              <a:ext cx="866" cy="527"/>
            </a:xfrm>
            <a:prstGeom prst="rect">
              <a:avLst/>
            </a:prstGeom>
            <a:solidFill>
              <a:schemeClr val="bg1">
                <a:alpha val="7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8" rIns="68576" bIns="34288">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zh-CN" sz="2000" b="1">
                <a:latin typeface="+mn-ea"/>
                <a:ea typeface="+mn-ea"/>
              </a:endParaRPr>
            </a:p>
            <a:p>
              <a:pPr>
                <a:spcBef>
                  <a:spcPct val="50000"/>
                </a:spcBef>
              </a:pPr>
              <a:endParaRPr lang="zh-CN" altLang="zh-CN" sz="2000" b="1">
                <a:latin typeface="+mn-ea"/>
                <a:ea typeface="+mn-ea"/>
              </a:endParaRPr>
            </a:p>
          </p:txBody>
        </p:sp>
        <p:sp>
          <p:nvSpPr>
            <p:cNvPr id="93" name="Text Box 91"/>
            <p:cNvSpPr txBox="1">
              <a:spLocks noChangeArrowheads="1"/>
            </p:cNvSpPr>
            <p:nvPr>
              <p:custDataLst>
                <p:tags r:id="rId6"/>
              </p:custDataLst>
            </p:nvPr>
          </p:nvSpPr>
          <p:spPr bwMode="auto">
            <a:xfrm>
              <a:off x="227" y="2445"/>
              <a:ext cx="822" cy="527"/>
            </a:xfrm>
            <a:prstGeom prst="rect">
              <a:avLst/>
            </a:prstGeom>
            <a:solidFill>
              <a:schemeClr val="bg1">
                <a:alpha val="7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8" rIns="68576" bIns="34288">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zh-CN" sz="2000" b="1">
                <a:latin typeface="+mn-ea"/>
                <a:ea typeface="+mn-ea"/>
              </a:endParaRPr>
            </a:p>
            <a:p>
              <a:pPr>
                <a:spcBef>
                  <a:spcPct val="50000"/>
                </a:spcBef>
              </a:pPr>
              <a:endParaRPr lang="zh-CN" altLang="zh-CN" sz="2000" b="1">
                <a:latin typeface="+mn-ea"/>
                <a:ea typeface="+mn-ea"/>
              </a:endParaRPr>
            </a:p>
          </p:txBody>
        </p:sp>
        <p:sp>
          <p:nvSpPr>
            <p:cNvPr id="96" name="Text Box 98"/>
            <p:cNvSpPr txBox="1">
              <a:spLocks noChangeArrowheads="1"/>
            </p:cNvSpPr>
            <p:nvPr>
              <p:custDataLst>
                <p:tags r:id="rId7"/>
              </p:custDataLst>
            </p:nvPr>
          </p:nvSpPr>
          <p:spPr bwMode="auto">
            <a:xfrm>
              <a:off x="-1129" y="2445"/>
              <a:ext cx="829" cy="527"/>
            </a:xfrm>
            <a:prstGeom prst="rect">
              <a:avLst/>
            </a:prstGeom>
            <a:solidFill>
              <a:schemeClr val="bg1">
                <a:alpha val="7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8" rIns="68576" bIns="34288">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zh-CN" sz="2000" b="1">
                <a:latin typeface="+mn-ea"/>
                <a:ea typeface="+mn-ea"/>
              </a:endParaRPr>
            </a:p>
            <a:p>
              <a:pPr>
                <a:spcBef>
                  <a:spcPct val="50000"/>
                </a:spcBef>
              </a:pPr>
              <a:endParaRPr lang="zh-CN" altLang="zh-CN" sz="2000" b="1">
                <a:latin typeface="+mn-ea"/>
                <a:ea typeface="+mn-ea"/>
              </a:endParaRPr>
            </a:p>
          </p:txBody>
        </p:sp>
        <p:sp>
          <p:nvSpPr>
            <p:cNvPr id="99" name="Text Box 105"/>
            <p:cNvSpPr txBox="1">
              <a:spLocks noChangeArrowheads="1"/>
            </p:cNvSpPr>
            <p:nvPr>
              <p:custDataLst>
                <p:tags r:id="rId8"/>
              </p:custDataLst>
            </p:nvPr>
          </p:nvSpPr>
          <p:spPr bwMode="auto">
            <a:xfrm>
              <a:off x="217" y="1612"/>
              <a:ext cx="850" cy="527"/>
            </a:xfrm>
            <a:prstGeom prst="rect">
              <a:avLst/>
            </a:prstGeom>
            <a:solidFill>
              <a:schemeClr val="bg1">
                <a:alpha val="7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8" rIns="68576" bIns="34288">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zh-CN" sz="2000" b="1">
                <a:latin typeface="+mn-ea"/>
                <a:ea typeface="+mn-ea"/>
              </a:endParaRPr>
            </a:p>
            <a:p>
              <a:pPr>
                <a:spcBef>
                  <a:spcPct val="50000"/>
                </a:spcBef>
              </a:pPr>
              <a:endParaRPr lang="zh-CN" altLang="zh-CN" sz="2000" b="1">
                <a:latin typeface="+mn-ea"/>
                <a:ea typeface="+mn-ea"/>
              </a:endParaRPr>
            </a:p>
          </p:txBody>
        </p:sp>
        <p:sp>
          <p:nvSpPr>
            <p:cNvPr id="83" name="Rectangle 77"/>
            <p:cNvSpPr>
              <a:spLocks noChangeArrowheads="1"/>
            </p:cNvSpPr>
            <p:nvPr>
              <p:custDataLst>
                <p:tags r:id="rId9"/>
              </p:custDataLst>
            </p:nvPr>
          </p:nvSpPr>
          <p:spPr bwMode="auto">
            <a:xfrm>
              <a:off x="0" y="0"/>
              <a:ext cx="816"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6" tIns="34288" rIns="68576" bIns="34288"/>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sz="2400" b="1">
                <a:latin typeface="+mn-ea"/>
                <a:ea typeface="+mn-ea"/>
              </a:endParaRPr>
            </a:p>
          </p:txBody>
        </p:sp>
        <p:sp>
          <p:nvSpPr>
            <p:cNvPr id="157" name="Line 83"/>
            <p:cNvSpPr>
              <a:spLocks noChangeShapeType="1"/>
            </p:cNvSpPr>
            <p:nvPr>
              <p:custDataLst>
                <p:tags r:id="rId10"/>
              </p:custDataLst>
            </p:nvPr>
          </p:nvSpPr>
          <p:spPr bwMode="auto">
            <a:xfrm flipH="1">
              <a:off x="-1101" y="2292"/>
              <a:ext cx="2168" cy="0"/>
            </a:xfrm>
            <a:prstGeom prst="line">
              <a:avLst/>
            </a:prstGeom>
            <a:noFill/>
            <a:ln w="38100" cap="sq">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latin typeface="+mn-ea"/>
              </a:endParaRPr>
            </a:p>
          </p:txBody>
        </p:sp>
      </p:grpSp>
      <p:sp>
        <p:nvSpPr>
          <p:cNvPr id="139" name="Text Box 133"/>
          <p:cNvSpPr txBox="1">
            <a:spLocks noChangeArrowheads="1"/>
          </p:cNvSpPr>
          <p:nvPr>
            <p:custDataLst>
              <p:tags r:id="rId11"/>
            </p:custDataLst>
          </p:nvPr>
        </p:nvSpPr>
        <p:spPr bwMode="auto">
          <a:xfrm>
            <a:off x="9083466" y="3779761"/>
            <a:ext cx="1261006"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 </a:t>
            </a:r>
            <a:r>
              <a:rPr lang="en-US" altLang="zh-CN" sz="2400" b="1" smtClean="0">
                <a:solidFill>
                  <a:srgbClr val="0000FF"/>
                </a:solidFill>
                <a:latin typeface="+mn-ea"/>
                <a:ea typeface="+mn-ea"/>
              </a:rPr>
              <a:t>   </a:t>
            </a:r>
            <a:r>
              <a:rPr lang="zh-CN" altLang="zh-CN" sz="2400" b="1" smtClean="0">
                <a:solidFill>
                  <a:srgbClr val="0000FF"/>
                </a:solidFill>
                <a:latin typeface="+mn-ea"/>
                <a:ea typeface="+mn-ea"/>
              </a:rPr>
              <a:t>d</a:t>
            </a:r>
            <a:endParaRPr lang="zh-CN" altLang="zh-CN" sz="2400" b="1">
              <a:solidFill>
                <a:srgbClr val="0000FF"/>
              </a:solidFill>
              <a:latin typeface="+mn-ea"/>
              <a:ea typeface="+mn-ea"/>
            </a:endParaRPr>
          </a:p>
        </p:txBody>
      </p:sp>
      <p:sp>
        <p:nvSpPr>
          <p:cNvPr id="141" name="Text Box 135"/>
          <p:cNvSpPr txBox="1">
            <a:spLocks noChangeArrowheads="1"/>
          </p:cNvSpPr>
          <p:nvPr>
            <p:custDataLst>
              <p:tags r:id="rId12"/>
            </p:custDataLst>
          </p:nvPr>
        </p:nvSpPr>
        <p:spPr bwMode="auto">
          <a:xfrm>
            <a:off x="7619783" y="3803634"/>
            <a:ext cx="936641"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  </a:t>
            </a:r>
            <a:r>
              <a:rPr lang="en-US" altLang="zh-CN" sz="2400" b="1" smtClean="0">
                <a:solidFill>
                  <a:srgbClr val="0000FF"/>
                </a:solidFill>
                <a:latin typeface="+mn-ea"/>
                <a:ea typeface="+mn-ea"/>
              </a:rPr>
              <a:t>  </a:t>
            </a:r>
            <a:r>
              <a:rPr lang="zh-CN" altLang="zh-CN" sz="2400" b="1">
                <a:solidFill>
                  <a:srgbClr val="0000FF"/>
                </a:solidFill>
                <a:latin typeface="+mn-ea"/>
                <a:ea typeface="+mn-ea"/>
              </a:rPr>
              <a:t>D</a:t>
            </a:r>
            <a:endParaRPr lang="zh-CN" altLang="zh-CN" sz="2400" b="1">
              <a:solidFill>
                <a:srgbClr val="0000FF"/>
              </a:solidFill>
              <a:latin typeface="+mn-ea"/>
              <a:ea typeface="+mn-ea"/>
            </a:endParaRPr>
          </a:p>
        </p:txBody>
      </p:sp>
      <p:sp>
        <p:nvSpPr>
          <p:cNvPr id="140" name="Text Box 134"/>
          <p:cNvSpPr txBox="1">
            <a:spLocks noChangeArrowheads="1"/>
          </p:cNvSpPr>
          <p:nvPr>
            <p:custDataLst>
              <p:tags r:id="rId13"/>
            </p:custDataLst>
          </p:nvPr>
        </p:nvSpPr>
        <p:spPr bwMode="auto">
          <a:xfrm>
            <a:off x="9094561" y="5075905"/>
            <a:ext cx="1825975"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     </a:t>
            </a:r>
            <a:r>
              <a:rPr lang="zh-CN" altLang="zh-CN" sz="2400" b="1" smtClean="0">
                <a:solidFill>
                  <a:srgbClr val="0000FF"/>
                </a:solidFill>
                <a:latin typeface="+mn-ea"/>
                <a:ea typeface="+mn-ea"/>
              </a:rPr>
              <a:t>d</a:t>
            </a:r>
            <a:r>
              <a:rPr lang="en-US" altLang="zh-CN" sz="2400" b="1" smtClean="0">
                <a:solidFill>
                  <a:srgbClr val="0000FF"/>
                </a:solidFill>
                <a:latin typeface="+mn-ea"/>
                <a:ea typeface="+mn-ea"/>
              </a:rPr>
              <a:t> </a:t>
            </a:r>
            <a:endParaRPr lang="zh-CN" altLang="zh-CN" sz="2400" b="1">
              <a:solidFill>
                <a:srgbClr val="0000FF"/>
              </a:solidFill>
              <a:latin typeface="+mn-ea"/>
              <a:ea typeface="+mn-ea"/>
            </a:endParaRPr>
          </a:p>
        </p:txBody>
      </p:sp>
      <p:sp>
        <p:nvSpPr>
          <p:cNvPr id="6" name="Text Box 12"/>
          <p:cNvSpPr txBox="1">
            <a:spLocks noChangeArrowheads="1"/>
          </p:cNvSpPr>
          <p:nvPr>
            <p:custDataLst>
              <p:tags r:id="rId14"/>
            </p:custDataLst>
          </p:nvPr>
        </p:nvSpPr>
        <p:spPr bwMode="auto">
          <a:xfrm>
            <a:off x="1170940" y="1235710"/>
            <a:ext cx="10716260" cy="509270"/>
          </a:xfrm>
          <a:prstGeom prst="rect">
            <a:avLst/>
          </a:prstGeom>
          <a:noFill/>
          <a:ln w="25400">
            <a:noFill/>
            <a:miter lim="800000"/>
          </a:ln>
          <a:effectLst/>
        </p:spPr>
        <p:txBody>
          <a:bodyPr wrap="square" lIns="75729" tIns="39465" rIns="75729" bIns="39465">
            <a:spAutoFit/>
          </a:bodyPr>
          <a:lstStyle>
            <a:lvl1pPr>
              <a:lnSpc>
                <a:spcPct val="90000"/>
              </a:lnSpc>
              <a:spcBef>
                <a:spcPts val="1000"/>
              </a:spcBef>
              <a:buFont typeface="Arial" panose="020b0604020202020204" pitchFamily="34" charset="0"/>
              <a:buChar char="•"/>
              <a:defRPr sz="2800">
                <a:solidFill>
                  <a:schemeClr val="tx1"/>
                </a:solidFill>
                <a:latin typeface="Calibri"/>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楷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楷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楷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楷体" panose="02010609060101010101" pitchFamily="49" charset="-122"/>
              </a:defRPr>
            </a:lvl9pPr>
          </a:lstStyle>
          <a:p>
            <a:pPr eaLnBrk="1" hangingPunct="1">
              <a:lnSpc>
                <a:spcPct val="100000"/>
              </a:lnSpc>
              <a:spcBef>
                <a:spcPct val="0"/>
              </a:spcBef>
              <a:buFont typeface="Arial" panose="020b0604020202020204" pitchFamily="34" charset="0"/>
              <a:buNone/>
            </a:pPr>
            <a:r>
              <a:rPr lang="en-US" altLang="zh-CN" b="1" smtClean="0">
                <a:solidFill>
                  <a:srgbClr val="FF0000"/>
                </a:solidFill>
                <a:latin typeface="+mn-ea"/>
                <a:ea typeface="+mn-ea"/>
                <a:sym typeface="Arial" panose="020b0604020202020204" pitchFamily="34" charset="0"/>
              </a:rPr>
              <a:t>    </a:t>
            </a:r>
            <a:r>
              <a:rPr lang="zh-CN" altLang="en-US" b="1" smtClean="0">
                <a:solidFill>
                  <a:srgbClr val="FF0000"/>
                </a:solidFill>
                <a:latin typeface="+mn-ea"/>
                <a:ea typeface="+mn-ea"/>
                <a:sym typeface="Arial" panose="020b0604020202020204" pitchFamily="34" charset="0"/>
              </a:rPr>
              <a:t>在</a:t>
            </a:r>
            <a:r>
              <a:rPr lang="zh-CN" altLang="en-US" b="1">
                <a:solidFill>
                  <a:srgbClr val="FF0000"/>
                </a:solidFill>
                <a:latin typeface="+mn-ea"/>
                <a:ea typeface="+mn-ea"/>
                <a:sym typeface="Arial" panose="020b0604020202020204" pitchFamily="34" charset="0"/>
              </a:rPr>
              <a:t>染色体上标注基因符号</a:t>
            </a:r>
            <a:r>
              <a:rPr lang="zh-CN" altLang="en-US" b="1">
                <a:latin typeface="+mn-ea"/>
                <a:ea typeface="+mn-ea"/>
                <a:sym typeface="Arial" panose="020b0604020202020204" pitchFamily="34" charset="0"/>
              </a:rPr>
              <a:t>，解释</a:t>
            </a:r>
            <a:r>
              <a:rPr lang="zh-CN" altLang="en-US" b="1" smtClean="0">
                <a:latin typeface="+mn-ea"/>
                <a:ea typeface="+mn-ea"/>
                <a:sym typeface="Arial" panose="020b0604020202020204" pitchFamily="34" charset="0"/>
              </a:rPr>
              <a:t>孟德尔一对相对性状的</a:t>
            </a:r>
            <a:r>
              <a:rPr lang="zh-CN" altLang="en-US" b="1">
                <a:latin typeface="+mn-ea"/>
                <a:ea typeface="+mn-ea"/>
                <a:sym typeface="Arial" panose="020b0604020202020204" pitchFamily="34" charset="0"/>
              </a:rPr>
              <a:t>杂交实验</a:t>
            </a:r>
            <a:endParaRPr lang="zh-CN" altLang="en-US" b="1">
              <a:latin typeface="+mn-ea"/>
              <a:ea typeface="+mn-ea"/>
              <a:sym typeface="Arial" panose="020b0604020202020204" pitchFamily="34" charset="0"/>
            </a:endParaRPr>
          </a:p>
        </p:txBody>
      </p:sp>
      <p:sp>
        <p:nvSpPr>
          <p:cNvPr id="25" name="Text Box 19"/>
          <p:cNvSpPr txBox="1">
            <a:spLocks noChangeArrowheads="1"/>
          </p:cNvSpPr>
          <p:nvPr>
            <p:custDataLst>
              <p:tags r:id="rId15"/>
            </p:custDataLst>
          </p:nvPr>
        </p:nvSpPr>
        <p:spPr bwMode="auto">
          <a:xfrm>
            <a:off x="2242157" y="4480822"/>
            <a:ext cx="571500"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zh-CN" sz="2400" b="1">
                <a:latin typeface="+mn-ea"/>
                <a:ea typeface="+mn-ea"/>
                <a:cs typeface="Times New Roman" panose="02020603050405020304" pitchFamily="18" charset="0"/>
              </a:rPr>
              <a:t>×</a:t>
            </a:r>
            <a:endParaRPr lang="zh-CN" altLang="zh-CN" sz="2400" b="1">
              <a:latin typeface="+mn-ea"/>
              <a:ea typeface="+mn-ea"/>
            </a:endParaRPr>
          </a:p>
        </p:txBody>
      </p:sp>
      <p:grpSp>
        <p:nvGrpSpPr>
          <p:cNvPr id="26" name="Group 20"/>
          <p:cNvGrpSpPr/>
          <p:nvPr>
            <p:custDataLst>
              <p:tags r:id="rId16"/>
            </p:custDataLst>
          </p:nvPr>
        </p:nvGrpSpPr>
        <p:grpSpPr>
          <a:xfrm>
            <a:off x="2895370" y="3176353"/>
            <a:ext cx="767952" cy="806451"/>
            <a:chOff x="-983" y="207"/>
            <a:chExt cx="645" cy="508"/>
          </a:xfrm>
        </p:grpSpPr>
        <p:sp>
          <p:nvSpPr>
            <p:cNvPr id="27" name="Line 21"/>
            <p:cNvSpPr>
              <a:spLocks noChangeShapeType="1"/>
            </p:cNvSpPr>
            <p:nvPr>
              <p:custDataLst>
                <p:tags r:id="rId17"/>
              </p:custDataLst>
            </p:nvPr>
          </p:nvSpPr>
          <p:spPr bwMode="auto">
            <a:xfrm>
              <a:off x="-949" y="439"/>
              <a:ext cx="578" cy="0"/>
            </a:xfrm>
            <a:prstGeom prst="line">
              <a:avLst/>
            </a:prstGeom>
            <a:noFill/>
            <a:ln w="5715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latin typeface="+mn-ea"/>
              </a:endParaRPr>
            </a:p>
          </p:txBody>
        </p:sp>
        <p:sp>
          <p:nvSpPr>
            <p:cNvPr id="28" name="Text Box 22"/>
            <p:cNvSpPr txBox="1">
              <a:spLocks noChangeArrowheads="1"/>
            </p:cNvSpPr>
            <p:nvPr>
              <p:custDataLst>
                <p:tags r:id="rId18"/>
              </p:custDataLst>
            </p:nvPr>
          </p:nvSpPr>
          <p:spPr bwMode="auto">
            <a:xfrm>
              <a:off x="-983" y="207"/>
              <a:ext cx="645"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8" rIns="68576" bIns="34288">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smtClean="0">
                  <a:latin typeface="+mn-ea"/>
                  <a:ea typeface="+mn-ea"/>
                </a:rPr>
                <a:t>减数</a:t>
              </a:r>
              <a:r>
                <a:rPr lang="zh-CN" altLang="en-US" sz="2400" b="1" smtClean="0">
                  <a:latin typeface="+mn-ea"/>
                  <a:ea typeface="+mn-ea"/>
                </a:rPr>
                <a:t>分裂</a:t>
              </a:r>
              <a:endParaRPr lang="zh-CN" altLang="zh-CN" sz="2400" b="1">
                <a:latin typeface="+mn-ea"/>
                <a:ea typeface="+mn-ea"/>
              </a:endParaRPr>
            </a:p>
          </p:txBody>
        </p:sp>
      </p:grpSp>
      <p:sp>
        <p:nvSpPr>
          <p:cNvPr id="40" name="Text Box 34"/>
          <p:cNvSpPr txBox="1">
            <a:spLocks noChangeArrowheads="1"/>
          </p:cNvSpPr>
          <p:nvPr>
            <p:custDataLst>
              <p:tags r:id="rId19"/>
            </p:custDataLst>
          </p:nvPr>
        </p:nvSpPr>
        <p:spPr bwMode="auto">
          <a:xfrm>
            <a:off x="4511824" y="4161867"/>
            <a:ext cx="784540" cy="999490"/>
          </a:xfrm>
          <a:prstGeom prst="rect">
            <a:avLst/>
          </a:prstGeom>
          <a:solidFill>
            <a:schemeClr val="bg1">
              <a:alpha val="70000"/>
            </a:schemeClr>
          </a:solidFill>
          <a:ln w="19050">
            <a:solidFill>
              <a:srgbClr val="002060"/>
            </a:solidFill>
            <a:miter lim="800000"/>
          </a:ln>
          <a:effec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zh-CN" sz="2400" b="1">
              <a:latin typeface="+mn-ea"/>
              <a:ea typeface="+mn-ea"/>
            </a:endParaRPr>
          </a:p>
          <a:p>
            <a:pPr>
              <a:spcBef>
                <a:spcPct val="50000"/>
              </a:spcBef>
            </a:pPr>
            <a:endParaRPr lang="zh-CN" altLang="zh-CN" sz="2400" b="1">
              <a:latin typeface="+mn-ea"/>
              <a:ea typeface="+mn-ea"/>
            </a:endParaRPr>
          </a:p>
        </p:txBody>
      </p:sp>
      <p:sp>
        <p:nvSpPr>
          <p:cNvPr id="47" name="Line 41"/>
          <p:cNvSpPr>
            <a:spLocks noChangeShapeType="1"/>
          </p:cNvSpPr>
          <p:nvPr>
            <p:custDataLst>
              <p:tags r:id="rId20"/>
            </p:custDataLst>
          </p:nvPr>
        </p:nvSpPr>
        <p:spPr bwMode="auto">
          <a:xfrm>
            <a:off x="4185918" y="3708402"/>
            <a:ext cx="331625" cy="437120"/>
          </a:xfrm>
          <a:prstGeom prst="line">
            <a:avLst/>
          </a:prstGeom>
          <a:noFill/>
          <a:ln w="5715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393" tIns="51197" rIns="102393" bIns="51197"/>
          <a:lstStyle/>
          <a:p>
            <a:endParaRPr lang="zh-CN" altLang="en-US" sz="2400" b="1">
              <a:latin typeface="+mn-ea"/>
            </a:endParaRPr>
          </a:p>
        </p:txBody>
      </p:sp>
      <p:sp>
        <p:nvSpPr>
          <p:cNvPr id="48" name="Line 42"/>
          <p:cNvSpPr>
            <a:spLocks noChangeShapeType="1"/>
          </p:cNvSpPr>
          <p:nvPr>
            <p:custDataLst>
              <p:tags r:id="rId21"/>
            </p:custDataLst>
          </p:nvPr>
        </p:nvSpPr>
        <p:spPr bwMode="auto">
          <a:xfrm flipV="1">
            <a:off x="4221379" y="5325910"/>
            <a:ext cx="296164" cy="457626"/>
          </a:xfrm>
          <a:prstGeom prst="line">
            <a:avLst/>
          </a:prstGeom>
          <a:noFill/>
          <a:ln w="5715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393" tIns="51197" rIns="102393" bIns="51197"/>
          <a:lstStyle/>
          <a:p>
            <a:endParaRPr lang="zh-CN" altLang="en-US" sz="2400" b="1">
              <a:latin typeface="+mn-ea"/>
            </a:endParaRPr>
          </a:p>
        </p:txBody>
      </p:sp>
      <p:sp>
        <p:nvSpPr>
          <p:cNvPr id="49" name="Text Box 43"/>
          <p:cNvSpPr txBox="1">
            <a:spLocks noChangeArrowheads="1"/>
          </p:cNvSpPr>
          <p:nvPr>
            <p:custDataLst>
              <p:tags r:id="rId22"/>
            </p:custDataLst>
          </p:nvPr>
        </p:nvSpPr>
        <p:spPr bwMode="auto">
          <a:xfrm>
            <a:off x="4124092" y="4165211"/>
            <a:ext cx="459740" cy="151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000" b="1" smtClean="0">
                <a:latin typeface="+mn-ea"/>
                <a:ea typeface="+mn-ea"/>
              </a:rPr>
              <a:t>受精作用</a:t>
            </a:r>
            <a:endParaRPr lang="zh-CN" altLang="zh-CN" sz="2000" b="1">
              <a:latin typeface="+mn-ea"/>
              <a:ea typeface="+mn-ea"/>
            </a:endParaRPr>
          </a:p>
        </p:txBody>
      </p:sp>
      <p:grpSp>
        <p:nvGrpSpPr>
          <p:cNvPr id="50" name="Group 44"/>
          <p:cNvGrpSpPr/>
          <p:nvPr>
            <p:custDataLst>
              <p:tags r:id="rId23"/>
            </p:custDataLst>
          </p:nvPr>
        </p:nvGrpSpPr>
        <p:grpSpPr>
          <a:xfrm>
            <a:off x="2855202" y="5491379"/>
            <a:ext cx="849432" cy="806451"/>
            <a:chOff x="-618" y="-446"/>
            <a:chExt cx="732" cy="508"/>
          </a:xfrm>
        </p:grpSpPr>
        <p:sp>
          <p:nvSpPr>
            <p:cNvPr id="51" name="Line 45"/>
            <p:cNvSpPr>
              <a:spLocks noChangeShapeType="1"/>
            </p:cNvSpPr>
            <p:nvPr>
              <p:custDataLst>
                <p:tags r:id="rId24"/>
              </p:custDataLst>
            </p:nvPr>
          </p:nvSpPr>
          <p:spPr bwMode="auto">
            <a:xfrm flipV="1">
              <a:off x="-549" y="-235"/>
              <a:ext cx="594" cy="0"/>
            </a:xfrm>
            <a:prstGeom prst="line">
              <a:avLst/>
            </a:prstGeom>
            <a:noFill/>
            <a:ln w="5715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latin typeface="+mn-ea"/>
              </a:endParaRPr>
            </a:p>
          </p:txBody>
        </p:sp>
        <p:sp>
          <p:nvSpPr>
            <p:cNvPr id="52" name="Text Box 46"/>
            <p:cNvSpPr txBox="1">
              <a:spLocks noChangeArrowheads="1"/>
            </p:cNvSpPr>
            <p:nvPr>
              <p:custDataLst>
                <p:tags r:id="rId25"/>
              </p:custDataLst>
            </p:nvPr>
          </p:nvSpPr>
          <p:spPr bwMode="auto">
            <a:xfrm>
              <a:off x="-618" y="-446"/>
              <a:ext cx="732"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8" rIns="68576" bIns="34288">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smtClean="0">
                  <a:latin typeface="+mn-ea"/>
                  <a:ea typeface="+mn-ea"/>
                </a:rPr>
                <a:t>减数</a:t>
              </a:r>
              <a:r>
                <a:rPr lang="zh-CN" altLang="en-US" sz="2400" b="1" smtClean="0">
                  <a:latin typeface="+mn-ea"/>
                  <a:ea typeface="+mn-ea"/>
                </a:rPr>
                <a:t>分裂</a:t>
              </a:r>
              <a:endParaRPr lang="zh-CN" altLang="zh-CN" sz="2400" b="1">
                <a:latin typeface="+mn-ea"/>
                <a:ea typeface="+mn-ea"/>
              </a:endParaRPr>
            </a:p>
          </p:txBody>
        </p:sp>
      </p:grpSp>
      <p:sp>
        <p:nvSpPr>
          <p:cNvPr id="54" name="Text Box 48"/>
          <p:cNvSpPr txBox="1">
            <a:spLocks noChangeArrowheads="1"/>
          </p:cNvSpPr>
          <p:nvPr>
            <p:custDataLst>
              <p:tags r:id="rId26"/>
            </p:custDataLst>
          </p:nvPr>
        </p:nvSpPr>
        <p:spPr bwMode="auto">
          <a:xfrm>
            <a:off x="5214625" y="4299288"/>
            <a:ext cx="521335" cy="71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smtClean="0">
                <a:latin typeface="+mn-ea"/>
                <a:ea typeface="+mn-ea"/>
              </a:rPr>
              <a:t>高茎</a:t>
            </a:r>
            <a:endParaRPr lang="zh-CN" altLang="zh-CN" sz="2400" b="1">
              <a:latin typeface="+mn-ea"/>
              <a:ea typeface="+mn-ea"/>
            </a:endParaRPr>
          </a:p>
        </p:txBody>
      </p:sp>
      <p:grpSp>
        <p:nvGrpSpPr>
          <p:cNvPr id="122" name="Group 116"/>
          <p:cNvGrpSpPr/>
          <p:nvPr>
            <p:custDataLst>
              <p:tags r:id="rId27"/>
            </p:custDataLst>
          </p:nvPr>
        </p:nvGrpSpPr>
        <p:grpSpPr>
          <a:xfrm rot="5400000">
            <a:off x="6868775" y="3008147"/>
            <a:ext cx="531778" cy="667768"/>
            <a:chExt cx="336" cy="336"/>
          </a:xfrm>
        </p:grpSpPr>
        <p:sp>
          <p:nvSpPr>
            <p:cNvPr id="123" name="Line 117"/>
            <p:cNvSpPr>
              <a:spLocks noChangeShapeType="1"/>
            </p:cNvSpPr>
            <p:nvPr>
              <p:custDataLst>
                <p:tags r:id="rId28"/>
              </p:custDataLst>
            </p:nvPr>
          </p:nvSpPr>
          <p:spPr bwMode="auto">
            <a:xfrm>
              <a:off x="0" y="336"/>
              <a:ext cx="336" cy="0"/>
            </a:xfrm>
            <a:prstGeom prst="line">
              <a:avLst/>
            </a:prstGeom>
            <a:noFill/>
            <a:ln w="5715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latin typeface="+mn-ea"/>
              </a:endParaRPr>
            </a:p>
          </p:txBody>
        </p:sp>
        <p:sp>
          <p:nvSpPr>
            <p:cNvPr id="124" name="Line 118"/>
            <p:cNvSpPr>
              <a:spLocks noChangeShapeType="1"/>
            </p:cNvSpPr>
            <p:nvPr>
              <p:custDataLst>
                <p:tags r:id="rId29"/>
              </p:custDataLst>
            </p:nvPr>
          </p:nvSpPr>
          <p:spPr bwMode="auto">
            <a:xfrm flipH="1" flipV="1">
              <a:off x="0" y="0"/>
              <a:ext cx="0" cy="336"/>
            </a:xfrm>
            <a:prstGeom prst="line">
              <a:avLst/>
            </a:prstGeom>
            <a:noFill/>
            <a:ln w="5715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latin typeface="+mn-ea"/>
              </a:endParaRPr>
            </a:p>
          </p:txBody>
        </p:sp>
      </p:grpSp>
      <p:sp>
        <p:nvSpPr>
          <p:cNvPr id="125" name="Text Box 119"/>
          <p:cNvSpPr txBox="1">
            <a:spLocks noChangeArrowheads="1"/>
          </p:cNvSpPr>
          <p:nvPr>
            <p:custDataLst>
              <p:tags r:id="rId30"/>
            </p:custDataLst>
          </p:nvPr>
        </p:nvSpPr>
        <p:spPr bwMode="auto">
          <a:xfrm>
            <a:off x="2209854" y="2170669"/>
            <a:ext cx="571500"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zh-CN" sz="2400" b="1">
                <a:latin typeface="+mn-ea"/>
                <a:ea typeface="+mn-ea"/>
              </a:rPr>
              <a:t>P</a:t>
            </a:r>
            <a:endParaRPr lang="zh-CN" altLang="zh-CN" sz="2400" b="1">
              <a:latin typeface="+mn-ea"/>
              <a:ea typeface="+mn-ea"/>
            </a:endParaRPr>
          </a:p>
        </p:txBody>
      </p:sp>
      <p:sp>
        <p:nvSpPr>
          <p:cNvPr id="126" name="Text Box 120"/>
          <p:cNvSpPr txBox="1">
            <a:spLocks noChangeArrowheads="1"/>
          </p:cNvSpPr>
          <p:nvPr>
            <p:custDataLst>
              <p:tags r:id="rId31"/>
            </p:custDataLst>
          </p:nvPr>
        </p:nvSpPr>
        <p:spPr bwMode="auto">
          <a:xfrm>
            <a:off x="3453274" y="2204324"/>
            <a:ext cx="800100"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zh-CN" sz="2400" b="1">
                <a:latin typeface="+mn-ea"/>
                <a:ea typeface="+mn-ea"/>
              </a:rPr>
              <a:t>配子</a:t>
            </a:r>
            <a:endParaRPr lang="zh-CN" altLang="zh-CN" sz="2400" b="1">
              <a:latin typeface="+mn-ea"/>
              <a:ea typeface="+mn-ea"/>
            </a:endParaRPr>
          </a:p>
        </p:txBody>
      </p:sp>
      <p:sp>
        <p:nvSpPr>
          <p:cNvPr id="127" name="Text Box 121"/>
          <p:cNvSpPr txBox="1">
            <a:spLocks noChangeArrowheads="1"/>
          </p:cNvSpPr>
          <p:nvPr>
            <p:custDataLst>
              <p:tags r:id="rId32"/>
            </p:custDataLst>
          </p:nvPr>
        </p:nvSpPr>
        <p:spPr bwMode="auto">
          <a:xfrm>
            <a:off x="4589666" y="2204324"/>
            <a:ext cx="498155"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latin typeface="+mn-ea"/>
                <a:ea typeface="+mn-ea"/>
              </a:rPr>
              <a:t>F</a:t>
            </a:r>
            <a:r>
              <a:rPr lang="zh-CN" altLang="zh-CN" sz="2400" b="1" baseline="-25000">
                <a:latin typeface="+mn-ea"/>
                <a:ea typeface="+mn-ea"/>
              </a:rPr>
              <a:t>1</a:t>
            </a:r>
            <a:endParaRPr lang="zh-CN" altLang="zh-CN" sz="2400" b="1" baseline="-25000">
              <a:latin typeface="+mn-ea"/>
              <a:ea typeface="+mn-ea"/>
            </a:endParaRPr>
          </a:p>
        </p:txBody>
      </p:sp>
      <p:sp>
        <p:nvSpPr>
          <p:cNvPr id="128" name="Text Box 122"/>
          <p:cNvSpPr txBox="1">
            <a:spLocks noChangeArrowheads="1"/>
          </p:cNvSpPr>
          <p:nvPr>
            <p:custDataLst>
              <p:tags r:id="rId33"/>
            </p:custDataLst>
          </p:nvPr>
        </p:nvSpPr>
        <p:spPr bwMode="auto">
          <a:xfrm>
            <a:off x="6406901" y="2170669"/>
            <a:ext cx="1561307"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latin typeface="+mn-ea"/>
                <a:ea typeface="+mn-ea"/>
              </a:rPr>
              <a:t>F</a:t>
            </a:r>
            <a:r>
              <a:rPr lang="zh-CN" altLang="zh-CN" sz="2400" b="1" baseline="-25000">
                <a:latin typeface="+mn-ea"/>
                <a:ea typeface="+mn-ea"/>
              </a:rPr>
              <a:t>1</a:t>
            </a:r>
            <a:r>
              <a:rPr lang="zh-CN" altLang="zh-CN" sz="2400" b="1">
                <a:latin typeface="+mn-ea"/>
                <a:ea typeface="+mn-ea"/>
              </a:rPr>
              <a:t>配子</a:t>
            </a:r>
            <a:endParaRPr lang="zh-CN" altLang="zh-CN" sz="2400" b="1">
              <a:latin typeface="+mn-ea"/>
              <a:ea typeface="+mn-ea"/>
            </a:endParaRPr>
          </a:p>
        </p:txBody>
      </p:sp>
      <p:sp>
        <p:nvSpPr>
          <p:cNvPr id="133" name="Text Box 127"/>
          <p:cNvSpPr txBox="1">
            <a:spLocks noChangeArrowheads="1"/>
          </p:cNvSpPr>
          <p:nvPr>
            <p:custDataLst>
              <p:tags r:id="rId34"/>
            </p:custDataLst>
          </p:nvPr>
        </p:nvSpPr>
        <p:spPr bwMode="auto">
          <a:xfrm>
            <a:off x="4511824" y="4226633"/>
            <a:ext cx="1029182"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a:solidFill>
                  <a:srgbClr val="0000FF"/>
                </a:solidFill>
                <a:latin typeface="+mn-ea"/>
                <a:ea typeface="+mn-ea"/>
              </a:rPr>
              <a:t>D   </a:t>
            </a:r>
            <a:r>
              <a:rPr lang="zh-CN" altLang="en-US" sz="2400" b="1" smtClean="0">
                <a:solidFill>
                  <a:srgbClr val="0000FF"/>
                </a:solidFill>
                <a:latin typeface="+mn-ea"/>
                <a:ea typeface="+mn-ea"/>
              </a:rPr>
              <a:t>d</a:t>
            </a:r>
            <a:endParaRPr lang="zh-CN" altLang="en-US" sz="2400" b="1">
              <a:solidFill>
                <a:srgbClr val="0000FF"/>
              </a:solidFill>
              <a:latin typeface="+mn-ea"/>
              <a:ea typeface="+mn-ea"/>
            </a:endParaRPr>
          </a:p>
        </p:txBody>
      </p:sp>
      <p:sp>
        <p:nvSpPr>
          <p:cNvPr id="144" name="Text Box 138"/>
          <p:cNvSpPr txBox="1">
            <a:spLocks noChangeArrowheads="1"/>
          </p:cNvSpPr>
          <p:nvPr>
            <p:custDataLst>
              <p:tags r:id="rId35"/>
            </p:custDataLst>
          </p:nvPr>
        </p:nvSpPr>
        <p:spPr bwMode="auto">
          <a:xfrm>
            <a:off x="8343563" y="2203935"/>
            <a:ext cx="796326"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latin typeface="+mn-ea"/>
                <a:ea typeface="+mn-ea"/>
              </a:rPr>
              <a:t>F</a:t>
            </a:r>
            <a:r>
              <a:rPr lang="zh-CN" altLang="zh-CN" sz="2400" b="1" baseline="-25000">
                <a:latin typeface="+mn-ea"/>
                <a:ea typeface="+mn-ea"/>
              </a:rPr>
              <a:t>2</a:t>
            </a:r>
            <a:endParaRPr lang="zh-CN" altLang="zh-CN" sz="2400" b="1" baseline="-25000">
              <a:latin typeface="+mn-ea"/>
              <a:ea typeface="+mn-ea"/>
            </a:endParaRPr>
          </a:p>
        </p:txBody>
      </p:sp>
      <p:grpSp>
        <p:nvGrpSpPr>
          <p:cNvPr id="145" name="Group 139"/>
          <p:cNvGrpSpPr/>
          <p:nvPr>
            <p:custDataLst>
              <p:tags r:id="rId36"/>
            </p:custDataLst>
          </p:nvPr>
        </p:nvGrpSpPr>
        <p:grpSpPr>
          <a:xfrm>
            <a:off x="6999451" y="2642457"/>
            <a:ext cx="206069" cy="420497"/>
            <a:chExt cx="192" cy="336"/>
          </a:xfrm>
        </p:grpSpPr>
        <p:sp>
          <p:nvSpPr>
            <p:cNvPr id="146" name="Oval 140"/>
            <p:cNvSpPr>
              <a:spLocks noChangeArrowheads="1"/>
            </p:cNvSpPr>
            <p:nvPr>
              <p:custDataLst>
                <p:tags r:id="rId37"/>
              </p:custDataLst>
            </p:nvPr>
          </p:nvSpPr>
          <p:spPr bwMode="auto">
            <a:xfrm>
              <a:off x="24" y="0"/>
              <a:ext cx="144" cy="144"/>
            </a:xfrm>
            <a:prstGeom prst="ellipse">
              <a:avLst/>
            </a:prstGeom>
            <a:noFill/>
            <a:ln w="50800">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000" b="1">
                <a:latin typeface="+mn-ea"/>
                <a:ea typeface="+mn-ea"/>
              </a:endParaRPr>
            </a:p>
          </p:txBody>
        </p:sp>
        <p:grpSp>
          <p:nvGrpSpPr>
            <p:cNvPr id="147" name="Group 141"/>
            <p:cNvGrpSpPr/>
            <p:nvPr>
              <p:custDataLst>
                <p:tags r:id="rId38"/>
              </p:custDataLst>
            </p:nvPr>
          </p:nvGrpSpPr>
          <p:grpSpPr>
            <a:xfrm>
              <a:off x="0" y="144"/>
              <a:ext cx="192" cy="192"/>
              <a:chExt cx="192" cy="192"/>
            </a:xfrm>
          </p:grpSpPr>
          <p:sp>
            <p:nvSpPr>
              <p:cNvPr id="148" name="Line 142"/>
              <p:cNvSpPr>
                <a:spLocks noChangeShapeType="1"/>
              </p:cNvSpPr>
              <p:nvPr>
                <p:custDataLst>
                  <p:tags r:id="rId39"/>
                </p:custDataLst>
              </p:nvPr>
            </p:nvSpPr>
            <p:spPr bwMode="auto">
              <a:xfrm>
                <a:off x="0" y="96"/>
                <a:ext cx="192" cy="0"/>
              </a:xfrm>
              <a:prstGeom prst="line">
                <a:avLst/>
              </a:prstGeom>
              <a:noFill/>
              <a:ln w="50800">
                <a:solidFill>
                  <a:srgbClr val="FF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b="1">
                  <a:latin typeface="+mn-ea"/>
                </a:endParaRPr>
              </a:p>
            </p:txBody>
          </p:sp>
          <p:sp>
            <p:nvSpPr>
              <p:cNvPr id="149" name="Line 143"/>
              <p:cNvSpPr>
                <a:spLocks noChangeShapeType="1"/>
              </p:cNvSpPr>
              <p:nvPr>
                <p:custDataLst>
                  <p:tags r:id="rId40"/>
                </p:custDataLst>
              </p:nvPr>
            </p:nvSpPr>
            <p:spPr bwMode="auto">
              <a:xfrm flipH="1">
                <a:off x="96" y="0"/>
                <a:ext cx="0" cy="192"/>
              </a:xfrm>
              <a:prstGeom prst="line">
                <a:avLst/>
              </a:prstGeom>
              <a:noFill/>
              <a:ln w="50800">
                <a:solidFill>
                  <a:srgbClr val="FF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b="1">
                  <a:latin typeface="+mn-ea"/>
                </a:endParaRPr>
              </a:p>
            </p:txBody>
          </p:sp>
        </p:grpSp>
      </p:grpSp>
      <p:grpSp>
        <p:nvGrpSpPr>
          <p:cNvPr id="150" name="Group 144"/>
          <p:cNvGrpSpPr/>
          <p:nvPr>
            <p:custDataLst>
              <p:tags r:id="rId41"/>
            </p:custDataLst>
          </p:nvPr>
        </p:nvGrpSpPr>
        <p:grpSpPr>
          <a:xfrm>
            <a:off x="6456040" y="3098718"/>
            <a:ext cx="292463" cy="389950"/>
            <a:chExt cx="288" cy="288"/>
          </a:xfrm>
        </p:grpSpPr>
        <p:sp>
          <p:nvSpPr>
            <p:cNvPr id="151" name="Oval 145"/>
            <p:cNvSpPr>
              <a:spLocks noChangeArrowheads="1"/>
            </p:cNvSpPr>
            <p:nvPr>
              <p:custDataLst>
                <p:tags r:id="rId42"/>
              </p:custDataLst>
            </p:nvPr>
          </p:nvSpPr>
          <p:spPr bwMode="auto">
            <a:xfrm>
              <a:off x="0" y="144"/>
              <a:ext cx="144" cy="144"/>
            </a:xfrm>
            <a:prstGeom prst="ellipse">
              <a:avLst/>
            </a:prstGeom>
            <a:noFill/>
            <a:ln w="50800">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b="1">
                <a:latin typeface="+mn-ea"/>
                <a:ea typeface="+mn-ea"/>
              </a:endParaRPr>
            </a:p>
          </p:txBody>
        </p:sp>
        <p:sp>
          <p:nvSpPr>
            <p:cNvPr id="152" name="未知"/>
            <p:cNvSpPr/>
            <p:nvPr>
              <p:custDataLst>
                <p:tags r:id="rId43"/>
              </p:custDataLst>
            </p:nvPr>
          </p:nvSpPr>
          <p:spPr bwMode="auto">
            <a:xfrm>
              <a:off x="122" y="0"/>
              <a:ext cx="166" cy="167"/>
            </a:xfrm>
            <a:custGeom>
              <a:gdLst>
                <a:gd name="T0" fmla="*/ 0 w 214"/>
                <a:gd name="T1" fmla="*/ 167 h 215"/>
                <a:gd name="T2" fmla="*/ 166 w 214"/>
                <a:gd name="T3" fmla="*/ 0 h 215"/>
                <a:gd name="T4" fmla="*/ 0 60000 65536"/>
                <a:gd name="T5" fmla="*/ 0 60000 65536"/>
              </a:gdLst>
              <a:cxnLst>
                <a:cxn ang="T4">
                  <a:pos x="T0" y="T1"/>
                </a:cxn>
                <a:cxn ang="T5">
                  <a:pos x="T2" y="T3"/>
                </a:cxn>
              </a:cxnLst>
              <a:rect l="0" t="0" r="r" b="b"/>
              <a:pathLst>
                <a:path w="214" h="215">
                  <a:moveTo>
                    <a:pt x="0" y="215"/>
                  </a:moveTo>
                  <a:lnTo>
                    <a:pt x="214" y="0"/>
                  </a:lnTo>
                </a:path>
              </a:pathLst>
            </a:custGeom>
            <a:noFill/>
            <a:ln w="50800" cap="flat" cmpd="sng">
              <a:solidFill>
                <a:srgbClr val="FF0000"/>
              </a:solidFill>
              <a:miter lim="800000"/>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400" b="1">
                <a:latin typeface="+mn-ea"/>
              </a:endParaRPr>
            </a:p>
          </p:txBody>
        </p:sp>
      </p:grpSp>
      <p:grpSp>
        <p:nvGrpSpPr>
          <p:cNvPr id="12" name="组合 11"/>
          <p:cNvGrpSpPr/>
          <p:nvPr>
            <p:custDataLst>
              <p:tags r:id="rId44"/>
            </p:custDataLst>
          </p:nvPr>
        </p:nvGrpSpPr>
        <p:grpSpPr>
          <a:xfrm>
            <a:off x="1703512" y="5378761"/>
            <a:ext cx="1232339" cy="951230"/>
            <a:chOff x="566687" y="1734008"/>
            <a:chExt cx="1232339" cy="951230"/>
          </a:xfrm>
        </p:grpSpPr>
        <p:sp>
          <p:nvSpPr>
            <p:cNvPr id="8" name="Text Box 4"/>
            <p:cNvSpPr txBox="1">
              <a:spLocks noChangeArrowheads="1"/>
            </p:cNvSpPr>
            <p:nvPr>
              <p:custDataLst>
                <p:tags r:id="rId45"/>
              </p:custDataLst>
            </p:nvPr>
          </p:nvSpPr>
          <p:spPr bwMode="auto">
            <a:xfrm>
              <a:off x="983138" y="1734008"/>
              <a:ext cx="815888" cy="951230"/>
            </a:xfrm>
            <a:prstGeom prst="rect">
              <a:avLst/>
            </a:prstGeom>
            <a:solidFill>
              <a:schemeClr val="bg1">
                <a:alpha val="70000"/>
              </a:schemeClr>
            </a:solidFill>
            <a:ln w="19050">
              <a:solidFill>
                <a:srgbClr val="00206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795" tIns="14398" rIns="28795" bIns="14398">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zh-CN" sz="2400" b="1">
                <a:latin typeface="+mn-ea"/>
                <a:ea typeface="+mn-ea"/>
              </a:endParaRPr>
            </a:p>
            <a:p>
              <a:pPr>
                <a:spcBef>
                  <a:spcPct val="50000"/>
                </a:spcBef>
              </a:pPr>
              <a:endParaRPr lang="zh-CN" altLang="zh-CN" sz="2400" b="1">
                <a:latin typeface="+mn-ea"/>
                <a:ea typeface="+mn-ea"/>
              </a:endParaRPr>
            </a:p>
          </p:txBody>
        </p:sp>
        <p:sp>
          <p:nvSpPr>
            <p:cNvPr id="143" name="Text Box 137"/>
            <p:cNvSpPr txBox="1">
              <a:spLocks noChangeArrowheads="1"/>
            </p:cNvSpPr>
            <p:nvPr>
              <p:custDataLst>
                <p:tags r:id="rId46"/>
              </p:custDataLst>
            </p:nvPr>
          </p:nvSpPr>
          <p:spPr bwMode="auto">
            <a:xfrm>
              <a:off x="566687" y="1787030"/>
              <a:ext cx="497002" cy="81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zh-CN" sz="2400" b="1">
                  <a:latin typeface="+mn-ea"/>
                  <a:ea typeface="+mn-ea"/>
                </a:rPr>
                <a:t>矮茎</a:t>
              </a:r>
              <a:endParaRPr lang="zh-CN" altLang="zh-CN" sz="2400" b="1">
                <a:latin typeface="+mn-ea"/>
                <a:ea typeface="+mn-ea"/>
              </a:endParaRPr>
            </a:p>
          </p:txBody>
        </p:sp>
        <p:grpSp>
          <p:nvGrpSpPr>
            <p:cNvPr id="11" name="组合 10"/>
            <p:cNvGrpSpPr/>
            <p:nvPr>
              <p:custDataLst>
                <p:tags r:id="rId47"/>
              </p:custDataLst>
            </p:nvPr>
          </p:nvGrpSpPr>
          <p:grpSpPr>
            <a:xfrm>
              <a:off x="1271965" y="1870661"/>
              <a:ext cx="302834" cy="708457"/>
              <a:chOff x="991417" y="2681398"/>
              <a:chExt cx="302834" cy="708457"/>
            </a:xfrm>
          </p:grpSpPr>
          <p:pic>
            <p:nvPicPr>
              <p:cNvPr id="158" name="图片 157"/>
              <p:cNvPicPr>
                <a:picLocks noChangeAspect="1"/>
              </p:cNvPicPr>
              <p:nvPr>
                <p:custDataLst>
                  <p:tags r:id="rId49"/>
                </p:custDataLst>
              </p:nvPr>
            </p:nvPicPr>
            <p:blipFill>
              <a:blip r:embed="rId48">
                <a:extLst>
                  <a:ext uri="{28A0092B-C50C-407E-A947-70E740481C1C}">
                    <a14:useLocalDpi xmlns:a14="http://schemas.microsoft.com/office/drawing/2010/main" val="0"/>
                  </a:ext>
                </a:extLst>
              </a:blip>
              <a:srcRect l="6794" t="33726" r="5680" b="22125"/>
              <a:stretch>
                <a:fillRect/>
              </a:stretch>
            </p:blipFill>
            <p:spPr>
              <a:xfrm rot="5400000">
                <a:off x="716597" y="2956218"/>
                <a:ext cx="708457" cy="158817"/>
              </a:xfrm>
              <a:prstGeom prst="rect">
                <a:avLst/>
              </a:prstGeom>
            </p:spPr>
          </p:pic>
          <p:cxnSp>
            <p:nvCxnSpPr>
              <p:cNvPr id="177" name="直接连接符 176"/>
              <p:cNvCxnSpPr/>
              <p:nvPr>
                <p:custDataLst>
                  <p:tags r:id="rId50"/>
                </p:custDataLst>
              </p:nvPr>
            </p:nvCxnSpPr>
            <p:spPr>
              <a:xfrm>
                <a:off x="997234" y="2885799"/>
                <a:ext cx="80993"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53" name="图片 152"/>
              <p:cNvPicPr>
                <a:picLocks noChangeAspect="1"/>
              </p:cNvPicPr>
              <p:nvPr>
                <p:custDataLst>
                  <p:tags r:id="rId51"/>
                </p:custDataLst>
              </p:nvPr>
            </p:nvPicPr>
            <p:blipFill>
              <a:blip r:embed="rId48">
                <a:extLst>
                  <a:ext uri="{28A0092B-C50C-407E-A947-70E740481C1C}">
                    <a14:useLocalDpi xmlns:a14="http://schemas.microsoft.com/office/drawing/2010/main" val="0"/>
                  </a:ext>
                </a:extLst>
              </a:blip>
              <a:srcRect l="6794" t="33726" r="5680" b="22125"/>
              <a:stretch>
                <a:fillRect/>
              </a:stretch>
            </p:blipFill>
            <p:spPr>
              <a:xfrm rot="5400000">
                <a:off x="860614" y="2956218"/>
                <a:ext cx="708457" cy="158817"/>
              </a:xfrm>
              <a:prstGeom prst="rect">
                <a:avLst/>
              </a:prstGeom>
            </p:spPr>
          </p:pic>
          <p:cxnSp>
            <p:nvCxnSpPr>
              <p:cNvPr id="178" name="直接连接符 177"/>
              <p:cNvCxnSpPr/>
              <p:nvPr>
                <p:custDataLst>
                  <p:tags r:id="rId52"/>
                </p:custDataLst>
              </p:nvPr>
            </p:nvCxnSpPr>
            <p:spPr>
              <a:xfrm>
                <a:off x="1213258" y="2885799"/>
                <a:ext cx="80993"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custDataLst>
              <p:tags r:id="rId53"/>
            </p:custDataLst>
          </p:nvPr>
        </p:nvGrpSpPr>
        <p:grpSpPr>
          <a:xfrm>
            <a:off x="1693352" y="3068620"/>
            <a:ext cx="8745834" cy="2941817"/>
            <a:chOff x="179512" y="2126971"/>
            <a:chExt cx="8745834" cy="2941817"/>
          </a:xfrm>
        </p:grpSpPr>
        <p:sp>
          <p:nvSpPr>
            <p:cNvPr id="18" name="Text Box 12"/>
            <p:cNvSpPr txBox="1">
              <a:spLocks noChangeArrowheads="1"/>
            </p:cNvSpPr>
            <p:nvPr>
              <p:custDataLst>
                <p:tags r:id="rId54"/>
              </p:custDataLst>
            </p:nvPr>
          </p:nvSpPr>
          <p:spPr bwMode="auto">
            <a:xfrm>
              <a:off x="580458" y="2126971"/>
              <a:ext cx="823190" cy="951230"/>
            </a:xfrm>
            <a:prstGeom prst="rect">
              <a:avLst/>
            </a:prstGeom>
            <a:solidFill>
              <a:schemeClr val="bg1">
                <a:alpha val="70000"/>
              </a:schemeClr>
            </a:solidFill>
            <a:ln w="19050">
              <a:solidFill>
                <a:srgbClr val="00206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795" tIns="14398" rIns="28795" bIns="14398">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zh-CN" sz="2400" b="1">
                <a:latin typeface="+mn-ea"/>
                <a:ea typeface="+mn-ea"/>
              </a:endParaRPr>
            </a:p>
            <a:p>
              <a:pPr>
                <a:spcBef>
                  <a:spcPct val="50000"/>
                </a:spcBef>
              </a:pPr>
              <a:endParaRPr lang="zh-CN" altLang="zh-CN" sz="2400" b="1">
                <a:latin typeface="+mn-ea"/>
                <a:ea typeface="+mn-ea"/>
              </a:endParaRPr>
            </a:p>
          </p:txBody>
        </p:sp>
        <p:sp>
          <p:nvSpPr>
            <p:cNvPr id="142" name="Text Box 136"/>
            <p:cNvSpPr txBox="1">
              <a:spLocks noChangeArrowheads="1"/>
            </p:cNvSpPr>
            <p:nvPr>
              <p:custDataLst>
                <p:tags r:id="rId55"/>
              </p:custDataLst>
            </p:nvPr>
          </p:nvSpPr>
          <p:spPr bwMode="auto">
            <a:xfrm>
              <a:off x="179512" y="2180748"/>
              <a:ext cx="496768" cy="81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zh-CN" sz="2400" b="1">
                  <a:latin typeface="+mn-ea"/>
                  <a:ea typeface="+mn-ea"/>
                </a:rPr>
                <a:t>高茎</a:t>
              </a:r>
              <a:endParaRPr lang="zh-CN" altLang="zh-CN" sz="2400" b="1">
                <a:latin typeface="+mn-ea"/>
                <a:ea typeface="+mn-ea"/>
              </a:endParaRPr>
            </a:p>
          </p:txBody>
        </p:sp>
        <p:grpSp>
          <p:nvGrpSpPr>
            <p:cNvPr id="4" name="组合 3"/>
            <p:cNvGrpSpPr/>
            <p:nvPr>
              <p:custDataLst>
                <p:tags r:id="rId56"/>
              </p:custDataLst>
            </p:nvPr>
          </p:nvGrpSpPr>
          <p:grpSpPr>
            <a:xfrm>
              <a:off x="1038524" y="2234488"/>
              <a:ext cx="149100" cy="690456"/>
              <a:chOff x="16001279" y="5581368"/>
              <a:chExt cx="397626" cy="1381071"/>
            </a:xfrm>
          </p:grpSpPr>
          <p:pic>
            <p:nvPicPr>
              <p:cNvPr id="179" name="图片 178"/>
              <p:cNvPicPr preferRelativeResize="0"/>
              <p:nvPr>
                <p:custDataLst>
                  <p:tags r:id="rId58"/>
                </p:custDataLst>
              </p:nvPr>
            </p:nvPicPr>
            <p:blipFill>
              <a:blip r:embed="rId57">
                <a:extLst>
                  <a:ext uri="{28A0092B-C50C-407E-A947-70E740481C1C}">
                    <a14:useLocalDpi xmlns:a14="http://schemas.microsoft.com/office/drawing/2010/main" val="0"/>
                  </a:ext>
                </a:extLst>
              </a:blip>
              <a:srcRect l="7943" t="33968" r="6322" b="25679"/>
              <a:stretch>
                <a:fillRect/>
              </a:stretch>
            </p:blipFill>
            <p:spPr>
              <a:xfrm rot="5400000">
                <a:off x="15509556" y="6073091"/>
                <a:ext cx="1381071" cy="397626"/>
              </a:xfrm>
              <a:prstGeom prst="rect">
                <a:avLst/>
              </a:prstGeom>
            </p:spPr>
          </p:pic>
          <p:cxnSp>
            <p:nvCxnSpPr>
              <p:cNvPr id="180" name="直接连接符 179"/>
              <p:cNvCxnSpPr/>
              <p:nvPr>
                <p:custDataLst>
                  <p:tags r:id="rId59"/>
                </p:custDataLst>
              </p:nvPr>
            </p:nvCxnSpPr>
            <p:spPr>
              <a:xfrm>
                <a:off x="16014850" y="5954213"/>
                <a:ext cx="246851" cy="0"/>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custDataLst>
                <p:tags r:id="rId60"/>
              </p:custDataLst>
            </p:nvPr>
          </p:nvGrpSpPr>
          <p:grpSpPr>
            <a:xfrm>
              <a:off x="822503" y="2234488"/>
              <a:ext cx="149100" cy="690456"/>
              <a:chOff x="17433728" y="5678074"/>
              <a:chExt cx="397626" cy="1381071"/>
            </a:xfrm>
          </p:grpSpPr>
          <p:pic>
            <p:nvPicPr>
              <p:cNvPr id="182" name="图片 181"/>
              <p:cNvPicPr preferRelativeResize="0"/>
              <p:nvPr>
                <p:custDataLst>
                  <p:tags r:id="rId61"/>
                </p:custDataLst>
              </p:nvPr>
            </p:nvPicPr>
            <p:blipFill>
              <a:blip r:embed="rId57">
                <a:extLst>
                  <a:ext uri="{28A0092B-C50C-407E-A947-70E740481C1C}">
                    <a14:useLocalDpi xmlns:a14="http://schemas.microsoft.com/office/drawing/2010/main" val="0"/>
                  </a:ext>
                </a:extLst>
              </a:blip>
              <a:srcRect l="7943" t="33968" r="6322" b="25679"/>
              <a:stretch>
                <a:fillRect/>
              </a:stretch>
            </p:blipFill>
            <p:spPr>
              <a:xfrm rot="5400000">
                <a:off x="16942005" y="6169797"/>
                <a:ext cx="1381071" cy="397626"/>
              </a:xfrm>
              <a:prstGeom prst="rect">
                <a:avLst/>
              </a:prstGeom>
            </p:spPr>
          </p:pic>
          <p:cxnSp>
            <p:nvCxnSpPr>
              <p:cNvPr id="183" name="直接连接符 182"/>
              <p:cNvCxnSpPr/>
              <p:nvPr>
                <p:custDataLst>
                  <p:tags r:id="rId62"/>
                </p:custDataLst>
              </p:nvPr>
            </p:nvCxnSpPr>
            <p:spPr>
              <a:xfrm>
                <a:off x="17447292" y="6050921"/>
                <a:ext cx="246851" cy="0"/>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grpSp>
        <p:sp>
          <p:nvSpPr>
            <p:cNvPr id="164" name="Text Box 136"/>
            <p:cNvSpPr txBox="1">
              <a:spLocks noChangeArrowheads="1"/>
            </p:cNvSpPr>
            <p:nvPr>
              <p:custDataLst>
                <p:tags r:id="rId63"/>
              </p:custDataLst>
            </p:nvPr>
          </p:nvSpPr>
          <p:spPr bwMode="auto">
            <a:xfrm>
              <a:off x="5612326" y="2867168"/>
              <a:ext cx="496768" cy="81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zh-CN" sz="2400" b="1">
                  <a:latin typeface="+mn-ea"/>
                  <a:ea typeface="+mn-ea"/>
                </a:rPr>
                <a:t>高茎</a:t>
              </a:r>
              <a:endParaRPr lang="zh-CN" altLang="zh-CN" sz="2400" b="1">
                <a:latin typeface="+mn-ea"/>
                <a:ea typeface="+mn-ea"/>
              </a:endParaRPr>
            </a:p>
          </p:txBody>
        </p:sp>
        <p:sp>
          <p:nvSpPr>
            <p:cNvPr id="165" name="Text Box 136"/>
            <p:cNvSpPr txBox="1">
              <a:spLocks noChangeArrowheads="1"/>
            </p:cNvSpPr>
            <p:nvPr>
              <p:custDataLst>
                <p:tags r:id="rId64"/>
              </p:custDataLst>
            </p:nvPr>
          </p:nvSpPr>
          <p:spPr bwMode="auto">
            <a:xfrm>
              <a:off x="5599015" y="4254083"/>
              <a:ext cx="496768" cy="81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zh-CN" sz="2400" b="1">
                  <a:latin typeface="+mn-ea"/>
                  <a:ea typeface="+mn-ea"/>
                </a:rPr>
                <a:t>高茎</a:t>
              </a:r>
              <a:endParaRPr lang="zh-CN" altLang="zh-CN" sz="2400" b="1">
                <a:latin typeface="+mn-ea"/>
                <a:ea typeface="+mn-ea"/>
              </a:endParaRPr>
            </a:p>
          </p:txBody>
        </p:sp>
        <p:sp>
          <p:nvSpPr>
            <p:cNvPr id="166" name="Text Box 136"/>
            <p:cNvSpPr txBox="1">
              <a:spLocks noChangeArrowheads="1"/>
            </p:cNvSpPr>
            <p:nvPr>
              <p:custDataLst>
                <p:tags r:id="rId65"/>
              </p:custDataLst>
            </p:nvPr>
          </p:nvSpPr>
          <p:spPr bwMode="auto">
            <a:xfrm>
              <a:off x="8428578" y="2880009"/>
              <a:ext cx="496768" cy="81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zh-CN" sz="2400" b="1">
                  <a:latin typeface="+mn-ea"/>
                  <a:ea typeface="+mn-ea"/>
                </a:rPr>
                <a:t>高茎</a:t>
              </a:r>
              <a:endParaRPr lang="zh-CN" altLang="zh-CN" sz="2400" b="1">
                <a:latin typeface="+mn-ea"/>
                <a:ea typeface="+mn-ea"/>
              </a:endParaRPr>
            </a:p>
          </p:txBody>
        </p:sp>
        <p:sp>
          <p:nvSpPr>
            <p:cNvPr id="167" name="Text Box 136"/>
            <p:cNvSpPr txBox="1">
              <a:spLocks noChangeArrowheads="1"/>
            </p:cNvSpPr>
            <p:nvPr>
              <p:custDataLst>
                <p:tags r:id="rId66"/>
              </p:custDataLst>
            </p:nvPr>
          </p:nvSpPr>
          <p:spPr bwMode="auto">
            <a:xfrm>
              <a:off x="8428578" y="4188462"/>
              <a:ext cx="496768" cy="81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400" b="1" smtClean="0">
                  <a:latin typeface="+mn-ea"/>
                  <a:ea typeface="+mn-ea"/>
                </a:rPr>
                <a:t>矮</a:t>
              </a:r>
              <a:r>
                <a:rPr lang="zh-CN" altLang="zh-CN" sz="2400" b="1" smtClean="0">
                  <a:latin typeface="+mn-ea"/>
                  <a:ea typeface="+mn-ea"/>
                </a:rPr>
                <a:t>茎</a:t>
              </a:r>
              <a:endParaRPr lang="zh-CN" altLang="zh-CN" sz="2400" b="1">
                <a:latin typeface="+mn-ea"/>
                <a:ea typeface="+mn-ea"/>
              </a:endParaRPr>
            </a:p>
          </p:txBody>
        </p:sp>
      </p:grpSp>
      <p:grpSp>
        <p:nvGrpSpPr>
          <p:cNvPr id="15" name="组合 14"/>
          <p:cNvGrpSpPr/>
          <p:nvPr>
            <p:custDataLst>
              <p:tags r:id="rId67"/>
            </p:custDataLst>
          </p:nvPr>
        </p:nvGrpSpPr>
        <p:grpSpPr>
          <a:xfrm>
            <a:off x="3575720" y="3191892"/>
            <a:ext cx="603411" cy="804507"/>
            <a:chOff x="3073752" y="4668147"/>
            <a:chExt cx="603411" cy="804507"/>
          </a:xfrm>
        </p:grpSpPr>
        <p:sp>
          <p:nvSpPr>
            <p:cNvPr id="36" name="Oval 30"/>
            <p:cNvSpPr>
              <a:spLocks noChangeArrowheads="1"/>
            </p:cNvSpPr>
            <p:nvPr>
              <p:custDataLst>
                <p:tags r:id="rId68"/>
              </p:custDataLst>
            </p:nvPr>
          </p:nvSpPr>
          <p:spPr bwMode="auto">
            <a:xfrm>
              <a:off x="3073752" y="4668147"/>
              <a:ext cx="603411" cy="804507"/>
            </a:xfrm>
            <a:prstGeom prst="ellipse">
              <a:avLst/>
            </a:prstGeom>
            <a:solidFill>
              <a:schemeClr val="bg1">
                <a:alpha val="70000"/>
              </a:schemeClr>
            </a:solidFill>
            <a:ln w="19050">
              <a:solidFill>
                <a:srgbClr val="00206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8396" tIns="19198" rIns="38396" bIns="1919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b="1">
                <a:latin typeface="+mn-ea"/>
                <a:ea typeface="+mn-ea"/>
              </a:endParaRPr>
            </a:p>
          </p:txBody>
        </p:sp>
        <p:grpSp>
          <p:nvGrpSpPr>
            <p:cNvPr id="184" name="组合 183"/>
            <p:cNvGrpSpPr/>
            <p:nvPr>
              <p:custDataLst>
                <p:tags r:id="rId69"/>
              </p:custDataLst>
            </p:nvPr>
          </p:nvGrpSpPr>
          <p:grpSpPr>
            <a:xfrm>
              <a:off x="3203228" y="4732422"/>
              <a:ext cx="164583" cy="690456"/>
              <a:chOff x="17085574" y="5516411"/>
              <a:chExt cx="438917" cy="1381071"/>
            </a:xfrm>
          </p:grpSpPr>
          <p:pic>
            <p:nvPicPr>
              <p:cNvPr id="185" name="图片 184"/>
              <p:cNvPicPr preferRelativeResize="0"/>
              <p:nvPr>
                <p:custDataLst>
                  <p:tags r:id="rId70"/>
                </p:custDataLst>
              </p:nvPr>
            </p:nvPicPr>
            <p:blipFill>
              <a:blip r:embed="rId57">
                <a:extLst>
                  <a:ext uri="{28A0092B-C50C-407E-A947-70E740481C1C}">
                    <a14:useLocalDpi xmlns:a14="http://schemas.microsoft.com/office/drawing/2010/main" val="0"/>
                  </a:ext>
                </a:extLst>
              </a:blip>
              <a:srcRect l="7943" t="33968" r="6322" b="25679"/>
              <a:stretch>
                <a:fillRect/>
              </a:stretch>
            </p:blipFill>
            <p:spPr>
              <a:xfrm rot="5400000">
                <a:off x="16593851" y="6008134"/>
                <a:ext cx="1381071" cy="397626"/>
              </a:xfrm>
              <a:prstGeom prst="rect">
                <a:avLst/>
              </a:prstGeom>
            </p:spPr>
          </p:pic>
          <p:cxnSp>
            <p:nvCxnSpPr>
              <p:cNvPr id="186" name="直接连接符 185"/>
              <p:cNvCxnSpPr/>
              <p:nvPr>
                <p:custDataLst>
                  <p:tags r:id="rId71"/>
                </p:custDataLst>
              </p:nvPr>
            </p:nvCxnSpPr>
            <p:spPr>
              <a:xfrm>
                <a:off x="17277640" y="5793811"/>
                <a:ext cx="246851" cy="0"/>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p:cNvGrpSpPr/>
          <p:nvPr>
            <p:custDataLst>
              <p:tags r:id="rId72"/>
            </p:custDataLst>
          </p:nvPr>
        </p:nvGrpSpPr>
        <p:grpSpPr>
          <a:xfrm>
            <a:off x="3578513" y="5400250"/>
            <a:ext cx="603411" cy="804507"/>
            <a:chOff x="2566223" y="5871285"/>
            <a:chExt cx="603411" cy="804507"/>
          </a:xfrm>
        </p:grpSpPr>
        <p:sp>
          <p:nvSpPr>
            <p:cNvPr id="31" name="Oval 25"/>
            <p:cNvSpPr>
              <a:spLocks noChangeArrowheads="1"/>
            </p:cNvSpPr>
            <p:nvPr>
              <p:custDataLst>
                <p:tags r:id="rId73"/>
              </p:custDataLst>
            </p:nvPr>
          </p:nvSpPr>
          <p:spPr bwMode="auto">
            <a:xfrm>
              <a:off x="2566223" y="5871285"/>
              <a:ext cx="603411" cy="804507"/>
            </a:xfrm>
            <a:prstGeom prst="ellipse">
              <a:avLst/>
            </a:prstGeom>
            <a:solidFill>
              <a:schemeClr val="bg1">
                <a:alpha val="70000"/>
              </a:schemeClr>
            </a:solidFill>
            <a:ln w="19050">
              <a:solidFill>
                <a:srgbClr val="002060"/>
              </a:solidFill>
              <a:miter lim="800000"/>
            </a:ln>
            <a:effectLst/>
          </p:spPr>
          <p:txBody>
            <a:bodyPr wrap="none" lIns="38396" tIns="19198" rIns="38396" bIns="1919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b="1">
                <a:latin typeface="+mn-ea"/>
                <a:ea typeface="+mn-ea"/>
              </a:endParaRPr>
            </a:p>
          </p:txBody>
        </p:sp>
        <p:grpSp>
          <p:nvGrpSpPr>
            <p:cNvPr id="187" name="组合 186"/>
            <p:cNvGrpSpPr/>
            <p:nvPr>
              <p:custDataLst>
                <p:tags r:id="rId74"/>
              </p:custDataLst>
            </p:nvPr>
          </p:nvGrpSpPr>
          <p:grpSpPr>
            <a:xfrm>
              <a:off x="2726048" y="5943123"/>
              <a:ext cx="158817" cy="708457"/>
              <a:chOff x="2681232" y="4066213"/>
              <a:chExt cx="423539" cy="1417079"/>
            </a:xfrm>
          </p:grpSpPr>
          <p:pic>
            <p:nvPicPr>
              <p:cNvPr id="188" name="图片 187"/>
              <p:cNvPicPr>
                <a:picLocks noChangeAspect="1"/>
              </p:cNvPicPr>
              <p:nvPr>
                <p:custDataLst>
                  <p:tags r:id="rId75"/>
                </p:custDataLst>
              </p:nvPr>
            </p:nvPicPr>
            <p:blipFill>
              <a:blip r:embed="rId48">
                <a:extLst>
                  <a:ext uri="{28A0092B-C50C-407E-A947-70E740481C1C}">
                    <a14:useLocalDpi xmlns:a14="http://schemas.microsoft.com/office/drawing/2010/main" val="0"/>
                  </a:ext>
                </a:extLst>
              </a:blip>
              <a:srcRect l="6794" t="33726" r="5680" b="22125"/>
              <a:stretch>
                <a:fillRect/>
              </a:stretch>
            </p:blipFill>
            <p:spPr>
              <a:xfrm rot="5400000">
                <a:off x="2184462" y="4562983"/>
                <a:ext cx="1417079" cy="423539"/>
              </a:xfrm>
              <a:prstGeom prst="rect">
                <a:avLst/>
              </a:prstGeom>
            </p:spPr>
          </p:pic>
          <p:cxnSp>
            <p:nvCxnSpPr>
              <p:cNvPr id="189" name="直接连接符 188"/>
              <p:cNvCxnSpPr/>
              <p:nvPr>
                <p:custDataLst>
                  <p:tags r:id="rId76"/>
                </p:custDataLst>
              </p:nvPr>
            </p:nvCxnSpPr>
            <p:spPr>
              <a:xfrm>
                <a:off x="2783513" y="4366596"/>
                <a:ext cx="21599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grpSp>
        <p:nvGrpSpPr>
          <p:cNvPr id="192" name="组合 191"/>
          <p:cNvGrpSpPr/>
          <p:nvPr>
            <p:custDataLst>
              <p:tags r:id="rId77"/>
            </p:custDataLst>
          </p:nvPr>
        </p:nvGrpSpPr>
        <p:grpSpPr>
          <a:xfrm>
            <a:off x="4794772" y="4317074"/>
            <a:ext cx="149100" cy="690456"/>
            <a:chOff x="17270583" y="5516412"/>
            <a:chExt cx="397626" cy="1381071"/>
          </a:xfrm>
        </p:grpSpPr>
        <p:pic>
          <p:nvPicPr>
            <p:cNvPr id="193" name="图片 192"/>
            <p:cNvPicPr preferRelativeResize="0"/>
            <p:nvPr>
              <p:custDataLst>
                <p:tags r:id="rId78"/>
              </p:custDataLst>
            </p:nvPr>
          </p:nvPicPr>
          <p:blipFill>
            <a:blip r:embed="rId57">
              <a:extLst>
                <a:ext uri="{28A0092B-C50C-407E-A947-70E740481C1C}">
                  <a14:useLocalDpi xmlns:a14="http://schemas.microsoft.com/office/drawing/2010/main" val="0"/>
                </a:ext>
              </a:extLst>
            </a:blip>
            <a:srcRect l="7943" t="33968" r="6322" b="25679"/>
            <a:stretch>
              <a:fillRect/>
            </a:stretch>
          </p:blipFill>
          <p:spPr>
            <a:xfrm rot="5400000">
              <a:off x="16778860" y="6008135"/>
              <a:ext cx="1381071" cy="397626"/>
            </a:xfrm>
            <a:prstGeom prst="rect">
              <a:avLst/>
            </a:prstGeom>
          </p:spPr>
        </p:pic>
        <p:cxnSp>
          <p:nvCxnSpPr>
            <p:cNvPr id="194" name="直接连接符 193"/>
            <p:cNvCxnSpPr/>
            <p:nvPr>
              <p:custDataLst>
                <p:tags r:id="rId79"/>
              </p:custDataLst>
            </p:nvPr>
          </p:nvCxnSpPr>
          <p:spPr>
            <a:xfrm>
              <a:off x="17363656" y="5793810"/>
              <a:ext cx="246852" cy="0"/>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grpSp>
      <p:grpSp>
        <p:nvGrpSpPr>
          <p:cNvPr id="195" name="组合 194"/>
          <p:cNvGrpSpPr/>
          <p:nvPr>
            <p:custDataLst>
              <p:tags r:id="rId80"/>
            </p:custDataLst>
          </p:nvPr>
        </p:nvGrpSpPr>
        <p:grpSpPr>
          <a:xfrm>
            <a:off x="4929071" y="4298641"/>
            <a:ext cx="158817" cy="708457"/>
            <a:chOff x="2847838" y="3978475"/>
            <a:chExt cx="423540" cy="1417079"/>
          </a:xfrm>
        </p:grpSpPr>
        <p:pic>
          <p:nvPicPr>
            <p:cNvPr id="196" name="图片 195"/>
            <p:cNvPicPr>
              <a:picLocks noChangeAspect="1"/>
            </p:cNvPicPr>
            <p:nvPr>
              <p:custDataLst>
                <p:tags r:id="rId81"/>
              </p:custDataLst>
            </p:nvPr>
          </p:nvPicPr>
          <p:blipFill>
            <a:blip r:embed="rId48">
              <a:extLst>
                <a:ext uri="{28A0092B-C50C-407E-A947-70E740481C1C}">
                  <a14:useLocalDpi xmlns:a14="http://schemas.microsoft.com/office/drawing/2010/main" val="0"/>
                </a:ext>
              </a:extLst>
            </a:blip>
            <a:srcRect l="6794" t="33726" r="5680" b="22125"/>
            <a:stretch>
              <a:fillRect/>
            </a:stretch>
          </p:blipFill>
          <p:spPr>
            <a:xfrm rot="5400000">
              <a:off x="2351068" y="4475245"/>
              <a:ext cx="1417079" cy="423540"/>
            </a:xfrm>
            <a:prstGeom prst="rect">
              <a:avLst/>
            </a:prstGeom>
          </p:spPr>
        </p:pic>
        <p:cxnSp>
          <p:nvCxnSpPr>
            <p:cNvPr id="197" name="直接连接符 196"/>
            <p:cNvCxnSpPr/>
            <p:nvPr>
              <p:custDataLst>
                <p:tags r:id="rId82"/>
              </p:custDataLst>
            </p:nvPr>
          </p:nvCxnSpPr>
          <p:spPr>
            <a:xfrm>
              <a:off x="2999135" y="4272414"/>
              <a:ext cx="215996"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5" name="Oval 59"/>
          <p:cNvSpPr>
            <a:spLocks noChangeArrowheads="1"/>
          </p:cNvSpPr>
          <p:nvPr>
            <p:custDataLst>
              <p:tags r:id="rId83"/>
            </p:custDataLst>
          </p:nvPr>
        </p:nvSpPr>
        <p:spPr bwMode="auto">
          <a:xfrm>
            <a:off x="6499075" y="3803634"/>
            <a:ext cx="603411" cy="804507"/>
          </a:xfrm>
          <a:prstGeom prst="ellipse">
            <a:avLst/>
          </a:prstGeom>
          <a:solidFill>
            <a:schemeClr val="bg1">
              <a:alpha val="70000"/>
            </a:schemeClr>
          </a:solidFill>
          <a:ln w="19050">
            <a:solidFill>
              <a:srgbClr val="002060"/>
            </a:solidFill>
            <a:miter lim="800000"/>
          </a:ln>
          <a:effectLst/>
        </p:spPr>
        <p:txBody>
          <a:bodyPr wrap="none" lIns="38396" tIns="19198" rIns="38396" bIns="1919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b="1">
              <a:latin typeface="+mn-ea"/>
              <a:ea typeface="+mn-ea"/>
            </a:endParaRPr>
          </a:p>
        </p:txBody>
      </p:sp>
      <p:sp>
        <p:nvSpPr>
          <p:cNvPr id="135" name="Text Box 129"/>
          <p:cNvSpPr txBox="1">
            <a:spLocks noChangeArrowheads="1"/>
          </p:cNvSpPr>
          <p:nvPr>
            <p:custDataLst>
              <p:tags r:id="rId84"/>
            </p:custDataLst>
          </p:nvPr>
        </p:nvSpPr>
        <p:spPr bwMode="auto">
          <a:xfrm>
            <a:off x="6756224" y="3731626"/>
            <a:ext cx="257175"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a:t>
            </a:r>
            <a:endParaRPr lang="zh-CN" altLang="zh-CN" sz="2400" b="1">
              <a:solidFill>
                <a:srgbClr val="0000FF"/>
              </a:solidFill>
              <a:latin typeface="+mn-ea"/>
              <a:ea typeface="+mn-ea"/>
            </a:endParaRPr>
          </a:p>
        </p:txBody>
      </p:sp>
      <p:grpSp>
        <p:nvGrpSpPr>
          <p:cNvPr id="198" name="组合 197"/>
          <p:cNvGrpSpPr/>
          <p:nvPr>
            <p:custDataLst>
              <p:tags r:id="rId85"/>
            </p:custDataLst>
          </p:nvPr>
        </p:nvGrpSpPr>
        <p:grpSpPr>
          <a:xfrm>
            <a:off x="6612208" y="3875642"/>
            <a:ext cx="149100" cy="690456"/>
            <a:chOff x="17270583" y="5516412"/>
            <a:chExt cx="397626" cy="1381071"/>
          </a:xfrm>
        </p:grpSpPr>
        <p:pic>
          <p:nvPicPr>
            <p:cNvPr id="199" name="图片 198"/>
            <p:cNvPicPr preferRelativeResize="0"/>
            <p:nvPr>
              <p:custDataLst>
                <p:tags r:id="rId86"/>
              </p:custDataLst>
            </p:nvPr>
          </p:nvPicPr>
          <p:blipFill>
            <a:blip r:embed="rId57">
              <a:extLst>
                <a:ext uri="{28A0092B-C50C-407E-A947-70E740481C1C}">
                  <a14:useLocalDpi xmlns:a14="http://schemas.microsoft.com/office/drawing/2010/main" val="0"/>
                </a:ext>
              </a:extLst>
            </a:blip>
            <a:srcRect l="7943" t="33968" r="6322" b="25679"/>
            <a:stretch>
              <a:fillRect/>
            </a:stretch>
          </p:blipFill>
          <p:spPr>
            <a:xfrm rot="5400000">
              <a:off x="16778860" y="6008135"/>
              <a:ext cx="1381071" cy="397626"/>
            </a:xfrm>
            <a:prstGeom prst="rect">
              <a:avLst/>
            </a:prstGeom>
          </p:spPr>
        </p:pic>
        <p:cxnSp>
          <p:nvCxnSpPr>
            <p:cNvPr id="200" name="直接连接符 199"/>
            <p:cNvCxnSpPr/>
            <p:nvPr>
              <p:custDataLst>
                <p:tags r:id="rId87"/>
              </p:custDataLst>
            </p:nvPr>
          </p:nvCxnSpPr>
          <p:spPr>
            <a:xfrm>
              <a:off x="17363656" y="5793810"/>
              <a:ext cx="246852" cy="0"/>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grpSp>
      <p:sp>
        <p:nvSpPr>
          <p:cNvPr id="60" name="Oval 54"/>
          <p:cNvSpPr>
            <a:spLocks noChangeArrowheads="1"/>
          </p:cNvSpPr>
          <p:nvPr>
            <p:custDataLst>
              <p:tags r:id="rId88"/>
            </p:custDataLst>
          </p:nvPr>
        </p:nvSpPr>
        <p:spPr bwMode="auto">
          <a:xfrm>
            <a:off x="6507828" y="5182426"/>
            <a:ext cx="616295" cy="853456"/>
          </a:xfrm>
          <a:prstGeom prst="ellipse">
            <a:avLst/>
          </a:prstGeom>
          <a:solidFill>
            <a:schemeClr val="bg1">
              <a:alpha val="70000"/>
            </a:schemeClr>
          </a:solidFill>
          <a:ln w="19050">
            <a:solidFill>
              <a:srgbClr val="002060"/>
            </a:solidFill>
            <a:miter lim="800000"/>
          </a:ln>
          <a:effectLst/>
        </p:spPr>
        <p:txBody>
          <a:bodyPr wrap="none" lIns="38396" tIns="19198" rIns="38396" bIns="1919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b="1">
              <a:latin typeface="+mn-ea"/>
              <a:ea typeface="+mn-ea"/>
            </a:endParaRPr>
          </a:p>
        </p:txBody>
      </p:sp>
      <p:sp>
        <p:nvSpPr>
          <p:cNvPr id="134" name="Text Box 128"/>
          <p:cNvSpPr txBox="1">
            <a:spLocks noChangeArrowheads="1"/>
          </p:cNvSpPr>
          <p:nvPr>
            <p:custDataLst>
              <p:tags r:id="rId89"/>
            </p:custDataLst>
          </p:nvPr>
        </p:nvSpPr>
        <p:spPr bwMode="auto">
          <a:xfrm>
            <a:off x="6756224" y="5156962"/>
            <a:ext cx="237825"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a:t>
            </a:r>
            <a:endParaRPr lang="zh-CN" altLang="zh-CN" sz="2400" b="1">
              <a:solidFill>
                <a:srgbClr val="0000FF"/>
              </a:solidFill>
              <a:latin typeface="+mn-ea"/>
              <a:ea typeface="+mn-ea"/>
            </a:endParaRPr>
          </a:p>
        </p:txBody>
      </p:sp>
      <p:grpSp>
        <p:nvGrpSpPr>
          <p:cNvPr id="201" name="组合 200"/>
          <p:cNvGrpSpPr/>
          <p:nvPr>
            <p:custDataLst>
              <p:tags r:id="rId90"/>
            </p:custDataLst>
          </p:nvPr>
        </p:nvGrpSpPr>
        <p:grpSpPr>
          <a:xfrm>
            <a:off x="6612208" y="5255417"/>
            <a:ext cx="158817" cy="708457"/>
            <a:chOff x="2847838" y="3978475"/>
            <a:chExt cx="423540" cy="1417079"/>
          </a:xfrm>
        </p:grpSpPr>
        <p:pic>
          <p:nvPicPr>
            <p:cNvPr id="202" name="图片 201"/>
            <p:cNvPicPr>
              <a:picLocks noChangeAspect="1"/>
            </p:cNvPicPr>
            <p:nvPr>
              <p:custDataLst>
                <p:tags r:id="rId91"/>
              </p:custDataLst>
            </p:nvPr>
          </p:nvPicPr>
          <p:blipFill>
            <a:blip r:embed="rId48">
              <a:extLst>
                <a:ext uri="{28A0092B-C50C-407E-A947-70E740481C1C}">
                  <a14:useLocalDpi xmlns:a14="http://schemas.microsoft.com/office/drawing/2010/main" val="0"/>
                </a:ext>
              </a:extLst>
            </a:blip>
            <a:srcRect l="6794" t="33726" r="5680" b="22125"/>
            <a:stretch>
              <a:fillRect/>
            </a:stretch>
          </p:blipFill>
          <p:spPr>
            <a:xfrm rot="5400000">
              <a:off x="2351068" y="4475245"/>
              <a:ext cx="1417079" cy="423540"/>
            </a:xfrm>
            <a:prstGeom prst="rect">
              <a:avLst/>
            </a:prstGeom>
          </p:spPr>
        </p:pic>
        <p:cxnSp>
          <p:nvCxnSpPr>
            <p:cNvPr id="203" name="直接连接符 202"/>
            <p:cNvCxnSpPr/>
            <p:nvPr>
              <p:custDataLst>
                <p:tags r:id="rId92"/>
              </p:custDataLst>
            </p:nvPr>
          </p:nvCxnSpPr>
          <p:spPr>
            <a:xfrm>
              <a:off x="2999135" y="4272414"/>
              <a:ext cx="215996"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custDataLst>
              <p:tags r:id="rId93"/>
            </p:custDataLst>
          </p:nvPr>
        </p:nvGrpSpPr>
        <p:grpSpPr>
          <a:xfrm>
            <a:off x="7771580" y="2927119"/>
            <a:ext cx="603411" cy="804507"/>
            <a:chOff x="6406763" y="1961829"/>
            <a:chExt cx="603411" cy="804507"/>
          </a:xfrm>
        </p:grpSpPr>
        <p:sp>
          <p:nvSpPr>
            <p:cNvPr id="75" name="Oval 69"/>
            <p:cNvSpPr>
              <a:spLocks noChangeArrowheads="1"/>
            </p:cNvSpPr>
            <p:nvPr>
              <p:custDataLst>
                <p:tags r:id="rId94"/>
              </p:custDataLst>
            </p:nvPr>
          </p:nvSpPr>
          <p:spPr bwMode="auto">
            <a:xfrm>
              <a:off x="6406763" y="1961829"/>
              <a:ext cx="603411" cy="804507"/>
            </a:xfrm>
            <a:prstGeom prst="ellipse">
              <a:avLst/>
            </a:prstGeom>
            <a:solidFill>
              <a:schemeClr val="bg1">
                <a:alpha val="70000"/>
              </a:schemeClr>
            </a:solidFill>
            <a:ln w="19050">
              <a:solidFill>
                <a:srgbClr val="002060"/>
              </a:solidFill>
              <a:miter lim="800000"/>
            </a:ln>
            <a:effectLst/>
          </p:spPr>
          <p:txBody>
            <a:bodyPr wrap="none" lIns="38396" tIns="19198" rIns="38396" bIns="1919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b="1">
                <a:latin typeface="+mn-ea"/>
                <a:ea typeface="+mn-ea"/>
              </a:endParaRPr>
            </a:p>
          </p:txBody>
        </p:sp>
        <p:grpSp>
          <p:nvGrpSpPr>
            <p:cNvPr id="204" name="组合 203"/>
            <p:cNvGrpSpPr/>
            <p:nvPr>
              <p:custDataLst>
                <p:tags r:id="rId95"/>
              </p:custDataLst>
            </p:nvPr>
          </p:nvGrpSpPr>
          <p:grpSpPr>
            <a:xfrm>
              <a:off x="6553206" y="2018854"/>
              <a:ext cx="149100" cy="690456"/>
              <a:chOff x="15545357" y="-132543"/>
              <a:chExt cx="397626" cy="1381071"/>
            </a:xfrm>
          </p:grpSpPr>
          <p:pic>
            <p:nvPicPr>
              <p:cNvPr id="205" name="图片 204"/>
              <p:cNvPicPr preferRelativeResize="0"/>
              <p:nvPr>
                <p:custDataLst>
                  <p:tags r:id="rId96"/>
                </p:custDataLst>
              </p:nvPr>
            </p:nvPicPr>
            <p:blipFill>
              <a:blip r:embed="rId57">
                <a:extLst>
                  <a:ext uri="{28A0092B-C50C-407E-A947-70E740481C1C}">
                    <a14:useLocalDpi xmlns:a14="http://schemas.microsoft.com/office/drawing/2010/main" val="0"/>
                  </a:ext>
                </a:extLst>
              </a:blip>
              <a:srcRect l="7943" t="33968" r="6322" b="25679"/>
              <a:stretch>
                <a:fillRect/>
              </a:stretch>
            </p:blipFill>
            <p:spPr>
              <a:xfrm rot="5400000">
                <a:off x="15053633" y="359180"/>
                <a:ext cx="1381071" cy="397626"/>
              </a:xfrm>
              <a:prstGeom prst="rect">
                <a:avLst/>
              </a:prstGeom>
            </p:spPr>
          </p:pic>
          <p:cxnSp>
            <p:nvCxnSpPr>
              <p:cNvPr id="206" name="直接连接符 205"/>
              <p:cNvCxnSpPr/>
              <p:nvPr>
                <p:custDataLst>
                  <p:tags r:id="rId97"/>
                </p:custDataLst>
              </p:nvPr>
            </p:nvCxnSpPr>
            <p:spPr>
              <a:xfrm>
                <a:off x="15656782" y="239520"/>
                <a:ext cx="246851" cy="0"/>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grpSp>
      </p:grpSp>
      <p:sp>
        <p:nvSpPr>
          <p:cNvPr id="70" name="Oval 64"/>
          <p:cNvSpPr>
            <a:spLocks noChangeArrowheads="1"/>
          </p:cNvSpPr>
          <p:nvPr>
            <p:custDataLst>
              <p:tags r:id="rId98"/>
            </p:custDataLst>
          </p:nvPr>
        </p:nvSpPr>
        <p:spPr bwMode="auto">
          <a:xfrm>
            <a:off x="8893770" y="2869703"/>
            <a:ext cx="603411" cy="804507"/>
          </a:xfrm>
          <a:prstGeom prst="ellipse">
            <a:avLst/>
          </a:prstGeom>
          <a:solidFill>
            <a:schemeClr val="bg1">
              <a:alpha val="70000"/>
            </a:schemeClr>
          </a:solidFill>
          <a:ln w="19050">
            <a:solidFill>
              <a:srgbClr val="002060"/>
            </a:solidFill>
            <a:miter lim="800000"/>
          </a:ln>
          <a:effectLst/>
        </p:spPr>
        <p:txBody>
          <a:bodyPr wrap="none" lIns="38396" tIns="19198" rIns="38396" bIns="1919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b="1">
              <a:latin typeface="+mn-ea"/>
              <a:ea typeface="+mn-ea"/>
            </a:endParaRPr>
          </a:p>
        </p:txBody>
      </p:sp>
      <p:sp>
        <p:nvSpPr>
          <p:cNvPr id="137" name="Text Box 131"/>
          <p:cNvSpPr txBox="1">
            <a:spLocks noChangeArrowheads="1"/>
          </p:cNvSpPr>
          <p:nvPr>
            <p:custDataLst>
              <p:tags r:id="rId99"/>
            </p:custDataLst>
          </p:nvPr>
        </p:nvSpPr>
        <p:spPr bwMode="auto">
          <a:xfrm>
            <a:off x="9132488" y="2852706"/>
            <a:ext cx="257175"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a:t>
            </a:r>
            <a:endParaRPr lang="zh-CN" altLang="zh-CN" sz="2400" b="1">
              <a:solidFill>
                <a:srgbClr val="0000FF"/>
              </a:solidFill>
              <a:latin typeface="+mn-ea"/>
              <a:ea typeface="+mn-ea"/>
            </a:endParaRPr>
          </a:p>
        </p:txBody>
      </p:sp>
      <p:grpSp>
        <p:nvGrpSpPr>
          <p:cNvPr id="207" name="组合 206"/>
          <p:cNvGrpSpPr/>
          <p:nvPr>
            <p:custDataLst>
              <p:tags r:id="rId100"/>
            </p:custDataLst>
          </p:nvPr>
        </p:nvGrpSpPr>
        <p:grpSpPr>
          <a:xfrm>
            <a:off x="9060480" y="2946066"/>
            <a:ext cx="158817" cy="708457"/>
            <a:chOff x="2847838" y="3978475"/>
            <a:chExt cx="423540" cy="1417079"/>
          </a:xfrm>
        </p:grpSpPr>
        <p:pic>
          <p:nvPicPr>
            <p:cNvPr id="208" name="图片 207"/>
            <p:cNvPicPr>
              <a:picLocks noChangeAspect="1"/>
            </p:cNvPicPr>
            <p:nvPr>
              <p:custDataLst>
                <p:tags r:id="rId101"/>
              </p:custDataLst>
            </p:nvPr>
          </p:nvPicPr>
          <p:blipFill>
            <a:blip r:embed="rId48">
              <a:extLst>
                <a:ext uri="{28A0092B-C50C-407E-A947-70E740481C1C}">
                  <a14:useLocalDpi xmlns:a14="http://schemas.microsoft.com/office/drawing/2010/main" val="0"/>
                </a:ext>
              </a:extLst>
            </a:blip>
            <a:srcRect l="6794" t="33726" r="5680" b="22125"/>
            <a:stretch>
              <a:fillRect/>
            </a:stretch>
          </p:blipFill>
          <p:spPr>
            <a:xfrm rot="5400000">
              <a:off x="2351068" y="4475245"/>
              <a:ext cx="1417079" cy="423540"/>
            </a:xfrm>
            <a:prstGeom prst="rect">
              <a:avLst/>
            </a:prstGeom>
          </p:spPr>
        </p:pic>
        <p:cxnSp>
          <p:nvCxnSpPr>
            <p:cNvPr id="209" name="直接连接符 208"/>
            <p:cNvCxnSpPr/>
            <p:nvPr>
              <p:custDataLst>
                <p:tags r:id="rId102"/>
              </p:custDataLst>
            </p:nvPr>
          </p:nvCxnSpPr>
          <p:spPr>
            <a:xfrm>
              <a:off x="2999135" y="4272414"/>
              <a:ext cx="215996"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10" name="组合 209"/>
          <p:cNvGrpSpPr/>
          <p:nvPr>
            <p:custDataLst>
              <p:tags r:id="rId103"/>
            </p:custDataLst>
          </p:nvPr>
        </p:nvGrpSpPr>
        <p:grpSpPr>
          <a:xfrm>
            <a:off x="7903268" y="5210892"/>
            <a:ext cx="149100" cy="690456"/>
            <a:chOff x="17270583" y="5516412"/>
            <a:chExt cx="397626" cy="1381071"/>
          </a:xfrm>
        </p:grpSpPr>
        <p:pic>
          <p:nvPicPr>
            <p:cNvPr id="211" name="图片 210"/>
            <p:cNvPicPr preferRelativeResize="0"/>
            <p:nvPr>
              <p:custDataLst>
                <p:tags r:id="rId104"/>
              </p:custDataLst>
            </p:nvPr>
          </p:nvPicPr>
          <p:blipFill>
            <a:blip r:embed="rId57">
              <a:extLst>
                <a:ext uri="{28A0092B-C50C-407E-A947-70E740481C1C}">
                  <a14:useLocalDpi xmlns:a14="http://schemas.microsoft.com/office/drawing/2010/main" val="0"/>
                </a:ext>
              </a:extLst>
            </a:blip>
            <a:srcRect l="7943" t="33968" r="6322" b="25679"/>
            <a:stretch>
              <a:fillRect/>
            </a:stretch>
          </p:blipFill>
          <p:spPr>
            <a:xfrm rot="5400000">
              <a:off x="16778860" y="6008135"/>
              <a:ext cx="1381071" cy="397626"/>
            </a:xfrm>
            <a:prstGeom prst="rect">
              <a:avLst/>
            </a:prstGeom>
          </p:spPr>
        </p:pic>
        <p:cxnSp>
          <p:nvCxnSpPr>
            <p:cNvPr id="212" name="直接连接符 211"/>
            <p:cNvCxnSpPr/>
            <p:nvPr>
              <p:custDataLst>
                <p:tags r:id="rId105"/>
              </p:custDataLst>
            </p:nvPr>
          </p:nvCxnSpPr>
          <p:spPr>
            <a:xfrm>
              <a:off x="17363656" y="5793810"/>
              <a:ext cx="246852" cy="0"/>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grpSp>
      <p:grpSp>
        <p:nvGrpSpPr>
          <p:cNvPr id="213" name="组合 212"/>
          <p:cNvGrpSpPr/>
          <p:nvPr>
            <p:custDataLst>
              <p:tags r:id="rId106"/>
            </p:custDataLst>
          </p:nvPr>
        </p:nvGrpSpPr>
        <p:grpSpPr>
          <a:xfrm>
            <a:off x="8109575" y="5171786"/>
            <a:ext cx="158817" cy="708457"/>
            <a:chOff x="2847838" y="3978475"/>
            <a:chExt cx="423540" cy="1417079"/>
          </a:xfrm>
        </p:grpSpPr>
        <p:pic>
          <p:nvPicPr>
            <p:cNvPr id="214" name="图片 213"/>
            <p:cNvPicPr>
              <a:picLocks noChangeAspect="1"/>
            </p:cNvPicPr>
            <p:nvPr>
              <p:custDataLst>
                <p:tags r:id="rId107"/>
              </p:custDataLst>
            </p:nvPr>
          </p:nvPicPr>
          <p:blipFill>
            <a:blip r:embed="rId48">
              <a:extLst>
                <a:ext uri="{28A0092B-C50C-407E-A947-70E740481C1C}">
                  <a14:useLocalDpi xmlns:a14="http://schemas.microsoft.com/office/drawing/2010/main" val="0"/>
                </a:ext>
              </a:extLst>
            </a:blip>
            <a:srcRect l="6794" t="33726" r="5680" b="22125"/>
            <a:stretch>
              <a:fillRect/>
            </a:stretch>
          </p:blipFill>
          <p:spPr>
            <a:xfrm rot="5400000">
              <a:off x="2351068" y="4475245"/>
              <a:ext cx="1417079" cy="423540"/>
            </a:xfrm>
            <a:prstGeom prst="rect">
              <a:avLst/>
            </a:prstGeom>
          </p:spPr>
        </p:pic>
        <p:cxnSp>
          <p:nvCxnSpPr>
            <p:cNvPr id="215" name="直接连接符 214"/>
            <p:cNvCxnSpPr/>
            <p:nvPr>
              <p:custDataLst>
                <p:tags r:id="rId108"/>
              </p:custDataLst>
            </p:nvPr>
          </p:nvCxnSpPr>
          <p:spPr>
            <a:xfrm>
              <a:off x="2999135" y="4272414"/>
              <a:ext cx="215996"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16" name="组合 215"/>
          <p:cNvGrpSpPr/>
          <p:nvPr>
            <p:custDataLst>
              <p:tags r:id="rId109"/>
            </p:custDataLst>
          </p:nvPr>
        </p:nvGrpSpPr>
        <p:grpSpPr>
          <a:xfrm>
            <a:off x="7918023" y="3901957"/>
            <a:ext cx="149100" cy="690456"/>
            <a:chOff x="17270583" y="5516412"/>
            <a:chExt cx="397626" cy="1381071"/>
          </a:xfrm>
        </p:grpSpPr>
        <p:pic>
          <p:nvPicPr>
            <p:cNvPr id="217" name="图片 216"/>
            <p:cNvPicPr preferRelativeResize="0"/>
            <p:nvPr>
              <p:custDataLst>
                <p:tags r:id="rId110"/>
              </p:custDataLst>
            </p:nvPr>
          </p:nvPicPr>
          <p:blipFill>
            <a:blip r:embed="rId57">
              <a:extLst>
                <a:ext uri="{28A0092B-C50C-407E-A947-70E740481C1C}">
                  <a14:useLocalDpi xmlns:a14="http://schemas.microsoft.com/office/drawing/2010/main" val="0"/>
                </a:ext>
              </a:extLst>
            </a:blip>
            <a:srcRect l="7943" t="33968" r="6322" b="25679"/>
            <a:stretch>
              <a:fillRect/>
            </a:stretch>
          </p:blipFill>
          <p:spPr>
            <a:xfrm rot="5400000">
              <a:off x="16778860" y="6008135"/>
              <a:ext cx="1381071" cy="397626"/>
            </a:xfrm>
            <a:prstGeom prst="rect">
              <a:avLst/>
            </a:prstGeom>
          </p:spPr>
        </p:pic>
        <p:cxnSp>
          <p:nvCxnSpPr>
            <p:cNvPr id="218" name="直接连接符 217"/>
            <p:cNvCxnSpPr/>
            <p:nvPr>
              <p:custDataLst>
                <p:tags r:id="rId111"/>
              </p:custDataLst>
            </p:nvPr>
          </p:nvCxnSpPr>
          <p:spPr>
            <a:xfrm>
              <a:off x="17363656" y="5793810"/>
              <a:ext cx="246852" cy="0"/>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grpSp>
      <p:grpSp>
        <p:nvGrpSpPr>
          <p:cNvPr id="219" name="组合 218"/>
          <p:cNvGrpSpPr/>
          <p:nvPr>
            <p:custDataLst>
              <p:tags r:id="rId112"/>
            </p:custDataLst>
          </p:nvPr>
        </p:nvGrpSpPr>
        <p:grpSpPr>
          <a:xfrm>
            <a:off x="8112482" y="3901957"/>
            <a:ext cx="149100" cy="690456"/>
            <a:chOff x="17270583" y="5516412"/>
            <a:chExt cx="397626" cy="1381071"/>
          </a:xfrm>
        </p:grpSpPr>
        <p:pic>
          <p:nvPicPr>
            <p:cNvPr id="220" name="图片 219"/>
            <p:cNvPicPr preferRelativeResize="0"/>
            <p:nvPr>
              <p:custDataLst>
                <p:tags r:id="rId113"/>
              </p:custDataLst>
            </p:nvPr>
          </p:nvPicPr>
          <p:blipFill>
            <a:blip r:embed="rId57">
              <a:extLst>
                <a:ext uri="{28A0092B-C50C-407E-A947-70E740481C1C}">
                  <a14:useLocalDpi xmlns:a14="http://schemas.microsoft.com/office/drawing/2010/main" val="0"/>
                </a:ext>
              </a:extLst>
            </a:blip>
            <a:srcRect l="7943" t="33968" r="6322" b="25679"/>
            <a:stretch>
              <a:fillRect/>
            </a:stretch>
          </p:blipFill>
          <p:spPr>
            <a:xfrm rot="5400000">
              <a:off x="16778860" y="6008135"/>
              <a:ext cx="1381071" cy="397626"/>
            </a:xfrm>
            <a:prstGeom prst="rect">
              <a:avLst/>
            </a:prstGeom>
          </p:spPr>
        </p:pic>
        <p:cxnSp>
          <p:nvCxnSpPr>
            <p:cNvPr id="221" name="直接连接符 220"/>
            <p:cNvCxnSpPr/>
            <p:nvPr>
              <p:custDataLst>
                <p:tags r:id="rId114"/>
              </p:custDataLst>
            </p:nvPr>
          </p:nvCxnSpPr>
          <p:spPr>
            <a:xfrm>
              <a:off x="17363656" y="5793810"/>
              <a:ext cx="246852" cy="0"/>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grpSp>
      <p:grpSp>
        <p:nvGrpSpPr>
          <p:cNvPr id="222" name="组合 221"/>
          <p:cNvGrpSpPr/>
          <p:nvPr>
            <p:custDataLst>
              <p:tags r:id="rId115"/>
            </p:custDataLst>
          </p:nvPr>
        </p:nvGrpSpPr>
        <p:grpSpPr>
          <a:xfrm>
            <a:off x="9336360" y="5183409"/>
            <a:ext cx="158817" cy="708457"/>
            <a:chOff x="2847838" y="3978475"/>
            <a:chExt cx="423540" cy="1417079"/>
          </a:xfrm>
        </p:grpSpPr>
        <p:pic>
          <p:nvPicPr>
            <p:cNvPr id="223" name="图片 222"/>
            <p:cNvPicPr>
              <a:picLocks noChangeAspect="1"/>
            </p:cNvPicPr>
            <p:nvPr>
              <p:custDataLst>
                <p:tags r:id="rId116"/>
              </p:custDataLst>
            </p:nvPr>
          </p:nvPicPr>
          <p:blipFill>
            <a:blip r:embed="rId48">
              <a:extLst>
                <a:ext uri="{28A0092B-C50C-407E-A947-70E740481C1C}">
                  <a14:useLocalDpi xmlns:a14="http://schemas.microsoft.com/office/drawing/2010/main" val="0"/>
                </a:ext>
              </a:extLst>
            </a:blip>
            <a:srcRect l="6794" t="33726" r="5680" b="22125"/>
            <a:stretch>
              <a:fillRect/>
            </a:stretch>
          </p:blipFill>
          <p:spPr>
            <a:xfrm rot="5400000">
              <a:off x="2351068" y="4475245"/>
              <a:ext cx="1417079" cy="423540"/>
            </a:xfrm>
            <a:prstGeom prst="rect">
              <a:avLst/>
            </a:prstGeom>
          </p:spPr>
        </p:pic>
        <p:cxnSp>
          <p:nvCxnSpPr>
            <p:cNvPr id="224" name="直接连接符 223"/>
            <p:cNvCxnSpPr/>
            <p:nvPr>
              <p:custDataLst>
                <p:tags r:id="rId117"/>
              </p:custDataLst>
            </p:nvPr>
          </p:nvCxnSpPr>
          <p:spPr>
            <a:xfrm>
              <a:off x="2999135" y="4272414"/>
              <a:ext cx="215996"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25" name="组合 224"/>
          <p:cNvGrpSpPr/>
          <p:nvPr>
            <p:custDataLst>
              <p:tags r:id="rId118"/>
            </p:custDataLst>
          </p:nvPr>
        </p:nvGrpSpPr>
        <p:grpSpPr>
          <a:xfrm>
            <a:off x="9549735" y="3875642"/>
            <a:ext cx="158817" cy="708457"/>
            <a:chOff x="2847838" y="3978475"/>
            <a:chExt cx="423540" cy="1417079"/>
          </a:xfrm>
        </p:grpSpPr>
        <p:pic>
          <p:nvPicPr>
            <p:cNvPr id="226" name="图片 225"/>
            <p:cNvPicPr>
              <a:picLocks noChangeAspect="1"/>
            </p:cNvPicPr>
            <p:nvPr>
              <p:custDataLst>
                <p:tags r:id="rId119"/>
              </p:custDataLst>
            </p:nvPr>
          </p:nvPicPr>
          <p:blipFill>
            <a:blip r:embed="rId48">
              <a:extLst>
                <a:ext uri="{28A0092B-C50C-407E-A947-70E740481C1C}">
                  <a14:useLocalDpi xmlns:a14="http://schemas.microsoft.com/office/drawing/2010/main" val="0"/>
                </a:ext>
              </a:extLst>
            </a:blip>
            <a:srcRect l="6794" t="33726" r="5680" b="22125"/>
            <a:stretch>
              <a:fillRect/>
            </a:stretch>
          </p:blipFill>
          <p:spPr>
            <a:xfrm rot="5400000">
              <a:off x="2351068" y="4475245"/>
              <a:ext cx="1417079" cy="423540"/>
            </a:xfrm>
            <a:prstGeom prst="rect">
              <a:avLst/>
            </a:prstGeom>
          </p:spPr>
        </p:pic>
        <p:cxnSp>
          <p:nvCxnSpPr>
            <p:cNvPr id="227" name="直接连接符 226"/>
            <p:cNvCxnSpPr/>
            <p:nvPr>
              <p:custDataLst>
                <p:tags r:id="rId120"/>
              </p:custDataLst>
            </p:nvPr>
          </p:nvCxnSpPr>
          <p:spPr>
            <a:xfrm>
              <a:off x="2999135" y="4272414"/>
              <a:ext cx="215996"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28" name="组合 227"/>
          <p:cNvGrpSpPr/>
          <p:nvPr>
            <p:custDataLst>
              <p:tags r:id="rId121"/>
            </p:custDataLst>
          </p:nvPr>
        </p:nvGrpSpPr>
        <p:grpSpPr>
          <a:xfrm>
            <a:off x="9348512" y="3905266"/>
            <a:ext cx="149100" cy="690456"/>
            <a:chOff x="17270583" y="5516412"/>
            <a:chExt cx="397626" cy="1381071"/>
          </a:xfrm>
        </p:grpSpPr>
        <p:pic>
          <p:nvPicPr>
            <p:cNvPr id="229" name="图片 228"/>
            <p:cNvPicPr preferRelativeResize="0"/>
            <p:nvPr>
              <p:custDataLst>
                <p:tags r:id="rId122"/>
              </p:custDataLst>
            </p:nvPr>
          </p:nvPicPr>
          <p:blipFill>
            <a:blip r:embed="rId57">
              <a:extLst>
                <a:ext uri="{28A0092B-C50C-407E-A947-70E740481C1C}">
                  <a14:useLocalDpi xmlns:a14="http://schemas.microsoft.com/office/drawing/2010/main" val="0"/>
                </a:ext>
              </a:extLst>
            </a:blip>
            <a:srcRect l="7943" t="33968" r="6322" b="25679"/>
            <a:stretch>
              <a:fillRect/>
            </a:stretch>
          </p:blipFill>
          <p:spPr>
            <a:xfrm rot="5400000">
              <a:off x="16778860" y="6008135"/>
              <a:ext cx="1381071" cy="397626"/>
            </a:xfrm>
            <a:prstGeom prst="rect">
              <a:avLst/>
            </a:prstGeom>
          </p:spPr>
        </p:pic>
        <p:cxnSp>
          <p:nvCxnSpPr>
            <p:cNvPr id="230" name="直接连接符 229"/>
            <p:cNvCxnSpPr/>
            <p:nvPr>
              <p:custDataLst>
                <p:tags r:id="rId123"/>
              </p:custDataLst>
            </p:nvPr>
          </p:nvCxnSpPr>
          <p:spPr>
            <a:xfrm>
              <a:off x="17363656" y="5793810"/>
              <a:ext cx="246852" cy="0"/>
            </a:xfrm>
            <a:prstGeom prst="line">
              <a:avLst/>
            </a:prstGeom>
            <a:ln w="76200">
              <a:solidFill>
                <a:srgbClr val="6DD9FF"/>
              </a:solidFill>
            </a:ln>
          </p:spPr>
          <p:style>
            <a:lnRef idx="1">
              <a:schemeClr val="accent1"/>
            </a:lnRef>
            <a:fillRef idx="0">
              <a:schemeClr val="accent1"/>
            </a:fillRef>
            <a:effectRef idx="0">
              <a:schemeClr val="accent1"/>
            </a:effectRef>
            <a:fontRef idx="minor">
              <a:schemeClr val="tx1"/>
            </a:fontRef>
          </p:style>
        </p:cxnSp>
      </p:grpSp>
      <p:grpSp>
        <p:nvGrpSpPr>
          <p:cNvPr id="231" name="组合 230"/>
          <p:cNvGrpSpPr/>
          <p:nvPr>
            <p:custDataLst>
              <p:tags r:id="rId124"/>
            </p:custDataLst>
          </p:nvPr>
        </p:nvGrpSpPr>
        <p:grpSpPr>
          <a:xfrm>
            <a:off x="9609591" y="5183409"/>
            <a:ext cx="158817" cy="708457"/>
            <a:chOff x="2847838" y="3978475"/>
            <a:chExt cx="423540" cy="1417079"/>
          </a:xfrm>
        </p:grpSpPr>
        <p:pic>
          <p:nvPicPr>
            <p:cNvPr id="232" name="图片 231"/>
            <p:cNvPicPr>
              <a:picLocks noChangeAspect="1"/>
            </p:cNvPicPr>
            <p:nvPr>
              <p:custDataLst>
                <p:tags r:id="rId125"/>
              </p:custDataLst>
            </p:nvPr>
          </p:nvPicPr>
          <p:blipFill>
            <a:blip r:embed="rId48">
              <a:extLst>
                <a:ext uri="{28A0092B-C50C-407E-A947-70E740481C1C}">
                  <a14:useLocalDpi xmlns:a14="http://schemas.microsoft.com/office/drawing/2010/main" val="0"/>
                </a:ext>
              </a:extLst>
            </a:blip>
            <a:srcRect l="6794" t="33726" r="5680" b="22125"/>
            <a:stretch>
              <a:fillRect/>
            </a:stretch>
          </p:blipFill>
          <p:spPr>
            <a:xfrm rot="5400000">
              <a:off x="2351068" y="4475245"/>
              <a:ext cx="1417079" cy="423540"/>
            </a:xfrm>
            <a:prstGeom prst="rect">
              <a:avLst/>
            </a:prstGeom>
          </p:spPr>
        </p:pic>
        <p:cxnSp>
          <p:nvCxnSpPr>
            <p:cNvPr id="233" name="直接连接符 232"/>
            <p:cNvCxnSpPr/>
            <p:nvPr>
              <p:custDataLst>
                <p:tags r:id="rId126"/>
              </p:custDataLst>
            </p:nvPr>
          </p:nvCxnSpPr>
          <p:spPr>
            <a:xfrm>
              <a:off x="2999135" y="4272414"/>
              <a:ext cx="215996"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30" name="Text Box 124"/>
          <p:cNvSpPr txBox="1">
            <a:spLocks noChangeArrowheads="1"/>
          </p:cNvSpPr>
          <p:nvPr>
            <p:custDataLst>
              <p:tags r:id="rId127"/>
            </p:custDataLst>
          </p:nvPr>
        </p:nvSpPr>
        <p:spPr bwMode="auto">
          <a:xfrm>
            <a:off x="2055346" y="3131689"/>
            <a:ext cx="1569218"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   </a:t>
            </a:r>
            <a:r>
              <a:rPr lang="en-US" altLang="zh-CN" sz="2400" b="1" smtClean="0">
                <a:solidFill>
                  <a:srgbClr val="0000FF"/>
                </a:solidFill>
                <a:latin typeface="+mn-ea"/>
                <a:ea typeface="+mn-ea"/>
              </a:rPr>
              <a:t> </a:t>
            </a:r>
            <a:r>
              <a:rPr lang="zh-CN" altLang="zh-CN" sz="2400" b="1" smtClean="0">
                <a:solidFill>
                  <a:srgbClr val="0000FF"/>
                </a:solidFill>
                <a:latin typeface="+mn-ea"/>
                <a:ea typeface="+mn-ea"/>
              </a:rPr>
              <a:t>D</a:t>
            </a:r>
            <a:endParaRPr lang="zh-CN" altLang="zh-CN" sz="2400" b="1">
              <a:solidFill>
                <a:srgbClr val="0000FF"/>
              </a:solidFill>
              <a:latin typeface="+mn-ea"/>
              <a:ea typeface="+mn-ea"/>
            </a:endParaRPr>
          </a:p>
        </p:txBody>
      </p:sp>
      <p:sp>
        <p:nvSpPr>
          <p:cNvPr id="129" name="Text Box 123"/>
          <p:cNvSpPr txBox="1">
            <a:spLocks noChangeArrowheads="1"/>
          </p:cNvSpPr>
          <p:nvPr>
            <p:custDataLst>
              <p:tags r:id="rId128"/>
            </p:custDataLst>
          </p:nvPr>
        </p:nvSpPr>
        <p:spPr bwMode="auto">
          <a:xfrm>
            <a:off x="2063552" y="5450769"/>
            <a:ext cx="1004077"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a:t>
            </a:r>
            <a:r>
              <a:rPr lang="en-US" altLang="zh-CN" sz="2400" b="1">
                <a:solidFill>
                  <a:srgbClr val="0000FF"/>
                </a:solidFill>
                <a:latin typeface="+mn-ea"/>
                <a:ea typeface="+mn-ea"/>
              </a:rPr>
              <a:t>     </a:t>
            </a:r>
            <a:r>
              <a:rPr lang="zh-CN" altLang="zh-CN" sz="2400" b="1" smtClean="0">
                <a:solidFill>
                  <a:srgbClr val="0000FF"/>
                </a:solidFill>
                <a:latin typeface="+mn-ea"/>
                <a:ea typeface="+mn-ea"/>
              </a:rPr>
              <a:t>d</a:t>
            </a:r>
            <a:endParaRPr lang="zh-CN" altLang="zh-CN" sz="2400" b="1">
              <a:solidFill>
                <a:srgbClr val="0000FF"/>
              </a:solidFill>
              <a:latin typeface="+mn-ea"/>
              <a:ea typeface="+mn-ea"/>
            </a:endParaRPr>
          </a:p>
        </p:txBody>
      </p:sp>
      <p:sp>
        <p:nvSpPr>
          <p:cNvPr id="132" name="Text Box 126"/>
          <p:cNvSpPr txBox="1">
            <a:spLocks noChangeArrowheads="1"/>
          </p:cNvSpPr>
          <p:nvPr>
            <p:custDataLst>
              <p:tags r:id="rId129"/>
            </p:custDataLst>
          </p:nvPr>
        </p:nvSpPr>
        <p:spPr bwMode="auto">
          <a:xfrm>
            <a:off x="3791744" y="3121885"/>
            <a:ext cx="257833"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a:t>
            </a:r>
            <a:endParaRPr lang="zh-CN" altLang="zh-CN" sz="2400" b="1">
              <a:solidFill>
                <a:srgbClr val="0000FF"/>
              </a:solidFill>
              <a:latin typeface="+mn-ea"/>
              <a:ea typeface="+mn-ea"/>
            </a:endParaRPr>
          </a:p>
        </p:txBody>
      </p:sp>
      <p:sp>
        <p:nvSpPr>
          <p:cNvPr id="131" name="Text Box 125"/>
          <p:cNvSpPr txBox="1">
            <a:spLocks noChangeArrowheads="1"/>
          </p:cNvSpPr>
          <p:nvPr>
            <p:custDataLst>
              <p:tags r:id="rId130"/>
            </p:custDataLst>
          </p:nvPr>
        </p:nvSpPr>
        <p:spPr bwMode="auto">
          <a:xfrm>
            <a:off x="3776980" y="5318760"/>
            <a:ext cx="349885"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a:t>
            </a:r>
            <a:endParaRPr lang="zh-CN" altLang="zh-CN" sz="2400" b="1">
              <a:solidFill>
                <a:srgbClr val="0000FF"/>
              </a:solidFill>
              <a:latin typeface="+mn-ea"/>
              <a:ea typeface="+mn-ea"/>
            </a:endParaRPr>
          </a:p>
        </p:txBody>
      </p:sp>
      <p:grpSp>
        <p:nvGrpSpPr>
          <p:cNvPr id="160" name="Group 20"/>
          <p:cNvGrpSpPr/>
          <p:nvPr>
            <p:custDataLst>
              <p:tags r:id="rId131"/>
            </p:custDataLst>
          </p:nvPr>
        </p:nvGrpSpPr>
        <p:grpSpPr>
          <a:xfrm>
            <a:off x="5631233" y="4212270"/>
            <a:ext cx="767952" cy="806451"/>
            <a:chOff x="-983" y="179"/>
            <a:chExt cx="645" cy="508"/>
          </a:xfrm>
        </p:grpSpPr>
        <p:sp>
          <p:nvSpPr>
            <p:cNvPr id="161" name="Line 21"/>
            <p:cNvSpPr>
              <a:spLocks noChangeShapeType="1"/>
            </p:cNvSpPr>
            <p:nvPr>
              <p:custDataLst>
                <p:tags r:id="rId132"/>
              </p:custDataLst>
            </p:nvPr>
          </p:nvSpPr>
          <p:spPr bwMode="auto">
            <a:xfrm>
              <a:off x="-949" y="439"/>
              <a:ext cx="578" cy="0"/>
            </a:xfrm>
            <a:prstGeom prst="line">
              <a:avLst/>
            </a:prstGeom>
            <a:noFill/>
            <a:ln w="5715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latin typeface="+mn-ea"/>
              </a:endParaRPr>
            </a:p>
          </p:txBody>
        </p:sp>
        <p:sp>
          <p:nvSpPr>
            <p:cNvPr id="162" name="Text Box 22"/>
            <p:cNvSpPr txBox="1">
              <a:spLocks noChangeArrowheads="1"/>
            </p:cNvSpPr>
            <p:nvPr>
              <p:custDataLst>
                <p:tags r:id="rId133"/>
              </p:custDataLst>
            </p:nvPr>
          </p:nvSpPr>
          <p:spPr bwMode="auto">
            <a:xfrm>
              <a:off x="-983" y="179"/>
              <a:ext cx="645"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8" rIns="68576" bIns="34288">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smtClean="0">
                  <a:latin typeface="+mn-ea"/>
                  <a:ea typeface="+mn-ea"/>
                </a:rPr>
                <a:t>减数</a:t>
              </a:r>
              <a:r>
                <a:rPr lang="zh-CN" altLang="en-US" sz="2400" b="1" smtClean="0">
                  <a:latin typeface="+mn-ea"/>
                  <a:ea typeface="+mn-ea"/>
                </a:rPr>
                <a:t>分裂</a:t>
              </a:r>
              <a:endParaRPr lang="zh-CN" altLang="zh-CN" sz="2400" b="1">
                <a:latin typeface="+mn-ea"/>
                <a:ea typeface="+mn-ea"/>
              </a:endParaRPr>
            </a:p>
          </p:txBody>
        </p:sp>
      </p:grpSp>
      <p:sp>
        <p:nvSpPr>
          <p:cNvPr id="136" name="Text Box 130"/>
          <p:cNvSpPr txBox="1">
            <a:spLocks noChangeArrowheads="1"/>
          </p:cNvSpPr>
          <p:nvPr>
            <p:custDataLst>
              <p:tags r:id="rId134"/>
            </p:custDataLst>
          </p:nvPr>
        </p:nvSpPr>
        <p:spPr bwMode="auto">
          <a:xfrm>
            <a:off x="8052368" y="2882122"/>
            <a:ext cx="257175"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a:t>
            </a:r>
            <a:endParaRPr lang="zh-CN" altLang="zh-CN" sz="2400" b="1">
              <a:solidFill>
                <a:srgbClr val="0000FF"/>
              </a:solidFill>
              <a:latin typeface="+mn-ea"/>
              <a:ea typeface="+mn-ea"/>
            </a:endParaRPr>
          </a:p>
        </p:txBody>
      </p:sp>
      <p:sp>
        <p:nvSpPr>
          <p:cNvPr id="163" name="Text Box 133"/>
          <p:cNvSpPr txBox="1">
            <a:spLocks noChangeArrowheads="1"/>
          </p:cNvSpPr>
          <p:nvPr>
            <p:custDataLst>
              <p:tags r:id="rId135"/>
            </p:custDataLst>
          </p:nvPr>
        </p:nvSpPr>
        <p:spPr bwMode="auto">
          <a:xfrm>
            <a:off x="7620320" y="5099778"/>
            <a:ext cx="1261006" cy="4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90" tIns="38395" rIns="76790" bIns="38395">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400" b="1">
                <a:solidFill>
                  <a:srgbClr val="0000FF"/>
                </a:solidFill>
                <a:latin typeface="+mn-ea"/>
                <a:ea typeface="+mn-ea"/>
              </a:rPr>
              <a:t>D </a:t>
            </a:r>
            <a:r>
              <a:rPr lang="en-US" altLang="zh-CN" sz="2400" b="1" smtClean="0">
                <a:solidFill>
                  <a:srgbClr val="0000FF"/>
                </a:solidFill>
                <a:latin typeface="+mn-ea"/>
                <a:ea typeface="+mn-ea"/>
              </a:rPr>
              <a:t>   </a:t>
            </a:r>
            <a:r>
              <a:rPr lang="zh-CN" altLang="zh-CN" sz="2400" b="1" smtClean="0">
                <a:solidFill>
                  <a:srgbClr val="0000FF"/>
                </a:solidFill>
                <a:latin typeface="+mn-ea"/>
                <a:ea typeface="+mn-ea"/>
              </a:rPr>
              <a:t>d</a:t>
            </a:r>
            <a:endParaRPr lang="zh-CN" altLang="zh-CN" sz="2400" b="1">
              <a:solidFill>
                <a:srgbClr val="0000FF"/>
              </a:solidFill>
              <a:latin typeface="+mn-ea"/>
              <a:ea typeface="+mn-ea"/>
            </a:endParaRPr>
          </a:p>
        </p:txBody>
      </p:sp>
      <p:pic>
        <p:nvPicPr>
          <p:cNvPr id="3" name="图片 2" descr="360截图18470128121956"/>
          <p:cNvPicPr>
            <a:picLocks noChangeAspect="1"/>
          </p:cNvPicPr>
          <p:nvPr>
            <p:custDataLst>
              <p:tags r:id="rId137"/>
            </p:custDataLst>
          </p:nvPr>
        </p:nvPicPr>
        <p:blipFill>
          <a:blip r:embed="rId136"/>
          <a:stretch>
            <a:fillRect/>
          </a:stretch>
        </p:blipFill>
        <p:spPr>
          <a:xfrm>
            <a:off x="367665" y="314325"/>
            <a:ext cx="2700020" cy="6680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7"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grpId="8"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9" nodeType="clickEffect">
                                  <p:stCondLst>
                                    <p:cond delay="0"/>
                                  </p:stCondLst>
                                  <p:childTnLst>
                                    <p:set>
                                      <p:cBhvr>
                                        <p:cTn id="12" dur="1" fill="hold">
                                          <p:stCondLst>
                                            <p:cond delay="0"/>
                                          </p:stCondLst>
                                        </p:cTn>
                                        <p:tgtEl>
                                          <p:spTgt spid="132"/>
                                        </p:tgtEl>
                                        <p:attrNameLst>
                                          <p:attrName>style.visibility</p:attrName>
                                        </p:attrNameLst>
                                      </p:cBhvr>
                                      <p:to>
                                        <p:strVal val="visible"/>
                                      </p:to>
                                    </p:set>
                                  </p:childTnLst>
                                </p:cTn>
                              </p:par>
                              <p:par>
                                <p:cTn id="13" presetID="1" presetClass="entr" presetSubtype="0" fill="hold" grpId="10"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par>
                                <p:cTn id="23" presetID="1" presetClass="entr" presetSubtype="0" fill="hold" grpId="5" nodeType="withEffect">
                                  <p:stCondLst>
                                    <p:cond delay="0"/>
                                  </p:stCondLst>
                                  <p:childTnLst>
                                    <p:set>
                                      <p:cBhvr>
                                        <p:cTn id="24" dur="1" fill="hold">
                                          <p:stCondLst>
                                            <p:cond delay="0"/>
                                          </p:stCondLst>
                                        </p:cTn>
                                        <p:tgtEl>
                                          <p:spTgt spid="134"/>
                                        </p:tgtEl>
                                        <p:attrNameLst>
                                          <p:attrName>style.visibility</p:attrName>
                                        </p:attrNameLst>
                                      </p:cBhvr>
                                      <p:to>
                                        <p:strVal val="visible"/>
                                      </p:to>
                                    </p:set>
                                  </p:childTnLst>
                                </p:cTn>
                              </p:par>
                              <p:par>
                                <p:cTn id="25" presetID="1" presetClass="entr" presetSubtype="0" fill="hold" grpId="11" nodeType="withEffect">
                                  <p:stCondLst>
                                    <p:cond delay="0"/>
                                  </p:stCondLst>
                                  <p:childTnLst>
                                    <p:set>
                                      <p:cBhvr>
                                        <p:cTn id="26" dur="1" fill="hold">
                                          <p:stCondLst>
                                            <p:cond delay="0"/>
                                          </p:stCondLst>
                                        </p:cTn>
                                        <p:tgtEl>
                                          <p:spTgt spid="136"/>
                                        </p:tgtEl>
                                        <p:attrNameLst>
                                          <p:attrName>style.visibility</p:attrName>
                                        </p:attrNameLst>
                                      </p:cBhvr>
                                      <p:to>
                                        <p:strVal val="visible"/>
                                      </p:to>
                                    </p:set>
                                  </p:childTnLst>
                                </p:cTn>
                              </p:par>
                              <p:par>
                                <p:cTn id="27" presetID="1" presetClass="entr" presetSubtype="0" fill="hold" grpId="6" nodeType="with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par>
                                <p:cTn id="35" presetID="1" presetClass="entr" presetSubtype="0" fill="hold" grpId="12" nodeType="withEffect">
                                  <p:stCondLst>
                                    <p:cond delay="0"/>
                                  </p:stCondLst>
                                  <p:childTnLst>
                                    <p:set>
                                      <p:cBhvr>
                                        <p:cTn id="36" dur="1" fill="hold">
                                          <p:stCondLst>
                                            <p:cond delay="0"/>
                                          </p:stCondLst>
                                        </p:cTn>
                                        <p:tgtEl>
                                          <p:spTgt spid="163"/>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1" grpId="1"/>
      <p:bldP spid="140" grpId="2"/>
      <p:bldP spid="133" grpId="3"/>
      <p:bldP spid="135" grpId="4"/>
      <p:bldP spid="134" grpId="5"/>
      <p:bldP spid="137" grpId="6"/>
      <p:bldP spid="130" grpId="7"/>
      <p:bldP spid="129" grpId="8"/>
      <p:bldP spid="132" grpId="9"/>
      <p:bldP spid="131" grpId="10"/>
      <p:bldP spid="136" grpId="11"/>
      <p:bldP spid="163" grpId="12"/>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pic>
        <p:nvPicPr>
          <p:cNvPr id="225288" name="Picture 3" descr="20050617134205116"/>
          <p:cNvPicPr>
            <a:picLocks noChangeAspect="1"/>
          </p:cNvPicPr>
          <p:nvPr>
            <p:custDataLst>
              <p:tags r:id="rId4"/>
            </p:custDataLst>
          </p:nvPr>
        </p:nvPicPr>
        <p:blipFill>
          <a:blip r:embed="rId3"/>
          <a:stretch>
            <a:fillRect/>
          </a:stretch>
        </p:blipFill>
        <p:spPr>
          <a:xfrm>
            <a:off x="2212340" y="2009140"/>
            <a:ext cx="2170748" cy="2839403"/>
          </a:xfrm>
          <a:prstGeom prst="rect">
            <a:avLst/>
          </a:prstGeom>
          <a:noFill/>
          <a:ln w="9525">
            <a:noFill/>
          </a:ln>
        </p:spPr>
      </p:pic>
      <p:sp>
        <p:nvSpPr>
          <p:cNvPr id="45059" name="Rectangle 3"/>
          <p:cNvSpPr>
            <a:spLocks noGrp="1"/>
          </p:cNvSpPr>
          <p:nvPr>
            <p:ph idx="1"/>
            <p:custDataLst>
              <p:tags r:id="rId5"/>
            </p:custDataLst>
          </p:nvPr>
        </p:nvSpPr>
        <p:spPr>
          <a:xfrm>
            <a:off x="1796415" y="342265"/>
            <a:ext cx="8558530" cy="1297940"/>
          </a:xfrm>
        </p:spPr>
        <p:txBody>
          <a:bodyPr vert="horz" wrap="square" lIns="68580" tIns="34290" rIns="68580" bIns="34290" anchor="t"/>
          <a:lstStyle/>
          <a:p>
            <a:pPr eaLnBrk="1" hangingPunct="1">
              <a:buNone/>
            </a:pPr>
            <a:r>
              <a:rPr lang="en-US" altLang="zh-CN" b="1">
                <a:solidFill>
                  <a:srgbClr val="0033CC"/>
                </a:solidFill>
              </a:rPr>
              <a:t>   </a:t>
            </a:r>
            <a:r>
              <a:rPr lang="en-US" altLang="zh-CN" sz="2700" b="1">
                <a:solidFill>
                  <a:srgbClr val="0033CC"/>
                </a:solidFill>
              </a:rPr>
              <a:t>         </a:t>
            </a:r>
            <a:r>
              <a:rPr lang="zh-CN" altLang="en-US" sz="2800" b="1">
                <a:solidFill>
                  <a:srgbClr val="FF0000"/>
                </a:solidFill>
              </a:rPr>
              <a:t>孟德尔的遗传理论和萨顿的假说</a:t>
            </a:r>
            <a:r>
              <a:rPr lang="zh-CN" altLang="en-US" sz="2800" b="1"/>
              <a:t>遭到同时代的遗传学家</a:t>
            </a:r>
            <a:r>
              <a:rPr lang="zh-CN" altLang="en-US" sz="2800" b="1">
                <a:solidFill>
                  <a:srgbClr val="FF0000"/>
                </a:solidFill>
              </a:rPr>
              <a:t>摩尔根（</a:t>
            </a:r>
            <a:r>
              <a:rPr lang="en-US" altLang="zh-CN" sz="2800" b="1">
                <a:solidFill>
                  <a:srgbClr val="FF0000"/>
                </a:solidFill>
              </a:rPr>
              <a:t>T.H.Morgan)</a:t>
            </a:r>
            <a:r>
              <a:rPr lang="zh-CN" altLang="en-US" sz="2800" b="1"/>
              <a:t>的强烈质疑。</a:t>
            </a:r>
            <a:endParaRPr lang="zh-CN" altLang="en-US" sz="2800" b="1"/>
          </a:p>
        </p:txBody>
      </p:sp>
      <p:sp>
        <p:nvSpPr>
          <p:cNvPr id="45067" name="AutoShape 11"/>
          <p:cNvSpPr/>
          <p:nvPr>
            <p:custDataLst>
              <p:tags r:id="rId6"/>
            </p:custDataLst>
          </p:nvPr>
        </p:nvSpPr>
        <p:spPr>
          <a:xfrm>
            <a:off x="4572000" y="1640205"/>
            <a:ext cx="5417185" cy="2947035"/>
          </a:xfrm>
          <a:prstGeom prst="cloudCallout">
            <a:avLst>
              <a:gd name="adj1" fmla="val -59903"/>
              <a:gd name="adj2" fmla="val 52458"/>
            </a:avLst>
          </a:prstGeom>
          <a:solidFill>
            <a:schemeClr val="accent6">
              <a:lumMod val="60000"/>
              <a:lumOff val="40000"/>
            </a:schemeClr>
          </a:solidFill>
          <a:ln w="9525" cap="flat" cmpd="sng">
            <a:solidFill>
              <a:schemeClr val="tx1"/>
            </a:solidFill>
            <a:prstDash val="solid"/>
            <a:headEnd type="none" w="med" len="med"/>
            <a:tailEnd type="none" w="med" len="med"/>
          </a:ln>
        </p:spPr>
        <p:txBody>
          <a:bodyPr/>
          <a:lstStyle/>
          <a:p>
            <a:pPr algn="ctr"/>
            <a:r>
              <a:rPr lang="zh-CN" altLang="en-US" sz="2800" b="1">
                <a:solidFill>
                  <a:srgbClr val="000000"/>
                </a:solidFill>
                <a:latin typeface="楷体" panose="02010609060101010101" pitchFamily="49" charset="-122"/>
                <a:ea typeface="楷体" panose="02010609060101010101" pitchFamily="49" charset="-122"/>
              </a:rPr>
              <a:t>我更相信的是</a:t>
            </a:r>
            <a:r>
              <a:rPr lang="zh-CN" altLang="en-US" sz="2800" b="1">
                <a:solidFill>
                  <a:srgbClr val="3333FF"/>
                </a:solidFill>
                <a:latin typeface="楷体" panose="02010609060101010101" pitchFamily="49" charset="-122"/>
                <a:ea typeface="楷体" panose="02010609060101010101" pitchFamily="49" charset="-122"/>
              </a:rPr>
              <a:t>实验证据</a:t>
            </a:r>
            <a:r>
              <a:rPr lang="zh-CN" altLang="en-US" sz="2800" b="1">
                <a:solidFill>
                  <a:srgbClr val="000000"/>
                </a:solidFill>
                <a:latin typeface="楷体" panose="02010609060101010101" pitchFamily="49" charset="-122"/>
                <a:ea typeface="楷体" panose="02010609060101010101" pitchFamily="49" charset="-122"/>
              </a:rPr>
              <a:t>，我要通过确凿的实验找到遗传和染色体的关系！</a:t>
            </a:r>
            <a:endParaRPr lang="zh-CN" altLang="en-US" sz="2800" b="1">
              <a:solidFill>
                <a:srgbClr val="000000"/>
              </a:solidFill>
              <a:latin typeface="楷体" panose="02010609060101010101" pitchFamily="49" charset="-122"/>
              <a:ea typeface="楷体" panose="02010609060101010101" pitchFamily="49" charset="-122"/>
            </a:endParaRPr>
          </a:p>
        </p:txBody>
      </p:sp>
      <p:sp>
        <p:nvSpPr>
          <p:cNvPr id="45064" name="Text Box 8"/>
          <p:cNvSpPr txBox="1"/>
          <p:nvPr>
            <p:custDataLst>
              <p:tags r:id="rId7"/>
            </p:custDataLst>
          </p:nvPr>
        </p:nvSpPr>
        <p:spPr>
          <a:xfrm>
            <a:off x="2082800" y="5264150"/>
            <a:ext cx="8272145" cy="922020"/>
          </a:xfrm>
          <a:prstGeom prst="rect">
            <a:avLst/>
          </a:prstGeom>
          <a:noFill/>
          <a:ln w="9525">
            <a:noFill/>
          </a:ln>
        </p:spPr>
        <p:txBody>
          <a:bodyPr wrap="square">
            <a:spAutoFit/>
          </a:bodyPr>
          <a:lstStyle/>
          <a:p>
            <a:pPr>
              <a:spcBef>
                <a:spcPct val="50000"/>
              </a:spcBef>
            </a:pPr>
            <a:r>
              <a:rPr lang="en-US" altLang="zh-CN" sz="2100" b="1">
                <a:solidFill>
                  <a:srgbClr val="FF33CC"/>
                </a:solidFill>
                <a:latin typeface="Arial" panose="020b0604020202020204" pitchFamily="34" charset="0"/>
                <a:ea typeface="幼圆" panose="02010509060101010101" pitchFamily="49" charset="-122"/>
              </a:rPr>
              <a:t>  </a:t>
            </a:r>
            <a:r>
              <a:rPr lang="zh-CN" altLang="en-US" sz="2700" b="1">
                <a:solidFill>
                  <a:srgbClr val="000000"/>
                </a:solidFill>
                <a:latin typeface="+mn-ea"/>
                <a:ea typeface="+mn-ea"/>
              </a:rPr>
              <a:t>摩尔根的这种</a:t>
            </a:r>
            <a:r>
              <a:rPr lang="zh-CN" altLang="en-US" sz="2700" b="1">
                <a:solidFill>
                  <a:srgbClr val="FF0000"/>
                </a:solidFill>
                <a:latin typeface="+mn-ea"/>
                <a:ea typeface="+mn-ea"/>
              </a:rPr>
              <a:t>大胆质疑</a:t>
            </a:r>
            <a:r>
              <a:rPr lang="zh-CN" altLang="en-US" sz="2700" b="1">
                <a:solidFill>
                  <a:srgbClr val="000000"/>
                </a:solidFill>
                <a:latin typeface="+mn-ea"/>
                <a:ea typeface="+mn-ea"/>
              </a:rPr>
              <a:t>，</a:t>
            </a:r>
            <a:r>
              <a:rPr lang="zh-CN" altLang="en-US" sz="2700" b="1">
                <a:solidFill>
                  <a:srgbClr val="FF0000"/>
                </a:solidFill>
                <a:latin typeface="+mn-ea"/>
                <a:ea typeface="+mn-ea"/>
              </a:rPr>
              <a:t>科学务实</a:t>
            </a:r>
            <a:r>
              <a:rPr lang="zh-CN" altLang="en-US" sz="2700" b="1">
                <a:solidFill>
                  <a:srgbClr val="000000"/>
                </a:solidFill>
                <a:latin typeface="+mn-ea"/>
                <a:ea typeface="+mn-ea"/>
              </a:rPr>
              <a:t>的研究精神是值得我们努力学习的。</a:t>
            </a:r>
            <a:endParaRPr lang="zh-CN" altLang="en-US" sz="2700" b="1">
              <a:solidFill>
                <a:srgbClr val="000000"/>
              </a:solidFill>
              <a:latin typeface="+mn-ea"/>
              <a:ea typeface="+mn-ea"/>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3"/>
          </p:custDataLst>
        </p:nvPr>
      </p:nvGrpSpPr>
      <p:grpSpPr>
        <a:xfrm>
          <a:off x="0" y="0"/>
          <a:ext cx="0" cy="0"/>
        </a:xfrm>
      </p:grpSpPr>
      <p:pic>
        <p:nvPicPr>
          <p:cNvPr id="29698" name="Picture 4" descr="102201-1"/>
          <p:cNvPicPr>
            <a:picLocks noChangeAspect="1"/>
          </p:cNvPicPr>
          <p:nvPr>
            <p:custDataLst>
              <p:tags r:id="rId5"/>
            </p:custDataLst>
          </p:nvPr>
        </p:nvPicPr>
        <p:blipFill>
          <a:blip r:embed="rId4"/>
          <a:stretch>
            <a:fillRect/>
          </a:stretch>
        </p:blipFill>
        <p:spPr>
          <a:xfrm>
            <a:off x="3245803" y="1618615"/>
            <a:ext cx="2574131" cy="1881188"/>
          </a:xfrm>
          <a:prstGeom prst="rect">
            <a:avLst/>
          </a:prstGeom>
          <a:noFill/>
          <a:ln w="3175" cap="flat" cmpd="sng">
            <a:solidFill>
              <a:srgbClr val="000000"/>
            </a:solidFill>
            <a:prstDash val="solid"/>
            <a:miter/>
            <a:headEnd type="none" w="med" len="med"/>
            <a:tailEnd type="none" w="med" len="med"/>
          </a:ln>
        </p:spPr>
      </p:pic>
      <p:sp>
        <p:nvSpPr>
          <p:cNvPr id="79877" name="Rectangle 5"/>
          <p:cNvSpPr/>
          <p:nvPr>
            <p:custDataLst>
              <p:tags r:id="rId6"/>
            </p:custDataLst>
          </p:nvPr>
        </p:nvSpPr>
        <p:spPr>
          <a:xfrm>
            <a:off x="2777887" y="3021727"/>
            <a:ext cx="3511153" cy="478155"/>
          </a:xfrm>
          <a:prstGeom prst="rect">
            <a:avLst/>
          </a:prstGeom>
          <a:noFill/>
          <a:ln w="9525">
            <a:noFill/>
          </a:ln>
        </p:spPr>
        <p:txBody>
          <a:bodyPr anchor="t">
            <a:spAutoFit/>
          </a:bodyPr>
          <a:lstStyle/>
          <a:p>
            <a:pPr algn="ctr">
              <a:lnSpc>
                <a:spcPct val="120000"/>
              </a:lnSpc>
            </a:pPr>
            <a:r>
              <a:rPr lang="zh-CN" altLang="en-US" sz="2100">
                <a:solidFill>
                  <a:schemeClr val="bg1"/>
                </a:solidFill>
                <a:latin typeface="黑体" panose="02010609060101010101" pitchFamily="49" charset="-122"/>
                <a:ea typeface="黑体" panose="02010609060101010101" pitchFamily="49" charset="-122"/>
              </a:rPr>
              <a:t>野生红眼基因</a:t>
            </a:r>
            <a:r>
              <a:rPr lang="zh-CN" altLang="zh-CN" sz="2100">
                <a:solidFill>
                  <a:schemeClr val="bg1"/>
                </a:solidFill>
                <a:latin typeface="黑体" panose="02010609060101010101" pitchFamily="49" charset="-122"/>
                <a:ea typeface="黑体" panose="02010609060101010101" pitchFamily="49" charset="-122"/>
                <a:sym typeface="+mn-ea"/>
              </a:rPr>
              <a:t>果蝇</a:t>
            </a:r>
            <a:endParaRPr lang="zh-CN" altLang="zh-CN" sz="2100">
              <a:solidFill>
                <a:schemeClr val="bg1"/>
              </a:solidFill>
              <a:latin typeface="黑体" panose="02010609060101010101" pitchFamily="49" charset="-122"/>
              <a:ea typeface="黑体" panose="02010609060101010101" pitchFamily="49" charset="-122"/>
              <a:sym typeface="+mn-ea"/>
            </a:endParaRPr>
          </a:p>
        </p:txBody>
      </p:sp>
      <p:pic>
        <p:nvPicPr>
          <p:cNvPr id="29703" name="Picture 8" descr="Untitled-1"/>
          <p:cNvPicPr>
            <a:picLocks noChangeAspect="1"/>
          </p:cNvPicPr>
          <p:nvPr>
            <p:custDataLst>
              <p:tags r:id="rId8"/>
            </p:custDataLst>
          </p:nvPr>
        </p:nvPicPr>
        <p:blipFill>
          <a:blip r:embed="rId7"/>
          <a:stretch>
            <a:fillRect/>
          </a:stretch>
        </p:blipFill>
        <p:spPr>
          <a:xfrm>
            <a:off x="6288881" y="1618298"/>
            <a:ext cx="2753678" cy="1881664"/>
          </a:xfrm>
          <a:prstGeom prst="rect">
            <a:avLst/>
          </a:prstGeom>
          <a:noFill/>
          <a:ln w="9525">
            <a:noFill/>
          </a:ln>
        </p:spPr>
      </p:pic>
      <p:sp>
        <p:nvSpPr>
          <p:cNvPr id="29704" name="矩形 7"/>
          <p:cNvSpPr/>
          <p:nvPr>
            <p:custDataLst>
              <p:tags r:id="rId9"/>
            </p:custDataLst>
          </p:nvPr>
        </p:nvSpPr>
        <p:spPr>
          <a:xfrm>
            <a:off x="6403340" y="3086100"/>
            <a:ext cx="2639060" cy="414020"/>
          </a:xfrm>
          <a:prstGeom prst="rect">
            <a:avLst/>
          </a:prstGeom>
          <a:noFill/>
          <a:ln w="9525">
            <a:noFill/>
          </a:ln>
        </p:spPr>
        <p:txBody>
          <a:bodyPr wrap="square" anchor="t">
            <a:spAutoFit/>
          </a:bodyPr>
          <a:lstStyle/>
          <a:p>
            <a:r>
              <a:rPr lang="zh-CN" altLang="zh-CN" sz="2100">
                <a:solidFill>
                  <a:srgbClr val="000000"/>
                </a:solidFill>
                <a:latin typeface="黑体" panose="02010609060101010101" pitchFamily="49" charset="-122"/>
                <a:ea typeface="黑体" panose="02010609060101010101" pitchFamily="49" charset="-122"/>
              </a:rPr>
              <a:t>少见的白眼雄果蝇</a:t>
            </a:r>
            <a:endParaRPr lang="zh-CN" altLang="zh-CN" sz="2100">
              <a:solidFill>
                <a:srgbClr val="000000"/>
              </a:solidFill>
              <a:latin typeface="黑体" panose="02010609060101010101" pitchFamily="49" charset="-122"/>
              <a:ea typeface="黑体" panose="02010609060101010101" pitchFamily="49" charset="-122"/>
            </a:endParaRPr>
          </a:p>
        </p:txBody>
      </p:sp>
      <p:sp>
        <p:nvSpPr>
          <p:cNvPr id="711682" name="Rectangle 2"/>
          <p:cNvSpPr>
            <a:spLocks noGrp="1"/>
          </p:cNvSpPr>
          <p:nvPr>
            <p:custDataLst>
              <p:tags r:id="rId10"/>
            </p:custDataLst>
          </p:nvPr>
        </p:nvSpPr>
        <p:spPr>
          <a:xfrm>
            <a:off x="3697605" y="920750"/>
            <a:ext cx="6275070" cy="428625"/>
          </a:xfrm>
          <a:prstGeom prst="rect">
            <a:avLst/>
          </a:prstGeom>
          <a:noFill/>
          <a:ln w="9525">
            <a:noFill/>
          </a:ln>
        </p:spPr>
        <p:txBody>
          <a:bodyPr lIns="91440" tIns="45720" rIns="91440" bIns="45720" anchor="ctr"/>
          <a:lstStyle/>
          <a:p>
            <a:r>
              <a:rPr lang="zh-CN" altLang="zh-CN" sz="2800" baseline="0">
                <a:solidFill>
                  <a:srgbClr val="000000"/>
                </a:solidFill>
                <a:latin typeface="Arial" panose="020b0604020202020204" pitchFamily="34" charset="0"/>
                <a:ea typeface="黑体" panose="02010609060101010101" pitchFamily="49" charset="-122"/>
              </a:rPr>
              <a:t>“材料选对了就等于实验成功了一半”</a:t>
            </a:r>
            <a:endParaRPr lang="zh-CN" altLang="zh-CN" sz="2800" baseline="0">
              <a:solidFill>
                <a:srgbClr val="000000"/>
              </a:solidFill>
              <a:latin typeface="Arial" panose="020b0604020202020204" pitchFamily="34" charset="0"/>
              <a:ea typeface="黑体" panose="02010609060101010101" pitchFamily="49" charset="-122"/>
            </a:endParaRPr>
          </a:p>
        </p:txBody>
      </p:sp>
      <p:grpSp>
        <p:nvGrpSpPr>
          <p:cNvPr id="711685" name="Group 7"/>
          <p:cNvGrpSpPr/>
          <p:nvPr>
            <p:custDataLst>
              <p:tags r:id="rId11"/>
            </p:custDataLst>
          </p:nvPr>
        </p:nvGrpSpPr>
        <p:grpSpPr>
          <a:xfrm>
            <a:off x="1979930" y="817245"/>
            <a:ext cx="1915160" cy="647700"/>
            <a:chExt cx="1180" cy="408"/>
          </a:xfrm>
        </p:grpSpPr>
        <p:sp>
          <p:nvSpPr>
            <p:cNvPr id="28676" name="AutoShape 8"/>
            <p:cNvSpPr/>
            <p:nvPr>
              <p:custDataLst>
                <p:tags r:id="rId12"/>
              </p:custDataLst>
            </p:nvPr>
          </p:nvSpPr>
          <p:spPr>
            <a:xfrm>
              <a:off x="0" y="0"/>
              <a:ext cx="1180" cy="408"/>
            </a:xfrm>
            <a:prstGeom prst="bevel">
              <a:avLst>
                <a:gd name="adj" fmla="val 12500"/>
              </a:avLst>
            </a:prstGeom>
            <a:solidFill>
              <a:srgbClr val="FFFF00"/>
            </a:solidFill>
            <a:ln w="9525" cap="flat" cmpd="sng">
              <a:solidFill>
                <a:schemeClr val="tx1"/>
              </a:solidFill>
              <a:prstDash val="solid"/>
              <a:miter/>
              <a:headEnd type="none" w="med" len="med"/>
              <a:tailEnd type="none" w="med" len="med"/>
            </a:ln>
          </p:spPr>
          <p:txBody>
            <a:bodyPr wrap="none" anchor="ctr"/>
            <a:lstStyle/>
            <a:p>
              <a:endParaRPr lang="zh-CN" altLang="zh-CN" sz="3200">
                <a:solidFill>
                  <a:srgbClr val="000000"/>
                </a:solidFill>
                <a:latin typeface="Arial" panose="020b0604020202020204" pitchFamily="34" charset="0"/>
                <a:ea typeface="黑体" panose="02010609060101010101" pitchFamily="49" charset="-122"/>
              </a:endParaRPr>
            </a:p>
          </p:txBody>
        </p:sp>
        <p:sp>
          <p:nvSpPr>
            <p:cNvPr id="28677" name="Text Box 9"/>
            <p:cNvSpPr txBox="1"/>
            <p:nvPr>
              <p:custDataLst>
                <p:tags r:id="rId13"/>
              </p:custDataLst>
            </p:nvPr>
          </p:nvSpPr>
          <p:spPr>
            <a:xfrm>
              <a:off x="68" y="45"/>
              <a:ext cx="1043" cy="290"/>
            </a:xfrm>
            <a:prstGeom prst="rect">
              <a:avLst/>
            </a:prstGeom>
            <a:noFill/>
            <a:ln w="9525">
              <a:noFill/>
            </a:ln>
          </p:spPr>
          <p:txBody>
            <a:bodyPr anchor="t">
              <a:spAutoFit/>
            </a:bodyPr>
            <a:lstStyle/>
            <a:p>
              <a:pPr algn="ctr">
                <a:spcBef>
                  <a:spcPct val="50000"/>
                </a:spcBef>
              </a:pPr>
              <a:r>
                <a:rPr lang="zh-CN" altLang="zh-CN" sz="2400">
                  <a:solidFill>
                    <a:schemeClr val="accent1"/>
                  </a:solidFill>
                  <a:latin typeface="Arial" panose="020b0604020202020204" pitchFamily="34" charset="0"/>
                  <a:ea typeface="黑体" panose="02010609060101010101" pitchFamily="49" charset="-122"/>
                </a:rPr>
                <a:t>实验材料</a:t>
              </a:r>
              <a:endParaRPr lang="zh-CN" altLang="zh-CN" sz="2400">
                <a:solidFill>
                  <a:schemeClr val="accent1"/>
                </a:solidFill>
                <a:latin typeface="Arial" panose="020b0604020202020204" pitchFamily="34" charset="0"/>
                <a:ea typeface="黑体" panose="02010609060101010101" pitchFamily="49" charset="-122"/>
              </a:endParaRPr>
            </a:p>
          </p:txBody>
        </p:sp>
      </p:grpSp>
      <p:sp>
        <p:nvSpPr>
          <p:cNvPr id="3" name="TextBox 2"/>
          <p:cNvSpPr txBox="1">
            <a:spLocks noChangeArrowheads="1"/>
          </p:cNvSpPr>
          <p:nvPr>
            <p:custDataLst>
              <p:tags r:id="rId14"/>
            </p:custDataLst>
          </p:nvPr>
        </p:nvSpPr>
        <p:spPr bwMode="auto">
          <a:xfrm>
            <a:off x="133350" y="177165"/>
            <a:ext cx="724979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96" tIns="19198" rIns="38396" bIns="191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smtClean="0">
                <a:latin typeface="+mn-ea"/>
                <a:ea typeface="+mn-ea"/>
              </a:rPr>
              <a:t>二、基因位于染色体上的实验依据</a:t>
            </a:r>
            <a:endParaRPr lang="zh-CN" altLang="en-US" sz="3200" b="1">
              <a:latin typeface="+mn-ea"/>
              <a:ea typeface="+mn-ea"/>
            </a:endParaRPr>
          </a:p>
        </p:txBody>
      </p:sp>
      <p:sp>
        <p:nvSpPr>
          <p:cNvPr id="5" name="TextBox 4"/>
          <p:cNvSpPr txBox="1">
            <a:spLocks noChangeArrowheads="1"/>
          </p:cNvSpPr>
          <p:nvPr>
            <p:custDataLst>
              <p:tags r:id="rId15"/>
            </p:custDataLst>
          </p:nvPr>
        </p:nvSpPr>
        <p:spPr bwMode="auto">
          <a:xfrm>
            <a:off x="1676400" y="3660140"/>
            <a:ext cx="8301355"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96" tIns="19198" rIns="38396" bIns="191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smtClean="0">
                <a:latin typeface="+mn-ea"/>
                <a:ea typeface="+mn-ea"/>
              </a:rPr>
              <a:t>1.</a:t>
            </a:r>
            <a:r>
              <a:rPr lang="zh-CN" altLang="en-US" sz="2800" b="1" smtClean="0">
                <a:latin typeface="+mn-ea"/>
                <a:ea typeface="+mn-ea"/>
              </a:rPr>
              <a:t>果蝇作为遗传研究材料的</a:t>
            </a:r>
            <a:r>
              <a:rPr lang="zh-CN" altLang="en-US" sz="2800" b="1" smtClean="0">
                <a:solidFill>
                  <a:srgbClr val="FF0000"/>
                </a:solidFill>
                <a:latin typeface="+mn-ea"/>
                <a:ea typeface="+mn-ea"/>
              </a:rPr>
              <a:t>优点</a:t>
            </a:r>
            <a:r>
              <a:rPr lang="zh-CN" altLang="en-US" sz="2800" b="1" smtClean="0">
                <a:latin typeface="+mn-ea"/>
                <a:ea typeface="+mn-ea"/>
              </a:rPr>
              <a:t>（</a:t>
            </a:r>
            <a:r>
              <a:rPr lang="en-US" altLang="zh-CN" sz="2800" b="1" smtClean="0">
                <a:latin typeface="+mn-ea"/>
                <a:ea typeface="+mn-ea"/>
              </a:rPr>
              <a:t>P30</a:t>
            </a:r>
            <a:r>
              <a:rPr lang="zh-CN" altLang="en-US" sz="2800" b="1" smtClean="0">
                <a:latin typeface="+mn-ea"/>
                <a:ea typeface="+mn-ea"/>
              </a:rPr>
              <a:t>相关信息）：</a:t>
            </a:r>
            <a:endParaRPr lang="en-US" altLang="zh-CN" sz="2800" b="1" smtClean="0">
              <a:latin typeface="+mn-ea"/>
              <a:ea typeface="+mn-ea"/>
            </a:endParaRPr>
          </a:p>
        </p:txBody>
      </p:sp>
      <p:sp>
        <p:nvSpPr>
          <p:cNvPr id="6" name="TextBox 5"/>
          <p:cNvSpPr txBox="1"/>
          <p:nvPr>
            <p:custDataLst>
              <p:tags r:id="rId16"/>
            </p:custDataLst>
          </p:nvPr>
        </p:nvSpPr>
        <p:spPr>
          <a:xfrm>
            <a:off x="2397175" y="4207148"/>
            <a:ext cx="3399790" cy="460375"/>
          </a:xfrm>
          <a:prstGeom prst="rect">
            <a:avLst/>
          </a:prstGeom>
          <a:noFill/>
        </p:spPr>
        <p:txBody>
          <a:bodyPr wrap="none" rtlCol="0">
            <a:spAutoFit/>
          </a:bodyPr>
          <a:lstStyle/>
          <a:p>
            <a:r>
              <a:rPr lang="zh-CN" altLang="en-US" sz="2400" b="1" smtClean="0">
                <a:solidFill>
                  <a:srgbClr val="0000FF"/>
                </a:solidFill>
              </a:rPr>
              <a:t>（</a:t>
            </a:r>
            <a:r>
              <a:rPr lang="en-US" altLang="zh-CN" sz="2400" b="1" smtClean="0">
                <a:solidFill>
                  <a:srgbClr val="0000FF"/>
                </a:solidFill>
              </a:rPr>
              <a:t>1</a:t>
            </a:r>
            <a:r>
              <a:rPr lang="zh-CN" altLang="en-US" sz="2400" b="1" smtClean="0">
                <a:solidFill>
                  <a:srgbClr val="0000FF"/>
                </a:solidFill>
              </a:rPr>
              <a:t>）个体小，易饲养；</a:t>
            </a:r>
            <a:endParaRPr lang="zh-CN" altLang="en-US" sz="2400" b="1">
              <a:solidFill>
                <a:srgbClr val="0000FF"/>
              </a:solidFill>
            </a:endParaRPr>
          </a:p>
        </p:txBody>
      </p:sp>
      <p:sp>
        <p:nvSpPr>
          <p:cNvPr id="7" name="TextBox 6"/>
          <p:cNvSpPr txBox="1"/>
          <p:nvPr>
            <p:custDataLst>
              <p:tags r:id="rId17"/>
            </p:custDataLst>
          </p:nvPr>
        </p:nvSpPr>
        <p:spPr>
          <a:xfrm>
            <a:off x="2409860" y="4673039"/>
            <a:ext cx="7090410" cy="460375"/>
          </a:xfrm>
          <a:prstGeom prst="rect">
            <a:avLst/>
          </a:prstGeom>
          <a:noFill/>
        </p:spPr>
        <p:txBody>
          <a:bodyPr wrap="none" rtlCol="0">
            <a:spAutoFit/>
          </a:bodyPr>
          <a:lstStyle/>
          <a:p>
            <a:r>
              <a:rPr lang="zh-CN" altLang="en-US" sz="2400" b="1" smtClean="0">
                <a:solidFill>
                  <a:srgbClr val="0000FF"/>
                </a:solidFill>
              </a:rPr>
              <a:t>（</a:t>
            </a:r>
            <a:r>
              <a:rPr lang="en-US" altLang="zh-CN" sz="2400" b="1" smtClean="0">
                <a:solidFill>
                  <a:srgbClr val="0000FF"/>
                </a:solidFill>
              </a:rPr>
              <a:t>2</a:t>
            </a:r>
            <a:r>
              <a:rPr lang="zh-CN" altLang="en-US" sz="2400" b="1" smtClean="0">
                <a:solidFill>
                  <a:srgbClr val="0000FF"/>
                </a:solidFill>
              </a:rPr>
              <a:t>）繁殖速度快（在室温下</a:t>
            </a:r>
            <a:r>
              <a:rPr lang="en-US" altLang="zh-CN" sz="2400" b="1" smtClean="0">
                <a:solidFill>
                  <a:srgbClr val="0000FF"/>
                </a:solidFill>
              </a:rPr>
              <a:t>10</a:t>
            </a:r>
            <a:r>
              <a:rPr lang="zh-CN" altLang="en-US" sz="2400" b="1" smtClean="0">
                <a:solidFill>
                  <a:srgbClr val="0000FF"/>
                </a:solidFill>
              </a:rPr>
              <a:t>多天就繁殖一代）；</a:t>
            </a:r>
            <a:endParaRPr lang="zh-CN" altLang="en-US" sz="2400" b="1">
              <a:solidFill>
                <a:srgbClr val="0000FF"/>
              </a:solidFill>
            </a:endParaRPr>
          </a:p>
        </p:txBody>
      </p:sp>
      <p:sp>
        <p:nvSpPr>
          <p:cNvPr id="8" name="TextBox 7"/>
          <p:cNvSpPr txBox="1"/>
          <p:nvPr>
            <p:custDataLst>
              <p:tags r:id="rId18"/>
            </p:custDataLst>
          </p:nvPr>
        </p:nvSpPr>
        <p:spPr>
          <a:xfrm>
            <a:off x="2397175" y="5143395"/>
            <a:ext cx="7971790" cy="460375"/>
          </a:xfrm>
          <a:prstGeom prst="rect">
            <a:avLst/>
          </a:prstGeom>
          <a:noFill/>
        </p:spPr>
        <p:txBody>
          <a:bodyPr wrap="none" rtlCol="0">
            <a:spAutoFit/>
          </a:bodyPr>
          <a:lstStyle/>
          <a:p>
            <a:r>
              <a:rPr lang="zh-CN" altLang="en-US" sz="2400" b="1" smtClean="0">
                <a:solidFill>
                  <a:srgbClr val="0000FF"/>
                </a:solidFill>
              </a:rPr>
              <a:t>（</a:t>
            </a:r>
            <a:r>
              <a:rPr lang="en-US" altLang="zh-CN" sz="2400" b="1" smtClean="0">
                <a:solidFill>
                  <a:srgbClr val="0000FF"/>
                </a:solidFill>
              </a:rPr>
              <a:t>3</a:t>
            </a:r>
            <a:r>
              <a:rPr lang="zh-CN" altLang="en-US" sz="2400" b="1" smtClean="0">
                <a:solidFill>
                  <a:srgbClr val="0000FF"/>
                </a:solidFill>
              </a:rPr>
              <a:t>）后代数量大（一只雌果蝇一生能产生几百个后代）；</a:t>
            </a:r>
            <a:endParaRPr lang="zh-CN" altLang="en-US" sz="2400" b="1">
              <a:solidFill>
                <a:srgbClr val="0000FF"/>
              </a:solidFill>
            </a:endParaRPr>
          </a:p>
        </p:txBody>
      </p:sp>
      <p:sp>
        <p:nvSpPr>
          <p:cNvPr id="9" name="TextBox 8"/>
          <p:cNvSpPr txBox="1"/>
          <p:nvPr>
            <p:custDataLst>
              <p:tags r:id="rId19"/>
            </p:custDataLst>
          </p:nvPr>
        </p:nvSpPr>
        <p:spPr>
          <a:xfrm>
            <a:off x="2397175" y="5605060"/>
            <a:ext cx="6142990" cy="460375"/>
          </a:xfrm>
          <a:prstGeom prst="rect">
            <a:avLst/>
          </a:prstGeom>
          <a:noFill/>
        </p:spPr>
        <p:txBody>
          <a:bodyPr wrap="none" rtlCol="0">
            <a:spAutoFit/>
          </a:bodyPr>
          <a:lstStyle/>
          <a:p>
            <a:r>
              <a:rPr lang="zh-CN" altLang="en-US" sz="2400" b="1" smtClean="0">
                <a:solidFill>
                  <a:srgbClr val="0000FF"/>
                </a:solidFill>
              </a:rPr>
              <a:t>（</a:t>
            </a:r>
            <a:r>
              <a:rPr lang="en-US" altLang="zh-CN" sz="2400" b="1" smtClean="0">
                <a:solidFill>
                  <a:srgbClr val="0000FF"/>
                </a:solidFill>
              </a:rPr>
              <a:t>4</a:t>
            </a:r>
            <a:r>
              <a:rPr lang="zh-CN" altLang="en-US" sz="2400" b="1" smtClean="0">
                <a:solidFill>
                  <a:srgbClr val="0000FF"/>
                </a:solidFill>
              </a:rPr>
              <a:t>）有明显的相对性状，便于观察、统计；</a:t>
            </a:r>
            <a:endParaRPr lang="zh-CN" altLang="en-US" sz="2400" b="1">
              <a:solidFill>
                <a:srgbClr val="0000FF"/>
              </a:solidFill>
            </a:endParaRPr>
          </a:p>
        </p:txBody>
      </p:sp>
      <p:sp>
        <p:nvSpPr>
          <p:cNvPr id="10" name="TextBox 9"/>
          <p:cNvSpPr txBox="1"/>
          <p:nvPr>
            <p:custDataLst>
              <p:tags r:id="rId20"/>
            </p:custDataLst>
          </p:nvPr>
        </p:nvSpPr>
        <p:spPr>
          <a:xfrm>
            <a:off x="2442232" y="6066725"/>
            <a:ext cx="5702300" cy="460375"/>
          </a:xfrm>
          <a:prstGeom prst="rect">
            <a:avLst/>
          </a:prstGeom>
          <a:noFill/>
        </p:spPr>
        <p:txBody>
          <a:bodyPr wrap="none" rtlCol="0">
            <a:spAutoFit/>
          </a:bodyPr>
          <a:lstStyle/>
          <a:p>
            <a:r>
              <a:rPr lang="zh-CN" altLang="en-US" sz="2400" b="1" smtClean="0">
                <a:solidFill>
                  <a:srgbClr val="0000FF"/>
                </a:solidFill>
              </a:rPr>
              <a:t>（</a:t>
            </a:r>
            <a:r>
              <a:rPr lang="en-US" altLang="zh-CN" sz="2400" b="1" smtClean="0">
                <a:solidFill>
                  <a:srgbClr val="0000FF"/>
                </a:solidFill>
              </a:rPr>
              <a:t>5</a:t>
            </a:r>
            <a:r>
              <a:rPr lang="zh-CN" altLang="en-US" sz="2400" b="1" smtClean="0">
                <a:solidFill>
                  <a:srgbClr val="0000FF"/>
                </a:solidFill>
              </a:rPr>
              <a:t>）染色体数目少（</a:t>
            </a:r>
            <a:r>
              <a:rPr lang="en-US" altLang="zh-CN" sz="2400" b="1" smtClean="0">
                <a:solidFill>
                  <a:srgbClr val="0000FF"/>
                </a:solidFill>
              </a:rPr>
              <a:t>4</a:t>
            </a:r>
            <a:r>
              <a:rPr lang="zh-CN" altLang="en-US" sz="2400" b="1" smtClean="0">
                <a:solidFill>
                  <a:srgbClr val="0000FF"/>
                </a:solidFill>
              </a:rPr>
              <a:t>对），便于观察；</a:t>
            </a:r>
            <a:endParaRPr lang="zh-CN" altLang="en-US" sz="2400" b="1">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custDataLst>
            <p:tags r:id="rId2"/>
          </p:custDataLst>
        </p:nvPr>
      </p:nvGrpSpPr>
      <p:grpSpPr>
        <a:xfrm>
          <a:off x="0" y="0"/>
          <a:ext cx="0" cy="0"/>
        </a:xfrm>
      </p:grpSpPr>
      <p:sp>
        <p:nvSpPr>
          <p:cNvPr id="11" name="文本框 4"/>
          <p:cNvSpPr txBox="1">
            <a:spLocks noChangeArrowheads="1"/>
          </p:cNvSpPr>
          <p:nvPr>
            <p:custDataLst>
              <p:tags r:id="rId3"/>
            </p:custDataLst>
          </p:nvPr>
        </p:nvSpPr>
        <p:spPr bwMode="auto">
          <a:xfrm>
            <a:off x="4473638" y="3752387"/>
            <a:ext cx="2597199" cy="4603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FF0000"/>
                </a:solidFill>
              </a:rPr>
              <a:t>与性别决定有关</a:t>
            </a:r>
            <a:endParaRPr lang="zh-CN" altLang="en-US" sz="2400" b="1">
              <a:solidFill>
                <a:srgbClr val="FF0000"/>
              </a:solidFill>
            </a:endParaRPr>
          </a:p>
        </p:txBody>
      </p:sp>
      <p:pic>
        <p:nvPicPr>
          <p:cNvPr id="7" name="图片 6" descr="360截图1757111674104104"/>
          <p:cNvPicPr>
            <a:picLocks noChangeAspect="1"/>
          </p:cNvPicPr>
          <p:nvPr>
            <p:custDataLst>
              <p:tags r:id="rId5"/>
            </p:custDataLst>
          </p:nvPr>
        </p:nvPicPr>
        <p:blipFill>
          <a:blip r:embed="rId4"/>
          <a:stretch>
            <a:fillRect/>
          </a:stretch>
        </p:blipFill>
        <p:spPr>
          <a:xfrm>
            <a:off x="6668770" y="895985"/>
            <a:ext cx="2122805" cy="2451735"/>
          </a:xfrm>
          <a:prstGeom prst="rect">
            <a:avLst/>
          </a:prstGeom>
        </p:spPr>
      </p:pic>
      <p:pic>
        <p:nvPicPr>
          <p:cNvPr id="12" name="图片 11" descr="360截图17571122191931"/>
          <p:cNvPicPr>
            <a:picLocks noChangeAspect="1"/>
          </p:cNvPicPr>
          <p:nvPr>
            <p:custDataLst>
              <p:tags r:id="rId7"/>
            </p:custDataLst>
          </p:nvPr>
        </p:nvPicPr>
        <p:blipFill>
          <a:blip r:embed="rId6"/>
          <a:stretch>
            <a:fillRect/>
          </a:stretch>
        </p:blipFill>
        <p:spPr>
          <a:xfrm>
            <a:off x="2905125" y="969645"/>
            <a:ext cx="2147570" cy="2304415"/>
          </a:xfrm>
          <a:prstGeom prst="rect">
            <a:avLst/>
          </a:prstGeom>
        </p:spPr>
      </p:pic>
      <p:sp>
        <p:nvSpPr>
          <p:cNvPr id="2" name="TextBox 1"/>
          <p:cNvSpPr txBox="1">
            <a:spLocks noChangeArrowheads="1"/>
          </p:cNvSpPr>
          <p:nvPr>
            <p:custDataLst>
              <p:tags r:id="rId8"/>
            </p:custDataLst>
          </p:nvPr>
        </p:nvSpPr>
        <p:spPr bwMode="auto">
          <a:xfrm>
            <a:off x="1677035" y="256540"/>
            <a:ext cx="342963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96" tIns="19198" rIns="38396" bIns="191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smtClean="0">
                <a:latin typeface="+mn-ea"/>
                <a:ea typeface="+mn-ea"/>
              </a:rPr>
              <a:t>果蝇的染色体组成</a:t>
            </a:r>
            <a:endParaRPr lang="en-US" altLang="zh-CN" sz="3200" b="1" smtClean="0">
              <a:latin typeface="+mn-ea"/>
              <a:ea typeface="+mn-ea"/>
            </a:endParaRPr>
          </a:p>
        </p:txBody>
      </p:sp>
      <p:sp>
        <p:nvSpPr>
          <p:cNvPr id="5" name="椭圆 4"/>
          <p:cNvSpPr>
            <a:spLocks noChangeArrowheads="1"/>
          </p:cNvSpPr>
          <p:nvPr>
            <p:custDataLst>
              <p:tags r:id="rId9"/>
            </p:custDataLst>
          </p:nvPr>
        </p:nvSpPr>
        <p:spPr bwMode="auto">
          <a:xfrm>
            <a:off x="3583305" y="2141220"/>
            <a:ext cx="890270" cy="1359535"/>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 name="椭圆 5"/>
          <p:cNvSpPr>
            <a:spLocks noChangeArrowheads="1"/>
          </p:cNvSpPr>
          <p:nvPr>
            <p:custDataLst>
              <p:tags r:id="rId10"/>
            </p:custDataLst>
          </p:nvPr>
        </p:nvSpPr>
        <p:spPr bwMode="auto">
          <a:xfrm>
            <a:off x="7184390" y="2182495"/>
            <a:ext cx="1014730" cy="1213485"/>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8" name="组合 7"/>
          <p:cNvGrpSpPr/>
          <p:nvPr>
            <p:custDataLst>
              <p:tags r:id="rId11"/>
            </p:custDataLst>
          </p:nvPr>
        </p:nvGrpSpPr>
        <p:grpSpPr>
          <a:xfrm rot="7271718">
            <a:off x="5252085" y="2171065"/>
            <a:ext cx="1200150" cy="2662555"/>
            <a:chOff x="5271" y="8035"/>
            <a:chExt cx="1779" cy="680"/>
          </a:xfrm>
        </p:grpSpPr>
        <p:cxnSp>
          <p:nvCxnSpPr>
            <p:cNvPr id="9" name="直接箭头连接符 8"/>
            <p:cNvCxnSpPr/>
            <p:nvPr>
              <p:custDataLst>
                <p:tags r:id="rId12"/>
              </p:custDataLst>
            </p:nvPr>
          </p:nvCxnSpPr>
          <p:spPr>
            <a:xfrm rot="14328282" flipH="1" flipV="1">
              <a:off x="6598" y="8263"/>
              <a:ext cx="330" cy="5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custDataLst>
                <p:tags r:id="rId13"/>
              </p:custDataLst>
            </p:nvPr>
          </p:nvCxnSpPr>
          <p:spPr>
            <a:xfrm rot="14328282" flipV="1">
              <a:off x="5432" y="7874"/>
              <a:ext cx="411" cy="7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435" name="文本框 18434"/>
          <p:cNvSpPr txBox="1"/>
          <p:nvPr>
            <p:custDataLst>
              <p:tags r:id="rId14"/>
            </p:custDataLst>
          </p:nvPr>
        </p:nvSpPr>
        <p:spPr>
          <a:xfrm>
            <a:off x="2594928" y="4464685"/>
            <a:ext cx="2247900" cy="583565"/>
          </a:xfrm>
          <a:prstGeom prst="rect">
            <a:avLst/>
          </a:prstGeom>
          <a:noFill/>
          <a:ln w="9525">
            <a:noFill/>
          </a:ln>
        </p:spPr>
        <p:txBody>
          <a:bodyPr anchor="t">
            <a:spAutoFit/>
          </a:bodyPr>
          <a:lstStyle/>
          <a:p>
            <a:r>
              <a:rPr lang="zh-CN" altLang="en-US" sz="3200" b="1">
                <a:solidFill>
                  <a:srgbClr val="FF0000"/>
                </a:solidFill>
                <a:latin typeface="Arial" panose="020b0604020202020204" pitchFamily="34" charset="0"/>
                <a:ea typeface="黑体" panose="02010609060101010101" pitchFamily="49" charset="-122"/>
              </a:rPr>
              <a:t>常染色体</a:t>
            </a:r>
            <a:endParaRPr lang="zh-CN" altLang="en-US" sz="3200" b="1">
              <a:solidFill>
                <a:srgbClr val="FF0000"/>
              </a:solidFill>
              <a:latin typeface="Arial" panose="020b0604020202020204" pitchFamily="34" charset="0"/>
              <a:ea typeface="黑体" panose="02010609060101010101" pitchFamily="49" charset="-122"/>
            </a:endParaRPr>
          </a:p>
        </p:txBody>
      </p:sp>
      <p:sp>
        <p:nvSpPr>
          <p:cNvPr id="18436" name="文本框 18435"/>
          <p:cNvSpPr txBox="1"/>
          <p:nvPr>
            <p:custDataLst>
              <p:tags r:id="rId15"/>
            </p:custDataLst>
          </p:nvPr>
        </p:nvSpPr>
        <p:spPr>
          <a:xfrm>
            <a:off x="2594928" y="5184458"/>
            <a:ext cx="2176462" cy="583565"/>
          </a:xfrm>
          <a:prstGeom prst="rect">
            <a:avLst/>
          </a:prstGeom>
          <a:noFill/>
          <a:ln w="9525">
            <a:noFill/>
          </a:ln>
        </p:spPr>
        <p:txBody>
          <a:bodyPr anchor="t">
            <a:spAutoFit/>
          </a:bodyPr>
          <a:lstStyle/>
          <a:p>
            <a:r>
              <a:rPr lang="zh-CN" altLang="en-US" sz="3200" b="1">
                <a:solidFill>
                  <a:srgbClr val="FF0000"/>
                </a:solidFill>
                <a:latin typeface="Arial" panose="020b0604020202020204" pitchFamily="34" charset="0"/>
                <a:ea typeface="黑体" panose="02010609060101010101" pitchFamily="49" charset="-122"/>
              </a:rPr>
              <a:t>性染色体</a:t>
            </a:r>
            <a:endParaRPr lang="zh-CN" altLang="en-US" sz="3200" b="1">
              <a:solidFill>
                <a:srgbClr val="FF0000"/>
              </a:solidFill>
              <a:latin typeface="Arial" panose="020b0604020202020204" pitchFamily="34" charset="0"/>
              <a:ea typeface="黑体" panose="02010609060101010101" pitchFamily="49" charset="-122"/>
            </a:endParaRPr>
          </a:p>
        </p:txBody>
      </p:sp>
      <p:sp>
        <p:nvSpPr>
          <p:cNvPr id="18437" name="文本框 18436"/>
          <p:cNvSpPr txBox="1"/>
          <p:nvPr>
            <p:custDataLst>
              <p:tags r:id="rId16"/>
            </p:custDataLst>
          </p:nvPr>
        </p:nvSpPr>
        <p:spPr>
          <a:xfrm>
            <a:off x="4439920" y="4464685"/>
            <a:ext cx="6119813" cy="521970"/>
          </a:xfrm>
          <a:prstGeom prst="rect">
            <a:avLst/>
          </a:prstGeom>
          <a:noFill/>
          <a:ln w="9525">
            <a:noFill/>
          </a:ln>
        </p:spPr>
        <p:txBody>
          <a:bodyPr anchor="t">
            <a:spAutoFit/>
          </a:bodyPr>
          <a:lstStyle/>
          <a:p>
            <a:r>
              <a:rPr lang="zh-CN" altLang="en-US" sz="2800" b="1">
                <a:solidFill>
                  <a:schemeClr val="tx1"/>
                </a:solidFill>
                <a:latin typeface="Arial" panose="020b0604020202020204" pitchFamily="34" charset="0"/>
                <a:ea typeface="宋体" panose="02010600030101010101" pitchFamily="2" charset="-122"/>
              </a:rPr>
              <a:t>３对：</a:t>
            </a:r>
            <a:r>
              <a:rPr lang="en-US" altLang="zh-CN" sz="2800" b="1">
                <a:solidFill>
                  <a:schemeClr val="tx1"/>
                </a:solidFill>
                <a:latin typeface="Arial" panose="020b0604020202020204" pitchFamily="34" charset="0"/>
                <a:ea typeface="宋体" panose="02010600030101010101" pitchFamily="2" charset="-122"/>
              </a:rPr>
              <a:t>ⅡⅡ</a:t>
            </a:r>
            <a:r>
              <a:rPr lang="zh-CN" altLang="en-US" sz="2800" b="1">
                <a:solidFill>
                  <a:schemeClr val="tx1"/>
                </a:solidFill>
                <a:latin typeface="Arial" panose="020b0604020202020204" pitchFamily="34" charset="0"/>
                <a:ea typeface="宋体" panose="02010600030101010101" pitchFamily="2" charset="-122"/>
              </a:rPr>
              <a:t>，</a:t>
            </a:r>
            <a:r>
              <a:rPr lang="en-US" altLang="zh-CN" sz="2800" b="1">
                <a:solidFill>
                  <a:schemeClr val="tx1"/>
                </a:solidFill>
                <a:latin typeface="Arial" panose="020b0604020202020204" pitchFamily="34" charset="0"/>
                <a:ea typeface="宋体" panose="02010600030101010101" pitchFamily="2" charset="-122"/>
              </a:rPr>
              <a:t>Ⅲ</a:t>
            </a:r>
            <a:r>
              <a:rPr lang="zh-CN" altLang="en-US" sz="2800" b="1">
                <a:solidFill>
                  <a:schemeClr val="tx1"/>
                </a:solidFill>
                <a:latin typeface="Arial" panose="020b0604020202020204" pitchFamily="34" charset="0"/>
                <a:ea typeface="宋体" panose="02010600030101010101" pitchFamily="2" charset="-122"/>
              </a:rPr>
              <a:t>　</a:t>
            </a:r>
            <a:r>
              <a:rPr lang="en-US" altLang="zh-CN" sz="2800" b="1">
                <a:solidFill>
                  <a:schemeClr val="tx1"/>
                </a:solidFill>
                <a:latin typeface="Arial" panose="020b0604020202020204" pitchFamily="34" charset="0"/>
                <a:ea typeface="宋体" panose="02010600030101010101" pitchFamily="2" charset="-122"/>
              </a:rPr>
              <a:t>Ⅲ</a:t>
            </a:r>
            <a:r>
              <a:rPr lang="zh-CN" altLang="en-US" sz="2800" b="1">
                <a:solidFill>
                  <a:schemeClr val="tx1"/>
                </a:solidFill>
                <a:latin typeface="Arial" panose="020b0604020202020204" pitchFamily="34" charset="0"/>
                <a:ea typeface="宋体" panose="02010600030101010101" pitchFamily="2" charset="-122"/>
              </a:rPr>
              <a:t>，</a:t>
            </a:r>
            <a:r>
              <a:rPr lang="en-US" altLang="zh-CN" sz="2800" b="1">
                <a:solidFill>
                  <a:schemeClr val="tx1"/>
                </a:solidFill>
                <a:latin typeface="Arial" panose="020b0604020202020204" pitchFamily="34" charset="0"/>
                <a:ea typeface="宋体" panose="02010600030101010101" pitchFamily="2" charset="-122"/>
              </a:rPr>
              <a:t>Ⅳ</a:t>
            </a:r>
            <a:r>
              <a:rPr lang="zh-CN" altLang="en-US" sz="2800" b="1">
                <a:solidFill>
                  <a:schemeClr val="tx1"/>
                </a:solidFill>
                <a:latin typeface="Arial" panose="020b0604020202020204" pitchFamily="34" charset="0"/>
                <a:ea typeface="宋体" panose="02010600030101010101" pitchFamily="2" charset="-122"/>
              </a:rPr>
              <a:t>　</a:t>
            </a:r>
            <a:r>
              <a:rPr lang="en-US" altLang="zh-CN" sz="2800" b="1">
                <a:solidFill>
                  <a:schemeClr val="tx1"/>
                </a:solidFill>
                <a:latin typeface="Arial" panose="020b0604020202020204" pitchFamily="34" charset="0"/>
                <a:ea typeface="宋体" panose="02010600030101010101" pitchFamily="2" charset="-122"/>
              </a:rPr>
              <a:t>Ⅳ</a:t>
            </a:r>
            <a:endParaRPr lang="en-US" altLang="zh-CN" sz="2800" b="1">
              <a:solidFill>
                <a:schemeClr val="tx1"/>
              </a:solidFill>
              <a:latin typeface="Arial" panose="020b0604020202020204" pitchFamily="34" charset="0"/>
              <a:ea typeface="宋体" panose="02010600030101010101" pitchFamily="2" charset="-122"/>
            </a:endParaRPr>
          </a:p>
        </p:txBody>
      </p:sp>
      <p:sp>
        <p:nvSpPr>
          <p:cNvPr id="18438" name="文本框 18437"/>
          <p:cNvSpPr txBox="1"/>
          <p:nvPr>
            <p:custDataLst>
              <p:tags r:id="rId17"/>
            </p:custDataLst>
          </p:nvPr>
        </p:nvSpPr>
        <p:spPr>
          <a:xfrm>
            <a:off x="4439603" y="5184458"/>
            <a:ext cx="5113337" cy="953135"/>
          </a:xfrm>
          <a:prstGeom prst="rect">
            <a:avLst/>
          </a:prstGeom>
          <a:noFill/>
          <a:ln w="9525">
            <a:noFill/>
          </a:ln>
        </p:spPr>
        <p:txBody>
          <a:bodyPr anchor="t">
            <a:spAutoFit/>
          </a:bodyPr>
          <a:lstStyle/>
          <a:p>
            <a:r>
              <a:rPr lang="zh-CN" altLang="en-US" sz="2800" b="1">
                <a:solidFill>
                  <a:schemeClr val="tx1"/>
                </a:solidFill>
                <a:latin typeface="Arial" panose="020b0604020202020204" pitchFamily="34" charset="0"/>
                <a:ea typeface="宋体" panose="02010600030101010101" pitchFamily="2" charset="-122"/>
              </a:rPr>
              <a:t>雌性同型：ＸＸ</a:t>
            </a:r>
            <a:endParaRPr lang="zh-CN" altLang="en-US" sz="2800" b="1">
              <a:solidFill>
                <a:schemeClr val="tx1"/>
              </a:solidFill>
              <a:latin typeface="Arial" panose="020b0604020202020204" pitchFamily="34" charset="0"/>
              <a:ea typeface="宋体" panose="02010600030101010101" pitchFamily="2" charset="-122"/>
            </a:endParaRPr>
          </a:p>
          <a:p>
            <a:r>
              <a:rPr lang="zh-CN" altLang="en-US" sz="2800" b="1">
                <a:solidFill>
                  <a:schemeClr val="tx1"/>
                </a:solidFill>
                <a:latin typeface="Arial" panose="020b0604020202020204" pitchFamily="34" charset="0"/>
                <a:ea typeface="宋体" panose="02010600030101010101" pitchFamily="2" charset="-122"/>
              </a:rPr>
              <a:t>雄性异型：ＸＹ</a:t>
            </a:r>
            <a:endParaRPr lang="zh-CN" altLang="en-US" sz="2800" b="1">
              <a:solidFill>
                <a:schemeClr val="tx1"/>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blinds(horizontal)">
                                      <p:cBhvr>
                                        <p:cTn id="11" dur="500"/>
                                        <p:tgtEl>
                                          <p:spTgt spid="18436"/>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blinds(horizontal)">
                                      <p:cBhvr>
                                        <p:cTn id="16" dur="500"/>
                                        <p:tgtEl>
                                          <p:spTgt spid="18437"/>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 presetClass="entr" presetSubtype="4"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afterGroup">
                            <p:stCondLst>
                              <p:cond delay="0"/>
                            </p:stCondLst>
                            <p:childTnLst>
                              <p:par>
                                <p:cTn id="37" presetID="2" presetClass="entr" presetSubtype="4" fill="hold" grpId="2"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after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8438"/>
                                        </p:tgtEl>
                                        <p:attrNameLst>
                                          <p:attrName>style.visibility</p:attrName>
                                        </p:attrNameLst>
                                      </p:cBhvr>
                                      <p:to>
                                        <p:strVal val="visible"/>
                                      </p:to>
                                    </p:set>
                                    <p:animEffect transition="in" filter="blinds(horizontal)">
                                      <p:cBhvr>
                                        <p:cTn id="45"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P spid="11" grpId="2"/>
      <p:bldP spid="18435" grpId="0"/>
      <p:bldP spid="18436" grpId="0"/>
      <p:bldP spid="18437" grpId="0"/>
      <p:bldP spid="18438" grpId="0"/>
    </p:bldLst>
  </p:timing>
</p:sld>
</file>

<file path=ppt/tags/tag1.xml><?xml version="1.0" encoding="utf-8"?>
<p:tagLst xmlns:p="http://schemas.openxmlformats.org/presentationml/2006/main">
  <p:tag name="AS_UNIQUEID" val="1367"/>
</p:tagLst>
</file>

<file path=ppt/tags/tag10.xml><?xml version="1.0" encoding="utf-8"?>
<p:tagLst xmlns:p="http://schemas.openxmlformats.org/presentationml/2006/main">
  <p:tag name="AS_UNIQUEID" val="137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1465"/>
</p:tagLst>
</file>

<file path=ppt/tags/tag1000.xml><?xml version="1.0" encoding="utf-8"?>
<p:tagLst xmlns:p="http://schemas.openxmlformats.org/presentationml/2006/main">
  <p:tag name="AS_UNIQUEID" val="1312"/>
</p:tagLst>
</file>

<file path=ppt/tags/tag1001.xml><?xml version="1.0" encoding="utf-8"?>
<p:tagLst xmlns:p="http://schemas.openxmlformats.org/presentationml/2006/main">
  <p:tag name="AS_UNIQUEID" val="1313"/>
</p:tagLst>
</file>

<file path=ppt/tags/tag1002.xml><?xml version="1.0" encoding="utf-8"?>
<p:tagLst xmlns:p="http://schemas.openxmlformats.org/presentationml/2006/main">
  <p:tag name="AS_UNIQUEID" val="1314"/>
</p:tagLst>
</file>

<file path=ppt/tags/tag1003.xml><?xml version="1.0" encoding="utf-8"?>
<p:tagLst xmlns:p="http://schemas.openxmlformats.org/presentationml/2006/main">
  <p:tag name="AS_UNIQUEID" val="1315"/>
</p:tagLst>
</file>

<file path=ppt/tags/tag1004.xml><?xml version="1.0" encoding="utf-8"?>
<p:tagLst xmlns:p="http://schemas.openxmlformats.org/presentationml/2006/main">
  <p:tag name="AS_UNIQUEID" val="1316"/>
</p:tagLst>
</file>

<file path=ppt/tags/tag1005.xml><?xml version="1.0" encoding="utf-8"?>
<p:tagLst xmlns:p="http://schemas.openxmlformats.org/presentationml/2006/main">
  <p:tag name="AS_UNIQUEID" val="1317"/>
</p:tagLst>
</file>

<file path=ppt/tags/tag1006.xml><?xml version="1.0" encoding="utf-8"?>
<p:tagLst xmlns:p="http://schemas.openxmlformats.org/presentationml/2006/main">
  <p:tag name="AS_UNIQUEID" val="1318"/>
</p:tagLst>
</file>

<file path=ppt/tags/tag1007.xml><?xml version="1.0" encoding="utf-8"?>
<p:tagLst xmlns:p="http://schemas.openxmlformats.org/presentationml/2006/main">
  <p:tag name="AS_UNIQUEID" val="1319"/>
</p:tagLst>
</file>

<file path=ppt/tags/tag1008.xml><?xml version="1.0" encoding="utf-8"?>
<p:tagLst xmlns:p="http://schemas.openxmlformats.org/presentationml/2006/main">
  <p:tag name="AS_UNIQUEID" val="1320"/>
</p:tagLst>
</file>

<file path=ppt/tags/tag1009.xml><?xml version="1.0" encoding="utf-8"?>
<p:tagLst xmlns:p="http://schemas.openxmlformats.org/presentationml/2006/main">
  <p:tag name="AS_UNIQUEID" val="1321"/>
</p:tagLst>
</file>

<file path=ppt/tags/tag101.xml><?xml version="1.0" encoding="utf-8"?>
<p:tagLst xmlns:p="http://schemas.openxmlformats.org/presentationml/2006/main">
  <p:tag name="AS_UNIQUEID" val="1466"/>
</p:tagLst>
</file>

<file path=ppt/tags/tag1010.xml><?xml version="1.0" encoding="utf-8"?>
<p:tagLst xmlns:p="http://schemas.openxmlformats.org/presentationml/2006/main">
  <p:tag name="AS_UNIQUEID" val="1322"/>
</p:tagLst>
</file>

<file path=ppt/tags/tag1011.xml><?xml version="1.0" encoding="utf-8"?>
<p:tagLst xmlns:p="http://schemas.openxmlformats.org/presentationml/2006/main">
  <p:tag name="AS_UNIQUEID" val="1323"/>
</p:tagLst>
</file>

<file path=ppt/tags/tag1012.xml><?xml version="1.0" encoding="utf-8"?>
<p:tagLst xmlns:p="http://schemas.openxmlformats.org/presentationml/2006/main">
  <p:tag name="AS_UNIQUEID" val="1324"/>
</p:tagLst>
</file>

<file path=ppt/tags/tag1013.xml><?xml version="1.0" encoding="utf-8"?>
<p:tagLst xmlns:p="http://schemas.openxmlformats.org/presentationml/2006/main">
  <p:tag name="AS_UNIQUEID" val="1325"/>
</p:tagLst>
</file>

<file path=ppt/tags/tag1014.xml><?xml version="1.0" encoding="utf-8"?>
<p:tagLst xmlns:p="http://schemas.openxmlformats.org/presentationml/2006/main">
  <p:tag name="AS_UNIQUEID" val="1326"/>
</p:tagLst>
</file>

<file path=ppt/tags/tag1015.xml><?xml version="1.0" encoding="utf-8"?>
<p:tagLst xmlns:p="http://schemas.openxmlformats.org/presentationml/2006/main">
  <p:tag name="AS_UNIQUEID" val="1327"/>
</p:tagLst>
</file>

<file path=ppt/tags/tag1016.xml><?xml version="1.0" encoding="utf-8"?>
<p:tagLst xmlns:p="http://schemas.openxmlformats.org/presentationml/2006/main">
  <p:tag name="AS_UNIQUEID" val="1328"/>
</p:tagLst>
</file>

<file path=ppt/tags/tag1017.xml><?xml version="1.0" encoding="utf-8"?>
<p:tagLst xmlns:p="http://schemas.openxmlformats.org/presentationml/2006/main">
  <p:tag name="AS_UNIQUEID" val="1329"/>
</p:tagLst>
</file>

<file path=ppt/tags/tag1018.xml><?xml version="1.0" encoding="utf-8"?>
<p:tagLst xmlns:p="http://schemas.openxmlformats.org/presentationml/2006/main">
  <p:tag name="AS_UNIQUEID" val="1330"/>
</p:tagLst>
</file>

<file path=ppt/tags/tag1019.xml><?xml version="1.0" encoding="utf-8"?>
<p:tagLst xmlns:p="http://schemas.openxmlformats.org/presentationml/2006/main">
  <p:tag name="AS_UNIQUEID" val="1331"/>
</p:tagLst>
</file>

<file path=ppt/tags/tag102.xml><?xml version="1.0" encoding="utf-8"?>
<p:tagLst xmlns:p="http://schemas.openxmlformats.org/presentationml/2006/main">
  <p:tag name="AS_UNIQUEID" val="1467"/>
</p:tagLst>
</file>

<file path=ppt/tags/tag1020.xml><?xml version="1.0" encoding="utf-8"?>
<p:tagLst xmlns:p="http://schemas.openxmlformats.org/presentationml/2006/main">
  <p:tag name="AS_UNIQUEID" val="1332"/>
</p:tagLst>
</file>

<file path=ppt/tags/tag1021.xml><?xml version="1.0" encoding="utf-8"?>
<p:tagLst xmlns:p="http://schemas.openxmlformats.org/presentationml/2006/main">
  <p:tag name="AS_UNIQUEID" val="1333"/>
</p:tagLst>
</file>

<file path=ppt/tags/tag1022.xml><?xml version="1.0" encoding="utf-8"?>
<p:tagLst xmlns:p="http://schemas.openxmlformats.org/presentationml/2006/main">
  <p:tag name="AS_UNIQUEID" val="1334"/>
</p:tagLst>
</file>

<file path=ppt/tags/tag1023.xml><?xml version="1.0" encoding="utf-8"?>
<p:tagLst xmlns:p="http://schemas.openxmlformats.org/presentationml/2006/main">
  <p:tag name="AS_UNIQUEID" val="1335"/>
</p:tagLst>
</file>

<file path=ppt/tags/tag1024.xml><?xml version="1.0" encoding="utf-8"?>
<p:tagLst xmlns:p="http://schemas.openxmlformats.org/presentationml/2006/main">
  <p:tag name="AS_UNIQUEID" val="1336"/>
</p:tagLst>
</file>

<file path=ppt/tags/tag1025.xml><?xml version="1.0" encoding="utf-8"?>
<p:tagLst xmlns:p="http://schemas.openxmlformats.org/presentationml/2006/main">
  <p:tag name="AS_UNIQUEID" val="1337"/>
</p:tagLst>
</file>

<file path=ppt/tags/tag1026.xml><?xml version="1.0" encoding="utf-8"?>
<p:tagLst xmlns:p="http://schemas.openxmlformats.org/presentationml/2006/main">
  <p:tag name="AS_UNIQUEID" val="1338"/>
</p:tagLst>
</file>

<file path=ppt/tags/tag1027.xml><?xml version="1.0" encoding="utf-8"?>
<p:tagLst xmlns:p="http://schemas.openxmlformats.org/presentationml/2006/main">
  <p:tag name="AS_UNIQUEID" val="1339"/>
</p:tagLst>
</file>

<file path=ppt/tags/tag1028.xml><?xml version="1.0" encoding="utf-8"?>
<p:tagLst xmlns:p="http://schemas.openxmlformats.org/presentationml/2006/main">
  <p:tag name="AS_UNIQUEID" val="1340"/>
</p:tagLst>
</file>

<file path=ppt/tags/tag1029.xml><?xml version="1.0" encoding="utf-8"?>
<p:tagLst xmlns:p="http://schemas.openxmlformats.org/presentationml/2006/main">
  <p:tag name="AS_UNIQUEID" val="1341"/>
</p:tagLst>
</file>

<file path=ppt/tags/tag103.xml><?xml version="1.0" encoding="utf-8"?>
<p:tagLst xmlns:p="http://schemas.openxmlformats.org/presentationml/2006/main">
  <p:tag name="AS_UNIQUEID" val="1468"/>
</p:tagLst>
</file>

<file path=ppt/tags/tag1030.xml><?xml version="1.0" encoding="utf-8"?>
<p:tagLst xmlns:p="http://schemas.openxmlformats.org/presentationml/2006/main">
  <p:tag name="AS_UNIQUEID" val="1342"/>
</p:tagLst>
</file>

<file path=ppt/tags/tag1031.xml><?xml version="1.0" encoding="utf-8"?>
<p:tagLst xmlns:p="http://schemas.openxmlformats.org/presentationml/2006/main">
  <p:tag name="AS_UNIQUEID" val="1343"/>
</p:tagLst>
</file>

<file path=ppt/tags/tag1032.xml><?xml version="1.0" encoding="utf-8"?>
<p:tagLst xmlns:p="http://schemas.openxmlformats.org/presentationml/2006/main">
  <p:tag name="AS_UNIQUEID" val="1344"/>
</p:tagLst>
</file>

<file path=ppt/tags/tag1033.xml><?xml version="1.0" encoding="utf-8"?>
<p:tagLst xmlns:p="http://schemas.openxmlformats.org/presentationml/2006/main">
  <p:tag name="AS_UNIQUEID" val="1345"/>
</p:tagLst>
</file>

<file path=ppt/tags/tag1034.xml><?xml version="1.0" encoding="utf-8"?>
<p:tagLst xmlns:p="http://schemas.openxmlformats.org/presentationml/2006/main">
  <p:tag name="AS_UNIQUEID" val="1346"/>
</p:tagLst>
</file>

<file path=ppt/tags/tag1035.xml><?xml version="1.0" encoding="utf-8"?>
<p:tagLst xmlns:p="http://schemas.openxmlformats.org/presentationml/2006/main">
  <p:tag name="AS_UNIQUEID" val="1347"/>
</p:tagLst>
</file>

<file path=ppt/tags/tag1036.xml><?xml version="1.0" encoding="utf-8"?>
<p:tagLst xmlns:p="http://schemas.openxmlformats.org/presentationml/2006/main">
  <p:tag name="AS_UNIQUEID" val="1348"/>
</p:tagLst>
</file>

<file path=ppt/tags/tag1037.xml><?xml version="1.0" encoding="utf-8"?>
<p:tagLst xmlns:p="http://schemas.openxmlformats.org/presentationml/2006/main">
  <p:tag name="AS_UNIQUEID" val="1349"/>
</p:tagLst>
</file>

<file path=ppt/tags/tag1038.xml><?xml version="1.0" encoding="utf-8"?>
<p:tagLst xmlns:p="http://schemas.openxmlformats.org/presentationml/2006/main">
  <p:tag name="AS_UNIQUEID" val="1350"/>
</p:tagLst>
</file>

<file path=ppt/tags/tag1039.xml><?xml version="1.0" encoding="utf-8"?>
<p:tagLst xmlns:p="http://schemas.openxmlformats.org/presentationml/2006/main">
  <p:tag name="AS_UNIQUEID" val="1351"/>
</p:tagLst>
</file>

<file path=ppt/tags/tag104.xml><?xml version="1.0" encoding="utf-8"?>
<p:tagLst xmlns:p="http://schemas.openxmlformats.org/presentationml/2006/main">
  <p:tag name="AS_UNIQUEID" val="1469"/>
</p:tagLst>
</file>

<file path=ppt/tags/tag1040.xml><?xml version="1.0" encoding="utf-8"?>
<p:tagLst xmlns:p="http://schemas.openxmlformats.org/presentationml/2006/main">
  <p:tag name="AS_UNIQUEID" val="1352"/>
</p:tagLst>
</file>

<file path=ppt/tags/tag1041.xml><?xml version="1.0" encoding="utf-8"?>
<p:tagLst xmlns:p="http://schemas.openxmlformats.org/presentationml/2006/main">
  <p:tag name="AS_UNIQUEID" val="1353"/>
</p:tagLst>
</file>

<file path=ppt/tags/tag1042.xml><?xml version="1.0" encoding="utf-8"?>
<p:tagLst xmlns:p="http://schemas.openxmlformats.org/presentationml/2006/main">
  <p:tag name="AS_UNIQUEID" val="1354"/>
</p:tagLst>
</file>

<file path=ppt/tags/tag1043.xml><?xml version="1.0" encoding="utf-8"?>
<p:tagLst xmlns:p="http://schemas.openxmlformats.org/presentationml/2006/main">
  <p:tag name="AS_UNIQUEID" val="1355"/>
</p:tagLst>
</file>

<file path=ppt/tags/tag1044.xml><?xml version="1.0" encoding="utf-8"?>
<p:tagLst xmlns:p="http://schemas.openxmlformats.org/presentationml/2006/main">
  <p:tag name="AS_UNIQUEID" val="1356"/>
</p:tagLst>
</file>

<file path=ppt/tags/tag1045.xml><?xml version="1.0" encoding="utf-8"?>
<p:tagLst xmlns:p="http://schemas.openxmlformats.org/presentationml/2006/main">
  <p:tag name="AS_UNIQUEID" val="1357"/>
</p:tagLst>
</file>

<file path=ppt/tags/tag1046.xml><?xml version="1.0" encoding="utf-8"?>
<p:tagLst xmlns:p="http://schemas.openxmlformats.org/presentationml/2006/main">
  <p:tag name="AS_UNIQUEID" val="1363"/>
</p:tagLst>
</file>

<file path=ppt/tags/tag1047.xml><?xml version="1.0" encoding="utf-8"?>
<p:tagLst xmlns:p="http://schemas.openxmlformats.org/presentationml/2006/main">
  <p:tag name="AS_UNIQUEID" val="1364"/>
</p:tagLst>
</file>

<file path=ppt/tags/tag1048.xml><?xml version="1.0" encoding="utf-8"?>
<p:tagLst xmlns:p="http://schemas.openxmlformats.org/presentationml/2006/main">
  <p:tag name="AS_UNIQUEID" val="1365"/>
</p:tagLst>
</file>

<file path=ppt/tags/tag1049.xml><?xml version="1.0" encoding="utf-8"?>
<p:tagLst xmlns:p="http://schemas.openxmlformats.org/presentationml/2006/main">
  <p:tag name="AS_UNIQUEID" val="1366"/>
</p:tagLst>
</file>

<file path=ppt/tags/tag105.xml><?xml version="1.0" encoding="utf-8"?>
<p:tagLst xmlns:p="http://schemas.openxmlformats.org/presentationml/2006/main">
  <p:tag name="AS_UNIQUEID" val="1470"/>
</p:tagLst>
</file>

<file path=ppt/tags/tag1050.xml><?xml version="1.0" encoding="utf-8"?>
<p:tagLst xmlns:p="http://schemas.openxmlformats.org/presentationml/2006/main">
  <p:tag name="AS_UNIQUEID" val="1361"/>
</p:tagLst>
</file>

<file path=ppt/tags/tag1051.xml><?xml version="1.0" encoding="utf-8"?>
<p:tagLst xmlns:p="http://schemas.openxmlformats.org/presentationml/2006/main">
  <p:tag name="AS_UNIQUEID" val="1362"/>
</p:tagLst>
</file>

<file path=ppt/tags/tag1052.xml><?xml version="1.0" encoding="utf-8"?>
<p:tagLst xmlns:p="http://schemas.openxmlformats.org/presentationml/2006/main">
  <p:tag name="AS_UNIQUEID" val="1728"/>
</p:tagLst>
</file>

<file path=ppt/tags/tag1053.xml><?xml version="1.0" encoding="utf-8"?>
<p:tagLst xmlns:p="http://schemas.openxmlformats.org/presentationml/2006/main">
  <p:tag name="AS_UNIQUEID" val="1729"/>
</p:tagLst>
</file>

<file path=ppt/tags/tag1054.xml><?xml version="1.0" encoding="utf-8"?>
<p:tagLst xmlns:p="http://schemas.openxmlformats.org/presentationml/2006/main">
  <p:tag name="AS_UNIQUEID" val="1730"/>
</p:tagLst>
</file>

<file path=ppt/tags/tag1055.xml><?xml version="1.0" encoding="utf-8"?>
<p:tagLst xmlns:p="http://schemas.openxmlformats.org/presentationml/2006/main">
  <p:tag name="AS_UNIQUEID" val="1731"/>
</p:tagLst>
</file>

<file path=ppt/tags/tag1056.xml><?xml version="1.0" encoding="utf-8"?>
<p:tagLst xmlns:p="http://schemas.openxmlformats.org/presentationml/2006/main">
  <p:tag name="AS_UNIQUEID" val="1732"/>
</p:tagLst>
</file>

<file path=ppt/tags/tag1057.xml><?xml version="1.0" encoding="utf-8"?>
<p:tagLst xmlns:p="http://schemas.openxmlformats.org/presentationml/2006/main">
  <p:tag name="AS_UNIQUEID" val="1733"/>
</p:tagLst>
</file>

<file path=ppt/tags/tag1058.xml><?xml version="1.0" encoding="utf-8"?>
<p:tagLst xmlns:p="http://schemas.openxmlformats.org/presentationml/2006/main">
  <p:tag name="AS_UNIQUEID" val="1734"/>
</p:tagLst>
</file>

<file path=ppt/tags/tag1059.xml><?xml version="1.0" encoding="utf-8"?>
<p:tagLst xmlns:p="http://schemas.openxmlformats.org/presentationml/2006/main">
  <p:tag name="AS_UNIQUEID" val="1735"/>
</p:tagLst>
</file>

<file path=ppt/tags/tag106.xml><?xml version="1.0" encoding="utf-8"?>
<p:tagLst xmlns:p="http://schemas.openxmlformats.org/presentationml/2006/main">
  <p:tag name="AS_UNIQUEID" val="1471"/>
</p:tagLst>
</file>

<file path=ppt/tags/tag1060.xml><?xml version="1.0" encoding="utf-8"?>
<p:tagLst xmlns:p="http://schemas.openxmlformats.org/presentationml/2006/main">
  <p:tag name="AS_UNIQUEID" val="1736"/>
</p:tagLst>
</file>

<file path=ppt/tags/tag1061.xml><?xml version="1.0" encoding="utf-8"?>
<p:tagLst xmlns:p="http://schemas.openxmlformats.org/presentationml/2006/main">
  <p:tag name="AS_UNIQUEID" val="1737"/>
</p:tagLst>
</file>

<file path=ppt/tags/tag1062.xml><?xml version="1.0" encoding="utf-8"?>
<p:tagLst xmlns:p="http://schemas.openxmlformats.org/presentationml/2006/main">
  <p:tag name="AS_UNIQUEID" val="1738"/>
</p:tagLst>
</file>

<file path=ppt/tags/tag1063.xml><?xml version="1.0" encoding="utf-8"?>
<p:tagLst xmlns:p="http://schemas.openxmlformats.org/presentationml/2006/main">
  <p:tag name="AS_UNIQUEID" val="1739"/>
</p:tagLst>
</file>

<file path=ppt/tags/tag1064.xml><?xml version="1.0" encoding="utf-8"?>
<p:tagLst xmlns:p="http://schemas.openxmlformats.org/presentationml/2006/main">
  <p:tag name="AS_UNIQUEID" val="1740"/>
</p:tagLst>
</file>

<file path=ppt/tags/tag1065.xml><?xml version="1.0" encoding="utf-8"?>
<p:tagLst xmlns:p="http://schemas.openxmlformats.org/presentationml/2006/main">
  <p:tag name="AS_UNIQUEID" val="1741"/>
</p:tagLst>
</file>

<file path=ppt/tags/tag1066.xml><?xml version="1.0" encoding="utf-8"?>
<p:tagLst xmlns:p="http://schemas.openxmlformats.org/presentationml/2006/main">
  <p:tag name="AS_UNIQUEID" val="1742"/>
</p:tagLst>
</file>

<file path=ppt/tags/tag1067.xml><?xml version="1.0" encoding="utf-8"?>
<p:tagLst xmlns:p="http://schemas.openxmlformats.org/presentationml/2006/main">
  <p:tag name="AS_OS" val="Unix 3.10 unknown"/>
  <p:tag name="AS_RELEASE_DATE" val="2020.11.30"/>
  <p:tag name="AS_TITLE" val="Aspose.Slides for Java"/>
  <p:tag name="AS_VERSION" val="20.11"/>
</p:tagLst>
</file>

<file path=ppt/tags/tag107.xml><?xml version="1.0" encoding="utf-8"?>
<p:tagLst xmlns:p="http://schemas.openxmlformats.org/presentationml/2006/main">
  <p:tag name="AS_UNIQUEID" val="1472"/>
</p:tagLst>
</file>

<file path=ppt/tags/tag108.xml><?xml version="1.0" encoding="utf-8"?>
<p:tagLst xmlns:p="http://schemas.openxmlformats.org/presentationml/2006/main">
  <p:tag name="AS_UNIQUEID" val="1473"/>
</p:tagLst>
</file>

<file path=ppt/tags/tag109.xml><?xml version="1.0" encoding="utf-8"?>
<p:tagLst xmlns:p="http://schemas.openxmlformats.org/presentationml/2006/main">
  <p:tag name="AS_UNIQUEID" val="1474"/>
</p:tagLst>
</file>

<file path=ppt/tags/tag11.xml><?xml version="1.0" encoding="utf-8"?>
<p:tagLst xmlns:p="http://schemas.openxmlformats.org/presentationml/2006/main">
  <p:tag name="AS_UNIQUEID" val="137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0.xml><?xml version="1.0" encoding="utf-8"?>
<p:tagLst xmlns:p="http://schemas.openxmlformats.org/presentationml/2006/main">
  <p:tag name="AS_UNIQUEID" val="1475"/>
</p:tagLst>
</file>

<file path=ppt/tags/tag111.xml><?xml version="1.0" encoding="utf-8"?>
<p:tagLst xmlns:p="http://schemas.openxmlformats.org/presentationml/2006/main">
  <p:tag name="AS_UNIQUEID" val="1476"/>
</p:tagLst>
</file>

<file path=ppt/tags/tag112.xml><?xml version="1.0" encoding="utf-8"?>
<p:tagLst xmlns:p="http://schemas.openxmlformats.org/presentationml/2006/main">
  <p:tag name="AS_UNIQUEID" val="1477"/>
</p:tagLst>
</file>

<file path=ppt/tags/tag113.xml><?xml version="1.0" encoding="utf-8"?>
<p:tagLst xmlns:p="http://schemas.openxmlformats.org/presentationml/2006/main">
  <p:tag name="AS_UNIQUEID" val="1478"/>
</p:tagLst>
</file>

<file path=ppt/tags/tag114.xml><?xml version="1.0" encoding="utf-8"?>
<p:tagLst xmlns:p="http://schemas.openxmlformats.org/presentationml/2006/main">
  <p:tag name="AS_UNIQUEID" val="1479"/>
</p:tagLst>
</file>

<file path=ppt/tags/tag115.xml><?xml version="1.0" encoding="utf-8"?>
<p:tagLst xmlns:p="http://schemas.openxmlformats.org/presentationml/2006/main">
  <p:tag name="AS_UNIQUEID" val="1480"/>
</p:tagLst>
</file>

<file path=ppt/tags/tag116.xml><?xml version="1.0" encoding="utf-8"?>
<p:tagLst xmlns:p="http://schemas.openxmlformats.org/presentationml/2006/main">
  <p:tag name="AS_UNIQUEID" val="1481"/>
</p:tagLst>
</file>

<file path=ppt/tags/tag117.xml><?xml version="1.0" encoding="utf-8"?>
<p:tagLst xmlns:p="http://schemas.openxmlformats.org/presentationml/2006/main">
  <p:tag name="AS_UNIQUEID" val="1482"/>
</p:tagLst>
</file>

<file path=ppt/tags/tag118.xml><?xml version="1.0" encoding="utf-8"?>
<p:tagLst xmlns:p="http://schemas.openxmlformats.org/presentationml/2006/main">
  <p:tag name="AS_UNIQUEID" val="1483"/>
</p:tagLst>
</file>

<file path=ppt/tags/tag119.xml><?xml version="1.0" encoding="utf-8"?>
<p:tagLst xmlns:p="http://schemas.openxmlformats.org/presentationml/2006/main">
  <p:tag name="AS_UNIQUEID" val="1484"/>
</p:tagLst>
</file>

<file path=ppt/tags/tag12.xml><?xml version="1.0" encoding="utf-8"?>
<p:tagLst xmlns:p="http://schemas.openxmlformats.org/presentationml/2006/main">
  <p:tag name="AS_UNIQUEID" val="137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p="http://schemas.openxmlformats.org/presentationml/2006/main">
  <p:tag name="AS_UNIQUEID" val="1485"/>
</p:tagLst>
</file>

<file path=ppt/tags/tag121.xml><?xml version="1.0" encoding="utf-8"?>
<p:tagLst xmlns:p="http://schemas.openxmlformats.org/presentationml/2006/main">
  <p:tag name="AS_UNIQUEID" val="1486"/>
</p:tagLst>
</file>

<file path=ppt/tags/tag122.xml><?xml version="1.0" encoding="utf-8"?>
<p:tagLst xmlns:p="http://schemas.openxmlformats.org/presentationml/2006/main">
  <p:tag name="AS_UNIQUEID" val="1487"/>
</p:tagLst>
</file>

<file path=ppt/tags/tag123.xml><?xml version="1.0" encoding="utf-8"?>
<p:tagLst xmlns:p="http://schemas.openxmlformats.org/presentationml/2006/main">
  <p:tag name="AS_UNIQUEID" val="1488"/>
</p:tagLst>
</file>

<file path=ppt/tags/tag124.xml><?xml version="1.0" encoding="utf-8"?>
<p:tagLst xmlns:p="http://schemas.openxmlformats.org/presentationml/2006/main">
  <p:tag name="AS_UNIQUEID" val="1489"/>
</p:tagLst>
</file>

<file path=ppt/tags/tag125.xml><?xml version="1.0" encoding="utf-8"?>
<p:tagLst xmlns:p="http://schemas.openxmlformats.org/presentationml/2006/main">
  <p:tag name="AS_UNIQUEID" val="1490"/>
</p:tagLst>
</file>

<file path=ppt/tags/tag126.xml><?xml version="1.0" encoding="utf-8"?>
<p:tagLst xmlns:p="http://schemas.openxmlformats.org/presentationml/2006/main">
  <p:tag name="AS_UNIQUEID" val="1491"/>
</p:tagLst>
</file>

<file path=ppt/tags/tag127.xml><?xml version="1.0" encoding="utf-8"?>
<p:tagLst xmlns:p="http://schemas.openxmlformats.org/presentationml/2006/main">
  <p:tag name="AS_UNIQUEID" val="1492"/>
</p:tagLst>
</file>

<file path=ppt/tags/tag128.xml><?xml version="1.0" encoding="utf-8"?>
<p:tagLst xmlns:p="http://schemas.openxmlformats.org/presentationml/2006/main">
  <p:tag name="AS_UNIQUEID" val="1493"/>
</p:tagLst>
</file>

<file path=ppt/tags/tag129.xml><?xml version="1.0" encoding="utf-8"?>
<p:tagLst xmlns:p="http://schemas.openxmlformats.org/presentationml/2006/main">
  <p:tag name="AS_UNIQUEID" val="1494"/>
</p:tagLst>
</file>

<file path=ppt/tags/tag13.xml><?xml version="1.0" encoding="utf-8"?>
<p:tagLst xmlns:p="http://schemas.openxmlformats.org/presentationml/2006/main">
  <p:tag name="AS_UNIQUEID" val="1379"/>
</p:tagLst>
</file>

<file path=ppt/tags/tag130.xml><?xml version="1.0" encoding="utf-8"?>
<p:tagLst xmlns:p="http://schemas.openxmlformats.org/presentationml/2006/main">
  <p:tag name="AS_UNIQUEID" val="1495"/>
</p:tagLst>
</file>

<file path=ppt/tags/tag131.xml><?xml version="1.0" encoding="utf-8"?>
<p:tagLst xmlns:p="http://schemas.openxmlformats.org/presentationml/2006/main">
  <p:tag name="AS_UNIQUEID" val="1496"/>
</p:tagLst>
</file>

<file path=ppt/tags/tag132.xml><?xml version="1.0" encoding="utf-8"?>
<p:tagLst xmlns:p="http://schemas.openxmlformats.org/presentationml/2006/main">
  <p:tag name="AS_UNIQUEID" val="1497"/>
</p:tagLst>
</file>

<file path=ppt/tags/tag133.xml><?xml version="1.0" encoding="utf-8"?>
<p:tagLst xmlns:p="http://schemas.openxmlformats.org/presentationml/2006/main">
  <p:tag name="AS_UNIQUEID" val="1498"/>
</p:tagLst>
</file>

<file path=ppt/tags/tag134.xml><?xml version="1.0" encoding="utf-8"?>
<p:tagLst xmlns:p="http://schemas.openxmlformats.org/presentationml/2006/main">
  <p:tag name="AS_UNIQUEID" val="1499"/>
</p:tagLst>
</file>

<file path=ppt/tags/tag135.xml><?xml version="1.0" encoding="utf-8"?>
<p:tagLst xmlns:p="http://schemas.openxmlformats.org/presentationml/2006/main">
  <p:tag name="AS_UNIQUEID" val="1500"/>
</p:tagLst>
</file>

<file path=ppt/tags/tag136.xml><?xml version="1.0" encoding="utf-8"?>
<p:tagLst xmlns:p="http://schemas.openxmlformats.org/presentationml/2006/main">
  <p:tag name="AS_UNIQUEID" val="1501"/>
</p:tagLst>
</file>

<file path=ppt/tags/tag137.xml><?xml version="1.0" encoding="utf-8"?>
<p:tagLst xmlns:p="http://schemas.openxmlformats.org/presentationml/2006/main">
  <p:tag name="AS_UNIQUEID" val="1502"/>
</p:tagLst>
</file>

<file path=ppt/tags/tag138.xml><?xml version="1.0" encoding="utf-8"?>
<p:tagLst xmlns:p="http://schemas.openxmlformats.org/presentationml/2006/main">
  <p:tag name="AS_UNIQUEID" val="1503"/>
</p:tagLst>
</file>

<file path=ppt/tags/tag139.xml><?xml version="1.0" encoding="utf-8"?>
<p:tagLst xmlns:p="http://schemas.openxmlformats.org/presentationml/2006/main">
  <p:tag name="AS_UNIQUEID" val="1504"/>
</p:tagLst>
</file>

<file path=ppt/tags/tag14.xml><?xml version="1.0" encoding="utf-8"?>
<p:tagLst xmlns:p="http://schemas.openxmlformats.org/presentationml/2006/main">
  <p:tag name="AS_UNIQUEID" val="138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1505"/>
</p:tagLst>
</file>

<file path=ppt/tags/tag141.xml><?xml version="1.0" encoding="utf-8"?>
<p:tagLst xmlns:p="http://schemas.openxmlformats.org/presentationml/2006/main">
  <p:tag name="AS_UNIQUEID" val="1506"/>
</p:tagLst>
</file>

<file path=ppt/tags/tag142.xml><?xml version="1.0" encoding="utf-8"?>
<p:tagLst xmlns:p="http://schemas.openxmlformats.org/presentationml/2006/main">
  <p:tag name="AS_UNIQUEID" val="1507"/>
</p:tagLst>
</file>

<file path=ppt/tags/tag143.xml><?xml version="1.0" encoding="utf-8"?>
<p:tagLst xmlns:p="http://schemas.openxmlformats.org/presentationml/2006/main">
  <p:tag name="AS_UNIQUEID" val="1508"/>
</p:tagLst>
</file>

<file path=ppt/tags/tag144.xml><?xml version="1.0" encoding="utf-8"?>
<p:tagLst xmlns:p="http://schemas.openxmlformats.org/presentationml/2006/main">
  <p:tag name="AS_UNIQUEID" val="1509"/>
</p:tagLst>
</file>

<file path=ppt/tags/tag145.xml><?xml version="1.0" encoding="utf-8"?>
<p:tagLst xmlns:p="http://schemas.openxmlformats.org/presentationml/2006/main">
  <p:tag name="AS_UNIQUEID" val="1510"/>
</p:tagLst>
</file>

<file path=ppt/tags/tag146.xml><?xml version="1.0" encoding="utf-8"?>
<p:tagLst xmlns:p="http://schemas.openxmlformats.org/presentationml/2006/main">
  <p:tag name="AS_UNIQUEID" val="1511"/>
</p:tagLst>
</file>

<file path=ppt/tags/tag147.xml><?xml version="1.0" encoding="utf-8"?>
<p:tagLst xmlns:p="http://schemas.openxmlformats.org/presentationml/2006/main">
  <p:tag name="AS_UNIQUEID" val="1512"/>
</p:tagLst>
</file>

<file path=ppt/tags/tag148.xml><?xml version="1.0" encoding="utf-8"?>
<p:tagLst xmlns:p="http://schemas.openxmlformats.org/presentationml/2006/main">
  <p:tag name="AS_UNIQUEID" val="1513"/>
</p:tagLst>
</file>

<file path=ppt/tags/tag149.xml><?xml version="1.0" encoding="utf-8"?>
<p:tagLst xmlns:p="http://schemas.openxmlformats.org/presentationml/2006/main">
  <p:tag name="AS_UNIQUEID" val="1514"/>
</p:tagLst>
</file>

<file path=ppt/tags/tag15.xml><?xml version="1.0" encoding="utf-8"?>
<p:tagLst xmlns:p="http://schemas.openxmlformats.org/presentationml/2006/main">
  <p:tag name="AS_UNIQUEID" val="138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1515"/>
</p:tagLst>
</file>

<file path=ppt/tags/tag151.xml><?xml version="1.0" encoding="utf-8"?>
<p:tagLst xmlns:p="http://schemas.openxmlformats.org/presentationml/2006/main">
  <p:tag name="AS_UNIQUEID" val="1516"/>
</p:tagLst>
</file>

<file path=ppt/tags/tag152.xml><?xml version="1.0" encoding="utf-8"?>
<p:tagLst xmlns:p="http://schemas.openxmlformats.org/presentationml/2006/main">
  <p:tag name="AS_UNIQUEID" val="1517"/>
</p:tagLst>
</file>

<file path=ppt/tags/tag153.xml><?xml version="1.0" encoding="utf-8"?>
<p:tagLst xmlns:p="http://schemas.openxmlformats.org/presentationml/2006/main">
  <p:tag name="AS_UNIQUEID" val="1518"/>
</p:tagLst>
</file>

<file path=ppt/tags/tag154.xml><?xml version="1.0" encoding="utf-8"?>
<p:tagLst xmlns:p="http://schemas.openxmlformats.org/presentationml/2006/main">
  <p:tag name="AS_UNIQUEID" val="1519"/>
</p:tagLst>
</file>

<file path=ppt/tags/tag155.xml><?xml version="1.0" encoding="utf-8"?>
<p:tagLst xmlns:p="http://schemas.openxmlformats.org/presentationml/2006/main">
  <p:tag name="AS_UNIQUEID" val="1520"/>
</p:tagLst>
</file>

<file path=ppt/tags/tag156.xml><?xml version="1.0" encoding="utf-8"?>
<p:tagLst xmlns:p="http://schemas.openxmlformats.org/presentationml/2006/main">
  <p:tag name="AS_UNIQUEID" val="1521"/>
</p:tagLst>
</file>

<file path=ppt/tags/tag157.xml><?xml version="1.0" encoding="utf-8"?>
<p:tagLst xmlns:p="http://schemas.openxmlformats.org/presentationml/2006/main">
  <p:tag name="AS_UNIQUEID" val="1522"/>
</p:tagLst>
</file>

<file path=ppt/tags/tag158.xml><?xml version="1.0" encoding="utf-8"?>
<p:tagLst xmlns:p="http://schemas.openxmlformats.org/presentationml/2006/main">
  <p:tag name="AS_UNIQUEID" val="1523"/>
</p:tagLst>
</file>

<file path=ppt/tags/tag159.xml><?xml version="1.0" encoding="utf-8"?>
<p:tagLst xmlns:p="http://schemas.openxmlformats.org/presentationml/2006/main">
  <p:tag name="AS_UNIQUEID" val="1524"/>
</p:tagLst>
</file>

<file path=ppt/tags/tag16.xml><?xml version="1.0" encoding="utf-8"?>
<p:tagLst xmlns:p="http://schemas.openxmlformats.org/presentationml/2006/main">
  <p:tag name="AS_UNIQUEID" val="138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0.xml><?xml version="1.0" encoding="utf-8"?>
<p:tagLst xmlns:p="http://schemas.openxmlformats.org/presentationml/2006/main">
  <p:tag name="AS_UNIQUEID" val="1525"/>
</p:tagLst>
</file>

<file path=ppt/tags/tag161.xml><?xml version="1.0" encoding="utf-8"?>
<p:tagLst xmlns:p="http://schemas.openxmlformats.org/presentationml/2006/main">
  <p:tag name="AS_UNIQUEID" val="1526"/>
</p:tagLst>
</file>

<file path=ppt/tags/tag162.xml><?xml version="1.0" encoding="utf-8"?>
<p:tagLst xmlns:p="http://schemas.openxmlformats.org/presentationml/2006/main">
  <p:tag name="AS_UNIQUEID" val="1527"/>
</p:tagLst>
</file>

<file path=ppt/tags/tag163.xml><?xml version="1.0" encoding="utf-8"?>
<p:tagLst xmlns:p="http://schemas.openxmlformats.org/presentationml/2006/main">
  <p:tag name="AS_UNIQUEID" val="1528"/>
</p:tagLst>
</file>

<file path=ppt/tags/tag164.xml><?xml version="1.0" encoding="utf-8"?>
<p:tagLst xmlns:p="http://schemas.openxmlformats.org/presentationml/2006/main">
  <p:tag name="AS_UNIQUEID" val="1529"/>
</p:tagLst>
</file>

<file path=ppt/tags/tag165.xml><?xml version="1.0" encoding="utf-8"?>
<p:tagLst xmlns:p="http://schemas.openxmlformats.org/presentationml/2006/main">
  <p:tag name="AS_UNIQUEID" val="1530"/>
</p:tagLst>
</file>

<file path=ppt/tags/tag166.xml><?xml version="1.0" encoding="utf-8"?>
<p:tagLst xmlns:p="http://schemas.openxmlformats.org/presentationml/2006/main">
  <p:tag name="AS_UNIQUEID" val="1531"/>
</p:tagLst>
</file>

<file path=ppt/tags/tag167.xml><?xml version="1.0" encoding="utf-8"?>
<p:tagLst xmlns:p="http://schemas.openxmlformats.org/presentationml/2006/main">
  <p:tag name="AS_UNIQUEID" val="1532"/>
</p:tagLst>
</file>

<file path=ppt/tags/tag168.xml><?xml version="1.0" encoding="utf-8"?>
<p:tagLst xmlns:p="http://schemas.openxmlformats.org/presentationml/2006/main">
  <p:tag name="AS_UNIQUEID" val="1533"/>
</p:tagLst>
</file>

<file path=ppt/tags/tag169.xml><?xml version="1.0" encoding="utf-8"?>
<p:tagLst xmlns:p="http://schemas.openxmlformats.org/presentationml/2006/main">
  <p:tag name="AS_UNIQUEID" val="1534"/>
</p:tagLst>
</file>

<file path=ppt/tags/tag17.xml><?xml version="1.0" encoding="utf-8"?>
<p:tagLst xmlns:p="http://schemas.openxmlformats.org/presentationml/2006/main">
  <p:tag name="AS_UNIQUEID" val="138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p="http://schemas.openxmlformats.org/presentationml/2006/main">
  <p:tag name="AS_UNIQUEID" val="1535"/>
</p:tagLst>
</file>

<file path=ppt/tags/tag171.xml><?xml version="1.0" encoding="utf-8"?>
<p:tagLst xmlns:p="http://schemas.openxmlformats.org/presentationml/2006/main">
  <p:tag name="AS_UNIQUEID" val="1536"/>
</p:tagLst>
</file>

<file path=ppt/tags/tag172.xml><?xml version="1.0" encoding="utf-8"?>
<p:tagLst xmlns:p="http://schemas.openxmlformats.org/presentationml/2006/main">
  <p:tag name="AS_UNIQUEID" val="1537"/>
</p:tagLst>
</file>

<file path=ppt/tags/tag173.xml><?xml version="1.0" encoding="utf-8"?>
<p:tagLst xmlns:p="http://schemas.openxmlformats.org/presentationml/2006/main">
  <p:tag name="AS_UNIQUEID" val="1538"/>
</p:tagLst>
</file>

<file path=ppt/tags/tag174.xml><?xml version="1.0" encoding="utf-8"?>
<p:tagLst xmlns:p="http://schemas.openxmlformats.org/presentationml/2006/main">
  <p:tag name="AS_UNIQUEID" val="1539"/>
</p:tagLst>
</file>

<file path=ppt/tags/tag175.xml><?xml version="1.0" encoding="utf-8"?>
<p:tagLst xmlns:p="http://schemas.openxmlformats.org/presentationml/2006/main">
  <p:tag name="AS_UNIQUEID" val="1540"/>
</p:tagLst>
</file>

<file path=ppt/tags/tag176.xml><?xml version="1.0" encoding="utf-8"?>
<p:tagLst xmlns:p="http://schemas.openxmlformats.org/presentationml/2006/main">
  <p:tag name="AS_UNIQUEID" val="1541"/>
</p:tagLst>
</file>

<file path=ppt/tags/tag177.xml><?xml version="1.0" encoding="utf-8"?>
<p:tagLst xmlns:p="http://schemas.openxmlformats.org/presentationml/2006/main">
  <p:tag name="AS_UNIQUEID" val="1542"/>
</p:tagLst>
</file>

<file path=ppt/tags/tag178.xml><?xml version="1.0" encoding="utf-8"?>
<p:tagLst xmlns:p="http://schemas.openxmlformats.org/presentationml/2006/main">
  <p:tag name="AS_UNIQUEID" val="1543"/>
</p:tagLst>
</file>

<file path=ppt/tags/tag179.xml><?xml version="1.0" encoding="utf-8"?>
<p:tagLst xmlns:p="http://schemas.openxmlformats.org/presentationml/2006/main">
  <p:tag name="AS_UNIQUEID" val="1544"/>
</p:tagLst>
</file>

<file path=ppt/tags/tag18.xml><?xml version="1.0" encoding="utf-8"?>
<p:tagLst xmlns:p="http://schemas.openxmlformats.org/presentationml/2006/main">
  <p:tag name="AS_UNIQUEID" val="138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p="http://schemas.openxmlformats.org/presentationml/2006/main">
  <p:tag name="AS_UNIQUEID" val="1545"/>
</p:tagLst>
</file>

<file path=ppt/tags/tag181.xml><?xml version="1.0" encoding="utf-8"?>
<p:tagLst xmlns:p="http://schemas.openxmlformats.org/presentationml/2006/main">
  <p:tag name="AS_UNIQUEID" val="1546"/>
</p:tagLst>
</file>

<file path=ppt/tags/tag182.xml><?xml version="1.0" encoding="utf-8"?>
<p:tagLst xmlns:p="http://schemas.openxmlformats.org/presentationml/2006/main">
  <p:tag name="AS_UNIQUEID" val="1547"/>
</p:tagLst>
</file>

<file path=ppt/tags/tag183.xml><?xml version="1.0" encoding="utf-8"?>
<p:tagLst xmlns:p="http://schemas.openxmlformats.org/presentationml/2006/main">
  <p:tag name="AS_UNIQUEID" val="1548"/>
</p:tagLst>
</file>

<file path=ppt/tags/tag184.xml><?xml version="1.0" encoding="utf-8"?>
<p:tagLst xmlns:p="http://schemas.openxmlformats.org/presentationml/2006/main">
  <p:tag name="AS_UNIQUEID" val="1549"/>
</p:tagLst>
</file>

<file path=ppt/tags/tag185.xml><?xml version="1.0" encoding="utf-8"?>
<p:tagLst xmlns:p="http://schemas.openxmlformats.org/presentationml/2006/main">
  <p:tag name="AS_UNIQUEID" val="1550"/>
</p:tagLst>
</file>

<file path=ppt/tags/tag186.xml><?xml version="1.0" encoding="utf-8"?>
<p:tagLst xmlns:p="http://schemas.openxmlformats.org/presentationml/2006/main">
  <p:tag name="AS_UNIQUEID" val="1551"/>
</p:tagLst>
</file>

<file path=ppt/tags/tag187.xml><?xml version="1.0" encoding="utf-8"?>
<p:tagLst xmlns:p="http://schemas.openxmlformats.org/presentationml/2006/main">
  <p:tag name="AS_UNIQUEID" val="1552"/>
</p:tagLst>
</file>

<file path=ppt/tags/tag188.xml><?xml version="1.0" encoding="utf-8"?>
<p:tagLst xmlns:p="http://schemas.openxmlformats.org/presentationml/2006/main">
  <p:tag name="AS_UNIQUEID" val="1553"/>
</p:tagLst>
</file>

<file path=ppt/tags/tag189.xml><?xml version="1.0" encoding="utf-8"?>
<p:tagLst xmlns:p="http://schemas.openxmlformats.org/presentationml/2006/main">
  <p:tag name="AS_UNIQUEID" val="1554"/>
</p:tagLst>
</file>

<file path=ppt/tags/tag19.xml><?xml version="1.0" encoding="utf-8"?>
<p:tagLst xmlns:p="http://schemas.openxmlformats.org/presentationml/2006/main">
  <p:tag name="AS_UNIQUEID" val="1385"/>
</p:tagLst>
</file>

<file path=ppt/tags/tag190.xml><?xml version="1.0" encoding="utf-8"?>
<p:tagLst xmlns:p="http://schemas.openxmlformats.org/presentationml/2006/main">
  <p:tag name="AS_UNIQUEID" val="1555"/>
</p:tagLst>
</file>

<file path=ppt/tags/tag191.xml><?xml version="1.0" encoding="utf-8"?>
<p:tagLst xmlns:p="http://schemas.openxmlformats.org/presentationml/2006/main">
  <p:tag name="AS_UNIQUEID" val="1556"/>
</p:tagLst>
</file>

<file path=ppt/tags/tag192.xml><?xml version="1.0" encoding="utf-8"?>
<p:tagLst xmlns:p="http://schemas.openxmlformats.org/presentationml/2006/main">
  <p:tag name="AS_UNIQUEID" val="1557"/>
</p:tagLst>
</file>

<file path=ppt/tags/tag193.xml><?xml version="1.0" encoding="utf-8"?>
<p:tagLst xmlns:p="http://schemas.openxmlformats.org/presentationml/2006/main">
  <p:tag name="AS_UNIQUEID" val="1558"/>
</p:tagLst>
</file>

<file path=ppt/tags/tag194.xml><?xml version="1.0" encoding="utf-8"?>
<p:tagLst xmlns:p="http://schemas.openxmlformats.org/presentationml/2006/main">
  <p:tag name="AS_UNIQUEID" val="1559"/>
</p:tagLst>
</file>

<file path=ppt/tags/tag195.xml><?xml version="1.0" encoding="utf-8"?>
<p:tagLst xmlns:p="http://schemas.openxmlformats.org/presentationml/2006/main">
  <p:tag name="AS_UNIQUEID" val="1560"/>
</p:tagLst>
</file>

<file path=ppt/tags/tag196.xml><?xml version="1.0" encoding="utf-8"?>
<p:tagLst xmlns:p="http://schemas.openxmlformats.org/presentationml/2006/main">
  <p:tag name="AS_UNIQUEID" val="1561"/>
</p:tagLst>
</file>

<file path=ppt/tags/tag197.xml><?xml version="1.0" encoding="utf-8"?>
<p:tagLst xmlns:p="http://schemas.openxmlformats.org/presentationml/2006/main">
  <p:tag name="AS_UNIQUEID" val="1562"/>
</p:tagLst>
</file>

<file path=ppt/tags/tag198.xml><?xml version="1.0" encoding="utf-8"?>
<p:tagLst xmlns:p="http://schemas.openxmlformats.org/presentationml/2006/main">
  <p:tag name="AS_UNIQUEID" val="1563"/>
</p:tagLst>
</file>

<file path=ppt/tags/tag199.xml><?xml version="1.0" encoding="utf-8"?>
<p:tagLst xmlns:p="http://schemas.openxmlformats.org/presentationml/2006/main">
  <p:tag name="AS_UNIQUEID" val="1564"/>
</p:tagLst>
</file>

<file path=ppt/tags/tag2.xml><?xml version="1.0" encoding="utf-8"?>
<p:tagLst xmlns:p="http://schemas.openxmlformats.org/presentationml/2006/main">
  <p:tag name="AS_UNIQUEID" val="136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138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UNIQUEID" val="1565"/>
</p:tagLst>
</file>

<file path=ppt/tags/tag201.xml><?xml version="1.0" encoding="utf-8"?>
<p:tagLst xmlns:p="http://schemas.openxmlformats.org/presentationml/2006/main">
  <p:tag name="AS_UNIQUEID" val="1566"/>
</p:tagLst>
</file>

<file path=ppt/tags/tag202.xml><?xml version="1.0" encoding="utf-8"?>
<p:tagLst xmlns:p="http://schemas.openxmlformats.org/presentationml/2006/main">
  <p:tag name="AS_UNIQUEID" val="1567"/>
</p:tagLst>
</file>

<file path=ppt/tags/tag203.xml><?xml version="1.0" encoding="utf-8"?>
<p:tagLst xmlns:p="http://schemas.openxmlformats.org/presentationml/2006/main">
  <p:tag name="AS_UNIQUEID" val="1568"/>
</p:tagLst>
</file>

<file path=ppt/tags/tag204.xml><?xml version="1.0" encoding="utf-8"?>
<p:tagLst xmlns:p="http://schemas.openxmlformats.org/presentationml/2006/main">
  <p:tag name="AS_UNIQUEID" val="1569"/>
</p:tagLst>
</file>

<file path=ppt/tags/tag205.xml><?xml version="1.0" encoding="utf-8"?>
<p:tagLst xmlns:p="http://schemas.openxmlformats.org/presentationml/2006/main">
  <p:tag name="AS_UNIQUEID" val="1570"/>
</p:tagLst>
</file>

<file path=ppt/tags/tag206.xml><?xml version="1.0" encoding="utf-8"?>
<p:tagLst xmlns:p="http://schemas.openxmlformats.org/presentationml/2006/main">
  <p:tag name="AS_UNIQUEID" val="1571"/>
</p:tagLst>
</file>

<file path=ppt/tags/tag207.xml><?xml version="1.0" encoding="utf-8"?>
<p:tagLst xmlns:p="http://schemas.openxmlformats.org/presentationml/2006/main">
  <p:tag name="AS_UNIQUEID" val="1572"/>
</p:tagLst>
</file>

<file path=ppt/tags/tag208.xml><?xml version="1.0" encoding="utf-8"?>
<p:tagLst xmlns:p="http://schemas.openxmlformats.org/presentationml/2006/main">
  <p:tag name="AS_UNIQUEID" val="1573"/>
</p:tagLst>
</file>

<file path=ppt/tags/tag209.xml><?xml version="1.0" encoding="utf-8"?>
<p:tagLst xmlns:p="http://schemas.openxmlformats.org/presentationml/2006/main">
  <p:tag name="AS_UNIQUEID" val="1574"/>
</p:tagLst>
</file>

<file path=ppt/tags/tag21.xml><?xml version="1.0" encoding="utf-8"?>
<p:tagLst xmlns:p="http://schemas.openxmlformats.org/presentationml/2006/main">
  <p:tag name="AS_UNIQUEID" val="138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1575"/>
</p:tagLst>
</file>

<file path=ppt/tags/tag211.xml><?xml version="1.0" encoding="utf-8"?>
<p:tagLst xmlns:p="http://schemas.openxmlformats.org/presentationml/2006/main">
  <p:tag name="AS_UNIQUEID" val="1576"/>
</p:tagLst>
</file>

<file path=ppt/tags/tag212.xml><?xml version="1.0" encoding="utf-8"?>
<p:tagLst xmlns:p="http://schemas.openxmlformats.org/presentationml/2006/main">
  <p:tag name="AS_UNIQUEID" val="1577"/>
</p:tagLst>
</file>

<file path=ppt/tags/tag213.xml><?xml version="1.0" encoding="utf-8"?>
<p:tagLst xmlns:p="http://schemas.openxmlformats.org/presentationml/2006/main">
  <p:tag name="AS_UNIQUEID" val="1578"/>
</p:tagLst>
</file>

<file path=ppt/tags/tag214.xml><?xml version="1.0" encoding="utf-8"?>
<p:tagLst xmlns:p="http://schemas.openxmlformats.org/presentationml/2006/main">
  <p:tag name="AS_UNIQUEID" val="1579"/>
</p:tagLst>
</file>

<file path=ppt/tags/tag215.xml><?xml version="1.0" encoding="utf-8"?>
<p:tagLst xmlns:p="http://schemas.openxmlformats.org/presentationml/2006/main">
  <p:tag name="AS_UNIQUEID" val="1580"/>
</p:tagLst>
</file>

<file path=ppt/tags/tag216.xml><?xml version="1.0" encoding="utf-8"?>
<p:tagLst xmlns:p="http://schemas.openxmlformats.org/presentationml/2006/main">
  <p:tag name="AS_UNIQUEID" val="1581"/>
</p:tagLst>
</file>

<file path=ppt/tags/tag217.xml><?xml version="1.0" encoding="utf-8"?>
<p:tagLst xmlns:p="http://schemas.openxmlformats.org/presentationml/2006/main">
  <p:tag name="AS_UNIQUEID" val="1582"/>
</p:tagLst>
</file>

<file path=ppt/tags/tag218.xml><?xml version="1.0" encoding="utf-8"?>
<p:tagLst xmlns:p="http://schemas.openxmlformats.org/presentationml/2006/main">
  <p:tag name="AS_UNIQUEID" val="1583"/>
</p:tagLst>
</file>

<file path=ppt/tags/tag219.xml><?xml version="1.0" encoding="utf-8"?>
<p:tagLst xmlns:p="http://schemas.openxmlformats.org/presentationml/2006/main">
  <p:tag name="AS_UNIQUEID" val="1584"/>
</p:tagLst>
</file>

<file path=ppt/tags/tag22.xml><?xml version="1.0" encoding="utf-8"?>
<p:tagLst xmlns:p="http://schemas.openxmlformats.org/presentationml/2006/main">
  <p:tag name="AS_UNIQUEID" val="138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0.xml><?xml version="1.0" encoding="utf-8"?>
<p:tagLst xmlns:p="http://schemas.openxmlformats.org/presentationml/2006/main">
  <p:tag name="AS_UNIQUEID" val="1585"/>
</p:tagLst>
</file>

<file path=ppt/tags/tag221.xml><?xml version="1.0" encoding="utf-8"?>
<p:tagLst xmlns:p="http://schemas.openxmlformats.org/presentationml/2006/main">
  <p:tag name="AS_UNIQUEID" val="1586"/>
</p:tagLst>
</file>

<file path=ppt/tags/tag222.xml><?xml version="1.0" encoding="utf-8"?>
<p:tagLst xmlns:p="http://schemas.openxmlformats.org/presentationml/2006/main">
  <p:tag name="AS_UNIQUEID" val="1587"/>
</p:tagLst>
</file>

<file path=ppt/tags/tag223.xml><?xml version="1.0" encoding="utf-8"?>
<p:tagLst xmlns:p="http://schemas.openxmlformats.org/presentationml/2006/main">
  <p:tag name="AS_UNIQUEID" val="1588"/>
</p:tagLst>
</file>

<file path=ppt/tags/tag224.xml><?xml version="1.0" encoding="utf-8"?>
<p:tagLst xmlns:p="http://schemas.openxmlformats.org/presentationml/2006/main">
  <p:tag name="AS_UNIQUEID" val="1589"/>
</p:tagLst>
</file>

<file path=ppt/tags/tag225.xml><?xml version="1.0" encoding="utf-8"?>
<p:tagLst xmlns:p="http://schemas.openxmlformats.org/presentationml/2006/main">
  <p:tag name="AS_UNIQUEID" val="1590"/>
</p:tagLst>
</file>

<file path=ppt/tags/tag226.xml><?xml version="1.0" encoding="utf-8"?>
<p:tagLst xmlns:p="http://schemas.openxmlformats.org/presentationml/2006/main">
  <p:tag name="AS_UNIQUEID" val="1591"/>
</p:tagLst>
</file>

<file path=ppt/tags/tag227.xml><?xml version="1.0" encoding="utf-8"?>
<p:tagLst xmlns:p="http://schemas.openxmlformats.org/presentationml/2006/main">
  <p:tag name="AS_UNIQUEID" val="1592"/>
</p:tagLst>
</file>

<file path=ppt/tags/tag228.xml><?xml version="1.0" encoding="utf-8"?>
<p:tagLst xmlns:p="http://schemas.openxmlformats.org/presentationml/2006/main">
  <p:tag name="AS_UNIQUEID" val="1593"/>
</p:tagLst>
</file>

<file path=ppt/tags/tag229.xml><?xml version="1.0" encoding="utf-8"?>
<p:tagLst xmlns:p="http://schemas.openxmlformats.org/presentationml/2006/main">
  <p:tag name="AS_UNIQUEID" val="1594"/>
</p:tagLst>
</file>

<file path=ppt/tags/tag23.xml><?xml version="1.0" encoding="utf-8"?>
<p:tagLst xmlns:p="http://schemas.openxmlformats.org/presentationml/2006/main">
  <p:tag name="AS_UNIQUEID" val="138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0.xml><?xml version="1.0" encoding="utf-8"?>
<p:tagLst xmlns:p="http://schemas.openxmlformats.org/presentationml/2006/main">
  <p:tag name="AS_UNIQUEID" val="1595"/>
</p:tagLst>
</file>

<file path=ppt/tags/tag231.xml><?xml version="1.0" encoding="utf-8"?>
<p:tagLst xmlns:p="http://schemas.openxmlformats.org/presentationml/2006/main">
  <p:tag name="AS_UNIQUEID" val="1596"/>
</p:tagLst>
</file>

<file path=ppt/tags/tag232.xml><?xml version="1.0" encoding="utf-8"?>
<p:tagLst xmlns:p="http://schemas.openxmlformats.org/presentationml/2006/main">
  <p:tag name="AS_UNIQUEID" val="1597"/>
</p:tagLst>
</file>

<file path=ppt/tags/tag233.xml><?xml version="1.0" encoding="utf-8"?>
<p:tagLst xmlns:p="http://schemas.openxmlformats.org/presentationml/2006/main">
  <p:tag name="AS_UNIQUEID" val="1598"/>
</p:tagLst>
</file>

<file path=ppt/tags/tag234.xml><?xml version="1.0" encoding="utf-8"?>
<p:tagLst xmlns:p="http://schemas.openxmlformats.org/presentationml/2006/main">
  <p:tag name="AS_UNIQUEID" val="1599"/>
</p:tagLst>
</file>

<file path=ppt/tags/tag235.xml><?xml version="1.0" encoding="utf-8"?>
<p:tagLst xmlns:p="http://schemas.openxmlformats.org/presentationml/2006/main">
  <p:tag name="AS_UNIQUEID" val="1600"/>
</p:tagLst>
</file>

<file path=ppt/tags/tag236.xml><?xml version="1.0" encoding="utf-8"?>
<p:tagLst xmlns:p="http://schemas.openxmlformats.org/presentationml/2006/main">
  <p:tag name="AS_UNIQUEID" val="1601"/>
</p:tagLst>
</file>

<file path=ppt/tags/tag237.xml><?xml version="1.0" encoding="utf-8"?>
<p:tagLst xmlns:p="http://schemas.openxmlformats.org/presentationml/2006/main">
  <p:tag name="AS_UNIQUEID" val="1602"/>
</p:tagLst>
</file>

<file path=ppt/tags/tag238.xml><?xml version="1.0" encoding="utf-8"?>
<p:tagLst xmlns:p="http://schemas.openxmlformats.org/presentationml/2006/main">
  <p:tag name="AS_UNIQUEID" val="1603"/>
</p:tagLst>
</file>

<file path=ppt/tags/tag239.xml><?xml version="1.0" encoding="utf-8"?>
<p:tagLst xmlns:p="http://schemas.openxmlformats.org/presentationml/2006/main">
  <p:tag name="AS_UNIQUEID" val="1604"/>
</p:tagLst>
</file>

<file path=ppt/tags/tag24.xml><?xml version="1.0" encoding="utf-8"?>
<p:tagLst xmlns:p="http://schemas.openxmlformats.org/presentationml/2006/main">
  <p:tag name="AS_UNIQUEID" val="139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0.xml><?xml version="1.0" encoding="utf-8"?>
<p:tagLst xmlns:p="http://schemas.openxmlformats.org/presentationml/2006/main">
  <p:tag name="AS_UNIQUEID" val="1605"/>
</p:tagLst>
</file>

<file path=ppt/tags/tag241.xml><?xml version="1.0" encoding="utf-8"?>
<p:tagLst xmlns:p="http://schemas.openxmlformats.org/presentationml/2006/main">
  <p:tag name="AS_UNIQUEID" val="1606"/>
</p:tagLst>
</file>

<file path=ppt/tags/tag242.xml><?xml version="1.0" encoding="utf-8"?>
<p:tagLst xmlns:p="http://schemas.openxmlformats.org/presentationml/2006/main">
  <p:tag name="AS_UNIQUEID" val="1607"/>
</p:tagLst>
</file>

<file path=ppt/tags/tag243.xml><?xml version="1.0" encoding="utf-8"?>
<p:tagLst xmlns:p="http://schemas.openxmlformats.org/presentationml/2006/main">
  <p:tag name="AS_UNIQUEID" val="1608"/>
</p:tagLst>
</file>

<file path=ppt/tags/tag244.xml><?xml version="1.0" encoding="utf-8"?>
<p:tagLst xmlns:p="http://schemas.openxmlformats.org/presentationml/2006/main">
  <p:tag name="AS_UNIQUEID" val="1609"/>
</p:tagLst>
</file>

<file path=ppt/tags/tag245.xml><?xml version="1.0" encoding="utf-8"?>
<p:tagLst xmlns:p="http://schemas.openxmlformats.org/presentationml/2006/main">
  <p:tag name="AS_UNIQUEID" val="1610"/>
</p:tagLst>
</file>

<file path=ppt/tags/tag246.xml><?xml version="1.0" encoding="utf-8"?>
<p:tagLst xmlns:p="http://schemas.openxmlformats.org/presentationml/2006/main">
  <p:tag name="AS_UNIQUEID" val="1611"/>
</p:tagLst>
</file>

<file path=ppt/tags/tag247.xml><?xml version="1.0" encoding="utf-8"?>
<p:tagLst xmlns:p="http://schemas.openxmlformats.org/presentationml/2006/main">
  <p:tag name="AS_UNIQUEID" val="1612"/>
</p:tagLst>
</file>

<file path=ppt/tags/tag248.xml><?xml version="1.0" encoding="utf-8"?>
<p:tagLst xmlns:p="http://schemas.openxmlformats.org/presentationml/2006/main">
  <p:tag name="AS_UNIQUEID" val="1613"/>
</p:tagLst>
</file>

<file path=ppt/tags/tag249.xml><?xml version="1.0" encoding="utf-8"?>
<p:tagLst xmlns:p="http://schemas.openxmlformats.org/presentationml/2006/main">
  <p:tag name="AS_UNIQUEID" val="1614"/>
</p:tagLst>
</file>

<file path=ppt/tags/tag25.xml><?xml version="1.0" encoding="utf-8"?>
<p:tagLst xmlns:p="http://schemas.openxmlformats.org/presentationml/2006/main">
  <p:tag name="AS_UNIQUEID" val="139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p="http://schemas.openxmlformats.org/presentationml/2006/main">
  <p:tag name="AS_UNIQUEID" val="1615"/>
</p:tagLst>
</file>

<file path=ppt/tags/tag251.xml><?xml version="1.0" encoding="utf-8"?>
<p:tagLst xmlns:p="http://schemas.openxmlformats.org/presentationml/2006/main">
  <p:tag name="AS_UNIQUEID" val="1616"/>
</p:tagLst>
</file>

<file path=ppt/tags/tag252.xml><?xml version="1.0" encoding="utf-8"?>
<p:tagLst xmlns:p="http://schemas.openxmlformats.org/presentationml/2006/main">
  <p:tag name="AS_UNIQUEID" val="1617"/>
</p:tagLst>
</file>

<file path=ppt/tags/tag253.xml><?xml version="1.0" encoding="utf-8"?>
<p:tagLst xmlns:p="http://schemas.openxmlformats.org/presentationml/2006/main">
  <p:tag name="AS_UNIQUEID" val="1618"/>
</p:tagLst>
</file>

<file path=ppt/tags/tag254.xml><?xml version="1.0" encoding="utf-8"?>
<p:tagLst xmlns:p="http://schemas.openxmlformats.org/presentationml/2006/main">
  <p:tag name="AS_UNIQUEID" val="1619"/>
</p:tagLst>
</file>

<file path=ppt/tags/tag255.xml><?xml version="1.0" encoding="utf-8"?>
<p:tagLst xmlns:p="http://schemas.openxmlformats.org/presentationml/2006/main">
  <p:tag name="AS_UNIQUEID" val="1620"/>
</p:tagLst>
</file>

<file path=ppt/tags/tag256.xml><?xml version="1.0" encoding="utf-8"?>
<p:tagLst xmlns:p="http://schemas.openxmlformats.org/presentationml/2006/main">
  <p:tag name="AS_UNIQUEID" val="1621"/>
</p:tagLst>
</file>

<file path=ppt/tags/tag257.xml><?xml version="1.0" encoding="utf-8"?>
<p:tagLst xmlns:p="http://schemas.openxmlformats.org/presentationml/2006/main">
  <p:tag name="AS_UNIQUEID" val="1622"/>
</p:tagLst>
</file>

<file path=ppt/tags/tag258.xml><?xml version="1.0" encoding="utf-8"?>
<p:tagLst xmlns:p="http://schemas.openxmlformats.org/presentationml/2006/main">
  <p:tag name="AS_UNIQUEID" val="1623"/>
</p:tagLst>
</file>

<file path=ppt/tags/tag259.xml><?xml version="1.0" encoding="utf-8"?>
<p:tagLst xmlns:p="http://schemas.openxmlformats.org/presentationml/2006/main">
  <p:tag name="AS_UNIQUEID" val="1624"/>
</p:tagLst>
</file>

<file path=ppt/tags/tag26.xml><?xml version="1.0" encoding="utf-8"?>
<p:tagLst xmlns:p="http://schemas.openxmlformats.org/presentationml/2006/main">
  <p:tag name="AS_UNIQUEID" val="1392"/>
</p:tagLst>
</file>

<file path=ppt/tags/tag260.xml><?xml version="1.0" encoding="utf-8"?>
<p:tagLst xmlns:p="http://schemas.openxmlformats.org/presentationml/2006/main">
  <p:tag name="AS_UNIQUEID" val="1625"/>
</p:tagLst>
</file>

<file path=ppt/tags/tag261.xml><?xml version="1.0" encoding="utf-8"?>
<p:tagLst xmlns:p="http://schemas.openxmlformats.org/presentationml/2006/main">
  <p:tag name="AS_UNIQUEID" val="1626"/>
</p:tagLst>
</file>

<file path=ppt/tags/tag262.xml><?xml version="1.0" encoding="utf-8"?>
<p:tagLst xmlns:p="http://schemas.openxmlformats.org/presentationml/2006/main">
  <p:tag name="AS_UNIQUEID" val="1627"/>
</p:tagLst>
</file>

<file path=ppt/tags/tag263.xml><?xml version="1.0" encoding="utf-8"?>
<p:tagLst xmlns:p="http://schemas.openxmlformats.org/presentationml/2006/main">
  <p:tag name="AS_UNIQUEID" val="1628"/>
</p:tagLst>
</file>

<file path=ppt/tags/tag264.xml><?xml version="1.0" encoding="utf-8"?>
<p:tagLst xmlns:p="http://schemas.openxmlformats.org/presentationml/2006/main">
  <p:tag name="AS_UNIQUEID" val="1629"/>
</p:tagLst>
</file>

<file path=ppt/tags/tag265.xml><?xml version="1.0" encoding="utf-8"?>
<p:tagLst xmlns:p="http://schemas.openxmlformats.org/presentationml/2006/main">
  <p:tag name="AS_UNIQUEID" val="1630"/>
</p:tagLst>
</file>

<file path=ppt/tags/tag266.xml><?xml version="1.0" encoding="utf-8"?>
<p:tagLst xmlns:p="http://schemas.openxmlformats.org/presentationml/2006/main">
  <p:tag name="AS_UNIQUEID" val="1631"/>
</p:tagLst>
</file>

<file path=ppt/tags/tag267.xml><?xml version="1.0" encoding="utf-8"?>
<p:tagLst xmlns:p="http://schemas.openxmlformats.org/presentationml/2006/main">
  <p:tag name="AS_UNIQUEID" val="1632"/>
</p:tagLst>
</file>

<file path=ppt/tags/tag268.xml><?xml version="1.0" encoding="utf-8"?>
<p:tagLst xmlns:p="http://schemas.openxmlformats.org/presentationml/2006/main">
  <p:tag name="AS_UNIQUEID" val="1633"/>
</p:tagLst>
</file>

<file path=ppt/tags/tag269.xml><?xml version="1.0" encoding="utf-8"?>
<p:tagLst xmlns:p="http://schemas.openxmlformats.org/presentationml/2006/main">
  <p:tag name="AS_UNIQUEID" val="1634"/>
</p:tagLst>
</file>

<file path=ppt/tags/tag27.xml><?xml version="1.0" encoding="utf-8"?>
<p:tagLst xmlns:p="http://schemas.openxmlformats.org/presentationml/2006/main">
  <p:tag name="AS_UNIQUEID" val="139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AS_UNIQUEID" val="1635"/>
</p:tagLst>
</file>

<file path=ppt/tags/tag271.xml><?xml version="1.0" encoding="utf-8"?>
<p:tagLst xmlns:p="http://schemas.openxmlformats.org/presentationml/2006/main">
  <p:tag name="AS_UNIQUEID" val="1636"/>
</p:tagLst>
</file>

<file path=ppt/tags/tag272.xml><?xml version="1.0" encoding="utf-8"?>
<p:tagLst xmlns:p="http://schemas.openxmlformats.org/presentationml/2006/main">
  <p:tag name="AS_UNIQUEID" val="1637"/>
</p:tagLst>
</file>

<file path=ppt/tags/tag273.xml><?xml version="1.0" encoding="utf-8"?>
<p:tagLst xmlns:p="http://schemas.openxmlformats.org/presentationml/2006/main">
  <p:tag name="AS_UNIQUEID" val="1638"/>
</p:tagLst>
</file>

<file path=ppt/tags/tag274.xml><?xml version="1.0" encoding="utf-8"?>
<p:tagLst xmlns:p="http://schemas.openxmlformats.org/presentationml/2006/main">
  <p:tag name="AS_UNIQUEID" val="1639"/>
</p:tagLst>
</file>

<file path=ppt/tags/tag275.xml><?xml version="1.0" encoding="utf-8"?>
<p:tagLst xmlns:p="http://schemas.openxmlformats.org/presentationml/2006/main">
  <p:tag name="AS_UNIQUEID" val="1640"/>
</p:tagLst>
</file>

<file path=ppt/tags/tag276.xml><?xml version="1.0" encoding="utf-8"?>
<p:tagLst xmlns:p="http://schemas.openxmlformats.org/presentationml/2006/main">
  <p:tag name="AS_UNIQUEID" val="1641"/>
</p:tagLst>
</file>

<file path=ppt/tags/tag277.xml><?xml version="1.0" encoding="utf-8"?>
<p:tagLst xmlns:p="http://schemas.openxmlformats.org/presentationml/2006/main">
  <p:tag name="AS_UNIQUEID" val="1642"/>
</p:tagLst>
</file>

<file path=ppt/tags/tag278.xml><?xml version="1.0" encoding="utf-8"?>
<p:tagLst xmlns:p="http://schemas.openxmlformats.org/presentationml/2006/main">
  <p:tag name="AS_UNIQUEID" val="1643"/>
</p:tagLst>
</file>

<file path=ppt/tags/tag279.xml><?xml version="1.0" encoding="utf-8"?>
<p:tagLst xmlns:p="http://schemas.openxmlformats.org/presentationml/2006/main">
  <p:tag name="AS_UNIQUEID" val="1644"/>
</p:tagLst>
</file>

<file path=ppt/tags/tag28.xml><?xml version="1.0" encoding="utf-8"?>
<p:tagLst xmlns:p="http://schemas.openxmlformats.org/presentationml/2006/main">
  <p:tag name="AS_UNIQUEID" val="139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AS_UNIQUEID" val="1645"/>
</p:tagLst>
</file>

<file path=ppt/tags/tag281.xml><?xml version="1.0" encoding="utf-8"?>
<p:tagLst xmlns:p="http://schemas.openxmlformats.org/presentationml/2006/main">
  <p:tag name="AS_UNIQUEID" val="1646"/>
</p:tagLst>
</file>

<file path=ppt/tags/tag282.xml><?xml version="1.0" encoding="utf-8"?>
<p:tagLst xmlns:p="http://schemas.openxmlformats.org/presentationml/2006/main">
  <p:tag name="AS_UNIQUEID" val="1647"/>
</p:tagLst>
</file>

<file path=ppt/tags/tag283.xml><?xml version="1.0" encoding="utf-8"?>
<p:tagLst xmlns:p="http://schemas.openxmlformats.org/presentationml/2006/main">
  <p:tag name="AS_UNIQUEID" val="1648"/>
</p:tagLst>
</file>

<file path=ppt/tags/tag284.xml><?xml version="1.0" encoding="utf-8"?>
<p:tagLst xmlns:p="http://schemas.openxmlformats.org/presentationml/2006/main">
  <p:tag name="AS_UNIQUEID" val="1649"/>
</p:tagLst>
</file>

<file path=ppt/tags/tag285.xml><?xml version="1.0" encoding="utf-8"?>
<p:tagLst xmlns:p="http://schemas.openxmlformats.org/presentationml/2006/main">
  <p:tag name="AS_UNIQUEID" val="1650"/>
</p:tagLst>
</file>

<file path=ppt/tags/tag286.xml><?xml version="1.0" encoding="utf-8"?>
<p:tagLst xmlns:p="http://schemas.openxmlformats.org/presentationml/2006/main">
  <p:tag name="AS_UNIQUEID" val="1651"/>
</p:tagLst>
</file>

<file path=ppt/tags/tag287.xml><?xml version="1.0" encoding="utf-8"?>
<p:tagLst xmlns:p="http://schemas.openxmlformats.org/presentationml/2006/main">
  <p:tag name="AS_UNIQUEID" val="1652"/>
</p:tagLst>
</file>

<file path=ppt/tags/tag288.xml><?xml version="1.0" encoding="utf-8"?>
<p:tagLst xmlns:p="http://schemas.openxmlformats.org/presentationml/2006/main">
  <p:tag name="AS_UNIQUEID" val="1653"/>
</p:tagLst>
</file>

<file path=ppt/tags/tag289.xml><?xml version="1.0" encoding="utf-8"?>
<p:tagLst xmlns:p="http://schemas.openxmlformats.org/presentationml/2006/main">
  <p:tag name="AS_UNIQUEID" val="1654"/>
</p:tagLst>
</file>

<file path=ppt/tags/tag29.xml><?xml version="1.0" encoding="utf-8"?>
<p:tagLst xmlns:p="http://schemas.openxmlformats.org/presentationml/2006/main">
  <p:tag name="AS_UNIQUEID" val="139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AS_UNIQUEID" val="1655"/>
</p:tagLst>
</file>

<file path=ppt/tags/tag291.xml><?xml version="1.0" encoding="utf-8"?>
<p:tagLst xmlns:p="http://schemas.openxmlformats.org/presentationml/2006/main">
  <p:tag name="AS_UNIQUEID" val="1656"/>
</p:tagLst>
</file>

<file path=ppt/tags/tag292.xml><?xml version="1.0" encoding="utf-8"?>
<p:tagLst xmlns:p="http://schemas.openxmlformats.org/presentationml/2006/main">
  <p:tag name="AS_UNIQUEID" val="1657"/>
</p:tagLst>
</file>

<file path=ppt/tags/tag293.xml><?xml version="1.0" encoding="utf-8"?>
<p:tagLst xmlns:p="http://schemas.openxmlformats.org/presentationml/2006/main">
  <p:tag name="AS_UNIQUEID" val="1658"/>
</p:tagLst>
</file>

<file path=ppt/tags/tag294.xml><?xml version="1.0" encoding="utf-8"?>
<p:tagLst xmlns:p="http://schemas.openxmlformats.org/presentationml/2006/main">
  <p:tag name="AS_UNIQUEID" val="1659"/>
</p:tagLst>
</file>

<file path=ppt/tags/tag295.xml><?xml version="1.0" encoding="utf-8"?>
<p:tagLst xmlns:p="http://schemas.openxmlformats.org/presentationml/2006/main">
  <p:tag name="AS_UNIQUEID" val="1660"/>
</p:tagLst>
</file>

<file path=ppt/tags/tag296.xml><?xml version="1.0" encoding="utf-8"?>
<p:tagLst xmlns:p="http://schemas.openxmlformats.org/presentationml/2006/main">
  <p:tag name="AS_UNIQUEID" val="1661"/>
</p:tagLst>
</file>

<file path=ppt/tags/tag297.xml><?xml version="1.0" encoding="utf-8"?>
<p:tagLst xmlns:p="http://schemas.openxmlformats.org/presentationml/2006/main">
  <p:tag name="AS_UNIQUEID" val="1662"/>
</p:tagLst>
</file>

<file path=ppt/tags/tag298.xml><?xml version="1.0" encoding="utf-8"?>
<p:tagLst xmlns:p="http://schemas.openxmlformats.org/presentationml/2006/main">
  <p:tag name="AS_UNIQUEID" val="1663"/>
</p:tagLst>
</file>

<file path=ppt/tags/tag299.xml><?xml version="1.0" encoding="utf-8"?>
<p:tagLst xmlns:p="http://schemas.openxmlformats.org/presentationml/2006/main">
  <p:tag name="AS_UNIQUEID" val="1664"/>
</p:tagLst>
</file>

<file path=ppt/tags/tag3.xml><?xml version="1.0" encoding="utf-8"?>
<p:tagLst xmlns:p="http://schemas.openxmlformats.org/presentationml/2006/main">
  <p:tag name="AS_UNIQUEID" val="136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139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00.xml><?xml version="1.0" encoding="utf-8"?>
<p:tagLst xmlns:p="http://schemas.openxmlformats.org/presentationml/2006/main">
  <p:tag name="AS_UNIQUEID" val="1665"/>
</p:tagLst>
</file>

<file path=ppt/tags/tag301.xml><?xml version="1.0" encoding="utf-8"?>
<p:tagLst xmlns:p="http://schemas.openxmlformats.org/presentationml/2006/main">
  <p:tag name="AS_UNIQUEID" val="1666"/>
</p:tagLst>
</file>

<file path=ppt/tags/tag302.xml><?xml version="1.0" encoding="utf-8"?>
<p:tagLst xmlns:p="http://schemas.openxmlformats.org/presentationml/2006/main">
  <p:tag name="AS_UNIQUEID" val="1667"/>
</p:tagLst>
</file>

<file path=ppt/tags/tag303.xml><?xml version="1.0" encoding="utf-8"?>
<p:tagLst xmlns:p="http://schemas.openxmlformats.org/presentationml/2006/main">
  <p:tag name="AS_UNIQUEID" val="1668"/>
</p:tagLst>
</file>

<file path=ppt/tags/tag304.xml><?xml version="1.0" encoding="utf-8"?>
<p:tagLst xmlns:p="http://schemas.openxmlformats.org/presentationml/2006/main">
  <p:tag name="AS_UNIQUEID" val="1669"/>
</p:tagLst>
</file>

<file path=ppt/tags/tag305.xml><?xml version="1.0" encoding="utf-8"?>
<p:tagLst xmlns:p="http://schemas.openxmlformats.org/presentationml/2006/main">
  <p:tag name="AS_UNIQUEID" val="1670"/>
</p:tagLst>
</file>

<file path=ppt/tags/tag306.xml><?xml version="1.0" encoding="utf-8"?>
<p:tagLst xmlns:p="http://schemas.openxmlformats.org/presentationml/2006/main">
  <p:tag name="AS_UNIQUEID" val="1671"/>
</p:tagLst>
</file>

<file path=ppt/tags/tag307.xml><?xml version="1.0" encoding="utf-8"?>
<p:tagLst xmlns:p="http://schemas.openxmlformats.org/presentationml/2006/main">
  <p:tag name="AS_UNIQUEID" val="1672"/>
</p:tagLst>
</file>

<file path=ppt/tags/tag308.xml><?xml version="1.0" encoding="utf-8"?>
<p:tagLst xmlns:p="http://schemas.openxmlformats.org/presentationml/2006/main">
  <p:tag name="AS_UNIQUEID" val="1673"/>
</p:tagLst>
</file>

<file path=ppt/tags/tag309.xml><?xml version="1.0" encoding="utf-8"?>
<p:tagLst xmlns:p="http://schemas.openxmlformats.org/presentationml/2006/main">
  <p:tag name="AS_UNIQUEID" val="1674"/>
</p:tagLst>
</file>

<file path=ppt/tags/tag31.xml><?xml version="1.0" encoding="utf-8"?>
<p:tagLst xmlns:p="http://schemas.openxmlformats.org/presentationml/2006/main">
  <p:tag name="AS_UNIQUEID" val="139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0.xml><?xml version="1.0" encoding="utf-8"?>
<p:tagLst xmlns:p="http://schemas.openxmlformats.org/presentationml/2006/main">
  <p:tag name="AS_UNIQUEID" val="1675"/>
</p:tagLst>
</file>

<file path=ppt/tags/tag311.xml><?xml version="1.0" encoding="utf-8"?>
<p:tagLst xmlns:p="http://schemas.openxmlformats.org/presentationml/2006/main">
  <p:tag name="AS_UNIQUEID" val="1676"/>
</p:tagLst>
</file>

<file path=ppt/tags/tag312.xml><?xml version="1.0" encoding="utf-8"?>
<p:tagLst xmlns:p="http://schemas.openxmlformats.org/presentationml/2006/main">
  <p:tag name="AS_UNIQUEID" val="1677"/>
</p:tagLst>
</file>

<file path=ppt/tags/tag313.xml><?xml version="1.0" encoding="utf-8"?>
<p:tagLst xmlns:p="http://schemas.openxmlformats.org/presentationml/2006/main">
  <p:tag name="AS_UNIQUEID" val="1678"/>
</p:tagLst>
</file>

<file path=ppt/tags/tag314.xml><?xml version="1.0" encoding="utf-8"?>
<p:tagLst xmlns:p="http://schemas.openxmlformats.org/presentationml/2006/main">
  <p:tag name="AS_UNIQUEID" val="1679"/>
</p:tagLst>
</file>

<file path=ppt/tags/tag315.xml><?xml version="1.0" encoding="utf-8"?>
<p:tagLst xmlns:p="http://schemas.openxmlformats.org/presentationml/2006/main">
  <p:tag name="AS_UNIQUEID" val="1680"/>
</p:tagLst>
</file>

<file path=ppt/tags/tag316.xml><?xml version="1.0" encoding="utf-8"?>
<p:tagLst xmlns:p="http://schemas.openxmlformats.org/presentationml/2006/main">
  <p:tag name="AS_UNIQUEID" val="1681"/>
</p:tagLst>
</file>

<file path=ppt/tags/tag317.xml><?xml version="1.0" encoding="utf-8"?>
<p:tagLst xmlns:p="http://schemas.openxmlformats.org/presentationml/2006/main">
  <p:tag name="AS_UNIQUEID" val="1682"/>
</p:tagLst>
</file>

<file path=ppt/tags/tag318.xml><?xml version="1.0" encoding="utf-8"?>
<p:tagLst xmlns:p="http://schemas.openxmlformats.org/presentationml/2006/main">
  <p:tag name="AS_UNIQUEID" val="1683"/>
</p:tagLst>
</file>

<file path=ppt/tags/tag319.xml><?xml version="1.0" encoding="utf-8"?>
<p:tagLst xmlns:p="http://schemas.openxmlformats.org/presentationml/2006/main">
  <p:tag name="AS_UNIQUEID" val="1684"/>
</p:tagLst>
</file>

<file path=ppt/tags/tag32.xml><?xml version="1.0" encoding="utf-8"?>
<p:tagLst xmlns:p="http://schemas.openxmlformats.org/presentationml/2006/main">
  <p:tag name="AS_UNIQUEID" val="139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0.xml><?xml version="1.0" encoding="utf-8"?>
<p:tagLst xmlns:p="http://schemas.openxmlformats.org/presentationml/2006/main">
  <p:tag name="AS_UNIQUEID" val="1685"/>
</p:tagLst>
</file>

<file path=ppt/tags/tag321.xml><?xml version="1.0" encoding="utf-8"?>
<p:tagLst xmlns:p="http://schemas.openxmlformats.org/presentationml/2006/main">
  <p:tag name="AS_UNIQUEID" val="1686"/>
</p:tagLst>
</file>

<file path=ppt/tags/tag322.xml><?xml version="1.0" encoding="utf-8"?>
<p:tagLst xmlns:p="http://schemas.openxmlformats.org/presentationml/2006/main">
  <p:tag name="AS_UNIQUEID" val="1687"/>
</p:tagLst>
</file>

<file path=ppt/tags/tag323.xml><?xml version="1.0" encoding="utf-8"?>
<p:tagLst xmlns:p="http://schemas.openxmlformats.org/presentationml/2006/main">
  <p:tag name="AS_UNIQUEID" val="1688"/>
</p:tagLst>
</file>

<file path=ppt/tags/tag324.xml><?xml version="1.0" encoding="utf-8"?>
<p:tagLst xmlns:p="http://schemas.openxmlformats.org/presentationml/2006/main">
  <p:tag name="AS_UNIQUEID" val="1689"/>
</p:tagLst>
</file>

<file path=ppt/tags/tag325.xml><?xml version="1.0" encoding="utf-8"?>
<p:tagLst xmlns:p="http://schemas.openxmlformats.org/presentationml/2006/main">
  <p:tag name="AS_UNIQUEID" val="1690"/>
</p:tagLst>
</file>

<file path=ppt/tags/tag326.xml><?xml version="1.0" encoding="utf-8"?>
<p:tagLst xmlns:p="http://schemas.openxmlformats.org/presentationml/2006/main">
  <p:tag name="AS_UNIQUEID" val="1691"/>
</p:tagLst>
</file>

<file path=ppt/tags/tag327.xml><?xml version="1.0" encoding="utf-8"?>
<p:tagLst xmlns:p="http://schemas.openxmlformats.org/presentationml/2006/main">
  <p:tag name="AS_UNIQUEID" val="1692"/>
</p:tagLst>
</file>

<file path=ppt/tags/tag328.xml><?xml version="1.0" encoding="utf-8"?>
<p:tagLst xmlns:p="http://schemas.openxmlformats.org/presentationml/2006/main">
  <p:tag name="AS_UNIQUEID" val="1693"/>
</p:tagLst>
</file>

<file path=ppt/tags/tag329.xml><?xml version="1.0" encoding="utf-8"?>
<p:tagLst xmlns:p="http://schemas.openxmlformats.org/presentationml/2006/main">
  <p:tag name="AS_UNIQUEID" val="1694"/>
</p:tagLst>
</file>

<file path=ppt/tags/tag33.xml><?xml version="1.0" encoding="utf-8"?>
<p:tagLst xmlns:p="http://schemas.openxmlformats.org/presentationml/2006/main">
  <p:tag name="AS_UNIQUEID" val="139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p="http://schemas.openxmlformats.org/presentationml/2006/main">
  <p:tag name="AS_UNIQUEID" val="1695"/>
</p:tagLst>
</file>

<file path=ppt/tags/tag331.xml><?xml version="1.0" encoding="utf-8"?>
<p:tagLst xmlns:p="http://schemas.openxmlformats.org/presentationml/2006/main">
  <p:tag name="AS_UNIQUEID" val="1696"/>
</p:tagLst>
</file>

<file path=ppt/tags/tag332.xml><?xml version="1.0" encoding="utf-8"?>
<p:tagLst xmlns:p="http://schemas.openxmlformats.org/presentationml/2006/main">
  <p:tag name="AS_UNIQUEID" val="1697"/>
</p:tagLst>
</file>

<file path=ppt/tags/tag333.xml><?xml version="1.0" encoding="utf-8"?>
<p:tagLst xmlns:p="http://schemas.openxmlformats.org/presentationml/2006/main">
  <p:tag name="AS_UNIQUEID" val="1698"/>
</p:tagLst>
</file>

<file path=ppt/tags/tag334.xml><?xml version="1.0" encoding="utf-8"?>
<p:tagLst xmlns:p="http://schemas.openxmlformats.org/presentationml/2006/main">
  <p:tag name="AS_UNIQUEID" val="1699"/>
</p:tagLst>
</file>

<file path=ppt/tags/tag335.xml><?xml version="1.0" encoding="utf-8"?>
<p:tagLst xmlns:p="http://schemas.openxmlformats.org/presentationml/2006/main">
  <p:tag name="AS_UNIQUEID" val="1700"/>
</p:tagLst>
</file>

<file path=ppt/tags/tag336.xml><?xml version="1.0" encoding="utf-8"?>
<p:tagLst xmlns:p="http://schemas.openxmlformats.org/presentationml/2006/main">
  <p:tag name="AS_UNIQUEID" val="1701"/>
</p:tagLst>
</file>

<file path=ppt/tags/tag337.xml><?xml version="1.0" encoding="utf-8"?>
<p:tagLst xmlns:p="http://schemas.openxmlformats.org/presentationml/2006/main">
  <p:tag name="AS_UNIQUEID" val="1702"/>
</p:tagLst>
</file>

<file path=ppt/tags/tag338.xml><?xml version="1.0" encoding="utf-8"?>
<p:tagLst xmlns:p="http://schemas.openxmlformats.org/presentationml/2006/main">
  <p:tag name="AS_UNIQUEID" val="491"/>
</p:tagLst>
</file>

<file path=ppt/tags/tag339.xml><?xml version="1.0" encoding="utf-8"?>
<p:tagLst xmlns:p="http://schemas.openxmlformats.org/presentationml/2006/main">
  <p:tag name="AS_UNIQUEID" val="492"/>
  <p:tag name="KSO_WM_UNIT_TABLE_BEAUTIFY" val="smartTable{3fcc722b-1fc9-4a85-8d72-19aaac173c9e}"/>
</p:tagLst>
</file>

<file path=ppt/tags/tag34.xml><?xml version="1.0" encoding="utf-8"?>
<p:tagLst xmlns:p="http://schemas.openxmlformats.org/presentationml/2006/main">
  <p:tag name="AS_UNIQUEID" val="140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0.xml><?xml version="1.0" encoding="utf-8"?>
<p:tagLst xmlns:p="http://schemas.openxmlformats.org/presentationml/2006/main">
  <p:tag name="AS_UNIQUEID" val="493"/>
</p:tagLst>
</file>

<file path=ppt/tags/tag341.xml><?xml version="1.0" encoding="utf-8"?>
<p:tagLst xmlns:p="http://schemas.openxmlformats.org/presentationml/2006/main">
  <p:tag name="AS_UNIQUEID" val="494"/>
</p:tagLst>
</file>

<file path=ppt/tags/tag342.xml><?xml version="1.0" encoding="utf-8"?>
<p:tagLst xmlns:p="http://schemas.openxmlformats.org/presentationml/2006/main">
  <p:tag name="AS_UNIQUEID" val="495"/>
</p:tagLst>
</file>

<file path=ppt/tags/tag343.xml><?xml version="1.0" encoding="utf-8"?>
<p:tagLst xmlns:p="http://schemas.openxmlformats.org/presentationml/2006/main">
  <p:tag name="AS_UNIQUEID" val="496"/>
</p:tagLst>
</file>

<file path=ppt/tags/tag344.xml><?xml version="1.0" encoding="utf-8"?>
<p:tagLst xmlns:p="http://schemas.openxmlformats.org/presentationml/2006/main">
  <p:tag name="AS_UNIQUEID" val="497"/>
</p:tagLst>
</file>

<file path=ppt/tags/tag345.xml><?xml version="1.0" encoding="utf-8"?>
<p:tagLst xmlns:p="http://schemas.openxmlformats.org/presentationml/2006/main">
  <p:tag name="AS_UNIQUEID" val="498"/>
</p:tagLst>
</file>

<file path=ppt/tags/tag346.xml><?xml version="1.0" encoding="utf-8"?>
<p:tagLst xmlns:p="http://schemas.openxmlformats.org/presentationml/2006/main">
  <p:tag name="AS_UNIQUEID" val="499"/>
</p:tagLst>
</file>

<file path=ppt/tags/tag347.xml><?xml version="1.0" encoding="utf-8"?>
<p:tagLst xmlns:p="http://schemas.openxmlformats.org/presentationml/2006/main">
  <p:tag name="AS_UNIQUEID" val="500"/>
</p:tagLst>
</file>

<file path=ppt/tags/tag348.xml><?xml version="1.0" encoding="utf-8"?>
<p:tagLst xmlns:p="http://schemas.openxmlformats.org/presentationml/2006/main">
  <p:tag name="AS_UNIQUEID" val="501"/>
</p:tagLst>
</file>

<file path=ppt/tags/tag349.xml><?xml version="1.0" encoding="utf-8"?>
<p:tagLst xmlns:p="http://schemas.openxmlformats.org/presentationml/2006/main">
  <p:tag name="AS_UNIQUEID" val="502"/>
</p:tagLst>
</file>

<file path=ppt/tags/tag35.xml><?xml version="1.0" encoding="utf-8"?>
<p:tagLst xmlns:p="http://schemas.openxmlformats.org/presentationml/2006/main">
  <p:tag name="AS_UNIQUEID" val="1401"/>
</p:tagLst>
</file>

<file path=ppt/tags/tag350.xml><?xml version="1.0" encoding="utf-8"?>
<p:tagLst xmlns:p="http://schemas.openxmlformats.org/presentationml/2006/main">
  <p:tag name="AS_UNIQUEID" val="1703"/>
</p:tagLst>
</file>

<file path=ppt/tags/tag351.xml><?xml version="1.0" encoding="utf-8"?>
<p:tagLst xmlns:p="http://schemas.openxmlformats.org/presentationml/2006/main">
  <p:tag name="AS_UNIQUEID" val="542"/>
</p:tagLst>
</file>

<file path=ppt/tags/tag352.xml><?xml version="1.0" encoding="utf-8"?>
<p:tagLst xmlns:p="http://schemas.openxmlformats.org/presentationml/2006/main">
  <p:tag name="AS_UNIQUEID" val="543"/>
</p:tagLst>
</file>

<file path=ppt/tags/tag353.xml><?xml version="1.0" encoding="utf-8"?>
<p:tagLst xmlns:p="http://schemas.openxmlformats.org/presentationml/2006/main">
  <p:tag name="AS_UNIQUEID" val="544"/>
</p:tagLst>
</file>

<file path=ppt/tags/tag354.xml><?xml version="1.0" encoding="utf-8"?>
<p:tagLst xmlns:p="http://schemas.openxmlformats.org/presentationml/2006/main">
  <p:tag name="AS_UNIQUEID" val="545"/>
</p:tagLst>
</file>

<file path=ppt/tags/tag355.xml><?xml version="1.0" encoding="utf-8"?>
<p:tagLst xmlns:p="http://schemas.openxmlformats.org/presentationml/2006/main">
  <p:tag name="AS_UNIQUEID" val="546"/>
</p:tagLst>
</file>

<file path=ppt/tags/tag356.xml><?xml version="1.0" encoding="utf-8"?>
<p:tagLst xmlns:p="http://schemas.openxmlformats.org/presentationml/2006/main">
  <p:tag name="AS_UNIQUEID" val="547"/>
</p:tagLst>
</file>

<file path=ppt/tags/tag357.xml><?xml version="1.0" encoding="utf-8"?>
<p:tagLst xmlns:p="http://schemas.openxmlformats.org/presentationml/2006/main">
  <p:tag name="AS_UNIQUEID" val="548"/>
</p:tagLst>
</file>

<file path=ppt/tags/tag358.xml><?xml version="1.0" encoding="utf-8"?>
<p:tagLst xmlns:p="http://schemas.openxmlformats.org/presentationml/2006/main">
  <p:tag name="AS_UNIQUEID" val="549"/>
</p:tagLst>
</file>

<file path=ppt/tags/tag359.xml><?xml version="1.0" encoding="utf-8"?>
<p:tagLst xmlns:p="http://schemas.openxmlformats.org/presentationml/2006/main">
  <p:tag name="AS_UNIQUEID" val="550"/>
</p:tagLst>
</file>

<file path=ppt/tags/tag36.xml><?xml version="1.0" encoding="utf-8"?>
<p:tagLst xmlns:p="http://schemas.openxmlformats.org/presentationml/2006/main">
  <p:tag name="AS_UNIQUEID" val="140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0.xml><?xml version="1.0" encoding="utf-8"?>
<p:tagLst xmlns:p="http://schemas.openxmlformats.org/presentationml/2006/main">
  <p:tag name="AS_UNIQUEID" val="551"/>
</p:tagLst>
</file>

<file path=ppt/tags/tag361.xml><?xml version="1.0" encoding="utf-8"?>
<p:tagLst xmlns:p="http://schemas.openxmlformats.org/presentationml/2006/main">
  <p:tag name="AS_UNIQUEID" val="552"/>
</p:tagLst>
</file>

<file path=ppt/tags/tag362.xml><?xml version="1.0" encoding="utf-8"?>
<p:tagLst xmlns:p="http://schemas.openxmlformats.org/presentationml/2006/main">
  <p:tag name="AS_UNIQUEID" val="553"/>
</p:tagLst>
</file>

<file path=ppt/tags/tag363.xml><?xml version="1.0" encoding="utf-8"?>
<p:tagLst xmlns:p="http://schemas.openxmlformats.org/presentationml/2006/main">
  <p:tag name="AS_UNIQUEID" val="554"/>
</p:tagLst>
</file>

<file path=ppt/tags/tag364.xml><?xml version="1.0" encoding="utf-8"?>
<p:tagLst xmlns:p="http://schemas.openxmlformats.org/presentationml/2006/main">
  <p:tag name="AS_UNIQUEID" val="555"/>
</p:tagLst>
</file>

<file path=ppt/tags/tag365.xml><?xml version="1.0" encoding="utf-8"?>
<p:tagLst xmlns:p="http://schemas.openxmlformats.org/presentationml/2006/main">
  <p:tag name="AS_UNIQUEID" val="556"/>
</p:tagLst>
</file>

<file path=ppt/tags/tag366.xml><?xml version="1.0" encoding="utf-8"?>
<p:tagLst xmlns:p="http://schemas.openxmlformats.org/presentationml/2006/main">
  <p:tag name="AS_UNIQUEID" val="557"/>
</p:tagLst>
</file>

<file path=ppt/tags/tag367.xml><?xml version="1.0" encoding="utf-8"?>
<p:tagLst xmlns:p="http://schemas.openxmlformats.org/presentationml/2006/main">
  <p:tag name="AS_UNIQUEID" val="558"/>
</p:tagLst>
</file>

<file path=ppt/tags/tag368.xml><?xml version="1.0" encoding="utf-8"?>
<p:tagLst xmlns:p="http://schemas.openxmlformats.org/presentationml/2006/main">
  <p:tag name="AS_UNIQUEID" val="559"/>
</p:tagLst>
</file>

<file path=ppt/tags/tag369.xml><?xml version="1.0" encoding="utf-8"?>
<p:tagLst xmlns:p="http://schemas.openxmlformats.org/presentationml/2006/main">
  <p:tag name="AS_UNIQUEID" val="560"/>
</p:tagLst>
</file>

<file path=ppt/tags/tag37.xml><?xml version="1.0" encoding="utf-8"?>
<p:tagLst xmlns:p="http://schemas.openxmlformats.org/presentationml/2006/main">
  <p:tag name="AS_UNIQUEID" val="140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0.xml><?xml version="1.0" encoding="utf-8"?>
<p:tagLst xmlns:p="http://schemas.openxmlformats.org/presentationml/2006/main">
  <p:tag name="AS_UNIQUEID" val="561"/>
</p:tagLst>
</file>

<file path=ppt/tags/tag371.xml><?xml version="1.0" encoding="utf-8"?>
<p:tagLst xmlns:p="http://schemas.openxmlformats.org/presentationml/2006/main">
  <p:tag name="AS_UNIQUEID" val="562"/>
</p:tagLst>
</file>

<file path=ppt/tags/tag372.xml><?xml version="1.0" encoding="utf-8"?>
<p:tagLst xmlns:p="http://schemas.openxmlformats.org/presentationml/2006/main">
  <p:tag name="AS_UNIQUEID" val="563"/>
</p:tagLst>
</file>

<file path=ppt/tags/tag373.xml><?xml version="1.0" encoding="utf-8"?>
<p:tagLst xmlns:p="http://schemas.openxmlformats.org/presentationml/2006/main">
  <p:tag name="AS_UNIQUEID" val="564"/>
</p:tagLst>
</file>

<file path=ppt/tags/tag374.xml><?xml version="1.0" encoding="utf-8"?>
<p:tagLst xmlns:p="http://schemas.openxmlformats.org/presentationml/2006/main">
  <p:tag name="AS_UNIQUEID" val="565"/>
</p:tagLst>
</file>

<file path=ppt/tags/tag375.xml><?xml version="1.0" encoding="utf-8"?>
<p:tagLst xmlns:p="http://schemas.openxmlformats.org/presentationml/2006/main">
  <p:tag name="AS_UNIQUEID" val="566"/>
</p:tagLst>
</file>

<file path=ppt/tags/tag376.xml><?xml version="1.0" encoding="utf-8"?>
<p:tagLst xmlns:p="http://schemas.openxmlformats.org/presentationml/2006/main">
  <p:tag name="AS_UNIQUEID" val="567"/>
</p:tagLst>
</file>

<file path=ppt/tags/tag377.xml><?xml version="1.0" encoding="utf-8"?>
<p:tagLst xmlns:p="http://schemas.openxmlformats.org/presentationml/2006/main">
  <p:tag name="AS_UNIQUEID" val="568"/>
</p:tagLst>
</file>

<file path=ppt/tags/tag378.xml><?xml version="1.0" encoding="utf-8"?>
<p:tagLst xmlns:p="http://schemas.openxmlformats.org/presentationml/2006/main">
  <p:tag name="AS_UNIQUEID" val="569"/>
</p:tagLst>
</file>

<file path=ppt/tags/tag379.xml><?xml version="1.0" encoding="utf-8"?>
<p:tagLst xmlns:p="http://schemas.openxmlformats.org/presentationml/2006/main">
  <p:tag name="AS_UNIQUEID" val="570"/>
</p:tagLst>
</file>

<file path=ppt/tags/tag38.xml><?xml version="1.0" encoding="utf-8"?>
<p:tagLst xmlns:p="http://schemas.openxmlformats.org/presentationml/2006/main">
  <p:tag name="AS_UNIQUEID" val="140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0.xml><?xml version="1.0" encoding="utf-8"?>
<p:tagLst xmlns:p="http://schemas.openxmlformats.org/presentationml/2006/main">
  <p:tag name="AS_UNIQUEID" val="571"/>
</p:tagLst>
</file>

<file path=ppt/tags/tag381.xml><?xml version="1.0" encoding="utf-8"?>
<p:tagLst xmlns:p="http://schemas.openxmlformats.org/presentationml/2006/main">
  <p:tag name="AS_UNIQUEID" val="572"/>
</p:tagLst>
</file>

<file path=ppt/tags/tag382.xml><?xml version="1.0" encoding="utf-8"?>
<p:tagLst xmlns:p="http://schemas.openxmlformats.org/presentationml/2006/main">
  <p:tag name="AS_UNIQUEID" val="573"/>
</p:tagLst>
</file>

<file path=ppt/tags/tag383.xml><?xml version="1.0" encoding="utf-8"?>
<p:tagLst xmlns:p="http://schemas.openxmlformats.org/presentationml/2006/main">
  <p:tag name="AS_UNIQUEID" val="574"/>
</p:tagLst>
</file>

<file path=ppt/tags/tag384.xml><?xml version="1.0" encoding="utf-8"?>
<p:tagLst xmlns:p="http://schemas.openxmlformats.org/presentationml/2006/main">
  <p:tag name="AS_UNIQUEID" val="575"/>
</p:tagLst>
</file>

<file path=ppt/tags/tag385.xml><?xml version="1.0" encoding="utf-8"?>
<p:tagLst xmlns:p="http://schemas.openxmlformats.org/presentationml/2006/main">
  <p:tag name="AS_UNIQUEID" val="576"/>
</p:tagLst>
</file>

<file path=ppt/tags/tag386.xml><?xml version="1.0" encoding="utf-8"?>
<p:tagLst xmlns:p="http://schemas.openxmlformats.org/presentationml/2006/main">
  <p:tag name="AS_UNIQUEID" val="577"/>
</p:tagLst>
</file>

<file path=ppt/tags/tag387.xml><?xml version="1.0" encoding="utf-8"?>
<p:tagLst xmlns:p="http://schemas.openxmlformats.org/presentationml/2006/main">
  <p:tag name="AS_UNIQUEID" val="578"/>
</p:tagLst>
</file>

<file path=ppt/tags/tag388.xml><?xml version="1.0" encoding="utf-8"?>
<p:tagLst xmlns:p="http://schemas.openxmlformats.org/presentationml/2006/main">
  <p:tag name="AS_UNIQUEID" val="579"/>
</p:tagLst>
</file>

<file path=ppt/tags/tag389.xml><?xml version="1.0" encoding="utf-8"?>
<p:tagLst xmlns:p="http://schemas.openxmlformats.org/presentationml/2006/main">
  <p:tag name="AS_UNIQUEID" val="580"/>
</p:tagLst>
</file>

<file path=ppt/tags/tag39.xml><?xml version="1.0" encoding="utf-8"?>
<p:tagLst xmlns:p="http://schemas.openxmlformats.org/presentationml/2006/main">
  <p:tag name="AS_UNIQUEID" val="140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0.xml><?xml version="1.0" encoding="utf-8"?>
<p:tagLst xmlns:p="http://schemas.openxmlformats.org/presentationml/2006/main">
  <p:tag name="AS_UNIQUEID" val="581"/>
</p:tagLst>
</file>

<file path=ppt/tags/tag391.xml><?xml version="1.0" encoding="utf-8"?>
<p:tagLst xmlns:p="http://schemas.openxmlformats.org/presentationml/2006/main">
  <p:tag name="AS_UNIQUEID" val="582"/>
</p:tagLst>
</file>

<file path=ppt/tags/tag392.xml><?xml version="1.0" encoding="utf-8"?>
<p:tagLst xmlns:p="http://schemas.openxmlformats.org/presentationml/2006/main">
  <p:tag name="AS_UNIQUEID" val="583"/>
</p:tagLst>
</file>

<file path=ppt/tags/tag393.xml><?xml version="1.0" encoding="utf-8"?>
<p:tagLst xmlns:p="http://schemas.openxmlformats.org/presentationml/2006/main">
  <p:tag name="AS_UNIQUEID" val="584"/>
</p:tagLst>
</file>

<file path=ppt/tags/tag394.xml><?xml version="1.0" encoding="utf-8"?>
<p:tagLst xmlns:p="http://schemas.openxmlformats.org/presentationml/2006/main">
  <p:tag name="AS_UNIQUEID" val="585"/>
</p:tagLst>
</file>

<file path=ppt/tags/tag395.xml><?xml version="1.0" encoding="utf-8"?>
<p:tagLst xmlns:p="http://schemas.openxmlformats.org/presentationml/2006/main">
  <p:tag name="AS_UNIQUEID" val="586"/>
</p:tagLst>
</file>

<file path=ppt/tags/tag396.xml><?xml version="1.0" encoding="utf-8"?>
<p:tagLst xmlns:p="http://schemas.openxmlformats.org/presentationml/2006/main">
  <p:tag name="AS_UNIQUEID" val="587"/>
</p:tagLst>
</file>

<file path=ppt/tags/tag397.xml><?xml version="1.0" encoding="utf-8"?>
<p:tagLst xmlns:p="http://schemas.openxmlformats.org/presentationml/2006/main">
  <p:tag name="AS_UNIQUEID" val="588"/>
</p:tagLst>
</file>

<file path=ppt/tags/tag398.xml><?xml version="1.0" encoding="utf-8"?>
<p:tagLst xmlns:p="http://schemas.openxmlformats.org/presentationml/2006/main">
  <p:tag name="AS_UNIQUEID" val="589"/>
</p:tagLst>
</file>

<file path=ppt/tags/tag399.xml><?xml version="1.0" encoding="utf-8"?>
<p:tagLst xmlns:p="http://schemas.openxmlformats.org/presentationml/2006/main">
  <p:tag name="AS_UNIQUEID" val="590"/>
</p:tagLst>
</file>

<file path=ppt/tags/tag4.xml><?xml version="1.0" encoding="utf-8"?>
<p:tagLst xmlns:p="http://schemas.openxmlformats.org/presentationml/2006/main">
  <p:tag name="AS_UNIQUEID" val="137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1406"/>
</p:tagLst>
</file>

<file path=ppt/tags/tag400.xml><?xml version="1.0" encoding="utf-8"?>
<p:tagLst xmlns:p="http://schemas.openxmlformats.org/presentationml/2006/main">
  <p:tag name="AS_UNIQUEID" val="591"/>
</p:tagLst>
</file>

<file path=ppt/tags/tag401.xml><?xml version="1.0" encoding="utf-8"?>
<p:tagLst xmlns:p="http://schemas.openxmlformats.org/presentationml/2006/main">
  <p:tag name="AS_UNIQUEID" val="592"/>
</p:tagLst>
</file>

<file path=ppt/tags/tag402.xml><?xml version="1.0" encoding="utf-8"?>
<p:tagLst xmlns:p="http://schemas.openxmlformats.org/presentationml/2006/main">
  <p:tag name="AS_UNIQUEID" val="593"/>
</p:tagLst>
</file>

<file path=ppt/tags/tag403.xml><?xml version="1.0" encoding="utf-8"?>
<p:tagLst xmlns:p="http://schemas.openxmlformats.org/presentationml/2006/main">
  <p:tag name="AS_UNIQUEID" val="594"/>
</p:tagLst>
</file>

<file path=ppt/tags/tag404.xml><?xml version="1.0" encoding="utf-8"?>
<p:tagLst xmlns:p="http://schemas.openxmlformats.org/presentationml/2006/main">
  <p:tag name="AS_UNIQUEID" val="595"/>
</p:tagLst>
</file>

<file path=ppt/tags/tag405.xml><?xml version="1.0" encoding="utf-8"?>
<p:tagLst xmlns:p="http://schemas.openxmlformats.org/presentationml/2006/main">
  <p:tag name="AS_UNIQUEID" val="596"/>
</p:tagLst>
</file>

<file path=ppt/tags/tag406.xml><?xml version="1.0" encoding="utf-8"?>
<p:tagLst xmlns:p="http://schemas.openxmlformats.org/presentationml/2006/main">
  <p:tag name="AS_UNIQUEID" val="597"/>
</p:tagLst>
</file>

<file path=ppt/tags/tag407.xml><?xml version="1.0" encoding="utf-8"?>
<p:tagLst xmlns:p="http://schemas.openxmlformats.org/presentationml/2006/main">
  <p:tag name="AS_UNIQUEID" val="598"/>
</p:tagLst>
</file>

<file path=ppt/tags/tag408.xml><?xml version="1.0" encoding="utf-8"?>
<p:tagLst xmlns:p="http://schemas.openxmlformats.org/presentationml/2006/main">
  <p:tag name="AS_UNIQUEID" val="599"/>
</p:tagLst>
</file>

<file path=ppt/tags/tag409.xml><?xml version="1.0" encoding="utf-8"?>
<p:tagLst xmlns:p="http://schemas.openxmlformats.org/presentationml/2006/main">
  <p:tag name="AS_UNIQUEID" val="600"/>
</p:tagLst>
</file>

<file path=ppt/tags/tag41.xml><?xml version="1.0" encoding="utf-8"?>
<p:tagLst xmlns:p="http://schemas.openxmlformats.org/presentationml/2006/main">
  <p:tag name="AS_UNIQUEID" val="140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10.xml><?xml version="1.0" encoding="utf-8"?>
<p:tagLst xmlns:p="http://schemas.openxmlformats.org/presentationml/2006/main">
  <p:tag name="AS_UNIQUEID" val="601"/>
</p:tagLst>
</file>

<file path=ppt/tags/tag411.xml><?xml version="1.0" encoding="utf-8"?>
<p:tagLst xmlns:p="http://schemas.openxmlformats.org/presentationml/2006/main">
  <p:tag name="AS_UNIQUEID" val="602"/>
</p:tagLst>
</file>

<file path=ppt/tags/tag412.xml><?xml version="1.0" encoding="utf-8"?>
<p:tagLst xmlns:p="http://schemas.openxmlformats.org/presentationml/2006/main">
  <p:tag name="AS_UNIQUEID" val="603"/>
</p:tagLst>
</file>

<file path=ppt/tags/tag413.xml><?xml version="1.0" encoding="utf-8"?>
<p:tagLst xmlns:p="http://schemas.openxmlformats.org/presentationml/2006/main">
  <p:tag name="AS_UNIQUEID" val="604"/>
</p:tagLst>
</file>

<file path=ppt/tags/tag414.xml><?xml version="1.0" encoding="utf-8"?>
<p:tagLst xmlns:p="http://schemas.openxmlformats.org/presentationml/2006/main">
  <p:tag name="AS_UNIQUEID" val="605"/>
</p:tagLst>
</file>

<file path=ppt/tags/tag415.xml><?xml version="1.0" encoding="utf-8"?>
<p:tagLst xmlns:p="http://schemas.openxmlformats.org/presentationml/2006/main">
  <p:tag name="AS_UNIQUEID" val="606"/>
</p:tagLst>
</file>

<file path=ppt/tags/tag416.xml><?xml version="1.0" encoding="utf-8"?>
<p:tagLst xmlns:p="http://schemas.openxmlformats.org/presentationml/2006/main">
  <p:tag name="AS_UNIQUEID" val="607"/>
</p:tagLst>
</file>

<file path=ppt/tags/tag417.xml><?xml version="1.0" encoding="utf-8"?>
<p:tagLst xmlns:p="http://schemas.openxmlformats.org/presentationml/2006/main">
  <p:tag name="AS_UNIQUEID" val="608"/>
</p:tagLst>
</file>

<file path=ppt/tags/tag418.xml><?xml version="1.0" encoding="utf-8"?>
<p:tagLst xmlns:p="http://schemas.openxmlformats.org/presentationml/2006/main">
  <p:tag name="AS_UNIQUEID" val="609"/>
</p:tagLst>
</file>

<file path=ppt/tags/tag419.xml><?xml version="1.0" encoding="utf-8"?>
<p:tagLst xmlns:p="http://schemas.openxmlformats.org/presentationml/2006/main">
  <p:tag name="AS_UNIQUEID" val="610"/>
</p:tagLst>
</file>

<file path=ppt/tags/tag42.xml><?xml version="1.0" encoding="utf-8"?>
<p:tagLst xmlns:p="http://schemas.openxmlformats.org/presentationml/2006/main">
  <p:tag name="AS_UNIQUEID" val="140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0.xml><?xml version="1.0" encoding="utf-8"?>
<p:tagLst xmlns:p="http://schemas.openxmlformats.org/presentationml/2006/main">
  <p:tag name="AS_UNIQUEID" val="611"/>
</p:tagLst>
</file>

<file path=ppt/tags/tag421.xml><?xml version="1.0" encoding="utf-8"?>
<p:tagLst xmlns:p="http://schemas.openxmlformats.org/presentationml/2006/main">
  <p:tag name="AS_UNIQUEID" val="612"/>
</p:tagLst>
</file>

<file path=ppt/tags/tag422.xml><?xml version="1.0" encoding="utf-8"?>
<p:tagLst xmlns:p="http://schemas.openxmlformats.org/presentationml/2006/main">
  <p:tag name="AS_UNIQUEID" val="613"/>
</p:tagLst>
</file>

<file path=ppt/tags/tag423.xml><?xml version="1.0" encoding="utf-8"?>
<p:tagLst xmlns:p="http://schemas.openxmlformats.org/presentationml/2006/main">
  <p:tag name="AS_UNIQUEID" val="614"/>
</p:tagLst>
</file>

<file path=ppt/tags/tag424.xml><?xml version="1.0" encoding="utf-8"?>
<p:tagLst xmlns:p="http://schemas.openxmlformats.org/presentationml/2006/main">
  <p:tag name="AS_UNIQUEID" val="615"/>
</p:tagLst>
</file>

<file path=ppt/tags/tag425.xml><?xml version="1.0" encoding="utf-8"?>
<p:tagLst xmlns:p="http://schemas.openxmlformats.org/presentationml/2006/main">
  <p:tag name="AS_UNIQUEID" val="616"/>
</p:tagLst>
</file>

<file path=ppt/tags/tag426.xml><?xml version="1.0" encoding="utf-8"?>
<p:tagLst xmlns:p="http://schemas.openxmlformats.org/presentationml/2006/main">
  <p:tag name="AS_UNIQUEID" val="617"/>
</p:tagLst>
</file>

<file path=ppt/tags/tag427.xml><?xml version="1.0" encoding="utf-8"?>
<p:tagLst xmlns:p="http://schemas.openxmlformats.org/presentationml/2006/main">
  <p:tag name="AS_UNIQUEID" val="618"/>
</p:tagLst>
</file>

<file path=ppt/tags/tag428.xml><?xml version="1.0" encoding="utf-8"?>
<p:tagLst xmlns:p="http://schemas.openxmlformats.org/presentationml/2006/main">
  <p:tag name="AS_UNIQUEID" val="619"/>
</p:tagLst>
</file>

<file path=ppt/tags/tag429.xml><?xml version="1.0" encoding="utf-8"?>
<p:tagLst xmlns:p="http://schemas.openxmlformats.org/presentationml/2006/main">
  <p:tag name="AS_UNIQUEID" val="620"/>
</p:tagLst>
</file>

<file path=ppt/tags/tag43.xml><?xml version="1.0" encoding="utf-8"?>
<p:tagLst xmlns:p="http://schemas.openxmlformats.org/presentationml/2006/main">
  <p:tag name="AS_UNIQUEID" val="140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0.xml><?xml version="1.0" encoding="utf-8"?>
<p:tagLst xmlns:p="http://schemas.openxmlformats.org/presentationml/2006/main">
  <p:tag name="AS_UNIQUEID" val="621"/>
</p:tagLst>
</file>

<file path=ppt/tags/tag431.xml><?xml version="1.0" encoding="utf-8"?>
<p:tagLst xmlns:p="http://schemas.openxmlformats.org/presentationml/2006/main">
  <p:tag name="AS_UNIQUEID" val="622"/>
</p:tagLst>
</file>

<file path=ppt/tags/tag432.xml><?xml version="1.0" encoding="utf-8"?>
<p:tagLst xmlns:p="http://schemas.openxmlformats.org/presentationml/2006/main">
  <p:tag name="AS_UNIQUEID" val="623"/>
</p:tagLst>
</file>

<file path=ppt/tags/tag433.xml><?xml version="1.0" encoding="utf-8"?>
<p:tagLst xmlns:p="http://schemas.openxmlformats.org/presentationml/2006/main">
  <p:tag name="AS_UNIQUEID" val="624"/>
</p:tagLst>
</file>

<file path=ppt/tags/tag434.xml><?xml version="1.0" encoding="utf-8"?>
<p:tagLst xmlns:p="http://schemas.openxmlformats.org/presentationml/2006/main">
  <p:tag name="AS_UNIQUEID" val="625"/>
</p:tagLst>
</file>

<file path=ppt/tags/tag435.xml><?xml version="1.0" encoding="utf-8"?>
<p:tagLst xmlns:p="http://schemas.openxmlformats.org/presentationml/2006/main">
  <p:tag name="AS_UNIQUEID" val="626"/>
</p:tagLst>
</file>

<file path=ppt/tags/tag436.xml><?xml version="1.0" encoding="utf-8"?>
<p:tagLst xmlns:p="http://schemas.openxmlformats.org/presentationml/2006/main">
  <p:tag name="AS_UNIQUEID" val="627"/>
</p:tagLst>
</file>

<file path=ppt/tags/tag437.xml><?xml version="1.0" encoding="utf-8"?>
<p:tagLst xmlns:p="http://schemas.openxmlformats.org/presentationml/2006/main">
  <p:tag name="AS_UNIQUEID" val="628"/>
</p:tagLst>
</file>

<file path=ppt/tags/tag438.xml><?xml version="1.0" encoding="utf-8"?>
<p:tagLst xmlns:p="http://schemas.openxmlformats.org/presentationml/2006/main">
  <p:tag name="AS_UNIQUEID" val="629"/>
</p:tagLst>
</file>

<file path=ppt/tags/tag439.xml><?xml version="1.0" encoding="utf-8"?>
<p:tagLst xmlns:p="http://schemas.openxmlformats.org/presentationml/2006/main">
  <p:tag name="AS_UNIQUEID" val="630"/>
</p:tagLst>
</file>

<file path=ppt/tags/tag44.xml><?xml version="1.0" encoding="utf-8"?>
<p:tagLst xmlns:p="http://schemas.openxmlformats.org/presentationml/2006/main">
  <p:tag name="AS_UNIQUEID" val="1410"/>
</p:tagLst>
</file>

<file path=ppt/tags/tag440.xml><?xml version="1.0" encoding="utf-8"?>
<p:tagLst xmlns:p="http://schemas.openxmlformats.org/presentationml/2006/main">
  <p:tag name="AS_UNIQUEID" val="631"/>
</p:tagLst>
</file>

<file path=ppt/tags/tag441.xml><?xml version="1.0" encoding="utf-8"?>
<p:tagLst xmlns:p="http://schemas.openxmlformats.org/presentationml/2006/main">
  <p:tag name="AS_UNIQUEID" val="632"/>
</p:tagLst>
</file>

<file path=ppt/tags/tag442.xml><?xml version="1.0" encoding="utf-8"?>
<p:tagLst xmlns:p="http://schemas.openxmlformats.org/presentationml/2006/main">
  <p:tag name="AS_UNIQUEID" val="633"/>
</p:tagLst>
</file>

<file path=ppt/tags/tag443.xml><?xml version="1.0" encoding="utf-8"?>
<p:tagLst xmlns:p="http://schemas.openxmlformats.org/presentationml/2006/main">
  <p:tag name="AS_UNIQUEID" val="634"/>
</p:tagLst>
</file>

<file path=ppt/tags/tag444.xml><?xml version="1.0" encoding="utf-8"?>
<p:tagLst xmlns:p="http://schemas.openxmlformats.org/presentationml/2006/main">
  <p:tag name="AS_UNIQUEID" val="635"/>
</p:tagLst>
</file>

<file path=ppt/tags/tag445.xml><?xml version="1.0" encoding="utf-8"?>
<p:tagLst xmlns:p="http://schemas.openxmlformats.org/presentationml/2006/main">
  <p:tag name="AS_UNIQUEID" val="636"/>
</p:tagLst>
</file>

<file path=ppt/tags/tag446.xml><?xml version="1.0" encoding="utf-8"?>
<p:tagLst xmlns:p="http://schemas.openxmlformats.org/presentationml/2006/main">
  <p:tag name="AS_UNIQUEID" val="637"/>
</p:tagLst>
</file>

<file path=ppt/tags/tag447.xml><?xml version="1.0" encoding="utf-8"?>
<p:tagLst xmlns:p="http://schemas.openxmlformats.org/presentationml/2006/main">
  <p:tag name="AS_UNIQUEID" val="638"/>
</p:tagLst>
</file>

<file path=ppt/tags/tag448.xml><?xml version="1.0" encoding="utf-8"?>
<p:tagLst xmlns:p="http://schemas.openxmlformats.org/presentationml/2006/main">
  <p:tag name="AS_UNIQUEID" val="639"/>
</p:tagLst>
</file>

<file path=ppt/tags/tag449.xml><?xml version="1.0" encoding="utf-8"?>
<p:tagLst xmlns:p="http://schemas.openxmlformats.org/presentationml/2006/main">
  <p:tag name="AS_UNIQUEID" val="640"/>
</p:tagLst>
</file>

<file path=ppt/tags/tag45.xml><?xml version="1.0" encoding="utf-8"?>
<p:tagLst xmlns:p="http://schemas.openxmlformats.org/presentationml/2006/main">
  <p:tag name="AS_UNIQUEID" val="141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0.xml><?xml version="1.0" encoding="utf-8"?>
<p:tagLst xmlns:p="http://schemas.openxmlformats.org/presentationml/2006/main">
  <p:tag name="AS_UNIQUEID" val="641"/>
</p:tagLst>
</file>

<file path=ppt/tags/tag451.xml><?xml version="1.0" encoding="utf-8"?>
<p:tagLst xmlns:p="http://schemas.openxmlformats.org/presentationml/2006/main">
  <p:tag name="AS_UNIQUEID" val="642"/>
</p:tagLst>
</file>

<file path=ppt/tags/tag452.xml><?xml version="1.0" encoding="utf-8"?>
<p:tagLst xmlns:p="http://schemas.openxmlformats.org/presentationml/2006/main">
  <p:tag name="AS_UNIQUEID" val="643"/>
</p:tagLst>
</file>

<file path=ppt/tags/tag453.xml><?xml version="1.0" encoding="utf-8"?>
<p:tagLst xmlns:p="http://schemas.openxmlformats.org/presentationml/2006/main">
  <p:tag name="AS_UNIQUEID" val="644"/>
</p:tagLst>
</file>

<file path=ppt/tags/tag454.xml><?xml version="1.0" encoding="utf-8"?>
<p:tagLst xmlns:p="http://schemas.openxmlformats.org/presentationml/2006/main">
  <p:tag name="AS_UNIQUEID" val="645"/>
</p:tagLst>
</file>

<file path=ppt/tags/tag455.xml><?xml version="1.0" encoding="utf-8"?>
<p:tagLst xmlns:p="http://schemas.openxmlformats.org/presentationml/2006/main">
  <p:tag name="AS_UNIQUEID" val="646"/>
</p:tagLst>
</file>

<file path=ppt/tags/tag456.xml><?xml version="1.0" encoding="utf-8"?>
<p:tagLst xmlns:p="http://schemas.openxmlformats.org/presentationml/2006/main">
  <p:tag name="AS_UNIQUEID" val="647"/>
</p:tagLst>
</file>

<file path=ppt/tags/tag457.xml><?xml version="1.0" encoding="utf-8"?>
<p:tagLst xmlns:p="http://schemas.openxmlformats.org/presentationml/2006/main">
  <p:tag name="AS_UNIQUEID" val="648"/>
</p:tagLst>
</file>

<file path=ppt/tags/tag458.xml><?xml version="1.0" encoding="utf-8"?>
<p:tagLst xmlns:p="http://schemas.openxmlformats.org/presentationml/2006/main">
  <p:tag name="AS_UNIQUEID" val="649"/>
</p:tagLst>
</file>

<file path=ppt/tags/tag459.xml><?xml version="1.0" encoding="utf-8"?>
<p:tagLst xmlns:p="http://schemas.openxmlformats.org/presentationml/2006/main">
  <p:tag name="AS_UNIQUEID" val="650"/>
</p:tagLst>
</file>

<file path=ppt/tags/tag46.xml><?xml version="1.0" encoding="utf-8"?>
<p:tagLst xmlns:p="http://schemas.openxmlformats.org/presentationml/2006/main">
  <p:tag name="AS_UNIQUEID" val="141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0.xml><?xml version="1.0" encoding="utf-8"?>
<p:tagLst xmlns:p="http://schemas.openxmlformats.org/presentationml/2006/main">
  <p:tag name="AS_UNIQUEID" val="651"/>
</p:tagLst>
</file>

<file path=ppt/tags/tag461.xml><?xml version="1.0" encoding="utf-8"?>
<p:tagLst xmlns:p="http://schemas.openxmlformats.org/presentationml/2006/main">
  <p:tag name="AS_UNIQUEID" val="652"/>
</p:tagLst>
</file>

<file path=ppt/tags/tag462.xml><?xml version="1.0" encoding="utf-8"?>
<p:tagLst xmlns:p="http://schemas.openxmlformats.org/presentationml/2006/main">
  <p:tag name="AS_UNIQUEID" val="653"/>
</p:tagLst>
</file>

<file path=ppt/tags/tag463.xml><?xml version="1.0" encoding="utf-8"?>
<p:tagLst xmlns:p="http://schemas.openxmlformats.org/presentationml/2006/main">
  <p:tag name="AS_UNIQUEID" val="654"/>
</p:tagLst>
</file>

<file path=ppt/tags/tag464.xml><?xml version="1.0" encoding="utf-8"?>
<p:tagLst xmlns:p="http://schemas.openxmlformats.org/presentationml/2006/main">
  <p:tag name="AS_UNIQUEID" val="655"/>
</p:tagLst>
</file>

<file path=ppt/tags/tag465.xml><?xml version="1.0" encoding="utf-8"?>
<p:tagLst xmlns:p="http://schemas.openxmlformats.org/presentationml/2006/main">
  <p:tag name="AS_UNIQUEID" val="656"/>
</p:tagLst>
</file>

<file path=ppt/tags/tag466.xml><?xml version="1.0" encoding="utf-8"?>
<p:tagLst xmlns:p="http://schemas.openxmlformats.org/presentationml/2006/main">
  <p:tag name="AS_UNIQUEID" val="657"/>
</p:tagLst>
</file>

<file path=ppt/tags/tag467.xml><?xml version="1.0" encoding="utf-8"?>
<p:tagLst xmlns:p="http://schemas.openxmlformats.org/presentationml/2006/main">
  <p:tag name="AS_UNIQUEID" val="658"/>
</p:tagLst>
</file>

<file path=ppt/tags/tag468.xml><?xml version="1.0" encoding="utf-8"?>
<p:tagLst xmlns:p="http://schemas.openxmlformats.org/presentationml/2006/main">
  <p:tag name="AS_UNIQUEID" val="659"/>
</p:tagLst>
</file>

<file path=ppt/tags/tag469.xml><?xml version="1.0" encoding="utf-8"?>
<p:tagLst xmlns:p="http://schemas.openxmlformats.org/presentationml/2006/main">
  <p:tag name="AS_UNIQUEID" val="660"/>
</p:tagLst>
</file>

<file path=ppt/tags/tag47.xml><?xml version="1.0" encoding="utf-8"?>
<p:tagLst xmlns:p="http://schemas.openxmlformats.org/presentationml/2006/main">
  <p:tag name="AS_UNIQUEID" val="141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0.xml><?xml version="1.0" encoding="utf-8"?>
<p:tagLst xmlns:p="http://schemas.openxmlformats.org/presentationml/2006/main">
  <p:tag name="AS_UNIQUEID" val="661"/>
</p:tagLst>
</file>

<file path=ppt/tags/tag471.xml><?xml version="1.0" encoding="utf-8"?>
<p:tagLst xmlns:p="http://schemas.openxmlformats.org/presentationml/2006/main">
  <p:tag name="AS_UNIQUEID" val="662"/>
</p:tagLst>
</file>

<file path=ppt/tags/tag472.xml><?xml version="1.0" encoding="utf-8"?>
<p:tagLst xmlns:p="http://schemas.openxmlformats.org/presentationml/2006/main">
  <p:tag name="AS_UNIQUEID" val="663"/>
</p:tagLst>
</file>

<file path=ppt/tags/tag473.xml><?xml version="1.0" encoding="utf-8"?>
<p:tagLst xmlns:p="http://schemas.openxmlformats.org/presentationml/2006/main">
  <p:tag name="AS_UNIQUEID" val="664"/>
</p:tagLst>
</file>

<file path=ppt/tags/tag474.xml><?xml version="1.0" encoding="utf-8"?>
<p:tagLst xmlns:p="http://schemas.openxmlformats.org/presentationml/2006/main">
  <p:tag name="AS_UNIQUEID" val="665"/>
</p:tagLst>
</file>

<file path=ppt/tags/tag475.xml><?xml version="1.0" encoding="utf-8"?>
<p:tagLst xmlns:p="http://schemas.openxmlformats.org/presentationml/2006/main">
  <p:tag name="AS_UNIQUEID" val="666"/>
</p:tagLst>
</file>

<file path=ppt/tags/tag476.xml><?xml version="1.0" encoding="utf-8"?>
<p:tagLst xmlns:p="http://schemas.openxmlformats.org/presentationml/2006/main">
  <p:tag name="AS_UNIQUEID" val="667"/>
</p:tagLst>
</file>

<file path=ppt/tags/tag477.xml><?xml version="1.0" encoding="utf-8"?>
<p:tagLst xmlns:p="http://schemas.openxmlformats.org/presentationml/2006/main">
  <p:tag name="AS_UNIQUEID" val="668"/>
</p:tagLst>
</file>

<file path=ppt/tags/tag478.xml><?xml version="1.0" encoding="utf-8"?>
<p:tagLst xmlns:p="http://schemas.openxmlformats.org/presentationml/2006/main">
  <p:tag name="AS_UNIQUEID" val="669"/>
</p:tagLst>
</file>

<file path=ppt/tags/tag479.xml><?xml version="1.0" encoding="utf-8"?>
<p:tagLst xmlns:p="http://schemas.openxmlformats.org/presentationml/2006/main">
  <p:tag name="AS_UNIQUEID" val="670"/>
</p:tagLst>
</file>

<file path=ppt/tags/tag48.xml><?xml version="1.0" encoding="utf-8"?>
<p:tagLst xmlns:p="http://schemas.openxmlformats.org/presentationml/2006/main">
  <p:tag name="AS_UNIQUEID" val="141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0.xml><?xml version="1.0" encoding="utf-8"?>
<p:tagLst xmlns:p="http://schemas.openxmlformats.org/presentationml/2006/main">
  <p:tag name="AS_UNIQUEID" val="671"/>
</p:tagLst>
</file>

<file path=ppt/tags/tag481.xml><?xml version="1.0" encoding="utf-8"?>
<p:tagLst xmlns:p="http://schemas.openxmlformats.org/presentationml/2006/main">
  <p:tag name="AS_UNIQUEID" val="672"/>
</p:tagLst>
</file>

<file path=ppt/tags/tag482.xml><?xml version="1.0" encoding="utf-8"?>
<p:tagLst xmlns:p="http://schemas.openxmlformats.org/presentationml/2006/main">
  <p:tag name="AS_UNIQUEID" val="673"/>
</p:tagLst>
</file>

<file path=ppt/tags/tag483.xml><?xml version="1.0" encoding="utf-8"?>
<p:tagLst xmlns:p="http://schemas.openxmlformats.org/presentationml/2006/main">
  <p:tag name="AS_UNIQUEID" val="1704"/>
</p:tagLst>
</file>

<file path=ppt/tags/tag484.xml><?xml version="1.0" encoding="utf-8"?>
<p:tagLst xmlns:p="http://schemas.openxmlformats.org/presentationml/2006/main">
  <p:tag name="AS_UNIQUEID" val="676"/>
</p:tagLst>
</file>

<file path=ppt/tags/tag485.xml><?xml version="1.0" encoding="utf-8"?>
<p:tagLst xmlns:p="http://schemas.openxmlformats.org/presentationml/2006/main">
  <p:tag name="AS_UNIQUEID" val="677"/>
</p:tagLst>
</file>

<file path=ppt/tags/tag486.xml><?xml version="1.0" encoding="utf-8"?>
<p:tagLst xmlns:p="http://schemas.openxmlformats.org/presentationml/2006/main">
  <p:tag name="AS_UNIQUEID" val="678"/>
</p:tagLst>
</file>

<file path=ppt/tags/tag487.xml><?xml version="1.0" encoding="utf-8"?>
<p:tagLst xmlns:p="http://schemas.openxmlformats.org/presentationml/2006/main">
  <p:tag name="AS_UNIQUEID" val="679"/>
</p:tagLst>
</file>

<file path=ppt/tags/tag488.xml><?xml version="1.0" encoding="utf-8"?>
<p:tagLst xmlns:p="http://schemas.openxmlformats.org/presentationml/2006/main">
  <p:tag name="AS_UNIQUEID" val="1705"/>
</p:tagLst>
</file>

<file path=ppt/tags/tag489.xml><?xml version="1.0" encoding="utf-8"?>
<p:tagLst xmlns:p="http://schemas.openxmlformats.org/presentationml/2006/main">
  <p:tag name="AS_UNIQUEID" val="681"/>
</p:tagLst>
</file>

<file path=ppt/tags/tag49.xml><?xml version="1.0" encoding="utf-8"?>
<p:tagLst xmlns:p="http://schemas.openxmlformats.org/presentationml/2006/main">
  <p:tag name="AS_UNIQUEID" val="141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0.xml><?xml version="1.0" encoding="utf-8"?>
<p:tagLst xmlns:p="http://schemas.openxmlformats.org/presentationml/2006/main">
  <p:tag name="AS_UNIQUEID" val="682"/>
</p:tagLst>
</file>

<file path=ppt/tags/tag491.xml><?xml version="1.0" encoding="utf-8"?>
<p:tagLst xmlns:p="http://schemas.openxmlformats.org/presentationml/2006/main">
  <p:tag name="AS_UNIQUEID" val="683"/>
</p:tagLst>
</file>

<file path=ppt/tags/tag492.xml><?xml version="1.0" encoding="utf-8"?>
<p:tagLst xmlns:p="http://schemas.openxmlformats.org/presentationml/2006/main">
  <p:tag name="AS_UNIQUEID" val="1706"/>
</p:tagLst>
</file>

<file path=ppt/tags/tag493.xml><?xml version="1.0" encoding="utf-8"?>
<p:tagLst xmlns:p="http://schemas.openxmlformats.org/presentationml/2006/main">
  <p:tag name="AS_UNIQUEID" val="685"/>
</p:tagLst>
</file>

<file path=ppt/tags/tag494.xml><?xml version="1.0" encoding="utf-8"?>
<p:tagLst xmlns:p="http://schemas.openxmlformats.org/presentationml/2006/main">
  <p:tag name="AS_UNIQUEID" val="686"/>
</p:tagLst>
</file>

<file path=ppt/tags/tag495.xml><?xml version="1.0" encoding="utf-8"?>
<p:tagLst xmlns:p="http://schemas.openxmlformats.org/presentationml/2006/main">
  <p:tag name="AS_UNIQUEID" val="687"/>
</p:tagLst>
</file>

<file path=ppt/tags/tag496.xml><?xml version="1.0" encoding="utf-8"?>
<p:tagLst xmlns:p="http://schemas.openxmlformats.org/presentationml/2006/main">
  <p:tag name="AS_UNIQUEID" val="688"/>
</p:tagLst>
</file>

<file path=ppt/tags/tag497.xml><?xml version="1.0" encoding="utf-8"?>
<p:tagLst xmlns:p="http://schemas.openxmlformats.org/presentationml/2006/main">
  <p:tag name="AS_UNIQUEID" val="689"/>
</p:tagLst>
</file>

<file path=ppt/tags/tag498.xml><?xml version="1.0" encoding="utf-8"?>
<p:tagLst xmlns:p="http://schemas.openxmlformats.org/presentationml/2006/main">
  <p:tag name="AS_UNIQUEID" val="690"/>
</p:tagLst>
</file>

<file path=ppt/tags/tag499.xml><?xml version="1.0" encoding="utf-8"?>
<p:tagLst xmlns:p="http://schemas.openxmlformats.org/presentationml/2006/main">
  <p:tag name="AS_UNIQUEID" val="691"/>
</p:tagLst>
</file>

<file path=ppt/tags/tag5.xml><?xml version="1.0" encoding="utf-8"?>
<p:tagLst xmlns:p="http://schemas.openxmlformats.org/presentationml/2006/main">
  <p:tag name="AS_UNIQUEID" val="137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141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00.xml><?xml version="1.0" encoding="utf-8"?>
<p:tagLst xmlns:p="http://schemas.openxmlformats.org/presentationml/2006/main">
  <p:tag name="AS_UNIQUEID" val="692"/>
</p:tagLst>
</file>

<file path=ppt/tags/tag501.xml><?xml version="1.0" encoding="utf-8"?>
<p:tagLst xmlns:p="http://schemas.openxmlformats.org/presentationml/2006/main">
  <p:tag name="AS_UNIQUEID" val="693"/>
</p:tagLst>
</file>

<file path=ppt/tags/tag502.xml><?xml version="1.0" encoding="utf-8"?>
<p:tagLst xmlns:p="http://schemas.openxmlformats.org/presentationml/2006/main">
  <p:tag name="AS_UNIQUEID" val="694"/>
</p:tagLst>
</file>

<file path=ppt/tags/tag503.xml><?xml version="1.0" encoding="utf-8"?>
<p:tagLst xmlns:p="http://schemas.openxmlformats.org/presentationml/2006/main">
  <p:tag name="AS_UNIQUEID" val="695"/>
</p:tagLst>
</file>

<file path=ppt/tags/tag504.xml><?xml version="1.0" encoding="utf-8"?>
<p:tagLst xmlns:p="http://schemas.openxmlformats.org/presentationml/2006/main">
  <p:tag name="AS_UNIQUEID" val="696"/>
</p:tagLst>
</file>

<file path=ppt/tags/tag505.xml><?xml version="1.0" encoding="utf-8"?>
<p:tagLst xmlns:p="http://schemas.openxmlformats.org/presentationml/2006/main">
  <p:tag name="AS_UNIQUEID" val="697"/>
</p:tagLst>
</file>

<file path=ppt/tags/tag506.xml><?xml version="1.0" encoding="utf-8"?>
<p:tagLst xmlns:p="http://schemas.openxmlformats.org/presentationml/2006/main">
  <p:tag name="AS_UNIQUEID" val="698"/>
</p:tagLst>
</file>

<file path=ppt/tags/tag507.xml><?xml version="1.0" encoding="utf-8"?>
<p:tagLst xmlns:p="http://schemas.openxmlformats.org/presentationml/2006/main">
  <p:tag name="AS_UNIQUEID" val="699"/>
</p:tagLst>
</file>

<file path=ppt/tags/tag508.xml><?xml version="1.0" encoding="utf-8"?>
<p:tagLst xmlns:p="http://schemas.openxmlformats.org/presentationml/2006/main">
  <p:tag name="AS_UNIQUEID" val="1707"/>
</p:tagLst>
</file>

<file path=ppt/tags/tag509.xml><?xml version="1.0" encoding="utf-8"?>
<p:tagLst xmlns:p="http://schemas.openxmlformats.org/presentationml/2006/main">
  <p:tag name="AS_UNIQUEID" val="701"/>
</p:tagLst>
</file>

<file path=ppt/tags/tag51.xml><?xml version="1.0" encoding="utf-8"?>
<p:tagLst xmlns:p="http://schemas.openxmlformats.org/presentationml/2006/main">
  <p:tag name="AS_UNIQUEID" val="1417"/>
</p:tagLst>
</file>

<file path=ppt/tags/tag510.xml><?xml version="1.0" encoding="utf-8"?>
<p:tagLst xmlns:p="http://schemas.openxmlformats.org/presentationml/2006/main">
  <p:tag name="AS_UNIQUEID" val="702"/>
</p:tagLst>
</file>

<file path=ppt/tags/tag511.xml><?xml version="1.0" encoding="utf-8"?>
<p:tagLst xmlns:p="http://schemas.openxmlformats.org/presentationml/2006/main">
  <p:tag name="AS_UNIQUEID" val="703"/>
</p:tagLst>
</file>

<file path=ppt/tags/tag512.xml><?xml version="1.0" encoding="utf-8"?>
<p:tagLst xmlns:p="http://schemas.openxmlformats.org/presentationml/2006/main">
  <p:tag name="AS_UNIQUEID" val="704"/>
</p:tagLst>
</file>

<file path=ppt/tags/tag513.xml><?xml version="1.0" encoding="utf-8"?>
<p:tagLst xmlns:p="http://schemas.openxmlformats.org/presentationml/2006/main">
  <p:tag name="AS_UNIQUEID" val="705"/>
</p:tagLst>
</file>

<file path=ppt/tags/tag514.xml><?xml version="1.0" encoding="utf-8"?>
<p:tagLst xmlns:p="http://schemas.openxmlformats.org/presentationml/2006/main">
  <p:tag name="AS_UNIQUEID" val="706"/>
</p:tagLst>
</file>

<file path=ppt/tags/tag515.xml><?xml version="1.0" encoding="utf-8"?>
<p:tagLst xmlns:p="http://schemas.openxmlformats.org/presentationml/2006/main">
  <p:tag name="AS_UNIQUEID" val="707"/>
</p:tagLst>
</file>

<file path=ppt/tags/tag516.xml><?xml version="1.0" encoding="utf-8"?>
<p:tagLst xmlns:p="http://schemas.openxmlformats.org/presentationml/2006/main">
  <p:tag name="AS_UNIQUEID" val="708"/>
</p:tagLst>
</file>

<file path=ppt/tags/tag517.xml><?xml version="1.0" encoding="utf-8"?>
<p:tagLst xmlns:p="http://schemas.openxmlformats.org/presentationml/2006/main">
  <p:tag name="AS_UNIQUEID" val="709"/>
</p:tagLst>
</file>

<file path=ppt/tags/tag518.xml><?xml version="1.0" encoding="utf-8"?>
<p:tagLst xmlns:p="http://schemas.openxmlformats.org/presentationml/2006/main">
  <p:tag name="AS_UNIQUEID" val="710"/>
</p:tagLst>
</file>

<file path=ppt/tags/tag519.xml><?xml version="1.0" encoding="utf-8"?>
<p:tagLst xmlns:p="http://schemas.openxmlformats.org/presentationml/2006/main">
  <p:tag name="AS_UNIQUEID" val="711"/>
</p:tagLst>
</file>

<file path=ppt/tags/tag52.xml><?xml version="1.0" encoding="utf-8"?>
<p:tagLst xmlns:p="http://schemas.openxmlformats.org/presentationml/2006/main">
  <p:tag name="AS_UNIQUEID" val="141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0.xml><?xml version="1.0" encoding="utf-8"?>
<p:tagLst xmlns:p="http://schemas.openxmlformats.org/presentationml/2006/main">
  <p:tag name="AS_UNIQUEID" val="712"/>
</p:tagLst>
</file>

<file path=ppt/tags/tag521.xml><?xml version="1.0" encoding="utf-8"?>
<p:tagLst xmlns:p="http://schemas.openxmlformats.org/presentationml/2006/main">
  <p:tag name="AS_UNIQUEID" val="713"/>
</p:tagLst>
</file>

<file path=ppt/tags/tag522.xml><?xml version="1.0" encoding="utf-8"?>
<p:tagLst xmlns:p="http://schemas.openxmlformats.org/presentationml/2006/main">
  <p:tag name="AS_UNIQUEID" val="1708"/>
</p:tagLst>
</file>

<file path=ppt/tags/tag523.xml><?xml version="1.0" encoding="utf-8"?>
<p:tagLst xmlns:p="http://schemas.openxmlformats.org/presentationml/2006/main">
  <p:tag name="AS_UNIQUEID" val="715"/>
</p:tagLst>
</file>

<file path=ppt/tags/tag524.xml><?xml version="1.0" encoding="utf-8"?>
<p:tagLst xmlns:p="http://schemas.openxmlformats.org/presentationml/2006/main">
  <p:tag name="AS_UNIQUEID" val="716"/>
</p:tagLst>
</file>

<file path=ppt/tags/tag525.xml><?xml version="1.0" encoding="utf-8"?>
<p:tagLst xmlns:p="http://schemas.openxmlformats.org/presentationml/2006/main">
  <p:tag name="AS_UNIQUEID" val="717"/>
</p:tagLst>
</file>

<file path=ppt/tags/tag526.xml><?xml version="1.0" encoding="utf-8"?>
<p:tagLst xmlns:p="http://schemas.openxmlformats.org/presentationml/2006/main">
  <p:tag name="AS_UNIQUEID" val="718"/>
</p:tagLst>
</file>

<file path=ppt/tags/tag527.xml><?xml version="1.0" encoding="utf-8"?>
<p:tagLst xmlns:p="http://schemas.openxmlformats.org/presentationml/2006/main">
  <p:tag name="AS_UNIQUEID" val="719"/>
</p:tagLst>
</file>

<file path=ppt/tags/tag528.xml><?xml version="1.0" encoding="utf-8"?>
<p:tagLst xmlns:p="http://schemas.openxmlformats.org/presentationml/2006/main">
  <p:tag name="AS_UNIQUEID" val="720"/>
</p:tagLst>
</file>

<file path=ppt/tags/tag529.xml><?xml version="1.0" encoding="utf-8"?>
<p:tagLst xmlns:p="http://schemas.openxmlformats.org/presentationml/2006/main">
  <p:tag name="AS_UNIQUEID" val="721"/>
</p:tagLst>
</file>

<file path=ppt/tags/tag53.xml><?xml version="1.0" encoding="utf-8"?>
<p:tagLst xmlns:p="http://schemas.openxmlformats.org/presentationml/2006/main">
  <p:tag name="AS_UNIQUEID" val="141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0.xml><?xml version="1.0" encoding="utf-8"?>
<p:tagLst xmlns:p="http://schemas.openxmlformats.org/presentationml/2006/main">
  <p:tag name="AS_UNIQUEID" val="722"/>
</p:tagLst>
</file>

<file path=ppt/tags/tag531.xml><?xml version="1.0" encoding="utf-8"?>
<p:tagLst xmlns:p="http://schemas.openxmlformats.org/presentationml/2006/main">
  <p:tag name="AS_UNIQUEID" val="723"/>
</p:tagLst>
</file>

<file path=ppt/tags/tag532.xml><?xml version="1.0" encoding="utf-8"?>
<p:tagLst xmlns:p="http://schemas.openxmlformats.org/presentationml/2006/main">
  <p:tag name="AS_UNIQUEID" val="724"/>
</p:tagLst>
</file>

<file path=ppt/tags/tag533.xml><?xml version="1.0" encoding="utf-8"?>
<p:tagLst xmlns:p="http://schemas.openxmlformats.org/presentationml/2006/main">
  <p:tag name="AS_UNIQUEID" val="725"/>
</p:tagLst>
</file>

<file path=ppt/tags/tag534.xml><?xml version="1.0" encoding="utf-8"?>
<p:tagLst xmlns:p="http://schemas.openxmlformats.org/presentationml/2006/main">
  <p:tag name="AS_UNIQUEID" val="726"/>
</p:tagLst>
</file>

<file path=ppt/tags/tag535.xml><?xml version="1.0" encoding="utf-8"?>
<p:tagLst xmlns:p="http://schemas.openxmlformats.org/presentationml/2006/main">
  <p:tag name="AS_UNIQUEID" val="727"/>
</p:tagLst>
</file>

<file path=ppt/tags/tag536.xml><?xml version="1.0" encoding="utf-8"?>
<p:tagLst xmlns:p="http://schemas.openxmlformats.org/presentationml/2006/main">
  <p:tag name="AS_UNIQUEID" val="728"/>
</p:tagLst>
</file>

<file path=ppt/tags/tag537.xml><?xml version="1.0" encoding="utf-8"?>
<p:tagLst xmlns:p="http://schemas.openxmlformats.org/presentationml/2006/main">
  <p:tag name="AS_UNIQUEID" val="729"/>
</p:tagLst>
</file>

<file path=ppt/tags/tag538.xml><?xml version="1.0" encoding="utf-8"?>
<p:tagLst xmlns:p="http://schemas.openxmlformats.org/presentationml/2006/main">
  <p:tag name="AS_UNIQUEID" val="730"/>
</p:tagLst>
</file>

<file path=ppt/tags/tag539.xml><?xml version="1.0" encoding="utf-8"?>
<p:tagLst xmlns:p="http://schemas.openxmlformats.org/presentationml/2006/main">
  <p:tag name="AS_UNIQUEID" val="731"/>
</p:tagLst>
</file>

<file path=ppt/tags/tag54.xml><?xml version="1.0" encoding="utf-8"?>
<p:tagLst xmlns:p="http://schemas.openxmlformats.org/presentationml/2006/main">
  <p:tag name="AS_UNIQUEID" val="142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0.xml><?xml version="1.0" encoding="utf-8"?>
<p:tagLst xmlns:p="http://schemas.openxmlformats.org/presentationml/2006/main">
  <p:tag name="AS_UNIQUEID" val="732"/>
</p:tagLst>
</file>

<file path=ppt/tags/tag541.xml><?xml version="1.0" encoding="utf-8"?>
<p:tagLst xmlns:p="http://schemas.openxmlformats.org/presentationml/2006/main">
  <p:tag name="AS_UNIQUEID" val="733"/>
</p:tagLst>
</file>

<file path=ppt/tags/tag542.xml><?xml version="1.0" encoding="utf-8"?>
<p:tagLst xmlns:p="http://schemas.openxmlformats.org/presentationml/2006/main">
  <p:tag name="AS_UNIQUEID" val="734"/>
</p:tagLst>
</file>

<file path=ppt/tags/tag543.xml><?xml version="1.0" encoding="utf-8"?>
<p:tagLst xmlns:p="http://schemas.openxmlformats.org/presentationml/2006/main">
  <p:tag name="AS_UNIQUEID" val="735"/>
</p:tagLst>
</file>

<file path=ppt/tags/tag544.xml><?xml version="1.0" encoding="utf-8"?>
<p:tagLst xmlns:p="http://schemas.openxmlformats.org/presentationml/2006/main">
  <p:tag name="AS_UNIQUEID" val="736"/>
</p:tagLst>
</file>

<file path=ppt/tags/tag545.xml><?xml version="1.0" encoding="utf-8"?>
<p:tagLst xmlns:p="http://schemas.openxmlformats.org/presentationml/2006/main">
  <p:tag name="AS_UNIQUEID" val="737"/>
</p:tagLst>
</file>

<file path=ppt/tags/tag546.xml><?xml version="1.0" encoding="utf-8"?>
<p:tagLst xmlns:p="http://schemas.openxmlformats.org/presentationml/2006/main">
  <p:tag name="AS_UNIQUEID" val="738"/>
</p:tagLst>
</file>

<file path=ppt/tags/tag547.xml><?xml version="1.0" encoding="utf-8"?>
<p:tagLst xmlns:p="http://schemas.openxmlformats.org/presentationml/2006/main">
  <p:tag name="AS_UNIQUEID" val="739"/>
</p:tagLst>
</file>

<file path=ppt/tags/tag548.xml><?xml version="1.0" encoding="utf-8"?>
<p:tagLst xmlns:p="http://schemas.openxmlformats.org/presentationml/2006/main">
  <p:tag name="AS_UNIQUEID" val="740"/>
</p:tagLst>
</file>

<file path=ppt/tags/tag549.xml><?xml version="1.0" encoding="utf-8"?>
<p:tagLst xmlns:p="http://schemas.openxmlformats.org/presentationml/2006/main">
  <p:tag name="AS_UNIQUEID" val="741"/>
</p:tagLst>
</file>

<file path=ppt/tags/tag55.xml><?xml version="1.0" encoding="utf-8"?>
<p:tagLst xmlns:p="http://schemas.openxmlformats.org/presentationml/2006/main">
  <p:tag name="AS_UNIQUEID" val="142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0.xml><?xml version="1.0" encoding="utf-8"?>
<p:tagLst xmlns:p="http://schemas.openxmlformats.org/presentationml/2006/main">
  <p:tag name="AS_UNIQUEID" val="742"/>
</p:tagLst>
</file>

<file path=ppt/tags/tag551.xml><?xml version="1.0" encoding="utf-8"?>
<p:tagLst xmlns:p="http://schemas.openxmlformats.org/presentationml/2006/main">
  <p:tag name="AS_UNIQUEID" val="743"/>
</p:tagLst>
</file>

<file path=ppt/tags/tag552.xml><?xml version="1.0" encoding="utf-8"?>
<p:tagLst xmlns:p="http://schemas.openxmlformats.org/presentationml/2006/main">
  <p:tag name="AS_UNIQUEID" val="744"/>
</p:tagLst>
</file>

<file path=ppt/tags/tag553.xml><?xml version="1.0" encoding="utf-8"?>
<p:tagLst xmlns:p="http://schemas.openxmlformats.org/presentationml/2006/main">
  <p:tag name="AS_UNIQUEID" val="745"/>
</p:tagLst>
</file>

<file path=ppt/tags/tag554.xml><?xml version="1.0" encoding="utf-8"?>
<p:tagLst xmlns:p="http://schemas.openxmlformats.org/presentationml/2006/main">
  <p:tag name="AS_UNIQUEID" val="746"/>
</p:tagLst>
</file>

<file path=ppt/tags/tag555.xml><?xml version="1.0" encoding="utf-8"?>
<p:tagLst xmlns:p="http://schemas.openxmlformats.org/presentationml/2006/main">
  <p:tag name="AS_UNIQUEID" val="747"/>
</p:tagLst>
</file>

<file path=ppt/tags/tag556.xml><?xml version="1.0" encoding="utf-8"?>
<p:tagLst xmlns:p="http://schemas.openxmlformats.org/presentationml/2006/main">
  <p:tag name="AS_UNIQUEID" val="748"/>
</p:tagLst>
</file>

<file path=ppt/tags/tag557.xml><?xml version="1.0" encoding="utf-8"?>
<p:tagLst xmlns:p="http://schemas.openxmlformats.org/presentationml/2006/main">
  <p:tag name="AS_UNIQUEID" val="749"/>
</p:tagLst>
</file>

<file path=ppt/tags/tag558.xml><?xml version="1.0" encoding="utf-8"?>
<p:tagLst xmlns:p="http://schemas.openxmlformats.org/presentationml/2006/main">
  <p:tag name="AS_UNIQUEID" val="750"/>
</p:tagLst>
</file>

<file path=ppt/tags/tag559.xml><?xml version="1.0" encoding="utf-8"?>
<p:tagLst xmlns:p="http://schemas.openxmlformats.org/presentationml/2006/main">
  <p:tag name="AS_UNIQUEID" val="1709"/>
</p:tagLst>
</file>

<file path=ppt/tags/tag56.xml><?xml version="1.0" encoding="utf-8"?>
<p:tagLst xmlns:p="http://schemas.openxmlformats.org/presentationml/2006/main">
  <p:tag name="AS_UNIQUEID" val="142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0.xml><?xml version="1.0" encoding="utf-8"?>
<p:tagLst xmlns:p="http://schemas.openxmlformats.org/presentationml/2006/main">
  <p:tag name="AS_UNIQUEID" val="1710"/>
</p:tagLst>
</file>

<file path=ppt/tags/tag561.xml><?xml version="1.0" encoding="utf-8"?>
<p:tagLst xmlns:p="http://schemas.openxmlformats.org/presentationml/2006/main">
  <p:tag name="AS_UNIQUEID" val="1711"/>
</p:tagLst>
</file>

<file path=ppt/tags/tag562.xml><?xml version="1.0" encoding="utf-8"?>
<p:tagLst xmlns:p="http://schemas.openxmlformats.org/presentationml/2006/main">
  <p:tag name="AS_UNIQUEID" val="1712"/>
</p:tagLst>
</file>

<file path=ppt/tags/tag563.xml><?xml version="1.0" encoding="utf-8"?>
<p:tagLst xmlns:p="http://schemas.openxmlformats.org/presentationml/2006/main">
  <p:tag name="AS_UNIQUEID" val="1713"/>
</p:tagLst>
</file>

<file path=ppt/tags/tag564.xml><?xml version="1.0" encoding="utf-8"?>
<p:tagLst xmlns:p="http://schemas.openxmlformats.org/presentationml/2006/main">
  <p:tag name="AS_UNIQUEID" val="1714"/>
</p:tagLst>
</file>

<file path=ppt/tags/tag565.xml><?xml version="1.0" encoding="utf-8"?>
<p:tagLst xmlns:p="http://schemas.openxmlformats.org/presentationml/2006/main">
  <p:tag name="AS_UNIQUEID" val="1715"/>
</p:tagLst>
</file>

<file path=ppt/tags/tag566.xml><?xml version="1.0" encoding="utf-8"?>
<p:tagLst xmlns:p="http://schemas.openxmlformats.org/presentationml/2006/main">
  <p:tag name="AS_UNIQUEID" val="1716"/>
</p:tagLst>
</file>

<file path=ppt/tags/tag567.xml><?xml version="1.0" encoding="utf-8"?>
<p:tagLst xmlns:p="http://schemas.openxmlformats.org/presentationml/2006/main">
  <p:tag name="AS_UNIQUEID" val="1717"/>
</p:tagLst>
</file>

<file path=ppt/tags/tag568.xml><?xml version="1.0" encoding="utf-8"?>
<p:tagLst xmlns:p="http://schemas.openxmlformats.org/presentationml/2006/main">
  <p:tag name="AS_UNIQUEID" val="752"/>
</p:tagLst>
</file>

<file path=ppt/tags/tag569.xml><?xml version="1.0" encoding="utf-8"?>
<p:tagLst xmlns:p="http://schemas.openxmlformats.org/presentationml/2006/main">
  <p:tag name="AS_UNIQUEID" val="753"/>
</p:tagLst>
</file>

<file path=ppt/tags/tag57.xml><?xml version="1.0" encoding="utf-8"?>
<p:tagLst xmlns:p="http://schemas.openxmlformats.org/presentationml/2006/main">
  <p:tag name="AS_UNIQUEID" val="1423"/>
</p:tagLst>
</file>

<file path=ppt/tags/tag570.xml><?xml version="1.0" encoding="utf-8"?>
<p:tagLst xmlns:p="http://schemas.openxmlformats.org/presentationml/2006/main">
  <p:tag name="AS_UNIQUEID" val="754"/>
  <p:tag name="KSO_WM_UNIT_PLACING_PICTURE_USER_VIEWPORT" val="{&quot;height&quot;:3861,&quot;width&quot;:3343}"/>
</p:tagLst>
</file>

<file path=ppt/tags/tag571.xml><?xml version="1.0" encoding="utf-8"?>
<p:tagLst xmlns:p="http://schemas.openxmlformats.org/presentationml/2006/main">
  <p:tag name="AS_UNIQUEID" val="755"/>
  <p:tag name="KSO_WM_UNIT_PLACING_PICTURE_USER_VIEWPORT" val="{&quot;height&quot;:3629,&quot;width&quot;:3382}"/>
</p:tagLst>
</file>

<file path=ppt/tags/tag572.xml><?xml version="1.0" encoding="utf-8"?>
<p:tagLst xmlns:p="http://schemas.openxmlformats.org/presentationml/2006/main">
  <p:tag name="AS_UNIQUEID" val="756"/>
</p:tagLst>
</file>

<file path=ppt/tags/tag573.xml><?xml version="1.0" encoding="utf-8"?>
<p:tagLst xmlns:p="http://schemas.openxmlformats.org/presentationml/2006/main">
  <p:tag name="AS_UNIQUEID" val="757"/>
</p:tagLst>
</file>

<file path=ppt/tags/tag574.xml><?xml version="1.0" encoding="utf-8"?>
<p:tagLst xmlns:p="http://schemas.openxmlformats.org/presentationml/2006/main">
  <p:tag name="AS_UNIQUEID" val="758"/>
</p:tagLst>
</file>

<file path=ppt/tags/tag575.xml><?xml version="1.0" encoding="utf-8"?>
<p:tagLst xmlns:p="http://schemas.openxmlformats.org/presentationml/2006/main">
  <p:tag name="AS_UNIQUEID" val="759"/>
</p:tagLst>
</file>

<file path=ppt/tags/tag576.xml><?xml version="1.0" encoding="utf-8"?>
<p:tagLst xmlns:p="http://schemas.openxmlformats.org/presentationml/2006/main">
  <p:tag name="AS_UNIQUEID" val="760"/>
</p:tagLst>
</file>

<file path=ppt/tags/tag577.xml><?xml version="1.0" encoding="utf-8"?>
<p:tagLst xmlns:p="http://schemas.openxmlformats.org/presentationml/2006/main">
  <p:tag name="AS_UNIQUEID" val="761"/>
</p:tagLst>
</file>

<file path=ppt/tags/tag578.xml><?xml version="1.0" encoding="utf-8"?>
<p:tagLst xmlns:p="http://schemas.openxmlformats.org/presentationml/2006/main">
  <p:tag name="AS_UNIQUEID" val="762"/>
</p:tagLst>
</file>

<file path=ppt/tags/tag579.xml><?xml version="1.0" encoding="utf-8"?>
<p:tagLst xmlns:p="http://schemas.openxmlformats.org/presentationml/2006/main">
  <p:tag name="AS_UNIQUEID" val="763"/>
</p:tagLst>
</file>

<file path=ppt/tags/tag58.xml><?xml version="1.0" encoding="utf-8"?>
<p:tagLst xmlns:p="http://schemas.openxmlformats.org/presentationml/2006/main">
  <p:tag name="AS_UNIQUEID" val="142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0.xml><?xml version="1.0" encoding="utf-8"?>
<p:tagLst xmlns:p="http://schemas.openxmlformats.org/presentationml/2006/main">
  <p:tag name="AS_UNIQUEID" val="764"/>
</p:tagLst>
</file>

<file path=ppt/tags/tag581.xml><?xml version="1.0" encoding="utf-8"?>
<p:tagLst xmlns:p="http://schemas.openxmlformats.org/presentationml/2006/main">
  <p:tag name="AS_UNIQUEID" val="765"/>
</p:tagLst>
</file>

<file path=ppt/tags/tag582.xml><?xml version="1.0" encoding="utf-8"?>
<p:tagLst xmlns:p="http://schemas.openxmlformats.org/presentationml/2006/main">
  <p:tag name="AS_UNIQUEID" val="766"/>
</p:tagLst>
</file>

<file path=ppt/tags/tag583.xml><?xml version="1.0" encoding="utf-8"?>
<p:tagLst xmlns:p="http://schemas.openxmlformats.org/presentationml/2006/main">
  <p:tag name="AS_UNIQUEID" val="767"/>
</p:tagLst>
</file>

<file path=ppt/tags/tag584.xml><?xml version="1.0" encoding="utf-8"?>
<p:tagLst xmlns:p="http://schemas.openxmlformats.org/presentationml/2006/main">
  <p:tag name="AS_UNIQUEID" val="768"/>
</p:tagLst>
</file>

<file path=ppt/tags/tag585.xml><?xml version="1.0" encoding="utf-8"?>
<p:tagLst xmlns:p="http://schemas.openxmlformats.org/presentationml/2006/main">
  <p:tag name="AS_UNIQUEID" val="769"/>
</p:tagLst>
</file>

<file path=ppt/tags/tag586.xml><?xml version="1.0" encoding="utf-8"?>
<p:tagLst xmlns:p="http://schemas.openxmlformats.org/presentationml/2006/main">
  <p:tag name="AS_UNIQUEID" val="770"/>
</p:tagLst>
</file>

<file path=ppt/tags/tag587.xml><?xml version="1.0" encoding="utf-8"?>
<p:tagLst xmlns:p="http://schemas.openxmlformats.org/presentationml/2006/main">
  <p:tag name="AS_UNIQUEID" val="771"/>
</p:tagLst>
</file>

<file path=ppt/tags/tag588.xml><?xml version="1.0" encoding="utf-8"?>
<p:tagLst xmlns:p="http://schemas.openxmlformats.org/presentationml/2006/main">
  <p:tag name="AS_UNIQUEID" val="772"/>
</p:tagLst>
</file>

<file path=ppt/tags/tag589.xml><?xml version="1.0" encoding="utf-8"?>
<p:tagLst xmlns:p="http://schemas.openxmlformats.org/presentationml/2006/main">
  <p:tag name="AS_UNIQUEID" val="773"/>
</p:tagLst>
</file>

<file path=ppt/tags/tag59.xml><?xml version="1.0" encoding="utf-8"?>
<p:tagLst xmlns:p="http://schemas.openxmlformats.org/presentationml/2006/main">
  <p:tag name="AS_UNIQUEID" val="142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0.xml><?xml version="1.0" encoding="utf-8"?>
<p:tagLst xmlns:p="http://schemas.openxmlformats.org/presentationml/2006/main">
  <p:tag name="AS_UNIQUEID" val="774"/>
</p:tagLst>
</file>

<file path=ppt/tags/tag591.xml><?xml version="1.0" encoding="utf-8"?>
<p:tagLst xmlns:p="http://schemas.openxmlformats.org/presentationml/2006/main">
  <p:tag name="AS_UNIQUEID" val="775"/>
</p:tagLst>
</file>

<file path=ppt/tags/tag592.xml><?xml version="1.0" encoding="utf-8"?>
<p:tagLst xmlns:p="http://schemas.openxmlformats.org/presentationml/2006/main">
  <p:tag name="AS_UNIQUEID" val="1718"/>
</p:tagLst>
</file>

<file path=ppt/tags/tag593.xml><?xml version="1.0" encoding="utf-8"?>
<p:tagLst xmlns:p="http://schemas.openxmlformats.org/presentationml/2006/main">
  <p:tag name="AS_UNIQUEID" val="777"/>
</p:tagLst>
</file>

<file path=ppt/tags/tag594.xml><?xml version="1.0" encoding="utf-8"?>
<p:tagLst xmlns:p="http://schemas.openxmlformats.org/presentationml/2006/main">
  <p:tag name="AS_UNIQUEID" val="778"/>
</p:tagLst>
</file>

<file path=ppt/tags/tag595.xml><?xml version="1.0" encoding="utf-8"?>
<p:tagLst xmlns:p="http://schemas.openxmlformats.org/presentationml/2006/main">
  <p:tag name="AS_UNIQUEID" val="779"/>
</p:tagLst>
</file>

<file path=ppt/tags/tag596.xml><?xml version="1.0" encoding="utf-8"?>
<p:tagLst xmlns:p="http://schemas.openxmlformats.org/presentationml/2006/main">
  <p:tag name="AS_UNIQUEID" val="780"/>
</p:tagLst>
</file>

<file path=ppt/tags/tag597.xml><?xml version="1.0" encoding="utf-8"?>
<p:tagLst xmlns:p="http://schemas.openxmlformats.org/presentationml/2006/main">
  <p:tag name="AS_UNIQUEID" val="781"/>
</p:tagLst>
</file>

<file path=ppt/tags/tag598.xml><?xml version="1.0" encoding="utf-8"?>
<p:tagLst xmlns:p="http://schemas.openxmlformats.org/presentationml/2006/main">
  <p:tag name="AS_UNIQUEID" val="782"/>
</p:tagLst>
</file>

<file path=ppt/tags/tag599.xml><?xml version="1.0" encoding="utf-8"?>
<p:tagLst xmlns:p="http://schemas.openxmlformats.org/presentationml/2006/main">
  <p:tag name="AS_UNIQUEID" val="783"/>
</p:tagLst>
</file>

<file path=ppt/tags/tag6.xml><?xml version="1.0" encoding="utf-8"?>
<p:tagLst xmlns:p="http://schemas.openxmlformats.org/presentationml/2006/main">
  <p:tag name="AS_UNIQUEID" val="137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AS_UNIQUEID" val="142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00.xml><?xml version="1.0" encoding="utf-8"?>
<p:tagLst xmlns:p="http://schemas.openxmlformats.org/presentationml/2006/main">
  <p:tag name="AS_UNIQUEID" val="784"/>
</p:tagLst>
</file>

<file path=ppt/tags/tag601.xml><?xml version="1.0" encoding="utf-8"?>
<p:tagLst xmlns:p="http://schemas.openxmlformats.org/presentationml/2006/main">
  <p:tag name="AS_UNIQUEID" val="785"/>
</p:tagLst>
</file>

<file path=ppt/tags/tag602.xml><?xml version="1.0" encoding="utf-8"?>
<p:tagLst xmlns:p="http://schemas.openxmlformats.org/presentationml/2006/main">
  <p:tag name="AS_UNIQUEID" val="786"/>
</p:tagLst>
</file>

<file path=ppt/tags/tag603.xml><?xml version="1.0" encoding="utf-8"?>
<p:tagLst xmlns:p="http://schemas.openxmlformats.org/presentationml/2006/main">
  <p:tag name="AS_UNIQUEID" val="787"/>
</p:tagLst>
</file>

<file path=ppt/tags/tag604.xml><?xml version="1.0" encoding="utf-8"?>
<p:tagLst xmlns:p="http://schemas.openxmlformats.org/presentationml/2006/main">
  <p:tag name="AS_UNIQUEID" val="788"/>
</p:tagLst>
</file>

<file path=ppt/tags/tag605.xml><?xml version="1.0" encoding="utf-8"?>
<p:tagLst xmlns:p="http://schemas.openxmlformats.org/presentationml/2006/main">
  <p:tag name="AS_UNIQUEID" val="789"/>
</p:tagLst>
</file>

<file path=ppt/tags/tag606.xml><?xml version="1.0" encoding="utf-8"?>
<p:tagLst xmlns:p="http://schemas.openxmlformats.org/presentationml/2006/main">
  <p:tag name="AS_UNIQUEID" val="790"/>
</p:tagLst>
</file>

<file path=ppt/tags/tag607.xml><?xml version="1.0" encoding="utf-8"?>
<p:tagLst xmlns:p="http://schemas.openxmlformats.org/presentationml/2006/main">
  <p:tag name="AS_UNIQUEID" val="791"/>
</p:tagLst>
</file>

<file path=ppt/tags/tag608.xml><?xml version="1.0" encoding="utf-8"?>
<p:tagLst xmlns:p="http://schemas.openxmlformats.org/presentationml/2006/main">
  <p:tag name="AS_UNIQUEID" val="792"/>
</p:tagLst>
</file>

<file path=ppt/tags/tag609.xml><?xml version="1.0" encoding="utf-8"?>
<p:tagLst xmlns:p="http://schemas.openxmlformats.org/presentationml/2006/main">
  <p:tag name="AS_UNIQUEID" val="793"/>
</p:tagLst>
</file>

<file path=ppt/tags/tag61.xml><?xml version="1.0" encoding="utf-8"?>
<p:tagLst xmlns:p="http://schemas.openxmlformats.org/presentationml/2006/main">
  <p:tag name="AS_UNIQUEID" val="142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0.xml><?xml version="1.0" encoding="utf-8"?>
<p:tagLst xmlns:p="http://schemas.openxmlformats.org/presentationml/2006/main">
  <p:tag name="AS_UNIQUEID" val="794"/>
</p:tagLst>
</file>

<file path=ppt/tags/tag611.xml><?xml version="1.0" encoding="utf-8"?>
<p:tagLst xmlns:p="http://schemas.openxmlformats.org/presentationml/2006/main">
  <p:tag name="AS_UNIQUEID" val="795"/>
</p:tagLst>
</file>

<file path=ppt/tags/tag612.xml><?xml version="1.0" encoding="utf-8"?>
<p:tagLst xmlns:p="http://schemas.openxmlformats.org/presentationml/2006/main">
  <p:tag name="AS_UNIQUEID" val="796"/>
</p:tagLst>
</file>

<file path=ppt/tags/tag613.xml><?xml version="1.0" encoding="utf-8"?>
<p:tagLst xmlns:p="http://schemas.openxmlformats.org/presentationml/2006/main">
  <p:tag name="AS_UNIQUEID" val="797"/>
</p:tagLst>
</file>

<file path=ppt/tags/tag614.xml><?xml version="1.0" encoding="utf-8"?>
<p:tagLst xmlns:p="http://schemas.openxmlformats.org/presentationml/2006/main">
  <p:tag name="AS_UNIQUEID" val="798"/>
</p:tagLst>
</file>

<file path=ppt/tags/tag615.xml><?xml version="1.0" encoding="utf-8"?>
<p:tagLst xmlns:p="http://schemas.openxmlformats.org/presentationml/2006/main">
  <p:tag name="AS_UNIQUEID" val="799"/>
  <p:tag name="KSO_WM_UNIT_TABLE_BEAUTIFY" val="smartTable{40eb975a-8554-4864-9501-50ca2b753924}"/>
  <p:tag name="TABLE_ENDDRAG_ORIGIN_RECT" val="512*161"/>
  <p:tag name="TABLE_ENDDRAG_RECT" val="130*323*512*161"/>
</p:tagLst>
</file>

<file path=ppt/tags/tag616.xml><?xml version="1.0" encoding="utf-8"?>
<p:tagLst xmlns:p="http://schemas.openxmlformats.org/presentationml/2006/main">
  <p:tag name="AS_UNIQUEID" val="800"/>
</p:tagLst>
</file>

<file path=ppt/tags/tag617.xml><?xml version="1.0" encoding="utf-8"?>
<p:tagLst xmlns:p="http://schemas.openxmlformats.org/presentationml/2006/main">
  <p:tag name="AS_UNIQUEID" val="801"/>
</p:tagLst>
</file>

<file path=ppt/tags/tag618.xml><?xml version="1.0" encoding="utf-8"?>
<p:tagLst xmlns:p="http://schemas.openxmlformats.org/presentationml/2006/main">
  <p:tag name="AS_UNIQUEID" val="802"/>
</p:tagLst>
</file>

<file path=ppt/tags/tag619.xml><?xml version="1.0" encoding="utf-8"?>
<p:tagLst xmlns:p="http://schemas.openxmlformats.org/presentationml/2006/main">
  <p:tag name="AS_UNIQUEID" val="803"/>
</p:tagLst>
</file>

<file path=ppt/tags/tag62.xml><?xml version="1.0" encoding="utf-8"?>
<p:tagLst xmlns:p="http://schemas.openxmlformats.org/presentationml/2006/main">
  <p:tag name="AS_UNIQUEID" val="1428"/>
</p:tagLst>
</file>

<file path=ppt/tags/tag620.xml><?xml version="1.0" encoding="utf-8"?>
<p:tagLst xmlns:p="http://schemas.openxmlformats.org/presentationml/2006/main">
  <p:tag name="AS_UNIQUEID" val="804"/>
</p:tagLst>
</file>

<file path=ppt/tags/tag621.xml><?xml version="1.0" encoding="utf-8"?>
<p:tagLst xmlns:p="http://schemas.openxmlformats.org/presentationml/2006/main">
  <p:tag name="AS_UNIQUEID" val="805"/>
</p:tagLst>
</file>

<file path=ppt/tags/tag622.xml><?xml version="1.0" encoding="utf-8"?>
<p:tagLst xmlns:p="http://schemas.openxmlformats.org/presentationml/2006/main">
  <p:tag name="AS_UNIQUEID" val="806"/>
</p:tagLst>
</file>

<file path=ppt/tags/tag623.xml><?xml version="1.0" encoding="utf-8"?>
<p:tagLst xmlns:p="http://schemas.openxmlformats.org/presentationml/2006/main">
  <p:tag name="AS_UNIQUEID" val="807"/>
</p:tagLst>
</file>

<file path=ppt/tags/tag624.xml><?xml version="1.0" encoding="utf-8"?>
<p:tagLst xmlns:p="http://schemas.openxmlformats.org/presentationml/2006/main">
  <p:tag name="AS_UNIQUEID" val="808"/>
</p:tagLst>
</file>

<file path=ppt/tags/tag625.xml><?xml version="1.0" encoding="utf-8"?>
<p:tagLst xmlns:p="http://schemas.openxmlformats.org/presentationml/2006/main">
  <p:tag name="AS_UNIQUEID" val="809"/>
</p:tagLst>
</file>

<file path=ppt/tags/tag626.xml><?xml version="1.0" encoding="utf-8"?>
<p:tagLst xmlns:p="http://schemas.openxmlformats.org/presentationml/2006/main">
  <p:tag name="AS_UNIQUEID" val="1719"/>
</p:tagLst>
</file>

<file path=ppt/tags/tag627.xml><?xml version="1.0" encoding="utf-8"?>
<p:tagLst xmlns:p="http://schemas.openxmlformats.org/presentationml/2006/main">
  <p:tag name="AS_UNIQUEID" val="815"/>
</p:tagLst>
</file>

<file path=ppt/tags/tag628.xml><?xml version="1.0" encoding="utf-8"?>
<p:tagLst xmlns:p="http://schemas.openxmlformats.org/presentationml/2006/main">
  <p:tag name="AS_UNIQUEID" val="816"/>
</p:tagLst>
</file>

<file path=ppt/tags/tag629.xml><?xml version="1.0" encoding="utf-8"?>
<p:tagLst xmlns:p="http://schemas.openxmlformats.org/presentationml/2006/main">
  <p:tag name="AS_UNIQUEID" val="817"/>
</p:tagLst>
</file>

<file path=ppt/tags/tag63.xml><?xml version="1.0" encoding="utf-8"?>
<p:tagLst xmlns:p="http://schemas.openxmlformats.org/presentationml/2006/main">
  <p:tag name="AS_UNIQUEID" val="142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0.xml><?xml version="1.0" encoding="utf-8"?>
<p:tagLst xmlns:p="http://schemas.openxmlformats.org/presentationml/2006/main">
  <p:tag name="AS_UNIQUEID" val="818"/>
</p:tagLst>
</file>

<file path=ppt/tags/tag631.xml><?xml version="1.0" encoding="utf-8"?>
<p:tagLst xmlns:p="http://schemas.openxmlformats.org/presentationml/2006/main">
  <p:tag name="AS_UNIQUEID" val="819"/>
</p:tagLst>
</file>

<file path=ppt/tags/tag632.xml><?xml version="1.0" encoding="utf-8"?>
<p:tagLst xmlns:p="http://schemas.openxmlformats.org/presentationml/2006/main">
  <p:tag name="AS_UNIQUEID" val="820"/>
</p:tagLst>
</file>

<file path=ppt/tags/tag633.xml><?xml version="1.0" encoding="utf-8"?>
<p:tagLst xmlns:p="http://schemas.openxmlformats.org/presentationml/2006/main">
  <p:tag name="AS_UNIQUEID" val="821"/>
</p:tagLst>
</file>

<file path=ppt/tags/tag634.xml><?xml version="1.0" encoding="utf-8"?>
<p:tagLst xmlns:p="http://schemas.openxmlformats.org/presentationml/2006/main">
  <p:tag name="AS_UNIQUEID" val="822"/>
</p:tagLst>
</file>

<file path=ppt/tags/tag635.xml><?xml version="1.0" encoding="utf-8"?>
<p:tagLst xmlns:p="http://schemas.openxmlformats.org/presentationml/2006/main">
  <p:tag name="AS_UNIQUEID" val="823"/>
</p:tagLst>
</file>

<file path=ppt/tags/tag636.xml><?xml version="1.0" encoding="utf-8"?>
<p:tagLst xmlns:p="http://schemas.openxmlformats.org/presentationml/2006/main">
  <p:tag name="AS_UNIQUEID" val="824"/>
</p:tagLst>
</file>

<file path=ppt/tags/tag637.xml><?xml version="1.0" encoding="utf-8"?>
<p:tagLst xmlns:p="http://schemas.openxmlformats.org/presentationml/2006/main">
  <p:tag name="AS_UNIQUEID" val="825"/>
</p:tagLst>
</file>

<file path=ppt/tags/tag638.xml><?xml version="1.0" encoding="utf-8"?>
<p:tagLst xmlns:p="http://schemas.openxmlformats.org/presentationml/2006/main">
  <p:tag name="AS_UNIQUEID" val="826"/>
</p:tagLst>
</file>

<file path=ppt/tags/tag639.xml><?xml version="1.0" encoding="utf-8"?>
<p:tagLst xmlns:p="http://schemas.openxmlformats.org/presentationml/2006/main">
  <p:tag name="AS_UNIQUEID" val="827"/>
</p:tagLst>
</file>

<file path=ppt/tags/tag64.xml><?xml version="1.0" encoding="utf-8"?>
<p:tagLst xmlns:p="http://schemas.openxmlformats.org/presentationml/2006/main">
  <p:tag name="AS_UNIQUEID" val="143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0.xml><?xml version="1.0" encoding="utf-8"?>
<p:tagLst xmlns:p="http://schemas.openxmlformats.org/presentationml/2006/main">
  <p:tag name="AS_UNIQUEID" val="828"/>
</p:tagLst>
</file>

<file path=ppt/tags/tag641.xml><?xml version="1.0" encoding="utf-8"?>
<p:tagLst xmlns:p="http://schemas.openxmlformats.org/presentationml/2006/main">
  <p:tag name="AS_UNIQUEID" val="829"/>
</p:tagLst>
</file>

<file path=ppt/tags/tag642.xml><?xml version="1.0" encoding="utf-8"?>
<p:tagLst xmlns:p="http://schemas.openxmlformats.org/presentationml/2006/main">
  <p:tag name="AS_UNIQUEID" val="830"/>
</p:tagLst>
</file>

<file path=ppt/tags/tag643.xml><?xml version="1.0" encoding="utf-8"?>
<p:tagLst xmlns:p="http://schemas.openxmlformats.org/presentationml/2006/main">
  <p:tag name="AS_UNIQUEID" val="831"/>
</p:tagLst>
</file>

<file path=ppt/tags/tag644.xml><?xml version="1.0" encoding="utf-8"?>
<p:tagLst xmlns:p="http://schemas.openxmlformats.org/presentationml/2006/main">
  <p:tag name="AS_UNIQUEID" val="832"/>
</p:tagLst>
</file>

<file path=ppt/tags/tag645.xml><?xml version="1.0" encoding="utf-8"?>
<p:tagLst xmlns:p="http://schemas.openxmlformats.org/presentationml/2006/main">
  <p:tag name="AS_UNIQUEID" val="833"/>
</p:tagLst>
</file>

<file path=ppt/tags/tag646.xml><?xml version="1.0" encoding="utf-8"?>
<p:tagLst xmlns:p="http://schemas.openxmlformats.org/presentationml/2006/main">
  <p:tag name="AS_UNIQUEID" val="834"/>
</p:tagLst>
</file>

<file path=ppt/tags/tag647.xml><?xml version="1.0" encoding="utf-8"?>
<p:tagLst xmlns:p="http://schemas.openxmlformats.org/presentationml/2006/main">
  <p:tag name="AS_UNIQUEID" val="835"/>
</p:tagLst>
</file>

<file path=ppt/tags/tag648.xml><?xml version="1.0" encoding="utf-8"?>
<p:tagLst xmlns:p="http://schemas.openxmlformats.org/presentationml/2006/main">
  <p:tag name="AS_UNIQUEID" val="836"/>
</p:tagLst>
</file>

<file path=ppt/tags/tag649.xml><?xml version="1.0" encoding="utf-8"?>
<p:tagLst xmlns:p="http://schemas.openxmlformats.org/presentationml/2006/main">
  <p:tag name="AS_UNIQUEID" val="837"/>
</p:tagLst>
</file>

<file path=ppt/tags/tag65.xml><?xml version="1.0" encoding="utf-8"?>
<p:tagLst xmlns:p="http://schemas.openxmlformats.org/presentationml/2006/main">
  <p:tag name="AS_UNIQUEID" val="143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0.xml><?xml version="1.0" encoding="utf-8"?>
<p:tagLst xmlns:p="http://schemas.openxmlformats.org/presentationml/2006/main">
  <p:tag name="AS_UNIQUEID" val="838"/>
</p:tagLst>
</file>

<file path=ppt/tags/tag651.xml><?xml version="1.0" encoding="utf-8"?>
<p:tagLst xmlns:p="http://schemas.openxmlformats.org/presentationml/2006/main">
  <p:tag name="AS_UNIQUEID" val="839"/>
</p:tagLst>
</file>

<file path=ppt/tags/tag652.xml><?xml version="1.0" encoding="utf-8"?>
<p:tagLst xmlns:p="http://schemas.openxmlformats.org/presentationml/2006/main">
  <p:tag name="AS_UNIQUEID" val="840"/>
</p:tagLst>
</file>

<file path=ppt/tags/tag653.xml><?xml version="1.0" encoding="utf-8"?>
<p:tagLst xmlns:p="http://schemas.openxmlformats.org/presentationml/2006/main">
  <p:tag name="AS_UNIQUEID" val="841"/>
</p:tagLst>
</file>

<file path=ppt/tags/tag654.xml><?xml version="1.0" encoding="utf-8"?>
<p:tagLst xmlns:p="http://schemas.openxmlformats.org/presentationml/2006/main">
  <p:tag name="AS_UNIQUEID" val="842"/>
</p:tagLst>
</file>

<file path=ppt/tags/tag655.xml><?xml version="1.0" encoding="utf-8"?>
<p:tagLst xmlns:p="http://schemas.openxmlformats.org/presentationml/2006/main">
  <p:tag name="AS_UNIQUEID" val="843"/>
</p:tagLst>
</file>

<file path=ppt/tags/tag656.xml><?xml version="1.0" encoding="utf-8"?>
<p:tagLst xmlns:p="http://schemas.openxmlformats.org/presentationml/2006/main">
  <p:tag name="AS_UNIQUEID" val="844"/>
</p:tagLst>
</file>

<file path=ppt/tags/tag657.xml><?xml version="1.0" encoding="utf-8"?>
<p:tagLst xmlns:p="http://schemas.openxmlformats.org/presentationml/2006/main">
  <p:tag name="AS_UNIQUEID" val="845"/>
</p:tagLst>
</file>

<file path=ppt/tags/tag658.xml><?xml version="1.0" encoding="utf-8"?>
<p:tagLst xmlns:p="http://schemas.openxmlformats.org/presentationml/2006/main">
  <p:tag name="AS_UNIQUEID" val="846"/>
</p:tagLst>
</file>

<file path=ppt/tags/tag659.xml><?xml version="1.0" encoding="utf-8"?>
<p:tagLst xmlns:p="http://schemas.openxmlformats.org/presentationml/2006/main">
  <p:tag name="AS_UNIQUEID" val="847"/>
</p:tagLst>
</file>

<file path=ppt/tags/tag66.xml><?xml version="1.0" encoding="utf-8"?>
<p:tagLst xmlns:p="http://schemas.openxmlformats.org/presentationml/2006/main">
  <p:tag name="AS_UNIQUEID" val="143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0.xml><?xml version="1.0" encoding="utf-8"?>
<p:tagLst xmlns:p="http://schemas.openxmlformats.org/presentationml/2006/main">
  <p:tag name="AS_UNIQUEID" val="848"/>
</p:tagLst>
</file>

<file path=ppt/tags/tag661.xml><?xml version="1.0" encoding="utf-8"?>
<p:tagLst xmlns:p="http://schemas.openxmlformats.org/presentationml/2006/main">
  <p:tag name="AS_UNIQUEID" val="849"/>
</p:tagLst>
</file>

<file path=ppt/tags/tag662.xml><?xml version="1.0" encoding="utf-8"?>
<p:tagLst xmlns:p="http://schemas.openxmlformats.org/presentationml/2006/main">
  <p:tag name="AS_UNIQUEID" val="850"/>
</p:tagLst>
</file>

<file path=ppt/tags/tag663.xml><?xml version="1.0" encoding="utf-8"?>
<p:tagLst xmlns:p="http://schemas.openxmlformats.org/presentationml/2006/main">
  <p:tag name="AS_UNIQUEID" val="851"/>
</p:tagLst>
</file>

<file path=ppt/tags/tag664.xml><?xml version="1.0" encoding="utf-8"?>
<p:tagLst xmlns:p="http://schemas.openxmlformats.org/presentationml/2006/main">
  <p:tag name="AS_UNIQUEID" val="852"/>
</p:tagLst>
</file>

<file path=ppt/tags/tag665.xml><?xml version="1.0" encoding="utf-8"?>
<p:tagLst xmlns:p="http://schemas.openxmlformats.org/presentationml/2006/main">
  <p:tag name="AS_UNIQUEID" val="853"/>
</p:tagLst>
</file>

<file path=ppt/tags/tag666.xml><?xml version="1.0" encoding="utf-8"?>
<p:tagLst xmlns:p="http://schemas.openxmlformats.org/presentationml/2006/main">
  <p:tag name="AS_UNIQUEID" val="854"/>
</p:tagLst>
</file>

<file path=ppt/tags/tag667.xml><?xml version="1.0" encoding="utf-8"?>
<p:tagLst xmlns:p="http://schemas.openxmlformats.org/presentationml/2006/main">
  <p:tag name="AS_UNIQUEID" val="855"/>
</p:tagLst>
</file>

<file path=ppt/tags/tag668.xml><?xml version="1.0" encoding="utf-8"?>
<p:tagLst xmlns:p="http://schemas.openxmlformats.org/presentationml/2006/main">
  <p:tag name="AS_UNIQUEID" val="856"/>
</p:tagLst>
</file>

<file path=ppt/tags/tag669.xml><?xml version="1.0" encoding="utf-8"?>
<p:tagLst xmlns:p="http://schemas.openxmlformats.org/presentationml/2006/main">
  <p:tag name="AS_UNIQUEID" val="857"/>
</p:tagLst>
</file>

<file path=ppt/tags/tag67.xml><?xml version="1.0" encoding="utf-8"?>
<p:tagLst xmlns:p="http://schemas.openxmlformats.org/presentationml/2006/main">
  <p:tag name="AS_UNIQUEID" val="143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0.xml><?xml version="1.0" encoding="utf-8"?>
<p:tagLst xmlns:p="http://schemas.openxmlformats.org/presentationml/2006/main">
  <p:tag name="AS_UNIQUEID" val="858"/>
</p:tagLst>
</file>

<file path=ppt/tags/tag671.xml><?xml version="1.0" encoding="utf-8"?>
<p:tagLst xmlns:p="http://schemas.openxmlformats.org/presentationml/2006/main">
  <p:tag name="AS_UNIQUEID" val="859"/>
</p:tagLst>
</file>

<file path=ppt/tags/tag672.xml><?xml version="1.0" encoding="utf-8"?>
<p:tagLst xmlns:p="http://schemas.openxmlformats.org/presentationml/2006/main">
  <p:tag name="AS_UNIQUEID" val="860"/>
</p:tagLst>
</file>

<file path=ppt/tags/tag673.xml><?xml version="1.0" encoding="utf-8"?>
<p:tagLst xmlns:p="http://schemas.openxmlformats.org/presentationml/2006/main">
  <p:tag name="AS_UNIQUEID" val="861"/>
</p:tagLst>
</file>

<file path=ppt/tags/tag674.xml><?xml version="1.0" encoding="utf-8"?>
<p:tagLst xmlns:p="http://schemas.openxmlformats.org/presentationml/2006/main">
  <p:tag name="AS_UNIQUEID" val="862"/>
</p:tagLst>
</file>

<file path=ppt/tags/tag675.xml><?xml version="1.0" encoding="utf-8"?>
<p:tagLst xmlns:p="http://schemas.openxmlformats.org/presentationml/2006/main">
  <p:tag name="AS_UNIQUEID" val="863"/>
</p:tagLst>
</file>

<file path=ppt/tags/tag676.xml><?xml version="1.0" encoding="utf-8"?>
<p:tagLst xmlns:p="http://schemas.openxmlformats.org/presentationml/2006/main">
  <p:tag name="AS_UNIQUEID" val="864"/>
</p:tagLst>
</file>

<file path=ppt/tags/tag677.xml><?xml version="1.0" encoding="utf-8"?>
<p:tagLst xmlns:p="http://schemas.openxmlformats.org/presentationml/2006/main">
  <p:tag name="AS_UNIQUEID" val="1720"/>
</p:tagLst>
</file>

<file path=ppt/tags/tag678.xml><?xml version="1.0" encoding="utf-8"?>
<p:tagLst xmlns:p="http://schemas.openxmlformats.org/presentationml/2006/main">
  <p:tag name="AS_UNIQUEID" val="866"/>
</p:tagLst>
</file>

<file path=ppt/tags/tag679.xml><?xml version="1.0" encoding="utf-8"?>
<p:tagLst xmlns:p="http://schemas.openxmlformats.org/presentationml/2006/main">
  <p:tag name="AS_UNIQUEID" val="867"/>
</p:tagLst>
</file>

<file path=ppt/tags/tag68.xml><?xml version="1.0" encoding="utf-8"?>
<p:tagLst xmlns:p="http://schemas.openxmlformats.org/presentationml/2006/main">
  <p:tag name="AS_UNIQUEID" val="1434"/>
</p:tagLst>
</file>

<file path=ppt/tags/tag680.xml><?xml version="1.0" encoding="utf-8"?>
<p:tagLst xmlns:p="http://schemas.openxmlformats.org/presentationml/2006/main">
  <p:tag name="AS_UNIQUEID" val="868"/>
</p:tagLst>
</file>

<file path=ppt/tags/tag681.xml><?xml version="1.0" encoding="utf-8"?>
<p:tagLst xmlns:p="http://schemas.openxmlformats.org/presentationml/2006/main">
  <p:tag name="AS_UNIQUEID" val="869"/>
</p:tagLst>
</file>

<file path=ppt/tags/tag682.xml><?xml version="1.0" encoding="utf-8"?>
<p:tagLst xmlns:p="http://schemas.openxmlformats.org/presentationml/2006/main">
  <p:tag name="AS_UNIQUEID" val="870"/>
</p:tagLst>
</file>

<file path=ppt/tags/tag683.xml><?xml version="1.0" encoding="utf-8"?>
<p:tagLst xmlns:p="http://schemas.openxmlformats.org/presentationml/2006/main">
  <p:tag name="AS_UNIQUEID" val="871"/>
</p:tagLst>
</file>

<file path=ppt/tags/tag684.xml><?xml version="1.0" encoding="utf-8"?>
<p:tagLst xmlns:p="http://schemas.openxmlformats.org/presentationml/2006/main">
  <p:tag name="AS_UNIQUEID" val="872"/>
</p:tagLst>
</file>

<file path=ppt/tags/tag685.xml><?xml version="1.0" encoding="utf-8"?>
<p:tagLst xmlns:p="http://schemas.openxmlformats.org/presentationml/2006/main">
  <p:tag name="AS_UNIQUEID" val="873"/>
</p:tagLst>
</file>

<file path=ppt/tags/tag686.xml><?xml version="1.0" encoding="utf-8"?>
<p:tagLst xmlns:p="http://schemas.openxmlformats.org/presentationml/2006/main">
  <p:tag name="AS_UNIQUEID" val="874"/>
</p:tagLst>
</file>

<file path=ppt/tags/tag687.xml><?xml version="1.0" encoding="utf-8"?>
<p:tagLst xmlns:p="http://schemas.openxmlformats.org/presentationml/2006/main">
  <p:tag name="AS_UNIQUEID" val="875"/>
</p:tagLst>
</file>

<file path=ppt/tags/tag688.xml><?xml version="1.0" encoding="utf-8"?>
<p:tagLst xmlns:p="http://schemas.openxmlformats.org/presentationml/2006/main">
  <p:tag name="AS_UNIQUEID" val="876"/>
</p:tagLst>
</file>

<file path=ppt/tags/tag689.xml><?xml version="1.0" encoding="utf-8"?>
<p:tagLst xmlns:p="http://schemas.openxmlformats.org/presentationml/2006/main">
  <p:tag name="AS_UNIQUEID" val="877"/>
</p:tagLst>
</file>

<file path=ppt/tags/tag69.xml><?xml version="1.0" encoding="utf-8"?>
<p:tagLst xmlns:p="http://schemas.openxmlformats.org/presentationml/2006/main">
  <p:tag name="AS_UNIQUEID" val="1435"/>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690.xml><?xml version="1.0" encoding="utf-8"?>
<p:tagLst xmlns:p="http://schemas.openxmlformats.org/presentationml/2006/main">
  <p:tag name="AS_UNIQUEID" val="878"/>
</p:tagLst>
</file>

<file path=ppt/tags/tag691.xml><?xml version="1.0" encoding="utf-8"?>
<p:tagLst xmlns:p="http://schemas.openxmlformats.org/presentationml/2006/main">
  <p:tag name="AS_UNIQUEID" val="879"/>
</p:tagLst>
</file>

<file path=ppt/tags/tag692.xml><?xml version="1.0" encoding="utf-8"?>
<p:tagLst xmlns:p="http://schemas.openxmlformats.org/presentationml/2006/main">
  <p:tag name="AS_UNIQUEID" val="880"/>
</p:tagLst>
</file>

<file path=ppt/tags/tag693.xml><?xml version="1.0" encoding="utf-8"?>
<p:tagLst xmlns:p="http://schemas.openxmlformats.org/presentationml/2006/main">
  <p:tag name="AS_UNIQUEID" val="881"/>
</p:tagLst>
</file>

<file path=ppt/tags/tag694.xml><?xml version="1.0" encoding="utf-8"?>
<p:tagLst xmlns:p="http://schemas.openxmlformats.org/presentationml/2006/main">
  <p:tag name="AS_UNIQUEID" val="882"/>
</p:tagLst>
</file>

<file path=ppt/tags/tag695.xml><?xml version="1.0" encoding="utf-8"?>
<p:tagLst xmlns:p="http://schemas.openxmlformats.org/presentationml/2006/main">
  <p:tag name="AS_UNIQUEID" val="883"/>
</p:tagLst>
</file>

<file path=ppt/tags/tag696.xml><?xml version="1.0" encoding="utf-8"?>
<p:tagLst xmlns:p="http://schemas.openxmlformats.org/presentationml/2006/main">
  <p:tag name="AS_UNIQUEID" val="884"/>
</p:tagLst>
</file>

<file path=ppt/tags/tag697.xml><?xml version="1.0" encoding="utf-8"?>
<p:tagLst xmlns:p="http://schemas.openxmlformats.org/presentationml/2006/main">
  <p:tag name="AS_UNIQUEID" val="885"/>
</p:tagLst>
</file>

<file path=ppt/tags/tag698.xml><?xml version="1.0" encoding="utf-8"?>
<p:tagLst xmlns:p="http://schemas.openxmlformats.org/presentationml/2006/main">
  <p:tag name="AS_UNIQUEID" val="886"/>
</p:tagLst>
</file>

<file path=ppt/tags/tag699.xml><?xml version="1.0" encoding="utf-8"?>
<p:tagLst xmlns:p="http://schemas.openxmlformats.org/presentationml/2006/main">
  <p:tag name="AS_UNIQUEID" val="887"/>
</p:tagLst>
</file>

<file path=ppt/tags/tag7.xml><?xml version="1.0" encoding="utf-8"?>
<p:tagLst xmlns:p="http://schemas.openxmlformats.org/presentationml/2006/main">
  <p:tag name="AS_UNIQUEID" val="1373"/>
</p:tagLst>
</file>

<file path=ppt/tags/tag70.xml><?xml version="1.0" encoding="utf-8"?>
<p:tagLst xmlns:p="http://schemas.openxmlformats.org/presentationml/2006/main">
  <p:tag name="AS_UNIQUEID" val="1436"/>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700.xml><?xml version="1.0" encoding="utf-8"?>
<p:tagLst xmlns:p="http://schemas.openxmlformats.org/presentationml/2006/main">
  <p:tag name="AS_UNIQUEID" val="888"/>
</p:tagLst>
</file>

<file path=ppt/tags/tag701.xml><?xml version="1.0" encoding="utf-8"?>
<p:tagLst xmlns:p="http://schemas.openxmlformats.org/presentationml/2006/main">
  <p:tag name="AS_UNIQUEID" val="889"/>
</p:tagLst>
</file>

<file path=ppt/tags/tag702.xml><?xml version="1.0" encoding="utf-8"?>
<p:tagLst xmlns:p="http://schemas.openxmlformats.org/presentationml/2006/main">
  <p:tag name="AS_UNIQUEID" val="890"/>
</p:tagLst>
</file>

<file path=ppt/tags/tag703.xml><?xml version="1.0" encoding="utf-8"?>
<p:tagLst xmlns:p="http://schemas.openxmlformats.org/presentationml/2006/main">
  <p:tag name="AS_UNIQUEID" val="891"/>
</p:tagLst>
</file>

<file path=ppt/tags/tag704.xml><?xml version="1.0" encoding="utf-8"?>
<p:tagLst xmlns:p="http://schemas.openxmlformats.org/presentationml/2006/main">
  <p:tag name="AS_UNIQUEID" val="892"/>
</p:tagLst>
</file>

<file path=ppt/tags/tag705.xml><?xml version="1.0" encoding="utf-8"?>
<p:tagLst xmlns:p="http://schemas.openxmlformats.org/presentationml/2006/main">
  <p:tag name="AS_UNIQUEID" val="893"/>
</p:tagLst>
</file>

<file path=ppt/tags/tag706.xml><?xml version="1.0" encoding="utf-8"?>
<p:tagLst xmlns:p="http://schemas.openxmlformats.org/presentationml/2006/main">
  <p:tag name="AS_UNIQUEID" val="894"/>
</p:tagLst>
</file>

<file path=ppt/tags/tag707.xml><?xml version="1.0" encoding="utf-8"?>
<p:tagLst xmlns:p="http://schemas.openxmlformats.org/presentationml/2006/main">
  <p:tag name="AS_UNIQUEID" val="895"/>
</p:tagLst>
</file>

<file path=ppt/tags/tag708.xml><?xml version="1.0" encoding="utf-8"?>
<p:tagLst xmlns:p="http://schemas.openxmlformats.org/presentationml/2006/main">
  <p:tag name="AS_UNIQUEID" val="896"/>
</p:tagLst>
</file>

<file path=ppt/tags/tag709.xml><?xml version="1.0" encoding="utf-8"?>
<p:tagLst xmlns:p="http://schemas.openxmlformats.org/presentationml/2006/main">
  <p:tag name="AS_UNIQUEID" val="897"/>
</p:tagLst>
</file>

<file path=ppt/tags/tag71.xml><?xml version="1.0" encoding="utf-8"?>
<p:tagLst xmlns:p="http://schemas.openxmlformats.org/presentationml/2006/main">
  <p:tag name="AS_UNIQUEID" val="143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10.xml><?xml version="1.0" encoding="utf-8"?>
<p:tagLst xmlns:p="http://schemas.openxmlformats.org/presentationml/2006/main">
  <p:tag name="AS_UNIQUEID" val="898"/>
</p:tagLst>
</file>

<file path=ppt/tags/tag711.xml><?xml version="1.0" encoding="utf-8"?>
<p:tagLst xmlns:p="http://schemas.openxmlformats.org/presentationml/2006/main">
  <p:tag name="AS_UNIQUEID" val="899"/>
</p:tagLst>
</file>

<file path=ppt/tags/tag712.xml><?xml version="1.0" encoding="utf-8"?>
<p:tagLst xmlns:p="http://schemas.openxmlformats.org/presentationml/2006/main">
  <p:tag name="AS_UNIQUEID" val="900"/>
</p:tagLst>
</file>

<file path=ppt/tags/tag713.xml><?xml version="1.0" encoding="utf-8"?>
<p:tagLst xmlns:p="http://schemas.openxmlformats.org/presentationml/2006/main">
  <p:tag name="AS_UNIQUEID" val="1721"/>
</p:tagLst>
</file>

<file path=ppt/tags/tag714.xml><?xml version="1.0" encoding="utf-8"?>
<p:tagLst xmlns:p="http://schemas.openxmlformats.org/presentationml/2006/main">
  <p:tag name="AS_UNIQUEID" val="903"/>
</p:tagLst>
</file>

<file path=ppt/tags/tag715.xml><?xml version="1.0" encoding="utf-8"?>
<p:tagLst xmlns:p="http://schemas.openxmlformats.org/presentationml/2006/main">
  <p:tag name="AS_UNIQUEID" val="904"/>
</p:tagLst>
</file>

<file path=ppt/tags/tag716.xml><?xml version="1.0" encoding="utf-8"?>
<p:tagLst xmlns:p="http://schemas.openxmlformats.org/presentationml/2006/main">
  <p:tag name="AS_UNIQUEID" val="905"/>
</p:tagLst>
</file>

<file path=ppt/tags/tag717.xml><?xml version="1.0" encoding="utf-8"?>
<p:tagLst xmlns:p="http://schemas.openxmlformats.org/presentationml/2006/main">
  <p:tag name="AS_UNIQUEID" val="906"/>
</p:tagLst>
</file>

<file path=ppt/tags/tag718.xml><?xml version="1.0" encoding="utf-8"?>
<p:tagLst xmlns:p="http://schemas.openxmlformats.org/presentationml/2006/main">
  <p:tag name="AS_UNIQUEID" val="907"/>
</p:tagLst>
</file>

<file path=ppt/tags/tag719.xml><?xml version="1.0" encoding="utf-8"?>
<p:tagLst xmlns:p="http://schemas.openxmlformats.org/presentationml/2006/main">
  <p:tag name="AS_UNIQUEID" val="908"/>
</p:tagLst>
</file>

<file path=ppt/tags/tag72.xml><?xml version="1.0" encoding="utf-8"?>
<p:tagLst xmlns:p="http://schemas.openxmlformats.org/presentationml/2006/main">
  <p:tag name="AS_UNIQUEID" val="143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20.xml><?xml version="1.0" encoding="utf-8"?>
<p:tagLst xmlns:p="http://schemas.openxmlformats.org/presentationml/2006/main">
  <p:tag name="AS_UNIQUEID" val="909"/>
</p:tagLst>
</file>

<file path=ppt/tags/tag721.xml><?xml version="1.0" encoding="utf-8"?>
<p:tagLst xmlns:p="http://schemas.openxmlformats.org/presentationml/2006/main">
  <p:tag name="AS_UNIQUEID" val="910"/>
</p:tagLst>
</file>

<file path=ppt/tags/tag722.xml><?xml version="1.0" encoding="utf-8"?>
<p:tagLst xmlns:p="http://schemas.openxmlformats.org/presentationml/2006/main">
  <p:tag name="AS_UNIQUEID" val="911"/>
</p:tagLst>
</file>

<file path=ppt/tags/tag723.xml><?xml version="1.0" encoding="utf-8"?>
<p:tagLst xmlns:p="http://schemas.openxmlformats.org/presentationml/2006/main">
  <p:tag name="AS_UNIQUEID" val="912"/>
</p:tagLst>
</file>

<file path=ppt/tags/tag724.xml><?xml version="1.0" encoding="utf-8"?>
<p:tagLst xmlns:p="http://schemas.openxmlformats.org/presentationml/2006/main">
  <p:tag name="AS_UNIQUEID" val="913"/>
</p:tagLst>
</file>

<file path=ppt/tags/tag725.xml><?xml version="1.0" encoding="utf-8"?>
<p:tagLst xmlns:p="http://schemas.openxmlformats.org/presentationml/2006/main">
  <p:tag name="AS_UNIQUEID" val="914"/>
</p:tagLst>
</file>

<file path=ppt/tags/tag726.xml><?xml version="1.0" encoding="utf-8"?>
<p:tagLst xmlns:p="http://schemas.openxmlformats.org/presentationml/2006/main">
  <p:tag name="AS_UNIQUEID" val="915"/>
</p:tagLst>
</file>

<file path=ppt/tags/tag727.xml><?xml version="1.0" encoding="utf-8"?>
<p:tagLst xmlns:p="http://schemas.openxmlformats.org/presentationml/2006/main">
  <p:tag name="AS_UNIQUEID" val="916"/>
</p:tagLst>
</file>

<file path=ppt/tags/tag728.xml><?xml version="1.0" encoding="utf-8"?>
<p:tagLst xmlns:p="http://schemas.openxmlformats.org/presentationml/2006/main">
  <p:tag name="AS_UNIQUEID" val="917"/>
</p:tagLst>
</file>

<file path=ppt/tags/tag729.xml><?xml version="1.0" encoding="utf-8"?>
<p:tagLst xmlns:p="http://schemas.openxmlformats.org/presentationml/2006/main">
  <p:tag name="AS_UNIQUEID" val="918"/>
</p:tagLst>
</file>

<file path=ppt/tags/tag73.xml><?xml version="1.0" encoding="utf-8"?>
<p:tagLst xmlns:p="http://schemas.openxmlformats.org/presentationml/2006/main">
  <p:tag name="AS_UNIQUEID" val="1439"/>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30.xml><?xml version="1.0" encoding="utf-8"?>
<p:tagLst xmlns:p="http://schemas.openxmlformats.org/presentationml/2006/main">
  <p:tag name="AS_UNIQUEID" val="919"/>
</p:tagLst>
</file>

<file path=ppt/tags/tag731.xml><?xml version="1.0" encoding="utf-8"?>
<p:tagLst xmlns:p="http://schemas.openxmlformats.org/presentationml/2006/main">
  <p:tag name="AS_UNIQUEID" val="920"/>
</p:tagLst>
</file>

<file path=ppt/tags/tag732.xml><?xml version="1.0" encoding="utf-8"?>
<p:tagLst xmlns:p="http://schemas.openxmlformats.org/presentationml/2006/main">
  <p:tag name="AS_UNIQUEID" val="1722"/>
</p:tagLst>
</file>

<file path=ppt/tags/tag733.xml><?xml version="1.0" encoding="utf-8"?>
<p:tagLst xmlns:p="http://schemas.openxmlformats.org/presentationml/2006/main">
  <p:tag name="AS_UNIQUEID" val="928"/>
  <p:tag name="KSO_WM_UNIT_PLACING_PICTURE_USER_VIEWPORT" val="{&quot;height&quot;:3861,&quot;width&quot;:3343}"/>
</p:tagLst>
</file>

<file path=ppt/tags/tag734.xml><?xml version="1.0" encoding="utf-8"?>
<p:tagLst xmlns:p="http://schemas.openxmlformats.org/presentationml/2006/main">
  <p:tag name="AS_UNIQUEID" val="929"/>
</p:tagLst>
</file>

<file path=ppt/tags/tag735.xml><?xml version="1.0" encoding="utf-8"?>
<p:tagLst xmlns:p="http://schemas.openxmlformats.org/presentationml/2006/main">
  <p:tag name="AS_UNIQUEID" val="930"/>
</p:tagLst>
</file>

<file path=ppt/tags/tag736.xml><?xml version="1.0" encoding="utf-8"?>
<p:tagLst xmlns:p="http://schemas.openxmlformats.org/presentationml/2006/main">
  <p:tag name="AS_UNIQUEID" val="931"/>
</p:tagLst>
</file>

<file path=ppt/tags/tag737.xml><?xml version="1.0" encoding="utf-8"?>
<p:tagLst xmlns:p="http://schemas.openxmlformats.org/presentationml/2006/main">
  <p:tag name="AS_UNIQUEID" val="932"/>
</p:tagLst>
</file>

<file path=ppt/tags/tag738.xml><?xml version="1.0" encoding="utf-8"?>
<p:tagLst xmlns:p="http://schemas.openxmlformats.org/presentationml/2006/main">
  <p:tag name="AS_UNIQUEID" val="933"/>
</p:tagLst>
</file>

<file path=ppt/tags/tag739.xml><?xml version="1.0" encoding="utf-8"?>
<p:tagLst xmlns:p="http://schemas.openxmlformats.org/presentationml/2006/main">
  <p:tag name="AS_UNIQUEID" val="934"/>
</p:tagLst>
</file>

<file path=ppt/tags/tag74.xml><?xml version="1.0" encoding="utf-8"?>
<p:tagLst xmlns:p="http://schemas.openxmlformats.org/presentationml/2006/main">
  <p:tag name="AS_UNIQUEID" val="1440"/>
</p:tagLst>
</file>

<file path=ppt/tags/tag740.xml><?xml version="1.0" encoding="utf-8"?>
<p:tagLst xmlns:p="http://schemas.openxmlformats.org/presentationml/2006/main">
  <p:tag name="AS_UNIQUEID" val="935"/>
</p:tagLst>
</file>

<file path=ppt/tags/tag741.xml><?xml version="1.0" encoding="utf-8"?>
<p:tagLst xmlns:p="http://schemas.openxmlformats.org/presentationml/2006/main">
  <p:tag name="AS_UNIQUEID" val="936"/>
</p:tagLst>
</file>

<file path=ppt/tags/tag742.xml><?xml version="1.0" encoding="utf-8"?>
<p:tagLst xmlns:p="http://schemas.openxmlformats.org/presentationml/2006/main">
  <p:tag name="AS_UNIQUEID" val="937"/>
</p:tagLst>
</file>

<file path=ppt/tags/tag743.xml><?xml version="1.0" encoding="utf-8"?>
<p:tagLst xmlns:p="http://schemas.openxmlformats.org/presentationml/2006/main">
  <p:tag name="AS_UNIQUEID" val="1723"/>
</p:tagLst>
</file>

<file path=ppt/tags/tag744.xml><?xml version="1.0" encoding="utf-8"?>
<p:tagLst xmlns:p="http://schemas.openxmlformats.org/presentationml/2006/main">
  <p:tag name="AS_UNIQUEID" val="939"/>
</p:tagLst>
</file>

<file path=ppt/tags/tag745.xml><?xml version="1.0" encoding="utf-8"?>
<p:tagLst xmlns:p="http://schemas.openxmlformats.org/presentationml/2006/main">
  <p:tag name="AS_UNIQUEID" val="940"/>
</p:tagLst>
</file>

<file path=ppt/tags/tag746.xml><?xml version="1.0" encoding="utf-8"?>
<p:tagLst xmlns:p="http://schemas.openxmlformats.org/presentationml/2006/main">
  <p:tag name="AS_UNIQUEID" val="941"/>
</p:tagLst>
</file>

<file path=ppt/tags/tag747.xml><?xml version="1.0" encoding="utf-8"?>
<p:tagLst xmlns:p="http://schemas.openxmlformats.org/presentationml/2006/main">
  <p:tag name="AS_UNIQUEID" val="942"/>
</p:tagLst>
</file>

<file path=ppt/tags/tag748.xml><?xml version="1.0" encoding="utf-8"?>
<p:tagLst xmlns:p="http://schemas.openxmlformats.org/presentationml/2006/main">
  <p:tag name="AS_UNIQUEID" val="943"/>
</p:tagLst>
</file>

<file path=ppt/tags/tag749.xml><?xml version="1.0" encoding="utf-8"?>
<p:tagLst xmlns:p="http://schemas.openxmlformats.org/presentationml/2006/main">
  <p:tag name="AS_UNIQUEID" val="944"/>
</p:tagLst>
</file>

<file path=ppt/tags/tag75.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50.xml><?xml version="1.0" encoding="utf-8"?>
<p:tagLst xmlns:p="http://schemas.openxmlformats.org/presentationml/2006/main">
  <p:tag name="AS_UNIQUEID" val="945"/>
</p:tagLst>
</file>

<file path=ppt/tags/tag751.xml><?xml version="1.0" encoding="utf-8"?>
<p:tagLst xmlns:p="http://schemas.openxmlformats.org/presentationml/2006/main">
  <p:tag name="AS_UNIQUEID" val="946"/>
</p:tagLst>
</file>

<file path=ppt/tags/tag752.xml><?xml version="1.0" encoding="utf-8"?>
<p:tagLst xmlns:p="http://schemas.openxmlformats.org/presentationml/2006/main">
  <p:tag name="AS_UNIQUEID" val="947"/>
</p:tagLst>
</file>

<file path=ppt/tags/tag753.xml><?xml version="1.0" encoding="utf-8"?>
<p:tagLst xmlns:p="http://schemas.openxmlformats.org/presentationml/2006/main">
  <p:tag name="AS_UNIQUEID" val="948"/>
</p:tagLst>
</file>

<file path=ppt/tags/tag754.xml><?xml version="1.0" encoding="utf-8"?>
<p:tagLst xmlns:p="http://schemas.openxmlformats.org/presentationml/2006/main">
  <p:tag name="AS_UNIQUEID" val="949"/>
</p:tagLst>
</file>

<file path=ppt/tags/tag755.xml><?xml version="1.0" encoding="utf-8"?>
<p:tagLst xmlns:p="http://schemas.openxmlformats.org/presentationml/2006/main">
  <p:tag name="AS_UNIQUEID" val="950"/>
</p:tagLst>
</file>

<file path=ppt/tags/tag756.xml><?xml version="1.0" encoding="utf-8"?>
<p:tagLst xmlns:p="http://schemas.openxmlformats.org/presentationml/2006/main">
  <p:tag name="AS_UNIQUEID" val="951"/>
</p:tagLst>
</file>

<file path=ppt/tags/tag757.xml><?xml version="1.0" encoding="utf-8"?>
<p:tagLst xmlns:p="http://schemas.openxmlformats.org/presentationml/2006/main">
  <p:tag name="AS_UNIQUEID" val="952"/>
</p:tagLst>
</file>

<file path=ppt/tags/tag758.xml><?xml version="1.0" encoding="utf-8"?>
<p:tagLst xmlns:p="http://schemas.openxmlformats.org/presentationml/2006/main">
  <p:tag name="AS_UNIQUEID" val="953"/>
</p:tagLst>
</file>

<file path=ppt/tags/tag759.xml><?xml version="1.0" encoding="utf-8"?>
<p:tagLst xmlns:p="http://schemas.openxmlformats.org/presentationml/2006/main">
  <p:tag name="AS_UNIQUEID" val="954"/>
</p:tagLst>
</file>

<file path=ppt/tags/tag76.xml><?xml version="1.0" encoding="utf-8"?>
<p:tagLst xmlns:p="http://schemas.openxmlformats.org/presentationml/2006/main">
  <p:tag name="AS_UNIQUEID" val="1441"/>
</p:tagLst>
</file>

<file path=ppt/tags/tag760.xml><?xml version="1.0" encoding="utf-8"?>
<p:tagLst xmlns:p="http://schemas.openxmlformats.org/presentationml/2006/main">
  <p:tag name="AS_UNIQUEID" val="955"/>
</p:tagLst>
</file>

<file path=ppt/tags/tag761.xml><?xml version="1.0" encoding="utf-8"?>
<p:tagLst xmlns:p="http://schemas.openxmlformats.org/presentationml/2006/main">
  <p:tag name="AS_UNIQUEID" val="956"/>
</p:tagLst>
</file>

<file path=ppt/tags/tag762.xml><?xml version="1.0" encoding="utf-8"?>
<p:tagLst xmlns:p="http://schemas.openxmlformats.org/presentationml/2006/main">
  <p:tag name="AS_UNIQUEID" val="957"/>
</p:tagLst>
</file>

<file path=ppt/tags/tag763.xml><?xml version="1.0" encoding="utf-8"?>
<p:tagLst xmlns:p="http://schemas.openxmlformats.org/presentationml/2006/main">
  <p:tag name="AS_UNIQUEID" val="958"/>
</p:tagLst>
</file>

<file path=ppt/tags/tag764.xml><?xml version="1.0" encoding="utf-8"?>
<p:tagLst xmlns:p="http://schemas.openxmlformats.org/presentationml/2006/main">
  <p:tag name="AS_UNIQUEID" val="959"/>
</p:tagLst>
</file>

<file path=ppt/tags/tag765.xml><?xml version="1.0" encoding="utf-8"?>
<p:tagLst xmlns:p="http://schemas.openxmlformats.org/presentationml/2006/main">
  <p:tag name="AS_UNIQUEID" val="960"/>
</p:tagLst>
</file>

<file path=ppt/tags/tag766.xml><?xml version="1.0" encoding="utf-8"?>
<p:tagLst xmlns:p="http://schemas.openxmlformats.org/presentationml/2006/main">
  <p:tag name="AS_UNIQUEID" val="961"/>
</p:tagLst>
</file>

<file path=ppt/tags/tag767.xml><?xml version="1.0" encoding="utf-8"?>
<p:tagLst xmlns:p="http://schemas.openxmlformats.org/presentationml/2006/main">
  <p:tag name="AS_UNIQUEID" val="962"/>
</p:tagLst>
</file>

<file path=ppt/tags/tag768.xml><?xml version="1.0" encoding="utf-8"?>
<p:tagLst xmlns:p="http://schemas.openxmlformats.org/presentationml/2006/main">
  <p:tag name="AS_UNIQUEID" val="963"/>
</p:tagLst>
</file>

<file path=ppt/tags/tag769.xml><?xml version="1.0" encoding="utf-8"?>
<p:tagLst xmlns:p="http://schemas.openxmlformats.org/presentationml/2006/main">
  <p:tag name="AS_UNIQUEID" val="964"/>
</p:tagLst>
</file>

<file path=ppt/tags/tag77.xml><?xml version="1.0" encoding="utf-8"?>
<p:tagLst xmlns:p="http://schemas.openxmlformats.org/presentationml/2006/main">
  <p:tag name="AS_UNIQUEID" val="1442"/>
</p:tagLst>
</file>

<file path=ppt/tags/tag770.xml><?xml version="1.0" encoding="utf-8"?>
<p:tagLst xmlns:p="http://schemas.openxmlformats.org/presentationml/2006/main">
  <p:tag name="AS_UNIQUEID" val="965"/>
</p:tagLst>
</file>

<file path=ppt/tags/tag771.xml><?xml version="1.0" encoding="utf-8"?>
<p:tagLst xmlns:p="http://schemas.openxmlformats.org/presentationml/2006/main">
  <p:tag name="AS_UNIQUEID" val="966"/>
</p:tagLst>
</file>

<file path=ppt/tags/tag772.xml><?xml version="1.0" encoding="utf-8"?>
<p:tagLst xmlns:p="http://schemas.openxmlformats.org/presentationml/2006/main">
  <p:tag name="AS_UNIQUEID" val="967"/>
</p:tagLst>
</file>

<file path=ppt/tags/tag773.xml><?xml version="1.0" encoding="utf-8"?>
<p:tagLst xmlns:p="http://schemas.openxmlformats.org/presentationml/2006/main">
  <p:tag name="AS_UNIQUEID" val="1724"/>
</p:tagLst>
</file>

<file path=ppt/tags/tag774.xml><?xml version="1.0" encoding="utf-8"?>
<p:tagLst xmlns:p="http://schemas.openxmlformats.org/presentationml/2006/main">
  <p:tag name="AS_UNIQUEID" val="969"/>
</p:tagLst>
</file>

<file path=ppt/tags/tag775.xml><?xml version="1.0" encoding="utf-8"?>
<p:tagLst xmlns:p="http://schemas.openxmlformats.org/presentationml/2006/main">
  <p:tag name="AS_UNIQUEID" val="970"/>
</p:tagLst>
</file>

<file path=ppt/tags/tag776.xml><?xml version="1.0" encoding="utf-8"?>
<p:tagLst xmlns:p="http://schemas.openxmlformats.org/presentationml/2006/main">
  <p:tag name="AS_UNIQUEID" val="1725"/>
</p:tagLst>
</file>

<file path=ppt/tags/tag777.xml><?xml version="1.0" encoding="utf-8"?>
<p:tagLst xmlns:p="http://schemas.openxmlformats.org/presentationml/2006/main">
  <p:tag name="AS_UNIQUEID" val="972"/>
</p:tagLst>
</file>

<file path=ppt/tags/tag778.xml><?xml version="1.0" encoding="utf-8"?>
<p:tagLst xmlns:p="http://schemas.openxmlformats.org/presentationml/2006/main">
  <p:tag name="AS_UNIQUEID" val="973"/>
</p:tagLst>
</file>

<file path=ppt/tags/tag779.xml><?xml version="1.0" encoding="utf-8"?>
<p:tagLst xmlns:p="http://schemas.openxmlformats.org/presentationml/2006/main">
  <p:tag name="AS_UNIQUEID" val="974"/>
</p:tagLst>
</file>

<file path=ppt/tags/tag78.xml><?xml version="1.0" encoding="utf-8"?>
<p:tagLst xmlns:p="http://schemas.openxmlformats.org/presentationml/2006/main">
  <p:tag name="AS_UNIQUEID" val="1443"/>
</p:tagLst>
</file>

<file path=ppt/tags/tag780.xml><?xml version="1.0" encoding="utf-8"?>
<p:tagLst xmlns:p="http://schemas.openxmlformats.org/presentationml/2006/main">
  <p:tag name="AS_UNIQUEID" val="975"/>
</p:tagLst>
</file>

<file path=ppt/tags/tag781.xml><?xml version="1.0" encoding="utf-8"?>
<p:tagLst xmlns:p="http://schemas.openxmlformats.org/presentationml/2006/main">
  <p:tag name="AS_UNIQUEID" val="976"/>
</p:tagLst>
</file>

<file path=ppt/tags/tag782.xml><?xml version="1.0" encoding="utf-8"?>
<p:tagLst xmlns:p="http://schemas.openxmlformats.org/presentationml/2006/main">
  <p:tag name="AS_UNIQUEID" val="977"/>
</p:tagLst>
</file>

<file path=ppt/tags/tag783.xml><?xml version="1.0" encoding="utf-8"?>
<p:tagLst xmlns:p="http://schemas.openxmlformats.org/presentationml/2006/main">
  <p:tag name="AS_UNIQUEID" val="978"/>
</p:tagLst>
</file>

<file path=ppt/tags/tag784.xml><?xml version="1.0" encoding="utf-8"?>
<p:tagLst xmlns:p="http://schemas.openxmlformats.org/presentationml/2006/main">
  <p:tag name="AS_UNIQUEID" val="979"/>
</p:tagLst>
</file>

<file path=ppt/tags/tag785.xml><?xml version="1.0" encoding="utf-8"?>
<p:tagLst xmlns:p="http://schemas.openxmlformats.org/presentationml/2006/main">
  <p:tag name="AS_UNIQUEID" val="980"/>
</p:tagLst>
</file>

<file path=ppt/tags/tag786.xml><?xml version="1.0" encoding="utf-8"?>
<p:tagLst xmlns:p="http://schemas.openxmlformats.org/presentationml/2006/main">
  <p:tag name="AS_UNIQUEID" val="981"/>
</p:tagLst>
</file>

<file path=ppt/tags/tag787.xml><?xml version="1.0" encoding="utf-8"?>
<p:tagLst xmlns:p="http://schemas.openxmlformats.org/presentationml/2006/main">
  <p:tag name="AS_UNIQUEID" val="982"/>
</p:tagLst>
</file>

<file path=ppt/tags/tag788.xml><?xml version="1.0" encoding="utf-8"?>
<p:tagLst xmlns:p="http://schemas.openxmlformats.org/presentationml/2006/main">
  <p:tag name="AS_UNIQUEID" val="983"/>
</p:tagLst>
</file>

<file path=ppt/tags/tag789.xml><?xml version="1.0" encoding="utf-8"?>
<p:tagLst xmlns:p="http://schemas.openxmlformats.org/presentationml/2006/main">
  <p:tag name="AS_UNIQUEID" val="984"/>
</p:tagLst>
</file>

<file path=ppt/tags/tag79.xml><?xml version="1.0" encoding="utf-8"?>
<p:tagLst xmlns:p="http://schemas.openxmlformats.org/presentationml/2006/main">
  <p:tag name="AS_UNIQUEID" val="1444"/>
</p:tagLst>
</file>

<file path=ppt/tags/tag790.xml><?xml version="1.0" encoding="utf-8"?>
<p:tagLst xmlns:p="http://schemas.openxmlformats.org/presentationml/2006/main">
  <p:tag name="AS_UNIQUEID" val="985"/>
</p:tagLst>
</file>

<file path=ppt/tags/tag791.xml><?xml version="1.0" encoding="utf-8"?>
<p:tagLst xmlns:p="http://schemas.openxmlformats.org/presentationml/2006/main">
  <p:tag name="AS_UNIQUEID" val="986"/>
</p:tagLst>
</file>

<file path=ppt/tags/tag792.xml><?xml version="1.0" encoding="utf-8"?>
<p:tagLst xmlns:p="http://schemas.openxmlformats.org/presentationml/2006/main">
  <p:tag name="AS_UNIQUEID" val="987"/>
</p:tagLst>
</file>

<file path=ppt/tags/tag793.xml><?xml version="1.0" encoding="utf-8"?>
<p:tagLst xmlns:p="http://schemas.openxmlformats.org/presentationml/2006/main">
  <p:tag name="AS_UNIQUEID" val="988"/>
</p:tagLst>
</file>

<file path=ppt/tags/tag794.xml><?xml version="1.0" encoding="utf-8"?>
<p:tagLst xmlns:p="http://schemas.openxmlformats.org/presentationml/2006/main">
  <p:tag name="AS_UNIQUEID" val="989"/>
</p:tagLst>
</file>

<file path=ppt/tags/tag795.xml><?xml version="1.0" encoding="utf-8"?>
<p:tagLst xmlns:p="http://schemas.openxmlformats.org/presentationml/2006/main">
  <p:tag name="AS_UNIQUEID" val="990"/>
</p:tagLst>
</file>

<file path=ppt/tags/tag796.xml><?xml version="1.0" encoding="utf-8"?>
<p:tagLst xmlns:p="http://schemas.openxmlformats.org/presentationml/2006/main">
  <p:tag name="AS_UNIQUEID" val="991"/>
</p:tagLst>
</file>

<file path=ppt/tags/tag797.xml><?xml version="1.0" encoding="utf-8"?>
<p:tagLst xmlns:p="http://schemas.openxmlformats.org/presentationml/2006/main">
  <p:tag name="AS_UNIQUEID" val="992"/>
</p:tagLst>
</file>

<file path=ppt/tags/tag798.xml><?xml version="1.0" encoding="utf-8"?>
<p:tagLst xmlns:p="http://schemas.openxmlformats.org/presentationml/2006/main">
  <p:tag name="AS_UNIQUEID" val="993"/>
</p:tagLst>
</file>

<file path=ppt/tags/tag799.xml><?xml version="1.0" encoding="utf-8"?>
<p:tagLst xmlns:p="http://schemas.openxmlformats.org/presentationml/2006/main">
  <p:tag name="AS_UNIQUEID" val="994"/>
</p:tagLst>
</file>

<file path=ppt/tags/tag8.xml><?xml version="1.0" encoding="utf-8"?>
<p:tagLst xmlns:p="http://schemas.openxmlformats.org/presentationml/2006/main">
  <p:tag name="AS_UNIQUEID" val="137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1445"/>
</p:tagLst>
</file>

<file path=ppt/tags/tag800.xml><?xml version="1.0" encoding="utf-8"?>
<p:tagLst xmlns:p="http://schemas.openxmlformats.org/presentationml/2006/main">
  <p:tag name="AS_UNIQUEID" val="995"/>
</p:tagLst>
</file>

<file path=ppt/tags/tag801.xml><?xml version="1.0" encoding="utf-8"?>
<p:tagLst xmlns:p="http://schemas.openxmlformats.org/presentationml/2006/main">
  <p:tag name="AS_UNIQUEID" val="996"/>
</p:tagLst>
</file>

<file path=ppt/tags/tag802.xml><?xml version="1.0" encoding="utf-8"?>
<p:tagLst xmlns:p="http://schemas.openxmlformats.org/presentationml/2006/main">
  <p:tag name="AS_UNIQUEID" val="997"/>
</p:tagLst>
</file>

<file path=ppt/tags/tag803.xml><?xml version="1.0" encoding="utf-8"?>
<p:tagLst xmlns:p="http://schemas.openxmlformats.org/presentationml/2006/main">
  <p:tag name="AS_UNIQUEID" val="998"/>
</p:tagLst>
</file>

<file path=ppt/tags/tag804.xml><?xml version="1.0" encoding="utf-8"?>
<p:tagLst xmlns:p="http://schemas.openxmlformats.org/presentationml/2006/main">
  <p:tag name="AS_UNIQUEID" val="999"/>
</p:tagLst>
</file>

<file path=ppt/tags/tag805.xml><?xml version="1.0" encoding="utf-8"?>
<p:tagLst xmlns:p="http://schemas.openxmlformats.org/presentationml/2006/main">
  <p:tag name="AS_UNIQUEID" val="1000"/>
</p:tagLst>
</file>

<file path=ppt/tags/tag806.xml><?xml version="1.0" encoding="utf-8"?>
<p:tagLst xmlns:p="http://schemas.openxmlformats.org/presentationml/2006/main">
  <p:tag name="AS_UNIQUEID" val="1001"/>
</p:tagLst>
</file>

<file path=ppt/tags/tag807.xml><?xml version="1.0" encoding="utf-8"?>
<p:tagLst xmlns:p="http://schemas.openxmlformats.org/presentationml/2006/main">
  <p:tag name="AS_UNIQUEID" val="1002"/>
</p:tagLst>
</file>

<file path=ppt/tags/tag808.xml><?xml version="1.0" encoding="utf-8"?>
<p:tagLst xmlns:p="http://schemas.openxmlformats.org/presentationml/2006/main">
  <p:tag name="AS_UNIQUEID" val="1003"/>
</p:tagLst>
</file>

<file path=ppt/tags/tag809.xml><?xml version="1.0" encoding="utf-8"?>
<p:tagLst xmlns:p="http://schemas.openxmlformats.org/presentationml/2006/main">
  <p:tag name="AS_UNIQUEID" val="1004"/>
</p:tagLst>
</file>

<file path=ppt/tags/tag81.xml><?xml version="1.0" encoding="utf-8"?>
<p:tagLst xmlns:p="http://schemas.openxmlformats.org/presentationml/2006/main">
  <p:tag name="AS_UNIQUEID" val="1446"/>
</p:tagLst>
</file>

<file path=ppt/tags/tag810.xml><?xml version="1.0" encoding="utf-8"?>
<p:tagLst xmlns:p="http://schemas.openxmlformats.org/presentationml/2006/main">
  <p:tag name="AS_UNIQUEID" val="1005"/>
</p:tagLst>
</file>

<file path=ppt/tags/tag811.xml><?xml version="1.0" encoding="utf-8"?>
<p:tagLst xmlns:p="http://schemas.openxmlformats.org/presentationml/2006/main">
  <p:tag name="AS_UNIQUEID" val="1006"/>
</p:tagLst>
</file>

<file path=ppt/tags/tag812.xml><?xml version="1.0" encoding="utf-8"?>
<p:tagLst xmlns:p="http://schemas.openxmlformats.org/presentationml/2006/main">
  <p:tag name="AS_UNIQUEID" val="1007"/>
</p:tagLst>
</file>

<file path=ppt/tags/tag813.xml><?xml version="1.0" encoding="utf-8"?>
<p:tagLst xmlns:p="http://schemas.openxmlformats.org/presentationml/2006/main">
  <p:tag name="AS_UNIQUEID" val="1726"/>
</p:tagLst>
</file>

<file path=ppt/tags/tag814.xml><?xml version="1.0" encoding="utf-8"?>
<p:tagLst xmlns:p="http://schemas.openxmlformats.org/presentationml/2006/main">
  <p:tag name="AS_UNIQUEID" val="1009"/>
</p:tagLst>
</file>

<file path=ppt/tags/tag815.xml><?xml version="1.0" encoding="utf-8"?>
<p:tagLst xmlns:p="http://schemas.openxmlformats.org/presentationml/2006/main">
  <p:tag name="AS_UNIQUEID" val="1010"/>
</p:tagLst>
</file>

<file path=ppt/tags/tag816.xml><?xml version="1.0" encoding="utf-8"?>
<p:tagLst xmlns:p="http://schemas.openxmlformats.org/presentationml/2006/main">
  <p:tag name="AS_UNIQUEID" val="1011"/>
</p:tagLst>
</file>

<file path=ppt/tags/tag817.xml><?xml version="1.0" encoding="utf-8"?>
<p:tagLst xmlns:p="http://schemas.openxmlformats.org/presentationml/2006/main">
  <p:tag name="AS_UNIQUEID" val="1012"/>
</p:tagLst>
</file>

<file path=ppt/tags/tag818.xml><?xml version="1.0" encoding="utf-8"?>
<p:tagLst xmlns:p="http://schemas.openxmlformats.org/presentationml/2006/main">
  <p:tag name="AS_UNIQUEID" val="1113"/>
</p:tagLst>
</file>

<file path=ppt/tags/tag819.xml><?xml version="1.0" encoding="utf-8"?>
<p:tagLst xmlns:p="http://schemas.openxmlformats.org/presentationml/2006/main">
  <p:tag name="AS_UNIQUEID" val="1115"/>
</p:tagLst>
</file>

<file path=ppt/tags/tag82.xml><?xml version="1.0" encoding="utf-8"?>
<p:tagLst xmlns:p="http://schemas.openxmlformats.org/presentationml/2006/main">
  <p:tag name="AS_UNIQUEID" val="1447"/>
</p:tagLst>
</file>

<file path=ppt/tags/tag820.xml><?xml version="1.0" encoding="utf-8"?>
<p:tagLst xmlns:p="http://schemas.openxmlformats.org/presentationml/2006/main">
  <p:tag name="AS_UNIQUEID" val="1116"/>
</p:tagLst>
</file>

<file path=ppt/tags/tag821.xml><?xml version="1.0" encoding="utf-8"?>
<p:tagLst xmlns:p="http://schemas.openxmlformats.org/presentationml/2006/main">
  <p:tag name="AS_UNIQUEID" val="1117"/>
</p:tagLst>
</file>

<file path=ppt/tags/tag822.xml><?xml version="1.0" encoding="utf-8"?>
<p:tagLst xmlns:p="http://schemas.openxmlformats.org/presentationml/2006/main">
  <p:tag name="AS_UNIQUEID" val="1118"/>
</p:tagLst>
</file>

<file path=ppt/tags/tag823.xml><?xml version="1.0" encoding="utf-8"?>
<p:tagLst xmlns:p="http://schemas.openxmlformats.org/presentationml/2006/main">
  <p:tag name="AS_UNIQUEID" val="1119"/>
</p:tagLst>
</file>

<file path=ppt/tags/tag824.xml><?xml version="1.0" encoding="utf-8"?>
<p:tagLst xmlns:p="http://schemas.openxmlformats.org/presentationml/2006/main">
  <p:tag name="AS_UNIQUEID" val="1120"/>
</p:tagLst>
</file>

<file path=ppt/tags/tag825.xml><?xml version="1.0" encoding="utf-8"?>
<p:tagLst xmlns:p="http://schemas.openxmlformats.org/presentationml/2006/main">
  <p:tag name="AS_UNIQUEID" val="1121"/>
</p:tagLst>
</file>

<file path=ppt/tags/tag826.xml><?xml version="1.0" encoding="utf-8"?>
<p:tagLst xmlns:p="http://schemas.openxmlformats.org/presentationml/2006/main">
  <p:tag name="AS_UNIQUEID" val="1122"/>
</p:tagLst>
</file>

<file path=ppt/tags/tag827.xml><?xml version="1.0" encoding="utf-8"?>
<p:tagLst xmlns:p="http://schemas.openxmlformats.org/presentationml/2006/main">
  <p:tag name="AS_UNIQUEID" val="1123"/>
</p:tagLst>
</file>

<file path=ppt/tags/tag828.xml><?xml version="1.0" encoding="utf-8"?>
<p:tagLst xmlns:p="http://schemas.openxmlformats.org/presentationml/2006/main">
  <p:tag name="AS_UNIQUEID" val="1124"/>
</p:tagLst>
</file>

<file path=ppt/tags/tag829.xml><?xml version="1.0" encoding="utf-8"?>
<p:tagLst xmlns:p="http://schemas.openxmlformats.org/presentationml/2006/main">
  <p:tag name="AS_UNIQUEID" val="1125"/>
</p:tagLst>
</file>

<file path=ppt/tags/tag83.xml><?xml version="1.0" encoding="utf-8"?>
<p:tagLst xmlns:p="http://schemas.openxmlformats.org/presentationml/2006/main">
  <p:tag name="AS_UNIQUEID" val="1448"/>
</p:tagLst>
</file>

<file path=ppt/tags/tag830.xml><?xml version="1.0" encoding="utf-8"?>
<p:tagLst xmlns:p="http://schemas.openxmlformats.org/presentationml/2006/main">
  <p:tag name="AS_UNIQUEID" val="1126"/>
</p:tagLst>
</file>

<file path=ppt/tags/tag831.xml><?xml version="1.0" encoding="utf-8"?>
<p:tagLst xmlns:p="http://schemas.openxmlformats.org/presentationml/2006/main">
  <p:tag name="AS_UNIQUEID" val="1127"/>
</p:tagLst>
</file>

<file path=ppt/tags/tag832.xml><?xml version="1.0" encoding="utf-8"?>
<p:tagLst xmlns:p="http://schemas.openxmlformats.org/presentationml/2006/main">
  <p:tag name="AS_UNIQUEID" val="1128"/>
</p:tagLst>
</file>

<file path=ppt/tags/tag833.xml><?xml version="1.0" encoding="utf-8"?>
<p:tagLst xmlns:p="http://schemas.openxmlformats.org/presentationml/2006/main">
  <p:tag name="AS_UNIQUEID" val="1129"/>
</p:tagLst>
</file>

<file path=ppt/tags/tag834.xml><?xml version="1.0" encoding="utf-8"?>
<p:tagLst xmlns:p="http://schemas.openxmlformats.org/presentationml/2006/main">
  <p:tag name="AS_UNIQUEID" val="1130"/>
</p:tagLst>
</file>

<file path=ppt/tags/tag835.xml><?xml version="1.0" encoding="utf-8"?>
<p:tagLst xmlns:p="http://schemas.openxmlformats.org/presentationml/2006/main">
  <p:tag name="AS_UNIQUEID" val="1131"/>
</p:tagLst>
</file>

<file path=ppt/tags/tag836.xml><?xml version="1.0" encoding="utf-8"?>
<p:tagLst xmlns:p="http://schemas.openxmlformats.org/presentationml/2006/main">
  <p:tag name="AS_UNIQUEID" val="1132"/>
</p:tagLst>
</file>

<file path=ppt/tags/tag837.xml><?xml version="1.0" encoding="utf-8"?>
<p:tagLst xmlns:p="http://schemas.openxmlformats.org/presentationml/2006/main">
  <p:tag name="AS_UNIQUEID" val="1133"/>
</p:tagLst>
</file>

<file path=ppt/tags/tag838.xml><?xml version="1.0" encoding="utf-8"?>
<p:tagLst xmlns:p="http://schemas.openxmlformats.org/presentationml/2006/main">
  <p:tag name="AS_UNIQUEID" val="1134"/>
</p:tagLst>
</file>

<file path=ppt/tags/tag839.xml><?xml version="1.0" encoding="utf-8"?>
<p:tagLst xmlns:p="http://schemas.openxmlformats.org/presentationml/2006/main">
  <p:tag name="AS_UNIQUEID" val="1135"/>
</p:tagLst>
</file>

<file path=ppt/tags/tag84.xml><?xml version="1.0" encoding="utf-8"?>
<p:tagLst xmlns:p="http://schemas.openxmlformats.org/presentationml/2006/main">
  <p:tag name="AS_UNIQUEID" val="1449"/>
</p:tagLst>
</file>

<file path=ppt/tags/tag840.xml><?xml version="1.0" encoding="utf-8"?>
<p:tagLst xmlns:p="http://schemas.openxmlformats.org/presentationml/2006/main">
  <p:tag name="AS_UNIQUEID" val="1136"/>
</p:tagLst>
</file>

<file path=ppt/tags/tag841.xml><?xml version="1.0" encoding="utf-8"?>
<p:tagLst xmlns:p="http://schemas.openxmlformats.org/presentationml/2006/main">
  <p:tag name="AS_UNIQUEID" val="1137"/>
</p:tagLst>
</file>

<file path=ppt/tags/tag842.xml><?xml version="1.0" encoding="utf-8"?>
<p:tagLst xmlns:p="http://schemas.openxmlformats.org/presentationml/2006/main">
  <p:tag name="AS_UNIQUEID" val="1138"/>
</p:tagLst>
</file>

<file path=ppt/tags/tag843.xml><?xml version="1.0" encoding="utf-8"?>
<p:tagLst xmlns:p="http://schemas.openxmlformats.org/presentationml/2006/main">
  <p:tag name="AS_UNIQUEID" val="1139"/>
</p:tagLst>
</file>

<file path=ppt/tags/tag844.xml><?xml version="1.0" encoding="utf-8"?>
<p:tagLst xmlns:p="http://schemas.openxmlformats.org/presentationml/2006/main">
  <p:tag name="AS_UNIQUEID" val="1140"/>
</p:tagLst>
</file>

<file path=ppt/tags/tag845.xml><?xml version="1.0" encoding="utf-8"?>
<p:tagLst xmlns:p="http://schemas.openxmlformats.org/presentationml/2006/main">
  <p:tag name="AS_UNIQUEID" val="1141"/>
</p:tagLst>
</file>

<file path=ppt/tags/tag846.xml><?xml version="1.0" encoding="utf-8"?>
<p:tagLst xmlns:p="http://schemas.openxmlformats.org/presentationml/2006/main">
  <p:tag name="AS_UNIQUEID" val="1142"/>
</p:tagLst>
</file>

<file path=ppt/tags/tag847.xml><?xml version="1.0" encoding="utf-8"?>
<p:tagLst xmlns:p="http://schemas.openxmlformats.org/presentationml/2006/main">
  <p:tag name="AS_UNIQUEID" val="1143"/>
</p:tagLst>
</file>

<file path=ppt/tags/tag848.xml><?xml version="1.0" encoding="utf-8"?>
<p:tagLst xmlns:p="http://schemas.openxmlformats.org/presentationml/2006/main">
  <p:tag name="AS_UNIQUEID" val="1144"/>
</p:tagLst>
</file>

<file path=ppt/tags/tag849.xml><?xml version="1.0" encoding="utf-8"?>
<p:tagLst xmlns:p="http://schemas.openxmlformats.org/presentationml/2006/main">
  <p:tag name="AS_UNIQUEID" val="1145"/>
</p:tagLst>
</file>

<file path=ppt/tags/tag85.xml><?xml version="1.0" encoding="utf-8"?>
<p:tagLst xmlns:p="http://schemas.openxmlformats.org/presentationml/2006/main">
  <p:tag name="AS_UNIQUEID" val="1450"/>
</p:tagLst>
</file>

<file path=ppt/tags/tag850.xml><?xml version="1.0" encoding="utf-8"?>
<p:tagLst xmlns:p="http://schemas.openxmlformats.org/presentationml/2006/main">
  <p:tag name="AS_UNIQUEID" val="1146"/>
</p:tagLst>
</file>

<file path=ppt/tags/tag851.xml><?xml version="1.0" encoding="utf-8"?>
<p:tagLst xmlns:p="http://schemas.openxmlformats.org/presentationml/2006/main">
  <p:tag name="AS_UNIQUEID" val="1147"/>
</p:tagLst>
</file>

<file path=ppt/tags/tag852.xml><?xml version="1.0" encoding="utf-8"?>
<p:tagLst xmlns:p="http://schemas.openxmlformats.org/presentationml/2006/main">
  <p:tag name="AS_UNIQUEID" val="1148"/>
</p:tagLst>
</file>

<file path=ppt/tags/tag853.xml><?xml version="1.0" encoding="utf-8"?>
<p:tagLst xmlns:p="http://schemas.openxmlformats.org/presentationml/2006/main">
  <p:tag name="AS_UNIQUEID" val="1149"/>
</p:tagLst>
</file>

<file path=ppt/tags/tag854.xml><?xml version="1.0" encoding="utf-8"?>
<p:tagLst xmlns:p="http://schemas.openxmlformats.org/presentationml/2006/main">
  <p:tag name="AS_UNIQUEID" val="1150"/>
</p:tagLst>
</file>

<file path=ppt/tags/tag855.xml><?xml version="1.0" encoding="utf-8"?>
<p:tagLst xmlns:p="http://schemas.openxmlformats.org/presentationml/2006/main">
  <p:tag name="AS_UNIQUEID" val="1151"/>
</p:tagLst>
</file>

<file path=ppt/tags/tag856.xml><?xml version="1.0" encoding="utf-8"?>
<p:tagLst xmlns:p="http://schemas.openxmlformats.org/presentationml/2006/main">
  <p:tag name="AS_UNIQUEID" val="1152"/>
</p:tagLst>
</file>

<file path=ppt/tags/tag857.xml><?xml version="1.0" encoding="utf-8"?>
<p:tagLst xmlns:p="http://schemas.openxmlformats.org/presentationml/2006/main">
  <p:tag name="AS_UNIQUEID" val="1153"/>
</p:tagLst>
</file>

<file path=ppt/tags/tag858.xml><?xml version="1.0" encoding="utf-8"?>
<p:tagLst xmlns:p="http://schemas.openxmlformats.org/presentationml/2006/main">
  <p:tag name="AS_UNIQUEID" val="1154"/>
</p:tagLst>
</file>

<file path=ppt/tags/tag859.xml><?xml version="1.0" encoding="utf-8"?>
<p:tagLst xmlns:p="http://schemas.openxmlformats.org/presentationml/2006/main">
  <p:tag name="AS_UNIQUEID" val="1155"/>
</p:tagLst>
</file>

<file path=ppt/tags/tag86.xml><?xml version="1.0" encoding="utf-8"?>
<p:tagLst xmlns:p="http://schemas.openxmlformats.org/presentationml/2006/main">
  <p:tag name="AS_UNIQUEID" val="1451"/>
</p:tagLst>
</file>

<file path=ppt/tags/tag860.xml><?xml version="1.0" encoding="utf-8"?>
<p:tagLst xmlns:p="http://schemas.openxmlformats.org/presentationml/2006/main">
  <p:tag name="AS_UNIQUEID" val="1156"/>
</p:tagLst>
</file>

<file path=ppt/tags/tag861.xml><?xml version="1.0" encoding="utf-8"?>
<p:tagLst xmlns:p="http://schemas.openxmlformats.org/presentationml/2006/main">
  <p:tag name="AS_UNIQUEID" val="1157"/>
</p:tagLst>
</file>

<file path=ppt/tags/tag862.xml><?xml version="1.0" encoding="utf-8"?>
<p:tagLst xmlns:p="http://schemas.openxmlformats.org/presentationml/2006/main">
  <p:tag name="AS_UNIQUEID" val="1158"/>
</p:tagLst>
</file>

<file path=ppt/tags/tag863.xml><?xml version="1.0" encoding="utf-8"?>
<p:tagLst xmlns:p="http://schemas.openxmlformats.org/presentationml/2006/main">
  <p:tag name="AS_UNIQUEID" val="1159"/>
</p:tagLst>
</file>

<file path=ppt/tags/tag864.xml><?xml version="1.0" encoding="utf-8"?>
<p:tagLst xmlns:p="http://schemas.openxmlformats.org/presentationml/2006/main">
  <p:tag name="AS_UNIQUEID" val="1160"/>
</p:tagLst>
</file>

<file path=ppt/tags/tag865.xml><?xml version="1.0" encoding="utf-8"?>
<p:tagLst xmlns:p="http://schemas.openxmlformats.org/presentationml/2006/main">
  <p:tag name="AS_UNIQUEID" val="1161"/>
</p:tagLst>
</file>

<file path=ppt/tags/tag866.xml><?xml version="1.0" encoding="utf-8"?>
<p:tagLst xmlns:p="http://schemas.openxmlformats.org/presentationml/2006/main">
  <p:tag name="AS_UNIQUEID" val="1162"/>
</p:tagLst>
</file>

<file path=ppt/tags/tag867.xml><?xml version="1.0" encoding="utf-8"?>
<p:tagLst xmlns:p="http://schemas.openxmlformats.org/presentationml/2006/main">
  <p:tag name="AS_UNIQUEID" val="1163"/>
</p:tagLst>
</file>

<file path=ppt/tags/tag868.xml><?xml version="1.0" encoding="utf-8"?>
<p:tagLst xmlns:p="http://schemas.openxmlformats.org/presentationml/2006/main">
  <p:tag name="AS_UNIQUEID" val="1164"/>
</p:tagLst>
</file>

<file path=ppt/tags/tag869.xml><?xml version="1.0" encoding="utf-8"?>
<p:tagLst xmlns:p="http://schemas.openxmlformats.org/presentationml/2006/main">
  <p:tag name="AS_UNIQUEID" val="1165"/>
</p:tagLst>
</file>

<file path=ppt/tags/tag87.xml><?xml version="1.0" encoding="utf-8"?>
<p:tagLst xmlns:p="http://schemas.openxmlformats.org/presentationml/2006/main">
  <p:tag name="AS_UNIQUEID" val="1452"/>
</p:tagLst>
</file>

<file path=ppt/tags/tag870.xml><?xml version="1.0" encoding="utf-8"?>
<p:tagLst xmlns:p="http://schemas.openxmlformats.org/presentationml/2006/main">
  <p:tag name="AS_UNIQUEID" val="1166"/>
</p:tagLst>
</file>

<file path=ppt/tags/tag871.xml><?xml version="1.0" encoding="utf-8"?>
<p:tagLst xmlns:p="http://schemas.openxmlformats.org/presentationml/2006/main">
  <p:tag name="AS_UNIQUEID" val="1167"/>
</p:tagLst>
</file>

<file path=ppt/tags/tag872.xml><?xml version="1.0" encoding="utf-8"?>
<p:tagLst xmlns:p="http://schemas.openxmlformats.org/presentationml/2006/main">
  <p:tag name="AS_UNIQUEID" val="1168"/>
</p:tagLst>
</file>

<file path=ppt/tags/tag873.xml><?xml version="1.0" encoding="utf-8"?>
<p:tagLst xmlns:p="http://schemas.openxmlformats.org/presentationml/2006/main">
  <p:tag name="AS_UNIQUEID" val="1169"/>
</p:tagLst>
</file>

<file path=ppt/tags/tag874.xml><?xml version="1.0" encoding="utf-8"?>
<p:tagLst xmlns:p="http://schemas.openxmlformats.org/presentationml/2006/main">
  <p:tag name="AS_UNIQUEID" val="1170"/>
</p:tagLst>
</file>

<file path=ppt/tags/tag875.xml><?xml version="1.0" encoding="utf-8"?>
<p:tagLst xmlns:p="http://schemas.openxmlformats.org/presentationml/2006/main">
  <p:tag name="AS_UNIQUEID" val="1171"/>
</p:tagLst>
</file>

<file path=ppt/tags/tag876.xml><?xml version="1.0" encoding="utf-8"?>
<p:tagLst xmlns:p="http://schemas.openxmlformats.org/presentationml/2006/main">
  <p:tag name="AS_UNIQUEID" val="1172"/>
</p:tagLst>
</file>

<file path=ppt/tags/tag877.xml><?xml version="1.0" encoding="utf-8"?>
<p:tagLst xmlns:p="http://schemas.openxmlformats.org/presentationml/2006/main">
  <p:tag name="AS_UNIQUEID" val="1173"/>
</p:tagLst>
</file>

<file path=ppt/tags/tag878.xml><?xml version="1.0" encoding="utf-8"?>
<p:tagLst xmlns:p="http://schemas.openxmlformats.org/presentationml/2006/main">
  <p:tag name="AS_UNIQUEID" val="1174"/>
</p:tagLst>
</file>

<file path=ppt/tags/tag879.xml><?xml version="1.0" encoding="utf-8"?>
<p:tagLst xmlns:p="http://schemas.openxmlformats.org/presentationml/2006/main">
  <p:tag name="AS_UNIQUEID" val="1175"/>
</p:tagLst>
</file>

<file path=ppt/tags/tag88.xml><?xml version="1.0" encoding="utf-8"?>
<p:tagLst xmlns:p="http://schemas.openxmlformats.org/presentationml/2006/main">
  <p:tag name="AS_UNIQUEID" val="1453"/>
</p:tagLst>
</file>

<file path=ppt/tags/tag880.xml><?xml version="1.0" encoding="utf-8"?>
<p:tagLst xmlns:p="http://schemas.openxmlformats.org/presentationml/2006/main">
  <p:tag name="AS_UNIQUEID" val="1176"/>
</p:tagLst>
</file>

<file path=ppt/tags/tag881.xml><?xml version="1.0" encoding="utf-8"?>
<p:tagLst xmlns:p="http://schemas.openxmlformats.org/presentationml/2006/main">
  <p:tag name="AS_UNIQUEID" val="1177"/>
</p:tagLst>
</file>

<file path=ppt/tags/tag882.xml><?xml version="1.0" encoding="utf-8"?>
<p:tagLst xmlns:p="http://schemas.openxmlformats.org/presentationml/2006/main">
  <p:tag name="AS_UNIQUEID" val="1178"/>
</p:tagLst>
</file>

<file path=ppt/tags/tag883.xml><?xml version="1.0" encoding="utf-8"?>
<p:tagLst xmlns:p="http://schemas.openxmlformats.org/presentationml/2006/main">
  <p:tag name="AS_UNIQUEID" val="1179"/>
</p:tagLst>
</file>

<file path=ppt/tags/tag884.xml><?xml version="1.0" encoding="utf-8"?>
<p:tagLst xmlns:p="http://schemas.openxmlformats.org/presentationml/2006/main">
  <p:tag name="AS_UNIQUEID" val="1180"/>
</p:tagLst>
</file>

<file path=ppt/tags/tag885.xml><?xml version="1.0" encoding="utf-8"?>
<p:tagLst xmlns:p="http://schemas.openxmlformats.org/presentationml/2006/main">
  <p:tag name="AS_UNIQUEID" val="1181"/>
</p:tagLst>
</file>

<file path=ppt/tags/tag886.xml><?xml version="1.0" encoding="utf-8"?>
<p:tagLst xmlns:p="http://schemas.openxmlformats.org/presentationml/2006/main">
  <p:tag name="AS_UNIQUEID" val="1182"/>
</p:tagLst>
</file>

<file path=ppt/tags/tag887.xml><?xml version="1.0" encoding="utf-8"?>
<p:tagLst xmlns:p="http://schemas.openxmlformats.org/presentationml/2006/main">
  <p:tag name="AS_UNIQUEID" val="1183"/>
</p:tagLst>
</file>

<file path=ppt/tags/tag888.xml><?xml version="1.0" encoding="utf-8"?>
<p:tagLst xmlns:p="http://schemas.openxmlformats.org/presentationml/2006/main">
  <p:tag name="AS_UNIQUEID" val="1184"/>
</p:tagLst>
</file>

<file path=ppt/tags/tag889.xml><?xml version="1.0" encoding="utf-8"?>
<p:tagLst xmlns:p="http://schemas.openxmlformats.org/presentationml/2006/main">
  <p:tag name="AS_UNIQUEID" val="1185"/>
</p:tagLst>
</file>

<file path=ppt/tags/tag89.xml><?xml version="1.0" encoding="utf-8"?>
<p:tagLst xmlns:p="http://schemas.openxmlformats.org/presentationml/2006/main">
  <p:tag name="AS_UNIQUEID" val="1454"/>
</p:tagLst>
</file>

<file path=ppt/tags/tag890.xml><?xml version="1.0" encoding="utf-8"?>
<p:tagLst xmlns:p="http://schemas.openxmlformats.org/presentationml/2006/main">
  <p:tag name="AS_UNIQUEID" val="1186"/>
</p:tagLst>
</file>

<file path=ppt/tags/tag891.xml><?xml version="1.0" encoding="utf-8"?>
<p:tagLst xmlns:p="http://schemas.openxmlformats.org/presentationml/2006/main">
  <p:tag name="AS_UNIQUEID" val="1187"/>
</p:tagLst>
</file>

<file path=ppt/tags/tag892.xml><?xml version="1.0" encoding="utf-8"?>
<p:tagLst xmlns:p="http://schemas.openxmlformats.org/presentationml/2006/main">
  <p:tag name="AS_UNIQUEID" val="1197"/>
</p:tagLst>
</file>

<file path=ppt/tags/tag893.xml><?xml version="1.0" encoding="utf-8"?>
<p:tagLst xmlns:p="http://schemas.openxmlformats.org/presentationml/2006/main">
  <p:tag name="AS_UNIQUEID" val="1198"/>
</p:tagLst>
</file>

<file path=ppt/tags/tag894.xml><?xml version="1.0" encoding="utf-8"?>
<p:tagLst xmlns:p="http://schemas.openxmlformats.org/presentationml/2006/main">
  <p:tag name="AS_UNIQUEID" val="1727"/>
</p:tagLst>
</file>

<file path=ppt/tags/tag895.xml><?xml version="1.0" encoding="utf-8"?>
<p:tagLst xmlns:p="http://schemas.openxmlformats.org/presentationml/2006/main">
  <p:tag name="AS_UNIQUEID" val="1203"/>
</p:tagLst>
</file>

<file path=ppt/tags/tag896.xml><?xml version="1.0" encoding="utf-8"?>
<p:tagLst xmlns:p="http://schemas.openxmlformats.org/presentationml/2006/main">
  <p:tag name="AS_UNIQUEID" val="1206"/>
</p:tagLst>
</file>

<file path=ppt/tags/tag897.xml><?xml version="1.0" encoding="utf-8"?>
<p:tagLst xmlns:p="http://schemas.openxmlformats.org/presentationml/2006/main">
  <p:tag name="AS_UNIQUEID" val="1207"/>
</p:tagLst>
</file>

<file path=ppt/tags/tag898.xml><?xml version="1.0" encoding="utf-8"?>
<p:tagLst xmlns:p="http://schemas.openxmlformats.org/presentationml/2006/main">
  <p:tag name="AS_UNIQUEID" val="1209"/>
</p:tagLst>
</file>

<file path=ppt/tags/tag899.xml><?xml version="1.0" encoding="utf-8"?>
<p:tagLst xmlns:p="http://schemas.openxmlformats.org/presentationml/2006/main">
  <p:tag name="AS_UNIQUEID" val="1210"/>
</p:tagLst>
</file>

<file path=ppt/tags/tag9.xml><?xml version="1.0" encoding="utf-8"?>
<p:tagLst xmlns:p="http://schemas.openxmlformats.org/presentationml/2006/main">
  <p:tag name="AS_UNIQUEID" val="137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1455"/>
</p:tagLst>
</file>

<file path=ppt/tags/tag900.xml><?xml version="1.0" encoding="utf-8"?>
<p:tagLst xmlns:p="http://schemas.openxmlformats.org/presentationml/2006/main">
  <p:tag name="AS_UNIQUEID" val="1211"/>
</p:tagLst>
</file>

<file path=ppt/tags/tag901.xml><?xml version="1.0" encoding="utf-8"?>
<p:tagLst xmlns:p="http://schemas.openxmlformats.org/presentationml/2006/main">
  <p:tag name="AS_UNIQUEID" val="1212"/>
</p:tagLst>
</file>

<file path=ppt/tags/tag902.xml><?xml version="1.0" encoding="utf-8"?>
<p:tagLst xmlns:p="http://schemas.openxmlformats.org/presentationml/2006/main">
  <p:tag name="AS_UNIQUEID" val="1213"/>
</p:tagLst>
</file>

<file path=ppt/tags/tag903.xml><?xml version="1.0" encoding="utf-8"?>
<p:tagLst xmlns:p="http://schemas.openxmlformats.org/presentationml/2006/main">
  <p:tag name="AS_UNIQUEID" val="1214"/>
</p:tagLst>
</file>

<file path=ppt/tags/tag904.xml><?xml version="1.0" encoding="utf-8"?>
<p:tagLst xmlns:p="http://schemas.openxmlformats.org/presentationml/2006/main">
  <p:tag name="AS_UNIQUEID" val="1215"/>
</p:tagLst>
</file>

<file path=ppt/tags/tag905.xml><?xml version="1.0" encoding="utf-8"?>
<p:tagLst xmlns:p="http://schemas.openxmlformats.org/presentationml/2006/main">
  <p:tag name="AS_UNIQUEID" val="1216"/>
</p:tagLst>
</file>

<file path=ppt/tags/tag906.xml><?xml version="1.0" encoding="utf-8"?>
<p:tagLst xmlns:p="http://schemas.openxmlformats.org/presentationml/2006/main">
  <p:tag name="AS_UNIQUEID" val="1217"/>
</p:tagLst>
</file>

<file path=ppt/tags/tag907.xml><?xml version="1.0" encoding="utf-8"?>
<p:tagLst xmlns:p="http://schemas.openxmlformats.org/presentationml/2006/main">
  <p:tag name="AS_UNIQUEID" val="1218"/>
</p:tagLst>
</file>

<file path=ppt/tags/tag908.xml><?xml version="1.0" encoding="utf-8"?>
<p:tagLst xmlns:p="http://schemas.openxmlformats.org/presentationml/2006/main">
  <p:tag name="AS_UNIQUEID" val="1219"/>
</p:tagLst>
</file>

<file path=ppt/tags/tag909.xml><?xml version="1.0" encoding="utf-8"?>
<p:tagLst xmlns:p="http://schemas.openxmlformats.org/presentationml/2006/main">
  <p:tag name="AS_UNIQUEID" val="1220"/>
</p:tagLst>
</file>

<file path=ppt/tags/tag91.xml><?xml version="1.0" encoding="utf-8"?>
<p:tagLst xmlns:p="http://schemas.openxmlformats.org/presentationml/2006/main">
  <p:tag name="AS_UNIQUEID" val="1456"/>
</p:tagLst>
</file>

<file path=ppt/tags/tag910.xml><?xml version="1.0" encoding="utf-8"?>
<p:tagLst xmlns:p="http://schemas.openxmlformats.org/presentationml/2006/main">
  <p:tag name="AS_UNIQUEID" val="1221"/>
</p:tagLst>
</file>

<file path=ppt/tags/tag911.xml><?xml version="1.0" encoding="utf-8"?>
<p:tagLst xmlns:p="http://schemas.openxmlformats.org/presentationml/2006/main">
  <p:tag name="AS_UNIQUEID" val="1222"/>
</p:tagLst>
</file>

<file path=ppt/tags/tag912.xml><?xml version="1.0" encoding="utf-8"?>
<p:tagLst xmlns:p="http://schemas.openxmlformats.org/presentationml/2006/main">
  <p:tag name="AS_UNIQUEID" val="1223"/>
</p:tagLst>
</file>

<file path=ppt/tags/tag913.xml><?xml version="1.0" encoding="utf-8"?>
<p:tagLst xmlns:p="http://schemas.openxmlformats.org/presentationml/2006/main">
  <p:tag name="AS_UNIQUEID" val="1224"/>
</p:tagLst>
</file>

<file path=ppt/tags/tag914.xml><?xml version="1.0" encoding="utf-8"?>
<p:tagLst xmlns:p="http://schemas.openxmlformats.org/presentationml/2006/main">
  <p:tag name="AS_UNIQUEID" val="1225"/>
</p:tagLst>
</file>

<file path=ppt/tags/tag915.xml><?xml version="1.0" encoding="utf-8"?>
<p:tagLst xmlns:p="http://schemas.openxmlformats.org/presentationml/2006/main">
  <p:tag name="AS_UNIQUEID" val="1226"/>
</p:tagLst>
</file>

<file path=ppt/tags/tag916.xml><?xml version="1.0" encoding="utf-8"?>
<p:tagLst xmlns:p="http://schemas.openxmlformats.org/presentationml/2006/main">
  <p:tag name="AS_UNIQUEID" val="1227"/>
</p:tagLst>
</file>

<file path=ppt/tags/tag917.xml><?xml version="1.0" encoding="utf-8"?>
<p:tagLst xmlns:p="http://schemas.openxmlformats.org/presentationml/2006/main">
  <p:tag name="AS_UNIQUEID" val="1228"/>
</p:tagLst>
</file>

<file path=ppt/tags/tag918.xml><?xml version="1.0" encoding="utf-8"?>
<p:tagLst xmlns:p="http://schemas.openxmlformats.org/presentationml/2006/main">
  <p:tag name="AS_UNIQUEID" val="1229"/>
</p:tagLst>
</file>

<file path=ppt/tags/tag919.xml><?xml version="1.0" encoding="utf-8"?>
<p:tagLst xmlns:p="http://schemas.openxmlformats.org/presentationml/2006/main">
  <p:tag name="AS_UNIQUEID" val="1230"/>
</p:tagLst>
</file>

<file path=ppt/tags/tag92.xml><?xml version="1.0" encoding="utf-8"?>
<p:tagLst xmlns:p="http://schemas.openxmlformats.org/presentationml/2006/main">
  <p:tag name="AS_UNIQUEID" val="1457"/>
</p:tagLst>
</file>

<file path=ppt/tags/tag920.xml><?xml version="1.0" encoding="utf-8"?>
<p:tagLst xmlns:p="http://schemas.openxmlformats.org/presentationml/2006/main">
  <p:tag name="AS_UNIQUEID" val="1231"/>
</p:tagLst>
</file>

<file path=ppt/tags/tag921.xml><?xml version="1.0" encoding="utf-8"?>
<p:tagLst xmlns:p="http://schemas.openxmlformats.org/presentationml/2006/main">
  <p:tag name="AS_UNIQUEID" val="1232"/>
</p:tagLst>
</file>

<file path=ppt/tags/tag922.xml><?xml version="1.0" encoding="utf-8"?>
<p:tagLst xmlns:p="http://schemas.openxmlformats.org/presentationml/2006/main">
  <p:tag name="AS_UNIQUEID" val="1233"/>
</p:tagLst>
</file>

<file path=ppt/tags/tag923.xml><?xml version="1.0" encoding="utf-8"?>
<p:tagLst xmlns:p="http://schemas.openxmlformats.org/presentationml/2006/main">
  <p:tag name="AS_UNIQUEID" val="1234"/>
</p:tagLst>
</file>

<file path=ppt/tags/tag924.xml><?xml version="1.0" encoding="utf-8"?>
<p:tagLst xmlns:p="http://schemas.openxmlformats.org/presentationml/2006/main">
  <p:tag name="AS_UNIQUEID" val="1235"/>
</p:tagLst>
</file>

<file path=ppt/tags/tag925.xml><?xml version="1.0" encoding="utf-8"?>
<p:tagLst xmlns:p="http://schemas.openxmlformats.org/presentationml/2006/main">
  <p:tag name="AS_UNIQUEID" val="1236"/>
</p:tagLst>
</file>

<file path=ppt/tags/tag926.xml><?xml version="1.0" encoding="utf-8"?>
<p:tagLst xmlns:p="http://schemas.openxmlformats.org/presentationml/2006/main">
  <p:tag name="AS_UNIQUEID" val="1237"/>
</p:tagLst>
</file>

<file path=ppt/tags/tag927.xml><?xml version="1.0" encoding="utf-8"?>
<p:tagLst xmlns:p="http://schemas.openxmlformats.org/presentationml/2006/main">
  <p:tag name="AS_UNIQUEID" val="1238"/>
</p:tagLst>
</file>

<file path=ppt/tags/tag928.xml><?xml version="1.0" encoding="utf-8"?>
<p:tagLst xmlns:p="http://schemas.openxmlformats.org/presentationml/2006/main">
  <p:tag name="AS_UNIQUEID" val="1239"/>
</p:tagLst>
</file>

<file path=ppt/tags/tag929.xml><?xml version="1.0" encoding="utf-8"?>
<p:tagLst xmlns:p="http://schemas.openxmlformats.org/presentationml/2006/main">
  <p:tag name="AS_UNIQUEID" val="1240"/>
</p:tagLst>
</file>

<file path=ppt/tags/tag93.xml><?xml version="1.0" encoding="utf-8"?>
<p:tagLst xmlns:p="http://schemas.openxmlformats.org/presentationml/2006/main">
  <p:tag name="AS_UNIQUEID" val="1458"/>
</p:tagLst>
</file>

<file path=ppt/tags/tag930.xml><?xml version="1.0" encoding="utf-8"?>
<p:tagLst xmlns:p="http://schemas.openxmlformats.org/presentationml/2006/main">
  <p:tag name="AS_UNIQUEID" val="1241"/>
</p:tagLst>
</file>

<file path=ppt/tags/tag931.xml><?xml version="1.0" encoding="utf-8"?>
<p:tagLst xmlns:p="http://schemas.openxmlformats.org/presentationml/2006/main">
  <p:tag name="AS_UNIQUEID" val="1242"/>
</p:tagLst>
</file>

<file path=ppt/tags/tag932.xml><?xml version="1.0" encoding="utf-8"?>
<p:tagLst xmlns:p="http://schemas.openxmlformats.org/presentationml/2006/main">
  <p:tag name="AS_UNIQUEID" val="1243"/>
</p:tagLst>
</file>

<file path=ppt/tags/tag933.xml><?xml version="1.0" encoding="utf-8"?>
<p:tagLst xmlns:p="http://schemas.openxmlformats.org/presentationml/2006/main">
  <p:tag name="AS_UNIQUEID" val="1244"/>
</p:tagLst>
</file>

<file path=ppt/tags/tag934.xml><?xml version="1.0" encoding="utf-8"?>
<p:tagLst xmlns:p="http://schemas.openxmlformats.org/presentationml/2006/main">
  <p:tag name="AS_UNIQUEID" val="1245"/>
</p:tagLst>
</file>

<file path=ppt/tags/tag935.xml><?xml version="1.0" encoding="utf-8"?>
<p:tagLst xmlns:p="http://schemas.openxmlformats.org/presentationml/2006/main">
  <p:tag name="AS_UNIQUEID" val="1246"/>
</p:tagLst>
</file>

<file path=ppt/tags/tag936.xml><?xml version="1.0" encoding="utf-8"?>
<p:tagLst xmlns:p="http://schemas.openxmlformats.org/presentationml/2006/main">
  <p:tag name="AS_UNIQUEID" val="1247"/>
</p:tagLst>
</file>

<file path=ppt/tags/tag937.xml><?xml version="1.0" encoding="utf-8"?>
<p:tagLst xmlns:p="http://schemas.openxmlformats.org/presentationml/2006/main">
  <p:tag name="AS_UNIQUEID" val="1248"/>
</p:tagLst>
</file>

<file path=ppt/tags/tag938.xml><?xml version="1.0" encoding="utf-8"?>
<p:tagLst xmlns:p="http://schemas.openxmlformats.org/presentationml/2006/main">
  <p:tag name="AS_UNIQUEID" val="1249"/>
</p:tagLst>
</file>

<file path=ppt/tags/tag939.xml><?xml version="1.0" encoding="utf-8"?>
<p:tagLst xmlns:p="http://schemas.openxmlformats.org/presentationml/2006/main">
  <p:tag name="AS_UNIQUEID" val="1250"/>
</p:tagLst>
</file>

<file path=ppt/tags/tag94.xml><?xml version="1.0" encoding="utf-8"?>
<p:tagLst xmlns:p="http://schemas.openxmlformats.org/presentationml/2006/main">
  <p:tag name="AS_UNIQUEID" val="1459"/>
</p:tagLst>
</file>

<file path=ppt/tags/tag940.xml><?xml version="1.0" encoding="utf-8"?>
<p:tagLst xmlns:p="http://schemas.openxmlformats.org/presentationml/2006/main">
  <p:tag name="AS_UNIQUEID" val="1251"/>
</p:tagLst>
</file>

<file path=ppt/tags/tag941.xml><?xml version="1.0" encoding="utf-8"?>
<p:tagLst xmlns:p="http://schemas.openxmlformats.org/presentationml/2006/main">
  <p:tag name="AS_UNIQUEID" val="1252"/>
</p:tagLst>
</file>

<file path=ppt/tags/tag942.xml><?xml version="1.0" encoding="utf-8"?>
<p:tagLst xmlns:p="http://schemas.openxmlformats.org/presentationml/2006/main">
  <p:tag name="AS_UNIQUEID" val="1253"/>
</p:tagLst>
</file>

<file path=ppt/tags/tag943.xml><?xml version="1.0" encoding="utf-8"?>
<p:tagLst xmlns:p="http://schemas.openxmlformats.org/presentationml/2006/main">
  <p:tag name="AS_UNIQUEID" val="1254"/>
</p:tagLst>
</file>

<file path=ppt/tags/tag944.xml><?xml version="1.0" encoding="utf-8"?>
<p:tagLst xmlns:p="http://schemas.openxmlformats.org/presentationml/2006/main">
  <p:tag name="AS_UNIQUEID" val="1255"/>
</p:tagLst>
</file>

<file path=ppt/tags/tag945.xml><?xml version="1.0" encoding="utf-8"?>
<p:tagLst xmlns:p="http://schemas.openxmlformats.org/presentationml/2006/main">
  <p:tag name="AS_UNIQUEID" val="1256"/>
</p:tagLst>
</file>

<file path=ppt/tags/tag946.xml><?xml version="1.0" encoding="utf-8"?>
<p:tagLst xmlns:p="http://schemas.openxmlformats.org/presentationml/2006/main">
  <p:tag name="AS_UNIQUEID" val="1257"/>
</p:tagLst>
</file>

<file path=ppt/tags/tag947.xml><?xml version="1.0" encoding="utf-8"?>
<p:tagLst xmlns:p="http://schemas.openxmlformats.org/presentationml/2006/main">
  <p:tag name="AS_UNIQUEID" val="1258"/>
</p:tagLst>
</file>

<file path=ppt/tags/tag948.xml><?xml version="1.0" encoding="utf-8"?>
<p:tagLst xmlns:p="http://schemas.openxmlformats.org/presentationml/2006/main">
  <p:tag name="AS_UNIQUEID" val="1259"/>
</p:tagLst>
</file>

<file path=ppt/tags/tag949.xml><?xml version="1.0" encoding="utf-8"?>
<p:tagLst xmlns:p="http://schemas.openxmlformats.org/presentationml/2006/main">
  <p:tag name="AS_UNIQUEID" val="1260"/>
</p:tagLst>
</file>

<file path=ppt/tags/tag95.xml><?xml version="1.0" encoding="utf-8"?>
<p:tagLst xmlns:p="http://schemas.openxmlformats.org/presentationml/2006/main">
  <p:tag name="AS_UNIQUEID" val="1460"/>
</p:tagLst>
</file>

<file path=ppt/tags/tag950.xml><?xml version="1.0" encoding="utf-8"?>
<p:tagLst xmlns:p="http://schemas.openxmlformats.org/presentationml/2006/main">
  <p:tag name="AS_UNIQUEID" val="1261"/>
</p:tagLst>
</file>

<file path=ppt/tags/tag951.xml><?xml version="1.0" encoding="utf-8"?>
<p:tagLst xmlns:p="http://schemas.openxmlformats.org/presentationml/2006/main">
  <p:tag name="AS_UNIQUEID" val="1262"/>
</p:tagLst>
</file>

<file path=ppt/tags/tag952.xml><?xml version="1.0" encoding="utf-8"?>
<p:tagLst xmlns:p="http://schemas.openxmlformats.org/presentationml/2006/main">
  <p:tag name="AS_UNIQUEID" val="1263"/>
</p:tagLst>
</file>

<file path=ppt/tags/tag953.xml><?xml version="1.0" encoding="utf-8"?>
<p:tagLst xmlns:p="http://schemas.openxmlformats.org/presentationml/2006/main">
  <p:tag name="AS_UNIQUEID" val="1264"/>
</p:tagLst>
</file>

<file path=ppt/tags/tag954.xml><?xml version="1.0" encoding="utf-8"?>
<p:tagLst xmlns:p="http://schemas.openxmlformats.org/presentationml/2006/main">
  <p:tag name="AS_UNIQUEID" val="1265"/>
</p:tagLst>
</file>

<file path=ppt/tags/tag955.xml><?xml version="1.0" encoding="utf-8"?>
<p:tagLst xmlns:p="http://schemas.openxmlformats.org/presentationml/2006/main">
  <p:tag name="AS_UNIQUEID" val="1266"/>
</p:tagLst>
</file>

<file path=ppt/tags/tag956.xml><?xml version="1.0" encoding="utf-8"?>
<p:tagLst xmlns:p="http://schemas.openxmlformats.org/presentationml/2006/main">
  <p:tag name="AS_UNIQUEID" val="1267"/>
</p:tagLst>
</file>

<file path=ppt/tags/tag957.xml><?xml version="1.0" encoding="utf-8"?>
<p:tagLst xmlns:p="http://schemas.openxmlformats.org/presentationml/2006/main">
  <p:tag name="AS_UNIQUEID" val="1268"/>
</p:tagLst>
</file>

<file path=ppt/tags/tag958.xml><?xml version="1.0" encoding="utf-8"?>
<p:tagLst xmlns:p="http://schemas.openxmlformats.org/presentationml/2006/main">
  <p:tag name="AS_UNIQUEID" val="1269"/>
</p:tagLst>
</file>

<file path=ppt/tags/tag959.xml><?xml version="1.0" encoding="utf-8"?>
<p:tagLst xmlns:p="http://schemas.openxmlformats.org/presentationml/2006/main">
  <p:tag name="AS_UNIQUEID" val="1270"/>
</p:tagLst>
</file>

<file path=ppt/tags/tag96.xml><?xml version="1.0" encoding="utf-8"?>
<p:tagLst xmlns:p="http://schemas.openxmlformats.org/presentationml/2006/main">
  <p:tag name="AS_UNIQUEID" val="1461"/>
</p:tagLst>
</file>

<file path=ppt/tags/tag960.xml><?xml version="1.0" encoding="utf-8"?>
<p:tagLst xmlns:p="http://schemas.openxmlformats.org/presentationml/2006/main">
  <p:tag name="AS_UNIQUEID" val="1271"/>
</p:tagLst>
</file>

<file path=ppt/tags/tag961.xml><?xml version="1.0" encoding="utf-8"?>
<p:tagLst xmlns:p="http://schemas.openxmlformats.org/presentationml/2006/main">
  <p:tag name="AS_UNIQUEID" val="1272"/>
</p:tagLst>
</file>

<file path=ppt/tags/tag962.xml><?xml version="1.0" encoding="utf-8"?>
<p:tagLst xmlns:p="http://schemas.openxmlformats.org/presentationml/2006/main">
  <p:tag name="AS_UNIQUEID" val="1273"/>
</p:tagLst>
</file>

<file path=ppt/tags/tag963.xml><?xml version="1.0" encoding="utf-8"?>
<p:tagLst xmlns:p="http://schemas.openxmlformats.org/presentationml/2006/main">
  <p:tag name="AS_UNIQUEID" val="1274"/>
</p:tagLst>
</file>

<file path=ppt/tags/tag964.xml><?xml version="1.0" encoding="utf-8"?>
<p:tagLst xmlns:p="http://schemas.openxmlformats.org/presentationml/2006/main">
  <p:tag name="AS_UNIQUEID" val="1275"/>
</p:tagLst>
</file>

<file path=ppt/tags/tag965.xml><?xml version="1.0" encoding="utf-8"?>
<p:tagLst xmlns:p="http://schemas.openxmlformats.org/presentationml/2006/main">
  <p:tag name="AS_UNIQUEID" val="1276"/>
</p:tagLst>
</file>

<file path=ppt/tags/tag966.xml><?xml version="1.0" encoding="utf-8"?>
<p:tagLst xmlns:p="http://schemas.openxmlformats.org/presentationml/2006/main">
  <p:tag name="AS_UNIQUEID" val="1277"/>
</p:tagLst>
</file>

<file path=ppt/tags/tag967.xml><?xml version="1.0" encoding="utf-8"?>
<p:tagLst xmlns:p="http://schemas.openxmlformats.org/presentationml/2006/main">
  <p:tag name="AS_UNIQUEID" val="1278"/>
</p:tagLst>
</file>

<file path=ppt/tags/tag968.xml><?xml version="1.0" encoding="utf-8"?>
<p:tagLst xmlns:p="http://schemas.openxmlformats.org/presentationml/2006/main">
  <p:tag name="AS_UNIQUEID" val="1279"/>
</p:tagLst>
</file>

<file path=ppt/tags/tag969.xml><?xml version="1.0" encoding="utf-8"?>
<p:tagLst xmlns:p="http://schemas.openxmlformats.org/presentationml/2006/main">
  <p:tag name="AS_UNIQUEID" val="1280"/>
</p:tagLst>
</file>

<file path=ppt/tags/tag97.xml><?xml version="1.0" encoding="utf-8"?>
<p:tagLst xmlns:p="http://schemas.openxmlformats.org/presentationml/2006/main">
  <p:tag name="AS_UNIQUEID" val="1462"/>
</p:tagLst>
</file>

<file path=ppt/tags/tag970.xml><?xml version="1.0" encoding="utf-8"?>
<p:tagLst xmlns:p="http://schemas.openxmlformats.org/presentationml/2006/main">
  <p:tag name="AS_UNIQUEID" val="1281"/>
</p:tagLst>
</file>

<file path=ppt/tags/tag971.xml><?xml version="1.0" encoding="utf-8"?>
<p:tagLst xmlns:p="http://schemas.openxmlformats.org/presentationml/2006/main">
  <p:tag name="AS_UNIQUEID" val="1282"/>
</p:tagLst>
</file>

<file path=ppt/tags/tag972.xml><?xml version="1.0" encoding="utf-8"?>
<p:tagLst xmlns:p="http://schemas.openxmlformats.org/presentationml/2006/main">
  <p:tag name="AS_UNIQUEID" val="1283"/>
</p:tagLst>
</file>

<file path=ppt/tags/tag973.xml><?xml version="1.0" encoding="utf-8"?>
<p:tagLst xmlns:p="http://schemas.openxmlformats.org/presentationml/2006/main">
  <p:tag name="AS_UNIQUEID" val="1284"/>
</p:tagLst>
</file>

<file path=ppt/tags/tag974.xml><?xml version="1.0" encoding="utf-8"?>
<p:tagLst xmlns:p="http://schemas.openxmlformats.org/presentationml/2006/main">
  <p:tag name="AS_UNIQUEID" val="1285"/>
</p:tagLst>
</file>

<file path=ppt/tags/tag975.xml><?xml version="1.0" encoding="utf-8"?>
<p:tagLst xmlns:p="http://schemas.openxmlformats.org/presentationml/2006/main">
  <p:tag name="AS_UNIQUEID" val="1286"/>
</p:tagLst>
</file>

<file path=ppt/tags/tag976.xml><?xml version="1.0" encoding="utf-8"?>
<p:tagLst xmlns:p="http://schemas.openxmlformats.org/presentationml/2006/main">
  <p:tag name="AS_UNIQUEID" val="1287"/>
</p:tagLst>
</file>

<file path=ppt/tags/tag977.xml><?xml version="1.0" encoding="utf-8"?>
<p:tagLst xmlns:p="http://schemas.openxmlformats.org/presentationml/2006/main">
  <p:tag name="AS_UNIQUEID" val="1288"/>
</p:tagLst>
</file>

<file path=ppt/tags/tag978.xml><?xml version="1.0" encoding="utf-8"?>
<p:tagLst xmlns:p="http://schemas.openxmlformats.org/presentationml/2006/main">
  <p:tag name="AS_UNIQUEID" val="1289"/>
</p:tagLst>
</file>

<file path=ppt/tags/tag979.xml><?xml version="1.0" encoding="utf-8"?>
<p:tagLst xmlns:p="http://schemas.openxmlformats.org/presentationml/2006/main">
  <p:tag name="AS_UNIQUEID" val="1290"/>
</p:tagLst>
</file>

<file path=ppt/tags/tag98.xml><?xml version="1.0" encoding="utf-8"?>
<p:tagLst xmlns:p="http://schemas.openxmlformats.org/presentationml/2006/main">
  <p:tag name="AS_UNIQUEID" val="1463"/>
</p:tagLst>
</file>

<file path=ppt/tags/tag980.xml><?xml version="1.0" encoding="utf-8"?>
<p:tagLst xmlns:p="http://schemas.openxmlformats.org/presentationml/2006/main">
  <p:tag name="AS_UNIQUEID" val="1291"/>
</p:tagLst>
</file>

<file path=ppt/tags/tag981.xml><?xml version="1.0" encoding="utf-8"?>
<p:tagLst xmlns:p="http://schemas.openxmlformats.org/presentationml/2006/main">
  <p:tag name="AS_UNIQUEID" val="1292"/>
</p:tagLst>
</file>

<file path=ppt/tags/tag982.xml><?xml version="1.0" encoding="utf-8"?>
<p:tagLst xmlns:p="http://schemas.openxmlformats.org/presentationml/2006/main">
  <p:tag name="AS_UNIQUEID" val="1293"/>
</p:tagLst>
</file>

<file path=ppt/tags/tag983.xml><?xml version="1.0" encoding="utf-8"?>
<p:tagLst xmlns:p="http://schemas.openxmlformats.org/presentationml/2006/main">
  <p:tag name="AS_UNIQUEID" val="1294"/>
</p:tagLst>
</file>

<file path=ppt/tags/tag984.xml><?xml version="1.0" encoding="utf-8"?>
<p:tagLst xmlns:p="http://schemas.openxmlformats.org/presentationml/2006/main">
  <p:tag name="AS_UNIQUEID" val="1295"/>
</p:tagLst>
</file>

<file path=ppt/tags/tag985.xml><?xml version="1.0" encoding="utf-8"?>
<p:tagLst xmlns:p="http://schemas.openxmlformats.org/presentationml/2006/main">
  <p:tag name="AS_UNIQUEID" val="1296"/>
</p:tagLst>
</file>

<file path=ppt/tags/tag986.xml><?xml version="1.0" encoding="utf-8"?>
<p:tagLst xmlns:p="http://schemas.openxmlformats.org/presentationml/2006/main">
  <p:tag name="AS_UNIQUEID" val="1297"/>
</p:tagLst>
</file>

<file path=ppt/tags/tag987.xml><?xml version="1.0" encoding="utf-8"?>
<p:tagLst xmlns:p="http://schemas.openxmlformats.org/presentationml/2006/main">
  <p:tag name="AS_UNIQUEID" val="1298"/>
</p:tagLst>
</file>

<file path=ppt/tags/tag988.xml><?xml version="1.0" encoding="utf-8"?>
<p:tagLst xmlns:p="http://schemas.openxmlformats.org/presentationml/2006/main">
  <p:tag name="AS_UNIQUEID" val="1299"/>
</p:tagLst>
</file>

<file path=ppt/tags/tag989.xml><?xml version="1.0" encoding="utf-8"?>
<p:tagLst xmlns:p="http://schemas.openxmlformats.org/presentationml/2006/main">
  <p:tag name="AS_UNIQUEID" val="1300"/>
</p:tagLst>
</file>

<file path=ppt/tags/tag99.xml><?xml version="1.0" encoding="utf-8"?>
<p:tagLst xmlns:p="http://schemas.openxmlformats.org/presentationml/2006/main">
  <p:tag name="AS_UNIQUEID" val="1464"/>
</p:tagLst>
</file>

<file path=ppt/tags/tag990.xml><?xml version="1.0" encoding="utf-8"?>
<p:tagLst xmlns:p="http://schemas.openxmlformats.org/presentationml/2006/main">
  <p:tag name="AS_UNIQUEID" val="1302"/>
</p:tagLst>
</file>

<file path=ppt/tags/tag991.xml><?xml version="1.0" encoding="utf-8"?>
<p:tagLst xmlns:p="http://schemas.openxmlformats.org/presentationml/2006/main">
  <p:tag name="AS_UNIQUEID" val="1303"/>
</p:tagLst>
</file>

<file path=ppt/tags/tag992.xml><?xml version="1.0" encoding="utf-8"?>
<p:tagLst xmlns:p="http://schemas.openxmlformats.org/presentationml/2006/main">
  <p:tag name="AS_UNIQUEID" val="1304"/>
</p:tagLst>
</file>

<file path=ppt/tags/tag993.xml><?xml version="1.0" encoding="utf-8"?>
<p:tagLst xmlns:p="http://schemas.openxmlformats.org/presentationml/2006/main">
  <p:tag name="AS_UNIQUEID" val="1305"/>
</p:tagLst>
</file>

<file path=ppt/tags/tag994.xml><?xml version="1.0" encoding="utf-8"?>
<p:tagLst xmlns:p="http://schemas.openxmlformats.org/presentationml/2006/main">
  <p:tag name="AS_UNIQUEID" val="1306"/>
</p:tagLst>
</file>

<file path=ppt/tags/tag995.xml><?xml version="1.0" encoding="utf-8"?>
<p:tagLst xmlns:p="http://schemas.openxmlformats.org/presentationml/2006/main">
  <p:tag name="AS_UNIQUEID" val="1307"/>
</p:tagLst>
</file>

<file path=ppt/tags/tag996.xml><?xml version="1.0" encoding="utf-8"?>
<p:tagLst xmlns:p="http://schemas.openxmlformats.org/presentationml/2006/main">
  <p:tag name="AS_UNIQUEID" val="1308"/>
</p:tagLst>
</file>

<file path=ppt/tags/tag997.xml><?xml version="1.0" encoding="utf-8"?>
<p:tagLst xmlns:p="http://schemas.openxmlformats.org/presentationml/2006/main">
  <p:tag name="AS_UNIQUEID" val="1309"/>
</p:tagLst>
</file>

<file path=ppt/tags/tag998.xml><?xml version="1.0" encoding="utf-8"?>
<p:tagLst xmlns:p="http://schemas.openxmlformats.org/presentationml/2006/main">
  <p:tag name="AS_UNIQUEID" val="1310"/>
</p:tagLst>
</file>

<file path=ppt/tags/tag999.xml><?xml version="1.0" encoding="utf-8"?>
<p:tagLst xmlns:p="http://schemas.openxmlformats.org/presentationml/2006/main">
  <p:tag name="AS_UNIQUEID" val="1311"/>
</p:tagLst>
</file>

<file path=ppt/theme/theme1.xml><?xml version="1.0" encoding="utf-8"?>
<a:theme xmlns:r="http://schemas.openxmlformats.org/officeDocument/2006/relationships"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古瓶荷花">
  <a:themeElements>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fontScheme name="古瓶荷花">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333</Paragraphs>
  <Slides>23</Slides>
  <Notes>2</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23</vt:i4>
      </vt:variant>
    </vt:vector>
  </HeadingPairs>
  <TitlesOfParts>
    <vt:vector baseType="lpstr" size="39">
      <vt:lpstr>Arial</vt:lpstr>
      <vt:lpstr>微软雅黑</vt:lpstr>
      <vt:lpstr>Wingdings</vt:lpstr>
      <vt:lpstr>宋体</vt:lpstr>
      <vt:lpstr>等线 Light</vt:lpstr>
      <vt:lpstr>等线</vt:lpstr>
      <vt:lpstr>Calibri Light</vt:lpstr>
      <vt:lpstr>Calibri</vt:lpstr>
      <vt:lpstr>华康布丁体W12</vt:lpstr>
      <vt:lpstr>黑体</vt:lpstr>
      <vt:lpstr>楷体</vt:lpstr>
      <vt:lpstr>Times New Roman</vt:lpstr>
      <vt:lpstr>幼圆</vt:lpstr>
      <vt:lpstr>华文新魏</vt:lpstr>
      <vt:lpstr>楷体_GB2312</vt:lpstr>
      <vt:lpstr>Office 主题​​</vt:lpstr>
      <vt:lpstr>PowerPoint Presentation</vt:lpstr>
      <vt:lpstr>一、萨顿的假说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2023-02-02T15:58:16.408</cp:lastPrinted>
  <dcterms:created xsi:type="dcterms:W3CDTF">2023-02-02T15:58:16Z</dcterms:created>
  <dcterms:modified xsi:type="dcterms:W3CDTF">2023-02-02T07:58:18Z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