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colors6.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drawing6.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layout6.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diagrams/quickStyle6.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840" r:id="rId3"/>
    <p:sldId id="844" r:id="rId4"/>
    <p:sldId id="846" r:id="rId5"/>
    <p:sldId id="926" r:id="rId6"/>
    <p:sldId id="927" r:id="rId7"/>
    <p:sldId id="847" r:id="rId8"/>
    <p:sldId id="848" r:id="rId9"/>
    <p:sldId id="885" r:id="rId10"/>
    <p:sldId id="886" r:id="rId12"/>
    <p:sldId id="887" r:id="rId13"/>
    <p:sldId id="888" r:id="rId14"/>
    <p:sldId id="889" r:id="rId15"/>
    <p:sldId id="890" r:id="rId16"/>
    <p:sldId id="891" r:id="rId17"/>
    <p:sldId id="875" r:id="rId18"/>
    <p:sldId id="895" r:id="rId19"/>
    <p:sldId id="947" r:id="rId20"/>
    <p:sldId id="964" r:id="rId21"/>
    <p:sldId id="1001" r:id="rId22"/>
    <p:sldId id="1002" r:id="rId23"/>
    <p:sldId id="1003" r:id="rId24"/>
    <p:sldId id="1004" r:id="rId25"/>
    <p:sldId id="1012" r:id="rId26"/>
    <p:sldId id="1005" r:id="rId27"/>
    <p:sldId id="1014" r:id="rId28"/>
    <p:sldId id="1008" r:id="rId29"/>
    <p:sldId id="1035" r:id="rId30"/>
    <p:sldId id="1037" r:id="rId31"/>
    <p:sldId id="1044" r:id="rId32"/>
    <p:sldId id="1033" r:id="rId33"/>
    <p:sldId id="1034" r:id="rId34"/>
  </p:sldIdLst>
  <p:sldSz cx="9144000" cy="6858000" type="screen4x3"/>
  <p:notesSz cx="6858000" cy="9144000"/>
  <p:custDataLst>
    <p:tags r:id="rId38"/>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000FF"/>
    <a:srgbClr val="FF0000"/>
    <a:srgbClr val="FF66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8" Type="http://schemas.openxmlformats.org/officeDocument/2006/relationships/tags" Target="tags/tag1.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notesMaster" Target="notesMasters/notesMaster1.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B0136349-6553-4F0A-BC63-0B404A6F1AC3}" type="doc">
      <dgm:prSet loTypeId="urn:microsoft.com/office/officeart/2005/8/layout/radial6" loCatId="cycle" qsTypeId="urn:microsoft.com/office/officeart/2005/8/quickstyle/3d2#1" qsCatId="3D" csTypeId="urn:microsoft.com/office/officeart/2005/8/colors/colorful1#2" csCatId="colorful" phldr="1"/>
      <dgm:spPr/>
      <dgm:t>
        <a:bodyPr/>
        <a:lstStyle/>
        <a:p>
          <a:endParaRPr lang="zh-CN" altLang="en-US"/>
        </a:p>
      </dgm:t>
    </dgm:pt>
    <dgm:pt modelId="{32BDCDCB-B891-4ACA-855C-31DA7E6BACBB}">
      <dgm:prSet phldrT="[文本]"/>
      <dgm:spPr/>
      <dgm:t>
        <a:bodyPr/>
        <a:lstStyle/>
        <a:p>
          <a:r>
            <a:rPr lang="zh-CN" altLang="en-US" b="1" dirty="0">
              <a:solidFill>
                <a:srgbClr val="FF0000"/>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物理核心素养</a:t>
          </a:r>
        </a:p>
      </dgm:t>
    </dgm:pt>
    <dgm:pt modelId="{EAA611FB-9438-495E-ACB1-E71F79AA76C6}" cxnId="{565DC09F-4E16-4431-89E6-CC0A9CE832CF}" type="parTrans">
      <dgm:prSet/>
      <dgm:spPr/>
      <dgm:t>
        <a:bodyPr/>
        <a:lstStyle/>
        <a:p>
          <a:endParaRPr lang="zh-CN" altLang="en-US" b="1">
            <a:solidFill>
              <a:schemeClr val="tx1"/>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552AF863-E2DC-49C7-AB51-230B810BE30C}" cxnId="{565DC09F-4E16-4431-89E6-CC0A9CE832CF}" type="sibTrans">
      <dgm:prSet/>
      <dgm:spPr/>
      <dgm:t>
        <a:bodyPr/>
        <a:lstStyle/>
        <a:p>
          <a:endParaRPr lang="zh-CN" altLang="en-US" b="1">
            <a:solidFill>
              <a:schemeClr val="tx1"/>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6411A82F-4271-4B30-8366-9DAFF899F442}">
      <dgm:prSet phldrT="[文本]" custT="1"/>
      <dgm:spPr/>
      <dgm:t>
        <a:bodyPr/>
        <a:lstStyle/>
        <a:p>
          <a:pPr>
            <a:lnSpc>
              <a:spcPct val="80000"/>
            </a:lnSpc>
            <a:spcAft>
              <a:spcPts val="0"/>
            </a:spcAft>
          </a:pPr>
          <a:r>
            <a:rPr lang="zh-CN" altLang="en-US" sz="2400" b="1" dirty="0">
              <a:solidFill>
                <a:srgbClr val="FF0000"/>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物理</a:t>
          </a:r>
          <a:endParaRPr lang="en-US" altLang="zh-CN" sz="2400" b="1" dirty="0">
            <a:solidFill>
              <a:srgbClr val="FF0000"/>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a:p>
          <a:pPr>
            <a:lnSpc>
              <a:spcPct val="80000"/>
            </a:lnSpc>
            <a:spcAft>
              <a:spcPts val="0"/>
            </a:spcAft>
          </a:pPr>
          <a:r>
            <a:rPr lang="zh-CN" altLang="en-US" sz="2400" b="1" dirty="0">
              <a:solidFill>
                <a:srgbClr val="FF0000"/>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观念</a:t>
          </a:r>
        </a:p>
      </dgm:t>
    </dgm:pt>
    <dgm:pt modelId="{12314325-7D7F-4D67-A34E-9FAE0C41E869}" cxnId="{AE88D462-FA56-46FC-A03C-489EDA00D47F}" type="parTrans">
      <dgm:prSet/>
      <dgm:spPr/>
      <dgm:t>
        <a:bodyPr/>
        <a:lstStyle/>
        <a:p>
          <a:endParaRPr lang="zh-CN" altLang="en-US" b="1">
            <a:solidFill>
              <a:schemeClr val="tx1"/>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AE324638-9887-4BAA-A1C1-DA2AC517004B}" cxnId="{AE88D462-FA56-46FC-A03C-489EDA00D47F}" type="sibTrans">
      <dgm:prSet/>
      <dgm:spPr/>
      <dgm:t>
        <a:bodyPr/>
        <a:lstStyle/>
        <a:p>
          <a:endParaRPr lang="zh-CN" altLang="en-US" b="1">
            <a:solidFill>
              <a:schemeClr val="tx1"/>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744C34EC-6AF4-4E92-95F2-9DB76634E84B}">
      <dgm:prSet phldrT="[文本]" custT="1"/>
      <dgm:spPr/>
      <dgm:t>
        <a:bodyPr/>
        <a:lstStyle/>
        <a:p>
          <a:pPr>
            <a:lnSpc>
              <a:spcPct val="80000"/>
            </a:lnSpc>
            <a:spcAft>
              <a:spcPts val="0"/>
            </a:spcAft>
          </a:pPr>
          <a:r>
            <a:rPr lang="zh-CN" altLang="en-US" sz="1800" b="1" dirty="0">
              <a:solidFill>
                <a:srgbClr val="FF0000"/>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科学态度与责任</a:t>
          </a:r>
        </a:p>
      </dgm:t>
    </dgm:pt>
    <dgm:pt modelId="{802217E9-5CDA-4112-92FE-0353FF879C60}" cxnId="{4B57AD7E-B23F-4136-9D9C-FB01A558E3DE}" type="parTrans">
      <dgm:prSet/>
      <dgm:spPr/>
      <dgm:t>
        <a:bodyPr/>
        <a:lstStyle/>
        <a:p>
          <a:endParaRPr lang="zh-CN" altLang="en-US">
            <a:solidFill>
              <a:schemeClr val="tx1"/>
            </a:solidFill>
            <a:latin typeface="黑体" panose="02010609060101010101" pitchFamily="49" charset="-122"/>
            <a:ea typeface="黑体" panose="02010609060101010101" pitchFamily="49" charset="-122"/>
          </a:endParaRPr>
        </a:p>
      </dgm:t>
    </dgm:pt>
    <dgm:pt modelId="{E8CBBD7E-4C18-44F5-997B-24CC2E0C089E}" cxnId="{4B57AD7E-B23F-4136-9D9C-FB01A558E3DE}" type="sibTrans">
      <dgm:prSet/>
      <dgm:spPr/>
      <dgm:t>
        <a:bodyPr/>
        <a:lstStyle/>
        <a:p>
          <a:endParaRPr lang="zh-CN" altLang="en-US">
            <a:solidFill>
              <a:schemeClr val="tx1"/>
            </a:solidFill>
            <a:latin typeface="黑体" panose="02010609060101010101" pitchFamily="49" charset="-122"/>
            <a:ea typeface="黑体" panose="02010609060101010101" pitchFamily="49" charset="-122"/>
          </a:endParaRPr>
        </a:p>
      </dgm:t>
    </dgm:pt>
    <dgm:pt modelId="{8C05EDB6-FC39-4ADB-AB54-74CBD30BEC6D}">
      <dgm:prSet custT="1"/>
      <dgm:spPr/>
      <dgm:t>
        <a:bodyPr/>
        <a:lstStyle/>
        <a:p>
          <a:r>
            <a:rPr lang="zh-CN" altLang="en-US" sz="2400" b="1" dirty="0">
              <a:solidFill>
                <a:srgbClr val="FF0000"/>
              </a:solidFill>
              <a:latin typeface="黑体" panose="02010609060101010101" pitchFamily="49" charset="-122"/>
              <a:ea typeface="黑体" panose="02010609060101010101" pitchFamily="49" charset="-122"/>
            </a:rPr>
            <a:t>科学探究</a:t>
          </a:r>
        </a:p>
      </dgm:t>
    </dgm:pt>
    <dgm:pt modelId="{D384B2AD-8A7F-4B1A-9A44-0A20CA758BA1}" cxnId="{4F362AEB-BB2F-434E-B9B2-B5C89C543E74}" type="parTrans">
      <dgm:prSet/>
      <dgm:spPr/>
      <dgm:t>
        <a:bodyPr/>
        <a:lstStyle/>
        <a:p>
          <a:endParaRPr lang="zh-CN" altLang="en-US">
            <a:solidFill>
              <a:schemeClr val="tx1"/>
            </a:solidFill>
            <a:latin typeface="黑体" panose="02010609060101010101" pitchFamily="49" charset="-122"/>
            <a:ea typeface="黑体" panose="02010609060101010101" pitchFamily="49" charset="-122"/>
          </a:endParaRPr>
        </a:p>
      </dgm:t>
    </dgm:pt>
    <dgm:pt modelId="{2DC936FA-E170-490C-B09E-8E1AA17FA8C7}" cxnId="{4F362AEB-BB2F-434E-B9B2-B5C89C543E74}" type="sibTrans">
      <dgm:prSet/>
      <dgm:spPr/>
      <dgm:t>
        <a:bodyPr/>
        <a:lstStyle/>
        <a:p>
          <a:endParaRPr lang="zh-CN" altLang="en-US">
            <a:solidFill>
              <a:schemeClr val="tx1"/>
            </a:solidFill>
            <a:latin typeface="黑体" panose="02010609060101010101" pitchFamily="49" charset="-122"/>
            <a:ea typeface="黑体" panose="02010609060101010101" pitchFamily="49" charset="-122"/>
          </a:endParaRPr>
        </a:p>
      </dgm:t>
    </dgm:pt>
    <dgm:pt modelId="{F22A0EFB-0970-4294-983C-A11DBBC64965}">
      <dgm:prSet custT="1"/>
      <dgm:spPr/>
      <dgm:t>
        <a:bodyPr/>
        <a:lstStyle/>
        <a:p>
          <a:r>
            <a:rPr lang="zh-CN" altLang="en-US" sz="2400" b="1" dirty="0">
              <a:solidFill>
                <a:srgbClr val="FF0000"/>
              </a:solidFill>
              <a:latin typeface="黑体" panose="02010609060101010101" pitchFamily="49" charset="-122"/>
              <a:ea typeface="黑体" panose="02010609060101010101" pitchFamily="49" charset="-122"/>
            </a:rPr>
            <a:t>科学思维</a:t>
          </a:r>
        </a:p>
      </dgm:t>
    </dgm:pt>
    <dgm:pt modelId="{D1671D18-5DC3-4533-B0D7-936448AF0AA5}" cxnId="{3F7D1792-F703-4033-B87C-47F8D0515CF1}" type="parTrans">
      <dgm:prSet/>
      <dgm:spPr/>
      <dgm:t>
        <a:bodyPr/>
        <a:lstStyle/>
        <a:p>
          <a:endParaRPr lang="zh-CN" altLang="en-US">
            <a:solidFill>
              <a:schemeClr val="tx1"/>
            </a:solidFill>
            <a:latin typeface="黑体" panose="02010609060101010101" pitchFamily="49" charset="-122"/>
            <a:ea typeface="黑体" panose="02010609060101010101" pitchFamily="49" charset="-122"/>
          </a:endParaRPr>
        </a:p>
      </dgm:t>
    </dgm:pt>
    <dgm:pt modelId="{5589B63B-388F-437C-99BB-D19EE5E909CF}" cxnId="{3F7D1792-F703-4033-B87C-47F8D0515CF1}" type="sibTrans">
      <dgm:prSet/>
      <dgm:spPr/>
      <dgm:t>
        <a:bodyPr/>
        <a:lstStyle/>
        <a:p>
          <a:endParaRPr lang="zh-CN" altLang="en-US">
            <a:solidFill>
              <a:schemeClr val="tx1"/>
            </a:solidFill>
            <a:latin typeface="黑体" panose="02010609060101010101" pitchFamily="49" charset="-122"/>
            <a:ea typeface="黑体" panose="02010609060101010101" pitchFamily="49" charset="-122"/>
          </a:endParaRPr>
        </a:p>
      </dgm:t>
    </dgm:pt>
    <dgm:pt modelId="{75D29FCE-45D3-4520-BC11-C0A6D334F14B}" type="pres">
      <dgm:prSet presAssocID="{B0136349-6553-4F0A-BC63-0B404A6F1AC3}" presName="Name0" presStyleCnt="0">
        <dgm:presLayoutVars>
          <dgm:chMax val="1"/>
          <dgm:dir/>
          <dgm:animLvl val="ctr"/>
          <dgm:resizeHandles val="exact"/>
        </dgm:presLayoutVars>
      </dgm:prSet>
      <dgm:spPr/>
    </dgm:pt>
    <dgm:pt modelId="{CB9D632E-81CE-4EBA-AA9D-0CE0BC42DE0B}" type="pres">
      <dgm:prSet presAssocID="{32BDCDCB-B891-4ACA-855C-31DA7E6BACBB}" presName="centerShape" presStyleLbl="node0" presStyleIdx="0" presStyleCnt="1"/>
      <dgm:spPr/>
    </dgm:pt>
    <dgm:pt modelId="{33091D98-4056-49F6-90CD-1301D4C1C202}" type="pres">
      <dgm:prSet presAssocID="{6411A82F-4271-4B30-8366-9DAFF899F442}" presName="node" presStyleLbl="node1" presStyleIdx="0" presStyleCnt="4">
        <dgm:presLayoutVars>
          <dgm:bulletEnabled val="1"/>
        </dgm:presLayoutVars>
      </dgm:prSet>
      <dgm:spPr/>
    </dgm:pt>
    <dgm:pt modelId="{3C2933D2-E507-4EB0-BD15-C9858B9F9E7E}" type="pres">
      <dgm:prSet presAssocID="{6411A82F-4271-4B30-8366-9DAFF899F442}" presName="dummy" presStyleCnt="0"/>
      <dgm:spPr/>
    </dgm:pt>
    <dgm:pt modelId="{0606D3FE-8304-49B6-B833-2C4CBB9EC703}" type="pres">
      <dgm:prSet presAssocID="{AE324638-9887-4BAA-A1C1-DA2AC517004B}" presName="sibTrans" presStyleLbl="sibTrans2D1" presStyleIdx="0" presStyleCnt="4"/>
      <dgm:spPr/>
    </dgm:pt>
    <dgm:pt modelId="{FC0D2735-E5E5-4FE8-A12B-8BDE3A525FAE}" type="pres">
      <dgm:prSet presAssocID="{8C05EDB6-FC39-4ADB-AB54-74CBD30BEC6D}" presName="node" presStyleLbl="node1" presStyleIdx="1" presStyleCnt="4">
        <dgm:presLayoutVars>
          <dgm:bulletEnabled val="1"/>
        </dgm:presLayoutVars>
      </dgm:prSet>
      <dgm:spPr/>
    </dgm:pt>
    <dgm:pt modelId="{4B2398A8-36A2-4AB0-BD83-2FD88CA9C557}" type="pres">
      <dgm:prSet presAssocID="{8C05EDB6-FC39-4ADB-AB54-74CBD30BEC6D}" presName="dummy" presStyleCnt="0"/>
      <dgm:spPr/>
    </dgm:pt>
    <dgm:pt modelId="{311705B8-2187-4B35-A347-F551EC5253AE}" type="pres">
      <dgm:prSet presAssocID="{2DC936FA-E170-490C-B09E-8E1AA17FA8C7}" presName="sibTrans" presStyleLbl="sibTrans2D1" presStyleIdx="1" presStyleCnt="4" custLinFactNeighborX="-437" custLinFactNeighborY="2053"/>
      <dgm:spPr/>
    </dgm:pt>
    <dgm:pt modelId="{9F462339-7641-4BD2-9BD7-1860322E679A}" type="pres">
      <dgm:prSet presAssocID="{744C34EC-6AF4-4E92-95F2-9DB76634E84B}" presName="node" presStyleLbl="node1" presStyleIdx="2" presStyleCnt="4" custScaleX="104279">
        <dgm:presLayoutVars>
          <dgm:bulletEnabled val="1"/>
        </dgm:presLayoutVars>
      </dgm:prSet>
      <dgm:spPr/>
    </dgm:pt>
    <dgm:pt modelId="{597237D9-E52A-47E9-A705-C12F8366AA22}" type="pres">
      <dgm:prSet presAssocID="{744C34EC-6AF4-4E92-95F2-9DB76634E84B}" presName="dummy" presStyleCnt="0"/>
      <dgm:spPr/>
    </dgm:pt>
    <dgm:pt modelId="{6C6DE0B6-0D1C-4504-A1A2-285D885C7342}" type="pres">
      <dgm:prSet presAssocID="{E8CBBD7E-4C18-44F5-997B-24CC2E0C089E}" presName="sibTrans" presStyleLbl="sibTrans2D1" presStyleIdx="2" presStyleCnt="4" custScaleY="96544" custLinFactNeighborX="-581" custLinFactNeighborY="-2062"/>
      <dgm:spPr/>
    </dgm:pt>
    <dgm:pt modelId="{FC7E1CFD-8615-4987-BC77-4A12EDD8E283}" type="pres">
      <dgm:prSet presAssocID="{F22A0EFB-0970-4294-983C-A11DBBC64965}" presName="node" presStyleLbl="node1" presStyleIdx="3" presStyleCnt="4">
        <dgm:presLayoutVars>
          <dgm:bulletEnabled val="1"/>
        </dgm:presLayoutVars>
      </dgm:prSet>
      <dgm:spPr/>
    </dgm:pt>
    <dgm:pt modelId="{DB560865-8EE1-404E-BDEA-C12F9DB68370}" type="pres">
      <dgm:prSet presAssocID="{F22A0EFB-0970-4294-983C-A11DBBC64965}" presName="dummy" presStyleCnt="0"/>
      <dgm:spPr/>
    </dgm:pt>
    <dgm:pt modelId="{BA2FBBF8-FCB8-4F5D-8C7F-211DE2A513BF}" type="pres">
      <dgm:prSet presAssocID="{5589B63B-388F-437C-99BB-D19EE5E909CF}" presName="sibTrans" presStyleLbl="sibTrans2D1" presStyleIdx="3" presStyleCnt="4"/>
      <dgm:spPr/>
    </dgm:pt>
  </dgm:ptLst>
  <dgm:cxnLst>
    <dgm:cxn modelId="{1A754C09-C6D3-41E8-ABE2-81E7645CF9FB}" type="presOf" srcId="{5589B63B-388F-437C-99BB-D19EE5E909CF}" destId="{BA2FBBF8-FCB8-4F5D-8C7F-211DE2A513BF}" srcOrd="0" destOrd="0" presId="urn:microsoft.com/office/officeart/2005/8/layout/radial6"/>
    <dgm:cxn modelId="{3EBFF322-F58C-444B-9974-163653FB2A3B}" type="presOf" srcId="{2DC936FA-E170-490C-B09E-8E1AA17FA8C7}" destId="{311705B8-2187-4B35-A347-F551EC5253AE}" srcOrd="0" destOrd="0" presId="urn:microsoft.com/office/officeart/2005/8/layout/radial6"/>
    <dgm:cxn modelId="{36D9335D-028B-4649-AF46-3BEAD87EBE47}" type="presOf" srcId="{6411A82F-4271-4B30-8366-9DAFF899F442}" destId="{33091D98-4056-49F6-90CD-1301D4C1C202}" srcOrd="0" destOrd="0" presId="urn:microsoft.com/office/officeart/2005/8/layout/radial6"/>
    <dgm:cxn modelId="{AE88D462-FA56-46FC-A03C-489EDA00D47F}" srcId="{32BDCDCB-B891-4ACA-855C-31DA7E6BACBB}" destId="{6411A82F-4271-4B30-8366-9DAFF899F442}" srcOrd="0" destOrd="0" parTransId="{12314325-7D7F-4D67-A34E-9FAE0C41E869}" sibTransId="{AE324638-9887-4BAA-A1C1-DA2AC517004B}"/>
    <dgm:cxn modelId="{EFEDE06F-909D-4EE4-8A83-AB2CC6C02717}" type="presOf" srcId="{744C34EC-6AF4-4E92-95F2-9DB76634E84B}" destId="{9F462339-7641-4BD2-9BD7-1860322E679A}" srcOrd="0" destOrd="0" presId="urn:microsoft.com/office/officeart/2005/8/layout/radial6"/>
    <dgm:cxn modelId="{4B57AD7E-B23F-4136-9D9C-FB01A558E3DE}" srcId="{32BDCDCB-B891-4ACA-855C-31DA7E6BACBB}" destId="{744C34EC-6AF4-4E92-95F2-9DB76634E84B}" srcOrd="2" destOrd="0" parTransId="{802217E9-5CDA-4112-92FE-0353FF879C60}" sibTransId="{E8CBBD7E-4C18-44F5-997B-24CC2E0C089E}"/>
    <dgm:cxn modelId="{3F7D1792-F703-4033-B87C-47F8D0515CF1}" srcId="{32BDCDCB-B891-4ACA-855C-31DA7E6BACBB}" destId="{F22A0EFB-0970-4294-983C-A11DBBC64965}" srcOrd="3" destOrd="0" parTransId="{D1671D18-5DC3-4533-B0D7-936448AF0AA5}" sibTransId="{5589B63B-388F-437C-99BB-D19EE5E909CF}"/>
    <dgm:cxn modelId="{565DC09F-4E16-4431-89E6-CC0A9CE832CF}" srcId="{B0136349-6553-4F0A-BC63-0B404A6F1AC3}" destId="{32BDCDCB-B891-4ACA-855C-31DA7E6BACBB}" srcOrd="0" destOrd="0" parTransId="{EAA611FB-9438-495E-ACB1-E71F79AA76C6}" sibTransId="{552AF863-E2DC-49C7-AB51-230B810BE30C}"/>
    <dgm:cxn modelId="{08E951A9-4888-4C71-9D3E-B8581D3E5E44}" type="presOf" srcId="{32BDCDCB-B891-4ACA-855C-31DA7E6BACBB}" destId="{CB9D632E-81CE-4EBA-AA9D-0CE0BC42DE0B}" srcOrd="0" destOrd="0" presId="urn:microsoft.com/office/officeart/2005/8/layout/radial6"/>
    <dgm:cxn modelId="{66729FA9-C8C1-4F11-9B5B-E26990148F5A}" type="presOf" srcId="{AE324638-9887-4BAA-A1C1-DA2AC517004B}" destId="{0606D3FE-8304-49B6-B833-2C4CBB9EC703}" srcOrd="0" destOrd="0" presId="urn:microsoft.com/office/officeart/2005/8/layout/radial6"/>
    <dgm:cxn modelId="{6454B8C7-7DCE-4330-82AB-D27B3A52C6D8}" type="presOf" srcId="{F22A0EFB-0970-4294-983C-A11DBBC64965}" destId="{FC7E1CFD-8615-4987-BC77-4A12EDD8E283}" srcOrd="0" destOrd="0" presId="urn:microsoft.com/office/officeart/2005/8/layout/radial6"/>
    <dgm:cxn modelId="{153852CD-D812-4A99-80E3-8BDACC3CDA7F}" type="presOf" srcId="{B0136349-6553-4F0A-BC63-0B404A6F1AC3}" destId="{75D29FCE-45D3-4520-BC11-C0A6D334F14B}" srcOrd="0" destOrd="0" presId="urn:microsoft.com/office/officeart/2005/8/layout/radial6"/>
    <dgm:cxn modelId="{B8E386CD-A2AD-4864-BDF8-71B5FB5AE188}" type="presOf" srcId="{E8CBBD7E-4C18-44F5-997B-24CC2E0C089E}" destId="{6C6DE0B6-0D1C-4504-A1A2-285D885C7342}" srcOrd="0" destOrd="0" presId="urn:microsoft.com/office/officeart/2005/8/layout/radial6"/>
    <dgm:cxn modelId="{4F362AEB-BB2F-434E-B9B2-B5C89C543E74}" srcId="{32BDCDCB-B891-4ACA-855C-31DA7E6BACBB}" destId="{8C05EDB6-FC39-4ADB-AB54-74CBD30BEC6D}" srcOrd="1" destOrd="0" parTransId="{D384B2AD-8A7F-4B1A-9A44-0A20CA758BA1}" sibTransId="{2DC936FA-E170-490C-B09E-8E1AA17FA8C7}"/>
    <dgm:cxn modelId="{F36430F8-8F7D-4E13-9DB4-8032ABFC2200}" type="presOf" srcId="{8C05EDB6-FC39-4ADB-AB54-74CBD30BEC6D}" destId="{FC0D2735-E5E5-4FE8-A12B-8BDE3A525FAE}" srcOrd="0" destOrd="0" presId="urn:microsoft.com/office/officeart/2005/8/layout/radial6"/>
    <dgm:cxn modelId="{E0EB31F1-E883-4A82-B59E-BE8318D05E48}" type="presParOf" srcId="{75D29FCE-45D3-4520-BC11-C0A6D334F14B}" destId="{CB9D632E-81CE-4EBA-AA9D-0CE0BC42DE0B}" srcOrd="0" destOrd="0" presId="urn:microsoft.com/office/officeart/2005/8/layout/radial6"/>
    <dgm:cxn modelId="{C5DB71B7-D3C1-47A1-89E9-1CC88A9E91C3}" type="presParOf" srcId="{75D29FCE-45D3-4520-BC11-C0A6D334F14B}" destId="{33091D98-4056-49F6-90CD-1301D4C1C202}" srcOrd="1" destOrd="0" presId="urn:microsoft.com/office/officeart/2005/8/layout/radial6"/>
    <dgm:cxn modelId="{B34432F1-CF79-4007-94DB-D5C33914D985}" type="presParOf" srcId="{75D29FCE-45D3-4520-BC11-C0A6D334F14B}" destId="{3C2933D2-E507-4EB0-BD15-C9858B9F9E7E}" srcOrd="2" destOrd="0" presId="urn:microsoft.com/office/officeart/2005/8/layout/radial6"/>
    <dgm:cxn modelId="{638BB4B4-ADAF-4D51-866D-D4F3224F7B22}" type="presParOf" srcId="{75D29FCE-45D3-4520-BC11-C0A6D334F14B}" destId="{0606D3FE-8304-49B6-B833-2C4CBB9EC703}" srcOrd="3" destOrd="0" presId="urn:microsoft.com/office/officeart/2005/8/layout/radial6"/>
    <dgm:cxn modelId="{9731A06C-F4B7-42F7-9A37-553060569536}" type="presParOf" srcId="{75D29FCE-45D3-4520-BC11-C0A6D334F14B}" destId="{FC0D2735-E5E5-4FE8-A12B-8BDE3A525FAE}" srcOrd="4" destOrd="0" presId="urn:microsoft.com/office/officeart/2005/8/layout/radial6"/>
    <dgm:cxn modelId="{D5F29058-4748-4790-8B12-30F6621FB838}" type="presParOf" srcId="{75D29FCE-45D3-4520-BC11-C0A6D334F14B}" destId="{4B2398A8-36A2-4AB0-BD83-2FD88CA9C557}" srcOrd="5" destOrd="0" presId="urn:microsoft.com/office/officeart/2005/8/layout/radial6"/>
    <dgm:cxn modelId="{D30D3E08-1579-42FE-A56C-B0121CA4D72E}" type="presParOf" srcId="{75D29FCE-45D3-4520-BC11-C0A6D334F14B}" destId="{311705B8-2187-4B35-A347-F551EC5253AE}" srcOrd="6" destOrd="0" presId="urn:microsoft.com/office/officeart/2005/8/layout/radial6"/>
    <dgm:cxn modelId="{D60F8F4B-6E02-41E5-8BB9-B6C4988C00F9}" type="presParOf" srcId="{75D29FCE-45D3-4520-BC11-C0A6D334F14B}" destId="{9F462339-7641-4BD2-9BD7-1860322E679A}" srcOrd="7" destOrd="0" presId="urn:microsoft.com/office/officeart/2005/8/layout/radial6"/>
    <dgm:cxn modelId="{A16669C7-1B35-4DDE-A1D2-D37522FF4223}" type="presParOf" srcId="{75D29FCE-45D3-4520-BC11-C0A6D334F14B}" destId="{597237D9-E52A-47E9-A705-C12F8366AA22}" srcOrd="8" destOrd="0" presId="urn:microsoft.com/office/officeart/2005/8/layout/radial6"/>
    <dgm:cxn modelId="{B181F507-34BA-4291-9B3E-2E9B5BE5C242}" type="presParOf" srcId="{75D29FCE-45D3-4520-BC11-C0A6D334F14B}" destId="{6C6DE0B6-0D1C-4504-A1A2-285D885C7342}" srcOrd="9" destOrd="0" presId="urn:microsoft.com/office/officeart/2005/8/layout/radial6"/>
    <dgm:cxn modelId="{03FAB197-0403-4D3D-BD59-66871C065FA1}" type="presParOf" srcId="{75D29FCE-45D3-4520-BC11-C0A6D334F14B}" destId="{FC7E1CFD-8615-4987-BC77-4A12EDD8E283}" srcOrd="10" destOrd="0" presId="urn:microsoft.com/office/officeart/2005/8/layout/radial6"/>
    <dgm:cxn modelId="{FC0CAFC9-6EF0-482F-8C41-E87F598CD543}" type="presParOf" srcId="{75D29FCE-45D3-4520-BC11-C0A6D334F14B}" destId="{DB560865-8EE1-404E-BDEA-C12F9DB68370}" srcOrd="11" destOrd="0" presId="urn:microsoft.com/office/officeart/2005/8/layout/radial6"/>
    <dgm:cxn modelId="{3DC647BF-85D7-4A79-97A3-1DE88B151C9C}" type="presParOf" srcId="{75D29FCE-45D3-4520-BC11-C0A6D334F14B}" destId="{BA2FBBF8-FCB8-4F5D-8C7F-211DE2A513BF}" srcOrd="12" destOrd="0" presId="urn:microsoft.com/office/officeart/2005/8/layout/radial6"/>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136349-6553-4F0A-BC63-0B404A6F1AC3}" type="doc">
      <dgm:prSet loTypeId="urn:microsoft.com/office/officeart/2005/8/layout/cycle4#1" loCatId="cycle" qsTypeId="urn:microsoft.com/office/officeart/2005/8/quickstyle/3d2#2" qsCatId="3D" csTypeId="urn:microsoft.com/office/officeart/2005/8/colors/colorful1#2" csCatId="colorful" phldr="1"/>
      <dgm:spPr/>
      <dgm:t>
        <a:bodyPr/>
        <a:lstStyle/>
        <a:p>
          <a:endParaRPr lang="zh-CN" altLang="en-US"/>
        </a:p>
      </dgm:t>
    </dgm:pt>
    <dgm:pt modelId="{32BDCDCB-B891-4ACA-855C-31DA7E6BACBB}">
      <dgm:prSet phldrT="[文本]"/>
      <dgm:spPr/>
      <dgm:t>
        <a:bodyPr/>
        <a:lstStyle/>
        <a:p>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物理观念</a:t>
          </a:r>
        </a:p>
      </dgm:t>
    </dgm:pt>
    <dgm:pt modelId="{EAA611FB-9438-495E-ACB1-E71F79AA76C6}" cxnId="{565DC09F-4E16-4431-89E6-CC0A9CE832CF}"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552AF863-E2DC-49C7-AB51-230B810BE30C}" cxnId="{565DC09F-4E16-4431-89E6-CC0A9CE832CF}"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6411A82F-4271-4B30-8366-9DAFF899F442}">
      <dgm:prSet phldrT="[文本]" custT="1"/>
      <dgm:spPr/>
      <dgm:t>
        <a:bodyPr tIns="36000" bIns="36000"/>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物质观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12314325-7D7F-4D67-A34E-9FAE0C41E869}" cxnId="{AE88D462-FA56-46FC-A03C-489EDA00D47F}"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AE324638-9887-4BAA-A1C1-DA2AC517004B}" cxnId="{AE88D462-FA56-46FC-A03C-489EDA00D47F}"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FDA6E2BE-A649-4CE0-84DD-65869174F1EF}">
      <dgm:prSet phldrT="[文本]"/>
      <dgm:spPr/>
      <dgm:t>
        <a:bodyPr/>
        <a:lstStyle/>
        <a:p>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科学思维</a:t>
          </a:r>
        </a:p>
      </dgm:t>
    </dgm:pt>
    <dgm:pt modelId="{D09C3D3E-4562-431C-8A14-D31A124C580A}" cxnId="{94FEC820-0CE4-4293-B85F-A42BC590DE66}"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DE43AD2B-CC60-4BD6-B7C2-BCE0926AC745}" cxnId="{94FEC820-0CE4-4293-B85F-A42BC590DE66}"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95BCDA88-CD78-43BD-8432-3A2573F7C316}">
      <dgm:prSet phldrT="[文本]" custT="1"/>
      <dgm:spPr/>
      <dgm:t>
        <a:bodyPr tIns="0" bIns="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模型建构</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8390D9E8-C4A9-42C0-AA34-B84C438EB91D}" cxnId="{5B029125-657A-4B8C-9D83-0D7756408BB9}"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09903538-F4C8-45E1-86C7-25E081C1725D}" cxnId="{5B029125-657A-4B8C-9D83-0D7756408BB9}"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54E1DCDD-6903-4BE3-8971-B91C120002B3}">
      <dgm:prSet phldrT="[文本]"/>
      <dgm:spPr/>
      <dgm:t>
        <a:bodyPr/>
        <a:lstStyle/>
        <a:p>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科学态度与责任</a:t>
          </a:r>
        </a:p>
      </dgm:t>
    </dgm:pt>
    <dgm:pt modelId="{2861059F-BD15-48A7-9697-A8388A3529BC}" cxnId="{414B82D5-A8CF-40B5-8DFE-BE817FEE2956}"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3928FBD0-FFF8-4FD1-BED9-D52BE080EAAF}" cxnId="{414B82D5-A8CF-40B5-8DFE-BE817FEE2956}"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7DD546A2-AE5F-46D2-89C3-857801577AA1}">
      <dgm:prSet phldrT="[文本]"/>
      <dgm:spPr/>
      <dgm:t>
        <a:bodyPr/>
        <a:lstStyle/>
        <a:p>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科学探究</a:t>
          </a:r>
        </a:p>
      </dgm:t>
    </dgm:pt>
    <dgm:pt modelId="{ABEF1230-3CA6-40DA-88EE-E45425605119}" cxnId="{AE6B08E5-FB1C-46D0-A7A8-50F65FF5C62E}"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0B1D6B4B-9DDF-4841-AD72-863FB27D7024}" cxnId="{AE6B08E5-FB1C-46D0-A7A8-50F65FF5C62E}"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50A28432-0F00-4B3E-8BC9-3DDD31C92AF6}">
      <dgm:prSet phldrT="[文本]" custT="1"/>
      <dgm:spPr>
        <a:scene3d>
          <a:camera prst="orthographicFront"/>
          <a:lightRig rig="threePt" dir="t">
            <a:rot lat="0" lon="0" rev="7500000"/>
          </a:lightRig>
        </a:scene3d>
        <a:sp3d z="-76200" extrusionH="63500" prstMaterial="dkEdge">
          <a:bevelT w="124450" h="16350" prst="relaxedInset"/>
          <a:contourClr>
            <a:schemeClr val="bg1"/>
          </a:contourClr>
        </a:sp3d>
      </dgm:spPr>
      <dgm:t>
        <a:bodyPr lIns="0" tIns="0" rIns="0" bIns="0" anchor="b" anchorCtr="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科学本质</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116336DB-1C2F-4291-889E-8670912B7048}" cxnId="{26EF7BA6-FDE2-4398-B46A-78D1DFA838D5}" type="parTrans">
      <dgm:prSet/>
      <dgm:spPr/>
      <dgm:t>
        <a:bodyPr/>
        <a:lstStyle/>
        <a:p>
          <a:endParaRPr lang="zh-CN" altLang="en-US">
            <a:solidFill>
              <a:schemeClr val="tx1"/>
            </a:solidFill>
          </a:endParaRPr>
        </a:p>
      </dgm:t>
    </dgm:pt>
    <dgm:pt modelId="{F5ECD437-68F8-4381-B828-CB457D9E75DC}" cxnId="{26EF7BA6-FDE2-4398-B46A-78D1DFA838D5}" type="sibTrans">
      <dgm:prSet/>
      <dgm:spPr/>
      <dgm:t>
        <a:bodyPr/>
        <a:lstStyle/>
        <a:p>
          <a:endParaRPr lang="zh-CN" altLang="en-US">
            <a:solidFill>
              <a:schemeClr val="tx1"/>
            </a:solidFill>
          </a:endParaRPr>
        </a:p>
      </dgm:t>
    </dgm:pt>
    <dgm:pt modelId="{D84FFBAC-3CF3-40D6-A702-85FA6593123B}">
      <dgm:prSet phldrT="[文本]"/>
      <dgm:spPr/>
      <dgm:t>
        <a:bodyPr/>
        <a:lstStyle/>
        <a:p>
          <a:endParaRPr lang="zh-CN" altLang="en-US" dirty="0">
            <a:solidFill>
              <a:schemeClr val="tx1"/>
            </a:solidFill>
          </a:endParaRPr>
        </a:p>
      </dgm:t>
    </dgm:pt>
    <dgm:pt modelId="{A01A805C-6FDA-46BD-84EA-1F9C19468A65}" cxnId="{09BC3EAB-1214-4283-9278-A5A2C9B063FA}" type="parTrans">
      <dgm:prSet/>
      <dgm:spPr/>
      <dgm:t>
        <a:bodyPr/>
        <a:lstStyle/>
        <a:p>
          <a:endParaRPr lang="zh-CN" altLang="en-US">
            <a:solidFill>
              <a:schemeClr val="tx1"/>
            </a:solidFill>
          </a:endParaRPr>
        </a:p>
      </dgm:t>
    </dgm:pt>
    <dgm:pt modelId="{D5D59406-54D8-4BE7-A0BF-3CAA3AE06600}" cxnId="{09BC3EAB-1214-4283-9278-A5A2C9B063FA}" type="sibTrans">
      <dgm:prSet/>
      <dgm:spPr/>
      <dgm:t>
        <a:bodyPr/>
        <a:lstStyle/>
        <a:p>
          <a:endParaRPr lang="zh-CN" altLang="en-US">
            <a:solidFill>
              <a:schemeClr val="tx1"/>
            </a:solidFill>
          </a:endParaRPr>
        </a:p>
      </dgm:t>
    </dgm:pt>
    <dgm:pt modelId="{EA710141-8853-4628-BB57-8DDE5FC0F90A}">
      <dgm:prSet phldrT="[文本]"/>
      <dgm:spPr/>
      <dgm:t>
        <a:bodyPr/>
        <a:lstStyle/>
        <a:p>
          <a:endParaRPr lang="zh-CN" altLang="en-US" dirty="0">
            <a:solidFill>
              <a:schemeClr val="tx1"/>
            </a:solidFill>
          </a:endParaRPr>
        </a:p>
      </dgm:t>
    </dgm:pt>
    <dgm:pt modelId="{428386DC-59EF-4BD8-A73F-E3345CF9D0AA}" cxnId="{A5A17CDC-A88B-4DEA-B2BB-AD6EBC3FD8C5}" type="parTrans">
      <dgm:prSet/>
      <dgm:spPr/>
      <dgm:t>
        <a:bodyPr/>
        <a:lstStyle/>
        <a:p>
          <a:endParaRPr lang="zh-CN" altLang="en-US">
            <a:solidFill>
              <a:schemeClr val="tx1"/>
            </a:solidFill>
          </a:endParaRPr>
        </a:p>
      </dgm:t>
    </dgm:pt>
    <dgm:pt modelId="{DF423C76-A4B8-4725-8456-A83D1905EB37}" cxnId="{A5A17CDC-A88B-4DEA-B2BB-AD6EBC3FD8C5}" type="sibTrans">
      <dgm:prSet/>
      <dgm:spPr/>
      <dgm:t>
        <a:bodyPr/>
        <a:lstStyle/>
        <a:p>
          <a:endParaRPr lang="zh-CN" altLang="en-US">
            <a:solidFill>
              <a:schemeClr val="tx1"/>
            </a:solidFill>
          </a:endParaRPr>
        </a:p>
      </dgm:t>
    </dgm:pt>
    <dgm:pt modelId="{379C14A2-7014-48BC-A221-FF9ECADA091C}">
      <dgm:prSet phldrT="[文本]" custT="1"/>
      <dgm:spPr/>
      <dgm:t>
        <a:bodyPr tIns="36000" bIns="36000"/>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运动</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与</a:t>
          </a: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相互作用观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A4053842-9C80-4E47-835C-F3163DB4B488}" cxnId="{C4366701-D611-478B-B0FD-EA29FF82372A}" type="parTrans">
      <dgm:prSet/>
      <dgm:spPr/>
      <dgm:t>
        <a:bodyPr/>
        <a:lstStyle/>
        <a:p>
          <a:endParaRPr lang="zh-CN" altLang="en-US">
            <a:solidFill>
              <a:schemeClr val="tx1"/>
            </a:solidFill>
          </a:endParaRPr>
        </a:p>
      </dgm:t>
    </dgm:pt>
    <dgm:pt modelId="{C11AACF8-F555-4522-95EA-E903FFEC5893}" cxnId="{C4366701-D611-478B-B0FD-EA29FF82372A}" type="sibTrans">
      <dgm:prSet/>
      <dgm:spPr/>
      <dgm:t>
        <a:bodyPr/>
        <a:lstStyle/>
        <a:p>
          <a:endParaRPr lang="zh-CN" altLang="en-US">
            <a:solidFill>
              <a:schemeClr val="tx1"/>
            </a:solidFill>
          </a:endParaRPr>
        </a:p>
      </dgm:t>
    </dgm:pt>
    <dgm:pt modelId="{95D44A26-AECA-4AE2-A9F0-6798CCB3A250}">
      <dgm:prSet phldrT="[文本]" custT="1"/>
      <dgm:spPr/>
      <dgm:t>
        <a:bodyPr tIns="36000" bIns="36000"/>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能量观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52B79E8E-777E-4327-B8A4-EAA443CFC083}" cxnId="{04D6216C-9DBD-48E8-8DC0-0C8904D8C0C8}" type="parTrans">
      <dgm:prSet/>
      <dgm:spPr/>
      <dgm:t>
        <a:bodyPr/>
        <a:lstStyle/>
        <a:p>
          <a:endParaRPr lang="zh-CN" altLang="en-US">
            <a:solidFill>
              <a:schemeClr val="tx1"/>
            </a:solidFill>
          </a:endParaRPr>
        </a:p>
      </dgm:t>
    </dgm:pt>
    <dgm:pt modelId="{0DD93023-252D-4CCA-AB9F-5371DE0412B6}" cxnId="{04D6216C-9DBD-48E8-8DC0-0C8904D8C0C8}" type="sibTrans">
      <dgm:prSet/>
      <dgm:spPr/>
      <dgm:t>
        <a:bodyPr/>
        <a:lstStyle/>
        <a:p>
          <a:endParaRPr lang="zh-CN" altLang="en-US">
            <a:solidFill>
              <a:schemeClr val="tx1"/>
            </a:solidFill>
          </a:endParaRPr>
        </a:p>
      </dgm:t>
    </dgm:pt>
    <dgm:pt modelId="{C12601A5-45A5-4E65-BDC6-1931A8D8B49C}">
      <dgm:prSet phldrT="[文本]" custT="1"/>
      <dgm:spPr/>
      <dgm:t>
        <a:bodyPr tIns="0" bIns="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科学推理</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A78A8EC2-346E-4431-B018-12B4942330FC}" cxnId="{9E354AD8-EA8E-44D5-BA09-FA6EBA58EB25}" type="parTrans">
      <dgm:prSet/>
      <dgm:spPr/>
      <dgm:t>
        <a:bodyPr/>
        <a:lstStyle/>
        <a:p>
          <a:endParaRPr lang="zh-CN" altLang="en-US">
            <a:solidFill>
              <a:schemeClr val="tx1"/>
            </a:solidFill>
          </a:endParaRPr>
        </a:p>
      </dgm:t>
    </dgm:pt>
    <dgm:pt modelId="{C4B2C0F5-7E8B-499E-A552-F647C970DD33}" cxnId="{9E354AD8-EA8E-44D5-BA09-FA6EBA58EB25}" type="sibTrans">
      <dgm:prSet/>
      <dgm:spPr/>
      <dgm:t>
        <a:bodyPr/>
        <a:lstStyle/>
        <a:p>
          <a:endParaRPr lang="zh-CN" altLang="en-US">
            <a:solidFill>
              <a:schemeClr val="tx1"/>
            </a:solidFill>
          </a:endParaRPr>
        </a:p>
      </dgm:t>
    </dgm:pt>
    <dgm:pt modelId="{C2D1214F-DC62-42C8-AEA4-0214DC4A196B}">
      <dgm:prSet phldrT="[文本]" custT="1"/>
      <dgm:spPr/>
      <dgm:t>
        <a:bodyPr tIns="0" bIns="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科学论证</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EDF20241-B299-4ED9-9F47-D0D2898A9EA0}" cxnId="{AFC1D1DD-7FAD-447E-9A25-60DA6C787707}" type="parTrans">
      <dgm:prSet/>
      <dgm:spPr/>
      <dgm:t>
        <a:bodyPr/>
        <a:lstStyle/>
        <a:p>
          <a:endParaRPr lang="zh-CN" altLang="en-US">
            <a:solidFill>
              <a:schemeClr val="tx1"/>
            </a:solidFill>
          </a:endParaRPr>
        </a:p>
      </dgm:t>
    </dgm:pt>
    <dgm:pt modelId="{2656E2AC-E2B0-4E10-9897-035988E13845}" cxnId="{AFC1D1DD-7FAD-447E-9A25-60DA6C787707}" type="sibTrans">
      <dgm:prSet/>
      <dgm:spPr/>
      <dgm:t>
        <a:bodyPr/>
        <a:lstStyle/>
        <a:p>
          <a:endParaRPr lang="zh-CN" altLang="en-US">
            <a:solidFill>
              <a:schemeClr val="tx1"/>
            </a:solidFill>
          </a:endParaRPr>
        </a:p>
      </dgm:t>
    </dgm:pt>
    <dgm:pt modelId="{01E00EBF-B6E9-4663-B0A8-C9179ED02CE8}">
      <dgm:prSet phldrT="[文本]" custT="1"/>
      <dgm:spPr/>
      <dgm:t>
        <a:bodyPr tIns="0" bIns="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质疑创新</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6C37A3B6-80CC-4915-BCCE-1B8DD6528FF7}" cxnId="{3E7B9F07-C757-4BC2-9F10-E891D1764C67}" type="parTrans">
      <dgm:prSet/>
      <dgm:spPr/>
      <dgm:t>
        <a:bodyPr/>
        <a:lstStyle/>
        <a:p>
          <a:endParaRPr lang="zh-CN" altLang="en-US">
            <a:solidFill>
              <a:schemeClr val="tx1"/>
            </a:solidFill>
          </a:endParaRPr>
        </a:p>
      </dgm:t>
    </dgm:pt>
    <dgm:pt modelId="{5F4DF0F6-64E6-4EBE-846D-3E7EB46A6F61}" cxnId="{3E7B9F07-C757-4BC2-9F10-E891D1764C67}" type="sibTrans">
      <dgm:prSet/>
      <dgm:spPr/>
      <dgm:t>
        <a:bodyPr/>
        <a:lstStyle/>
        <a:p>
          <a:endParaRPr lang="zh-CN" altLang="en-US">
            <a:solidFill>
              <a:schemeClr val="tx1"/>
            </a:solidFill>
          </a:endParaRPr>
        </a:p>
      </dgm:t>
    </dgm:pt>
    <dgm:pt modelId="{1733D723-69E9-4003-A5C8-C83EA32F5AE7}">
      <dgm:prSet phldrT="[文本]" custT="1"/>
      <dgm:spPr/>
      <dgm:t>
        <a:bodyPr tIns="0" bIns="0"/>
        <a:lstStyle/>
        <a:p>
          <a:pPr>
            <a:lnSpc>
              <a:spcPts val="1920"/>
            </a:lnSpc>
            <a:spcAft>
              <a:spcPts val="0"/>
            </a:spcAft>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7393E4FA-69CC-42B3-9683-42901E8F4C00}" cxnId="{8BD9C519-44B4-40A2-8D8A-C1F03D4BE50D}" type="parTrans">
      <dgm:prSet/>
      <dgm:spPr/>
      <dgm:t>
        <a:bodyPr/>
        <a:lstStyle/>
        <a:p>
          <a:endParaRPr lang="zh-CN" altLang="en-US">
            <a:solidFill>
              <a:schemeClr val="tx1"/>
            </a:solidFill>
          </a:endParaRPr>
        </a:p>
      </dgm:t>
    </dgm:pt>
    <dgm:pt modelId="{3C91BED8-10C3-4E7C-BB50-3C45B96E3718}" cxnId="{8BD9C519-44B4-40A2-8D8A-C1F03D4BE50D}" type="sibTrans">
      <dgm:prSet/>
      <dgm:spPr/>
      <dgm:t>
        <a:bodyPr/>
        <a:lstStyle/>
        <a:p>
          <a:endParaRPr lang="zh-CN" altLang="en-US">
            <a:solidFill>
              <a:schemeClr val="tx1"/>
            </a:solidFill>
          </a:endParaRPr>
        </a:p>
      </dgm:t>
    </dgm:pt>
    <dgm:pt modelId="{883127E5-D111-41AC-A29D-AC96D3E762F9}">
      <dgm:prSet phldrT="[文本]" custT="1"/>
      <dgm:spPr>
        <a:scene3d>
          <a:camera prst="orthographicFront"/>
          <a:lightRig rig="threePt" dir="t">
            <a:rot lat="0" lon="0" rev="7500000"/>
          </a:lightRig>
        </a:scene3d>
        <a:sp3d z="-76200" extrusionH="63500" prstMaterial="dkEdge">
          <a:bevelT w="124450" h="16350" prst="relaxedInset"/>
          <a:contourClr>
            <a:schemeClr val="bg1"/>
          </a:contourClr>
        </a:sp3d>
      </dgm:spPr>
      <dgm:t>
        <a:bodyPr lIns="0" tIns="0" rIns="0" bIns="0" anchor="b" anchorCtr="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科学态度</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71EAD954-9193-413D-B2F7-16317D45449D}" cxnId="{43A8AEA6-E80B-461F-AD30-5C0B07F7F8AC}" type="parTrans">
      <dgm:prSet/>
      <dgm:spPr/>
      <dgm:t>
        <a:bodyPr/>
        <a:lstStyle/>
        <a:p>
          <a:endParaRPr lang="zh-CN" altLang="en-US">
            <a:solidFill>
              <a:schemeClr val="tx1"/>
            </a:solidFill>
          </a:endParaRPr>
        </a:p>
      </dgm:t>
    </dgm:pt>
    <dgm:pt modelId="{AC048CF6-C7E7-492F-9AB0-976E9FF8F88F}" cxnId="{43A8AEA6-E80B-461F-AD30-5C0B07F7F8AC}" type="sibTrans">
      <dgm:prSet/>
      <dgm:spPr/>
      <dgm:t>
        <a:bodyPr/>
        <a:lstStyle/>
        <a:p>
          <a:endParaRPr lang="zh-CN" altLang="en-US">
            <a:solidFill>
              <a:schemeClr val="tx1"/>
            </a:solidFill>
          </a:endParaRPr>
        </a:p>
      </dgm:t>
    </dgm:pt>
    <dgm:pt modelId="{D3F2DFEB-99C7-4492-A566-85FB520B7CD2}">
      <dgm:prSet phldrT="[文本]" custT="1"/>
      <dgm:spPr>
        <a:scene3d>
          <a:camera prst="orthographicFront"/>
          <a:lightRig rig="threePt" dir="t">
            <a:rot lat="0" lon="0" rev="7500000"/>
          </a:lightRig>
        </a:scene3d>
        <a:sp3d z="-76200" extrusionH="63500" prstMaterial="dkEdge">
          <a:bevelT w="124450" h="16350" prst="relaxedInset"/>
          <a:contourClr>
            <a:schemeClr val="bg1"/>
          </a:contourClr>
        </a:sp3d>
      </dgm:spPr>
      <dgm:t>
        <a:bodyPr lIns="0" tIns="0" rIns="0" bIns="0" anchor="b" anchorCtr="0"/>
        <a:lstStyle/>
        <a:p>
          <a:pPr>
            <a:lnSpc>
              <a:spcPts val="1920"/>
            </a:lnSpc>
            <a:spcAft>
              <a:spcPts val="0"/>
            </a:spcAft>
          </a:pPr>
          <a:r>
            <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rPr>
            <a:t>社会责任</a:t>
          </a:r>
        </a:p>
      </dgm:t>
    </dgm:pt>
    <dgm:pt modelId="{B68AC5DB-93A2-4AE7-A00C-F6F446C9A530}" cxnId="{137D1B4B-D540-4929-919D-50C3DAF7FC99}" type="parTrans">
      <dgm:prSet/>
      <dgm:spPr/>
      <dgm:t>
        <a:bodyPr/>
        <a:lstStyle/>
        <a:p>
          <a:endParaRPr lang="zh-CN" altLang="en-US">
            <a:solidFill>
              <a:schemeClr val="tx1"/>
            </a:solidFill>
          </a:endParaRPr>
        </a:p>
      </dgm:t>
    </dgm:pt>
    <dgm:pt modelId="{5666B294-E13F-44DF-8F74-45F7D7F9A83D}" cxnId="{137D1B4B-D540-4929-919D-50C3DAF7FC99}" type="sibTrans">
      <dgm:prSet/>
      <dgm:spPr/>
      <dgm:t>
        <a:bodyPr/>
        <a:lstStyle/>
        <a:p>
          <a:endParaRPr lang="zh-CN" altLang="en-US">
            <a:solidFill>
              <a:schemeClr val="tx1"/>
            </a:solidFill>
          </a:endParaRPr>
        </a:p>
      </dgm:t>
    </dgm:pt>
    <dgm:pt modelId="{A822D617-2001-4513-B8D9-DCD701AF190C}">
      <dgm:prSet phldrT="[文本]" custT="1"/>
      <dgm:spPr/>
      <dgm:t>
        <a:bodyPr tIns="36000" bIns="36000"/>
        <a:lstStyle/>
        <a:p>
          <a:pPr>
            <a:lnSpc>
              <a:spcPct val="80000"/>
            </a:lnSpc>
            <a:spcAft>
              <a:spcPts val="0"/>
            </a:spcAft>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A13DED50-5698-422B-A285-4507D798269F}" cxnId="{DDF33848-8A24-4869-8A51-0EEC30B0DD08}" type="parTrans">
      <dgm:prSet/>
      <dgm:spPr/>
      <dgm:t>
        <a:bodyPr/>
        <a:lstStyle/>
        <a:p>
          <a:endParaRPr lang="zh-CN" altLang="en-US">
            <a:solidFill>
              <a:schemeClr val="tx1"/>
            </a:solidFill>
          </a:endParaRPr>
        </a:p>
      </dgm:t>
    </dgm:pt>
    <dgm:pt modelId="{061DCC47-11D8-46A1-82EB-04037B33E3EF}" cxnId="{DDF33848-8A24-4869-8A51-0EEC30B0DD08}" type="sibTrans">
      <dgm:prSet/>
      <dgm:spPr/>
      <dgm:t>
        <a:bodyPr/>
        <a:lstStyle/>
        <a:p>
          <a:endParaRPr lang="zh-CN" altLang="en-US">
            <a:solidFill>
              <a:schemeClr val="tx1"/>
            </a:solidFill>
          </a:endParaRPr>
        </a:p>
      </dgm:t>
    </dgm:pt>
    <dgm:pt modelId="{92FEF340-5C3F-4D54-A6B2-DE89B42A7816}">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AE5C9CFB-27DA-429D-92BB-47CE2D04445A}" cxnId="{B0681733-A04F-45DE-8FC8-40DD99CAEE16}" type="sibTrans">
      <dgm:prSet/>
      <dgm:spPr/>
      <dgm:t>
        <a:bodyPr/>
        <a:lstStyle/>
        <a:p>
          <a:endParaRPr lang="zh-CN" altLang="en-US">
            <a:solidFill>
              <a:schemeClr val="tx1"/>
            </a:solidFill>
          </a:endParaRPr>
        </a:p>
      </dgm:t>
    </dgm:pt>
    <dgm:pt modelId="{5A5D0578-B3B0-4A42-960A-255218CFD36F}" cxnId="{B0681733-A04F-45DE-8FC8-40DD99CAEE16}" type="parTrans">
      <dgm:prSet/>
      <dgm:spPr/>
      <dgm:t>
        <a:bodyPr/>
        <a:lstStyle/>
        <a:p>
          <a:endParaRPr lang="zh-CN" altLang="en-US">
            <a:solidFill>
              <a:schemeClr val="tx1"/>
            </a:solidFill>
          </a:endParaRPr>
        </a:p>
      </dgm:t>
    </dgm:pt>
    <dgm:pt modelId="{9B111974-991D-4600-9230-FE23C3774F1D}">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交流</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9FF16FA5-E0B4-4D1C-912B-211249815AAC}" cxnId="{AA0A956B-6463-4F6D-9BEA-85F84B50B7C0}" type="sibTrans">
      <dgm:prSet/>
      <dgm:spPr/>
      <dgm:t>
        <a:bodyPr/>
        <a:lstStyle/>
        <a:p>
          <a:endParaRPr lang="zh-CN" altLang="en-US">
            <a:solidFill>
              <a:schemeClr val="tx1"/>
            </a:solidFill>
          </a:endParaRPr>
        </a:p>
      </dgm:t>
    </dgm:pt>
    <dgm:pt modelId="{3385C07B-5831-4BD8-84AA-8529DDD4A137}" cxnId="{AA0A956B-6463-4F6D-9BEA-85F84B50B7C0}" type="parTrans">
      <dgm:prSet/>
      <dgm:spPr/>
      <dgm:t>
        <a:bodyPr/>
        <a:lstStyle/>
        <a:p>
          <a:endParaRPr lang="zh-CN" altLang="en-US">
            <a:solidFill>
              <a:schemeClr val="tx1"/>
            </a:solidFill>
          </a:endParaRPr>
        </a:p>
      </dgm:t>
    </dgm:pt>
    <dgm:pt modelId="{3952CFFE-F856-454B-9FE0-8429EF3BC8CE}">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解释</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BAE3CF50-35E6-471D-AE8B-1433EB42514F}" cxnId="{B4988A1E-CE96-43DB-A6EE-875B81379693}" type="sibTrans">
      <dgm:prSet/>
      <dgm:spPr/>
      <dgm:t>
        <a:bodyPr/>
        <a:lstStyle/>
        <a:p>
          <a:endParaRPr lang="zh-CN" altLang="en-US">
            <a:solidFill>
              <a:schemeClr val="tx1"/>
            </a:solidFill>
          </a:endParaRPr>
        </a:p>
      </dgm:t>
    </dgm:pt>
    <dgm:pt modelId="{14619909-098F-4B0B-9F83-AF8EE420ACCC}" cxnId="{B4988A1E-CE96-43DB-A6EE-875B81379693}" type="parTrans">
      <dgm:prSet/>
      <dgm:spPr/>
      <dgm:t>
        <a:bodyPr/>
        <a:lstStyle/>
        <a:p>
          <a:endParaRPr lang="zh-CN" altLang="en-US">
            <a:solidFill>
              <a:schemeClr val="tx1"/>
            </a:solidFill>
          </a:endParaRPr>
        </a:p>
      </dgm:t>
    </dgm:pt>
    <dgm:pt modelId="{86E31E59-8F64-48B7-972E-CF4413852CEF}">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证据</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1139EB4C-BD71-4FAD-9487-71C523DF87BF}" cxnId="{BBA0AC8C-B24C-4DF5-AEA8-916903D4F5D9}" type="sibTrans">
      <dgm:prSet/>
      <dgm:spPr/>
      <dgm:t>
        <a:bodyPr/>
        <a:lstStyle/>
        <a:p>
          <a:endParaRPr lang="zh-CN" altLang="en-US">
            <a:solidFill>
              <a:schemeClr val="tx1"/>
            </a:solidFill>
          </a:endParaRPr>
        </a:p>
      </dgm:t>
    </dgm:pt>
    <dgm:pt modelId="{88D352DF-0D39-47C5-A294-7142C18DDF55}" cxnId="{BBA0AC8C-B24C-4DF5-AEA8-916903D4F5D9}" type="parTrans">
      <dgm:prSet/>
      <dgm:spPr/>
      <dgm:t>
        <a:bodyPr/>
        <a:lstStyle/>
        <a:p>
          <a:endParaRPr lang="zh-CN" altLang="en-US">
            <a:solidFill>
              <a:schemeClr val="tx1"/>
            </a:solidFill>
          </a:endParaRPr>
        </a:p>
      </dgm:t>
    </dgm:pt>
    <dgm:pt modelId="{016167A3-4DB8-434C-AB04-4643ABF6F23F}">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问题</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67085FBF-9184-436A-8B62-C57466A69C04}" cxnId="{24650D80-D53B-4AE8-A13C-3866824D230B}" type="sibTrans">
      <dgm:prSet/>
      <dgm:spPr/>
      <dgm:t>
        <a:bodyPr/>
        <a:lstStyle/>
        <a:p>
          <a:endParaRPr lang="zh-CN" altLang="en-US">
            <a:solidFill>
              <a:schemeClr val="tx1"/>
            </a:solidFill>
          </a:endParaRPr>
        </a:p>
      </dgm:t>
    </dgm:pt>
    <dgm:pt modelId="{B22DA0CC-109C-4FB4-A497-A0A4201B3B47}" cxnId="{24650D80-D53B-4AE8-A13C-3866824D230B}" type="parTrans">
      <dgm:prSet/>
      <dgm:spPr/>
      <dgm:t>
        <a:bodyPr/>
        <a:lstStyle/>
        <a:p>
          <a:endParaRPr lang="zh-CN" altLang="en-US">
            <a:solidFill>
              <a:schemeClr val="tx1"/>
            </a:solidFill>
          </a:endParaRPr>
        </a:p>
      </dgm:t>
    </dgm:pt>
    <dgm:pt modelId="{F2914A6A-2C6A-4F85-88C3-126C796DCEA5}">
      <dgm:prSet phldrT="[文本]" custT="1"/>
      <dgm:spPr>
        <a:scene3d>
          <a:camera prst="orthographicFront"/>
          <a:lightRig rig="threePt" dir="t">
            <a:rot lat="0" lon="0" rev="7500000"/>
          </a:lightRig>
        </a:scene3d>
        <a:sp3d z="-76200" extrusionH="63500" prstMaterial="dkEdge">
          <a:bevelT w="124450" h="16350" prst="relaxedInset"/>
          <a:contourClr>
            <a:schemeClr val="bg1"/>
          </a:contourClr>
        </a:sp3d>
      </dgm:spPr>
      <dgm:t>
        <a:bodyPr lIns="0" tIns="0" rIns="0" bIns="0" anchor="b" anchorCtr="0"/>
        <a:lstStyle/>
        <a:p>
          <a:pPr>
            <a:lnSpc>
              <a:spcPts val="1920"/>
            </a:lnSpc>
            <a:spcAft>
              <a:spcPts val="0"/>
            </a:spcAft>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endParaRPr>
        </a:p>
      </dgm:t>
    </dgm:pt>
    <dgm:pt modelId="{2DEFA113-ADD2-4172-AD1F-742DAA82A8DD}" cxnId="{D75EDFE4-382B-4141-A84D-A16941396E2F}" type="parTrans">
      <dgm:prSet/>
      <dgm:spPr/>
    </dgm:pt>
    <dgm:pt modelId="{067D3CDD-F1BA-4EF4-9290-BBC088A00654}" cxnId="{D75EDFE4-382B-4141-A84D-A16941396E2F}" type="sibTrans">
      <dgm:prSet/>
      <dgm:spPr/>
    </dgm:pt>
    <dgm:pt modelId="{B2E76EFD-B8D5-40FA-97C0-E08F3CB3EC18}" type="pres">
      <dgm:prSet presAssocID="{B0136349-6553-4F0A-BC63-0B404A6F1AC3}" presName="cycleMatrixDiagram" presStyleCnt="0">
        <dgm:presLayoutVars>
          <dgm:chMax val="1"/>
          <dgm:dir/>
          <dgm:animLvl val="lvl"/>
          <dgm:resizeHandles val="exact"/>
        </dgm:presLayoutVars>
      </dgm:prSet>
      <dgm:spPr/>
    </dgm:pt>
    <dgm:pt modelId="{DD884FD8-5ED0-411A-ADF7-7DF6B7900F63}" type="pres">
      <dgm:prSet presAssocID="{B0136349-6553-4F0A-BC63-0B404A6F1AC3}" presName="children" presStyleCnt="0"/>
      <dgm:spPr/>
    </dgm:pt>
    <dgm:pt modelId="{8FFEAB2D-60A6-4B41-A9B3-F2AD1D2389EE}" type="pres">
      <dgm:prSet presAssocID="{B0136349-6553-4F0A-BC63-0B404A6F1AC3}" presName="child1group" presStyleCnt="0"/>
      <dgm:spPr/>
    </dgm:pt>
    <dgm:pt modelId="{EC0850DE-AE92-4ADD-B030-72B7AE097EBD}" type="pres">
      <dgm:prSet presAssocID="{B0136349-6553-4F0A-BC63-0B404A6F1AC3}" presName="child1" presStyleLbl="bgAcc1" presStyleIdx="0" presStyleCnt="4" custScaleX="165692" custScaleY="130346" custLinFactNeighborX="-29137" custLinFactNeighborY="34165"/>
      <dgm:spPr/>
    </dgm:pt>
    <dgm:pt modelId="{892E237F-06CA-4E0F-A9F1-95A962E0B209}" type="pres">
      <dgm:prSet presAssocID="{B0136349-6553-4F0A-BC63-0B404A6F1AC3}" presName="child1Text" presStyleLbl="bgAcc1" presStyleIdx="0" presStyleCnt="4">
        <dgm:presLayoutVars>
          <dgm:bulletEnabled val="1"/>
        </dgm:presLayoutVars>
      </dgm:prSet>
      <dgm:spPr/>
    </dgm:pt>
    <dgm:pt modelId="{ECD05221-4BBC-41ED-A5D8-B6951A3983D0}" type="pres">
      <dgm:prSet presAssocID="{B0136349-6553-4F0A-BC63-0B404A6F1AC3}" presName="child2group" presStyleCnt="0"/>
      <dgm:spPr/>
    </dgm:pt>
    <dgm:pt modelId="{A892FF1D-C809-433B-8F90-1C4F6F1A5ECD}" type="pres">
      <dgm:prSet presAssocID="{B0136349-6553-4F0A-BC63-0B404A6F1AC3}" presName="child2" presStyleLbl="bgAcc1" presStyleIdx="1" presStyleCnt="4" custScaleX="143557" custScaleY="121475" custLinFactNeighborX="26389" custLinFactNeighborY="29532"/>
      <dgm:spPr/>
    </dgm:pt>
    <dgm:pt modelId="{9C1D3A2A-7254-434D-A32F-C70227F4621E}" type="pres">
      <dgm:prSet presAssocID="{B0136349-6553-4F0A-BC63-0B404A6F1AC3}" presName="child2Text" presStyleLbl="bgAcc1" presStyleIdx="1" presStyleCnt="4">
        <dgm:presLayoutVars>
          <dgm:bulletEnabled val="1"/>
        </dgm:presLayoutVars>
      </dgm:prSet>
      <dgm:spPr/>
    </dgm:pt>
    <dgm:pt modelId="{DF416930-A196-43C8-AAB6-6FCE093F80F3}" type="pres">
      <dgm:prSet presAssocID="{B0136349-6553-4F0A-BC63-0B404A6F1AC3}" presName="child3group" presStyleCnt="0"/>
      <dgm:spPr/>
    </dgm:pt>
    <dgm:pt modelId="{D4A98935-31F3-4856-9803-767B8076EC49}" type="pres">
      <dgm:prSet presAssocID="{B0136349-6553-4F0A-BC63-0B404A6F1AC3}" presName="child3" presStyleLbl="bgAcc1" presStyleIdx="2" presStyleCnt="4" custScaleX="142642" custScaleY="119411" custLinFactNeighborX="39612" custLinFactNeighborY="-20222"/>
      <dgm:spPr/>
    </dgm:pt>
    <dgm:pt modelId="{6702884B-0440-4C17-908E-23E21DE42223}" type="pres">
      <dgm:prSet presAssocID="{B0136349-6553-4F0A-BC63-0B404A6F1AC3}" presName="child3Text" presStyleLbl="bgAcc1" presStyleIdx="2" presStyleCnt="4">
        <dgm:presLayoutVars>
          <dgm:bulletEnabled val="1"/>
        </dgm:presLayoutVars>
      </dgm:prSet>
      <dgm:spPr/>
    </dgm:pt>
    <dgm:pt modelId="{25CDF413-AF09-4E02-BB1E-F39B276E5D76}" type="pres">
      <dgm:prSet presAssocID="{B0136349-6553-4F0A-BC63-0B404A6F1AC3}" presName="child4group" presStyleCnt="0"/>
      <dgm:spPr/>
    </dgm:pt>
    <dgm:pt modelId="{C0D80D1C-FDC3-457A-88DF-07C7EFB6CD44}" type="pres">
      <dgm:prSet presAssocID="{B0136349-6553-4F0A-BC63-0B404A6F1AC3}" presName="child4" presStyleLbl="bgAcc1" presStyleIdx="3" presStyleCnt="4" custAng="0" custScaleX="122376" custScaleY="145542" custLinFactNeighborX="-43086" custLinFactNeighborY="-19733"/>
      <dgm:spPr>
        <a:prstGeom prst="flowChartAlternateProcess">
          <a:avLst/>
        </a:prstGeom>
      </dgm:spPr>
    </dgm:pt>
    <dgm:pt modelId="{52B5B572-C95D-43A7-A23E-7C1E5F52DAC3}" type="pres">
      <dgm:prSet presAssocID="{B0136349-6553-4F0A-BC63-0B404A6F1AC3}" presName="child4Text" presStyleLbl="bgAcc1" presStyleIdx="3" presStyleCnt="4">
        <dgm:presLayoutVars>
          <dgm:bulletEnabled val="1"/>
        </dgm:presLayoutVars>
      </dgm:prSet>
      <dgm:spPr/>
    </dgm:pt>
    <dgm:pt modelId="{CB93C183-9BDB-4DF9-B895-A35090D4EB6F}" type="pres">
      <dgm:prSet presAssocID="{B0136349-6553-4F0A-BC63-0B404A6F1AC3}" presName="childPlaceholder" presStyleCnt="0"/>
      <dgm:spPr/>
    </dgm:pt>
    <dgm:pt modelId="{EE8492AE-7318-4AA6-9485-9A5265480734}" type="pres">
      <dgm:prSet presAssocID="{B0136349-6553-4F0A-BC63-0B404A6F1AC3}" presName="circle" presStyleCnt="0"/>
      <dgm:spPr/>
    </dgm:pt>
    <dgm:pt modelId="{FC96B51E-70FD-4933-81CF-186A0D6939F4}" type="pres">
      <dgm:prSet presAssocID="{B0136349-6553-4F0A-BC63-0B404A6F1AC3}" presName="quadrant1" presStyleLbl="node1" presStyleIdx="0" presStyleCnt="4">
        <dgm:presLayoutVars>
          <dgm:chMax val="1"/>
          <dgm:bulletEnabled val="1"/>
        </dgm:presLayoutVars>
      </dgm:prSet>
      <dgm:spPr/>
    </dgm:pt>
    <dgm:pt modelId="{254F8121-1ABB-4421-909F-43C11DF0A1E1}" type="pres">
      <dgm:prSet presAssocID="{B0136349-6553-4F0A-BC63-0B404A6F1AC3}" presName="quadrant2" presStyleLbl="node1" presStyleIdx="1" presStyleCnt="4">
        <dgm:presLayoutVars>
          <dgm:chMax val="1"/>
          <dgm:bulletEnabled val="1"/>
        </dgm:presLayoutVars>
      </dgm:prSet>
      <dgm:spPr/>
    </dgm:pt>
    <dgm:pt modelId="{CA0B57B1-BB3A-437A-A9F9-88BDAF0735C2}" type="pres">
      <dgm:prSet presAssocID="{B0136349-6553-4F0A-BC63-0B404A6F1AC3}" presName="quadrant3" presStyleLbl="node1" presStyleIdx="2" presStyleCnt="4">
        <dgm:presLayoutVars>
          <dgm:chMax val="1"/>
          <dgm:bulletEnabled val="1"/>
        </dgm:presLayoutVars>
      </dgm:prSet>
      <dgm:spPr/>
    </dgm:pt>
    <dgm:pt modelId="{A8034631-3C67-4C93-A9EF-6781E740A914}" type="pres">
      <dgm:prSet presAssocID="{B0136349-6553-4F0A-BC63-0B404A6F1AC3}" presName="quadrant4" presStyleLbl="node1" presStyleIdx="3" presStyleCnt="4">
        <dgm:presLayoutVars>
          <dgm:chMax val="1"/>
          <dgm:bulletEnabled val="1"/>
        </dgm:presLayoutVars>
      </dgm:prSet>
      <dgm:spPr/>
    </dgm:pt>
    <dgm:pt modelId="{B2BA7B66-EC31-41AD-A518-96EB0A7EE476}" type="pres">
      <dgm:prSet presAssocID="{B0136349-6553-4F0A-BC63-0B404A6F1AC3}" presName="quadrantPlaceholder" presStyleCnt="0"/>
      <dgm:spPr/>
    </dgm:pt>
    <dgm:pt modelId="{6643B140-AAFF-4123-B194-26EFEC41D05B}" type="pres">
      <dgm:prSet presAssocID="{B0136349-6553-4F0A-BC63-0B404A6F1AC3}" presName="center1" presStyleLbl="fgShp" presStyleIdx="0" presStyleCnt="2"/>
      <dgm:spPr/>
    </dgm:pt>
    <dgm:pt modelId="{6FC85105-9373-447D-B1DD-52321E5F9E8A}" type="pres">
      <dgm:prSet presAssocID="{B0136349-6553-4F0A-BC63-0B404A6F1AC3}" presName="center2" presStyleLbl="fgShp" presStyleIdx="1" presStyleCnt="2"/>
      <dgm:spPr/>
    </dgm:pt>
  </dgm:ptLst>
  <dgm:cxnLst>
    <dgm:cxn modelId="{C4366701-D611-478B-B0FD-EA29FF82372A}" srcId="{32BDCDCB-B891-4ACA-855C-31DA7E6BACBB}" destId="{379C14A2-7014-48BC-A221-FF9ECADA091C}" srcOrd="1" destOrd="0" parTransId="{A4053842-9C80-4E47-835C-F3163DB4B488}" sibTransId="{C11AACF8-F555-4522-95EA-E903FFEC5893}"/>
    <dgm:cxn modelId="{851E4104-ACE0-4B9E-BFBB-22622F7CF23C}" type="presOf" srcId="{A822D617-2001-4513-B8D9-DCD701AF190C}" destId="{EC0850DE-AE92-4ADD-B030-72B7AE097EBD}" srcOrd="0" destOrd="3" presId="urn:microsoft.com/office/officeart/2005/8/layout/cycle4#1"/>
    <dgm:cxn modelId="{79B21506-C10B-4543-81D1-435C3F6E9F38}" type="presOf" srcId="{3952CFFE-F856-454B-9FE0-8429EF3BC8CE}" destId="{52B5B572-C95D-43A7-A23E-7C1E5F52DAC3}" srcOrd="1" destOrd="2" presId="urn:microsoft.com/office/officeart/2005/8/layout/cycle4#1"/>
    <dgm:cxn modelId="{3E7B9F07-C757-4BC2-9F10-E891D1764C67}" srcId="{FDA6E2BE-A649-4CE0-84DD-65869174F1EF}" destId="{01E00EBF-B6E9-4663-B0A8-C9179ED02CE8}" srcOrd="3" destOrd="0" parTransId="{6C37A3B6-80CC-4915-BCCE-1B8DD6528FF7}" sibTransId="{5F4DF0F6-64E6-4EBE-846D-3E7EB46A6F61}"/>
    <dgm:cxn modelId="{DBA1EA07-9F1E-46B2-A52F-D89B6D5ABDC7}" type="presOf" srcId="{86E31E59-8F64-48B7-972E-CF4413852CEF}" destId="{52B5B572-C95D-43A7-A23E-7C1E5F52DAC3}" srcOrd="1" destOrd="1" presId="urn:microsoft.com/office/officeart/2005/8/layout/cycle4#1"/>
    <dgm:cxn modelId="{E650D509-8AB2-450B-AAA2-F1445D0A31DB}" type="presOf" srcId="{92FEF340-5C3F-4D54-A6B2-DE89B42A7816}" destId="{C0D80D1C-FDC3-457A-88DF-07C7EFB6CD44}" srcOrd="0" destOrd="4" presId="urn:microsoft.com/office/officeart/2005/8/layout/cycle4#1"/>
    <dgm:cxn modelId="{039BAE0B-0FE0-4181-A72C-4977C2ED390A}" type="presOf" srcId="{3952CFFE-F856-454B-9FE0-8429EF3BC8CE}" destId="{C0D80D1C-FDC3-457A-88DF-07C7EFB6CD44}" srcOrd="0" destOrd="2" presId="urn:microsoft.com/office/officeart/2005/8/layout/cycle4#1"/>
    <dgm:cxn modelId="{C59CD30C-465C-431C-84F9-B66C91F77F37}" type="presOf" srcId="{7DD546A2-AE5F-46D2-89C3-857801577AA1}" destId="{A8034631-3C67-4C93-A9EF-6781E740A914}" srcOrd="0" destOrd="0" presId="urn:microsoft.com/office/officeart/2005/8/layout/cycle4#1"/>
    <dgm:cxn modelId="{8BD9C519-44B4-40A2-8D8A-C1F03D4BE50D}" srcId="{FDA6E2BE-A649-4CE0-84DD-65869174F1EF}" destId="{1733D723-69E9-4003-A5C8-C83EA32F5AE7}" srcOrd="4" destOrd="0" parTransId="{7393E4FA-69CC-42B3-9683-42901E8F4C00}" sibTransId="{3C91BED8-10C3-4E7C-BB50-3C45B96E3718}"/>
    <dgm:cxn modelId="{613AC31D-B793-437E-8873-1A6FC2D7A448}" type="presOf" srcId="{6411A82F-4271-4B30-8366-9DAFF899F442}" destId="{892E237F-06CA-4E0F-A9F1-95A962E0B209}" srcOrd="1" destOrd="0" presId="urn:microsoft.com/office/officeart/2005/8/layout/cycle4#1"/>
    <dgm:cxn modelId="{B4988A1E-CE96-43DB-A6EE-875B81379693}" srcId="{7DD546A2-AE5F-46D2-89C3-857801577AA1}" destId="{3952CFFE-F856-454B-9FE0-8429EF3BC8CE}" srcOrd="2" destOrd="0" parTransId="{14619909-098F-4B0B-9F83-AF8EE420ACCC}" sibTransId="{BAE3CF50-35E6-471D-AE8B-1433EB42514F}"/>
    <dgm:cxn modelId="{94FEC820-0CE4-4293-B85F-A42BC590DE66}" srcId="{B0136349-6553-4F0A-BC63-0B404A6F1AC3}" destId="{FDA6E2BE-A649-4CE0-84DD-65869174F1EF}" srcOrd="1" destOrd="0" parTransId="{D09C3D3E-4562-431C-8A14-D31A124C580A}" sibTransId="{DE43AD2B-CC60-4BD6-B7C2-BCE0926AC745}"/>
    <dgm:cxn modelId="{5B029125-657A-4B8C-9D83-0D7756408BB9}" srcId="{FDA6E2BE-A649-4CE0-84DD-65869174F1EF}" destId="{95BCDA88-CD78-43BD-8432-3A2573F7C316}" srcOrd="0" destOrd="0" parTransId="{8390D9E8-C4A9-42C0-AA34-B84C438EB91D}" sibTransId="{09903538-F4C8-45E1-86C7-25E081C1725D}"/>
    <dgm:cxn modelId="{94A8892D-6442-4D09-89EB-C0E844493C09}" type="presOf" srcId="{C2D1214F-DC62-42C8-AEA4-0214DC4A196B}" destId="{9C1D3A2A-7254-434D-A32F-C70227F4621E}" srcOrd="1" destOrd="2" presId="urn:microsoft.com/office/officeart/2005/8/layout/cycle4#1"/>
    <dgm:cxn modelId="{4ED1DD31-E43C-48B2-B0C9-4471869FBF32}" type="presOf" srcId="{D3F2DFEB-99C7-4492-A566-85FB520B7CD2}" destId="{D4A98935-31F3-4856-9803-767B8076EC49}" srcOrd="0" destOrd="2" presId="urn:microsoft.com/office/officeart/2005/8/layout/cycle4#1"/>
    <dgm:cxn modelId="{39358332-8D3D-42F6-836F-20237EA6AE32}" type="presOf" srcId="{379C14A2-7014-48BC-A221-FF9ECADA091C}" destId="{892E237F-06CA-4E0F-A9F1-95A962E0B209}" srcOrd="1" destOrd="1" presId="urn:microsoft.com/office/officeart/2005/8/layout/cycle4#1"/>
    <dgm:cxn modelId="{B0681733-A04F-45DE-8FC8-40DD99CAEE16}" srcId="{7DD546A2-AE5F-46D2-89C3-857801577AA1}" destId="{92FEF340-5C3F-4D54-A6B2-DE89B42A7816}" srcOrd="4" destOrd="0" parTransId="{5A5D0578-B3B0-4A42-960A-255218CFD36F}" sibTransId="{AE5C9CFB-27DA-429D-92BB-47CE2D04445A}"/>
    <dgm:cxn modelId="{48F07F33-6845-48DB-BBDC-DAE13D2CF1A5}" type="presOf" srcId="{01E00EBF-B6E9-4663-B0A8-C9179ED02CE8}" destId="{A892FF1D-C809-433B-8F90-1C4F6F1A5ECD}" srcOrd="0" destOrd="3" presId="urn:microsoft.com/office/officeart/2005/8/layout/cycle4#1"/>
    <dgm:cxn modelId="{F7229E37-8D61-4E96-AC68-75194D0EB30E}" type="presOf" srcId="{016167A3-4DB8-434C-AB04-4643ABF6F23F}" destId="{C0D80D1C-FDC3-457A-88DF-07C7EFB6CD44}" srcOrd="0" destOrd="0" presId="urn:microsoft.com/office/officeart/2005/8/layout/cycle4#1"/>
    <dgm:cxn modelId="{96BD7841-AB02-44A6-B743-3ACE3ED83B42}" type="presOf" srcId="{379C14A2-7014-48BC-A221-FF9ECADA091C}" destId="{EC0850DE-AE92-4ADD-B030-72B7AE097EBD}" srcOrd="0" destOrd="1" presId="urn:microsoft.com/office/officeart/2005/8/layout/cycle4#1"/>
    <dgm:cxn modelId="{AE88D462-FA56-46FC-A03C-489EDA00D47F}" srcId="{32BDCDCB-B891-4ACA-855C-31DA7E6BACBB}" destId="{6411A82F-4271-4B30-8366-9DAFF899F442}" srcOrd="0" destOrd="0" parTransId="{12314325-7D7F-4D67-A34E-9FAE0C41E869}" sibTransId="{AE324638-9887-4BAA-A1C1-DA2AC517004B}"/>
    <dgm:cxn modelId="{6502B643-B1E1-480E-A55E-6A5C53AAC118}" type="presOf" srcId="{95BCDA88-CD78-43BD-8432-3A2573F7C316}" destId="{9C1D3A2A-7254-434D-A32F-C70227F4621E}" srcOrd="1" destOrd="0" presId="urn:microsoft.com/office/officeart/2005/8/layout/cycle4#1"/>
    <dgm:cxn modelId="{920FD564-28C5-41DC-BC76-A77E48524B6A}" type="presOf" srcId="{A822D617-2001-4513-B8D9-DCD701AF190C}" destId="{892E237F-06CA-4E0F-A9F1-95A962E0B209}" srcOrd="1" destOrd="3" presId="urn:microsoft.com/office/officeart/2005/8/layout/cycle4#1"/>
    <dgm:cxn modelId="{49B45647-1E98-4730-A951-151A656D2905}" type="presOf" srcId="{50A28432-0F00-4B3E-8BC9-3DDD31C92AF6}" destId="{D4A98935-31F3-4856-9803-767B8076EC49}" srcOrd="0" destOrd="0" presId="urn:microsoft.com/office/officeart/2005/8/layout/cycle4#1"/>
    <dgm:cxn modelId="{DDF33848-8A24-4869-8A51-0EEC30B0DD08}" srcId="{32BDCDCB-B891-4ACA-855C-31DA7E6BACBB}" destId="{A822D617-2001-4513-B8D9-DCD701AF190C}" srcOrd="3" destOrd="0" parTransId="{A13DED50-5698-422B-A285-4507D798269F}" sibTransId="{061DCC47-11D8-46A1-82EB-04037B33E3EF}"/>
    <dgm:cxn modelId="{381D4348-EDF8-4C67-9CDA-B435CC0B7DC2}" type="presOf" srcId="{016167A3-4DB8-434C-AB04-4643ABF6F23F}" destId="{52B5B572-C95D-43A7-A23E-7C1E5F52DAC3}" srcOrd="1" destOrd="0" presId="urn:microsoft.com/office/officeart/2005/8/layout/cycle4#1"/>
    <dgm:cxn modelId="{137D1B4B-D540-4929-919D-50C3DAF7FC99}" srcId="{54E1DCDD-6903-4BE3-8971-B91C120002B3}" destId="{D3F2DFEB-99C7-4492-A566-85FB520B7CD2}" srcOrd="2" destOrd="0" parTransId="{B68AC5DB-93A2-4AE7-A00C-F6F446C9A530}" sibTransId="{5666B294-E13F-44DF-8F74-45F7D7F9A83D}"/>
    <dgm:cxn modelId="{AA0A956B-6463-4F6D-9BEA-85F84B50B7C0}" srcId="{7DD546A2-AE5F-46D2-89C3-857801577AA1}" destId="{9B111974-991D-4600-9230-FE23C3774F1D}" srcOrd="3" destOrd="0" parTransId="{3385C07B-5831-4BD8-84AA-8529DDD4A137}" sibTransId="{9FF16FA5-E0B4-4D1C-912B-211249815AAC}"/>
    <dgm:cxn modelId="{04D6216C-9DBD-48E8-8DC0-0C8904D8C0C8}" srcId="{32BDCDCB-B891-4ACA-855C-31DA7E6BACBB}" destId="{95D44A26-AECA-4AE2-A9F0-6798CCB3A250}" srcOrd="2" destOrd="0" parTransId="{52B79E8E-777E-4327-B8A4-EAA443CFC083}" sibTransId="{0DD93023-252D-4CCA-AB9F-5371DE0412B6}"/>
    <dgm:cxn modelId="{1B6C094E-1355-48DE-945E-4AECD9AE3452}" type="presOf" srcId="{F2914A6A-2C6A-4F85-88C3-126C796DCEA5}" destId="{D4A98935-31F3-4856-9803-767B8076EC49}" srcOrd="0" destOrd="3" presId="urn:microsoft.com/office/officeart/2005/8/layout/cycle4#1"/>
    <dgm:cxn modelId="{2A3D5574-3A58-4195-8FC9-00EB3B071BE9}" type="presOf" srcId="{95D44A26-AECA-4AE2-A9F0-6798CCB3A250}" destId="{892E237F-06CA-4E0F-A9F1-95A962E0B209}" srcOrd="1" destOrd="2" presId="urn:microsoft.com/office/officeart/2005/8/layout/cycle4#1"/>
    <dgm:cxn modelId="{70348D56-409B-430A-BE70-6ED021216B53}" type="presOf" srcId="{86E31E59-8F64-48B7-972E-CF4413852CEF}" destId="{C0D80D1C-FDC3-457A-88DF-07C7EFB6CD44}" srcOrd="0" destOrd="1" presId="urn:microsoft.com/office/officeart/2005/8/layout/cycle4#1"/>
    <dgm:cxn modelId="{CFF6B656-5B13-4248-B8B4-3924F12694FD}" type="presOf" srcId="{C12601A5-45A5-4E65-BDC6-1931A8D8B49C}" destId="{A892FF1D-C809-433B-8F90-1C4F6F1A5ECD}" srcOrd="0" destOrd="1" presId="urn:microsoft.com/office/officeart/2005/8/layout/cycle4#1"/>
    <dgm:cxn modelId="{671DE458-860B-4DF7-8947-D6DDA93606C6}" type="presOf" srcId="{D3F2DFEB-99C7-4492-A566-85FB520B7CD2}" destId="{6702884B-0440-4C17-908E-23E21DE42223}" srcOrd="1" destOrd="2" presId="urn:microsoft.com/office/officeart/2005/8/layout/cycle4#1"/>
    <dgm:cxn modelId="{3B0F177A-1C07-4EE4-B17A-5DF1E04FFAEC}" type="presOf" srcId="{1733D723-69E9-4003-A5C8-C83EA32F5AE7}" destId="{9C1D3A2A-7254-434D-A32F-C70227F4621E}" srcOrd="1" destOrd="4" presId="urn:microsoft.com/office/officeart/2005/8/layout/cycle4#1"/>
    <dgm:cxn modelId="{01106F7A-6D64-4EF1-96A1-AE1AED544F3C}" type="presOf" srcId="{95BCDA88-CD78-43BD-8432-3A2573F7C316}" destId="{A892FF1D-C809-433B-8F90-1C4F6F1A5ECD}" srcOrd="0" destOrd="0" presId="urn:microsoft.com/office/officeart/2005/8/layout/cycle4#1"/>
    <dgm:cxn modelId="{24650D80-D53B-4AE8-A13C-3866824D230B}" srcId="{7DD546A2-AE5F-46D2-89C3-857801577AA1}" destId="{016167A3-4DB8-434C-AB04-4643ABF6F23F}" srcOrd="0" destOrd="0" parTransId="{B22DA0CC-109C-4FB4-A497-A0A4201B3B47}" sibTransId="{67085FBF-9184-436A-8B62-C57466A69C04}"/>
    <dgm:cxn modelId="{F8CA7A8C-AD48-44F7-AC17-4BAC659F55C1}" type="presOf" srcId="{C12601A5-45A5-4E65-BDC6-1931A8D8B49C}" destId="{9C1D3A2A-7254-434D-A32F-C70227F4621E}" srcOrd="1" destOrd="1" presId="urn:microsoft.com/office/officeart/2005/8/layout/cycle4#1"/>
    <dgm:cxn modelId="{BBA0AC8C-B24C-4DF5-AEA8-916903D4F5D9}" srcId="{7DD546A2-AE5F-46D2-89C3-857801577AA1}" destId="{86E31E59-8F64-48B7-972E-CF4413852CEF}" srcOrd="1" destOrd="0" parTransId="{88D352DF-0D39-47C5-A294-7142C18DDF55}" sibTransId="{1139EB4C-BD71-4FAD-9487-71C523DF87BF}"/>
    <dgm:cxn modelId="{C6FC148F-5C6B-4CE0-9D49-674F2A3D2758}" type="presOf" srcId="{54E1DCDD-6903-4BE3-8971-B91C120002B3}" destId="{CA0B57B1-BB3A-437A-A9F9-88BDAF0735C2}" srcOrd="0" destOrd="0" presId="urn:microsoft.com/office/officeart/2005/8/layout/cycle4#1"/>
    <dgm:cxn modelId="{9DE87397-E66E-4EBA-9778-E08EDB5B13CD}" type="presOf" srcId="{50A28432-0F00-4B3E-8BC9-3DDD31C92AF6}" destId="{6702884B-0440-4C17-908E-23E21DE42223}" srcOrd="1" destOrd="0" presId="urn:microsoft.com/office/officeart/2005/8/layout/cycle4#1"/>
    <dgm:cxn modelId="{6FC5A597-4CC3-4DB3-BC8D-ED1AAEC27E2F}" type="presOf" srcId="{C2D1214F-DC62-42C8-AEA4-0214DC4A196B}" destId="{A892FF1D-C809-433B-8F90-1C4F6F1A5ECD}" srcOrd="0" destOrd="2" presId="urn:microsoft.com/office/officeart/2005/8/layout/cycle4#1"/>
    <dgm:cxn modelId="{565DC09F-4E16-4431-89E6-CC0A9CE832CF}" srcId="{B0136349-6553-4F0A-BC63-0B404A6F1AC3}" destId="{32BDCDCB-B891-4ACA-855C-31DA7E6BACBB}" srcOrd="0" destOrd="0" parTransId="{EAA611FB-9438-495E-ACB1-E71F79AA76C6}" sibTransId="{552AF863-E2DC-49C7-AB51-230B810BE30C}"/>
    <dgm:cxn modelId="{F38437A3-E156-415A-B8FD-FB8864A723F2}" type="presOf" srcId="{95D44A26-AECA-4AE2-A9F0-6798CCB3A250}" destId="{EC0850DE-AE92-4ADD-B030-72B7AE097EBD}" srcOrd="0" destOrd="2" presId="urn:microsoft.com/office/officeart/2005/8/layout/cycle4#1"/>
    <dgm:cxn modelId="{513804A5-1E66-4DAC-A7DD-DC263B6CFF4B}" type="presOf" srcId="{32BDCDCB-B891-4ACA-855C-31DA7E6BACBB}" destId="{FC96B51E-70FD-4933-81CF-186A0D6939F4}" srcOrd="0" destOrd="0" presId="urn:microsoft.com/office/officeart/2005/8/layout/cycle4#1"/>
    <dgm:cxn modelId="{26EF7BA6-FDE2-4398-B46A-78D1DFA838D5}" srcId="{54E1DCDD-6903-4BE3-8971-B91C120002B3}" destId="{50A28432-0F00-4B3E-8BC9-3DDD31C92AF6}" srcOrd="0" destOrd="0" parTransId="{116336DB-1C2F-4291-889E-8670912B7048}" sibTransId="{F5ECD437-68F8-4381-B828-CB457D9E75DC}"/>
    <dgm:cxn modelId="{43A8AEA6-E80B-461F-AD30-5C0B07F7F8AC}" srcId="{54E1DCDD-6903-4BE3-8971-B91C120002B3}" destId="{883127E5-D111-41AC-A29D-AC96D3E762F9}" srcOrd="1" destOrd="0" parTransId="{71EAD954-9193-413D-B2F7-16317D45449D}" sibTransId="{AC048CF6-C7E7-492F-9AB0-976E9FF8F88F}"/>
    <dgm:cxn modelId="{09BC3EAB-1214-4283-9278-A5A2C9B063FA}" srcId="{B0136349-6553-4F0A-BC63-0B404A6F1AC3}" destId="{D84FFBAC-3CF3-40D6-A702-85FA6593123B}" srcOrd="4" destOrd="0" parTransId="{A01A805C-6FDA-46BD-84EA-1F9C19468A65}" sibTransId="{D5D59406-54D8-4BE7-A0BF-3CAA3AE06600}"/>
    <dgm:cxn modelId="{B21E2DB4-E07B-4249-943E-DE235818172B}" type="presOf" srcId="{92FEF340-5C3F-4D54-A6B2-DE89B42A7816}" destId="{52B5B572-C95D-43A7-A23E-7C1E5F52DAC3}" srcOrd="1" destOrd="4" presId="urn:microsoft.com/office/officeart/2005/8/layout/cycle4#1"/>
    <dgm:cxn modelId="{072503C1-0833-463D-B97D-3DF67544D939}" type="presOf" srcId="{FDA6E2BE-A649-4CE0-84DD-65869174F1EF}" destId="{254F8121-1ABB-4421-909F-43C11DF0A1E1}" srcOrd="0" destOrd="0" presId="urn:microsoft.com/office/officeart/2005/8/layout/cycle4#1"/>
    <dgm:cxn modelId="{AB1E17C5-A951-4A85-B578-097C58B9EA41}" type="presOf" srcId="{883127E5-D111-41AC-A29D-AC96D3E762F9}" destId="{D4A98935-31F3-4856-9803-767B8076EC49}" srcOrd="0" destOrd="1" presId="urn:microsoft.com/office/officeart/2005/8/layout/cycle4#1"/>
    <dgm:cxn modelId="{8CE8EDC5-7DB0-4363-A450-8A0CB5BC2FD9}" type="presOf" srcId="{6411A82F-4271-4B30-8366-9DAFF899F442}" destId="{EC0850DE-AE92-4ADD-B030-72B7AE097EBD}" srcOrd="0" destOrd="0" presId="urn:microsoft.com/office/officeart/2005/8/layout/cycle4#1"/>
    <dgm:cxn modelId="{FB9404CA-5CDA-4287-88EE-4457685001B9}" type="presOf" srcId="{9B111974-991D-4600-9230-FE23C3774F1D}" destId="{52B5B572-C95D-43A7-A23E-7C1E5F52DAC3}" srcOrd="1" destOrd="3" presId="urn:microsoft.com/office/officeart/2005/8/layout/cycle4#1"/>
    <dgm:cxn modelId="{414B82D5-A8CF-40B5-8DFE-BE817FEE2956}" srcId="{B0136349-6553-4F0A-BC63-0B404A6F1AC3}" destId="{54E1DCDD-6903-4BE3-8971-B91C120002B3}" srcOrd="2" destOrd="0" parTransId="{2861059F-BD15-48A7-9697-A8388A3529BC}" sibTransId="{3928FBD0-FFF8-4FD1-BED9-D52BE080EAAF}"/>
    <dgm:cxn modelId="{9E354AD8-EA8E-44D5-BA09-FA6EBA58EB25}" srcId="{FDA6E2BE-A649-4CE0-84DD-65869174F1EF}" destId="{C12601A5-45A5-4E65-BDC6-1931A8D8B49C}" srcOrd="1" destOrd="0" parTransId="{A78A8EC2-346E-4431-B018-12B4942330FC}" sibTransId="{C4B2C0F5-7E8B-499E-A552-F647C970DD33}"/>
    <dgm:cxn modelId="{DEE3B7DA-4214-4648-A169-BA6B6CED449D}" type="presOf" srcId="{883127E5-D111-41AC-A29D-AC96D3E762F9}" destId="{6702884B-0440-4C17-908E-23E21DE42223}" srcOrd="1" destOrd="1" presId="urn:microsoft.com/office/officeart/2005/8/layout/cycle4#1"/>
    <dgm:cxn modelId="{A5A17CDC-A88B-4DEA-B2BB-AD6EBC3FD8C5}" srcId="{B0136349-6553-4F0A-BC63-0B404A6F1AC3}" destId="{EA710141-8853-4628-BB57-8DDE5FC0F90A}" srcOrd="5" destOrd="0" parTransId="{428386DC-59EF-4BD8-A73F-E3345CF9D0AA}" sibTransId="{DF423C76-A4B8-4725-8456-A83D1905EB37}"/>
    <dgm:cxn modelId="{AFC1D1DD-7FAD-447E-9A25-60DA6C787707}" srcId="{FDA6E2BE-A649-4CE0-84DD-65869174F1EF}" destId="{C2D1214F-DC62-42C8-AEA4-0214DC4A196B}" srcOrd="2" destOrd="0" parTransId="{EDF20241-B299-4ED9-9F47-D0D2898A9EA0}" sibTransId="{2656E2AC-E2B0-4E10-9897-035988E13845}"/>
    <dgm:cxn modelId="{1DDAA2E1-AB01-490B-AC69-4A9CAAF000FB}" type="presOf" srcId="{1733D723-69E9-4003-A5C8-C83EA32F5AE7}" destId="{A892FF1D-C809-433B-8F90-1C4F6F1A5ECD}" srcOrd="0" destOrd="4" presId="urn:microsoft.com/office/officeart/2005/8/layout/cycle4#1"/>
    <dgm:cxn modelId="{C58189E2-55FD-4A50-85D4-FD4173C5C82F}" type="presOf" srcId="{9B111974-991D-4600-9230-FE23C3774F1D}" destId="{C0D80D1C-FDC3-457A-88DF-07C7EFB6CD44}" srcOrd="0" destOrd="3" presId="urn:microsoft.com/office/officeart/2005/8/layout/cycle4#1"/>
    <dgm:cxn modelId="{CFA468E3-A028-4148-A2AA-9A8B9B8DCA50}" type="presOf" srcId="{01E00EBF-B6E9-4663-B0A8-C9179ED02CE8}" destId="{9C1D3A2A-7254-434D-A32F-C70227F4621E}" srcOrd="1" destOrd="3" presId="urn:microsoft.com/office/officeart/2005/8/layout/cycle4#1"/>
    <dgm:cxn modelId="{D75EDFE4-382B-4141-A84D-A16941396E2F}" srcId="{54E1DCDD-6903-4BE3-8971-B91C120002B3}" destId="{F2914A6A-2C6A-4F85-88C3-126C796DCEA5}" srcOrd="3" destOrd="0" parTransId="{2DEFA113-ADD2-4172-AD1F-742DAA82A8DD}" sibTransId="{067D3CDD-F1BA-4EF4-9290-BBC088A00654}"/>
    <dgm:cxn modelId="{AE6B08E5-FB1C-46D0-A7A8-50F65FF5C62E}" srcId="{B0136349-6553-4F0A-BC63-0B404A6F1AC3}" destId="{7DD546A2-AE5F-46D2-89C3-857801577AA1}" srcOrd="3" destOrd="0" parTransId="{ABEF1230-3CA6-40DA-88EE-E45425605119}" sibTransId="{0B1D6B4B-9DDF-4841-AD72-863FB27D7024}"/>
    <dgm:cxn modelId="{00DBD6F9-7BB2-4F80-A178-0CE6D556E20A}" type="presOf" srcId="{B0136349-6553-4F0A-BC63-0B404A6F1AC3}" destId="{B2E76EFD-B8D5-40FA-97C0-E08F3CB3EC18}" srcOrd="0" destOrd="0" presId="urn:microsoft.com/office/officeart/2005/8/layout/cycle4#1"/>
    <dgm:cxn modelId="{0C1AC6FB-655A-47E4-9841-19EB40C23FE7}" type="presOf" srcId="{F2914A6A-2C6A-4F85-88C3-126C796DCEA5}" destId="{6702884B-0440-4C17-908E-23E21DE42223}" srcOrd="1" destOrd="3" presId="urn:microsoft.com/office/officeart/2005/8/layout/cycle4#1"/>
    <dgm:cxn modelId="{2189835D-82C4-4324-AEEF-ADDAD4BC593F}" type="presParOf" srcId="{B2E76EFD-B8D5-40FA-97C0-E08F3CB3EC18}" destId="{DD884FD8-5ED0-411A-ADF7-7DF6B7900F63}" srcOrd="0" destOrd="0" presId="urn:microsoft.com/office/officeart/2005/8/layout/cycle4#1"/>
    <dgm:cxn modelId="{E7391C3F-D7F0-4522-A0FD-F7831081FF67}" type="presParOf" srcId="{DD884FD8-5ED0-411A-ADF7-7DF6B7900F63}" destId="{8FFEAB2D-60A6-4B41-A9B3-F2AD1D2389EE}" srcOrd="0" destOrd="0" presId="urn:microsoft.com/office/officeart/2005/8/layout/cycle4#1"/>
    <dgm:cxn modelId="{E58080D7-F7F3-479F-9C58-746630BED878}" type="presParOf" srcId="{8FFEAB2D-60A6-4B41-A9B3-F2AD1D2389EE}" destId="{EC0850DE-AE92-4ADD-B030-72B7AE097EBD}" srcOrd="0" destOrd="0" presId="urn:microsoft.com/office/officeart/2005/8/layout/cycle4#1"/>
    <dgm:cxn modelId="{AFC1CD3C-6895-4AEF-B03D-A94052FBDABC}" type="presParOf" srcId="{8FFEAB2D-60A6-4B41-A9B3-F2AD1D2389EE}" destId="{892E237F-06CA-4E0F-A9F1-95A962E0B209}" srcOrd="1" destOrd="0" presId="urn:microsoft.com/office/officeart/2005/8/layout/cycle4#1"/>
    <dgm:cxn modelId="{3BCA73DD-3B0D-4803-BE57-E32E7DE889F2}" type="presParOf" srcId="{DD884FD8-5ED0-411A-ADF7-7DF6B7900F63}" destId="{ECD05221-4BBC-41ED-A5D8-B6951A3983D0}" srcOrd="1" destOrd="0" presId="urn:microsoft.com/office/officeart/2005/8/layout/cycle4#1"/>
    <dgm:cxn modelId="{1AFC8B55-2089-4635-B5CA-07742B4C3DED}" type="presParOf" srcId="{ECD05221-4BBC-41ED-A5D8-B6951A3983D0}" destId="{A892FF1D-C809-433B-8F90-1C4F6F1A5ECD}" srcOrd="0" destOrd="0" presId="urn:microsoft.com/office/officeart/2005/8/layout/cycle4#1"/>
    <dgm:cxn modelId="{1E7C0684-61B8-4199-8ED8-C8E812E3BDE3}" type="presParOf" srcId="{ECD05221-4BBC-41ED-A5D8-B6951A3983D0}" destId="{9C1D3A2A-7254-434D-A32F-C70227F4621E}" srcOrd="1" destOrd="0" presId="urn:microsoft.com/office/officeart/2005/8/layout/cycle4#1"/>
    <dgm:cxn modelId="{B52CD3D5-C734-4AAD-9F50-74D49F5DB823}" type="presParOf" srcId="{DD884FD8-5ED0-411A-ADF7-7DF6B7900F63}" destId="{DF416930-A196-43C8-AAB6-6FCE093F80F3}" srcOrd="2" destOrd="0" presId="urn:microsoft.com/office/officeart/2005/8/layout/cycle4#1"/>
    <dgm:cxn modelId="{AA6AF114-4A5A-47D2-8E7C-AA71394047A0}" type="presParOf" srcId="{DF416930-A196-43C8-AAB6-6FCE093F80F3}" destId="{D4A98935-31F3-4856-9803-767B8076EC49}" srcOrd="0" destOrd="0" presId="urn:microsoft.com/office/officeart/2005/8/layout/cycle4#1"/>
    <dgm:cxn modelId="{ADBC2712-8D80-4D32-B315-02AD08DE3E2A}" type="presParOf" srcId="{DF416930-A196-43C8-AAB6-6FCE093F80F3}" destId="{6702884B-0440-4C17-908E-23E21DE42223}" srcOrd="1" destOrd="0" presId="urn:microsoft.com/office/officeart/2005/8/layout/cycle4#1"/>
    <dgm:cxn modelId="{2D8A1116-8A1D-4A5D-B365-72936336A85E}" type="presParOf" srcId="{DD884FD8-5ED0-411A-ADF7-7DF6B7900F63}" destId="{25CDF413-AF09-4E02-BB1E-F39B276E5D76}" srcOrd="3" destOrd="0" presId="urn:microsoft.com/office/officeart/2005/8/layout/cycle4#1"/>
    <dgm:cxn modelId="{4AA1CD85-D68D-4F65-A2D2-C991FCCA2128}" type="presParOf" srcId="{25CDF413-AF09-4E02-BB1E-F39B276E5D76}" destId="{C0D80D1C-FDC3-457A-88DF-07C7EFB6CD44}" srcOrd="0" destOrd="0" presId="urn:microsoft.com/office/officeart/2005/8/layout/cycle4#1"/>
    <dgm:cxn modelId="{7512AEC5-062A-433A-88CE-CFAD6CACC8F7}" type="presParOf" srcId="{25CDF413-AF09-4E02-BB1E-F39B276E5D76}" destId="{52B5B572-C95D-43A7-A23E-7C1E5F52DAC3}" srcOrd="1" destOrd="0" presId="urn:microsoft.com/office/officeart/2005/8/layout/cycle4#1"/>
    <dgm:cxn modelId="{2B2C2D55-4BE9-4F4B-A25B-ED296FE80596}" type="presParOf" srcId="{DD884FD8-5ED0-411A-ADF7-7DF6B7900F63}" destId="{CB93C183-9BDB-4DF9-B895-A35090D4EB6F}" srcOrd="4" destOrd="0" presId="urn:microsoft.com/office/officeart/2005/8/layout/cycle4#1"/>
    <dgm:cxn modelId="{F6CC094E-44AB-4FBE-B2D2-6799C7D2A3FF}" type="presParOf" srcId="{B2E76EFD-B8D5-40FA-97C0-E08F3CB3EC18}" destId="{EE8492AE-7318-4AA6-9485-9A5265480734}" srcOrd="1" destOrd="0" presId="urn:microsoft.com/office/officeart/2005/8/layout/cycle4#1"/>
    <dgm:cxn modelId="{73811DB0-C3A8-4CCA-8378-8A5CD315BA99}" type="presParOf" srcId="{EE8492AE-7318-4AA6-9485-9A5265480734}" destId="{FC96B51E-70FD-4933-81CF-186A0D6939F4}" srcOrd="0" destOrd="0" presId="urn:microsoft.com/office/officeart/2005/8/layout/cycle4#1"/>
    <dgm:cxn modelId="{C852DB71-F169-4E67-BBC1-F9D66281C4A4}" type="presParOf" srcId="{EE8492AE-7318-4AA6-9485-9A5265480734}" destId="{254F8121-1ABB-4421-909F-43C11DF0A1E1}" srcOrd="1" destOrd="0" presId="urn:microsoft.com/office/officeart/2005/8/layout/cycle4#1"/>
    <dgm:cxn modelId="{5473B315-FF4A-4669-BCC8-008256CE05AD}" type="presParOf" srcId="{EE8492AE-7318-4AA6-9485-9A5265480734}" destId="{CA0B57B1-BB3A-437A-A9F9-88BDAF0735C2}" srcOrd="2" destOrd="0" presId="urn:microsoft.com/office/officeart/2005/8/layout/cycle4#1"/>
    <dgm:cxn modelId="{77B5EFED-0EF5-4670-9A90-034721FB3873}" type="presParOf" srcId="{EE8492AE-7318-4AA6-9485-9A5265480734}" destId="{A8034631-3C67-4C93-A9EF-6781E740A914}" srcOrd="3" destOrd="0" presId="urn:microsoft.com/office/officeart/2005/8/layout/cycle4#1"/>
    <dgm:cxn modelId="{744CD4A7-D3A9-4ED1-9930-E11031218617}" type="presParOf" srcId="{EE8492AE-7318-4AA6-9485-9A5265480734}" destId="{B2BA7B66-EC31-41AD-A518-96EB0A7EE476}" srcOrd="4" destOrd="0" presId="urn:microsoft.com/office/officeart/2005/8/layout/cycle4#1"/>
    <dgm:cxn modelId="{6E0633D5-9A10-43C2-B5CA-94D8E6A493E6}" type="presParOf" srcId="{B2E76EFD-B8D5-40FA-97C0-E08F3CB3EC18}" destId="{6643B140-AAFF-4123-B194-26EFEC41D05B}" srcOrd="2" destOrd="0" presId="urn:microsoft.com/office/officeart/2005/8/layout/cycle4#1"/>
    <dgm:cxn modelId="{66227506-4EF4-4097-96F3-B57F5CAB1279}" type="presParOf" srcId="{B2E76EFD-B8D5-40FA-97C0-E08F3CB3EC18}" destId="{6FC85105-9373-447D-B1DD-52321E5F9E8A}" srcOrd="3" destOrd="0" presId="urn:microsoft.com/office/officeart/2005/8/layout/cycle4#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0136349-6553-4F0A-BC63-0B404A6F1AC3}" type="doc">
      <dgm:prSet loTypeId="urn:microsoft.com/office/officeart/2005/8/layout/cycle4#1" loCatId="cycle" qsTypeId="urn:microsoft.com/office/officeart/2005/8/quickstyle/3d2#3" qsCatId="3D" csTypeId="urn:microsoft.com/office/officeart/2005/8/colors/colorful1#2" csCatId="colorful" phldr="1"/>
      <dgm:spPr/>
      <dgm:t>
        <a:bodyPr/>
        <a:lstStyle/>
        <a:p>
          <a:endParaRPr lang="zh-CN" altLang="en-US"/>
        </a:p>
      </dgm:t>
    </dgm:pt>
    <dgm:pt modelId="{32BDCDCB-B891-4ACA-855C-31DA7E6BACBB}">
      <dgm:prSet phldrT="[文本]"/>
      <dgm:spPr/>
      <dgm:t>
        <a:bodyPr/>
        <a:lstStyle/>
        <a:p>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物理观念</a:t>
          </a:r>
        </a:p>
      </dgm:t>
    </dgm:pt>
    <dgm:pt modelId="{EAA611FB-9438-495E-ACB1-E71F79AA76C6}" cxnId="{565DC09F-4E16-4431-89E6-CC0A9CE832CF}"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552AF863-E2DC-49C7-AB51-230B810BE30C}" cxnId="{565DC09F-4E16-4431-89E6-CC0A9CE832CF}"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6411A82F-4271-4B30-8366-9DAFF899F442}">
      <dgm:prSet phldrT="[文本]" custT="1"/>
      <dgm:spPr/>
      <dgm:t>
        <a:bodyPr tIns="36000" bIns="36000"/>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物质观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12314325-7D7F-4D67-A34E-9FAE0C41E869}" cxnId="{AE88D462-FA56-46FC-A03C-489EDA00D47F}"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AE324638-9887-4BAA-A1C1-DA2AC517004B}" cxnId="{AE88D462-FA56-46FC-A03C-489EDA00D47F}"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FDA6E2BE-A649-4CE0-84DD-65869174F1EF}">
      <dgm:prSet phldrT="[文本]"/>
      <dgm:spPr/>
      <dgm:t>
        <a:bodyPr/>
        <a:lstStyle/>
        <a:p>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科学思维</a:t>
          </a:r>
        </a:p>
      </dgm:t>
    </dgm:pt>
    <dgm:pt modelId="{D09C3D3E-4562-431C-8A14-D31A124C580A}" cxnId="{94FEC820-0CE4-4293-B85F-A42BC590DE66}"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DE43AD2B-CC60-4BD6-B7C2-BCE0926AC745}" cxnId="{94FEC820-0CE4-4293-B85F-A42BC590DE66}"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95BCDA88-CD78-43BD-8432-3A2573F7C316}">
      <dgm:prSet phldrT="[文本]" custT="1"/>
      <dgm:spPr/>
      <dgm:t>
        <a:bodyPr tIns="0" bIns="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模型建构</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8390D9E8-C4A9-42C0-AA34-B84C438EB91D}" cxnId="{5B029125-657A-4B8C-9D83-0D7756408BB9}"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09903538-F4C8-45E1-86C7-25E081C1725D}" cxnId="{5B029125-657A-4B8C-9D83-0D7756408BB9}"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54E1DCDD-6903-4BE3-8971-B91C120002B3}">
      <dgm:prSet phldrT="[文本]"/>
      <dgm:spPr/>
      <dgm:t>
        <a:bodyPr/>
        <a:lstStyle/>
        <a:p>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科学态度与责任</a:t>
          </a:r>
        </a:p>
      </dgm:t>
    </dgm:pt>
    <dgm:pt modelId="{2861059F-BD15-48A7-9697-A8388A3529BC}" cxnId="{414B82D5-A8CF-40B5-8DFE-BE817FEE2956}"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3928FBD0-FFF8-4FD1-BED9-D52BE080EAAF}" cxnId="{414B82D5-A8CF-40B5-8DFE-BE817FEE2956}"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7DD546A2-AE5F-46D2-89C3-857801577AA1}">
      <dgm:prSet phldrT="[文本]"/>
      <dgm:spPr/>
      <dgm:t>
        <a:bodyPr/>
        <a:lstStyle/>
        <a:p>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科学探究</a:t>
          </a:r>
        </a:p>
      </dgm:t>
    </dgm:pt>
    <dgm:pt modelId="{ABEF1230-3CA6-40DA-88EE-E45425605119}" cxnId="{AE6B08E5-FB1C-46D0-A7A8-50F65FF5C62E}"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0B1D6B4B-9DDF-4841-AD72-863FB27D7024}" cxnId="{AE6B08E5-FB1C-46D0-A7A8-50F65FF5C62E}"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50A28432-0F00-4B3E-8BC9-3DDD31C92AF6}">
      <dgm:prSet phldrT="[文本]" custT="1"/>
      <dgm:spPr>
        <a:scene3d>
          <a:camera prst="orthographicFront"/>
          <a:lightRig rig="threePt" dir="t">
            <a:rot lat="0" lon="0" rev="7500000"/>
          </a:lightRig>
        </a:scene3d>
        <a:sp3d z="-76200" extrusionH="63500" prstMaterial="dkEdge">
          <a:bevelT w="124450" h="16350" prst="relaxedInset"/>
          <a:contourClr>
            <a:schemeClr val="bg1"/>
          </a:contourClr>
        </a:sp3d>
      </dgm:spPr>
      <dgm:t>
        <a:bodyPr lIns="0" tIns="0" rIns="0" bIns="0" anchor="b" anchorCtr="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科学本质</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116336DB-1C2F-4291-889E-8670912B7048}" cxnId="{26EF7BA6-FDE2-4398-B46A-78D1DFA838D5}" type="parTrans">
      <dgm:prSet/>
      <dgm:spPr/>
      <dgm:t>
        <a:bodyPr/>
        <a:lstStyle/>
        <a:p>
          <a:endParaRPr lang="zh-CN" altLang="en-US">
            <a:solidFill>
              <a:schemeClr val="tx1"/>
            </a:solidFill>
          </a:endParaRPr>
        </a:p>
      </dgm:t>
    </dgm:pt>
    <dgm:pt modelId="{F5ECD437-68F8-4381-B828-CB457D9E75DC}" cxnId="{26EF7BA6-FDE2-4398-B46A-78D1DFA838D5}" type="sibTrans">
      <dgm:prSet/>
      <dgm:spPr/>
      <dgm:t>
        <a:bodyPr/>
        <a:lstStyle/>
        <a:p>
          <a:endParaRPr lang="zh-CN" altLang="en-US">
            <a:solidFill>
              <a:schemeClr val="tx1"/>
            </a:solidFill>
          </a:endParaRPr>
        </a:p>
      </dgm:t>
    </dgm:pt>
    <dgm:pt modelId="{D84FFBAC-3CF3-40D6-A702-85FA6593123B}">
      <dgm:prSet phldrT="[文本]"/>
      <dgm:spPr/>
      <dgm:t>
        <a:bodyPr/>
        <a:lstStyle/>
        <a:p>
          <a:endParaRPr lang="zh-CN" altLang="en-US" dirty="0">
            <a:solidFill>
              <a:schemeClr val="tx1"/>
            </a:solidFill>
          </a:endParaRPr>
        </a:p>
      </dgm:t>
    </dgm:pt>
    <dgm:pt modelId="{A01A805C-6FDA-46BD-84EA-1F9C19468A65}" cxnId="{09BC3EAB-1214-4283-9278-A5A2C9B063FA}" type="parTrans">
      <dgm:prSet/>
      <dgm:spPr/>
      <dgm:t>
        <a:bodyPr/>
        <a:lstStyle/>
        <a:p>
          <a:endParaRPr lang="zh-CN" altLang="en-US">
            <a:solidFill>
              <a:schemeClr val="tx1"/>
            </a:solidFill>
          </a:endParaRPr>
        </a:p>
      </dgm:t>
    </dgm:pt>
    <dgm:pt modelId="{D5D59406-54D8-4BE7-A0BF-3CAA3AE06600}" cxnId="{09BC3EAB-1214-4283-9278-A5A2C9B063FA}" type="sibTrans">
      <dgm:prSet/>
      <dgm:spPr/>
      <dgm:t>
        <a:bodyPr/>
        <a:lstStyle/>
        <a:p>
          <a:endParaRPr lang="zh-CN" altLang="en-US">
            <a:solidFill>
              <a:schemeClr val="tx1"/>
            </a:solidFill>
          </a:endParaRPr>
        </a:p>
      </dgm:t>
    </dgm:pt>
    <dgm:pt modelId="{EA710141-8853-4628-BB57-8DDE5FC0F90A}">
      <dgm:prSet phldrT="[文本]"/>
      <dgm:spPr/>
      <dgm:t>
        <a:bodyPr/>
        <a:lstStyle/>
        <a:p>
          <a:endParaRPr lang="zh-CN" altLang="en-US" dirty="0">
            <a:solidFill>
              <a:schemeClr val="tx1"/>
            </a:solidFill>
          </a:endParaRPr>
        </a:p>
      </dgm:t>
    </dgm:pt>
    <dgm:pt modelId="{428386DC-59EF-4BD8-A73F-E3345CF9D0AA}" cxnId="{A5A17CDC-A88B-4DEA-B2BB-AD6EBC3FD8C5}" type="parTrans">
      <dgm:prSet/>
      <dgm:spPr/>
      <dgm:t>
        <a:bodyPr/>
        <a:lstStyle/>
        <a:p>
          <a:endParaRPr lang="zh-CN" altLang="en-US">
            <a:solidFill>
              <a:schemeClr val="tx1"/>
            </a:solidFill>
          </a:endParaRPr>
        </a:p>
      </dgm:t>
    </dgm:pt>
    <dgm:pt modelId="{DF423C76-A4B8-4725-8456-A83D1905EB37}" cxnId="{A5A17CDC-A88B-4DEA-B2BB-AD6EBC3FD8C5}" type="sibTrans">
      <dgm:prSet/>
      <dgm:spPr/>
      <dgm:t>
        <a:bodyPr/>
        <a:lstStyle/>
        <a:p>
          <a:endParaRPr lang="zh-CN" altLang="en-US">
            <a:solidFill>
              <a:schemeClr val="tx1"/>
            </a:solidFill>
          </a:endParaRPr>
        </a:p>
      </dgm:t>
    </dgm:pt>
    <dgm:pt modelId="{379C14A2-7014-48BC-A221-FF9ECADA091C}">
      <dgm:prSet phldrT="[文本]" custT="1"/>
      <dgm:spPr/>
      <dgm:t>
        <a:bodyPr tIns="36000" bIns="36000"/>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运动</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与</a:t>
          </a: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相互作用观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A4053842-9C80-4E47-835C-F3163DB4B488}" cxnId="{C4366701-D611-478B-B0FD-EA29FF82372A}" type="parTrans">
      <dgm:prSet/>
      <dgm:spPr/>
      <dgm:t>
        <a:bodyPr/>
        <a:lstStyle/>
        <a:p>
          <a:endParaRPr lang="zh-CN" altLang="en-US">
            <a:solidFill>
              <a:schemeClr val="tx1"/>
            </a:solidFill>
          </a:endParaRPr>
        </a:p>
      </dgm:t>
    </dgm:pt>
    <dgm:pt modelId="{C11AACF8-F555-4522-95EA-E903FFEC5893}" cxnId="{C4366701-D611-478B-B0FD-EA29FF82372A}" type="sibTrans">
      <dgm:prSet/>
      <dgm:spPr/>
      <dgm:t>
        <a:bodyPr/>
        <a:lstStyle/>
        <a:p>
          <a:endParaRPr lang="zh-CN" altLang="en-US">
            <a:solidFill>
              <a:schemeClr val="tx1"/>
            </a:solidFill>
          </a:endParaRPr>
        </a:p>
      </dgm:t>
    </dgm:pt>
    <dgm:pt modelId="{95D44A26-AECA-4AE2-A9F0-6798CCB3A250}">
      <dgm:prSet phldrT="[文本]" custT="1"/>
      <dgm:spPr/>
      <dgm:t>
        <a:bodyPr tIns="36000" bIns="36000"/>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能量观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52B79E8E-777E-4327-B8A4-EAA443CFC083}" cxnId="{04D6216C-9DBD-48E8-8DC0-0C8904D8C0C8}" type="parTrans">
      <dgm:prSet/>
      <dgm:spPr/>
      <dgm:t>
        <a:bodyPr/>
        <a:lstStyle/>
        <a:p>
          <a:endParaRPr lang="zh-CN" altLang="en-US">
            <a:solidFill>
              <a:schemeClr val="tx1"/>
            </a:solidFill>
          </a:endParaRPr>
        </a:p>
      </dgm:t>
    </dgm:pt>
    <dgm:pt modelId="{0DD93023-252D-4CCA-AB9F-5371DE0412B6}" cxnId="{04D6216C-9DBD-48E8-8DC0-0C8904D8C0C8}" type="sibTrans">
      <dgm:prSet/>
      <dgm:spPr/>
      <dgm:t>
        <a:bodyPr/>
        <a:lstStyle/>
        <a:p>
          <a:endParaRPr lang="zh-CN" altLang="en-US">
            <a:solidFill>
              <a:schemeClr val="tx1"/>
            </a:solidFill>
          </a:endParaRPr>
        </a:p>
      </dgm:t>
    </dgm:pt>
    <dgm:pt modelId="{C12601A5-45A5-4E65-BDC6-1931A8D8B49C}">
      <dgm:prSet phldrT="[文本]" custT="1"/>
      <dgm:spPr/>
      <dgm:t>
        <a:bodyPr tIns="0" bIns="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科学推理</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A78A8EC2-346E-4431-B018-12B4942330FC}" cxnId="{9E354AD8-EA8E-44D5-BA09-FA6EBA58EB25}" type="parTrans">
      <dgm:prSet/>
      <dgm:spPr/>
      <dgm:t>
        <a:bodyPr/>
        <a:lstStyle/>
        <a:p>
          <a:endParaRPr lang="zh-CN" altLang="en-US">
            <a:solidFill>
              <a:schemeClr val="tx1"/>
            </a:solidFill>
          </a:endParaRPr>
        </a:p>
      </dgm:t>
    </dgm:pt>
    <dgm:pt modelId="{C4B2C0F5-7E8B-499E-A552-F647C970DD33}" cxnId="{9E354AD8-EA8E-44D5-BA09-FA6EBA58EB25}" type="sibTrans">
      <dgm:prSet/>
      <dgm:spPr/>
      <dgm:t>
        <a:bodyPr/>
        <a:lstStyle/>
        <a:p>
          <a:endParaRPr lang="zh-CN" altLang="en-US">
            <a:solidFill>
              <a:schemeClr val="tx1"/>
            </a:solidFill>
          </a:endParaRPr>
        </a:p>
      </dgm:t>
    </dgm:pt>
    <dgm:pt modelId="{C2D1214F-DC62-42C8-AEA4-0214DC4A196B}">
      <dgm:prSet phldrT="[文本]" custT="1"/>
      <dgm:spPr/>
      <dgm:t>
        <a:bodyPr tIns="0" bIns="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科学论证</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EDF20241-B299-4ED9-9F47-D0D2898A9EA0}" cxnId="{AFC1D1DD-7FAD-447E-9A25-60DA6C787707}" type="parTrans">
      <dgm:prSet/>
      <dgm:spPr/>
      <dgm:t>
        <a:bodyPr/>
        <a:lstStyle/>
        <a:p>
          <a:endParaRPr lang="zh-CN" altLang="en-US">
            <a:solidFill>
              <a:schemeClr val="tx1"/>
            </a:solidFill>
          </a:endParaRPr>
        </a:p>
      </dgm:t>
    </dgm:pt>
    <dgm:pt modelId="{2656E2AC-E2B0-4E10-9897-035988E13845}" cxnId="{AFC1D1DD-7FAD-447E-9A25-60DA6C787707}" type="sibTrans">
      <dgm:prSet/>
      <dgm:spPr/>
      <dgm:t>
        <a:bodyPr/>
        <a:lstStyle/>
        <a:p>
          <a:endParaRPr lang="zh-CN" altLang="en-US">
            <a:solidFill>
              <a:schemeClr val="tx1"/>
            </a:solidFill>
          </a:endParaRPr>
        </a:p>
      </dgm:t>
    </dgm:pt>
    <dgm:pt modelId="{01E00EBF-B6E9-4663-B0A8-C9179ED02CE8}">
      <dgm:prSet phldrT="[文本]" custT="1"/>
      <dgm:spPr/>
      <dgm:t>
        <a:bodyPr tIns="0" bIns="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质疑创新</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6C37A3B6-80CC-4915-BCCE-1B8DD6528FF7}" cxnId="{3E7B9F07-C757-4BC2-9F10-E891D1764C67}" type="parTrans">
      <dgm:prSet/>
      <dgm:spPr/>
      <dgm:t>
        <a:bodyPr/>
        <a:lstStyle/>
        <a:p>
          <a:endParaRPr lang="zh-CN" altLang="en-US">
            <a:solidFill>
              <a:schemeClr val="tx1"/>
            </a:solidFill>
          </a:endParaRPr>
        </a:p>
      </dgm:t>
    </dgm:pt>
    <dgm:pt modelId="{5F4DF0F6-64E6-4EBE-846D-3E7EB46A6F61}" cxnId="{3E7B9F07-C757-4BC2-9F10-E891D1764C67}" type="sibTrans">
      <dgm:prSet/>
      <dgm:spPr/>
      <dgm:t>
        <a:bodyPr/>
        <a:lstStyle/>
        <a:p>
          <a:endParaRPr lang="zh-CN" altLang="en-US">
            <a:solidFill>
              <a:schemeClr val="tx1"/>
            </a:solidFill>
          </a:endParaRPr>
        </a:p>
      </dgm:t>
    </dgm:pt>
    <dgm:pt modelId="{1733D723-69E9-4003-A5C8-C83EA32F5AE7}">
      <dgm:prSet phldrT="[文本]" custT="1"/>
      <dgm:spPr/>
      <dgm:t>
        <a:bodyPr tIns="0" bIns="0"/>
        <a:lstStyle/>
        <a:p>
          <a:pPr>
            <a:lnSpc>
              <a:spcPts val="1920"/>
            </a:lnSpc>
            <a:spcAft>
              <a:spcPts val="0"/>
            </a:spcAft>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7393E4FA-69CC-42B3-9683-42901E8F4C00}" cxnId="{8BD9C519-44B4-40A2-8D8A-C1F03D4BE50D}" type="parTrans">
      <dgm:prSet/>
      <dgm:spPr/>
      <dgm:t>
        <a:bodyPr/>
        <a:lstStyle/>
        <a:p>
          <a:endParaRPr lang="zh-CN" altLang="en-US">
            <a:solidFill>
              <a:schemeClr val="tx1"/>
            </a:solidFill>
          </a:endParaRPr>
        </a:p>
      </dgm:t>
    </dgm:pt>
    <dgm:pt modelId="{3C91BED8-10C3-4E7C-BB50-3C45B96E3718}" cxnId="{8BD9C519-44B4-40A2-8D8A-C1F03D4BE50D}" type="sibTrans">
      <dgm:prSet/>
      <dgm:spPr/>
      <dgm:t>
        <a:bodyPr/>
        <a:lstStyle/>
        <a:p>
          <a:endParaRPr lang="zh-CN" altLang="en-US">
            <a:solidFill>
              <a:schemeClr val="tx1"/>
            </a:solidFill>
          </a:endParaRPr>
        </a:p>
      </dgm:t>
    </dgm:pt>
    <dgm:pt modelId="{883127E5-D111-41AC-A29D-AC96D3E762F9}">
      <dgm:prSet phldrT="[文本]" custT="1"/>
      <dgm:spPr>
        <a:scene3d>
          <a:camera prst="orthographicFront"/>
          <a:lightRig rig="threePt" dir="t">
            <a:rot lat="0" lon="0" rev="7500000"/>
          </a:lightRig>
        </a:scene3d>
        <a:sp3d z="-76200" extrusionH="63500" prstMaterial="dkEdge">
          <a:bevelT w="124450" h="16350" prst="relaxedInset"/>
          <a:contourClr>
            <a:schemeClr val="bg1"/>
          </a:contourClr>
        </a:sp3d>
      </dgm:spPr>
      <dgm:t>
        <a:bodyPr lIns="0" tIns="0" rIns="0" bIns="0" anchor="b" anchorCtr="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科学态度</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71EAD954-9193-413D-B2F7-16317D45449D}" cxnId="{43A8AEA6-E80B-461F-AD30-5C0B07F7F8AC}" type="parTrans">
      <dgm:prSet/>
      <dgm:spPr/>
      <dgm:t>
        <a:bodyPr/>
        <a:lstStyle/>
        <a:p>
          <a:endParaRPr lang="zh-CN" altLang="en-US">
            <a:solidFill>
              <a:schemeClr val="tx1"/>
            </a:solidFill>
          </a:endParaRPr>
        </a:p>
      </dgm:t>
    </dgm:pt>
    <dgm:pt modelId="{AC048CF6-C7E7-492F-9AB0-976E9FF8F88F}" cxnId="{43A8AEA6-E80B-461F-AD30-5C0B07F7F8AC}" type="sibTrans">
      <dgm:prSet/>
      <dgm:spPr/>
      <dgm:t>
        <a:bodyPr/>
        <a:lstStyle/>
        <a:p>
          <a:endParaRPr lang="zh-CN" altLang="en-US">
            <a:solidFill>
              <a:schemeClr val="tx1"/>
            </a:solidFill>
          </a:endParaRPr>
        </a:p>
      </dgm:t>
    </dgm:pt>
    <dgm:pt modelId="{D3F2DFEB-99C7-4492-A566-85FB520B7CD2}">
      <dgm:prSet phldrT="[文本]" custT="1"/>
      <dgm:spPr>
        <a:scene3d>
          <a:camera prst="orthographicFront"/>
          <a:lightRig rig="threePt" dir="t">
            <a:rot lat="0" lon="0" rev="7500000"/>
          </a:lightRig>
        </a:scene3d>
        <a:sp3d z="-76200" extrusionH="63500" prstMaterial="dkEdge">
          <a:bevelT w="124450" h="16350" prst="relaxedInset"/>
          <a:contourClr>
            <a:schemeClr val="bg1"/>
          </a:contourClr>
        </a:sp3d>
      </dgm:spPr>
      <dgm:t>
        <a:bodyPr lIns="0" tIns="0" rIns="0" bIns="0" anchor="b" anchorCtr="0"/>
        <a:lstStyle/>
        <a:p>
          <a:pPr>
            <a:lnSpc>
              <a:spcPts val="1920"/>
            </a:lnSpc>
            <a:spcAft>
              <a:spcPts val="0"/>
            </a:spcAft>
          </a:pPr>
          <a:r>
            <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rPr>
            <a:t>社会责任</a:t>
          </a:r>
        </a:p>
      </dgm:t>
    </dgm:pt>
    <dgm:pt modelId="{B68AC5DB-93A2-4AE7-A00C-F6F446C9A530}" cxnId="{137D1B4B-D540-4929-919D-50C3DAF7FC99}" type="parTrans">
      <dgm:prSet/>
      <dgm:spPr/>
      <dgm:t>
        <a:bodyPr/>
        <a:lstStyle/>
        <a:p>
          <a:endParaRPr lang="zh-CN" altLang="en-US">
            <a:solidFill>
              <a:schemeClr val="tx1"/>
            </a:solidFill>
          </a:endParaRPr>
        </a:p>
      </dgm:t>
    </dgm:pt>
    <dgm:pt modelId="{5666B294-E13F-44DF-8F74-45F7D7F9A83D}" cxnId="{137D1B4B-D540-4929-919D-50C3DAF7FC99}" type="sibTrans">
      <dgm:prSet/>
      <dgm:spPr/>
      <dgm:t>
        <a:bodyPr/>
        <a:lstStyle/>
        <a:p>
          <a:endParaRPr lang="zh-CN" altLang="en-US">
            <a:solidFill>
              <a:schemeClr val="tx1"/>
            </a:solidFill>
          </a:endParaRPr>
        </a:p>
      </dgm:t>
    </dgm:pt>
    <dgm:pt modelId="{A822D617-2001-4513-B8D9-DCD701AF190C}">
      <dgm:prSet phldrT="[文本]" custT="1"/>
      <dgm:spPr/>
      <dgm:t>
        <a:bodyPr tIns="36000" bIns="36000"/>
        <a:lstStyle/>
        <a:p>
          <a:pPr>
            <a:lnSpc>
              <a:spcPct val="80000"/>
            </a:lnSpc>
            <a:spcAft>
              <a:spcPts val="0"/>
            </a:spcAft>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A13DED50-5698-422B-A285-4507D798269F}" cxnId="{DDF33848-8A24-4869-8A51-0EEC30B0DD08}" type="parTrans">
      <dgm:prSet/>
      <dgm:spPr/>
      <dgm:t>
        <a:bodyPr/>
        <a:lstStyle/>
        <a:p>
          <a:endParaRPr lang="zh-CN" altLang="en-US">
            <a:solidFill>
              <a:schemeClr val="tx1"/>
            </a:solidFill>
          </a:endParaRPr>
        </a:p>
      </dgm:t>
    </dgm:pt>
    <dgm:pt modelId="{061DCC47-11D8-46A1-82EB-04037B33E3EF}" cxnId="{DDF33848-8A24-4869-8A51-0EEC30B0DD08}" type="sibTrans">
      <dgm:prSet/>
      <dgm:spPr/>
      <dgm:t>
        <a:bodyPr/>
        <a:lstStyle/>
        <a:p>
          <a:endParaRPr lang="zh-CN" altLang="en-US">
            <a:solidFill>
              <a:schemeClr val="tx1"/>
            </a:solidFill>
          </a:endParaRPr>
        </a:p>
      </dgm:t>
    </dgm:pt>
    <dgm:pt modelId="{92FEF340-5C3F-4D54-A6B2-DE89B42A7816}">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AE5C9CFB-27DA-429D-92BB-47CE2D04445A}" cxnId="{B0681733-A04F-45DE-8FC8-40DD99CAEE16}" type="sibTrans">
      <dgm:prSet/>
      <dgm:spPr/>
      <dgm:t>
        <a:bodyPr/>
        <a:lstStyle/>
        <a:p>
          <a:endParaRPr lang="zh-CN" altLang="en-US">
            <a:solidFill>
              <a:schemeClr val="tx1"/>
            </a:solidFill>
          </a:endParaRPr>
        </a:p>
      </dgm:t>
    </dgm:pt>
    <dgm:pt modelId="{5A5D0578-B3B0-4A42-960A-255218CFD36F}" cxnId="{B0681733-A04F-45DE-8FC8-40DD99CAEE16}" type="parTrans">
      <dgm:prSet/>
      <dgm:spPr/>
      <dgm:t>
        <a:bodyPr/>
        <a:lstStyle/>
        <a:p>
          <a:endParaRPr lang="zh-CN" altLang="en-US">
            <a:solidFill>
              <a:schemeClr val="tx1"/>
            </a:solidFill>
          </a:endParaRPr>
        </a:p>
      </dgm:t>
    </dgm:pt>
    <dgm:pt modelId="{9B111974-991D-4600-9230-FE23C3774F1D}">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交流</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9FF16FA5-E0B4-4D1C-912B-211249815AAC}" cxnId="{AA0A956B-6463-4F6D-9BEA-85F84B50B7C0}" type="sibTrans">
      <dgm:prSet/>
      <dgm:spPr/>
      <dgm:t>
        <a:bodyPr/>
        <a:lstStyle/>
        <a:p>
          <a:endParaRPr lang="zh-CN" altLang="en-US">
            <a:solidFill>
              <a:schemeClr val="tx1"/>
            </a:solidFill>
          </a:endParaRPr>
        </a:p>
      </dgm:t>
    </dgm:pt>
    <dgm:pt modelId="{3385C07B-5831-4BD8-84AA-8529DDD4A137}" cxnId="{AA0A956B-6463-4F6D-9BEA-85F84B50B7C0}" type="parTrans">
      <dgm:prSet/>
      <dgm:spPr/>
      <dgm:t>
        <a:bodyPr/>
        <a:lstStyle/>
        <a:p>
          <a:endParaRPr lang="zh-CN" altLang="en-US">
            <a:solidFill>
              <a:schemeClr val="tx1"/>
            </a:solidFill>
          </a:endParaRPr>
        </a:p>
      </dgm:t>
    </dgm:pt>
    <dgm:pt modelId="{3952CFFE-F856-454B-9FE0-8429EF3BC8CE}">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解释</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BAE3CF50-35E6-471D-AE8B-1433EB42514F}" cxnId="{B4988A1E-CE96-43DB-A6EE-875B81379693}" type="sibTrans">
      <dgm:prSet/>
      <dgm:spPr/>
      <dgm:t>
        <a:bodyPr/>
        <a:lstStyle/>
        <a:p>
          <a:endParaRPr lang="zh-CN" altLang="en-US">
            <a:solidFill>
              <a:schemeClr val="tx1"/>
            </a:solidFill>
          </a:endParaRPr>
        </a:p>
      </dgm:t>
    </dgm:pt>
    <dgm:pt modelId="{14619909-098F-4B0B-9F83-AF8EE420ACCC}" cxnId="{B4988A1E-CE96-43DB-A6EE-875B81379693}" type="parTrans">
      <dgm:prSet/>
      <dgm:spPr/>
      <dgm:t>
        <a:bodyPr/>
        <a:lstStyle/>
        <a:p>
          <a:endParaRPr lang="zh-CN" altLang="en-US">
            <a:solidFill>
              <a:schemeClr val="tx1"/>
            </a:solidFill>
          </a:endParaRPr>
        </a:p>
      </dgm:t>
    </dgm:pt>
    <dgm:pt modelId="{86E31E59-8F64-48B7-972E-CF4413852CEF}">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证据</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1139EB4C-BD71-4FAD-9487-71C523DF87BF}" cxnId="{BBA0AC8C-B24C-4DF5-AEA8-916903D4F5D9}" type="sibTrans">
      <dgm:prSet/>
      <dgm:spPr/>
      <dgm:t>
        <a:bodyPr/>
        <a:lstStyle/>
        <a:p>
          <a:endParaRPr lang="zh-CN" altLang="en-US">
            <a:solidFill>
              <a:schemeClr val="tx1"/>
            </a:solidFill>
          </a:endParaRPr>
        </a:p>
      </dgm:t>
    </dgm:pt>
    <dgm:pt modelId="{88D352DF-0D39-47C5-A294-7142C18DDF55}" cxnId="{BBA0AC8C-B24C-4DF5-AEA8-916903D4F5D9}" type="parTrans">
      <dgm:prSet/>
      <dgm:spPr/>
      <dgm:t>
        <a:bodyPr/>
        <a:lstStyle/>
        <a:p>
          <a:endParaRPr lang="zh-CN" altLang="en-US">
            <a:solidFill>
              <a:schemeClr val="tx1"/>
            </a:solidFill>
          </a:endParaRPr>
        </a:p>
      </dgm:t>
    </dgm:pt>
    <dgm:pt modelId="{016167A3-4DB8-434C-AB04-4643ABF6F23F}">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问题</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67085FBF-9184-436A-8B62-C57466A69C04}" cxnId="{24650D80-D53B-4AE8-A13C-3866824D230B}" type="sibTrans">
      <dgm:prSet/>
      <dgm:spPr/>
      <dgm:t>
        <a:bodyPr/>
        <a:lstStyle/>
        <a:p>
          <a:endParaRPr lang="zh-CN" altLang="en-US">
            <a:solidFill>
              <a:schemeClr val="tx1"/>
            </a:solidFill>
          </a:endParaRPr>
        </a:p>
      </dgm:t>
    </dgm:pt>
    <dgm:pt modelId="{B22DA0CC-109C-4FB4-A497-A0A4201B3B47}" cxnId="{24650D80-D53B-4AE8-A13C-3866824D230B}" type="parTrans">
      <dgm:prSet/>
      <dgm:spPr/>
      <dgm:t>
        <a:bodyPr/>
        <a:lstStyle/>
        <a:p>
          <a:endParaRPr lang="zh-CN" altLang="en-US">
            <a:solidFill>
              <a:schemeClr val="tx1"/>
            </a:solidFill>
          </a:endParaRPr>
        </a:p>
      </dgm:t>
    </dgm:pt>
    <dgm:pt modelId="{F2914A6A-2C6A-4F85-88C3-126C796DCEA5}">
      <dgm:prSet phldrT="[文本]" custT="1"/>
      <dgm:spPr>
        <a:scene3d>
          <a:camera prst="orthographicFront"/>
          <a:lightRig rig="threePt" dir="t">
            <a:rot lat="0" lon="0" rev="7500000"/>
          </a:lightRig>
        </a:scene3d>
        <a:sp3d z="-76200" extrusionH="63500" prstMaterial="dkEdge">
          <a:bevelT w="124450" h="16350" prst="relaxedInset"/>
          <a:contourClr>
            <a:schemeClr val="bg1"/>
          </a:contourClr>
        </a:sp3d>
      </dgm:spPr>
      <dgm:t>
        <a:bodyPr lIns="0" tIns="0" rIns="0" bIns="0" anchor="b" anchorCtr="0"/>
        <a:lstStyle/>
        <a:p>
          <a:pPr>
            <a:lnSpc>
              <a:spcPts val="1920"/>
            </a:lnSpc>
            <a:spcAft>
              <a:spcPts val="0"/>
            </a:spcAft>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endParaRPr>
        </a:p>
      </dgm:t>
    </dgm:pt>
    <dgm:pt modelId="{2DEFA113-ADD2-4172-AD1F-742DAA82A8DD}" cxnId="{D75EDFE4-382B-4141-A84D-A16941396E2F}" type="parTrans">
      <dgm:prSet/>
      <dgm:spPr/>
      <dgm:t>
        <a:bodyPr/>
        <a:lstStyle/>
        <a:p>
          <a:endParaRPr lang="zh-CN" altLang="en-US"/>
        </a:p>
      </dgm:t>
    </dgm:pt>
    <dgm:pt modelId="{067D3CDD-F1BA-4EF4-9290-BBC088A00654}" cxnId="{D75EDFE4-382B-4141-A84D-A16941396E2F}" type="sibTrans">
      <dgm:prSet/>
      <dgm:spPr/>
      <dgm:t>
        <a:bodyPr/>
        <a:lstStyle/>
        <a:p>
          <a:endParaRPr lang="zh-CN" altLang="en-US"/>
        </a:p>
      </dgm:t>
    </dgm:pt>
    <dgm:pt modelId="{B2E76EFD-B8D5-40FA-97C0-E08F3CB3EC18}" type="pres">
      <dgm:prSet presAssocID="{B0136349-6553-4F0A-BC63-0B404A6F1AC3}" presName="cycleMatrixDiagram" presStyleCnt="0">
        <dgm:presLayoutVars>
          <dgm:chMax val="1"/>
          <dgm:dir/>
          <dgm:animLvl val="lvl"/>
          <dgm:resizeHandles val="exact"/>
        </dgm:presLayoutVars>
      </dgm:prSet>
      <dgm:spPr/>
    </dgm:pt>
    <dgm:pt modelId="{DD884FD8-5ED0-411A-ADF7-7DF6B7900F63}" type="pres">
      <dgm:prSet presAssocID="{B0136349-6553-4F0A-BC63-0B404A6F1AC3}" presName="children" presStyleCnt="0"/>
      <dgm:spPr/>
    </dgm:pt>
    <dgm:pt modelId="{8FFEAB2D-60A6-4B41-A9B3-F2AD1D2389EE}" type="pres">
      <dgm:prSet presAssocID="{B0136349-6553-4F0A-BC63-0B404A6F1AC3}" presName="child1group" presStyleCnt="0"/>
      <dgm:spPr/>
    </dgm:pt>
    <dgm:pt modelId="{EC0850DE-AE92-4ADD-B030-72B7AE097EBD}" type="pres">
      <dgm:prSet presAssocID="{B0136349-6553-4F0A-BC63-0B404A6F1AC3}" presName="child1" presStyleLbl="bgAcc1" presStyleIdx="0" presStyleCnt="4" custScaleX="165692" custScaleY="130346" custLinFactNeighborX="-29137" custLinFactNeighborY="34165"/>
      <dgm:spPr/>
    </dgm:pt>
    <dgm:pt modelId="{892E237F-06CA-4E0F-A9F1-95A962E0B209}" type="pres">
      <dgm:prSet presAssocID="{B0136349-6553-4F0A-BC63-0B404A6F1AC3}" presName="child1Text" presStyleLbl="bgAcc1" presStyleIdx="0" presStyleCnt="4">
        <dgm:presLayoutVars>
          <dgm:bulletEnabled val="1"/>
        </dgm:presLayoutVars>
      </dgm:prSet>
      <dgm:spPr/>
    </dgm:pt>
    <dgm:pt modelId="{ECD05221-4BBC-41ED-A5D8-B6951A3983D0}" type="pres">
      <dgm:prSet presAssocID="{B0136349-6553-4F0A-BC63-0B404A6F1AC3}" presName="child2group" presStyleCnt="0"/>
      <dgm:spPr/>
    </dgm:pt>
    <dgm:pt modelId="{A892FF1D-C809-433B-8F90-1C4F6F1A5ECD}" type="pres">
      <dgm:prSet presAssocID="{B0136349-6553-4F0A-BC63-0B404A6F1AC3}" presName="child2" presStyleLbl="bgAcc1" presStyleIdx="1" presStyleCnt="4" custScaleX="143557" custScaleY="121475" custLinFactNeighborX="26389" custLinFactNeighborY="29532"/>
      <dgm:spPr/>
    </dgm:pt>
    <dgm:pt modelId="{9C1D3A2A-7254-434D-A32F-C70227F4621E}" type="pres">
      <dgm:prSet presAssocID="{B0136349-6553-4F0A-BC63-0B404A6F1AC3}" presName="child2Text" presStyleLbl="bgAcc1" presStyleIdx="1" presStyleCnt="4">
        <dgm:presLayoutVars>
          <dgm:bulletEnabled val="1"/>
        </dgm:presLayoutVars>
      </dgm:prSet>
      <dgm:spPr/>
    </dgm:pt>
    <dgm:pt modelId="{DF416930-A196-43C8-AAB6-6FCE093F80F3}" type="pres">
      <dgm:prSet presAssocID="{B0136349-6553-4F0A-BC63-0B404A6F1AC3}" presName="child3group" presStyleCnt="0"/>
      <dgm:spPr/>
    </dgm:pt>
    <dgm:pt modelId="{D4A98935-31F3-4856-9803-767B8076EC49}" type="pres">
      <dgm:prSet presAssocID="{B0136349-6553-4F0A-BC63-0B404A6F1AC3}" presName="child3" presStyleLbl="bgAcc1" presStyleIdx="2" presStyleCnt="4" custScaleX="142642" custScaleY="119411" custLinFactNeighborX="39612" custLinFactNeighborY="-20222"/>
      <dgm:spPr/>
    </dgm:pt>
    <dgm:pt modelId="{6702884B-0440-4C17-908E-23E21DE42223}" type="pres">
      <dgm:prSet presAssocID="{B0136349-6553-4F0A-BC63-0B404A6F1AC3}" presName="child3Text" presStyleLbl="bgAcc1" presStyleIdx="2" presStyleCnt="4">
        <dgm:presLayoutVars>
          <dgm:bulletEnabled val="1"/>
        </dgm:presLayoutVars>
      </dgm:prSet>
      <dgm:spPr/>
    </dgm:pt>
    <dgm:pt modelId="{25CDF413-AF09-4E02-BB1E-F39B276E5D76}" type="pres">
      <dgm:prSet presAssocID="{B0136349-6553-4F0A-BC63-0B404A6F1AC3}" presName="child4group" presStyleCnt="0"/>
      <dgm:spPr/>
    </dgm:pt>
    <dgm:pt modelId="{C0D80D1C-FDC3-457A-88DF-07C7EFB6CD44}" type="pres">
      <dgm:prSet presAssocID="{B0136349-6553-4F0A-BC63-0B404A6F1AC3}" presName="child4" presStyleLbl="bgAcc1" presStyleIdx="3" presStyleCnt="4" custAng="0" custScaleX="122376" custScaleY="145542" custLinFactNeighborX="-43086" custLinFactNeighborY="-19733"/>
      <dgm:spPr>
        <a:prstGeom prst="flowChartAlternateProcess">
          <a:avLst/>
        </a:prstGeom>
      </dgm:spPr>
    </dgm:pt>
    <dgm:pt modelId="{52B5B572-C95D-43A7-A23E-7C1E5F52DAC3}" type="pres">
      <dgm:prSet presAssocID="{B0136349-6553-4F0A-BC63-0B404A6F1AC3}" presName="child4Text" presStyleLbl="bgAcc1" presStyleIdx="3" presStyleCnt="4">
        <dgm:presLayoutVars>
          <dgm:bulletEnabled val="1"/>
        </dgm:presLayoutVars>
      </dgm:prSet>
      <dgm:spPr/>
    </dgm:pt>
    <dgm:pt modelId="{CB93C183-9BDB-4DF9-B895-A35090D4EB6F}" type="pres">
      <dgm:prSet presAssocID="{B0136349-6553-4F0A-BC63-0B404A6F1AC3}" presName="childPlaceholder" presStyleCnt="0"/>
      <dgm:spPr/>
    </dgm:pt>
    <dgm:pt modelId="{EE8492AE-7318-4AA6-9485-9A5265480734}" type="pres">
      <dgm:prSet presAssocID="{B0136349-6553-4F0A-BC63-0B404A6F1AC3}" presName="circle" presStyleCnt="0"/>
      <dgm:spPr/>
    </dgm:pt>
    <dgm:pt modelId="{FC96B51E-70FD-4933-81CF-186A0D6939F4}" type="pres">
      <dgm:prSet presAssocID="{B0136349-6553-4F0A-BC63-0B404A6F1AC3}" presName="quadrant1" presStyleLbl="node1" presStyleIdx="0" presStyleCnt="4">
        <dgm:presLayoutVars>
          <dgm:chMax val="1"/>
          <dgm:bulletEnabled val="1"/>
        </dgm:presLayoutVars>
      </dgm:prSet>
      <dgm:spPr/>
    </dgm:pt>
    <dgm:pt modelId="{254F8121-1ABB-4421-909F-43C11DF0A1E1}" type="pres">
      <dgm:prSet presAssocID="{B0136349-6553-4F0A-BC63-0B404A6F1AC3}" presName="quadrant2" presStyleLbl="node1" presStyleIdx="1" presStyleCnt="4">
        <dgm:presLayoutVars>
          <dgm:chMax val="1"/>
          <dgm:bulletEnabled val="1"/>
        </dgm:presLayoutVars>
      </dgm:prSet>
      <dgm:spPr/>
    </dgm:pt>
    <dgm:pt modelId="{CA0B57B1-BB3A-437A-A9F9-88BDAF0735C2}" type="pres">
      <dgm:prSet presAssocID="{B0136349-6553-4F0A-BC63-0B404A6F1AC3}" presName="quadrant3" presStyleLbl="node1" presStyleIdx="2" presStyleCnt="4">
        <dgm:presLayoutVars>
          <dgm:chMax val="1"/>
          <dgm:bulletEnabled val="1"/>
        </dgm:presLayoutVars>
      </dgm:prSet>
      <dgm:spPr/>
    </dgm:pt>
    <dgm:pt modelId="{A8034631-3C67-4C93-A9EF-6781E740A914}" type="pres">
      <dgm:prSet presAssocID="{B0136349-6553-4F0A-BC63-0B404A6F1AC3}" presName="quadrant4" presStyleLbl="node1" presStyleIdx="3" presStyleCnt="4">
        <dgm:presLayoutVars>
          <dgm:chMax val="1"/>
          <dgm:bulletEnabled val="1"/>
        </dgm:presLayoutVars>
      </dgm:prSet>
      <dgm:spPr/>
    </dgm:pt>
    <dgm:pt modelId="{B2BA7B66-EC31-41AD-A518-96EB0A7EE476}" type="pres">
      <dgm:prSet presAssocID="{B0136349-6553-4F0A-BC63-0B404A6F1AC3}" presName="quadrantPlaceholder" presStyleCnt="0"/>
      <dgm:spPr/>
    </dgm:pt>
    <dgm:pt modelId="{6643B140-AAFF-4123-B194-26EFEC41D05B}" type="pres">
      <dgm:prSet presAssocID="{B0136349-6553-4F0A-BC63-0B404A6F1AC3}" presName="center1" presStyleLbl="fgShp" presStyleIdx="0" presStyleCnt="2"/>
      <dgm:spPr/>
    </dgm:pt>
    <dgm:pt modelId="{6FC85105-9373-447D-B1DD-52321E5F9E8A}" type="pres">
      <dgm:prSet presAssocID="{B0136349-6553-4F0A-BC63-0B404A6F1AC3}" presName="center2" presStyleLbl="fgShp" presStyleIdx="1" presStyleCnt="2"/>
      <dgm:spPr/>
    </dgm:pt>
  </dgm:ptLst>
  <dgm:cxnLst>
    <dgm:cxn modelId="{1BE4EF00-35FA-4745-869D-6BD1FD435261}" type="presOf" srcId="{6411A82F-4271-4B30-8366-9DAFF899F442}" destId="{EC0850DE-AE92-4ADD-B030-72B7AE097EBD}" srcOrd="0" destOrd="0" presId="urn:microsoft.com/office/officeart/2005/8/layout/cycle4#1"/>
    <dgm:cxn modelId="{C4366701-D611-478B-B0FD-EA29FF82372A}" srcId="{32BDCDCB-B891-4ACA-855C-31DA7E6BACBB}" destId="{379C14A2-7014-48BC-A221-FF9ECADA091C}" srcOrd="1" destOrd="0" parTransId="{A4053842-9C80-4E47-835C-F3163DB4B488}" sibTransId="{C11AACF8-F555-4522-95EA-E903FFEC5893}"/>
    <dgm:cxn modelId="{1AB83B06-8459-4076-A1A1-FFB39980331B}" type="presOf" srcId="{D3F2DFEB-99C7-4492-A566-85FB520B7CD2}" destId="{D4A98935-31F3-4856-9803-767B8076EC49}" srcOrd="0" destOrd="2" presId="urn:microsoft.com/office/officeart/2005/8/layout/cycle4#1"/>
    <dgm:cxn modelId="{3E7B9F07-C757-4BC2-9F10-E891D1764C67}" srcId="{FDA6E2BE-A649-4CE0-84DD-65869174F1EF}" destId="{01E00EBF-B6E9-4663-B0A8-C9179ED02CE8}" srcOrd="3" destOrd="0" parTransId="{6C37A3B6-80CC-4915-BCCE-1B8DD6528FF7}" sibTransId="{5F4DF0F6-64E6-4EBE-846D-3E7EB46A6F61}"/>
    <dgm:cxn modelId="{4F4FF307-0474-4FA6-B896-9790BE045808}" type="presOf" srcId="{883127E5-D111-41AC-A29D-AC96D3E762F9}" destId="{6702884B-0440-4C17-908E-23E21DE42223}" srcOrd="1" destOrd="1" presId="urn:microsoft.com/office/officeart/2005/8/layout/cycle4#1"/>
    <dgm:cxn modelId="{B88F2B09-A58D-402A-A4AB-22E0FC66B38C}" type="presOf" srcId="{3952CFFE-F856-454B-9FE0-8429EF3BC8CE}" destId="{52B5B572-C95D-43A7-A23E-7C1E5F52DAC3}" srcOrd="1" destOrd="2" presId="urn:microsoft.com/office/officeart/2005/8/layout/cycle4#1"/>
    <dgm:cxn modelId="{3098090D-998A-4BA6-8586-BC9455B22BC1}" type="presOf" srcId="{C2D1214F-DC62-42C8-AEA4-0214DC4A196B}" destId="{A892FF1D-C809-433B-8F90-1C4F6F1A5ECD}" srcOrd="0" destOrd="2" presId="urn:microsoft.com/office/officeart/2005/8/layout/cycle4#1"/>
    <dgm:cxn modelId="{8BD9C519-44B4-40A2-8D8A-C1F03D4BE50D}" srcId="{FDA6E2BE-A649-4CE0-84DD-65869174F1EF}" destId="{1733D723-69E9-4003-A5C8-C83EA32F5AE7}" srcOrd="4" destOrd="0" parTransId="{7393E4FA-69CC-42B3-9683-42901E8F4C00}" sibTransId="{3C91BED8-10C3-4E7C-BB50-3C45B96E3718}"/>
    <dgm:cxn modelId="{B4988A1E-CE96-43DB-A6EE-875B81379693}" srcId="{7DD546A2-AE5F-46D2-89C3-857801577AA1}" destId="{3952CFFE-F856-454B-9FE0-8429EF3BC8CE}" srcOrd="2" destOrd="0" parTransId="{14619909-098F-4B0B-9F83-AF8EE420ACCC}" sibTransId="{BAE3CF50-35E6-471D-AE8B-1433EB42514F}"/>
    <dgm:cxn modelId="{8E1EDD1F-53DB-4DBB-92CB-06D31D8B5F73}" type="presOf" srcId="{F2914A6A-2C6A-4F85-88C3-126C796DCEA5}" destId="{6702884B-0440-4C17-908E-23E21DE42223}" srcOrd="1" destOrd="3" presId="urn:microsoft.com/office/officeart/2005/8/layout/cycle4#1"/>
    <dgm:cxn modelId="{94FEC820-0CE4-4293-B85F-A42BC590DE66}" srcId="{B0136349-6553-4F0A-BC63-0B404A6F1AC3}" destId="{FDA6E2BE-A649-4CE0-84DD-65869174F1EF}" srcOrd="1" destOrd="0" parTransId="{D09C3D3E-4562-431C-8A14-D31A124C580A}" sibTransId="{DE43AD2B-CC60-4BD6-B7C2-BCE0926AC745}"/>
    <dgm:cxn modelId="{6E70B424-CBD2-463D-A2D3-7C6C4BE88D06}" type="presOf" srcId="{3952CFFE-F856-454B-9FE0-8429EF3BC8CE}" destId="{C0D80D1C-FDC3-457A-88DF-07C7EFB6CD44}" srcOrd="0" destOrd="2" presId="urn:microsoft.com/office/officeart/2005/8/layout/cycle4#1"/>
    <dgm:cxn modelId="{5B029125-657A-4B8C-9D83-0D7756408BB9}" srcId="{FDA6E2BE-A649-4CE0-84DD-65869174F1EF}" destId="{95BCDA88-CD78-43BD-8432-3A2573F7C316}" srcOrd="0" destOrd="0" parTransId="{8390D9E8-C4A9-42C0-AA34-B84C438EB91D}" sibTransId="{09903538-F4C8-45E1-86C7-25E081C1725D}"/>
    <dgm:cxn modelId="{A00B742E-1AD1-41C9-A0E0-7DF4DBE76BFA}" type="presOf" srcId="{01E00EBF-B6E9-4663-B0A8-C9179ED02CE8}" destId="{A892FF1D-C809-433B-8F90-1C4F6F1A5ECD}" srcOrd="0" destOrd="3" presId="urn:microsoft.com/office/officeart/2005/8/layout/cycle4#1"/>
    <dgm:cxn modelId="{5AC0EA31-603A-4514-8078-055585BC9C1F}" type="presOf" srcId="{95BCDA88-CD78-43BD-8432-3A2573F7C316}" destId="{A892FF1D-C809-433B-8F90-1C4F6F1A5ECD}" srcOrd="0" destOrd="0" presId="urn:microsoft.com/office/officeart/2005/8/layout/cycle4#1"/>
    <dgm:cxn modelId="{B0681733-A04F-45DE-8FC8-40DD99CAEE16}" srcId="{7DD546A2-AE5F-46D2-89C3-857801577AA1}" destId="{92FEF340-5C3F-4D54-A6B2-DE89B42A7816}" srcOrd="4" destOrd="0" parTransId="{5A5D0578-B3B0-4A42-960A-255218CFD36F}" sibTransId="{AE5C9CFB-27DA-429D-92BB-47CE2D04445A}"/>
    <dgm:cxn modelId="{8D3F0E39-30A4-4858-A629-3C7519286F13}" type="presOf" srcId="{95D44A26-AECA-4AE2-A9F0-6798CCB3A250}" destId="{892E237F-06CA-4E0F-A9F1-95A962E0B209}" srcOrd="1" destOrd="2" presId="urn:microsoft.com/office/officeart/2005/8/layout/cycle4#1"/>
    <dgm:cxn modelId="{33D36C42-58C0-4485-B58F-588AE2D0B7B4}" type="presOf" srcId="{92FEF340-5C3F-4D54-A6B2-DE89B42A7816}" destId="{C0D80D1C-FDC3-457A-88DF-07C7EFB6CD44}" srcOrd="0" destOrd="4" presId="urn:microsoft.com/office/officeart/2005/8/layout/cycle4#1"/>
    <dgm:cxn modelId="{AE88D462-FA56-46FC-A03C-489EDA00D47F}" srcId="{32BDCDCB-B891-4ACA-855C-31DA7E6BACBB}" destId="{6411A82F-4271-4B30-8366-9DAFF899F442}" srcOrd="0" destOrd="0" parTransId="{12314325-7D7F-4D67-A34E-9FAE0C41E869}" sibTransId="{AE324638-9887-4BAA-A1C1-DA2AC517004B}"/>
    <dgm:cxn modelId="{1F8AB363-4480-4806-A092-466523F799CD}" type="presOf" srcId="{D3F2DFEB-99C7-4492-A566-85FB520B7CD2}" destId="{6702884B-0440-4C17-908E-23E21DE42223}" srcOrd="1" destOrd="2" presId="urn:microsoft.com/office/officeart/2005/8/layout/cycle4#1"/>
    <dgm:cxn modelId="{FCA21965-5BAD-463F-9BEE-26A379E94CBC}" type="presOf" srcId="{C2D1214F-DC62-42C8-AEA4-0214DC4A196B}" destId="{9C1D3A2A-7254-434D-A32F-C70227F4621E}" srcOrd="1" destOrd="2" presId="urn:microsoft.com/office/officeart/2005/8/layout/cycle4#1"/>
    <dgm:cxn modelId="{DDF33848-8A24-4869-8A51-0EEC30B0DD08}" srcId="{32BDCDCB-B891-4ACA-855C-31DA7E6BACBB}" destId="{A822D617-2001-4513-B8D9-DCD701AF190C}" srcOrd="3" destOrd="0" parTransId="{A13DED50-5698-422B-A285-4507D798269F}" sibTransId="{061DCC47-11D8-46A1-82EB-04037B33E3EF}"/>
    <dgm:cxn modelId="{137D1B4B-D540-4929-919D-50C3DAF7FC99}" srcId="{54E1DCDD-6903-4BE3-8971-B91C120002B3}" destId="{D3F2DFEB-99C7-4492-A566-85FB520B7CD2}" srcOrd="2" destOrd="0" parTransId="{B68AC5DB-93A2-4AE7-A00C-F6F446C9A530}" sibTransId="{5666B294-E13F-44DF-8F74-45F7D7F9A83D}"/>
    <dgm:cxn modelId="{AA0A956B-6463-4F6D-9BEA-85F84B50B7C0}" srcId="{7DD546A2-AE5F-46D2-89C3-857801577AA1}" destId="{9B111974-991D-4600-9230-FE23C3774F1D}" srcOrd="3" destOrd="0" parTransId="{3385C07B-5831-4BD8-84AA-8529DDD4A137}" sibTransId="{9FF16FA5-E0B4-4D1C-912B-211249815AAC}"/>
    <dgm:cxn modelId="{04D6216C-9DBD-48E8-8DC0-0C8904D8C0C8}" srcId="{32BDCDCB-B891-4ACA-855C-31DA7E6BACBB}" destId="{95D44A26-AECA-4AE2-A9F0-6798CCB3A250}" srcOrd="2" destOrd="0" parTransId="{52B79E8E-777E-4327-B8A4-EAA443CFC083}" sibTransId="{0DD93023-252D-4CCA-AB9F-5371DE0412B6}"/>
    <dgm:cxn modelId="{1C545750-F21C-481B-99B3-2C0C99BD659B}" type="presOf" srcId="{32BDCDCB-B891-4ACA-855C-31DA7E6BACBB}" destId="{FC96B51E-70FD-4933-81CF-186A0D6939F4}" srcOrd="0" destOrd="0" presId="urn:microsoft.com/office/officeart/2005/8/layout/cycle4#1"/>
    <dgm:cxn modelId="{DDA9D050-0DDD-466A-8691-EFA9944A9211}" type="presOf" srcId="{FDA6E2BE-A649-4CE0-84DD-65869174F1EF}" destId="{254F8121-1ABB-4421-909F-43C11DF0A1E1}" srcOrd="0" destOrd="0" presId="urn:microsoft.com/office/officeart/2005/8/layout/cycle4#1"/>
    <dgm:cxn modelId="{454B2472-BB22-4580-B198-33DDA5C83ED2}" type="presOf" srcId="{50A28432-0F00-4B3E-8BC9-3DDD31C92AF6}" destId="{D4A98935-31F3-4856-9803-767B8076EC49}" srcOrd="0" destOrd="0" presId="urn:microsoft.com/office/officeart/2005/8/layout/cycle4#1"/>
    <dgm:cxn modelId="{35415A52-5142-4730-906E-C88074C07C0F}" type="presOf" srcId="{6411A82F-4271-4B30-8366-9DAFF899F442}" destId="{892E237F-06CA-4E0F-A9F1-95A962E0B209}" srcOrd="1" destOrd="0" presId="urn:microsoft.com/office/officeart/2005/8/layout/cycle4#1"/>
    <dgm:cxn modelId="{32D64279-4149-4D59-92A7-221BFAB9511C}" type="presOf" srcId="{016167A3-4DB8-434C-AB04-4643ABF6F23F}" destId="{52B5B572-C95D-43A7-A23E-7C1E5F52DAC3}" srcOrd="1" destOrd="0" presId="urn:microsoft.com/office/officeart/2005/8/layout/cycle4#1"/>
    <dgm:cxn modelId="{24650D80-D53B-4AE8-A13C-3866824D230B}" srcId="{7DD546A2-AE5F-46D2-89C3-857801577AA1}" destId="{016167A3-4DB8-434C-AB04-4643ABF6F23F}" srcOrd="0" destOrd="0" parTransId="{B22DA0CC-109C-4FB4-A497-A0A4201B3B47}" sibTransId="{67085FBF-9184-436A-8B62-C57466A69C04}"/>
    <dgm:cxn modelId="{B7AE7486-199F-4068-A5B2-933908ADA48F}" type="presOf" srcId="{86E31E59-8F64-48B7-972E-CF4413852CEF}" destId="{52B5B572-C95D-43A7-A23E-7C1E5F52DAC3}" srcOrd="1" destOrd="1" presId="urn:microsoft.com/office/officeart/2005/8/layout/cycle4#1"/>
    <dgm:cxn modelId="{7D998B87-FE48-4034-B01C-38D9B858307A}" type="presOf" srcId="{01E00EBF-B6E9-4663-B0A8-C9179ED02CE8}" destId="{9C1D3A2A-7254-434D-A32F-C70227F4621E}" srcOrd="1" destOrd="3" presId="urn:microsoft.com/office/officeart/2005/8/layout/cycle4#1"/>
    <dgm:cxn modelId="{5E924A88-7620-4CEF-9BCD-FC5EE2710353}" type="presOf" srcId="{C12601A5-45A5-4E65-BDC6-1931A8D8B49C}" destId="{9C1D3A2A-7254-434D-A32F-C70227F4621E}" srcOrd="1" destOrd="1" presId="urn:microsoft.com/office/officeart/2005/8/layout/cycle4#1"/>
    <dgm:cxn modelId="{BBA0AC8C-B24C-4DF5-AEA8-916903D4F5D9}" srcId="{7DD546A2-AE5F-46D2-89C3-857801577AA1}" destId="{86E31E59-8F64-48B7-972E-CF4413852CEF}" srcOrd="1" destOrd="0" parTransId="{88D352DF-0D39-47C5-A294-7142C18DDF55}" sibTransId="{1139EB4C-BD71-4FAD-9487-71C523DF87BF}"/>
    <dgm:cxn modelId="{E0D9C88D-DE2D-4D86-80FD-F386FBDE50BC}" type="presOf" srcId="{9B111974-991D-4600-9230-FE23C3774F1D}" destId="{52B5B572-C95D-43A7-A23E-7C1E5F52DAC3}" srcOrd="1" destOrd="3" presId="urn:microsoft.com/office/officeart/2005/8/layout/cycle4#1"/>
    <dgm:cxn modelId="{1BD10E8E-D8D7-40E3-9E0F-E146C0F0F1C9}" type="presOf" srcId="{A822D617-2001-4513-B8D9-DCD701AF190C}" destId="{EC0850DE-AE92-4ADD-B030-72B7AE097EBD}" srcOrd="0" destOrd="3" presId="urn:microsoft.com/office/officeart/2005/8/layout/cycle4#1"/>
    <dgm:cxn modelId="{28252194-38DC-42B1-AF70-2395E6A5C07B}" type="presOf" srcId="{9B111974-991D-4600-9230-FE23C3774F1D}" destId="{C0D80D1C-FDC3-457A-88DF-07C7EFB6CD44}" srcOrd="0" destOrd="3" presId="urn:microsoft.com/office/officeart/2005/8/layout/cycle4#1"/>
    <dgm:cxn modelId="{C5BA5499-7793-4BA0-AF94-A5B9B9E9358E}" type="presOf" srcId="{B0136349-6553-4F0A-BC63-0B404A6F1AC3}" destId="{B2E76EFD-B8D5-40FA-97C0-E08F3CB3EC18}" srcOrd="0" destOrd="0" presId="urn:microsoft.com/office/officeart/2005/8/layout/cycle4#1"/>
    <dgm:cxn modelId="{565DC09F-4E16-4431-89E6-CC0A9CE832CF}" srcId="{B0136349-6553-4F0A-BC63-0B404A6F1AC3}" destId="{32BDCDCB-B891-4ACA-855C-31DA7E6BACBB}" srcOrd="0" destOrd="0" parTransId="{EAA611FB-9438-495E-ACB1-E71F79AA76C6}" sibTransId="{552AF863-E2DC-49C7-AB51-230B810BE30C}"/>
    <dgm:cxn modelId="{63751BA2-B246-4809-8158-7E4A9AF50A63}" type="presOf" srcId="{F2914A6A-2C6A-4F85-88C3-126C796DCEA5}" destId="{D4A98935-31F3-4856-9803-767B8076EC49}" srcOrd="0" destOrd="3" presId="urn:microsoft.com/office/officeart/2005/8/layout/cycle4#1"/>
    <dgm:cxn modelId="{26EF7BA6-FDE2-4398-B46A-78D1DFA838D5}" srcId="{54E1DCDD-6903-4BE3-8971-B91C120002B3}" destId="{50A28432-0F00-4B3E-8BC9-3DDD31C92AF6}" srcOrd="0" destOrd="0" parTransId="{116336DB-1C2F-4291-889E-8670912B7048}" sibTransId="{F5ECD437-68F8-4381-B828-CB457D9E75DC}"/>
    <dgm:cxn modelId="{03C5ADA6-51D6-460C-B013-3DDD6D7E9BBE}" type="presOf" srcId="{95D44A26-AECA-4AE2-A9F0-6798CCB3A250}" destId="{EC0850DE-AE92-4ADD-B030-72B7AE097EBD}" srcOrd="0" destOrd="2" presId="urn:microsoft.com/office/officeart/2005/8/layout/cycle4#1"/>
    <dgm:cxn modelId="{43A8AEA6-E80B-461F-AD30-5C0B07F7F8AC}" srcId="{54E1DCDD-6903-4BE3-8971-B91C120002B3}" destId="{883127E5-D111-41AC-A29D-AC96D3E762F9}" srcOrd="1" destOrd="0" parTransId="{71EAD954-9193-413D-B2F7-16317D45449D}" sibTransId="{AC048CF6-C7E7-492F-9AB0-976E9FF8F88F}"/>
    <dgm:cxn modelId="{09BC3EAB-1214-4283-9278-A5A2C9B063FA}" srcId="{B0136349-6553-4F0A-BC63-0B404A6F1AC3}" destId="{D84FFBAC-3CF3-40D6-A702-85FA6593123B}" srcOrd="4" destOrd="0" parTransId="{A01A805C-6FDA-46BD-84EA-1F9C19468A65}" sibTransId="{D5D59406-54D8-4BE7-A0BF-3CAA3AE06600}"/>
    <dgm:cxn modelId="{FECDC6AD-A7FF-4673-9E05-17978C518223}" type="presOf" srcId="{C12601A5-45A5-4E65-BDC6-1931A8D8B49C}" destId="{A892FF1D-C809-433B-8F90-1C4F6F1A5ECD}" srcOrd="0" destOrd="1" presId="urn:microsoft.com/office/officeart/2005/8/layout/cycle4#1"/>
    <dgm:cxn modelId="{2AFD43B4-3387-46B4-9B36-59DA1664A1B7}" type="presOf" srcId="{7DD546A2-AE5F-46D2-89C3-857801577AA1}" destId="{A8034631-3C67-4C93-A9EF-6781E740A914}" srcOrd="0" destOrd="0" presId="urn:microsoft.com/office/officeart/2005/8/layout/cycle4#1"/>
    <dgm:cxn modelId="{03F5E8BA-72FF-44DD-A45A-F481E7A2CA3F}" type="presOf" srcId="{379C14A2-7014-48BC-A221-FF9ECADA091C}" destId="{892E237F-06CA-4E0F-A9F1-95A962E0B209}" srcOrd="1" destOrd="1" presId="urn:microsoft.com/office/officeart/2005/8/layout/cycle4#1"/>
    <dgm:cxn modelId="{779C3ABE-2939-4E98-9BED-084A4A15BF04}" type="presOf" srcId="{1733D723-69E9-4003-A5C8-C83EA32F5AE7}" destId="{9C1D3A2A-7254-434D-A32F-C70227F4621E}" srcOrd="1" destOrd="4" presId="urn:microsoft.com/office/officeart/2005/8/layout/cycle4#1"/>
    <dgm:cxn modelId="{16BD76C1-00F8-49B2-9568-BDD86193F3A2}" type="presOf" srcId="{95BCDA88-CD78-43BD-8432-3A2573F7C316}" destId="{9C1D3A2A-7254-434D-A32F-C70227F4621E}" srcOrd="1" destOrd="0" presId="urn:microsoft.com/office/officeart/2005/8/layout/cycle4#1"/>
    <dgm:cxn modelId="{7147AEC6-8466-40ED-BC29-4FB74FA6ACD2}" type="presOf" srcId="{50A28432-0F00-4B3E-8BC9-3DDD31C92AF6}" destId="{6702884B-0440-4C17-908E-23E21DE42223}" srcOrd="1" destOrd="0" presId="urn:microsoft.com/office/officeart/2005/8/layout/cycle4#1"/>
    <dgm:cxn modelId="{551F42D1-D0F7-426E-AC56-1009A69D068A}" type="presOf" srcId="{92FEF340-5C3F-4D54-A6B2-DE89B42A7816}" destId="{52B5B572-C95D-43A7-A23E-7C1E5F52DAC3}" srcOrd="1" destOrd="4" presId="urn:microsoft.com/office/officeart/2005/8/layout/cycle4#1"/>
    <dgm:cxn modelId="{414B82D5-A8CF-40B5-8DFE-BE817FEE2956}" srcId="{B0136349-6553-4F0A-BC63-0B404A6F1AC3}" destId="{54E1DCDD-6903-4BE3-8971-B91C120002B3}" srcOrd="2" destOrd="0" parTransId="{2861059F-BD15-48A7-9697-A8388A3529BC}" sibTransId="{3928FBD0-FFF8-4FD1-BED9-D52BE080EAAF}"/>
    <dgm:cxn modelId="{9E354AD8-EA8E-44D5-BA09-FA6EBA58EB25}" srcId="{FDA6E2BE-A649-4CE0-84DD-65869174F1EF}" destId="{C12601A5-45A5-4E65-BDC6-1931A8D8B49C}" srcOrd="1" destOrd="0" parTransId="{A78A8EC2-346E-4431-B018-12B4942330FC}" sibTransId="{C4B2C0F5-7E8B-499E-A552-F647C970DD33}"/>
    <dgm:cxn modelId="{7EC36BDA-BA80-40DA-BCC9-2A7212C7EFCC}" type="presOf" srcId="{016167A3-4DB8-434C-AB04-4643ABF6F23F}" destId="{C0D80D1C-FDC3-457A-88DF-07C7EFB6CD44}" srcOrd="0" destOrd="0" presId="urn:microsoft.com/office/officeart/2005/8/layout/cycle4#1"/>
    <dgm:cxn modelId="{A5A17CDC-A88B-4DEA-B2BB-AD6EBC3FD8C5}" srcId="{B0136349-6553-4F0A-BC63-0B404A6F1AC3}" destId="{EA710141-8853-4628-BB57-8DDE5FC0F90A}" srcOrd="5" destOrd="0" parTransId="{428386DC-59EF-4BD8-A73F-E3345CF9D0AA}" sibTransId="{DF423C76-A4B8-4725-8456-A83D1905EB37}"/>
    <dgm:cxn modelId="{AFC1D1DD-7FAD-447E-9A25-60DA6C787707}" srcId="{FDA6E2BE-A649-4CE0-84DD-65869174F1EF}" destId="{C2D1214F-DC62-42C8-AEA4-0214DC4A196B}" srcOrd="2" destOrd="0" parTransId="{EDF20241-B299-4ED9-9F47-D0D2898A9EA0}" sibTransId="{2656E2AC-E2B0-4E10-9897-035988E13845}"/>
    <dgm:cxn modelId="{D75EDFE4-382B-4141-A84D-A16941396E2F}" srcId="{54E1DCDD-6903-4BE3-8971-B91C120002B3}" destId="{F2914A6A-2C6A-4F85-88C3-126C796DCEA5}" srcOrd="3" destOrd="0" parTransId="{2DEFA113-ADD2-4172-AD1F-742DAA82A8DD}" sibTransId="{067D3CDD-F1BA-4EF4-9290-BBC088A00654}"/>
    <dgm:cxn modelId="{AE6B08E5-FB1C-46D0-A7A8-50F65FF5C62E}" srcId="{B0136349-6553-4F0A-BC63-0B404A6F1AC3}" destId="{7DD546A2-AE5F-46D2-89C3-857801577AA1}" srcOrd="3" destOrd="0" parTransId="{ABEF1230-3CA6-40DA-88EE-E45425605119}" sibTransId="{0B1D6B4B-9DDF-4841-AD72-863FB27D7024}"/>
    <dgm:cxn modelId="{D34053EA-F34C-4A80-B150-69D16E7A59FE}" type="presOf" srcId="{54E1DCDD-6903-4BE3-8971-B91C120002B3}" destId="{CA0B57B1-BB3A-437A-A9F9-88BDAF0735C2}" srcOrd="0" destOrd="0" presId="urn:microsoft.com/office/officeart/2005/8/layout/cycle4#1"/>
    <dgm:cxn modelId="{6229A5EB-2AC3-4C3B-B640-629B2A837FA2}" type="presOf" srcId="{A822D617-2001-4513-B8D9-DCD701AF190C}" destId="{892E237F-06CA-4E0F-A9F1-95A962E0B209}" srcOrd="1" destOrd="3" presId="urn:microsoft.com/office/officeart/2005/8/layout/cycle4#1"/>
    <dgm:cxn modelId="{48BD24EE-141B-4F0D-8BC5-158B0A44E5AC}" type="presOf" srcId="{379C14A2-7014-48BC-A221-FF9ECADA091C}" destId="{EC0850DE-AE92-4ADD-B030-72B7AE097EBD}" srcOrd="0" destOrd="1" presId="urn:microsoft.com/office/officeart/2005/8/layout/cycle4#1"/>
    <dgm:cxn modelId="{1A379CEF-8E57-42A3-A202-C9E1F2823940}" type="presOf" srcId="{86E31E59-8F64-48B7-972E-CF4413852CEF}" destId="{C0D80D1C-FDC3-457A-88DF-07C7EFB6CD44}" srcOrd="0" destOrd="1" presId="urn:microsoft.com/office/officeart/2005/8/layout/cycle4#1"/>
    <dgm:cxn modelId="{86A3DCF0-B27B-425D-9AEC-FDB678892B73}" type="presOf" srcId="{883127E5-D111-41AC-A29D-AC96D3E762F9}" destId="{D4A98935-31F3-4856-9803-767B8076EC49}" srcOrd="0" destOrd="1" presId="urn:microsoft.com/office/officeart/2005/8/layout/cycle4#1"/>
    <dgm:cxn modelId="{54BAEEF9-3CEF-487F-81B8-2A46E9BF9A5C}" type="presOf" srcId="{1733D723-69E9-4003-A5C8-C83EA32F5AE7}" destId="{A892FF1D-C809-433B-8F90-1C4F6F1A5ECD}" srcOrd="0" destOrd="4" presId="urn:microsoft.com/office/officeart/2005/8/layout/cycle4#1"/>
    <dgm:cxn modelId="{7D84339D-3A3B-4416-A315-F09EB924A689}" type="presParOf" srcId="{B2E76EFD-B8D5-40FA-97C0-E08F3CB3EC18}" destId="{DD884FD8-5ED0-411A-ADF7-7DF6B7900F63}" srcOrd="0" destOrd="0" presId="urn:microsoft.com/office/officeart/2005/8/layout/cycle4#1"/>
    <dgm:cxn modelId="{A19B381A-4305-4FE9-BED7-0EFC17419B91}" type="presParOf" srcId="{DD884FD8-5ED0-411A-ADF7-7DF6B7900F63}" destId="{8FFEAB2D-60A6-4B41-A9B3-F2AD1D2389EE}" srcOrd="0" destOrd="0" presId="urn:microsoft.com/office/officeart/2005/8/layout/cycle4#1"/>
    <dgm:cxn modelId="{AC277F24-6BBE-4089-AA5B-6BA7C182AD45}" type="presParOf" srcId="{8FFEAB2D-60A6-4B41-A9B3-F2AD1D2389EE}" destId="{EC0850DE-AE92-4ADD-B030-72B7AE097EBD}" srcOrd="0" destOrd="0" presId="urn:microsoft.com/office/officeart/2005/8/layout/cycle4#1"/>
    <dgm:cxn modelId="{D078E74C-1372-4C74-A341-BAFC64DF678C}" type="presParOf" srcId="{8FFEAB2D-60A6-4B41-A9B3-F2AD1D2389EE}" destId="{892E237F-06CA-4E0F-A9F1-95A962E0B209}" srcOrd="1" destOrd="0" presId="urn:microsoft.com/office/officeart/2005/8/layout/cycle4#1"/>
    <dgm:cxn modelId="{A88ABA7B-5206-449C-8FE5-4C55D9D99ABB}" type="presParOf" srcId="{DD884FD8-5ED0-411A-ADF7-7DF6B7900F63}" destId="{ECD05221-4BBC-41ED-A5D8-B6951A3983D0}" srcOrd="1" destOrd="0" presId="urn:microsoft.com/office/officeart/2005/8/layout/cycle4#1"/>
    <dgm:cxn modelId="{17AA223F-60B2-4BBA-8613-5B7C695703A5}" type="presParOf" srcId="{ECD05221-4BBC-41ED-A5D8-B6951A3983D0}" destId="{A892FF1D-C809-433B-8F90-1C4F6F1A5ECD}" srcOrd="0" destOrd="0" presId="urn:microsoft.com/office/officeart/2005/8/layout/cycle4#1"/>
    <dgm:cxn modelId="{30198B76-645D-4F6B-9020-BDDB402E4B2B}" type="presParOf" srcId="{ECD05221-4BBC-41ED-A5D8-B6951A3983D0}" destId="{9C1D3A2A-7254-434D-A32F-C70227F4621E}" srcOrd="1" destOrd="0" presId="urn:microsoft.com/office/officeart/2005/8/layout/cycle4#1"/>
    <dgm:cxn modelId="{82936931-CF89-48A8-899A-E1E9276E5D22}" type="presParOf" srcId="{DD884FD8-5ED0-411A-ADF7-7DF6B7900F63}" destId="{DF416930-A196-43C8-AAB6-6FCE093F80F3}" srcOrd="2" destOrd="0" presId="urn:microsoft.com/office/officeart/2005/8/layout/cycle4#1"/>
    <dgm:cxn modelId="{C5A9EF45-915B-4A13-9AAF-731BA7FA3FE7}" type="presParOf" srcId="{DF416930-A196-43C8-AAB6-6FCE093F80F3}" destId="{D4A98935-31F3-4856-9803-767B8076EC49}" srcOrd="0" destOrd="0" presId="urn:microsoft.com/office/officeart/2005/8/layout/cycle4#1"/>
    <dgm:cxn modelId="{83ABFEED-2699-47B0-B5F5-80E8C0BA7588}" type="presParOf" srcId="{DF416930-A196-43C8-AAB6-6FCE093F80F3}" destId="{6702884B-0440-4C17-908E-23E21DE42223}" srcOrd="1" destOrd="0" presId="urn:microsoft.com/office/officeart/2005/8/layout/cycle4#1"/>
    <dgm:cxn modelId="{3068F747-9924-49F7-B1AB-64534B75A132}" type="presParOf" srcId="{DD884FD8-5ED0-411A-ADF7-7DF6B7900F63}" destId="{25CDF413-AF09-4E02-BB1E-F39B276E5D76}" srcOrd="3" destOrd="0" presId="urn:microsoft.com/office/officeart/2005/8/layout/cycle4#1"/>
    <dgm:cxn modelId="{CB0AC3E3-8BEC-414C-B07E-FF7B2C403F7B}" type="presParOf" srcId="{25CDF413-AF09-4E02-BB1E-F39B276E5D76}" destId="{C0D80D1C-FDC3-457A-88DF-07C7EFB6CD44}" srcOrd="0" destOrd="0" presId="urn:microsoft.com/office/officeart/2005/8/layout/cycle4#1"/>
    <dgm:cxn modelId="{DC78A927-26DE-4EA8-B165-B2EB07818EA1}" type="presParOf" srcId="{25CDF413-AF09-4E02-BB1E-F39B276E5D76}" destId="{52B5B572-C95D-43A7-A23E-7C1E5F52DAC3}" srcOrd="1" destOrd="0" presId="urn:microsoft.com/office/officeart/2005/8/layout/cycle4#1"/>
    <dgm:cxn modelId="{CB4AC6F9-7B0D-47E4-A082-EEC192E6FB56}" type="presParOf" srcId="{DD884FD8-5ED0-411A-ADF7-7DF6B7900F63}" destId="{CB93C183-9BDB-4DF9-B895-A35090D4EB6F}" srcOrd="4" destOrd="0" presId="urn:microsoft.com/office/officeart/2005/8/layout/cycle4#1"/>
    <dgm:cxn modelId="{141C76DE-2145-44CE-BFBD-B0916DD10033}" type="presParOf" srcId="{B2E76EFD-B8D5-40FA-97C0-E08F3CB3EC18}" destId="{EE8492AE-7318-4AA6-9485-9A5265480734}" srcOrd="1" destOrd="0" presId="urn:microsoft.com/office/officeart/2005/8/layout/cycle4#1"/>
    <dgm:cxn modelId="{E3694B0D-8897-417D-9B31-F3AF241BDF37}" type="presParOf" srcId="{EE8492AE-7318-4AA6-9485-9A5265480734}" destId="{FC96B51E-70FD-4933-81CF-186A0D6939F4}" srcOrd="0" destOrd="0" presId="urn:microsoft.com/office/officeart/2005/8/layout/cycle4#1"/>
    <dgm:cxn modelId="{E9684C61-A365-44D9-AA23-EAC299DD74B8}" type="presParOf" srcId="{EE8492AE-7318-4AA6-9485-9A5265480734}" destId="{254F8121-1ABB-4421-909F-43C11DF0A1E1}" srcOrd="1" destOrd="0" presId="urn:microsoft.com/office/officeart/2005/8/layout/cycle4#1"/>
    <dgm:cxn modelId="{42EFD0C3-68F8-4AEC-B34B-4D3396788C59}" type="presParOf" srcId="{EE8492AE-7318-4AA6-9485-9A5265480734}" destId="{CA0B57B1-BB3A-437A-A9F9-88BDAF0735C2}" srcOrd="2" destOrd="0" presId="urn:microsoft.com/office/officeart/2005/8/layout/cycle4#1"/>
    <dgm:cxn modelId="{01DDDD39-0C18-44ED-BD6E-1292C1BC00FF}" type="presParOf" srcId="{EE8492AE-7318-4AA6-9485-9A5265480734}" destId="{A8034631-3C67-4C93-A9EF-6781E740A914}" srcOrd="3" destOrd="0" presId="urn:microsoft.com/office/officeart/2005/8/layout/cycle4#1"/>
    <dgm:cxn modelId="{B67AACF1-E983-4F77-9FC9-67AAAAD54220}" type="presParOf" srcId="{EE8492AE-7318-4AA6-9485-9A5265480734}" destId="{B2BA7B66-EC31-41AD-A518-96EB0A7EE476}" srcOrd="4" destOrd="0" presId="urn:microsoft.com/office/officeart/2005/8/layout/cycle4#1"/>
    <dgm:cxn modelId="{9B5A4D6F-6F17-495D-A1C7-01E86206193E}" type="presParOf" srcId="{B2E76EFD-B8D5-40FA-97C0-E08F3CB3EC18}" destId="{6643B140-AAFF-4123-B194-26EFEC41D05B}" srcOrd="2" destOrd="0" presId="urn:microsoft.com/office/officeart/2005/8/layout/cycle4#1"/>
    <dgm:cxn modelId="{CBFDF904-E188-490B-B570-B3E5EA4DB3B0}" type="presParOf" srcId="{B2E76EFD-B8D5-40FA-97C0-E08F3CB3EC18}" destId="{6FC85105-9373-447D-B1DD-52321E5F9E8A}" srcOrd="3" destOrd="0" presId="urn:microsoft.com/office/officeart/2005/8/layout/cycle4#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0136349-6553-4F0A-BC63-0B404A6F1AC3}" type="doc">
      <dgm:prSet loTypeId="urn:microsoft.com/office/officeart/2005/8/layout/cycle4#1" loCatId="cycle" qsTypeId="urn:microsoft.com/office/officeart/2005/8/quickstyle/3d2#4" qsCatId="3D" csTypeId="urn:microsoft.com/office/officeart/2005/8/colors/colorful1#2" csCatId="colorful" phldr="1"/>
      <dgm:spPr/>
      <dgm:t>
        <a:bodyPr/>
        <a:lstStyle/>
        <a:p>
          <a:endParaRPr lang="zh-CN" altLang="en-US"/>
        </a:p>
      </dgm:t>
    </dgm:pt>
    <dgm:pt modelId="{32BDCDCB-B891-4ACA-855C-31DA7E6BACBB}">
      <dgm:prSet phldrT="[文本]"/>
      <dgm:spPr/>
      <dgm:t>
        <a:bodyPr/>
        <a:lstStyle/>
        <a:p>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物理观念</a:t>
          </a:r>
        </a:p>
      </dgm:t>
    </dgm:pt>
    <dgm:pt modelId="{EAA611FB-9438-495E-ACB1-E71F79AA76C6}" cxnId="{565DC09F-4E16-4431-89E6-CC0A9CE832CF}"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552AF863-E2DC-49C7-AB51-230B810BE30C}" cxnId="{565DC09F-4E16-4431-89E6-CC0A9CE832CF}"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6411A82F-4271-4B30-8366-9DAFF899F442}">
      <dgm:prSet phldrT="[文本]" custT="1"/>
      <dgm:spPr/>
      <dgm:t>
        <a:bodyPr tIns="36000" bIns="36000"/>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物质观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12314325-7D7F-4D67-A34E-9FAE0C41E869}" cxnId="{AE88D462-FA56-46FC-A03C-489EDA00D47F}"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AE324638-9887-4BAA-A1C1-DA2AC517004B}" cxnId="{AE88D462-FA56-46FC-A03C-489EDA00D47F}"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FDA6E2BE-A649-4CE0-84DD-65869174F1EF}">
      <dgm:prSet phldrT="[文本]"/>
      <dgm:spPr/>
      <dgm:t>
        <a:bodyPr/>
        <a:lstStyle/>
        <a:p>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科学思维</a:t>
          </a:r>
        </a:p>
      </dgm:t>
    </dgm:pt>
    <dgm:pt modelId="{D09C3D3E-4562-431C-8A14-D31A124C580A}" cxnId="{94FEC820-0CE4-4293-B85F-A42BC590DE66}"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DE43AD2B-CC60-4BD6-B7C2-BCE0926AC745}" cxnId="{94FEC820-0CE4-4293-B85F-A42BC590DE66}"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95BCDA88-CD78-43BD-8432-3A2573F7C316}">
      <dgm:prSet phldrT="[文本]" custT="1"/>
      <dgm:spPr/>
      <dgm:t>
        <a:bodyPr tIns="0" bIns="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模型建构</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8390D9E8-C4A9-42C0-AA34-B84C438EB91D}" cxnId="{5B029125-657A-4B8C-9D83-0D7756408BB9}"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09903538-F4C8-45E1-86C7-25E081C1725D}" cxnId="{5B029125-657A-4B8C-9D83-0D7756408BB9}"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54E1DCDD-6903-4BE3-8971-B91C120002B3}">
      <dgm:prSet phldrT="[文本]"/>
      <dgm:spPr/>
      <dgm:t>
        <a:bodyPr/>
        <a:lstStyle/>
        <a:p>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科学态度与责任</a:t>
          </a:r>
        </a:p>
      </dgm:t>
    </dgm:pt>
    <dgm:pt modelId="{2861059F-BD15-48A7-9697-A8388A3529BC}" cxnId="{414B82D5-A8CF-40B5-8DFE-BE817FEE2956}"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3928FBD0-FFF8-4FD1-BED9-D52BE080EAAF}" cxnId="{414B82D5-A8CF-40B5-8DFE-BE817FEE2956}"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7DD546A2-AE5F-46D2-89C3-857801577AA1}">
      <dgm:prSet phldrT="[文本]"/>
      <dgm:spPr/>
      <dgm:t>
        <a:bodyPr/>
        <a:lstStyle/>
        <a:p>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科学探究</a:t>
          </a:r>
        </a:p>
      </dgm:t>
    </dgm:pt>
    <dgm:pt modelId="{ABEF1230-3CA6-40DA-88EE-E45425605119}" cxnId="{AE6B08E5-FB1C-46D0-A7A8-50F65FF5C62E}"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0B1D6B4B-9DDF-4841-AD72-863FB27D7024}" cxnId="{AE6B08E5-FB1C-46D0-A7A8-50F65FF5C62E}"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50A28432-0F00-4B3E-8BC9-3DDD31C92AF6}">
      <dgm:prSet phldrT="[文本]" custT="1"/>
      <dgm:spPr>
        <a:scene3d>
          <a:camera prst="orthographicFront"/>
          <a:lightRig rig="threePt" dir="t">
            <a:rot lat="0" lon="0" rev="7500000"/>
          </a:lightRig>
        </a:scene3d>
        <a:sp3d z="-76200" extrusionH="63500" prstMaterial="dkEdge">
          <a:bevelT w="124450" h="16350" prst="relaxedInset"/>
          <a:contourClr>
            <a:schemeClr val="bg1"/>
          </a:contourClr>
        </a:sp3d>
      </dgm:spPr>
      <dgm:t>
        <a:bodyPr lIns="0" tIns="0" rIns="0" bIns="0" anchor="b" anchorCtr="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科学本质</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116336DB-1C2F-4291-889E-8670912B7048}" cxnId="{26EF7BA6-FDE2-4398-B46A-78D1DFA838D5}" type="parTrans">
      <dgm:prSet/>
      <dgm:spPr/>
      <dgm:t>
        <a:bodyPr/>
        <a:lstStyle/>
        <a:p>
          <a:endParaRPr lang="zh-CN" altLang="en-US">
            <a:solidFill>
              <a:schemeClr val="tx1"/>
            </a:solidFill>
          </a:endParaRPr>
        </a:p>
      </dgm:t>
    </dgm:pt>
    <dgm:pt modelId="{F5ECD437-68F8-4381-B828-CB457D9E75DC}" cxnId="{26EF7BA6-FDE2-4398-B46A-78D1DFA838D5}" type="sibTrans">
      <dgm:prSet/>
      <dgm:spPr/>
      <dgm:t>
        <a:bodyPr/>
        <a:lstStyle/>
        <a:p>
          <a:endParaRPr lang="zh-CN" altLang="en-US">
            <a:solidFill>
              <a:schemeClr val="tx1"/>
            </a:solidFill>
          </a:endParaRPr>
        </a:p>
      </dgm:t>
    </dgm:pt>
    <dgm:pt modelId="{D84FFBAC-3CF3-40D6-A702-85FA6593123B}">
      <dgm:prSet phldrT="[文本]"/>
      <dgm:spPr/>
      <dgm:t>
        <a:bodyPr/>
        <a:lstStyle/>
        <a:p>
          <a:endParaRPr lang="zh-CN" altLang="en-US" dirty="0">
            <a:solidFill>
              <a:schemeClr val="tx1"/>
            </a:solidFill>
          </a:endParaRPr>
        </a:p>
      </dgm:t>
    </dgm:pt>
    <dgm:pt modelId="{A01A805C-6FDA-46BD-84EA-1F9C19468A65}" cxnId="{09BC3EAB-1214-4283-9278-A5A2C9B063FA}" type="parTrans">
      <dgm:prSet/>
      <dgm:spPr/>
      <dgm:t>
        <a:bodyPr/>
        <a:lstStyle/>
        <a:p>
          <a:endParaRPr lang="zh-CN" altLang="en-US">
            <a:solidFill>
              <a:schemeClr val="tx1"/>
            </a:solidFill>
          </a:endParaRPr>
        </a:p>
      </dgm:t>
    </dgm:pt>
    <dgm:pt modelId="{D5D59406-54D8-4BE7-A0BF-3CAA3AE06600}" cxnId="{09BC3EAB-1214-4283-9278-A5A2C9B063FA}" type="sibTrans">
      <dgm:prSet/>
      <dgm:spPr/>
      <dgm:t>
        <a:bodyPr/>
        <a:lstStyle/>
        <a:p>
          <a:endParaRPr lang="zh-CN" altLang="en-US">
            <a:solidFill>
              <a:schemeClr val="tx1"/>
            </a:solidFill>
          </a:endParaRPr>
        </a:p>
      </dgm:t>
    </dgm:pt>
    <dgm:pt modelId="{EA710141-8853-4628-BB57-8DDE5FC0F90A}">
      <dgm:prSet phldrT="[文本]"/>
      <dgm:spPr/>
      <dgm:t>
        <a:bodyPr/>
        <a:lstStyle/>
        <a:p>
          <a:endParaRPr lang="zh-CN" altLang="en-US" dirty="0">
            <a:solidFill>
              <a:schemeClr val="tx1"/>
            </a:solidFill>
          </a:endParaRPr>
        </a:p>
      </dgm:t>
    </dgm:pt>
    <dgm:pt modelId="{428386DC-59EF-4BD8-A73F-E3345CF9D0AA}" cxnId="{A5A17CDC-A88B-4DEA-B2BB-AD6EBC3FD8C5}" type="parTrans">
      <dgm:prSet/>
      <dgm:spPr/>
      <dgm:t>
        <a:bodyPr/>
        <a:lstStyle/>
        <a:p>
          <a:endParaRPr lang="zh-CN" altLang="en-US">
            <a:solidFill>
              <a:schemeClr val="tx1"/>
            </a:solidFill>
          </a:endParaRPr>
        </a:p>
      </dgm:t>
    </dgm:pt>
    <dgm:pt modelId="{DF423C76-A4B8-4725-8456-A83D1905EB37}" cxnId="{A5A17CDC-A88B-4DEA-B2BB-AD6EBC3FD8C5}" type="sibTrans">
      <dgm:prSet/>
      <dgm:spPr/>
      <dgm:t>
        <a:bodyPr/>
        <a:lstStyle/>
        <a:p>
          <a:endParaRPr lang="zh-CN" altLang="en-US">
            <a:solidFill>
              <a:schemeClr val="tx1"/>
            </a:solidFill>
          </a:endParaRPr>
        </a:p>
      </dgm:t>
    </dgm:pt>
    <dgm:pt modelId="{379C14A2-7014-48BC-A221-FF9ECADA091C}">
      <dgm:prSet phldrT="[文本]" custT="1"/>
      <dgm:spPr/>
      <dgm:t>
        <a:bodyPr tIns="36000" bIns="36000"/>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运动</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与</a:t>
          </a: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相互作用观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A4053842-9C80-4E47-835C-F3163DB4B488}" cxnId="{C4366701-D611-478B-B0FD-EA29FF82372A}" type="parTrans">
      <dgm:prSet/>
      <dgm:spPr/>
      <dgm:t>
        <a:bodyPr/>
        <a:lstStyle/>
        <a:p>
          <a:endParaRPr lang="zh-CN" altLang="en-US">
            <a:solidFill>
              <a:schemeClr val="tx1"/>
            </a:solidFill>
          </a:endParaRPr>
        </a:p>
      </dgm:t>
    </dgm:pt>
    <dgm:pt modelId="{C11AACF8-F555-4522-95EA-E903FFEC5893}" cxnId="{C4366701-D611-478B-B0FD-EA29FF82372A}" type="sibTrans">
      <dgm:prSet/>
      <dgm:spPr/>
      <dgm:t>
        <a:bodyPr/>
        <a:lstStyle/>
        <a:p>
          <a:endParaRPr lang="zh-CN" altLang="en-US">
            <a:solidFill>
              <a:schemeClr val="tx1"/>
            </a:solidFill>
          </a:endParaRPr>
        </a:p>
      </dgm:t>
    </dgm:pt>
    <dgm:pt modelId="{95D44A26-AECA-4AE2-A9F0-6798CCB3A250}">
      <dgm:prSet phldrT="[文本]" custT="1"/>
      <dgm:spPr/>
      <dgm:t>
        <a:bodyPr tIns="36000" bIns="36000"/>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能量观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52B79E8E-777E-4327-B8A4-EAA443CFC083}" cxnId="{04D6216C-9DBD-48E8-8DC0-0C8904D8C0C8}" type="parTrans">
      <dgm:prSet/>
      <dgm:spPr/>
      <dgm:t>
        <a:bodyPr/>
        <a:lstStyle/>
        <a:p>
          <a:endParaRPr lang="zh-CN" altLang="en-US">
            <a:solidFill>
              <a:schemeClr val="tx1"/>
            </a:solidFill>
          </a:endParaRPr>
        </a:p>
      </dgm:t>
    </dgm:pt>
    <dgm:pt modelId="{0DD93023-252D-4CCA-AB9F-5371DE0412B6}" cxnId="{04D6216C-9DBD-48E8-8DC0-0C8904D8C0C8}" type="sibTrans">
      <dgm:prSet/>
      <dgm:spPr/>
      <dgm:t>
        <a:bodyPr/>
        <a:lstStyle/>
        <a:p>
          <a:endParaRPr lang="zh-CN" altLang="en-US">
            <a:solidFill>
              <a:schemeClr val="tx1"/>
            </a:solidFill>
          </a:endParaRPr>
        </a:p>
      </dgm:t>
    </dgm:pt>
    <dgm:pt modelId="{C12601A5-45A5-4E65-BDC6-1931A8D8B49C}">
      <dgm:prSet phldrT="[文本]" custT="1"/>
      <dgm:spPr/>
      <dgm:t>
        <a:bodyPr tIns="0" bIns="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科学推理</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A78A8EC2-346E-4431-B018-12B4942330FC}" cxnId="{9E354AD8-EA8E-44D5-BA09-FA6EBA58EB25}" type="parTrans">
      <dgm:prSet/>
      <dgm:spPr/>
      <dgm:t>
        <a:bodyPr/>
        <a:lstStyle/>
        <a:p>
          <a:endParaRPr lang="zh-CN" altLang="en-US">
            <a:solidFill>
              <a:schemeClr val="tx1"/>
            </a:solidFill>
          </a:endParaRPr>
        </a:p>
      </dgm:t>
    </dgm:pt>
    <dgm:pt modelId="{C4B2C0F5-7E8B-499E-A552-F647C970DD33}" cxnId="{9E354AD8-EA8E-44D5-BA09-FA6EBA58EB25}" type="sibTrans">
      <dgm:prSet/>
      <dgm:spPr/>
      <dgm:t>
        <a:bodyPr/>
        <a:lstStyle/>
        <a:p>
          <a:endParaRPr lang="zh-CN" altLang="en-US">
            <a:solidFill>
              <a:schemeClr val="tx1"/>
            </a:solidFill>
          </a:endParaRPr>
        </a:p>
      </dgm:t>
    </dgm:pt>
    <dgm:pt modelId="{C2D1214F-DC62-42C8-AEA4-0214DC4A196B}">
      <dgm:prSet phldrT="[文本]" custT="1"/>
      <dgm:spPr/>
      <dgm:t>
        <a:bodyPr tIns="0" bIns="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科学论证</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EDF20241-B299-4ED9-9F47-D0D2898A9EA0}" cxnId="{AFC1D1DD-7FAD-447E-9A25-60DA6C787707}" type="parTrans">
      <dgm:prSet/>
      <dgm:spPr/>
      <dgm:t>
        <a:bodyPr/>
        <a:lstStyle/>
        <a:p>
          <a:endParaRPr lang="zh-CN" altLang="en-US">
            <a:solidFill>
              <a:schemeClr val="tx1"/>
            </a:solidFill>
          </a:endParaRPr>
        </a:p>
      </dgm:t>
    </dgm:pt>
    <dgm:pt modelId="{2656E2AC-E2B0-4E10-9897-035988E13845}" cxnId="{AFC1D1DD-7FAD-447E-9A25-60DA6C787707}" type="sibTrans">
      <dgm:prSet/>
      <dgm:spPr/>
      <dgm:t>
        <a:bodyPr/>
        <a:lstStyle/>
        <a:p>
          <a:endParaRPr lang="zh-CN" altLang="en-US">
            <a:solidFill>
              <a:schemeClr val="tx1"/>
            </a:solidFill>
          </a:endParaRPr>
        </a:p>
      </dgm:t>
    </dgm:pt>
    <dgm:pt modelId="{01E00EBF-B6E9-4663-B0A8-C9179ED02CE8}">
      <dgm:prSet phldrT="[文本]" custT="1"/>
      <dgm:spPr/>
      <dgm:t>
        <a:bodyPr tIns="0" bIns="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质疑创新</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6C37A3B6-80CC-4915-BCCE-1B8DD6528FF7}" cxnId="{3E7B9F07-C757-4BC2-9F10-E891D1764C67}" type="parTrans">
      <dgm:prSet/>
      <dgm:spPr/>
      <dgm:t>
        <a:bodyPr/>
        <a:lstStyle/>
        <a:p>
          <a:endParaRPr lang="zh-CN" altLang="en-US">
            <a:solidFill>
              <a:schemeClr val="tx1"/>
            </a:solidFill>
          </a:endParaRPr>
        </a:p>
      </dgm:t>
    </dgm:pt>
    <dgm:pt modelId="{5F4DF0F6-64E6-4EBE-846D-3E7EB46A6F61}" cxnId="{3E7B9F07-C757-4BC2-9F10-E891D1764C67}" type="sibTrans">
      <dgm:prSet/>
      <dgm:spPr/>
      <dgm:t>
        <a:bodyPr/>
        <a:lstStyle/>
        <a:p>
          <a:endParaRPr lang="zh-CN" altLang="en-US">
            <a:solidFill>
              <a:schemeClr val="tx1"/>
            </a:solidFill>
          </a:endParaRPr>
        </a:p>
      </dgm:t>
    </dgm:pt>
    <dgm:pt modelId="{1733D723-69E9-4003-A5C8-C83EA32F5AE7}">
      <dgm:prSet phldrT="[文本]" custT="1"/>
      <dgm:spPr/>
      <dgm:t>
        <a:bodyPr tIns="0" bIns="0"/>
        <a:lstStyle/>
        <a:p>
          <a:pPr>
            <a:lnSpc>
              <a:spcPts val="1920"/>
            </a:lnSpc>
            <a:spcAft>
              <a:spcPts val="0"/>
            </a:spcAft>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7393E4FA-69CC-42B3-9683-42901E8F4C00}" cxnId="{8BD9C519-44B4-40A2-8D8A-C1F03D4BE50D}" type="parTrans">
      <dgm:prSet/>
      <dgm:spPr/>
      <dgm:t>
        <a:bodyPr/>
        <a:lstStyle/>
        <a:p>
          <a:endParaRPr lang="zh-CN" altLang="en-US">
            <a:solidFill>
              <a:schemeClr val="tx1"/>
            </a:solidFill>
          </a:endParaRPr>
        </a:p>
      </dgm:t>
    </dgm:pt>
    <dgm:pt modelId="{3C91BED8-10C3-4E7C-BB50-3C45B96E3718}" cxnId="{8BD9C519-44B4-40A2-8D8A-C1F03D4BE50D}" type="sibTrans">
      <dgm:prSet/>
      <dgm:spPr/>
      <dgm:t>
        <a:bodyPr/>
        <a:lstStyle/>
        <a:p>
          <a:endParaRPr lang="zh-CN" altLang="en-US">
            <a:solidFill>
              <a:schemeClr val="tx1"/>
            </a:solidFill>
          </a:endParaRPr>
        </a:p>
      </dgm:t>
    </dgm:pt>
    <dgm:pt modelId="{883127E5-D111-41AC-A29D-AC96D3E762F9}">
      <dgm:prSet phldrT="[文本]" custT="1"/>
      <dgm:spPr>
        <a:scene3d>
          <a:camera prst="orthographicFront"/>
          <a:lightRig rig="threePt" dir="t">
            <a:rot lat="0" lon="0" rev="7500000"/>
          </a:lightRig>
        </a:scene3d>
        <a:sp3d z="-76200" extrusionH="63500" prstMaterial="dkEdge">
          <a:bevelT w="124450" h="16350" prst="relaxedInset"/>
          <a:contourClr>
            <a:schemeClr val="bg1"/>
          </a:contourClr>
        </a:sp3d>
      </dgm:spPr>
      <dgm:t>
        <a:bodyPr lIns="0" tIns="0" rIns="0" bIns="0" anchor="b" anchorCtr="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科学态度</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71EAD954-9193-413D-B2F7-16317D45449D}" cxnId="{43A8AEA6-E80B-461F-AD30-5C0B07F7F8AC}" type="parTrans">
      <dgm:prSet/>
      <dgm:spPr/>
      <dgm:t>
        <a:bodyPr/>
        <a:lstStyle/>
        <a:p>
          <a:endParaRPr lang="zh-CN" altLang="en-US">
            <a:solidFill>
              <a:schemeClr val="tx1"/>
            </a:solidFill>
          </a:endParaRPr>
        </a:p>
      </dgm:t>
    </dgm:pt>
    <dgm:pt modelId="{AC048CF6-C7E7-492F-9AB0-976E9FF8F88F}" cxnId="{43A8AEA6-E80B-461F-AD30-5C0B07F7F8AC}" type="sibTrans">
      <dgm:prSet/>
      <dgm:spPr/>
      <dgm:t>
        <a:bodyPr/>
        <a:lstStyle/>
        <a:p>
          <a:endParaRPr lang="zh-CN" altLang="en-US">
            <a:solidFill>
              <a:schemeClr val="tx1"/>
            </a:solidFill>
          </a:endParaRPr>
        </a:p>
      </dgm:t>
    </dgm:pt>
    <dgm:pt modelId="{D3F2DFEB-99C7-4492-A566-85FB520B7CD2}">
      <dgm:prSet phldrT="[文本]" custT="1"/>
      <dgm:spPr>
        <a:scene3d>
          <a:camera prst="orthographicFront"/>
          <a:lightRig rig="threePt" dir="t">
            <a:rot lat="0" lon="0" rev="7500000"/>
          </a:lightRig>
        </a:scene3d>
        <a:sp3d z="-76200" extrusionH="63500" prstMaterial="dkEdge">
          <a:bevelT w="124450" h="16350" prst="relaxedInset"/>
          <a:contourClr>
            <a:schemeClr val="bg1"/>
          </a:contourClr>
        </a:sp3d>
      </dgm:spPr>
      <dgm:t>
        <a:bodyPr lIns="0" tIns="0" rIns="0" bIns="0" anchor="b" anchorCtr="0"/>
        <a:lstStyle/>
        <a:p>
          <a:pPr>
            <a:lnSpc>
              <a:spcPts val="1920"/>
            </a:lnSpc>
            <a:spcAft>
              <a:spcPts val="0"/>
            </a:spcAft>
          </a:pPr>
          <a:r>
            <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rPr>
            <a:t>社会责任</a:t>
          </a:r>
        </a:p>
      </dgm:t>
    </dgm:pt>
    <dgm:pt modelId="{B68AC5DB-93A2-4AE7-A00C-F6F446C9A530}" cxnId="{137D1B4B-D540-4929-919D-50C3DAF7FC99}" type="parTrans">
      <dgm:prSet/>
      <dgm:spPr/>
      <dgm:t>
        <a:bodyPr/>
        <a:lstStyle/>
        <a:p>
          <a:endParaRPr lang="zh-CN" altLang="en-US">
            <a:solidFill>
              <a:schemeClr val="tx1"/>
            </a:solidFill>
          </a:endParaRPr>
        </a:p>
      </dgm:t>
    </dgm:pt>
    <dgm:pt modelId="{5666B294-E13F-44DF-8F74-45F7D7F9A83D}" cxnId="{137D1B4B-D540-4929-919D-50C3DAF7FC99}" type="sibTrans">
      <dgm:prSet/>
      <dgm:spPr/>
      <dgm:t>
        <a:bodyPr/>
        <a:lstStyle/>
        <a:p>
          <a:endParaRPr lang="zh-CN" altLang="en-US">
            <a:solidFill>
              <a:schemeClr val="tx1"/>
            </a:solidFill>
          </a:endParaRPr>
        </a:p>
      </dgm:t>
    </dgm:pt>
    <dgm:pt modelId="{A822D617-2001-4513-B8D9-DCD701AF190C}">
      <dgm:prSet phldrT="[文本]" custT="1"/>
      <dgm:spPr/>
      <dgm:t>
        <a:bodyPr tIns="36000" bIns="36000"/>
        <a:lstStyle/>
        <a:p>
          <a:pPr>
            <a:lnSpc>
              <a:spcPct val="80000"/>
            </a:lnSpc>
            <a:spcAft>
              <a:spcPts val="0"/>
            </a:spcAft>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A13DED50-5698-422B-A285-4507D798269F}" cxnId="{DDF33848-8A24-4869-8A51-0EEC30B0DD08}" type="parTrans">
      <dgm:prSet/>
      <dgm:spPr/>
      <dgm:t>
        <a:bodyPr/>
        <a:lstStyle/>
        <a:p>
          <a:endParaRPr lang="zh-CN" altLang="en-US">
            <a:solidFill>
              <a:schemeClr val="tx1"/>
            </a:solidFill>
          </a:endParaRPr>
        </a:p>
      </dgm:t>
    </dgm:pt>
    <dgm:pt modelId="{061DCC47-11D8-46A1-82EB-04037B33E3EF}" cxnId="{DDF33848-8A24-4869-8A51-0EEC30B0DD08}" type="sibTrans">
      <dgm:prSet/>
      <dgm:spPr/>
      <dgm:t>
        <a:bodyPr/>
        <a:lstStyle/>
        <a:p>
          <a:endParaRPr lang="zh-CN" altLang="en-US">
            <a:solidFill>
              <a:schemeClr val="tx1"/>
            </a:solidFill>
          </a:endParaRPr>
        </a:p>
      </dgm:t>
    </dgm:pt>
    <dgm:pt modelId="{92FEF340-5C3F-4D54-A6B2-DE89B42A7816}">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AE5C9CFB-27DA-429D-92BB-47CE2D04445A}" cxnId="{B0681733-A04F-45DE-8FC8-40DD99CAEE16}" type="sibTrans">
      <dgm:prSet/>
      <dgm:spPr/>
      <dgm:t>
        <a:bodyPr/>
        <a:lstStyle/>
        <a:p>
          <a:endParaRPr lang="zh-CN" altLang="en-US">
            <a:solidFill>
              <a:schemeClr val="tx1"/>
            </a:solidFill>
          </a:endParaRPr>
        </a:p>
      </dgm:t>
    </dgm:pt>
    <dgm:pt modelId="{5A5D0578-B3B0-4A42-960A-255218CFD36F}" cxnId="{B0681733-A04F-45DE-8FC8-40DD99CAEE16}" type="parTrans">
      <dgm:prSet/>
      <dgm:spPr/>
      <dgm:t>
        <a:bodyPr/>
        <a:lstStyle/>
        <a:p>
          <a:endParaRPr lang="zh-CN" altLang="en-US">
            <a:solidFill>
              <a:schemeClr val="tx1"/>
            </a:solidFill>
          </a:endParaRPr>
        </a:p>
      </dgm:t>
    </dgm:pt>
    <dgm:pt modelId="{9B111974-991D-4600-9230-FE23C3774F1D}">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交流</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9FF16FA5-E0B4-4D1C-912B-211249815AAC}" cxnId="{AA0A956B-6463-4F6D-9BEA-85F84B50B7C0}" type="sibTrans">
      <dgm:prSet/>
      <dgm:spPr/>
      <dgm:t>
        <a:bodyPr/>
        <a:lstStyle/>
        <a:p>
          <a:endParaRPr lang="zh-CN" altLang="en-US">
            <a:solidFill>
              <a:schemeClr val="tx1"/>
            </a:solidFill>
          </a:endParaRPr>
        </a:p>
      </dgm:t>
    </dgm:pt>
    <dgm:pt modelId="{3385C07B-5831-4BD8-84AA-8529DDD4A137}" cxnId="{AA0A956B-6463-4F6D-9BEA-85F84B50B7C0}" type="parTrans">
      <dgm:prSet/>
      <dgm:spPr/>
      <dgm:t>
        <a:bodyPr/>
        <a:lstStyle/>
        <a:p>
          <a:endParaRPr lang="zh-CN" altLang="en-US">
            <a:solidFill>
              <a:schemeClr val="tx1"/>
            </a:solidFill>
          </a:endParaRPr>
        </a:p>
      </dgm:t>
    </dgm:pt>
    <dgm:pt modelId="{3952CFFE-F856-454B-9FE0-8429EF3BC8CE}">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解释</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BAE3CF50-35E6-471D-AE8B-1433EB42514F}" cxnId="{B4988A1E-CE96-43DB-A6EE-875B81379693}" type="sibTrans">
      <dgm:prSet/>
      <dgm:spPr/>
      <dgm:t>
        <a:bodyPr/>
        <a:lstStyle/>
        <a:p>
          <a:endParaRPr lang="zh-CN" altLang="en-US">
            <a:solidFill>
              <a:schemeClr val="tx1"/>
            </a:solidFill>
          </a:endParaRPr>
        </a:p>
      </dgm:t>
    </dgm:pt>
    <dgm:pt modelId="{14619909-098F-4B0B-9F83-AF8EE420ACCC}" cxnId="{B4988A1E-CE96-43DB-A6EE-875B81379693}" type="parTrans">
      <dgm:prSet/>
      <dgm:spPr/>
      <dgm:t>
        <a:bodyPr/>
        <a:lstStyle/>
        <a:p>
          <a:endParaRPr lang="zh-CN" altLang="en-US">
            <a:solidFill>
              <a:schemeClr val="tx1"/>
            </a:solidFill>
          </a:endParaRPr>
        </a:p>
      </dgm:t>
    </dgm:pt>
    <dgm:pt modelId="{86E31E59-8F64-48B7-972E-CF4413852CEF}">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证据</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1139EB4C-BD71-4FAD-9487-71C523DF87BF}" cxnId="{BBA0AC8C-B24C-4DF5-AEA8-916903D4F5D9}" type="sibTrans">
      <dgm:prSet/>
      <dgm:spPr/>
      <dgm:t>
        <a:bodyPr/>
        <a:lstStyle/>
        <a:p>
          <a:endParaRPr lang="zh-CN" altLang="en-US">
            <a:solidFill>
              <a:schemeClr val="tx1"/>
            </a:solidFill>
          </a:endParaRPr>
        </a:p>
      </dgm:t>
    </dgm:pt>
    <dgm:pt modelId="{88D352DF-0D39-47C5-A294-7142C18DDF55}" cxnId="{BBA0AC8C-B24C-4DF5-AEA8-916903D4F5D9}" type="parTrans">
      <dgm:prSet/>
      <dgm:spPr/>
      <dgm:t>
        <a:bodyPr/>
        <a:lstStyle/>
        <a:p>
          <a:endParaRPr lang="zh-CN" altLang="en-US">
            <a:solidFill>
              <a:schemeClr val="tx1"/>
            </a:solidFill>
          </a:endParaRPr>
        </a:p>
      </dgm:t>
    </dgm:pt>
    <dgm:pt modelId="{016167A3-4DB8-434C-AB04-4643ABF6F23F}">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问题</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67085FBF-9184-436A-8B62-C57466A69C04}" cxnId="{24650D80-D53B-4AE8-A13C-3866824D230B}" type="sibTrans">
      <dgm:prSet/>
      <dgm:spPr/>
      <dgm:t>
        <a:bodyPr/>
        <a:lstStyle/>
        <a:p>
          <a:endParaRPr lang="zh-CN" altLang="en-US">
            <a:solidFill>
              <a:schemeClr val="tx1"/>
            </a:solidFill>
          </a:endParaRPr>
        </a:p>
      </dgm:t>
    </dgm:pt>
    <dgm:pt modelId="{B22DA0CC-109C-4FB4-A497-A0A4201B3B47}" cxnId="{24650D80-D53B-4AE8-A13C-3866824D230B}" type="parTrans">
      <dgm:prSet/>
      <dgm:spPr/>
      <dgm:t>
        <a:bodyPr/>
        <a:lstStyle/>
        <a:p>
          <a:endParaRPr lang="zh-CN" altLang="en-US">
            <a:solidFill>
              <a:schemeClr val="tx1"/>
            </a:solidFill>
          </a:endParaRPr>
        </a:p>
      </dgm:t>
    </dgm:pt>
    <dgm:pt modelId="{F2914A6A-2C6A-4F85-88C3-126C796DCEA5}">
      <dgm:prSet phldrT="[文本]" custT="1"/>
      <dgm:spPr>
        <a:scene3d>
          <a:camera prst="orthographicFront"/>
          <a:lightRig rig="threePt" dir="t">
            <a:rot lat="0" lon="0" rev="7500000"/>
          </a:lightRig>
        </a:scene3d>
        <a:sp3d z="-76200" extrusionH="63500" prstMaterial="dkEdge">
          <a:bevelT w="124450" h="16350" prst="relaxedInset"/>
          <a:contourClr>
            <a:schemeClr val="bg1"/>
          </a:contourClr>
        </a:sp3d>
      </dgm:spPr>
      <dgm:t>
        <a:bodyPr lIns="0" tIns="0" rIns="0" bIns="0" anchor="b" anchorCtr="0"/>
        <a:lstStyle/>
        <a:p>
          <a:pPr>
            <a:lnSpc>
              <a:spcPts val="1920"/>
            </a:lnSpc>
            <a:spcAft>
              <a:spcPts val="0"/>
            </a:spcAft>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endParaRPr>
        </a:p>
      </dgm:t>
    </dgm:pt>
    <dgm:pt modelId="{2DEFA113-ADD2-4172-AD1F-742DAA82A8DD}" cxnId="{D75EDFE4-382B-4141-A84D-A16941396E2F}" type="parTrans">
      <dgm:prSet/>
      <dgm:spPr/>
    </dgm:pt>
    <dgm:pt modelId="{067D3CDD-F1BA-4EF4-9290-BBC088A00654}" cxnId="{D75EDFE4-382B-4141-A84D-A16941396E2F}" type="sibTrans">
      <dgm:prSet/>
      <dgm:spPr/>
    </dgm:pt>
    <dgm:pt modelId="{B2E76EFD-B8D5-40FA-97C0-E08F3CB3EC18}" type="pres">
      <dgm:prSet presAssocID="{B0136349-6553-4F0A-BC63-0B404A6F1AC3}" presName="cycleMatrixDiagram" presStyleCnt="0">
        <dgm:presLayoutVars>
          <dgm:chMax val="1"/>
          <dgm:dir/>
          <dgm:animLvl val="lvl"/>
          <dgm:resizeHandles val="exact"/>
        </dgm:presLayoutVars>
      </dgm:prSet>
      <dgm:spPr/>
    </dgm:pt>
    <dgm:pt modelId="{DD884FD8-5ED0-411A-ADF7-7DF6B7900F63}" type="pres">
      <dgm:prSet presAssocID="{B0136349-6553-4F0A-BC63-0B404A6F1AC3}" presName="children" presStyleCnt="0"/>
      <dgm:spPr/>
    </dgm:pt>
    <dgm:pt modelId="{8FFEAB2D-60A6-4B41-A9B3-F2AD1D2389EE}" type="pres">
      <dgm:prSet presAssocID="{B0136349-6553-4F0A-BC63-0B404A6F1AC3}" presName="child1group" presStyleCnt="0"/>
      <dgm:spPr/>
    </dgm:pt>
    <dgm:pt modelId="{EC0850DE-AE92-4ADD-B030-72B7AE097EBD}" type="pres">
      <dgm:prSet presAssocID="{B0136349-6553-4F0A-BC63-0B404A6F1AC3}" presName="child1" presStyleLbl="bgAcc1" presStyleIdx="0" presStyleCnt="4" custScaleX="165692" custScaleY="130346" custLinFactNeighborX="-29137" custLinFactNeighborY="34165"/>
      <dgm:spPr/>
    </dgm:pt>
    <dgm:pt modelId="{892E237F-06CA-4E0F-A9F1-95A962E0B209}" type="pres">
      <dgm:prSet presAssocID="{B0136349-6553-4F0A-BC63-0B404A6F1AC3}" presName="child1Text" presStyleLbl="bgAcc1" presStyleIdx="0" presStyleCnt="4">
        <dgm:presLayoutVars>
          <dgm:bulletEnabled val="1"/>
        </dgm:presLayoutVars>
      </dgm:prSet>
      <dgm:spPr/>
    </dgm:pt>
    <dgm:pt modelId="{ECD05221-4BBC-41ED-A5D8-B6951A3983D0}" type="pres">
      <dgm:prSet presAssocID="{B0136349-6553-4F0A-BC63-0B404A6F1AC3}" presName="child2group" presStyleCnt="0"/>
      <dgm:spPr/>
    </dgm:pt>
    <dgm:pt modelId="{A892FF1D-C809-433B-8F90-1C4F6F1A5ECD}" type="pres">
      <dgm:prSet presAssocID="{B0136349-6553-4F0A-BC63-0B404A6F1AC3}" presName="child2" presStyleLbl="bgAcc1" presStyleIdx="1" presStyleCnt="4" custScaleX="143557" custScaleY="121475" custLinFactNeighborX="26389" custLinFactNeighborY="29532"/>
      <dgm:spPr/>
    </dgm:pt>
    <dgm:pt modelId="{9C1D3A2A-7254-434D-A32F-C70227F4621E}" type="pres">
      <dgm:prSet presAssocID="{B0136349-6553-4F0A-BC63-0B404A6F1AC3}" presName="child2Text" presStyleLbl="bgAcc1" presStyleIdx="1" presStyleCnt="4">
        <dgm:presLayoutVars>
          <dgm:bulletEnabled val="1"/>
        </dgm:presLayoutVars>
      </dgm:prSet>
      <dgm:spPr/>
    </dgm:pt>
    <dgm:pt modelId="{DF416930-A196-43C8-AAB6-6FCE093F80F3}" type="pres">
      <dgm:prSet presAssocID="{B0136349-6553-4F0A-BC63-0B404A6F1AC3}" presName="child3group" presStyleCnt="0"/>
      <dgm:spPr/>
    </dgm:pt>
    <dgm:pt modelId="{D4A98935-31F3-4856-9803-767B8076EC49}" type="pres">
      <dgm:prSet presAssocID="{B0136349-6553-4F0A-BC63-0B404A6F1AC3}" presName="child3" presStyleLbl="bgAcc1" presStyleIdx="2" presStyleCnt="4" custScaleX="142642" custScaleY="119411" custLinFactNeighborX="39612" custLinFactNeighborY="-20222"/>
      <dgm:spPr/>
    </dgm:pt>
    <dgm:pt modelId="{6702884B-0440-4C17-908E-23E21DE42223}" type="pres">
      <dgm:prSet presAssocID="{B0136349-6553-4F0A-BC63-0B404A6F1AC3}" presName="child3Text" presStyleLbl="bgAcc1" presStyleIdx="2" presStyleCnt="4">
        <dgm:presLayoutVars>
          <dgm:bulletEnabled val="1"/>
        </dgm:presLayoutVars>
      </dgm:prSet>
      <dgm:spPr/>
    </dgm:pt>
    <dgm:pt modelId="{25CDF413-AF09-4E02-BB1E-F39B276E5D76}" type="pres">
      <dgm:prSet presAssocID="{B0136349-6553-4F0A-BC63-0B404A6F1AC3}" presName="child4group" presStyleCnt="0"/>
      <dgm:spPr/>
    </dgm:pt>
    <dgm:pt modelId="{C0D80D1C-FDC3-457A-88DF-07C7EFB6CD44}" type="pres">
      <dgm:prSet presAssocID="{B0136349-6553-4F0A-BC63-0B404A6F1AC3}" presName="child4" presStyleLbl="bgAcc1" presStyleIdx="3" presStyleCnt="4" custAng="0" custScaleX="122376" custScaleY="145542" custLinFactNeighborX="-43086" custLinFactNeighborY="-19733"/>
      <dgm:spPr>
        <a:prstGeom prst="flowChartAlternateProcess">
          <a:avLst/>
        </a:prstGeom>
      </dgm:spPr>
    </dgm:pt>
    <dgm:pt modelId="{52B5B572-C95D-43A7-A23E-7C1E5F52DAC3}" type="pres">
      <dgm:prSet presAssocID="{B0136349-6553-4F0A-BC63-0B404A6F1AC3}" presName="child4Text" presStyleLbl="bgAcc1" presStyleIdx="3" presStyleCnt="4">
        <dgm:presLayoutVars>
          <dgm:bulletEnabled val="1"/>
        </dgm:presLayoutVars>
      </dgm:prSet>
      <dgm:spPr/>
    </dgm:pt>
    <dgm:pt modelId="{CB93C183-9BDB-4DF9-B895-A35090D4EB6F}" type="pres">
      <dgm:prSet presAssocID="{B0136349-6553-4F0A-BC63-0B404A6F1AC3}" presName="childPlaceholder" presStyleCnt="0"/>
      <dgm:spPr/>
    </dgm:pt>
    <dgm:pt modelId="{EE8492AE-7318-4AA6-9485-9A5265480734}" type="pres">
      <dgm:prSet presAssocID="{B0136349-6553-4F0A-BC63-0B404A6F1AC3}" presName="circle" presStyleCnt="0"/>
      <dgm:spPr/>
    </dgm:pt>
    <dgm:pt modelId="{FC96B51E-70FD-4933-81CF-186A0D6939F4}" type="pres">
      <dgm:prSet presAssocID="{B0136349-6553-4F0A-BC63-0B404A6F1AC3}" presName="quadrant1" presStyleLbl="node1" presStyleIdx="0" presStyleCnt="4">
        <dgm:presLayoutVars>
          <dgm:chMax val="1"/>
          <dgm:bulletEnabled val="1"/>
        </dgm:presLayoutVars>
      </dgm:prSet>
      <dgm:spPr/>
    </dgm:pt>
    <dgm:pt modelId="{254F8121-1ABB-4421-909F-43C11DF0A1E1}" type="pres">
      <dgm:prSet presAssocID="{B0136349-6553-4F0A-BC63-0B404A6F1AC3}" presName="quadrant2" presStyleLbl="node1" presStyleIdx="1" presStyleCnt="4">
        <dgm:presLayoutVars>
          <dgm:chMax val="1"/>
          <dgm:bulletEnabled val="1"/>
        </dgm:presLayoutVars>
      </dgm:prSet>
      <dgm:spPr/>
    </dgm:pt>
    <dgm:pt modelId="{CA0B57B1-BB3A-437A-A9F9-88BDAF0735C2}" type="pres">
      <dgm:prSet presAssocID="{B0136349-6553-4F0A-BC63-0B404A6F1AC3}" presName="quadrant3" presStyleLbl="node1" presStyleIdx="2" presStyleCnt="4">
        <dgm:presLayoutVars>
          <dgm:chMax val="1"/>
          <dgm:bulletEnabled val="1"/>
        </dgm:presLayoutVars>
      </dgm:prSet>
      <dgm:spPr/>
    </dgm:pt>
    <dgm:pt modelId="{A8034631-3C67-4C93-A9EF-6781E740A914}" type="pres">
      <dgm:prSet presAssocID="{B0136349-6553-4F0A-BC63-0B404A6F1AC3}" presName="quadrant4" presStyleLbl="node1" presStyleIdx="3" presStyleCnt="4">
        <dgm:presLayoutVars>
          <dgm:chMax val="1"/>
          <dgm:bulletEnabled val="1"/>
        </dgm:presLayoutVars>
      </dgm:prSet>
      <dgm:spPr/>
    </dgm:pt>
    <dgm:pt modelId="{B2BA7B66-EC31-41AD-A518-96EB0A7EE476}" type="pres">
      <dgm:prSet presAssocID="{B0136349-6553-4F0A-BC63-0B404A6F1AC3}" presName="quadrantPlaceholder" presStyleCnt="0"/>
      <dgm:spPr/>
    </dgm:pt>
    <dgm:pt modelId="{6643B140-AAFF-4123-B194-26EFEC41D05B}" type="pres">
      <dgm:prSet presAssocID="{B0136349-6553-4F0A-BC63-0B404A6F1AC3}" presName="center1" presStyleLbl="fgShp" presStyleIdx="0" presStyleCnt="2"/>
      <dgm:spPr/>
    </dgm:pt>
    <dgm:pt modelId="{6FC85105-9373-447D-B1DD-52321E5F9E8A}" type="pres">
      <dgm:prSet presAssocID="{B0136349-6553-4F0A-BC63-0B404A6F1AC3}" presName="center2" presStyleLbl="fgShp" presStyleIdx="1" presStyleCnt="2"/>
      <dgm:spPr/>
    </dgm:pt>
  </dgm:ptLst>
  <dgm:cxnLst>
    <dgm:cxn modelId="{C7B56301-EEE8-418A-8354-746F5C8A8EA6}" type="presOf" srcId="{01E00EBF-B6E9-4663-B0A8-C9179ED02CE8}" destId="{A892FF1D-C809-433B-8F90-1C4F6F1A5ECD}" srcOrd="0" destOrd="3" presId="urn:microsoft.com/office/officeart/2005/8/layout/cycle4#1"/>
    <dgm:cxn modelId="{C4366701-D611-478B-B0FD-EA29FF82372A}" srcId="{32BDCDCB-B891-4ACA-855C-31DA7E6BACBB}" destId="{379C14A2-7014-48BC-A221-FF9ECADA091C}" srcOrd="1" destOrd="0" parTransId="{A4053842-9C80-4E47-835C-F3163DB4B488}" sibTransId="{C11AACF8-F555-4522-95EA-E903FFEC5893}"/>
    <dgm:cxn modelId="{B8F95B05-327C-4E98-AE4F-A7477281D32C}" type="presOf" srcId="{6411A82F-4271-4B30-8366-9DAFF899F442}" destId="{EC0850DE-AE92-4ADD-B030-72B7AE097EBD}" srcOrd="0" destOrd="0" presId="urn:microsoft.com/office/officeart/2005/8/layout/cycle4#1"/>
    <dgm:cxn modelId="{3E7B9F07-C757-4BC2-9F10-E891D1764C67}" srcId="{FDA6E2BE-A649-4CE0-84DD-65869174F1EF}" destId="{01E00EBF-B6E9-4663-B0A8-C9179ED02CE8}" srcOrd="3" destOrd="0" parTransId="{6C37A3B6-80CC-4915-BCCE-1B8DD6528FF7}" sibTransId="{5F4DF0F6-64E6-4EBE-846D-3E7EB46A6F61}"/>
    <dgm:cxn modelId="{2D7F5E0F-EC6C-4486-8693-0998E082AAC4}" type="presOf" srcId="{3952CFFE-F856-454B-9FE0-8429EF3BC8CE}" destId="{52B5B572-C95D-43A7-A23E-7C1E5F52DAC3}" srcOrd="1" destOrd="2" presId="urn:microsoft.com/office/officeart/2005/8/layout/cycle4#1"/>
    <dgm:cxn modelId="{13DF3311-EA68-43D1-9129-862C03DF2610}" type="presOf" srcId="{A822D617-2001-4513-B8D9-DCD701AF190C}" destId="{EC0850DE-AE92-4ADD-B030-72B7AE097EBD}" srcOrd="0" destOrd="3" presId="urn:microsoft.com/office/officeart/2005/8/layout/cycle4#1"/>
    <dgm:cxn modelId="{F6F7E315-A935-4045-BFE3-E859153D1FE3}" type="presOf" srcId="{50A28432-0F00-4B3E-8BC9-3DDD31C92AF6}" destId="{D4A98935-31F3-4856-9803-767B8076EC49}" srcOrd="0" destOrd="0" presId="urn:microsoft.com/office/officeart/2005/8/layout/cycle4#1"/>
    <dgm:cxn modelId="{A852FC17-EF72-483B-AB9A-9B2E4BB2CF83}" type="presOf" srcId="{95D44A26-AECA-4AE2-A9F0-6798CCB3A250}" destId="{EC0850DE-AE92-4ADD-B030-72B7AE097EBD}" srcOrd="0" destOrd="2" presId="urn:microsoft.com/office/officeart/2005/8/layout/cycle4#1"/>
    <dgm:cxn modelId="{8BD9C519-44B4-40A2-8D8A-C1F03D4BE50D}" srcId="{FDA6E2BE-A649-4CE0-84DD-65869174F1EF}" destId="{1733D723-69E9-4003-A5C8-C83EA32F5AE7}" srcOrd="4" destOrd="0" parTransId="{7393E4FA-69CC-42B3-9683-42901E8F4C00}" sibTransId="{3C91BED8-10C3-4E7C-BB50-3C45B96E3718}"/>
    <dgm:cxn modelId="{B4988A1E-CE96-43DB-A6EE-875B81379693}" srcId="{7DD546A2-AE5F-46D2-89C3-857801577AA1}" destId="{3952CFFE-F856-454B-9FE0-8429EF3BC8CE}" srcOrd="2" destOrd="0" parTransId="{14619909-098F-4B0B-9F83-AF8EE420ACCC}" sibTransId="{BAE3CF50-35E6-471D-AE8B-1433EB42514F}"/>
    <dgm:cxn modelId="{74C3841F-3C35-4942-B547-F7F782C5F61C}" type="presOf" srcId="{7DD546A2-AE5F-46D2-89C3-857801577AA1}" destId="{A8034631-3C67-4C93-A9EF-6781E740A914}" srcOrd="0" destOrd="0" presId="urn:microsoft.com/office/officeart/2005/8/layout/cycle4#1"/>
    <dgm:cxn modelId="{94FEC820-0CE4-4293-B85F-A42BC590DE66}" srcId="{B0136349-6553-4F0A-BC63-0B404A6F1AC3}" destId="{FDA6E2BE-A649-4CE0-84DD-65869174F1EF}" srcOrd="1" destOrd="0" parTransId="{D09C3D3E-4562-431C-8A14-D31A124C580A}" sibTransId="{DE43AD2B-CC60-4BD6-B7C2-BCE0926AC745}"/>
    <dgm:cxn modelId="{5B029125-657A-4B8C-9D83-0D7756408BB9}" srcId="{FDA6E2BE-A649-4CE0-84DD-65869174F1EF}" destId="{95BCDA88-CD78-43BD-8432-3A2573F7C316}" srcOrd="0" destOrd="0" parTransId="{8390D9E8-C4A9-42C0-AA34-B84C438EB91D}" sibTransId="{09903538-F4C8-45E1-86C7-25E081C1725D}"/>
    <dgm:cxn modelId="{5D078726-9C30-418A-97EF-4B34C7765FA1}" type="presOf" srcId="{F2914A6A-2C6A-4F85-88C3-126C796DCEA5}" destId="{6702884B-0440-4C17-908E-23E21DE42223}" srcOrd="1" destOrd="3" presId="urn:microsoft.com/office/officeart/2005/8/layout/cycle4#1"/>
    <dgm:cxn modelId="{B0681733-A04F-45DE-8FC8-40DD99CAEE16}" srcId="{7DD546A2-AE5F-46D2-89C3-857801577AA1}" destId="{92FEF340-5C3F-4D54-A6B2-DE89B42A7816}" srcOrd="4" destOrd="0" parTransId="{5A5D0578-B3B0-4A42-960A-255218CFD36F}" sibTransId="{AE5C9CFB-27DA-429D-92BB-47CE2D04445A}"/>
    <dgm:cxn modelId="{4B2CED3D-0680-498C-ABE8-34A539FDCF3F}" type="presOf" srcId="{A822D617-2001-4513-B8D9-DCD701AF190C}" destId="{892E237F-06CA-4E0F-A9F1-95A962E0B209}" srcOrd="1" destOrd="3" presId="urn:microsoft.com/office/officeart/2005/8/layout/cycle4#1"/>
    <dgm:cxn modelId="{696A665B-2B1E-4E4D-B929-CD55D20A9686}" type="presOf" srcId="{92FEF340-5C3F-4D54-A6B2-DE89B42A7816}" destId="{52B5B572-C95D-43A7-A23E-7C1E5F52DAC3}" srcOrd="1" destOrd="4" presId="urn:microsoft.com/office/officeart/2005/8/layout/cycle4#1"/>
    <dgm:cxn modelId="{AA8E3D62-F6EB-4350-925B-A1BE3E6DF98E}" type="presOf" srcId="{C2D1214F-DC62-42C8-AEA4-0214DC4A196B}" destId="{9C1D3A2A-7254-434D-A32F-C70227F4621E}" srcOrd="1" destOrd="2" presId="urn:microsoft.com/office/officeart/2005/8/layout/cycle4#1"/>
    <dgm:cxn modelId="{AE88D462-FA56-46FC-A03C-489EDA00D47F}" srcId="{32BDCDCB-B891-4ACA-855C-31DA7E6BACBB}" destId="{6411A82F-4271-4B30-8366-9DAFF899F442}" srcOrd="0" destOrd="0" parTransId="{12314325-7D7F-4D67-A34E-9FAE0C41E869}" sibTransId="{AE324638-9887-4BAA-A1C1-DA2AC517004B}"/>
    <dgm:cxn modelId="{1AA34F64-C56F-476F-A096-D2F312396EE8}" type="presOf" srcId="{54E1DCDD-6903-4BE3-8971-B91C120002B3}" destId="{CA0B57B1-BB3A-437A-A9F9-88BDAF0735C2}" srcOrd="0" destOrd="0" presId="urn:microsoft.com/office/officeart/2005/8/layout/cycle4#1"/>
    <dgm:cxn modelId="{DDF33848-8A24-4869-8A51-0EEC30B0DD08}" srcId="{32BDCDCB-B891-4ACA-855C-31DA7E6BACBB}" destId="{A822D617-2001-4513-B8D9-DCD701AF190C}" srcOrd="3" destOrd="0" parTransId="{A13DED50-5698-422B-A285-4507D798269F}" sibTransId="{061DCC47-11D8-46A1-82EB-04037B33E3EF}"/>
    <dgm:cxn modelId="{137D1B4B-D540-4929-919D-50C3DAF7FC99}" srcId="{54E1DCDD-6903-4BE3-8971-B91C120002B3}" destId="{D3F2DFEB-99C7-4492-A566-85FB520B7CD2}" srcOrd="2" destOrd="0" parTransId="{B68AC5DB-93A2-4AE7-A00C-F6F446C9A530}" sibTransId="{5666B294-E13F-44DF-8F74-45F7D7F9A83D}"/>
    <dgm:cxn modelId="{AA0A956B-6463-4F6D-9BEA-85F84B50B7C0}" srcId="{7DD546A2-AE5F-46D2-89C3-857801577AA1}" destId="{9B111974-991D-4600-9230-FE23C3774F1D}" srcOrd="3" destOrd="0" parTransId="{3385C07B-5831-4BD8-84AA-8529DDD4A137}" sibTransId="{9FF16FA5-E0B4-4D1C-912B-211249815AAC}"/>
    <dgm:cxn modelId="{04D6216C-9DBD-48E8-8DC0-0C8904D8C0C8}" srcId="{32BDCDCB-B891-4ACA-855C-31DA7E6BACBB}" destId="{95D44A26-AECA-4AE2-A9F0-6798CCB3A250}" srcOrd="2" destOrd="0" parTransId="{52B79E8E-777E-4327-B8A4-EAA443CFC083}" sibTransId="{0DD93023-252D-4CCA-AB9F-5371DE0412B6}"/>
    <dgm:cxn modelId="{CB9FF04E-97D2-4A18-AA4E-87A21A7211F9}" type="presOf" srcId="{883127E5-D111-41AC-A29D-AC96D3E762F9}" destId="{D4A98935-31F3-4856-9803-767B8076EC49}" srcOrd="0" destOrd="1" presId="urn:microsoft.com/office/officeart/2005/8/layout/cycle4#1"/>
    <dgm:cxn modelId="{5CF0EA70-FD77-4157-AA35-4258E1E26FC9}" type="presOf" srcId="{1733D723-69E9-4003-A5C8-C83EA32F5AE7}" destId="{9C1D3A2A-7254-434D-A32F-C70227F4621E}" srcOrd="1" destOrd="4" presId="urn:microsoft.com/office/officeart/2005/8/layout/cycle4#1"/>
    <dgm:cxn modelId="{8F15EE51-5F53-4C96-BE23-4F8386272271}" type="presOf" srcId="{C12601A5-45A5-4E65-BDC6-1931A8D8B49C}" destId="{A892FF1D-C809-433B-8F90-1C4F6F1A5ECD}" srcOrd="0" destOrd="1" presId="urn:microsoft.com/office/officeart/2005/8/layout/cycle4#1"/>
    <dgm:cxn modelId="{236EBB7D-8B04-4EFE-B610-1A3C6FE92D62}" type="presOf" srcId="{50A28432-0F00-4B3E-8BC9-3DDD31C92AF6}" destId="{6702884B-0440-4C17-908E-23E21DE42223}" srcOrd="1" destOrd="0" presId="urn:microsoft.com/office/officeart/2005/8/layout/cycle4#1"/>
    <dgm:cxn modelId="{622B1D7E-6E86-470C-A6DB-A21B621E8F31}" type="presOf" srcId="{92FEF340-5C3F-4D54-A6B2-DE89B42A7816}" destId="{C0D80D1C-FDC3-457A-88DF-07C7EFB6CD44}" srcOrd="0" destOrd="4" presId="urn:microsoft.com/office/officeart/2005/8/layout/cycle4#1"/>
    <dgm:cxn modelId="{24650D80-D53B-4AE8-A13C-3866824D230B}" srcId="{7DD546A2-AE5F-46D2-89C3-857801577AA1}" destId="{016167A3-4DB8-434C-AB04-4643ABF6F23F}" srcOrd="0" destOrd="0" parTransId="{B22DA0CC-109C-4FB4-A497-A0A4201B3B47}" sibTransId="{67085FBF-9184-436A-8B62-C57466A69C04}"/>
    <dgm:cxn modelId="{694A3A85-AC42-4E00-912A-B705E6E553F8}" type="presOf" srcId="{95BCDA88-CD78-43BD-8432-3A2573F7C316}" destId="{9C1D3A2A-7254-434D-A32F-C70227F4621E}" srcOrd="1" destOrd="0" presId="urn:microsoft.com/office/officeart/2005/8/layout/cycle4#1"/>
    <dgm:cxn modelId="{F32EE787-A108-4C83-89FD-AD9531374C52}" type="presOf" srcId="{016167A3-4DB8-434C-AB04-4643ABF6F23F}" destId="{C0D80D1C-FDC3-457A-88DF-07C7EFB6CD44}" srcOrd="0" destOrd="0" presId="urn:microsoft.com/office/officeart/2005/8/layout/cycle4#1"/>
    <dgm:cxn modelId="{0BCB1788-EFC4-440B-99A7-D7C6A0D7DF52}" type="presOf" srcId="{C2D1214F-DC62-42C8-AEA4-0214DC4A196B}" destId="{A892FF1D-C809-433B-8F90-1C4F6F1A5ECD}" srcOrd="0" destOrd="2" presId="urn:microsoft.com/office/officeart/2005/8/layout/cycle4#1"/>
    <dgm:cxn modelId="{2A94948C-B411-467D-8F6B-D5D3E62245F5}" type="presOf" srcId="{9B111974-991D-4600-9230-FE23C3774F1D}" destId="{C0D80D1C-FDC3-457A-88DF-07C7EFB6CD44}" srcOrd="0" destOrd="3" presId="urn:microsoft.com/office/officeart/2005/8/layout/cycle4#1"/>
    <dgm:cxn modelId="{BBA0AC8C-B24C-4DF5-AEA8-916903D4F5D9}" srcId="{7DD546A2-AE5F-46D2-89C3-857801577AA1}" destId="{86E31E59-8F64-48B7-972E-CF4413852CEF}" srcOrd="1" destOrd="0" parTransId="{88D352DF-0D39-47C5-A294-7142C18DDF55}" sibTransId="{1139EB4C-BD71-4FAD-9487-71C523DF87BF}"/>
    <dgm:cxn modelId="{3B297D91-5680-4BDF-885A-F4BC6F709AEB}" type="presOf" srcId="{86E31E59-8F64-48B7-972E-CF4413852CEF}" destId="{52B5B572-C95D-43A7-A23E-7C1E5F52DAC3}" srcOrd="1" destOrd="1" presId="urn:microsoft.com/office/officeart/2005/8/layout/cycle4#1"/>
    <dgm:cxn modelId="{565DC09F-4E16-4431-89E6-CC0A9CE832CF}" srcId="{B0136349-6553-4F0A-BC63-0B404A6F1AC3}" destId="{32BDCDCB-B891-4ACA-855C-31DA7E6BACBB}" srcOrd="0" destOrd="0" parTransId="{EAA611FB-9438-495E-ACB1-E71F79AA76C6}" sibTransId="{552AF863-E2DC-49C7-AB51-230B810BE30C}"/>
    <dgm:cxn modelId="{5A4911A1-FC79-4AC8-94F3-5840A98D6449}" type="presOf" srcId="{86E31E59-8F64-48B7-972E-CF4413852CEF}" destId="{C0D80D1C-FDC3-457A-88DF-07C7EFB6CD44}" srcOrd="0" destOrd="1" presId="urn:microsoft.com/office/officeart/2005/8/layout/cycle4#1"/>
    <dgm:cxn modelId="{DFD0E1A4-13CE-494C-AC0A-CDBF579B95D6}" type="presOf" srcId="{883127E5-D111-41AC-A29D-AC96D3E762F9}" destId="{6702884B-0440-4C17-908E-23E21DE42223}" srcOrd="1" destOrd="1" presId="urn:microsoft.com/office/officeart/2005/8/layout/cycle4#1"/>
    <dgm:cxn modelId="{26EF7BA6-FDE2-4398-B46A-78D1DFA838D5}" srcId="{54E1DCDD-6903-4BE3-8971-B91C120002B3}" destId="{50A28432-0F00-4B3E-8BC9-3DDD31C92AF6}" srcOrd="0" destOrd="0" parTransId="{116336DB-1C2F-4291-889E-8670912B7048}" sibTransId="{F5ECD437-68F8-4381-B828-CB457D9E75DC}"/>
    <dgm:cxn modelId="{43A8AEA6-E80B-461F-AD30-5C0B07F7F8AC}" srcId="{54E1DCDD-6903-4BE3-8971-B91C120002B3}" destId="{883127E5-D111-41AC-A29D-AC96D3E762F9}" srcOrd="1" destOrd="0" parTransId="{71EAD954-9193-413D-B2F7-16317D45449D}" sibTransId="{AC048CF6-C7E7-492F-9AB0-976E9FF8F88F}"/>
    <dgm:cxn modelId="{F6E0FEA7-DE70-4434-9DD9-7371368B32AF}" type="presOf" srcId="{D3F2DFEB-99C7-4492-A566-85FB520B7CD2}" destId="{6702884B-0440-4C17-908E-23E21DE42223}" srcOrd="1" destOrd="2" presId="urn:microsoft.com/office/officeart/2005/8/layout/cycle4#1"/>
    <dgm:cxn modelId="{09BC3EAB-1214-4283-9278-A5A2C9B063FA}" srcId="{B0136349-6553-4F0A-BC63-0B404A6F1AC3}" destId="{D84FFBAC-3CF3-40D6-A702-85FA6593123B}" srcOrd="4" destOrd="0" parTransId="{A01A805C-6FDA-46BD-84EA-1F9C19468A65}" sibTransId="{D5D59406-54D8-4BE7-A0BF-3CAA3AE06600}"/>
    <dgm:cxn modelId="{B6CD71AB-713B-4550-8D7E-D012FFDEBD5F}" type="presOf" srcId="{379C14A2-7014-48BC-A221-FF9ECADA091C}" destId="{892E237F-06CA-4E0F-A9F1-95A962E0B209}" srcOrd="1" destOrd="1" presId="urn:microsoft.com/office/officeart/2005/8/layout/cycle4#1"/>
    <dgm:cxn modelId="{E9968DAD-2A3E-44A7-B401-97027802AF0C}" type="presOf" srcId="{32BDCDCB-B891-4ACA-855C-31DA7E6BACBB}" destId="{FC96B51E-70FD-4933-81CF-186A0D6939F4}" srcOrd="0" destOrd="0" presId="urn:microsoft.com/office/officeart/2005/8/layout/cycle4#1"/>
    <dgm:cxn modelId="{06B03CC4-5E1A-481A-9175-D6235C336B85}" type="presOf" srcId="{01E00EBF-B6E9-4663-B0A8-C9179ED02CE8}" destId="{9C1D3A2A-7254-434D-A32F-C70227F4621E}" srcOrd="1" destOrd="3" presId="urn:microsoft.com/office/officeart/2005/8/layout/cycle4#1"/>
    <dgm:cxn modelId="{A65E4FCB-A62A-47A6-9142-CF9AE04C08E6}" type="presOf" srcId="{F2914A6A-2C6A-4F85-88C3-126C796DCEA5}" destId="{D4A98935-31F3-4856-9803-767B8076EC49}" srcOrd="0" destOrd="3" presId="urn:microsoft.com/office/officeart/2005/8/layout/cycle4#1"/>
    <dgm:cxn modelId="{0B471ACD-4404-4FC7-9B41-71DB158901E6}" type="presOf" srcId="{379C14A2-7014-48BC-A221-FF9ECADA091C}" destId="{EC0850DE-AE92-4ADD-B030-72B7AE097EBD}" srcOrd="0" destOrd="1" presId="urn:microsoft.com/office/officeart/2005/8/layout/cycle4#1"/>
    <dgm:cxn modelId="{B8D53CCE-701F-4E93-94CF-B1381F1746A6}" type="presOf" srcId="{6411A82F-4271-4B30-8366-9DAFF899F442}" destId="{892E237F-06CA-4E0F-A9F1-95A962E0B209}" srcOrd="1" destOrd="0" presId="urn:microsoft.com/office/officeart/2005/8/layout/cycle4#1"/>
    <dgm:cxn modelId="{5B3A33CF-7171-48A7-AF2F-613FE16D72BF}" type="presOf" srcId="{95BCDA88-CD78-43BD-8432-3A2573F7C316}" destId="{A892FF1D-C809-433B-8F90-1C4F6F1A5ECD}" srcOrd="0" destOrd="0" presId="urn:microsoft.com/office/officeart/2005/8/layout/cycle4#1"/>
    <dgm:cxn modelId="{9D4CD4D3-D5A1-4C14-9874-56B41C6337C3}" type="presOf" srcId="{3952CFFE-F856-454B-9FE0-8429EF3BC8CE}" destId="{C0D80D1C-FDC3-457A-88DF-07C7EFB6CD44}" srcOrd="0" destOrd="2" presId="urn:microsoft.com/office/officeart/2005/8/layout/cycle4#1"/>
    <dgm:cxn modelId="{414B82D5-A8CF-40B5-8DFE-BE817FEE2956}" srcId="{B0136349-6553-4F0A-BC63-0B404A6F1AC3}" destId="{54E1DCDD-6903-4BE3-8971-B91C120002B3}" srcOrd="2" destOrd="0" parTransId="{2861059F-BD15-48A7-9697-A8388A3529BC}" sibTransId="{3928FBD0-FFF8-4FD1-BED9-D52BE080EAAF}"/>
    <dgm:cxn modelId="{9E354AD8-EA8E-44D5-BA09-FA6EBA58EB25}" srcId="{FDA6E2BE-A649-4CE0-84DD-65869174F1EF}" destId="{C12601A5-45A5-4E65-BDC6-1931A8D8B49C}" srcOrd="1" destOrd="0" parTransId="{A78A8EC2-346E-4431-B018-12B4942330FC}" sibTransId="{C4B2C0F5-7E8B-499E-A552-F647C970DD33}"/>
    <dgm:cxn modelId="{A5A17CDC-A88B-4DEA-B2BB-AD6EBC3FD8C5}" srcId="{B0136349-6553-4F0A-BC63-0B404A6F1AC3}" destId="{EA710141-8853-4628-BB57-8DDE5FC0F90A}" srcOrd="5" destOrd="0" parTransId="{428386DC-59EF-4BD8-A73F-E3345CF9D0AA}" sibTransId="{DF423C76-A4B8-4725-8456-A83D1905EB37}"/>
    <dgm:cxn modelId="{AFC1D1DD-7FAD-447E-9A25-60DA6C787707}" srcId="{FDA6E2BE-A649-4CE0-84DD-65869174F1EF}" destId="{C2D1214F-DC62-42C8-AEA4-0214DC4A196B}" srcOrd="2" destOrd="0" parTransId="{EDF20241-B299-4ED9-9F47-D0D2898A9EA0}" sibTransId="{2656E2AC-E2B0-4E10-9897-035988E13845}"/>
    <dgm:cxn modelId="{58E02EE0-BBC2-4A83-A6FA-D13FE6B3E7AA}" type="presOf" srcId="{B0136349-6553-4F0A-BC63-0B404A6F1AC3}" destId="{B2E76EFD-B8D5-40FA-97C0-E08F3CB3EC18}" srcOrd="0" destOrd="0" presId="urn:microsoft.com/office/officeart/2005/8/layout/cycle4#1"/>
    <dgm:cxn modelId="{162628E4-204F-4887-B124-AEFE356B14B6}" type="presOf" srcId="{95D44A26-AECA-4AE2-A9F0-6798CCB3A250}" destId="{892E237F-06CA-4E0F-A9F1-95A962E0B209}" srcOrd="1" destOrd="2" presId="urn:microsoft.com/office/officeart/2005/8/layout/cycle4#1"/>
    <dgm:cxn modelId="{D75EDFE4-382B-4141-A84D-A16941396E2F}" srcId="{54E1DCDD-6903-4BE3-8971-B91C120002B3}" destId="{F2914A6A-2C6A-4F85-88C3-126C796DCEA5}" srcOrd="3" destOrd="0" parTransId="{2DEFA113-ADD2-4172-AD1F-742DAA82A8DD}" sibTransId="{067D3CDD-F1BA-4EF4-9290-BBC088A00654}"/>
    <dgm:cxn modelId="{AE6B08E5-FB1C-46D0-A7A8-50F65FF5C62E}" srcId="{B0136349-6553-4F0A-BC63-0B404A6F1AC3}" destId="{7DD546A2-AE5F-46D2-89C3-857801577AA1}" srcOrd="3" destOrd="0" parTransId="{ABEF1230-3CA6-40DA-88EE-E45425605119}" sibTransId="{0B1D6B4B-9DDF-4841-AD72-863FB27D7024}"/>
    <dgm:cxn modelId="{C0C949E6-71A4-45E5-A0D1-DBDF7553E4A1}" type="presOf" srcId="{9B111974-991D-4600-9230-FE23C3774F1D}" destId="{52B5B572-C95D-43A7-A23E-7C1E5F52DAC3}" srcOrd="1" destOrd="3" presId="urn:microsoft.com/office/officeart/2005/8/layout/cycle4#1"/>
    <dgm:cxn modelId="{5CA52EE7-3B28-4A4C-8816-A352F0060837}" type="presOf" srcId="{016167A3-4DB8-434C-AB04-4643ABF6F23F}" destId="{52B5B572-C95D-43A7-A23E-7C1E5F52DAC3}" srcOrd="1" destOrd="0" presId="urn:microsoft.com/office/officeart/2005/8/layout/cycle4#1"/>
    <dgm:cxn modelId="{05457AEB-1D18-4FB2-8726-95BF6DBE0A87}" type="presOf" srcId="{D3F2DFEB-99C7-4492-A566-85FB520B7CD2}" destId="{D4A98935-31F3-4856-9803-767B8076EC49}" srcOrd="0" destOrd="2" presId="urn:microsoft.com/office/officeart/2005/8/layout/cycle4#1"/>
    <dgm:cxn modelId="{8C451AEF-A505-4A73-949F-8DE890485344}" type="presOf" srcId="{1733D723-69E9-4003-A5C8-C83EA32F5AE7}" destId="{A892FF1D-C809-433B-8F90-1C4F6F1A5ECD}" srcOrd="0" destOrd="4" presId="urn:microsoft.com/office/officeart/2005/8/layout/cycle4#1"/>
    <dgm:cxn modelId="{AE490FF0-318A-4DB5-A63D-AAB1444C23C6}" type="presOf" srcId="{FDA6E2BE-A649-4CE0-84DD-65869174F1EF}" destId="{254F8121-1ABB-4421-909F-43C11DF0A1E1}" srcOrd="0" destOrd="0" presId="urn:microsoft.com/office/officeart/2005/8/layout/cycle4#1"/>
    <dgm:cxn modelId="{34D020F5-6726-47C2-A28F-31F3800185A2}" type="presOf" srcId="{C12601A5-45A5-4E65-BDC6-1931A8D8B49C}" destId="{9C1D3A2A-7254-434D-A32F-C70227F4621E}" srcOrd="1" destOrd="1" presId="urn:microsoft.com/office/officeart/2005/8/layout/cycle4#1"/>
    <dgm:cxn modelId="{4DAC30DD-DDF1-46BD-B5D4-4874F82FA5EE}" type="presParOf" srcId="{B2E76EFD-B8D5-40FA-97C0-E08F3CB3EC18}" destId="{DD884FD8-5ED0-411A-ADF7-7DF6B7900F63}" srcOrd="0" destOrd="0" presId="urn:microsoft.com/office/officeart/2005/8/layout/cycle4#1"/>
    <dgm:cxn modelId="{F8518C54-3B07-4D04-8949-8ECB9353DAD4}" type="presParOf" srcId="{DD884FD8-5ED0-411A-ADF7-7DF6B7900F63}" destId="{8FFEAB2D-60A6-4B41-A9B3-F2AD1D2389EE}" srcOrd="0" destOrd="0" presId="urn:microsoft.com/office/officeart/2005/8/layout/cycle4#1"/>
    <dgm:cxn modelId="{45720FAC-764A-4AFD-B408-025AF85C759A}" type="presParOf" srcId="{8FFEAB2D-60A6-4B41-A9B3-F2AD1D2389EE}" destId="{EC0850DE-AE92-4ADD-B030-72B7AE097EBD}" srcOrd="0" destOrd="0" presId="urn:microsoft.com/office/officeart/2005/8/layout/cycle4#1"/>
    <dgm:cxn modelId="{B904F5C0-32C0-4026-B7A8-10DD93D950C8}" type="presParOf" srcId="{8FFEAB2D-60A6-4B41-A9B3-F2AD1D2389EE}" destId="{892E237F-06CA-4E0F-A9F1-95A962E0B209}" srcOrd="1" destOrd="0" presId="urn:microsoft.com/office/officeart/2005/8/layout/cycle4#1"/>
    <dgm:cxn modelId="{6CB0EE2A-5154-443D-9D95-4F300A0E27E4}" type="presParOf" srcId="{DD884FD8-5ED0-411A-ADF7-7DF6B7900F63}" destId="{ECD05221-4BBC-41ED-A5D8-B6951A3983D0}" srcOrd="1" destOrd="0" presId="urn:microsoft.com/office/officeart/2005/8/layout/cycle4#1"/>
    <dgm:cxn modelId="{4CB7340C-6213-44B0-A0EA-F264FF735D3D}" type="presParOf" srcId="{ECD05221-4BBC-41ED-A5D8-B6951A3983D0}" destId="{A892FF1D-C809-433B-8F90-1C4F6F1A5ECD}" srcOrd="0" destOrd="0" presId="urn:microsoft.com/office/officeart/2005/8/layout/cycle4#1"/>
    <dgm:cxn modelId="{96481EBC-8000-45CF-A16A-FEE54FF394C8}" type="presParOf" srcId="{ECD05221-4BBC-41ED-A5D8-B6951A3983D0}" destId="{9C1D3A2A-7254-434D-A32F-C70227F4621E}" srcOrd="1" destOrd="0" presId="urn:microsoft.com/office/officeart/2005/8/layout/cycle4#1"/>
    <dgm:cxn modelId="{B89E8EE5-46F8-4A73-A01D-A6085318CDF0}" type="presParOf" srcId="{DD884FD8-5ED0-411A-ADF7-7DF6B7900F63}" destId="{DF416930-A196-43C8-AAB6-6FCE093F80F3}" srcOrd="2" destOrd="0" presId="urn:microsoft.com/office/officeart/2005/8/layout/cycle4#1"/>
    <dgm:cxn modelId="{133288E0-F0C4-4584-B368-382CAF72CFAE}" type="presParOf" srcId="{DF416930-A196-43C8-AAB6-6FCE093F80F3}" destId="{D4A98935-31F3-4856-9803-767B8076EC49}" srcOrd="0" destOrd="0" presId="urn:microsoft.com/office/officeart/2005/8/layout/cycle4#1"/>
    <dgm:cxn modelId="{70576391-CFA5-4ABB-A931-22572DF6B2CF}" type="presParOf" srcId="{DF416930-A196-43C8-AAB6-6FCE093F80F3}" destId="{6702884B-0440-4C17-908E-23E21DE42223}" srcOrd="1" destOrd="0" presId="urn:microsoft.com/office/officeart/2005/8/layout/cycle4#1"/>
    <dgm:cxn modelId="{807635F4-0083-4113-941C-D0CE8263C71B}" type="presParOf" srcId="{DD884FD8-5ED0-411A-ADF7-7DF6B7900F63}" destId="{25CDF413-AF09-4E02-BB1E-F39B276E5D76}" srcOrd="3" destOrd="0" presId="urn:microsoft.com/office/officeart/2005/8/layout/cycle4#1"/>
    <dgm:cxn modelId="{8685F81C-05A1-4EA4-A6AF-78F6F9EC1B26}" type="presParOf" srcId="{25CDF413-AF09-4E02-BB1E-F39B276E5D76}" destId="{C0D80D1C-FDC3-457A-88DF-07C7EFB6CD44}" srcOrd="0" destOrd="0" presId="urn:microsoft.com/office/officeart/2005/8/layout/cycle4#1"/>
    <dgm:cxn modelId="{522E049D-AF67-49A2-97FD-ABE0577FFAC0}" type="presParOf" srcId="{25CDF413-AF09-4E02-BB1E-F39B276E5D76}" destId="{52B5B572-C95D-43A7-A23E-7C1E5F52DAC3}" srcOrd="1" destOrd="0" presId="urn:microsoft.com/office/officeart/2005/8/layout/cycle4#1"/>
    <dgm:cxn modelId="{50BCC5C9-6BB6-48D4-9896-9E791CBB8648}" type="presParOf" srcId="{DD884FD8-5ED0-411A-ADF7-7DF6B7900F63}" destId="{CB93C183-9BDB-4DF9-B895-A35090D4EB6F}" srcOrd="4" destOrd="0" presId="urn:microsoft.com/office/officeart/2005/8/layout/cycle4#1"/>
    <dgm:cxn modelId="{664AD961-D536-458D-B77C-916314F867B0}" type="presParOf" srcId="{B2E76EFD-B8D5-40FA-97C0-E08F3CB3EC18}" destId="{EE8492AE-7318-4AA6-9485-9A5265480734}" srcOrd="1" destOrd="0" presId="urn:microsoft.com/office/officeart/2005/8/layout/cycle4#1"/>
    <dgm:cxn modelId="{D49299CB-1BC6-4B61-A32E-A615C98F9B58}" type="presParOf" srcId="{EE8492AE-7318-4AA6-9485-9A5265480734}" destId="{FC96B51E-70FD-4933-81CF-186A0D6939F4}" srcOrd="0" destOrd="0" presId="urn:microsoft.com/office/officeart/2005/8/layout/cycle4#1"/>
    <dgm:cxn modelId="{1FD499E0-CDEF-4CC7-89EF-D3610C33BA67}" type="presParOf" srcId="{EE8492AE-7318-4AA6-9485-9A5265480734}" destId="{254F8121-1ABB-4421-909F-43C11DF0A1E1}" srcOrd="1" destOrd="0" presId="urn:microsoft.com/office/officeart/2005/8/layout/cycle4#1"/>
    <dgm:cxn modelId="{285F4875-9167-4F48-BB28-01FF9524C351}" type="presParOf" srcId="{EE8492AE-7318-4AA6-9485-9A5265480734}" destId="{CA0B57B1-BB3A-437A-A9F9-88BDAF0735C2}" srcOrd="2" destOrd="0" presId="urn:microsoft.com/office/officeart/2005/8/layout/cycle4#1"/>
    <dgm:cxn modelId="{9D3CCD76-6BBA-4AF8-9005-47BB2E0916C6}" type="presParOf" srcId="{EE8492AE-7318-4AA6-9485-9A5265480734}" destId="{A8034631-3C67-4C93-A9EF-6781E740A914}" srcOrd="3" destOrd="0" presId="urn:microsoft.com/office/officeart/2005/8/layout/cycle4#1"/>
    <dgm:cxn modelId="{B5135ABB-FCC6-4662-BF04-948B71243AAB}" type="presParOf" srcId="{EE8492AE-7318-4AA6-9485-9A5265480734}" destId="{B2BA7B66-EC31-41AD-A518-96EB0A7EE476}" srcOrd="4" destOrd="0" presId="urn:microsoft.com/office/officeart/2005/8/layout/cycle4#1"/>
    <dgm:cxn modelId="{EE6847DE-80AC-4E30-99EF-73461C57B2B2}" type="presParOf" srcId="{B2E76EFD-B8D5-40FA-97C0-E08F3CB3EC18}" destId="{6643B140-AAFF-4123-B194-26EFEC41D05B}" srcOrd="2" destOrd="0" presId="urn:microsoft.com/office/officeart/2005/8/layout/cycle4#1"/>
    <dgm:cxn modelId="{DEED116F-C0F9-4786-8819-A7B9B5C5C4AF}" type="presParOf" srcId="{B2E76EFD-B8D5-40FA-97C0-E08F3CB3EC18}" destId="{6FC85105-9373-447D-B1DD-52321E5F9E8A}" srcOrd="3" destOrd="0" presId="urn:microsoft.com/office/officeart/2005/8/layout/cycle4#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0136349-6553-4F0A-BC63-0B404A6F1AC3}" type="doc">
      <dgm:prSet loTypeId="urn:microsoft.com/office/officeart/2005/8/layout/cycle4#1" loCatId="cycle" qsTypeId="urn:microsoft.com/office/officeart/2005/8/quickstyle/3d2#5" qsCatId="3D" csTypeId="urn:microsoft.com/office/officeart/2005/8/colors/colorful1#2" csCatId="colorful" phldr="1"/>
      <dgm:spPr/>
      <dgm:t>
        <a:bodyPr/>
        <a:lstStyle/>
        <a:p>
          <a:endParaRPr lang="zh-CN" altLang="en-US"/>
        </a:p>
      </dgm:t>
    </dgm:pt>
    <dgm:pt modelId="{32BDCDCB-B891-4ACA-855C-31DA7E6BACBB}">
      <dgm:prSet phldrT="[文本]"/>
      <dgm:spPr/>
      <dgm:t>
        <a:bodyPr/>
        <a:lstStyle/>
        <a:p>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物理观念</a:t>
          </a:r>
        </a:p>
      </dgm:t>
    </dgm:pt>
    <dgm:pt modelId="{EAA611FB-9438-495E-ACB1-E71F79AA76C6}" cxnId="{565DC09F-4E16-4431-89E6-CC0A9CE832CF}"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552AF863-E2DC-49C7-AB51-230B810BE30C}" cxnId="{565DC09F-4E16-4431-89E6-CC0A9CE832CF}"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6411A82F-4271-4B30-8366-9DAFF899F442}">
      <dgm:prSet phldrT="[文本]" custT="1"/>
      <dgm:spPr/>
      <dgm:t>
        <a:bodyPr tIns="36000" bIns="36000"/>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物质观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12314325-7D7F-4D67-A34E-9FAE0C41E869}" cxnId="{AE88D462-FA56-46FC-A03C-489EDA00D47F}"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AE324638-9887-4BAA-A1C1-DA2AC517004B}" cxnId="{AE88D462-FA56-46FC-A03C-489EDA00D47F}"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FDA6E2BE-A649-4CE0-84DD-65869174F1EF}">
      <dgm:prSet phldrT="[文本]"/>
      <dgm:spPr/>
      <dgm:t>
        <a:bodyPr/>
        <a:lstStyle/>
        <a:p>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科学思维</a:t>
          </a:r>
        </a:p>
      </dgm:t>
    </dgm:pt>
    <dgm:pt modelId="{D09C3D3E-4562-431C-8A14-D31A124C580A}" cxnId="{94FEC820-0CE4-4293-B85F-A42BC590DE66}"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DE43AD2B-CC60-4BD6-B7C2-BCE0926AC745}" cxnId="{94FEC820-0CE4-4293-B85F-A42BC590DE66}"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95BCDA88-CD78-43BD-8432-3A2573F7C316}">
      <dgm:prSet phldrT="[文本]" custT="1"/>
      <dgm:spPr/>
      <dgm:t>
        <a:bodyPr tIns="0" bIns="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模型建构</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8390D9E8-C4A9-42C0-AA34-B84C438EB91D}" cxnId="{5B029125-657A-4B8C-9D83-0D7756408BB9}"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09903538-F4C8-45E1-86C7-25E081C1725D}" cxnId="{5B029125-657A-4B8C-9D83-0D7756408BB9}"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54E1DCDD-6903-4BE3-8971-B91C120002B3}">
      <dgm:prSet phldrT="[文本]"/>
      <dgm:spPr/>
      <dgm:t>
        <a:bodyPr/>
        <a:lstStyle/>
        <a:p>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科学态度与责任</a:t>
          </a:r>
        </a:p>
      </dgm:t>
    </dgm:pt>
    <dgm:pt modelId="{2861059F-BD15-48A7-9697-A8388A3529BC}" cxnId="{414B82D5-A8CF-40B5-8DFE-BE817FEE2956}"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3928FBD0-FFF8-4FD1-BED9-D52BE080EAAF}" cxnId="{414B82D5-A8CF-40B5-8DFE-BE817FEE2956}"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7DD546A2-AE5F-46D2-89C3-857801577AA1}">
      <dgm:prSet phldrT="[文本]"/>
      <dgm:spPr/>
      <dgm:t>
        <a:bodyPr/>
        <a:lstStyle/>
        <a:p>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科学探究</a:t>
          </a:r>
        </a:p>
      </dgm:t>
    </dgm:pt>
    <dgm:pt modelId="{ABEF1230-3CA6-40DA-88EE-E45425605119}" cxnId="{AE6B08E5-FB1C-46D0-A7A8-50F65FF5C62E}"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0B1D6B4B-9DDF-4841-AD72-863FB27D7024}" cxnId="{AE6B08E5-FB1C-46D0-A7A8-50F65FF5C62E}"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50A28432-0F00-4B3E-8BC9-3DDD31C92AF6}">
      <dgm:prSet phldrT="[文本]" custT="1"/>
      <dgm:spPr>
        <a:scene3d>
          <a:camera prst="orthographicFront"/>
          <a:lightRig rig="threePt" dir="t">
            <a:rot lat="0" lon="0" rev="7500000"/>
          </a:lightRig>
        </a:scene3d>
        <a:sp3d z="-76200" extrusionH="63500" prstMaterial="dkEdge">
          <a:bevelT w="124450" h="16350" prst="relaxedInset"/>
          <a:contourClr>
            <a:schemeClr val="bg1"/>
          </a:contourClr>
        </a:sp3d>
      </dgm:spPr>
      <dgm:t>
        <a:bodyPr lIns="0" tIns="0" rIns="0" bIns="0" anchor="b" anchorCtr="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科学本质</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116336DB-1C2F-4291-889E-8670912B7048}" cxnId="{26EF7BA6-FDE2-4398-B46A-78D1DFA838D5}" type="parTrans">
      <dgm:prSet/>
      <dgm:spPr/>
      <dgm:t>
        <a:bodyPr/>
        <a:lstStyle/>
        <a:p>
          <a:endParaRPr lang="zh-CN" altLang="en-US">
            <a:solidFill>
              <a:schemeClr val="tx1"/>
            </a:solidFill>
          </a:endParaRPr>
        </a:p>
      </dgm:t>
    </dgm:pt>
    <dgm:pt modelId="{F5ECD437-68F8-4381-B828-CB457D9E75DC}" cxnId="{26EF7BA6-FDE2-4398-B46A-78D1DFA838D5}" type="sibTrans">
      <dgm:prSet/>
      <dgm:spPr/>
      <dgm:t>
        <a:bodyPr/>
        <a:lstStyle/>
        <a:p>
          <a:endParaRPr lang="zh-CN" altLang="en-US">
            <a:solidFill>
              <a:schemeClr val="tx1"/>
            </a:solidFill>
          </a:endParaRPr>
        </a:p>
      </dgm:t>
    </dgm:pt>
    <dgm:pt modelId="{D84FFBAC-3CF3-40D6-A702-85FA6593123B}">
      <dgm:prSet phldrT="[文本]"/>
      <dgm:spPr/>
      <dgm:t>
        <a:bodyPr/>
        <a:lstStyle/>
        <a:p>
          <a:endParaRPr lang="zh-CN" altLang="en-US" dirty="0">
            <a:solidFill>
              <a:schemeClr val="tx1"/>
            </a:solidFill>
          </a:endParaRPr>
        </a:p>
      </dgm:t>
    </dgm:pt>
    <dgm:pt modelId="{A01A805C-6FDA-46BD-84EA-1F9C19468A65}" cxnId="{09BC3EAB-1214-4283-9278-A5A2C9B063FA}" type="parTrans">
      <dgm:prSet/>
      <dgm:spPr/>
      <dgm:t>
        <a:bodyPr/>
        <a:lstStyle/>
        <a:p>
          <a:endParaRPr lang="zh-CN" altLang="en-US">
            <a:solidFill>
              <a:schemeClr val="tx1"/>
            </a:solidFill>
          </a:endParaRPr>
        </a:p>
      </dgm:t>
    </dgm:pt>
    <dgm:pt modelId="{D5D59406-54D8-4BE7-A0BF-3CAA3AE06600}" cxnId="{09BC3EAB-1214-4283-9278-A5A2C9B063FA}" type="sibTrans">
      <dgm:prSet/>
      <dgm:spPr/>
      <dgm:t>
        <a:bodyPr/>
        <a:lstStyle/>
        <a:p>
          <a:endParaRPr lang="zh-CN" altLang="en-US">
            <a:solidFill>
              <a:schemeClr val="tx1"/>
            </a:solidFill>
          </a:endParaRPr>
        </a:p>
      </dgm:t>
    </dgm:pt>
    <dgm:pt modelId="{EA710141-8853-4628-BB57-8DDE5FC0F90A}">
      <dgm:prSet phldrT="[文本]"/>
      <dgm:spPr/>
      <dgm:t>
        <a:bodyPr/>
        <a:lstStyle/>
        <a:p>
          <a:endParaRPr lang="zh-CN" altLang="en-US" dirty="0">
            <a:solidFill>
              <a:schemeClr val="tx1"/>
            </a:solidFill>
          </a:endParaRPr>
        </a:p>
      </dgm:t>
    </dgm:pt>
    <dgm:pt modelId="{428386DC-59EF-4BD8-A73F-E3345CF9D0AA}" cxnId="{A5A17CDC-A88B-4DEA-B2BB-AD6EBC3FD8C5}" type="parTrans">
      <dgm:prSet/>
      <dgm:spPr/>
      <dgm:t>
        <a:bodyPr/>
        <a:lstStyle/>
        <a:p>
          <a:endParaRPr lang="zh-CN" altLang="en-US">
            <a:solidFill>
              <a:schemeClr val="tx1"/>
            </a:solidFill>
          </a:endParaRPr>
        </a:p>
      </dgm:t>
    </dgm:pt>
    <dgm:pt modelId="{DF423C76-A4B8-4725-8456-A83D1905EB37}" cxnId="{A5A17CDC-A88B-4DEA-B2BB-AD6EBC3FD8C5}" type="sibTrans">
      <dgm:prSet/>
      <dgm:spPr/>
      <dgm:t>
        <a:bodyPr/>
        <a:lstStyle/>
        <a:p>
          <a:endParaRPr lang="zh-CN" altLang="en-US">
            <a:solidFill>
              <a:schemeClr val="tx1"/>
            </a:solidFill>
          </a:endParaRPr>
        </a:p>
      </dgm:t>
    </dgm:pt>
    <dgm:pt modelId="{379C14A2-7014-48BC-A221-FF9ECADA091C}">
      <dgm:prSet phldrT="[文本]" custT="1"/>
      <dgm:spPr/>
      <dgm:t>
        <a:bodyPr tIns="36000" bIns="36000"/>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运动</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与</a:t>
          </a: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相互作用观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A4053842-9C80-4E47-835C-F3163DB4B488}" cxnId="{C4366701-D611-478B-B0FD-EA29FF82372A}" type="parTrans">
      <dgm:prSet/>
      <dgm:spPr/>
      <dgm:t>
        <a:bodyPr/>
        <a:lstStyle/>
        <a:p>
          <a:endParaRPr lang="zh-CN" altLang="en-US">
            <a:solidFill>
              <a:schemeClr val="tx1"/>
            </a:solidFill>
          </a:endParaRPr>
        </a:p>
      </dgm:t>
    </dgm:pt>
    <dgm:pt modelId="{C11AACF8-F555-4522-95EA-E903FFEC5893}" cxnId="{C4366701-D611-478B-B0FD-EA29FF82372A}" type="sibTrans">
      <dgm:prSet/>
      <dgm:spPr/>
      <dgm:t>
        <a:bodyPr/>
        <a:lstStyle/>
        <a:p>
          <a:endParaRPr lang="zh-CN" altLang="en-US">
            <a:solidFill>
              <a:schemeClr val="tx1"/>
            </a:solidFill>
          </a:endParaRPr>
        </a:p>
      </dgm:t>
    </dgm:pt>
    <dgm:pt modelId="{95D44A26-AECA-4AE2-A9F0-6798CCB3A250}">
      <dgm:prSet phldrT="[文本]" custT="1"/>
      <dgm:spPr/>
      <dgm:t>
        <a:bodyPr tIns="36000" bIns="36000"/>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能量观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52B79E8E-777E-4327-B8A4-EAA443CFC083}" cxnId="{04D6216C-9DBD-48E8-8DC0-0C8904D8C0C8}" type="parTrans">
      <dgm:prSet/>
      <dgm:spPr/>
      <dgm:t>
        <a:bodyPr/>
        <a:lstStyle/>
        <a:p>
          <a:endParaRPr lang="zh-CN" altLang="en-US">
            <a:solidFill>
              <a:schemeClr val="tx1"/>
            </a:solidFill>
          </a:endParaRPr>
        </a:p>
      </dgm:t>
    </dgm:pt>
    <dgm:pt modelId="{0DD93023-252D-4CCA-AB9F-5371DE0412B6}" cxnId="{04D6216C-9DBD-48E8-8DC0-0C8904D8C0C8}" type="sibTrans">
      <dgm:prSet/>
      <dgm:spPr/>
      <dgm:t>
        <a:bodyPr/>
        <a:lstStyle/>
        <a:p>
          <a:endParaRPr lang="zh-CN" altLang="en-US">
            <a:solidFill>
              <a:schemeClr val="tx1"/>
            </a:solidFill>
          </a:endParaRPr>
        </a:p>
      </dgm:t>
    </dgm:pt>
    <dgm:pt modelId="{C12601A5-45A5-4E65-BDC6-1931A8D8B49C}">
      <dgm:prSet phldrT="[文本]" custT="1"/>
      <dgm:spPr/>
      <dgm:t>
        <a:bodyPr tIns="0" bIns="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科学推理</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A78A8EC2-346E-4431-B018-12B4942330FC}" cxnId="{9E354AD8-EA8E-44D5-BA09-FA6EBA58EB25}" type="parTrans">
      <dgm:prSet/>
      <dgm:spPr/>
      <dgm:t>
        <a:bodyPr/>
        <a:lstStyle/>
        <a:p>
          <a:endParaRPr lang="zh-CN" altLang="en-US">
            <a:solidFill>
              <a:schemeClr val="tx1"/>
            </a:solidFill>
          </a:endParaRPr>
        </a:p>
      </dgm:t>
    </dgm:pt>
    <dgm:pt modelId="{C4B2C0F5-7E8B-499E-A552-F647C970DD33}" cxnId="{9E354AD8-EA8E-44D5-BA09-FA6EBA58EB25}" type="sibTrans">
      <dgm:prSet/>
      <dgm:spPr/>
      <dgm:t>
        <a:bodyPr/>
        <a:lstStyle/>
        <a:p>
          <a:endParaRPr lang="zh-CN" altLang="en-US">
            <a:solidFill>
              <a:schemeClr val="tx1"/>
            </a:solidFill>
          </a:endParaRPr>
        </a:p>
      </dgm:t>
    </dgm:pt>
    <dgm:pt modelId="{C2D1214F-DC62-42C8-AEA4-0214DC4A196B}">
      <dgm:prSet phldrT="[文本]" custT="1"/>
      <dgm:spPr/>
      <dgm:t>
        <a:bodyPr tIns="0" bIns="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科学论证</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EDF20241-B299-4ED9-9F47-D0D2898A9EA0}" cxnId="{AFC1D1DD-7FAD-447E-9A25-60DA6C787707}" type="parTrans">
      <dgm:prSet/>
      <dgm:spPr/>
      <dgm:t>
        <a:bodyPr/>
        <a:lstStyle/>
        <a:p>
          <a:endParaRPr lang="zh-CN" altLang="en-US">
            <a:solidFill>
              <a:schemeClr val="tx1"/>
            </a:solidFill>
          </a:endParaRPr>
        </a:p>
      </dgm:t>
    </dgm:pt>
    <dgm:pt modelId="{2656E2AC-E2B0-4E10-9897-035988E13845}" cxnId="{AFC1D1DD-7FAD-447E-9A25-60DA6C787707}" type="sibTrans">
      <dgm:prSet/>
      <dgm:spPr/>
      <dgm:t>
        <a:bodyPr/>
        <a:lstStyle/>
        <a:p>
          <a:endParaRPr lang="zh-CN" altLang="en-US">
            <a:solidFill>
              <a:schemeClr val="tx1"/>
            </a:solidFill>
          </a:endParaRPr>
        </a:p>
      </dgm:t>
    </dgm:pt>
    <dgm:pt modelId="{01E00EBF-B6E9-4663-B0A8-C9179ED02CE8}">
      <dgm:prSet phldrT="[文本]" custT="1"/>
      <dgm:spPr/>
      <dgm:t>
        <a:bodyPr tIns="0" bIns="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质疑创新</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6C37A3B6-80CC-4915-BCCE-1B8DD6528FF7}" cxnId="{3E7B9F07-C757-4BC2-9F10-E891D1764C67}" type="parTrans">
      <dgm:prSet/>
      <dgm:spPr/>
      <dgm:t>
        <a:bodyPr/>
        <a:lstStyle/>
        <a:p>
          <a:endParaRPr lang="zh-CN" altLang="en-US">
            <a:solidFill>
              <a:schemeClr val="tx1"/>
            </a:solidFill>
          </a:endParaRPr>
        </a:p>
      </dgm:t>
    </dgm:pt>
    <dgm:pt modelId="{5F4DF0F6-64E6-4EBE-846D-3E7EB46A6F61}" cxnId="{3E7B9F07-C757-4BC2-9F10-E891D1764C67}" type="sibTrans">
      <dgm:prSet/>
      <dgm:spPr/>
      <dgm:t>
        <a:bodyPr/>
        <a:lstStyle/>
        <a:p>
          <a:endParaRPr lang="zh-CN" altLang="en-US">
            <a:solidFill>
              <a:schemeClr val="tx1"/>
            </a:solidFill>
          </a:endParaRPr>
        </a:p>
      </dgm:t>
    </dgm:pt>
    <dgm:pt modelId="{1733D723-69E9-4003-A5C8-C83EA32F5AE7}">
      <dgm:prSet phldrT="[文本]" custT="1"/>
      <dgm:spPr/>
      <dgm:t>
        <a:bodyPr tIns="0" bIns="0"/>
        <a:lstStyle/>
        <a:p>
          <a:pPr>
            <a:lnSpc>
              <a:spcPts val="1920"/>
            </a:lnSpc>
            <a:spcAft>
              <a:spcPts val="0"/>
            </a:spcAft>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7393E4FA-69CC-42B3-9683-42901E8F4C00}" cxnId="{8BD9C519-44B4-40A2-8D8A-C1F03D4BE50D}" type="parTrans">
      <dgm:prSet/>
      <dgm:spPr/>
      <dgm:t>
        <a:bodyPr/>
        <a:lstStyle/>
        <a:p>
          <a:endParaRPr lang="zh-CN" altLang="en-US">
            <a:solidFill>
              <a:schemeClr val="tx1"/>
            </a:solidFill>
          </a:endParaRPr>
        </a:p>
      </dgm:t>
    </dgm:pt>
    <dgm:pt modelId="{3C91BED8-10C3-4E7C-BB50-3C45B96E3718}" cxnId="{8BD9C519-44B4-40A2-8D8A-C1F03D4BE50D}" type="sibTrans">
      <dgm:prSet/>
      <dgm:spPr/>
      <dgm:t>
        <a:bodyPr/>
        <a:lstStyle/>
        <a:p>
          <a:endParaRPr lang="zh-CN" altLang="en-US">
            <a:solidFill>
              <a:schemeClr val="tx1"/>
            </a:solidFill>
          </a:endParaRPr>
        </a:p>
      </dgm:t>
    </dgm:pt>
    <dgm:pt modelId="{883127E5-D111-41AC-A29D-AC96D3E762F9}">
      <dgm:prSet phldrT="[文本]" custT="1"/>
      <dgm:spPr>
        <a:scene3d>
          <a:camera prst="orthographicFront"/>
          <a:lightRig rig="threePt" dir="t">
            <a:rot lat="0" lon="0" rev="7500000"/>
          </a:lightRig>
        </a:scene3d>
        <a:sp3d z="-76200" extrusionH="63500" prstMaterial="dkEdge">
          <a:bevelT w="124450" h="16350" prst="relaxedInset"/>
          <a:contourClr>
            <a:schemeClr val="bg1"/>
          </a:contourClr>
        </a:sp3d>
      </dgm:spPr>
      <dgm:t>
        <a:bodyPr lIns="0" tIns="0" rIns="0" bIns="0" anchor="b" anchorCtr="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科学态度</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71EAD954-9193-413D-B2F7-16317D45449D}" cxnId="{43A8AEA6-E80B-461F-AD30-5C0B07F7F8AC}" type="parTrans">
      <dgm:prSet/>
      <dgm:spPr/>
      <dgm:t>
        <a:bodyPr/>
        <a:lstStyle/>
        <a:p>
          <a:endParaRPr lang="zh-CN" altLang="en-US">
            <a:solidFill>
              <a:schemeClr val="tx1"/>
            </a:solidFill>
          </a:endParaRPr>
        </a:p>
      </dgm:t>
    </dgm:pt>
    <dgm:pt modelId="{AC048CF6-C7E7-492F-9AB0-976E9FF8F88F}" cxnId="{43A8AEA6-E80B-461F-AD30-5C0B07F7F8AC}" type="sibTrans">
      <dgm:prSet/>
      <dgm:spPr/>
      <dgm:t>
        <a:bodyPr/>
        <a:lstStyle/>
        <a:p>
          <a:endParaRPr lang="zh-CN" altLang="en-US">
            <a:solidFill>
              <a:schemeClr val="tx1"/>
            </a:solidFill>
          </a:endParaRPr>
        </a:p>
      </dgm:t>
    </dgm:pt>
    <dgm:pt modelId="{D3F2DFEB-99C7-4492-A566-85FB520B7CD2}">
      <dgm:prSet phldrT="[文本]" custT="1"/>
      <dgm:spPr>
        <a:scene3d>
          <a:camera prst="orthographicFront"/>
          <a:lightRig rig="threePt" dir="t">
            <a:rot lat="0" lon="0" rev="7500000"/>
          </a:lightRig>
        </a:scene3d>
        <a:sp3d z="-76200" extrusionH="63500" prstMaterial="dkEdge">
          <a:bevelT w="124450" h="16350" prst="relaxedInset"/>
          <a:contourClr>
            <a:schemeClr val="bg1"/>
          </a:contourClr>
        </a:sp3d>
      </dgm:spPr>
      <dgm:t>
        <a:bodyPr lIns="0" tIns="0" rIns="0" bIns="0" anchor="b" anchorCtr="0"/>
        <a:lstStyle/>
        <a:p>
          <a:pPr>
            <a:lnSpc>
              <a:spcPts val="1920"/>
            </a:lnSpc>
            <a:spcAft>
              <a:spcPts val="0"/>
            </a:spcAft>
          </a:pPr>
          <a:r>
            <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rPr>
            <a:t>社会责任</a:t>
          </a:r>
        </a:p>
      </dgm:t>
    </dgm:pt>
    <dgm:pt modelId="{B68AC5DB-93A2-4AE7-A00C-F6F446C9A530}" cxnId="{137D1B4B-D540-4929-919D-50C3DAF7FC99}" type="parTrans">
      <dgm:prSet/>
      <dgm:spPr/>
      <dgm:t>
        <a:bodyPr/>
        <a:lstStyle/>
        <a:p>
          <a:endParaRPr lang="zh-CN" altLang="en-US">
            <a:solidFill>
              <a:schemeClr val="tx1"/>
            </a:solidFill>
          </a:endParaRPr>
        </a:p>
      </dgm:t>
    </dgm:pt>
    <dgm:pt modelId="{5666B294-E13F-44DF-8F74-45F7D7F9A83D}" cxnId="{137D1B4B-D540-4929-919D-50C3DAF7FC99}" type="sibTrans">
      <dgm:prSet/>
      <dgm:spPr/>
      <dgm:t>
        <a:bodyPr/>
        <a:lstStyle/>
        <a:p>
          <a:endParaRPr lang="zh-CN" altLang="en-US">
            <a:solidFill>
              <a:schemeClr val="tx1"/>
            </a:solidFill>
          </a:endParaRPr>
        </a:p>
      </dgm:t>
    </dgm:pt>
    <dgm:pt modelId="{A822D617-2001-4513-B8D9-DCD701AF190C}">
      <dgm:prSet phldrT="[文本]" custT="1"/>
      <dgm:spPr/>
      <dgm:t>
        <a:bodyPr tIns="36000" bIns="36000"/>
        <a:lstStyle/>
        <a:p>
          <a:pPr>
            <a:lnSpc>
              <a:spcPct val="80000"/>
            </a:lnSpc>
            <a:spcAft>
              <a:spcPts val="0"/>
            </a:spcAft>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A13DED50-5698-422B-A285-4507D798269F}" cxnId="{DDF33848-8A24-4869-8A51-0EEC30B0DD08}" type="parTrans">
      <dgm:prSet/>
      <dgm:spPr/>
      <dgm:t>
        <a:bodyPr/>
        <a:lstStyle/>
        <a:p>
          <a:endParaRPr lang="zh-CN" altLang="en-US">
            <a:solidFill>
              <a:schemeClr val="tx1"/>
            </a:solidFill>
          </a:endParaRPr>
        </a:p>
      </dgm:t>
    </dgm:pt>
    <dgm:pt modelId="{061DCC47-11D8-46A1-82EB-04037B33E3EF}" cxnId="{DDF33848-8A24-4869-8A51-0EEC30B0DD08}" type="sibTrans">
      <dgm:prSet/>
      <dgm:spPr/>
      <dgm:t>
        <a:bodyPr/>
        <a:lstStyle/>
        <a:p>
          <a:endParaRPr lang="zh-CN" altLang="en-US">
            <a:solidFill>
              <a:schemeClr val="tx1"/>
            </a:solidFill>
          </a:endParaRPr>
        </a:p>
      </dgm:t>
    </dgm:pt>
    <dgm:pt modelId="{92FEF340-5C3F-4D54-A6B2-DE89B42A7816}">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AE5C9CFB-27DA-429D-92BB-47CE2D04445A}" cxnId="{B0681733-A04F-45DE-8FC8-40DD99CAEE16}" type="sibTrans">
      <dgm:prSet/>
      <dgm:spPr/>
      <dgm:t>
        <a:bodyPr/>
        <a:lstStyle/>
        <a:p>
          <a:endParaRPr lang="zh-CN" altLang="en-US">
            <a:solidFill>
              <a:schemeClr val="tx1"/>
            </a:solidFill>
          </a:endParaRPr>
        </a:p>
      </dgm:t>
    </dgm:pt>
    <dgm:pt modelId="{5A5D0578-B3B0-4A42-960A-255218CFD36F}" cxnId="{B0681733-A04F-45DE-8FC8-40DD99CAEE16}" type="parTrans">
      <dgm:prSet/>
      <dgm:spPr/>
      <dgm:t>
        <a:bodyPr/>
        <a:lstStyle/>
        <a:p>
          <a:endParaRPr lang="zh-CN" altLang="en-US">
            <a:solidFill>
              <a:schemeClr val="tx1"/>
            </a:solidFill>
          </a:endParaRPr>
        </a:p>
      </dgm:t>
    </dgm:pt>
    <dgm:pt modelId="{9B111974-991D-4600-9230-FE23C3774F1D}">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交流</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9FF16FA5-E0B4-4D1C-912B-211249815AAC}" cxnId="{AA0A956B-6463-4F6D-9BEA-85F84B50B7C0}" type="sibTrans">
      <dgm:prSet/>
      <dgm:spPr/>
      <dgm:t>
        <a:bodyPr/>
        <a:lstStyle/>
        <a:p>
          <a:endParaRPr lang="zh-CN" altLang="en-US">
            <a:solidFill>
              <a:schemeClr val="tx1"/>
            </a:solidFill>
          </a:endParaRPr>
        </a:p>
      </dgm:t>
    </dgm:pt>
    <dgm:pt modelId="{3385C07B-5831-4BD8-84AA-8529DDD4A137}" cxnId="{AA0A956B-6463-4F6D-9BEA-85F84B50B7C0}" type="parTrans">
      <dgm:prSet/>
      <dgm:spPr/>
      <dgm:t>
        <a:bodyPr/>
        <a:lstStyle/>
        <a:p>
          <a:endParaRPr lang="zh-CN" altLang="en-US">
            <a:solidFill>
              <a:schemeClr val="tx1"/>
            </a:solidFill>
          </a:endParaRPr>
        </a:p>
      </dgm:t>
    </dgm:pt>
    <dgm:pt modelId="{3952CFFE-F856-454B-9FE0-8429EF3BC8CE}">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解释</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BAE3CF50-35E6-471D-AE8B-1433EB42514F}" cxnId="{B4988A1E-CE96-43DB-A6EE-875B81379693}" type="sibTrans">
      <dgm:prSet/>
      <dgm:spPr/>
      <dgm:t>
        <a:bodyPr/>
        <a:lstStyle/>
        <a:p>
          <a:endParaRPr lang="zh-CN" altLang="en-US">
            <a:solidFill>
              <a:schemeClr val="tx1"/>
            </a:solidFill>
          </a:endParaRPr>
        </a:p>
      </dgm:t>
    </dgm:pt>
    <dgm:pt modelId="{14619909-098F-4B0B-9F83-AF8EE420ACCC}" cxnId="{B4988A1E-CE96-43DB-A6EE-875B81379693}" type="parTrans">
      <dgm:prSet/>
      <dgm:spPr/>
      <dgm:t>
        <a:bodyPr/>
        <a:lstStyle/>
        <a:p>
          <a:endParaRPr lang="zh-CN" altLang="en-US">
            <a:solidFill>
              <a:schemeClr val="tx1"/>
            </a:solidFill>
          </a:endParaRPr>
        </a:p>
      </dgm:t>
    </dgm:pt>
    <dgm:pt modelId="{86E31E59-8F64-48B7-972E-CF4413852CEF}">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证据</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1139EB4C-BD71-4FAD-9487-71C523DF87BF}" cxnId="{BBA0AC8C-B24C-4DF5-AEA8-916903D4F5D9}" type="sibTrans">
      <dgm:prSet/>
      <dgm:spPr/>
      <dgm:t>
        <a:bodyPr/>
        <a:lstStyle/>
        <a:p>
          <a:endParaRPr lang="zh-CN" altLang="en-US">
            <a:solidFill>
              <a:schemeClr val="tx1"/>
            </a:solidFill>
          </a:endParaRPr>
        </a:p>
      </dgm:t>
    </dgm:pt>
    <dgm:pt modelId="{88D352DF-0D39-47C5-A294-7142C18DDF55}" cxnId="{BBA0AC8C-B24C-4DF5-AEA8-916903D4F5D9}" type="parTrans">
      <dgm:prSet/>
      <dgm:spPr/>
      <dgm:t>
        <a:bodyPr/>
        <a:lstStyle/>
        <a:p>
          <a:endParaRPr lang="zh-CN" altLang="en-US">
            <a:solidFill>
              <a:schemeClr val="tx1"/>
            </a:solidFill>
          </a:endParaRPr>
        </a:p>
      </dgm:t>
    </dgm:pt>
    <dgm:pt modelId="{016167A3-4DB8-434C-AB04-4643ABF6F23F}">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问题</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67085FBF-9184-436A-8B62-C57466A69C04}" cxnId="{24650D80-D53B-4AE8-A13C-3866824D230B}" type="sibTrans">
      <dgm:prSet/>
      <dgm:spPr/>
      <dgm:t>
        <a:bodyPr/>
        <a:lstStyle/>
        <a:p>
          <a:endParaRPr lang="zh-CN" altLang="en-US">
            <a:solidFill>
              <a:schemeClr val="tx1"/>
            </a:solidFill>
          </a:endParaRPr>
        </a:p>
      </dgm:t>
    </dgm:pt>
    <dgm:pt modelId="{B22DA0CC-109C-4FB4-A497-A0A4201B3B47}" cxnId="{24650D80-D53B-4AE8-A13C-3866824D230B}" type="parTrans">
      <dgm:prSet/>
      <dgm:spPr/>
      <dgm:t>
        <a:bodyPr/>
        <a:lstStyle/>
        <a:p>
          <a:endParaRPr lang="zh-CN" altLang="en-US">
            <a:solidFill>
              <a:schemeClr val="tx1"/>
            </a:solidFill>
          </a:endParaRPr>
        </a:p>
      </dgm:t>
    </dgm:pt>
    <dgm:pt modelId="{F2914A6A-2C6A-4F85-88C3-126C796DCEA5}">
      <dgm:prSet phldrT="[文本]" custT="1"/>
      <dgm:spPr>
        <a:scene3d>
          <a:camera prst="orthographicFront"/>
          <a:lightRig rig="threePt" dir="t">
            <a:rot lat="0" lon="0" rev="7500000"/>
          </a:lightRig>
        </a:scene3d>
        <a:sp3d z="-76200" extrusionH="63500" prstMaterial="dkEdge">
          <a:bevelT w="124450" h="16350" prst="relaxedInset"/>
          <a:contourClr>
            <a:schemeClr val="bg1"/>
          </a:contourClr>
        </a:sp3d>
      </dgm:spPr>
      <dgm:t>
        <a:bodyPr lIns="0" tIns="0" rIns="0" bIns="0" anchor="b" anchorCtr="0"/>
        <a:lstStyle/>
        <a:p>
          <a:pPr>
            <a:lnSpc>
              <a:spcPts val="1920"/>
            </a:lnSpc>
            <a:spcAft>
              <a:spcPts val="0"/>
            </a:spcAft>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endParaRPr>
        </a:p>
      </dgm:t>
    </dgm:pt>
    <dgm:pt modelId="{2DEFA113-ADD2-4172-AD1F-742DAA82A8DD}" cxnId="{D75EDFE4-382B-4141-A84D-A16941396E2F}" type="parTrans">
      <dgm:prSet/>
      <dgm:spPr/>
    </dgm:pt>
    <dgm:pt modelId="{067D3CDD-F1BA-4EF4-9290-BBC088A00654}" cxnId="{D75EDFE4-382B-4141-A84D-A16941396E2F}" type="sibTrans">
      <dgm:prSet/>
      <dgm:spPr/>
    </dgm:pt>
    <dgm:pt modelId="{B2E76EFD-B8D5-40FA-97C0-E08F3CB3EC18}" type="pres">
      <dgm:prSet presAssocID="{B0136349-6553-4F0A-BC63-0B404A6F1AC3}" presName="cycleMatrixDiagram" presStyleCnt="0">
        <dgm:presLayoutVars>
          <dgm:chMax val="1"/>
          <dgm:dir/>
          <dgm:animLvl val="lvl"/>
          <dgm:resizeHandles val="exact"/>
        </dgm:presLayoutVars>
      </dgm:prSet>
      <dgm:spPr/>
    </dgm:pt>
    <dgm:pt modelId="{DD884FD8-5ED0-411A-ADF7-7DF6B7900F63}" type="pres">
      <dgm:prSet presAssocID="{B0136349-6553-4F0A-BC63-0B404A6F1AC3}" presName="children" presStyleCnt="0"/>
      <dgm:spPr/>
    </dgm:pt>
    <dgm:pt modelId="{8FFEAB2D-60A6-4B41-A9B3-F2AD1D2389EE}" type="pres">
      <dgm:prSet presAssocID="{B0136349-6553-4F0A-BC63-0B404A6F1AC3}" presName="child1group" presStyleCnt="0"/>
      <dgm:spPr/>
    </dgm:pt>
    <dgm:pt modelId="{EC0850DE-AE92-4ADD-B030-72B7AE097EBD}" type="pres">
      <dgm:prSet presAssocID="{B0136349-6553-4F0A-BC63-0B404A6F1AC3}" presName="child1" presStyleLbl="bgAcc1" presStyleIdx="0" presStyleCnt="4" custScaleX="165692" custScaleY="130346" custLinFactNeighborX="-29137" custLinFactNeighborY="34165"/>
      <dgm:spPr/>
    </dgm:pt>
    <dgm:pt modelId="{892E237F-06CA-4E0F-A9F1-95A962E0B209}" type="pres">
      <dgm:prSet presAssocID="{B0136349-6553-4F0A-BC63-0B404A6F1AC3}" presName="child1Text" presStyleLbl="bgAcc1" presStyleIdx="0" presStyleCnt="4">
        <dgm:presLayoutVars>
          <dgm:bulletEnabled val="1"/>
        </dgm:presLayoutVars>
      </dgm:prSet>
      <dgm:spPr/>
    </dgm:pt>
    <dgm:pt modelId="{ECD05221-4BBC-41ED-A5D8-B6951A3983D0}" type="pres">
      <dgm:prSet presAssocID="{B0136349-6553-4F0A-BC63-0B404A6F1AC3}" presName="child2group" presStyleCnt="0"/>
      <dgm:spPr/>
    </dgm:pt>
    <dgm:pt modelId="{A892FF1D-C809-433B-8F90-1C4F6F1A5ECD}" type="pres">
      <dgm:prSet presAssocID="{B0136349-6553-4F0A-BC63-0B404A6F1AC3}" presName="child2" presStyleLbl="bgAcc1" presStyleIdx="1" presStyleCnt="4" custScaleX="143557" custScaleY="121475" custLinFactNeighborX="26389" custLinFactNeighborY="29532"/>
      <dgm:spPr/>
    </dgm:pt>
    <dgm:pt modelId="{9C1D3A2A-7254-434D-A32F-C70227F4621E}" type="pres">
      <dgm:prSet presAssocID="{B0136349-6553-4F0A-BC63-0B404A6F1AC3}" presName="child2Text" presStyleLbl="bgAcc1" presStyleIdx="1" presStyleCnt="4">
        <dgm:presLayoutVars>
          <dgm:bulletEnabled val="1"/>
        </dgm:presLayoutVars>
      </dgm:prSet>
      <dgm:spPr/>
    </dgm:pt>
    <dgm:pt modelId="{DF416930-A196-43C8-AAB6-6FCE093F80F3}" type="pres">
      <dgm:prSet presAssocID="{B0136349-6553-4F0A-BC63-0B404A6F1AC3}" presName="child3group" presStyleCnt="0"/>
      <dgm:spPr/>
    </dgm:pt>
    <dgm:pt modelId="{D4A98935-31F3-4856-9803-767B8076EC49}" type="pres">
      <dgm:prSet presAssocID="{B0136349-6553-4F0A-BC63-0B404A6F1AC3}" presName="child3" presStyleLbl="bgAcc1" presStyleIdx="2" presStyleCnt="4" custScaleX="142642" custScaleY="119411" custLinFactNeighborX="39612" custLinFactNeighborY="-20222"/>
      <dgm:spPr/>
    </dgm:pt>
    <dgm:pt modelId="{6702884B-0440-4C17-908E-23E21DE42223}" type="pres">
      <dgm:prSet presAssocID="{B0136349-6553-4F0A-BC63-0B404A6F1AC3}" presName="child3Text" presStyleLbl="bgAcc1" presStyleIdx="2" presStyleCnt="4">
        <dgm:presLayoutVars>
          <dgm:bulletEnabled val="1"/>
        </dgm:presLayoutVars>
      </dgm:prSet>
      <dgm:spPr/>
    </dgm:pt>
    <dgm:pt modelId="{25CDF413-AF09-4E02-BB1E-F39B276E5D76}" type="pres">
      <dgm:prSet presAssocID="{B0136349-6553-4F0A-BC63-0B404A6F1AC3}" presName="child4group" presStyleCnt="0"/>
      <dgm:spPr/>
    </dgm:pt>
    <dgm:pt modelId="{C0D80D1C-FDC3-457A-88DF-07C7EFB6CD44}" type="pres">
      <dgm:prSet presAssocID="{B0136349-6553-4F0A-BC63-0B404A6F1AC3}" presName="child4" presStyleLbl="bgAcc1" presStyleIdx="3" presStyleCnt="4" custAng="0" custScaleX="122376" custScaleY="145542" custLinFactNeighborX="-43086" custLinFactNeighborY="-19733"/>
      <dgm:spPr>
        <a:prstGeom prst="flowChartAlternateProcess">
          <a:avLst/>
        </a:prstGeom>
      </dgm:spPr>
    </dgm:pt>
    <dgm:pt modelId="{52B5B572-C95D-43A7-A23E-7C1E5F52DAC3}" type="pres">
      <dgm:prSet presAssocID="{B0136349-6553-4F0A-BC63-0B404A6F1AC3}" presName="child4Text" presStyleLbl="bgAcc1" presStyleIdx="3" presStyleCnt="4">
        <dgm:presLayoutVars>
          <dgm:bulletEnabled val="1"/>
        </dgm:presLayoutVars>
      </dgm:prSet>
      <dgm:spPr/>
    </dgm:pt>
    <dgm:pt modelId="{CB93C183-9BDB-4DF9-B895-A35090D4EB6F}" type="pres">
      <dgm:prSet presAssocID="{B0136349-6553-4F0A-BC63-0B404A6F1AC3}" presName="childPlaceholder" presStyleCnt="0"/>
      <dgm:spPr/>
    </dgm:pt>
    <dgm:pt modelId="{EE8492AE-7318-4AA6-9485-9A5265480734}" type="pres">
      <dgm:prSet presAssocID="{B0136349-6553-4F0A-BC63-0B404A6F1AC3}" presName="circle" presStyleCnt="0"/>
      <dgm:spPr/>
    </dgm:pt>
    <dgm:pt modelId="{FC96B51E-70FD-4933-81CF-186A0D6939F4}" type="pres">
      <dgm:prSet presAssocID="{B0136349-6553-4F0A-BC63-0B404A6F1AC3}" presName="quadrant1" presStyleLbl="node1" presStyleIdx="0" presStyleCnt="4">
        <dgm:presLayoutVars>
          <dgm:chMax val="1"/>
          <dgm:bulletEnabled val="1"/>
        </dgm:presLayoutVars>
      </dgm:prSet>
      <dgm:spPr/>
    </dgm:pt>
    <dgm:pt modelId="{254F8121-1ABB-4421-909F-43C11DF0A1E1}" type="pres">
      <dgm:prSet presAssocID="{B0136349-6553-4F0A-BC63-0B404A6F1AC3}" presName="quadrant2" presStyleLbl="node1" presStyleIdx="1" presStyleCnt="4">
        <dgm:presLayoutVars>
          <dgm:chMax val="1"/>
          <dgm:bulletEnabled val="1"/>
        </dgm:presLayoutVars>
      </dgm:prSet>
      <dgm:spPr/>
    </dgm:pt>
    <dgm:pt modelId="{CA0B57B1-BB3A-437A-A9F9-88BDAF0735C2}" type="pres">
      <dgm:prSet presAssocID="{B0136349-6553-4F0A-BC63-0B404A6F1AC3}" presName="quadrant3" presStyleLbl="node1" presStyleIdx="2" presStyleCnt="4">
        <dgm:presLayoutVars>
          <dgm:chMax val="1"/>
          <dgm:bulletEnabled val="1"/>
        </dgm:presLayoutVars>
      </dgm:prSet>
      <dgm:spPr/>
    </dgm:pt>
    <dgm:pt modelId="{A8034631-3C67-4C93-A9EF-6781E740A914}" type="pres">
      <dgm:prSet presAssocID="{B0136349-6553-4F0A-BC63-0B404A6F1AC3}" presName="quadrant4" presStyleLbl="node1" presStyleIdx="3" presStyleCnt="4">
        <dgm:presLayoutVars>
          <dgm:chMax val="1"/>
          <dgm:bulletEnabled val="1"/>
        </dgm:presLayoutVars>
      </dgm:prSet>
      <dgm:spPr/>
    </dgm:pt>
    <dgm:pt modelId="{B2BA7B66-EC31-41AD-A518-96EB0A7EE476}" type="pres">
      <dgm:prSet presAssocID="{B0136349-6553-4F0A-BC63-0B404A6F1AC3}" presName="quadrantPlaceholder" presStyleCnt="0"/>
      <dgm:spPr/>
    </dgm:pt>
    <dgm:pt modelId="{6643B140-AAFF-4123-B194-26EFEC41D05B}" type="pres">
      <dgm:prSet presAssocID="{B0136349-6553-4F0A-BC63-0B404A6F1AC3}" presName="center1" presStyleLbl="fgShp" presStyleIdx="0" presStyleCnt="2"/>
      <dgm:spPr/>
    </dgm:pt>
    <dgm:pt modelId="{6FC85105-9373-447D-B1DD-52321E5F9E8A}" type="pres">
      <dgm:prSet presAssocID="{B0136349-6553-4F0A-BC63-0B404A6F1AC3}" presName="center2" presStyleLbl="fgShp" presStyleIdx="1" presStyleCnt="2"/>
      <dgm:spPr/>
    </dgm:pt>
  </dgm:ptLst>
  <dgm:cxnLst>
    <dgm:cxn modelId="{22361500-E9A1-45DF-A798-C90C17DAB144}" type="presOf" srcId="{379C14A2-7014-48BC-A221-FF9ECADA091C}" destId="{EC0850DE-AE92-4ADD-B030-72B7AE097EBD}" srcOrd="0" destOrd="1" presId="urn:microsoft.com/office/officeart/2005/8/layout/cycle4#1"/>
    <dgm:cxn modelId="{C4366701-D611-478B-B0FD-EA29FF82372A}" srcId="{32BDCDCB-B891-4ACA-855C-31DA7E6BACBB}" destId="{379C14A2-7014-48BC-A221-FF9ECADA091C}" srcOrd="1" destOrd="0" parTransId="{A4053842-9C80-4E47-835C-F3163DB4B488}" sibTransId="{C11AACF8-F555-4522-95EA-E903FFEC5893}"/>
    <dgm:cxn modelId="{48BB4303-060C-46F7-A16D-B44670D793BD}" type="presOf" srcId="{883127E5-D111-41AC-A29D-AC96D3E762F9}" destId="{6702884B-0440-4C17-908E-23E21DE42223}" srcOrd="1" destOrd="1" presId="urn:microsoft.com/office/officeart/2005/8/layout/cycle4#1"/>
    <dgm:cxn modelId="{AF094A03-9A6B-422C-B986-292D97558AF4}" type="presOf" srcId="{32BDCDCB-B891-4ACA-855C-31DA7E6BACBB}" destId="{FC96B51E-70FD-4933-81CF-186A0D6939F4}" srcOrd="0" destOrd="0" presId="urn:microsoft.com/office/officeart/2005/8/layout/cycle4#1"/>
    <dgm:cxn modelId="{3E7B9F07-C757-4BC2-9F10-E891D1764C67}" srcId="{FDA6E2BE-A649-4CE0-84DD-65869174F1EF}" destId="{01E00EBF-B6E9-4663-B0A8-C9179ED02CE8}" srcOrd="3" destOrd="0" parTransId="{6C37A3B6-80CC-4915-BCCE-1B8DD6528FF7}" sibTransId="{5F4DF0F6-64E6-4EBE-846D-3E7EB46A6F61}"/>
    <dgm:cxn modelId="{912F2409-C446-4DCA-A42B-875232BDF40F}" type="presOf" srcId="{9B111974-991D-4600-9230-FE23C3774F1D}" destId="{C0D80D1C-FDC3-457A-88DF-07C7EFB6CD44}" srcOrd="0" destOrd="3" presId="urn:microsoft.com/office/officeart/2005/8/layout/cycle4#1"/>
    <dgm:cxn modelId="{0B69D509-0F49-49D2-B99D-293A652E8564}" type="presOf" srcId="{54E1DCDD-6903-4BE3-8971-B91C120002B3}" destId="{CA0B57B1-BB3A-437A-A9F9-88BDAF0735C2}" srcOrd="0" destOrd="0" presId="urn:microsoft.com/office/officeart/2005/8/layout/cycle4#1"/>
    <dgm:cxn modelId="{C5B8D211-F3E9-48E9-B8F9-95FF4F3594E1}" type="presOf" srcId="{6411A82F-4271-4B30-8366-9DAFF899F442}" destId="{EC0850DE-AE92-4ADD-B030-72B7AE097EBD}" srcOrd="0" destOrd="0" presId="urn:microsoft.com/office/officeart/2005/8/layout/cycle4#1"/>
    <dgm:cxn modelId="{99787713-CEF7-4129-9135-F790E52725C0}" type="presOf" srcId="{A822D617-2001-4513-B8D9-DCD701AF190C}" destId="{892E237F-06CA-4E0F-A9F1-95A962E0B209}" srcOrd="1" destOrd="3" presId="urn:microsoft.com/office/officeart/2005/8/layout/cycle4#1"/>
    <dgm:cxn modelId="{8BD9C519-44B4-40A2-8D8A-C1F03D4BE50D}" srcId="{FDA6E2BE-A649-4CE0-84DD-65869174F1EF}" destId="{1733D723-69E9-4003-A5C8-C83EA32F5AE7}" srcOrd="4" destOrd="0" parTransId="{7393E4FA-69CC-42B3-9683-42901E8F4C00}" sibTransId="{3C91BED8-10C3-4E7C-BB50-3C45B96E3718}"/>
    <dgm:cxn modelId="{B4988A1E-CE96-43DB-A6EE-875B81379693}" srcId="{7DD546A2-AE5F-46D2-89C3-857801577AA1}" destId="{3952CFFE-F856-454B-9FE0-8429EF3BC8CE}" srcOrd="2" destOrd="0" parTransId="{14619909-098F-4B0B-9F83-AF8EE420ACCC}" sibTransId="{BAE3CF50-35E6-471D-AE8B-1433EB42514F}"/>
    <dgm:cxn modelId="{7161A71E-BFEB-4E58-9579-FDE474497A07}" type="presOf" srcId="{95D44A26-AECA-4AE2-A9F0-6798CCB3A250}" destId="{892E237F-06CA-4E0F-A9F1-95A962E0B209}" srcOrd="1" destOrd="2" presId="urn:microsoft.com/office/officeart/2005/8/layout/cycle4#1"/>
    <dgm:cxn modelId="{94FEC820-0CE4-4293-B85F-A42BC590DE66}" srcId="{B0136349-6553-4F0A-BC63-0B404A6F1AC3}" destId="{FDA6E2BE-A649-4CE0-84DD-65869174F1EF}" srcOrd="1" destOrd="0" parTransId="{D09C3D3E-4562-431C-8A14-D31A124C580A}" sibTransId="{DE43AD2B-CC60-4BD6-B7C2-BCE0926AC745}"/>
    <dgm:cxn modelId="{2F498822-66FA-45CA-A9FE-39A84CCF3C68}" type="presOf" srcId="{3952CFFE-F856-454B-9FE0-8429EF3BC8CE}" destId="{C0D80D1C-FDC3-457A-88DF-07C7EFB6CD44}" srcOrd="0" destOrd="2" presId="urn:microsoft.com/office/officeart/2005/8/layout/cycle4#1"/>
    <dgm:cxn modelId="{53057D25-C99F-4AD2-9819-65C96D8077DE}" type="presOf" srcId="{B0136349-6553-4F0A-BC63-0B404A6F1AC3}" destId="{B2E76EFD-B8D5-40FA-97C0-E08F3CB3EC18}" srcOrd="0" destOrd="0" presId="urn:microsoft.com/office/officeart/2005/8/layout/cycle4#1"/>
    <dgm:cxn modelId="{5B029125-657A-4B8C-9D83-0D7756408BB9}" srcId="{FDA6E2BE-A649-4CE0-84DD-65869174F1EF}" destId="{95BCDA88-CD78-43BD-8432-3A2573F7C316}" srcOrd="0" destOrd="0" parTransId="{8390D9E8-C4A9-42C0-AA34-B84C438EB91D}" sibTransId="{09903538-F4C8-45E1-86C7-25E081C1725D}"/>
    <dgm:cxn modelId="{B18CDA2D-3C3D-44EB-8D9E-274C4894249B}" type="presOf" srcId="{A822D617-2001-4513-B8D9-DCD701AF190C}" destId="{EC0850DE-AE92-4ADD-B030-72B7AE097EBD}" srcOrd="0" destOrd="3" presId="urn:microsoft.com/office/officeart/2005/8/layout/cycle4#1"/>
    <dgm:cxn modelId="{B0681733-A04F-45DE-8FC8-40DD99CAEE16}" srcId="{7DD546A2-AE5F-46D2-89C3-857801577AA1}" destId="{92FEF340-5C3F-4D54-A6B2-DE89B42A7816}" srcOrd="4" destOrd="0" parTransId="{5A5D0578-B3B0-4A42-960A-255218CFD36F}" sibTransId="{AE5C9CFB-27DA-429D-92BB-47CE2D04445A}"/>
    <dgm:cxn modelId="{63E9A734-A2A5-4751-BC31-849031BF0F26}" type="presOf" srcId="{50A28432-0F00-4B3E-8BC9-3DDD31C92AF6}" destId="{D4A98935-31F3-4856-9803-767B8076EC49}" srcOrd="0" destOrd="0" presId="urn:microsoft.com/office/officeart/2005/8/layout/cycle4#1"/>
    <dgm:cxn modelId="{6B43155E-755F-4076-B9B8-97F39CBA562C}" type="presOf" srcId="{D3F2DFEB-99C7-4492-A566-85FB520B7CD2}" destId="{D4A98935-31F3-4856-9803-767B8076EC49}" srcOrd="0" destOrd="2" presId="urn:microsoft.com/office/officeart/2005/8/layout/cycle4#1"/>
    <dgm:cxn modelId="{D6AF6361-ACCE-4EB0-95F2-3723E1341029}" type="presOf" srcId="{95BCDA88-CD78-43BD-8432-3A2573F7C316}" destId="{A892FF1D-C809-433B-8F90-1C4F6F1A5ECD}" srcOrd="0" destOrd="0" presId="urn:microsoft.com/office/officeart/2005/8/layout/cycle4#1"/>
    <dgm:cxn modelId="{B3E84841-326A-4B98-BAFD-3AB2085894D5}" type="presOf" srcId="{50A28432-0F00-4B3E-8BC9-3DDD31C92AF6}" destId="{6702884B-0440-4C17-908E-23E21DE42223}" srcOrd="1" destOrd="0" presId="urn:microsoft.com/office/officeart/2005/8/layout/cycle4#1"/>
    <dgm:cxn modelId="{6E069361-4539-438E-8FB6-D2FC81A8DB34}" type="presOf" srcId="{01E00EBF-B6E9-4663-B0A8-C9179ED02CE8}" destId="{A892FF1D-C809-433B-8F90-1C4F6F1A5ECD}" srcOrd="0" destOrd="3" presId="urn:microsoft.com/office/officeart/2005/8/layout/cycle4#1"/>
    <dgm:cxn modelId="{AE88D462-FA56-46FC-A03C-489EDA00D47F}" srcId="{32BDCDCB-B891-4ACA-855C-31DA7E6BACBB}" destId="{6411A82F-4271-4B30-8366-9DAFF899F442}" srcOrd="0" destOrd="0" parTransId="{12314325-7D7F-4D67-A34E-9FAE0C41E869}" sibTransId="{AE324638-9887-4BAA-A1C1-DA2AC517004B}"/>
    <dgm:cxn modelId="{8A54E162-B615-4FBA-BCFC-7F653F342D5B}" type="presOf" srcId="{F2914A6A-2C6A-4F85-88C3-126C796DCEA5}" destId="{6702884B-0440-4C17-908E-23E21DE42223}" srcOrd="1" destOrd="3" presId="urn:microsoft.com/office/officeart/2005/8/layout/cycle4#1"/>
    <dgm:cxn modelId="{9C318767-13DC-450B-9CC4-6DEFC6DDE643}" type="presOf" srcId="{C2D1214F-DC62-42C8-AEA4-0214DC4A196B}" destId="{A892FF1D-C809-433B-8F90-1C4F6F1A5ECD}" srcOrd="0" destOrd="2" presId="urn:microsoft.com/office/officeart/2005/8/layout/cycle4#1"/>
    <dgm:cxn modelId="{DDF33848-8A24-4869-8A51-0EEC30B0DD08}" srcId="{32BDCDCB-B891-4ACA-855C-31DA7E6BACBB}" destId="{A822D617-2001-4513-B8D9-DCD701AF190C}" srcOrd="3" destOrd="0" parTransId="{A13DED50-5698-422B-A285-4507D798269F}" sibTransId="{061DCC47-11D8-46A1-82EB-04037B33E3EF}"/>
    <dgm:cxn modelId="{D9EA9D69-AA5C-44E9-A91F-D47CC474D7D3}" type="presOf" srcId="{86E31E59-8F64-48B7-972E-CF4413852CEF}" destId="{52B5B572-C95D-43A7-A23E-7C1E5F52DAC3}" srcOrd="1" destOrd="1" presId="urn:microsoft.com/office/officeart/2005/8/layout/cycle4#1"/>
    <dgm:cxn modelId="{BA6FEE49-C904-49AB-AD01-08C55C0FDC62}" type="presOf" srcId="{92FEF340-5C3F-4D54-A6B2-DE89B42A7816}" destId="{C0D80D1C-FDC3-457A-88DF-07C7EFB6CD44}" srcOrd="0" destOrd="4" presId="urn:microsoft.com/office/officeart/2005/8/layout/cycle4#1"/>
    <dgm:cxn modelId="{137D1B4B-D540-4929-919D-50C3DAF7FC99}" srcId="{54E1DCDD-6903-4BE3-8971-B91C120002B3}" destId="{D3F2DFEB-99C7-4492-A566-85FB520B7CD2}" srcOrd="2" destOrd="0" parTransId="{B68AC5DB-93A2-4AE7-A00C-F6F446C9A530}" sibTransId="{5666B294-E13F-44DF-8F74-45F7D7F9A83D}"/>
    <dgm:cxn modelId="{AA0A956B-6463-4F6D-9BEA-85F84B50B7C0}" srcId="{7DD546A2-AE5F-46D2-89C3-857801577AA1}" destId="{9B111974-991D-4600-9230-FE23C3774F1D}" srcOrd="3" destOrd="0" parTransId="{3385C07B-5831-4BD8-84AA-8529DDD4A137}" sibTransId="{9FF16FA5-E0B4-4D1C-912B-211249815AAC}"/>
    <dgm:cxn modelId="{04D6216C-9DBD-48E8-8DC0-0C8904D8C0C8}" srcId="{32BDCDCB-B891-4ACA-855C-31DA7E6BACBB}" destId="{95D44A26-AECA-4AE2-A9F0-6798CCB3A250}" srcOrd="2" destOrd="0" parTransId="{52B79E8E-777E-4327-B8A4-EAA443CFC083}" sibTransId="{0DD93023-252D-4CCA-AB9F-5371DE0412B6}"/>
    <dgm:cxn modelId="{EE32194E-4372-45F0-8670-84460671D914}" type="presOf" srcId="{9B111974-991D-4600-9230-FE23C3774F1D}" destId="{52B5B572-C95D-43A7-A23E-7C1E5F52DAC3}" srcOrd="1" destOrd="3" presId="urn:microsoft.com/office/officeart/2005/8/layout/cycle4#1"/>
    <dgm:cxn modelId="{5740EF73-CDFB-470D-93C7-E3874AE99126}" type="presOf" srcId="{92FEF340-5C3F-4D54-A6B2-DE89B42A7816}" destId="{52B5B572-C95D-43A7-A23E-7C1E5F52DAC3}" srcOrd="1" destOrd="4" presId="urn:microsoft.com/office/officeart/2005/8/layout/cycle4#1"/>
    <dgm:cxn modelId="{8E6BF853-039F-40BC-BADD-2E05644422F6}" type="presOf" srcId="{016167A3-4DB8-434C-AB04-4643ABF6F23F}" destId="{C0D80D1C-FDC3-457A-88DF-07C7EFB6CD44}" srcOrd="0" destOrd="0" presId="urn:microsoft.com/office/officeart/2005/8/layout/cycle4#1"/>
    <dgm:cxn modelId="{54106F59-45E0-420D-BF83-0912D230D04A}" type="presOf" srcId="{C12601A5-45A5-4E65-BDC6-1931A8D8B49C}" destId="{9C1D3A2A-7254-434D-A32F-C70227F4621E}" srcOrd="1" destOrd="1" presId="urn:microsoft.com/office/officeart/2005/8/layout/cycle4#1"/>
    <dgm:cxn modelId="{24650D80-D53B-4AE8-A13C-3866824D230B}" srcId="{7DD546A2-AE5F-46D2-89C3-857801577AA1}" destId="{016167A3-4DB8-434C-AB04-4643ABF6F23F}" srcOrd="0" destOrd="0" parTransId="{B22DA0CC-109C-4FB4-A497-A0A4201B3B47}" sibTransId="{67085FBF-9184-436A-8B62-C57466A69C04}"/>
    <dgm:cxn modelId="{AD334781-A657-4E13-B620-79FA588CE858}" type="presOf" srcId="{95BCDA88-CD78-43BD-8432-3A2573F7C316}" destId="{9C1D3A2A-7254-434D-A32F-C70227F4621E}" srcOrd="1" destOrd="0" presId="urn:microsoft.com/office/officeart/2005/8/layout/cycle4#1"/>
    <dgm:cxn modelId="{CCC2CC86-0690-44C7-89A3-D17194C4C06B}" type="presOf" srcId="{C12601A5-45A5-4E65-BDC6-1931A8D8B49C}" destId="{A892FF1D-C809-433B-8F90-1C4F6F1A5ECD}" srcOrd="0" destOrd="1" presId="urn:microsoft.com/office/officeart/2005/8/layout/cycle4#1"/>
    <dgm:cxn modelId="{52482A89-8296-482F-AC0A-A7258DA90CDD}" type="presOf" srcId="{FDA6E2BE-A649-4CE0-84DD-65869174F1EF}" destId="{254F8121-1ABB-4421-909F-43C11DF0A1E1}" srcOrd="0" destOrd="0" presId="urn:microsoft.com/office/officeart/2005/8/layout/cycle4#1"/>
    <dgm:cxn modelId="{BBA0AC8C-B24C-4DF5-AEA8-916903D4F5D9}" srcId="{7DD546A2-AE5F-46D2-89C3-857801577AA1}" destId="{86E31E59-8F64-48B7-972E-CF4413852CEF}" srcOrd="1" destOrd="0" parTransId="{88D352DF-0D39-47C5-A294-7142C18DDF55}" sibTransId="{1139EB4C-BD71-4FAD-9487-71C523DF87BF}"/>
    <dgm:cxn modelId="{50FB089E-2D18-4DC6-AB7F-A9311A27148D}" type="presOf" srcId="{3952CFFE-F856-454B-9FE0-8429EF3BC8CE}" destId="{52B5B572-C95D-43A7-A23E-7C1E5F52DAC3}" srcOrd="1" destOrd="2" presId="urn:microsoft.com/office/officeart/2005/8/layout/cycle4#1"/>
    <dgm:cxn modelId="{565DC09F-4E16-4431-89E6-CC0A9CE832CF}" srcId="{B0136349-6553-4F0A-BC63-0B404A6F1AC3}" destId="{32BDCDCB-B891-4ACA-855C-31DA7E6BACBB}" srcOrd="0" destOrd="0" parTransId="{EAA611FB-9438-495E-ACB1-E71F79AA76C6}" sibTransId="{552AF863-E2DC-49C7-AB51-230B810BE30C}"/>
    <dgm:cxn modelId="{26EF7BA6-FDE2-4398-B46A-78D1DFA838D5}" srcId="{54E1DCDD-6903-4BE3-8971-B91C120002B3}" destId="{50A28432-0F00-4B3E-8BC9-3DDD31C92AF6}" srcOrd="0" destOrd="0" parTransId="{116336DB-1C2F-4291-889E-8670912B7048}" sibTransId="{F5ECD437-68F8-4381-B828-CB457D9E75DC}"/>
    <dgm:cxn modelId="{43A8AEA6-E80B-461F-AD30-5C0B07F7F8AC}" srcId="{54E1DCDD-6903-4BE3-8971-B91C120002B3}" destId="{883127E5-D111-41AC-A29D-AC96D3E762F9}" srcOrd="1" destOrd="0" parTransId="{71EAD954-9193-413D-B2F7-16317D45449D}" sibTransId="{AC048CF6-C7E7-492F-9AB0-976E9FF8F88F}"/>
    <dgm:cxn modelId="{08AA99A9-91D2-4DAF-8EA8-B2FE1A334FB1}" type="presOf" srcId="{7DD546A2-AE5F-46D2-89C3-857801577AA1}" destId="{A8034631-3C67-4C93-A9EF-6781E740A914}" srcOrd="0" destOrd="0" presId="urn:microsoft.com/office/officeart/2005/8/layout/cycle4#1"/>
    <dgm:cxn modelId="{09BC3EAB-1214-4283-9278-A5A2C9B063FA}" srcId="{B0136349-6553-4F0A-BC63-0B404A6F1AC3}" destId="{D84FFBAC-3CF3-40D6-A702-85FA6593123B}" srcOrd="4" destOrd="0" parTransId="{A01A805C-6FDA-46BD-84EA-1F9C19468A65}" sibTransId="{D5D59406-54D8-4BE7-A0BF-3CAA3AE06600}"/>
    <dgm:cxn modelId="{7008CEB2-776D-416F-9377-D749CFAB28BA}" type="presOf" srcId="{379C14A2-7014-48BC-A221-FF9ECADA091C}" destId="{892E237F-06CA-4E0F-A9F1-95A962E0B209}" srcOrd="1" destOrd="1" presId="urn:microsoft.com/office/officeart/2005/8/layout/cycle4#1"/>
    <dgm:cxn modelId="{806CF5B5-3976-4912-9587-759F47571EB2}" type="presOf" srcId="{6411A82F-4271-4B30-8366-9DAFF899F442}" destId="{892E237F-06CA-4E0F-A9F1-95A962E0B209}" srcOrd="1" destOrd="0" presId="urn:microsoft.com/office/officeart/2005/8/layout/cycle4#1"/>
    <dgm:cxn modelId="{C93453C4-1797-48C3-9964-2D2519351C61}" type="presOf" srcId="{86E31E59-8F64-48B7-972E-CF4413852CEF}" destId="{C0D80D1C-FDC3-457A-88DF-07C7EFB6CD44}" srcOrd="0" destOrd="1" presId="urn:microsoft.com/office/officeart/2005/8/layout/cycle4#1"/>
    <dgm:cxn modelId="{414B82D5-A8CF-40B5-8DFE-BE817FEE2956}" srcId="{B0136349-6553-4F0A-BC63-0B404A6F1AC3}" destId="{54E1DCDD-6903-4BE3-8971-B91C120002B3}" srcOrd="2" destOrd="0" parTransId="{2861059F-BD15-48A7-9697-A8388A3529BC}" sibTransId="{3928FBD0-FFF8-4FD1-BED9-D52BE080EAAF}"/>
    <dgm:cxn modelId="{9E354AD8-EA8E-44D5-BA09-FA6EBA58EB25}" srcId="{FDA6E2BE-A649-4CE0-84DD-65869174F1EF}" destId="{C12601A5-45A5-4E65-BDC6-1931A8D8B49C}" srcOrd="1" destOrd="0" parTransId="{A78A8EC2-346E-4431-B018-12B4942330FC}" sibTransId="{C4B2C0F5-7E8B-499E-A552-F647C970DD33}"/>
    <dgm:cxn modelId="{7206D8DB-D617-4E96-9275-70548DAC938B}" type="presOf" srcId="{D3F2DFEB-99C7-4492-A566-85FB520B7CD2}" destId="{6702884B-0440-4C17-908E-23E21DE42223}" srcOrd="1" destOrd="2" presId="urn:microsoft.com/office/officeart/2005/8/layout/cycle4#1"/>
    <dgm:cxn modelId="{E13E66DC-54C1-4D49-B774-51C454807C92}" type="presOf" srcId="{883127E5-D111-41AC-A29D-AC96D3E762F9}" destId="{D4A98935-31F3-4856-9803-767B8076EC49}" srcOrd="0" destOrd="1" presId="urn:microsoft.com/office/officeart/2005/8/layout/cycle4#1"/>
    <dgm:cxn modelId="{A5A17CDC-A88B-4DEA-B2BB-AD6EBC3FD8C5}" srcId="{B0136349-6553-4F0A-BC63-0B404A6F1AC3}" destId="{EA710141-8853-4628-BB57-8DDE5FC0F90A}" srcOrd="5" destOrd="0" parTransId="{428386DC-59EF-4BD8-A73F-E3345CF9D0AA}" sibTransId="{DF423C76-A4B8-4725-8456-A83D1905EB37}"/>
    <dgm:cxn modelId="{AFC1D1DD-7FAD-447E-9A25-60DA6C787707}" srcId="{FDA6E2BE-A649-4CE0-84DD-65869174F1EF}" destId="{C2D1214F-DC62-42C8-AEA4-0214DC4A196B}" srcOrd="2" destOrd="0" parTransId="{EDF20241-B299-4ED9-9F47-D0D2898A9EA0}" sibTransId="{2656E2AC-E2B0-4E10-9897-035988E13845}"/>
    <dgm:cxn modelId="{F5C4CEE1-5745-41FC-8754-BFAB9666A405}" type="presOf" srcId="{016167A3-4DB8-434C-AB04-4643ABF6F23F}" destId="{52B5B572-C95D-43A7-A23E-7C1E5F52DAC3}" srcOrd="1" destOrd="0" presId="urn:microsoft.com/office/officeart/2005/8/layout/cycle4#1"/>
    <dgm:cxn modelId="{A5580EE2-5AD0-4823-86D1-2E3CFE19F2B7}" type="presOf" srcId="{F2914A6A-2C6A-4F85-88C3-126C796DCEA5}" destId="{D4A98935-31F3-4856-9803-767B8076EC49}" srcOrd="0" destOrd="3" presId="urn:microsoft.com/office/officeart/2005/8/layout/cycle4#1"/>
    <dgm:cxn modelId="{816344E3-3CFC-4594-B540-381DC2306564}" type="presOf" srcId="{1733D723-69E9-4003-A5C8-C83EA32F5AE7}" destId="{9C1D3A2A-7254-434D-A32F-C70227F4621E}" srcOrd="1" destOrd="4" presId="urn:microsoft.com/office/officeart/2005/8/layout/cycle4#1"/>
    <dgm:cxn modelId="{637BDAE4-967A-431D-99B0-6A3036E9CB00}" type="presOf" srcId="{95D44A26-AECA-4AE2-A9F0-6798CCB3A250}" destId="{EC0850DE-AE92-4ADD-B030-72B7AE097EBD}" srcOrd="0" destOrd="2" presId="urn:microsoft.com/office/officeart/2005/8/layout/cycle4#1"/>
    <dgm:cxn modelId="{D75EDFE4-382B-4141-A84D-A16941396E2F}" srcId="{54E1DCDD-6903-4BE3-8971-B91C120002B3}" destId="{F2914A6A-2C6A-4F85-88C3-126C796DCEA5}" srcOrd="3" destOrd="0" parTransId="{2DEFA113-ADD2-4172-AD1F-742DAA82A8DD}" sibTransId="{067D3CDD-F1BA-4EF4-9290-BBC088A00654}"/>
    <dgm:cxn modelId="{AE6B08E5-FB1C-46D0-A7A8-50F65FF5C62E}" srcId="{B0136349-6553-4F0A-BC63-0B404A6F1AC3}" destId="{7DD546A2-AE5F-46D2-89C3-857801577AA1}" srcOrd="3" destOrd="0" parTransId="{ABEF1230-3CA6-40DA-88EE-E45425605119}" sibTransId="{0B1D6B4B-9DDF-4841-AD72-863FB27D7024}"/>
    <dgm:cxn modelId="{899998EC-B509-4174-B761-D207972BF940}" type="presOf" srcId="{01E00EBF-B6E9-4663-B0A8-C9179ED02CE8}" destId="{9C1D3A2A-7254-434D-A32F-C70227F4621E}" srcOrd="1" destOrd="3" presId="urn:microsoft.com/office/officeart/2005/8/layout/cycle4#1"/>
    <dgm:cxn modelId="{CC9944F5-075B-40C2-AF9C-46969CD3F4E0}" type="presOf" srcId="{1733D723-69E9-4003-A5C8-C83EA32F5AE7}" destId="{A892FF1D-C809-433B-8F90-1C4F6F1A5ECD}" srcOrd="0" destOrd="4" presId="urn:microsoft.com/office/officeart/2005/8/layout/cycle4#1"/>
    <dgm:cxn modelId="{D2E68CF7-A263-4CD4-8707-49629E70C58F}" type="presOf" srcId="{C2D1214F-DC62-42C8-AEA4-0214DC4A196B}" destId="{9C1D3A2A-7254-434D-A32F-C70227F4621E}" srcOrd="1" destOrd="2" presId="urn:microsoft.com/office/officeart/2005/8/layout/cycle4#1"/>
    <dgm:cxn modelId="{C35B6019-864D-4301-9B67-442A2C9E7CBC}" type="presParOf" srcId="{B2E76EFD-B8D5-40FA-97C0-E08F3CB3EC18}" destId="{DD884FD8-5ED0-411A-ADF7-7DF6B7900F63}" srcOrd="0" destOrd="0" presId="urn:microsoft.com/office/officeart/2005/8/layout/cycle4#1"/>
    <dgm:cxn modelId="{5693C5CA-5798-4A9E-8730-0695E67D7D7B}" type="presParOf" srcId="{DD884FD8-5ED0-411A-ADF7-7DF6B7900F63}" destId="{8FFEAB2D-60A6-4B41-A9B3-F2AD1D2389EE}" srcOrd="0" destOrd="0" presId="urn:microsoft.com/office/officeart/2005/8/layout/cycle4#1"/>
    <dgm:cxn modelId="{F720ADE1-9FC2-406D-9DDD-5F63549CF98C}" type="presParOf" srcId="{8FFEAB2D-60A6-4B41-A9B3-F2AD1D2389EE}" destId="{EC0850DE-AE92-4ADD-B030-72B7AE097EBD}" srcOrd="0" destOrd="0" presId="urn:microsoft.com/office/officeart/2005/8/layout/cycle4#1"/>
    <dgm:cxn modelId="{FAE3FE97-6DC4-49E9-B6B7-8332419C9AFC}" type="presParOf" srcId="{8FFEAB2D-60A6-4B41-A9B3-F2AD1D2389EE}" destId="{892E237F-06CA-4E0F-A9F1-95A962E0B209}" srcOrd="1" destOrd="0" presId="urn:microsoft.com/office/officeart/2005/8/layout/cycle4#1"/>
    <dgm:cxn modelId="{ED739919-0A02-4DA8-931B-CB11EDB54D85}" type="presParOf" srcId="{DD884FD8-5ED0-411A-ADF7-7DF6B7900F63}" destId="{ECD05221-4BBC-41ED-A5D8-B6951A3983D0}" srcOrd="1" destOrd="0" presId="urn:microsoft.com/office/officeart/2005/8/layout/cycle4#1"/>
    <dgm:cxn modelId="{CE451573-6C1E-46B9-9AD8-ED126C02848B}" type="presParOf" srcId="{ECD05221-4BBC-41ED-A5D8-B6951A3983D0}" destId="{A892FF1D-C809-433B-8F90-1C4F6F1A5ECD}" srcOrd="0" destOrd="0" presId="urn:microsoft.com/office/officeart/2005/8/layout/cycle4#1"/>
    <dgm:cxn modelId="{B2B1C9DC-6D12-411E-8ECE-EB10B989257F}" type="presParOf" srcId="{ECD05221-4BBC-41ED-A5D8-B6951A3983D0}" destId="{9C1D3A2A-7254-434D-A32F-C70227F4621E}" srcOrd="1" destOrd="0" presId="urn:microsoft.com/office/officeart/2005/8/layout/cycle4#1"/>
    <dgm:cxn modelId="{789E781B-37C5-430C-96E6-06FE53A6E718}" type="presParOf" srcId="{DD884FD8-5ED0-411A-ADF7-7DF6B7900F63}" destId="{DF416930-A196-43C8-AAB6-6FCE093F80F3}" srcOrd="2" destOrd="0" presId="urn:microsoft.com/office/officeart/2005/8/layout/cycle4#1"/>
    <dgm:cxn modelId="{9CBD371D-0703-4713-B5EF-3863B75E9ABE}" type="presParOf" srcId="{DF416930-A196-43C8-AAB6-6FCE093F80F3}" destId="{D4A98935-31F3-4856-9803-767B8076EC49}" srcOrd="0" destOrd="0" presId="urn:microsoft.com/office/officeart/2005/8/layout/cycle4#1"/>
    <dgm:cxn modelId="{418C6523-F513-4909-B899-09FC65DAFA97}" type="presParOf" srcId="{DF416930-A196-43C8-AAB6-6FCE093F80F3}" destId="{6702884B-0440-4C17-908E-23E21DE42223}" srcOrd="1" destOrd="0" presId="urn:microsoft.com/office/officeart/2005/8/layout/cycle4#1"/>
    <dgm:cxn modelId="{C8D06481-5F78-4137-8ADC-A4F42C6826CB}" type="presParOf" srcId="{DD884FD8-5ED0-411A-ADF7-7DF6B7900F63}" destId="{25CDF413-AF09-4E02-BB1E-F39B276E5D76}" srcOrd="3" destOrd="0" presId="urn:microsoft.com/office/officeart/2005/8/layout/cycle4#1"/>
    <dgm:cxn modelId="{D382E4B0-B0D6-4E67-A456-F6D5E4CF2729}" type="presParOf" srcId="{25CDF413-AF09-4E02-BB1E-F39B276E5D76}" destId="{C0D80D1C-FDC3-457A-88DF-07C7EFB6CD44}" srcOrd="0" destOrd="0" presId="urn:microsoft.com/office/officeart/2005/8/layout/cycle4#1"/>
    <dgm:cxn modelId="{F25DC885-E98C-49C5-85B4-10F9362A363C}" type="presParOf" srcId="{25CDF413-AF09-4E02-BB1E-F39B276E5D76}" destId="{52B5B572-C95D-43A7-A23E-7C1E5F52DAC3}" srcOrd="1" destOrd="0" presId="urn:microsoft.com/office/officeart/2005/8/layout/cycle4#1"/>
    <dgm:cxn modelId="{2857BA6F-F115-4B5C-A787-210F87F03D30}" type="presParOf" srcId="{DD884FD8-5ED0-411A-ADF7-7DF6B7900F63}" destId="{CB93C183-9BDB-4DF9-B895-A35090D4EB6F}" srcOrd="4" destOrd="0" presId="urn:microsoft.com/office/officeart/2005/8/layout/cycle4#1"/>
    <dgm:cxn modelId="{1BF9CB0D-AAB1-45C3-B0B9-6F85DB7F1EBE}" type="presParOf" srcId="{B2E76EFD-B8D5-40FA-97C0-E08F3CB3EC18}" destId="{EE8492AE-7318-4AA6-9485-9A5265480734}" srcOrd="1" destOrd="0" presId="urn:microsoft.com/office/officeart/2005/8/layout/cycle4#1"/>
    <dgm:cxn modelId="{75C93081-0014-48F2-817C-DB2FD931369F}" type="presParOf" srcId="{EE8492AE-7318-4AA6-9485-9A5265480734}" destId="{FC96B51E-70FD-4933-81CF-186A0D6939F4}" srcOrd="0" destOrd="0" presId="urn:microsoft.com/office/officeart/2005/8/layout/cycle4#1"/>
    <dgm:cxn modelId="{53F306E2-D359-47FA-B058-DB210442A686}" type="presParOf" srcId="{EE8492AE-7318-4AA6-9485-9A5265480734}" destId="{254F8121-1ABB-4421-909F-43C11DF0A1E1}" srcOrd="1" destOrd="0" presId="urn:microsoft.com/office/officeart/2005/8/layout/cycle4#1"/>
    <dgm:cxn modelId="{FD3F290B-DA21-4693-A914-37539445A98C}" type="presParOf" srcId="{EE8492AE-7318-4AA6-9485-9A5265480734}" destId="{CA0B57B1-BB3A-437A-A9F9-88BDAF0735C2}" srcOrd="2" destOrd="0" presId="urn:microsoft.com/office/officeart/2005/8/layout/cycle4#1"/>
    <dgm:cxn modelId="{B32B197C-C3F1-4CAA-9C06-A3B1D6716638}" type="presParOf" srcId="{EE8492AE-7318-4AA6-9485-9A5265480734}" destId="{A8034631-3C67-4C93-A9EF-6781E740A914}" srcOrd="3" destOrd="0" presId="urn:microsoft.com/office/officeart/2005/8/layout/cycle4#1"/>
    <dgm:cxn modelId="{7ADEB8EB-E8E9-4346-B5F5-9AB3A7F0EDA4}" type="presParOf" srcId="{EE8492AE-7318-4AA6-9485-9A5265480734}" destId="{B2BA7B66-EC31-41AD-A518-96EB0A7EE476}" srcOrd="4" destOrd="0" presId="urn:microsoft.com/office/officeart/2005/8/layout/cycle4#1"/>
    <dgm:cxn modelId="{8A1C9A08-238A-444E-8A9E-1F80B53F9EBD}" type="presParOf" srcId="{B2E76EFD-B8D5-40FA-97C0-E08F3CB3EC18}" destId="{6643B140-AAFF-4123-B194-26EFEC41D05B}" srcOrd="2" destOrd="0" presId="urn:microsoft.com/office/officeart/2005/8/layout/cycle4#1"/>
    <dgm:cxn modelId="{060C9415-8662-4FD5-92FD-EADC1DE96421}" type="presParOf" srcId="{B2E76EFD-B8D5-40FA-97C0-E08F3CB3EC18}" destId="{6FC85105-9373-447D-B1DD-52321E5F9E8A}" srcOrd="3" destOrd="0" presId="urn:microsoft.com/office/officeart/2005/8/layout/cycle4#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0136349-6553-4F0A-BC63-0B404A6F1AC3}" type="doc">
      <dgm:prSet loTypeId="urn:microsoft.com/office/officeart/2005/8/layout/cycle4#1" loCatId="cycle" qsTypeId="urn:microsoft.com/office/officeart/2005/8/quickstyle/3d2#6" qsCatId="3D" csTypeId="urn:microsoft.com/office/officeart/2005/8/colors/colorful1#2" csCatId="colorful" phldr="1"/>
      <dgm:spPr/>
      <dgm:t>
        <a:bodyPr/>
        <a:lstStyle/>
        <a:p>
          <a:endParaRPr lang="zh-CN" altLang="en-US"/>
        </a:p>
      </dgm:t>
    </dgm:pt>
    <dgm:pt modelId="{32BDCDCB-B891-4ACA-855C-31DA7E6BACBB}">
      <dgm:prSet phldrT="[文本]"/>
      <dgm:spPr/>
      <dgm:t>
        <a:bodyPr/>
        <a:lstStyle/>
        <a:p>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物理观念</a:t>
          </a:r>
        </a:p>
      </dgm:t>
    </dgm:pt>
    <dgm:pt modelId="{EAA611FB-9438-495E-ACB1-E71F79AA76C6}" cxnId="{565DC09F-4E16-4431-89E6-CC0A9CE832CF}"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552AF863-E2DC-49C7-AB51-230B810BE30C}" cxnId="{565DC09F-4E16-4431-89E6-CC0A9CE832CF}"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6411A82F-4271-4B30-8366-9DAFF899F442}">
      <dgm:prSet phldrT="[文本]" custT="1"/>
      <dgm:spPr/>
      <dgm:t>
        <a:bodyPr tIns="36000" bIns="36000"/>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物质观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12314325-7D7F-4D67-A34E-9FAE0C41E869}" cxnId="{AE88D462-FA56-46FC-A03C-489EDA00D47F}"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AE324638-9887-4BAA-A1C1-DA2AC517004B}" cxnId="{AE88D462-FA56-46FC-A03C-489EDA00D47F}"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FDA6E2BE-A649-4CE0-84DD-65869174F1EF}">
      <dgm:prSet phldrT="[文本]"/>
      <dgm:spPr/>
      <dgm:t>
        <a:bodyPr/>
        <a:lstStyle/>
        <a:p>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科学思维</a:t>
          </a:r>
        </a:p>
      </dgm:t>
    </dgm:pt>
    <dgm:pt modelId="{D09C3D3E-4562-431C-8A14-D31A124C580A}" cxnId="{94FEC820-0CE4-4293-B85F-A42BC590DE66}"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DE43AD2B-CC60-4BD6-B7C2-BCE0926AC745}" cxnId="{94FEC820-0CE4-4293-B85F-A42BC590DE66}"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95BCDA88-CD78-43BD-8432-3A2573F7C316}">
      <dgm:prSet phldrT="[文本]" custT="1"/>
      <dgm:spPr/>
      <dgm:t>
        <a:bodyPr tIns="0" bIns="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模型建构</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8390D9E8-C4A9-42C0-AA34-B84C438EB91D}" cxnId="{5B029125-657A-4B8C-9D83-0D7756408BB9}"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09903538-F4C8-45E1-86C7-25E081C1725D}" cxnId="{5B029125-657A-4B8C-9D83-0D7756408BB9}"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54E1DCDD-6903-4BE3-8971-B91C120002B3}">
      <dgm:prSet phldrT="[文本]"/>
      <dgm:spPr/>
      <dgm:t>
        <a:bodyPr/>
        <a:lstStyle/>
        <a:p>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科学态度与责任</a:t>
          </a:r>
        </a:p>
      </dgm:t>
    </dgm:pt>
    <dgm:pt modelId="{2861059F-BD15-48A7-9697-A8388A3529BC}" cxnId="{414B82D5-A8CF-40B5-8DFE-BE817FEE2956}"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3928FBD0-FFF8-4FD1-BED9-D52BE080EAAF}" cxnId="{414B82D5-A8CF-40B5-8DFE-BE817FEE2956}"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7DD546A2-AE5F-46D2-89C3-857801577AA1}">
      <dgm:prSet phldrT="[文本]"/>
      <dgm:spPr/>
      <dgm:t>
        <a:bodyPr/>
        <a:lstStyle/>
        <a:p>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科学探究</a:t>
          </a:r>
        </a:p>
      </dgm:t>
    </dgm:pt>
    <dgm:pt modelId="{ABEF1230-3CA6-40DA-88EE-E45425605119}" cxnId="{AE6B08E5-FB1C-46D0-A7A8-50F65FF5C62E}" type="par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0B1D6B4B-9DDF-4841-AD72-863FB27D7024}" cxnId="{AE6B08E5-FB1C-46D0-A7A8-50F65FF5C62E}" type="sibTrans">
      <dgm:prSet/>
      <dgm:spPr/>
      <dgm:t>
        <a:bodyPr/>
        <a:lstStyle/>
        <a:p>
          <a:endParaRPr lang="zh-CN" altLang="en-US"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50A28432-0F00-4B3E-8BC9-3DDD31C92AF6}">
      <dgm:prSet phldrT="[文本]" custT="1"/>
      <dgm:spPr>
        <a:scene3d>
          <a:camera prst="orthographicFront"/>
          <a:lightRig rig="threePt" dir="t">
            <a:rot lat="0" lon="0" rev="7500000"/>
          </a:lightRig>
        </a:scene3d>
        <a:sp3d z="-76200" extrusionH="63500" prstMaterial="dkEdge">
          <a:bevelT w="124450" h="16350" prst="relaxedInset"/>
          <a:contourClr>
            <a:schemeClr val="bg1"/>
          </a:contourClr>
        </a:sp3d>
      </dgm:spPr>
      <dgm:t>
        <a:bodyPr lIns="0" tIns="0" rIns="0" bIns="0" anchor="b" anchorCtr="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科学本质</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116336DB-1C2F-4291-889E-8670912B7048}" cxnId="{26EF7BA6-FDE2-4398-B46A-78D1DFA838D5}" type="parTrans">
      <dgm:prSet/>
      <dgm:spPr/>
      <dgm:t>
        <a:bodyPr/>
        <a:lstStyle/>
        <a:p>
          <a:endParaRPr lang="zh-CN" altLang="en-US">
            <a:solidFill>
              <a:schemeClr val="tx1"/>
            </a:solidFill>
          </a:endParaRPr>
        </a:p>
      </dgm:t>
    </dgm:pt>
    <dgm:pt modelId="{F5ECD437-68F8-4381-B828-CB457D9E75DC}" cxnId="{26EF7BA6-FDE2-4398-B46A-78D1DFA838D5}" type="sibTrans">
      <dgm:prSet/>
      <dgm:spPr/>
      <dgm:t>
        <a:bodyPr/>
        <a:lstStyle/>
        <a:p>
          <a:endParaRPr lang="zh-CN" altLang="en-US">
            <a:solidFill>
              <a:schemeClr val="tx1"/>
            </a:solidFill>
          </a:endParaRPr>
        </a:p>
      </dgm:t>
    </dgm:pt>
    <dgm:pt modelId="{D84FFBAC-3CF3-40D6-A702-85FA6593123B}">
      <dgm:prSet phldrT="[文本]"/>
      <dgm:spPr/>
      <dgm:t>
        <a:bodyPr/>
        <a:lstStyle/>
        <a:p>
          <a:endParaRPr lang="zh-CN" altLang="en-US" dirty="0">
            <a:solidFill>
              <a:schemeClr val="tx1"/>
            </a:solidFill>
          </a:endParaRPr>
        </a:p>
      </dgm:t>
    </dgm:pt>
    <dgm:pt modelId="{A01A805C-6FDA-46BD-84EA-1F9C19468A65}" cxnId="{09BC3EAB-1214-4283-9278-A5A2C9B063FA}" type="parTrans">
      <dgm:prSet/>
      <dgm:spPr/>
      <dgm:t>
        <a:bodyPr/>
        <a:lstStyle/>
        <a:p>
          <a:endParaRPr lang="zh-CN" altLang="en-US">
            <a:solidFill>
              <a:schemeClr val="tx1"/>
            </a:solidFill>
          </a:endParaRPr>
        </a:p>
      </dgm:t>
    </dgm:pt>
    <dgm:pt modelId="{D5D59406-54D8-4BE7-A0BF-3CAA3AE06600}" cxnId="{09BC3EAB-1214-4283-9278-A5A2C9B063FA}" type="sibTrans">
      <dgm:prSet/>
      <dgm:spPr/>
      <dgm:t>
        <a:bodyPr/>
        <a:lstStyle/>
        <a:p>
          <a:endParaRPr lang="zh-CN" altLang="en-US">
            <a:solidFill>
              <a:schemeClr val="tx1"/>
            </a:solidFill>
          </a:endParaRPr>
        </a:p>
      </dgm:t>
    </dgm:pt>
    <dgm:pt modelId="{EA710141-8853-4628-BB57-8DDE5FC0F90A}">
      <dgm:prSet phldrT="[文本]"/>
      <dgm:spPr/>
      <dgm:t>
        <a:bodyPr/>
        <a:lstStyle/>
        <a:p>
          <a:endParaRPr lang="zh-CN" altLang="en-US" dirty="0">
            <a:solidFill>
              <a:schemeClr val="tx1"/>
            </a:solidFill>
          </a:endParaRPr>
        </a:p>
      </dgm:t>
    </dgm:pt>
    <dgm:pt modelId="{428386DC-59EF-4BD8-A73F-E3345CF9D0AA}" cxnId="{A5A17CDC-A88B-4DEA-B2BB-AD6EBC3FD8C5}" type="parTrans">
      <dgm:prSet/>
      <dgm:spPr/>
      <dgm:t>
        <a:bodyPr/>
        <a:lstStyle/>
        <a:p>
          <a:endParaRPr lang="zh-CN" altLang="en-US">
            <a:solidFill>
              <a:schemeClr val="tx1"/>
            </a:solidFill>
          </a:endParaRPr>
        </a:p>
      </dgm:t>
    </dgm:pt>
    <dgm:pt modelId="{DF423C76-A4B8-4725-8456-A83D1905EB37}" cxnId="{A5A17CDC-A88B-4DEA-B2BB-AD6EBC3FD8C5}" type="sibTrans">
      <dgm:prSet/>
      <dgm:spPr/>
      <dgm:t>
        <a:bodyPr/>
        <a:lstStyle/>
        <a:p>
          <a:endParaRPr lang="zh-CN" altLang="en-US">
            <a:solidFill>
              <a:schemeClr val="tx1"/>
            </a:solidFill>
          </a:endParaRPr>
        </a:p>
      </dgm:t>
    </dgm:pt>
    <dgm:pt modelId="{379C14A2-7014-48BC-A221-FF9ECADA091C}">
      <dgm:prSet phldrT="[文本]" custT="1"/>
      <dgm:spPr/>
      <dgm:t>
        <a:bodyPr tIns="36000" bIns="36000"/>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运动</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与</a:t>
          </a: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相互作用观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A4053842-9C80-4E47-835C-F3163DB4B488}" cxnId="{C4366701-D611-478B-B0FD-EA29FF82372A}" type="parTrans">
      <dgm:prSet/>
      <dgm:spPr/>
      <dgm:t>
        <a:bodyPr/>
        <a:lstStyle/>
        <a:p>
          <a:endParaRPr lang="zh-CN" altLang="en-US">
            <a:solidFill>
              <a:schemeClr val="tx1"/>
            </a:solidFill>
          </a:endParaRPr>
        </a:p>
      </dgm:t>
    </dgm:pt>
    <dgm:pt modelId="{C11AACF8-F555-4522-95EA-E903FFEC5893}" cxnId="{C4366701-D611-478B-B0FD-EA29FF82372A}" type="sibTrans">
      <dgm:prSet/>
      <dgm:spPr/>
      <dgm:t>
        <a:bodyPr/>
        <a:lstStyle/>
        <a:p>
          <a:endParaRPr lang="zh-CN" altLang="en-US">
            <a:solidFill>
              <a:schemeClr val="tx1"/>
            </a:solidFill>
          </a:endParaRPr>
        </a:p>
      </dgm:t>
    </dgm:pt>
    <dgm:pt modelId="{95D44A26-AECA-4AE2-A9F0-6798CCB3A250}">
      <dgm:prSet phldrT="[文本]" custT="1"/>
      <dgm:spPr/>
      <dgm:t>
        <a:bodyPr tIns="36000" bIns="36000"/>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能量观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52B79E8E-777E-4327-B8A4-EAA443CFC083}" cxnId="{04D6216C-9DBD-48E8-8DC0-0C8904D8C0C8}" type="parTrans">
      <dgm:prSet/>
      <dgm:spPr/>
      <dgm:t>
        <a:bodyPr/>
        <a:lstStyle/>
        <a:p>
          <a:endParaRPr lang="zh-CN" altLang="en-US">
            <a:solidFill>
              <a:schemeClr val="tx1"/>
            </a:solidFill>
          </a:endParaRPr>
        </a:p>
      </dgm:t>
    </dgm:pt>
    <dgm:pt modelId="{0DD93023-252D-4CCA-AB9F-5371DE0412B6}" cxnId="{04D6216C-9DBD-48E8-8DC0-0C8904D8C0C8}" type="sibTrans">
      <dgm:prSet/>
      <dgm:spPr/>
      <dgm:t>
        <a:bodyPr/>
        <a:lstStyle/>
        <a:p>
          <a:endParaRPr lang="zh-CN" altLang="en-US">
            <a:solidFill>
              <a:schemeClr val="tx1"/>
            </a:solidFill>
          </a:endParaRPr>
        </a:p>
      </dgm:t>
    </dgm:pt>
    <dgm:pt modelId="{C12601A5-45A5-4E65-BDC6-1931A8D8B49C}">
      <dgm:prSet phldrT="[文本]" custT="1"/>
      <dgm:spPr/>
      <dgm:t>
        <a:bodyPr tIns="0" bIns="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科学推理</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A78A8EC2-346E-4431-B018-12B4942330FC}" cxnId="{9E354AD8-EA8E-44D5-BA09-FA6EBA58EB25}" type="parTrans">
      <dgm:prSet/>
      <dgm:spPr/>
      <dgm:t>
        <a:bodyPr/>
        <a:lstStyle/>
        <a:p>
          <a:endParaRPr lang="zh-CN" altLang="en-US">
            <a:solidFill>
              <a:schemeClr val="tx1"/>
            </a:solidFill>
          </a:endParaRPr>
        </a:p>
      </dgm:t>
    </dgm:pt>
    <dgm:pt modelId="{C4B2C0F5-7E8B-499E-A552-F647C970DD33}" cxnId="{9E354AD8-EA8E-44D5-BA09-FA6EBA58EB25}" type="sibTrans">
      <dgm:prSet/>
      <dgm:spPr/>
      <dgm:t>
        <a:bodyPr/>
        <a:lstStyle/>
        <a:p>
          <a:endParaRPr lang="zh-CN" altLang="en-US">
            <a:solidFill>
              <a:schemeClr val="tx1"/>
            </a:solidFill>
          </a:endParaRPr>
        </a:p>
      </dgm:t>
    </dgm:pt>
    <dgm:pt modelId="{C2D1214F-DC62-42C8-AEA4-0214DC4A196B}">
      <dgm:prSet phldrT="[文本]" custT="1"/>
      <dgm:spPr/>
      <dgm:t>
        <a:bodyPr tIns="0" bIns="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科学论证</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EDF20241-B299-4ED9-9F47-D0D2898A9EA0}" cxnId="{AFC1D1DD-7FAD-447E-9A25-60DA6C787707}" type="parTrans">
      <dgm:prSet/>
      <dgm:spPr/>
      <dgm:t>
        <a:bodyPr/>
        <a:lstStyle/>
        <a:p>
          <a:endParaRPr lang="zh-CN" altLang="en-US">
            <a:solidFill>
              <a:schemeClr val="tx1"/>
            </a:solidFill>
          </a:endParaRPr>
        </a:p>
      </dgm:t>
    </dgm:pt>
    <dgm:pt modelId="{2656E2AC-E2B0-4E10-9897-035988E13845}" cxnId="{AFC1D1DD-7FAD-447E-9A25-60DA6C787707}" type="sibTrans">
      <dgm:prSet/>
      <dgm:spPr/>
      <dgm:t>
        <a:bodyPr/>
        <a:lstStyle/>
        <a:p>
          <a:endParaRPr lang="zh-CN" altLang="en-US">
            <a:solidFill>
              <a:schemeClr val="tx1"/>
            </a:solidFill>
          </a:endParaRPr>
        </a:p>
      </dgm:t>
    </dgm:pt>
    <dgm:pt modelId="{01E00EBF-B6E9-4663-B0A8-C9179ED02CE8}">
      <dgm:prSet phldrT="[文本]" custT="1"/>
      <dgm:spPr/>
      <dgm:t>
        <a:bodyPr tIns="0" bIns="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质疑创新</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6C37A3B6-80CC-4915-BCCE-1B8DD6528FF7}" cxnId="{3E7B9F07-C757-4BC2-9F10-E891D1764C67}" type="parTrans">
      <dgm:prSet/>
      <dgm:spPr/>
      <dgm:t>
        <a:bodyPr/>
        <a:lstStyle/>
        <a:p>
          <a:endParaRPr lang="zh-CN" altLang="en-US">
            <a:solidFill>
              <a:schemeClr val="tx1"/>
            </a:solidFill>
          </a:endParaRPr>
        </a:p>
      </dgm:t>
    </dgm:pt>
    <dgm:pt modelId="{5F4DF0F6-64E6-4EBE-846D-3E7EB46A6F61}" cxnId="{3E7B9F07-C757-4BC2-9F10-E891D1764C67}" type="sibTrans">
      <dgm:prSet/>
      <dgm:spPr/>
      <dgm:t>
        <a:bodyPr/>
        <a:lstStyle/>
        <a:p>
          <a:endParaRPr lang="zh-CN" altLang="en-US">
            <a:solidFill>
              <a:schemeClr val="tx1"/>
            </a:solidFill>
          </a:endParaRPr>
        </a:p>
      </dgm:t>
    </dgm:pt>
    <dgm:pt modelId="{1733D723-69E9-4003-A5C8-C83EA32F5AE7}">
      <dgm:prSet phldrT="[文本]" custT="1"/>
      <dgm:spPr/>
      <dgm:t>
        <a:bodyPr tIns="0" bIns="0"/>
        <a:lstStyle/>
        <a:p>
          <a:pPr>
            <a:lnSpc>
              <a:spcPts val="1920"/>
            </a:lnSpc>
            <a:spcAft>
              <a:spcPts val="0"/>
            </a:spcAft>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7393E4FA-69CC-42B3-9683-42901E8F4C00}" cxnId="{8BD9C519-44B4-40A2-8D8A-C1F03D4BE50D}" type="parTrans">
      <dgm:prSet/>
      <dgm:spPr/>
      <dgm:t>
        <a:bodyPr/>
        <a:lstStyle/>
        <a:p>
          <a:endParaRPr lang="zh-CN" altLang="en-US">
            <a:solidFill>
              <a:schemeClr val="tx1"/>
            </a:solidFill>
          </a:endParaRPr>
        </a:p>
      </dgm:t>
    </dgm:pt>
    <dgm:pt modelId="{3C91BED8-10C3-4E7C-BB50-3C45B96E3718}" cxnId="{8BD9C519-44B4-40A2-8D8A-C1F03D4BE50D}" type="sibTrans">
      <dgm:prSet/>
      <dgm:spPr/>
      <dgm:t>
        <a:bodyPr/>
        <a:lstStyle/>
        <a:p>
          <a:endParaRPr lang="zh-CN" altLang="en-US">
            <a:solidFill>
              <a:schemeClr val="tx1"/>
            </a:solidFill>
          </a:endParaRPr>
        </a:p>
      </dgm:t>
    </dgm:pt>
    <dgm:pt modelId="{883127E5-D111-41AC-A29D-AC96D3E762F9}">
      <dgm:prSet phldrT="[文本]" custT="1"/>
      <dgm:spPr>
        <a:scene3d>
          <a:camera prst="orthographicFront"/>
          <a:lightRig rig="threePt" dir="t">
            <a:rot lat="0" lon="0" rev="7500000"/>
          </a:lightRig>
        </a:scene3d>
        <a:sp3d z="-76200" extrusionH="63500" prstMaterial="dkEdge">
          <a:bevelT w="124450" h="16350" prst="relaxedInset"/>
          <a:contourClr>
            <a:schemeClr val="bg1"/>
          </a:contourClr>
        </a:sp3d>
      </dgm:spPr>
      <dgm:t>
        <a:bodyPr lIns="0" tIns="0" rIns="0" bIns="0" anchor="b" anchorCtr="0"/>
        <a:lstStyle/>
        <a:p>
          <a:pPr>
            <a:lnSpc>
              <a:spcPts val="192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科学态度</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71EAD954-9193-413D-B2F7-16317D45449D}" cxnId="{43A8AEA6-E80B-461F-AD30-5C0B07F7F8AC}" type="parTrans">
      <dgm:prSet/>
      <dgm:spPr/>
      <dgm:t>
        <a:bodyPr/>
        <a:lstStyle/>
        <a:p>
          <a:endParaRPr lang="zh-CN" altLang="en-US">
            <a:solidFill>
              <a:schemeClr val="tx1"/>
            </a:solidFill>
          </a:endParaRPr>
        </a:p>
      </dgm:t>
    </dgm:pt>
    <dgm:pt modelId="{AC048CF6-C7E7-492F-9AB0-976E9FF8F88F}" cxnId="{43A8AEA6-E80B-461F-AD30-5C0B07F7F8AC}" type="sibTrans">
      <dgm:prSet/>
      <dgm:spPr/>
      <dgm:t>
        <a:bodyPr/>
        <a:lstStyle/>
        <a:p>
          <a:endParaRPr lang="zh-CN" altLang="en-US">
            <a:solidFill>
              <a:schemeClr val="tx1"/>
            </a:solidFill>
          </a:endParaRPr>
        </a:p>
      </dgm:t>
    </dgm:pt>
    <dgm:pt modelId="{D3F2DFEB-99C7-4492-A566-85FB520B7CD2}">
      <dgm:prSet phldrT="[文本]" custT="1"/>
      <dgm:spPr>
        <a:scene3d>
          <a:camera prst="orthographicFront"/>
          <a:lightRig rig="threePt" dir="t">
            <a:rot lat="0" lon="0" rev="7500000"/>
          </a:lightRig>
        </a:scene3d>
        <a:sp3d z="-76200" extrusionH="63500" prstMaterial="dkEdge">
          <a:bevelT w="124450" h="16350" prst="relaxedInset"/>
          <a:contourClr>
            <a:schemeClr val="bg1"/>
          </a:contourClr>
        </a:sp3d>
      </dgm:spPr>
      <dgm:t>
        <a:bodyPr lIns="0" tIns="0" rIns="0" bIns="0" anchor="b" anchorCtr="0"/>
        <a:lstStyle/>
        <a:p>
          <a:pPr>
            <a:lnSpc>
              <a:spcPts val="1920"/>
            </a:lnSpc>
            <a:spcAft>
              <a:spcPts val="0"/>
            </a:spcAft>
          </a:pPr>
          <a:r>
            <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rPr>
            <a:t>社会责任</a:t>
          </a:r>
        </a:p>
      </dgm:t>
    </dgm:pt>
    <dgm:pt modelId="{B68AC5DB-93A2-4AE7-A00C-F6F446C9A530}" cxnId="{137D1B4B-D540-4929-919D-50C3DAF7FC99}" type="parTrans">
      <dgm:prSet/>
      <dgm:spPr/>
      <dgm:t>
        <a:bodyPr/>
        <a:lstStyle/>
        <a:p>
          <a:endParaRPr lang="zh-CN" altLang="en-US">
            <a:solidFill>
              <a:schemeClr val="tx1"/>
            </a:solidFill>
          </a:endParaRPr>
        </a:p>
      </dgm:t>
    </dgm:pt>
    <dgm:pt modelId="{5666B294-E13F-44DF-8F74-45F7D7F9A83D}" cxnId="{137D1B4B-D540-4929-919D-50C3DAF7FC99}" type="sibTrans">
      <dgm:prSet/>
      <dgm:spPr/>
      <dgm:t>
        <a:bodyPr/>
        <a:lstStyle/>
        <a:p>
          <a:endParaRPr lang="zh-CN" altLang="en-US">
            <a:solidFill>
              <a:schemeClr val="tx1"/>
            </a:solidFill>
          </a:endParaRPr>
        </a:p>
      </dgm:t>
    </dgm:pt>
    <dgm:pt modelId="{A822D617-2001-4513-B8D9-DCD701AF190C}">
      <dgm:prSet phldrT="[文本]" custT="1"/>
      <dgm:spPr/>
      <dgm:t>
        <a:bodyPr tIns="36000" bIns="36000"/>
        <a:lstStyle/>
        <a:p>
          <a:pPr>
            <a:lnSpc>
              <a:spcPct val="80000"/>
            </a:lnSpc>
            <a:spcAft>
              <a:spcPts val="0"/>
            </a:spcAft>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gm:t>
    </dgm:pt>
    <dgm:pt modelId="{A13DED50-5698-422B-A285-4507D798269F}" cxnId="{DDF33848-8A24-4869-8A51-0EEC30B0DD08}" type="parTrans">
      <dgm:prSet/>
      <dgm:spPr/>
      <dgm:t>
        <a:bodyPr/>
        <a:lstStyle/>
        <a:p>
          <a:endParaRPr lang="zh-CN" altLang="en-US">
            <a:solidFill>
              <a:schemeClr val="tx1"/>
            </a:solidFill>
          </a:endParaRPr>
        </a:p>
      </dgm:t>
    </dgm:pt>
    <dgm:pt modelId="{061DCC47-11D8-46A1-82EB-04037B33E3EF}" cxnId="{DDF33848-8A24-4869-8A51-0EEC30B0DD08}" type="sibTrans">
      <dgm:prSet/>
      <dgm:spPr/>
      <dgm:t>
        <a:bodyPr/>
        <a:lstStyle/>
        <a:p>
          <a:endParaRPr lang="zh-CN" altLang="en-US">
            <a:solidFill>
              <a:schemeClr val="tx1"/>
            </a:solidFill>
          </a:endParaRPr>
        </a:p>
      </dgm:t>
    </dgm:pt>
    <dgm:pt modelId="{92FEF340-5C3F-4D54-A6B2-DE89B42A7816}">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AE5C9CFB-27DA-429D-92BB-47CE2D04445A}" cxnId="{B0681733-A04F-45DE-8FC8-40DD99CAEE16}" type="sibTrans">
      <dgm:prSet/>
      <dgm:spPr/>
      <dgm:t>
        <a:bodyPr/>
        <a:lstStyle/>
        <a:p>
          <a:endParaRPr lang="zh-CN" altLang="en-US">
            <a:solidFill>
              <a:schemeClr val="tx1"/>
            </a:solidFill>
          </a:endParaRPr>
        </a:p>
      </dgm:t>
    </dgm:pt>
    <dgm:pt modelId="{5A5D0578-B3B0-4A42-960A-255218CFD36F}" cxnId="{B0681733-A04F-45DE-8FC8-40DD99CAEE16}" type="parTrans">
      <dgm:prSet/>
      <dgm:spPr/>
      <dgm:t>
        <a:bodyPr/>
        <a:lstStyle/>
        <a:p>
          <a:endParaRPr lang="zh-CN" altLang="en-US">
            <a:solidFill>
              <a:schemeClr val="tx1"/>
            </a:solidFill>
          </a:endParaRPr>
        </a:p>
      </dgm:t>
    </dgm:pt>
    <dgm:pt modelId="{9B111974-991D-4600-9230-FE23C3774F1D}">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交流</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9FF16FA5-E0B4-4D1C-912B-211249815AAC}" cxnId="{AA0A956B-6463-4F6D-9BEA-85F84B50B7C0}" type="sibTrans">
      <dgm:prSet/>
      <dgm:spPr/>
      <dgm:t>
        <a:bodyPr/>
        <a:lstStyle/>
        <a:p>
          <a:endParaRPr lang="zh-CN" altLang="en-US">
            <a:solidFill>
              <a:schemeClr val="tx1"/>
            </a:solidFill>
          </a:endParaRPr>
        </a:p>
      </dgm:t>
    </dgm:pt>
    <dgm:pt modelId="{3385C07B-5831-4BD8-84AA-8529DDD4A137}" cxnId="{AA0A956B-6463-4F6D-9BEA-85F84B50B7C0}" type="parTrans">
      <dgm:prSet/>
      <dgm:spPr/>
      <dgm:t>
        <a:bodyPr/>
        <a:lstStyle/>
        <a:p>
          <a:endParaRPr lang="zh-CN" altLang="en-US">
            <a:solidFill>
              <a:schemeClr val="tx1"/>
            </a:solidFill>
          </a:endParaRPr>
        </a:p>
      </dgm:t>
    </dgm:pt>
    <dgm:pt modelId="{3952CFFE-F856-454B-9FE0-8429EF3BC8CE}">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解释</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BAE3CF50-35E6-471D-AE8B-1433EB42514F}" cxnId="{B4988A1E-CE96-43DB-A6EE-875B81379693}" type="sibTrans">
      <dgm:prSet/>
      <dgm:spPr/>
      <dgm:t>
        <a:bodyPr/>
        <a:lstStyle/>
        <a:p>
          <a:endParaRPr lang="zh-CN" altLang="en-US">
            <a:solidFill>
              <a:schemeClr val="tx1"/>
            </a:solidFill>
          </a:endParaRPr>
        </a:p>
      </dgm:t>
    </dgm:pt>
    <dgm:pt modelId="{14619909-098F-4B0B-9F83-AF8EE420ACCC}" cxnId="{B4988A1E-CE96-43DB-A6EE-875B81379693}" type="parTrans">
      <dgm:prSet/>
      <dgm:spPr/>
      <dgm:t>
        <a:bodyPr/>
        <a:lstStyle/>
        <a:p>
          <a:endParaRPr lang="zh-CN" altLang="en-US">
            <a:solidFill>
              <a:schemeClr val="tx1"/>
            </a:solidFill>
          </a:endParaRPr>
        </a:p>
      </dgm:t>
    </dgm:pt>
    <dgm:pt modelId="{86E31E59-8F64-48B7-972E-CF4413852CEF}">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证据</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1139EB4C-BD71-4FAD-9487-71C523DF87BF}" cxnId="{BBA0AC8C-B24C-4DF5-AEA8-916903D4F5D9}" type="sibTrans">
      <dgm:prSet/>
      <dgm:spPr/>
      <dgm:t>
        <a:bodyPr/>
        <a:lstStyle/>
        <a:p>
          <a:endParaRPr lang="zh-CN" altLang="en-US">
            <a:solidFill>
              <a:schemeClr val="tx1"/>
            </a:solidFill>
          </a:endParaRPr>
        </a:p>
      </dgm:t>
    </dgm:pt>
    <dgm:pt modelId="{88D352DF-0D39-47C5-A294-7142C18DDF55}" cxnId="{BBA0AC8C-B24C-4DF5-AEA8-916903D4F5D9}" type="parTrans">
      <dgm:prSet/>
      <dgm:spPr/>
      <dgm:t>
        <a:bodyPr/>
        <a:lstStyle/>
        <a:p>
          <a:endParaRPr lang="zh-CN" altLang="en-US">
            <a:solidFill>
              <a:schemeClr val="tx1"/>
            </a:solidFill>
          </a:endParaRPr>
        </a:p>
      </dgm:t>
    </dgm:pt>
    <dgm:pt modelId="{016167A3-4DB8-434C-AB04-4643ABF6F23F}">
      <dgm:prSet phldrT="[文本]" custT="1"/>
      <dgm:spPr>
        <a:scene3d>
          <a:camera prst="orthographicFront"/>
          <a:lightRig rig="threePt" dir="t">
            <a:rot lat="0" lon="0" rev="7500000"/>
          </a:lightRig>
        </a:scene3d>
        <a:sp3d z="-152400" extrusionH="63500" prstMaterial="dkEdge">
          <a:bevelT w="124450" h="16350"/>
          <a:contourClr>
            <a:schemeClr val="bg1"/>
          </a:contourClr>
        </a:sp3d>
      </dgm:spPr>
      <dgm:t>
        <a:bodyPr vert="horz" lIns="0" tIns="0" rIns="0" bIns="0" anchor="b" anchorCtr="1"/>
        <a:lstStyle/>
        <a:p>
          <a:pPr>
            <a:lnSpc>
              <a:spcPct val="80000"/>
            </a:lnSpc>
            <a:spcAft>
              <a:spcPts val="0"/>
            </a:spcAft>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问题</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gm:t>
    </dgm:pt>
    <dgm:pt modelId="{67085FBF-9184-436A-8B62-C57466A69C04}" cxnId="{24650D80-D53B-4AE8-A13C-3866824D230B}" type="sibTrans">
      <dgm:prSet/>
      <dgm:spPr/>
      <dgm:t>
        <a:bodyPr/>
        <a:lstStyle/>
        <a:p>
          <a:endParaRPr lang="zh-CN" altLang="en-US">
            <a:solidFill>
              <a:schemeClr val="tx1"/>
            </a:solidFill>
          </a:endParaRPr>
        </a:p>
      </dgm:t>
    </dgm:pt>
    <dgm:pt modelId="{B22DA0CC-109C-4FB4-A497-A0A4201B3B47}" cxnId="{24650D80-D53B-4AE8-A13C-3866824D230B}" type="parTrans">
      <dgm:prSet/>
      <dgm:spPr/>
      <dgm:t>
        <a:bodyPr/>
        <a:lstStyle/>
        <a:p>
          <a:endParaRPr lang="zh-CN" altLang="en-US">
            <a:solidFill>
              <a:schemeClr val="tx1"/>
            </a:solidFill>
          </a:endParaRPr>
        </a:p>
      </dgm:t>
    </dgm:pt>
    <dgm:pt modelId="{F2914A6A-2C6A-4F85-88C3-126C796DCEA5}">
      <dgm:prSet phldrT="[文本]" custT="1"/>
      <dgm:spPr>
        <a:scene3d>
          <a:camera prst="orthographicFront"/>
          <a:lightRig rig="threePt" dir="t">
            <a:rot lat="0" lon="0" rev="7500000"/>
          </a:lightRig>
        </a:scene3d>
        <a:sp3d z="-76200" extrusionH="63500" prstMaterial="dkEdge">
          <a:bevelT w="124450" h="16350" prst="relaxedInset"/>
          <a:contourClr>
            <a:schemeClr val="bg1"/>
          </a:contourClr>
        </a:sp3d>
      </dgm:spPr>
      <dgm:t>
        <a:bodyPr lIns="0" tIns="0" rIns="0" bIns="0" anchor="b" anchorCtr="0"/>
        <a:lstStyle/>
        <a:p>
          <a:pPr>
            <a:lnSpc>
              <a:spcPts val="1920"/>
            </a:lnSpc>
            <a:spcAft>
              <a:spcPts val="0"/>
            </a:spcAft>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endParaRPr>
        </a:p>
      </dgm:t>
    </dgm:pt>
    <dgm:pt modelId="{2DEFA113-ADD2-4172-AD1F-742DAA82A8DD}" cxnId="{D75EDFE4-382B-4141-A84D-A16941396E2F}" type="parTrans">
      <dgm:prSet/>
      <dgm:spPr/>
    </dgm:pt>
    <dgm:pt modelId="{067D3CDD-F1BA-4EF4-9290-BBC088A00654}" cxnId="{D75EDFE4-382B-4141-A84D-A16941396E2F}" type="sibTrans">
      <dgm:prSet/>
      <dgm:spPr/>
    </dgm:pt>
    <dgm:pt modelId="{B2E76EFD-B8D5-40FA-97C0-E08F3CB3EC18}" type="pres">
      <dgm:prSet presAssocID="{B0136349-6553-4F0A-BC63-0B404A6F1AC3}" presName="cycleMatrixDiagram" presStyleCnt="0">
        <dgm:presLayoutVars>
          <dgm:chMax val="1"/>
          <dgm:dir/>
          <dgm:animLvl val="lvl"/>
          <dgm:resizeHandles val="exact"/>
        </dgm:presLayoutVars>
      </dgm:prSet>
      <dgm:spPr/>
    </dgm:pt>
    <dgm:pt modelId="{DD884FD8-5ED0-411A-ADF7-7DF6B7900F63}" type="pres">
      <dgm:prSet presAssocID="{B0136349-6553-4F0A-BC63-0B404A6F1AC3}" presName="children" presStyleCnt="0"/>
      <dgm:spPr/>
    </dgm:pt>
    <dgm:pt modelId="{8FFEAB2D-60A6-4B41-A9B3-F2AD1D2389EE}" type="pres">
      <dgm:prSet presAssocID="{B0136349-6553-4F0A-BC63-0B404A6F1AC3}" presName="child1group" presStyleCnt="0"/>
      <dgm:spPr/>
    </dgm:pt>
    <dgm:pt modelId="{EC0850DE-AE92-4ADD-B030-72B7AE097EBD}" type="pres">
      <dgm:prSet presAssocID="{B0136349-6553-4F0A-BC63-0B404A6F1AC3}" presName="child1" presStyleLbl="bgAcc1" presStyleIdx="0" presStyleCnt="4" custScaleX="165692" custScaleY="130346" custLinFactNeighborX="-29137" custLinFactNeighborY="34165"/>
      <dgm:spPr/>
    </dgm:pt>
    <dgm:pt modelId="{892E237F-06CA-4E0F-A9F1-95A962E0B209}" type="pres">
      <dgm:prSet presAssocID="{B0136349-6553-4F0A-BC63-0B404A6F1AC3}" presName="child1Text" presStyleLbl="bgAcc1" presStyleIdx="0" presStyleCnt="4">
        <dgm:presLayoutVars>
          <dgm:bulletEnabled val="1"/>
        </dgm:presLayoutVars>
      </dgm:prSet>
      <dgm:spPr/>
    </dgm:pt>
    <dgm:pt modelId="{ECD05221-4BBC-41ED-A5D8-B6951A3983D0}" type="pres">
      <dgm:prSet presAssocID="{B0136349-6553-4F0A-BC63-0B404A6F1AC3}" presName="child2group" presStyleCnt="0"/>
      <dgm:spPr/>
    </dgm:pt>
    <dgm:pt modelId="{A892FF1D-C809-433B-8F90-1C4F6F1A5ECD}" type="pres">
      <dgm:prSet presAssocID="{B0136349-6553-4F0A-BC63-0B404A6F1AC3}" presName="child2" presStyleLbl="bgAcc1" presStyleIdx="1" presStyleCnt="4" custScaleX="143557" custScaleY="121475" custLinFactNeighborX="26389" custLinFactNeighborY="29532"/>
      <dgm:spPr/>
    </dgm:pt>
    <dgm:pt modelId="{9C1D3A2A-7254-434D-A32F-C70227F4621E}" type="pres">
      <dgm:prSet presAssocID="{B0136349-6553-4F0A-BC63-0B404A6F1AC3}" presName="child2Text" presStyleLbl="bgAcc1" presStyleIdx="1" presStyleCnt="4">
        <dgm:presLayoutVars>
          <dgm:bulletEnabled val="1"/>
        </dgm:presLayoutVars>
      </dgm:prSet>
      <dgm:spPr/>
    </dgm:pt>
    <dgm:pt modelId="{DF416930-A196-43C8-AAB6-6FCE093F80F3}" type="pres">
      <dgm:prSet presAssocID="{B0136349-6553-4F0A-BC63-0B404A6F1AC3}" presName="child3group" presStyleCnt="0"/>
      <dgm:spPr/>
    </dgm:pt>
    <dgm:pt modelId="{D4A98935-31F3-4856-9803-767B8076EC49}" type="pres">
      <dgm:prSet presAssocID="{B0136349-6553-4F0A-BC63-0B404A6F1AC3}" presName="child3" presStyleLbl="bgAcc1" presStyleIdx="2" presStyleCnt="4" custScaleX="142642" custScaleY="119411" custLinFactNeighborX="39612" custLinFactNeighborY="-20222"/>
      <dgm:spPr/>
    </dgm:pt>
    <dgm:pt modelId="{6702884B-0440-4C17-908E-23E21DE42223}" type="pres">
      <dgm:prSet presAssocID="{B0136349-6553-4F0A-BC63-0B404A6F1AC3}" presName="child3Text" presStyleLbl="bgAcc1" presStyleIdx="2" presStyleCnt="4">
        <dgm:presLayoutVars>
          <dgm:bulletEnabled val="1"/>
        </dgm:presLayoutVars>
      </dgm:prSet>
      <dgm:spPr/>
    </dgm:pt>
    <dgm:pt modelId="{25CDF413-AF09-4E02-BB1E-F39B276E5D76}" type="pres">
      <dgm:prSet presAssocID="{B0136349-6553-4F0A-BC63-0B404A6F1AC3}" presName="child4group" presStyleCnt="0"/>
      <dgm:spPr/>
    </dgm:pt>
    <dgm:pt modelId="{C0D80D1C-FDC3-457A-88DF-07C7EFB6CD44}" type="pres">
      <dgm:prSet presAssocID="{B0136349-6553-4F0A-BC63-0B404A6F1AC3}" presName="child4" presStyleLbl="bgAcc1" presStyleIdx="3" presStyleCnt="4" custAng="0" custScaleX="122376" custScaleY="145542" custLinFactNeighborX="-43086" custLinFactNeighborY="-19733"/>
      <dgm:spPr>
        <a:prstGeom prst="flowChartAlternateProcess">
          <a:avLst/>
        </a:prstGeom>
      </dgm:spPr>
    </dgm:pt>
    <dgm:pt modelId="{52B5B572-C95D-43A7-A23E-7C1E5F52DAC3}" type="pres">
      <dgm:prSet presAssocID="{B0136349-6553-4F0A-BC63-0B404A6F1AC3}" presName="child4Text" presStyleLbl="bgAcc1" presStyleIdx="3" presStyleCnt="4">
        <dgm:presLayoutVars>
          <dgm:bulletEnabled val="1"/>
        </dgm:presLayoutVars>
      </dgm:prSet>
      <dgm:spPr/>
    </dgm:pt>
    <dgm:pt modelId="{CB93C183-9BDB-4DF9-B895-A35090D4EB6F}" type="pres">
      <dgm:prSet presAssocID="{B0136349-6553-4F0A-BC63-0B404A6F1AC3}" presName="childPlaceholder" presStyleCnt="0"/>
      <dgm:spPr/>
    </dgm:pt>
    <dgm:pt modelId="{EE8492AE-7318-4AA6-9485-9A5265480734}" type="pres">
      <dgm:prSet presAssocID="{B0136349-6553-4F0A-BC63-0B404A6F1AC3}" presName="circle" presStyleCnt="0"/>
      <dgm:spPr/>
    </dgm:pt>
    <dgm:pt modelId="{FC96B51E-70FD-4933-81CF-186A0D6939F4}" type="pres">
      <dgm:prSet presAssocID="{B0136349-6553-4F0A-BC63-0B404A6F1AC3}" presName="quadrant1" presStyleLbl="node1" presStyleIdx="0" presStyleCnt="4">
        <dgm:presLayoutVars>
          <dgm:chMax val="1"/>
          <dgm:bulletEnabled val="1"/>
        </dgm:presLayoutVars>
      </dgm:prSet>
      <dgm:spPr/>
    </dgm:pt>
    <dgm:pt modelId="{254F8121-1ABB-4421-909F-43C11DF0A1E1}" type="pres">
      <dgm:prSet presAssocID="{B0136349-6553-4F0A-BC63-0B404A6F1AC3}" presName="quadrant2" presStyleLbl="node1" presStyleIdx="1" presStyleCnt="4">
        <dgm:presLayoutVars>
          <dgm:chMax val="1"/>
          <dgm:bulletEnabled val="1"/>
        </dgm:presLayoutVars>
      </dgm:prSet>
      <dgm:spPr/>
    </dgm:pt>
    <dgm:pt modelId="{CA0B57B1-BB3A-437A-A9F9-88BDAF0735C2}" type="pres">
      <dgm:prSet presAssocID="{B0136349-6553-4F0A-BC63-0B404A6F1AC3}" presName="quadrant3" presStyleLbl="node1" presStyleIdx="2" presStyleCnt="4">
        <dgm:presLayoutVars>
          <dgm:chMax val="1"/>
          <dgm:bulletEnabled val="1"/>
        </dgm:presLayoutVars>
      </dgm:prSet>
      <dgm:spPr/>
    </dgm:pt>
    <dgm:pt modelId="{A8034631-3C67-4C93-A9EF-6781E740A914}" type="pres">
      <dgm:prSet presAssocID="{B0136349-6553-4F0A-BC63-0B404A6F1AC3}" presName="quadrant4" presStyleLbl="node1" presStyleIdx="3" presStyleCnt="4">
        <dgm:presLayoutVars>
          <dgm:chMax val="1"/>
          <dgm:bulletEnabled val="1"/>
        </dgm:presLayoutVars>
      </dgm:prSet>
      <dgm:spPr/>
    </dgm:pt>
    <dgm:pt modelId="{B2BA7B66-EC31-41AD-A518-96EB0A7EE476}" type="pres">
      <dgm:prSet presAssocID="{B0136349-6553-4F0A-BC63-0B404A6F1AC3}" presName="quadrantPlaceholder" presStyleCnt="0"/>
      <dgm:spPr/>
    </dgm:pt>
    <dgm:pt modelId="{6643B140-AAFF-4123-B194-26EFEC41D05B}" type="pres">
      <dgm:prSet presAssocID="{B0136349-6553-4F0A-BC63-0B404A6F1AC3}" presName="center1" presStyleLbl="fgShp" presStyleIdx="0" presStyleCnt="2"/>
      <dgm:spPr/>
    </dgm:pt>
    <dgm:pt modelId="{6FC85105-9373-447D-B1DD-52321E5F9E8A}" type="pres">
      <dgm:prSet presAssocID="{B0136349-6553-4F0A-BC63-0B404A6F1AC3}" presName="center2" presStyleLbl="fgShp" presStyleIdx="1" presStyleCnt="2"/>
      <dgm:spPr/>
    </dgm:pt>
  </dgm:ptLst>
  <dgm:cxnLst>
    <dgm:cxn modelId="{C4366701-D611-478B-B0FD-EA29FF82372A}" srcId="{32BDCDCB-B891-4ACA-855C-31DA7E6BACBB}" destId="{379C14A2-7014-48BC-A221-FF9ECADA091C}" srcOrd="1" destOrd="0" parTransId="{A4053842-9C80-4E47-835C-F3163DB4B488}" sibTransId="{C11AACF8-F555-4522-95EA-E903FFEC5893}"/>
    <dgm:cxn modelId="{4BB1E001-B5EE-4D08-85D8-731AC41B8711}" type="presOf" srcId="{379C14A2-7014-48BC-A221-FF9ECADA091C}" destId="{EC0850DE-AE92-4ADD-B030-72B7AE097EBD}" srcOrd="0" destOrd="1" presId="urn:microsoft.com/office/officeart/2005/8/layout/cycle4#1"/>
    <dgm:cxn modelId="{71B69202-7368-41AC-9D0A-AE8D0712EBC0}" type="presOf" srcId="{D3F2DFEB-99C7-4492-A566-85FB520B7CD2}" destId="{6702884B-0440-4C17-908E-23E21DE42223}" srcOrd="1" destOrd="2" presId="urn:microsoft.com/office/officeart/2005/8/layout/cycle4#1"/>
    <dgm:cxn modelId="{C1F80903-9409-4FFA-BFCA-F095B4BAF4AB}" type="presOf" srcId="{95D44A26-AECA-4AE2-A9F0-6798CCB3A250}" destId="{892E237F-06CA-4E0F-A9F1-95A962E0B209}" srcOrd="1" destOrd="2" presId="urn:microsoft.com/office/officeart/2005/8/layout/cycle4#1"/>
    <dgm:cxn modelId="{3E7B9F07-C757-4BC2-9F10-E891D1764C67}" srcId="{FDA6E2BE-A649-4CE0-84DD-65869174F1EF}" destId="{01E00EBF-B6E9-4663-B0A8-C9179ED02CE8}" srcOrd="3" destOrd="0" parTransId="{6C37A3B6-80CC-4915-BCCE-1B8DD6528FF7}" sibTransId="{5F4DF0F6-64E6-4EBE-846D-3E7EB46A6F61}"/>
    <dgm:cxn modelId="{6D13F108-B1E7-4951-83B9-43211748977C}" type="presOf" srcId="{01E00EBF-B6E9-4663-B0A8-C9179ED02CE8}" destId="{A892FF1D-C809-433B-8F90-1C4F6F1A5ECD}" srcOrd="0" destOrd="3" presId="urn:microsoft.com/office/officeart/2005/8/layout/cycle4#1"/>
    <dgm:cxn modelId="{A0941F0B-CA2A-4FD4-BE0C-EAC3E2F41470}" type="presOf" srcId="{F2914A6A-2C6A-4F85-88C3-126C796DCEA5}" destId="{D4A98935-31F3-4856-9803-767B8076EC49}" srcOrd="0" destOrd="3" presId="urn:microsoft.com/office/officeart/2005/8/layout/cycle4#1"/>
    <dgm:cxn modelId="{AF08F20C-A131-4947-ABFE-10D1665D21E0}" type="presOf" srcId="{01E00EBF-B6E9-4663-B0A8-C9179ED02CE8}" destId="{9C1D3A2A-7254-434D-A32F-C70227F4621E}" srcOrd="1" destOrd="3" presId="urn:microsoft.com/office/officeart/2005/8/layout/cycle4#1"/>
    <dgm:cxn modelId="{8BD9C519-44B4-40A2-8D8A-C1F03D4BE50D}" srcId="{FDA6E2BE-A649-4CE0-84DD-65869174F1EF}" destId="{1733D723-69E9-4003-A5C8-C83EA32F5AE7}" srcOrd="4" destOrd="0" parTransId="{7393E4FA-69CC-42B3-9683-42901E8F4C00}" sibTransId="{3C91BED8-10C3-4E7C-BB50-3C45B96E3718}"/>
    <dgm:cxn modelId="{B4988A1E-CE96-43DB-A6EE-875B81379693}" srcId="{7DD546A2-AE5F-46D2-89C3-857801577AA1}" destId="{3952CFFE-F856-454B-9FE0-8429EF3BC8CE}" srcOrd="2" destOrd="0" parTransId="{14619909-098F-4B0B-9F83-AF8EE420ACCC}" sibTransId="{BAE3CF50-35E6-471D-AE8B-1433EB42514F}"/>
    <dgm:cxn modelId="{C3DD9920-05E8-49CF-95F2-D105E18E8DB9}" type="presOf" srcId="{C12601A5-45A5-4E65-BDC6-1931A8D8B49C}" destId="{A892FF1D-C809-433B-8F90-1C4F6F1A5ECD}" srcOrd="0" destOrd="1" presId="urn:microsoft.com/office/officeart/2005/8/layout/cycle4#1"/>
    <dgm:cxn modelId="{94FEC820-0CE4-4293-B85F-A42BC590DE66}" srcId="{B0136349-6553-4F0A-BC63-0B404A6F1AC3}" destId="{FDA6E2BE-A649-4CE0-84DD-65869174F1EF}" srcOrd="1" destOrd="0" parTransId="{D09C3D3E-4562-431C-8A14-D31A124C580A}" sibTransId="{DE43AD2B-CC60-4BD6-B7C2-BCE0926AC745}"/>
    <dgm:cxn modelId="{01606225-83C4-4FEA-904F-E3EC0678E5EA}" type="presOf" srcId="{50A28432-0F00-4B3E-8BC9-3DDD31C92AF6}" destId="{D4A98935-31F3-4856-9803-767B8076EC49}" srcOrd="0" destOrd="0" presId="urn:microsoft.com/office/officeart/2005/8/layout/cycle4#1"/>
    <dgm:cxn modelId="{5B029125-657A-4B8C-9D83-0D7756408BB9}" srcId="{FDA6E2BE-A649-4CE0-84DD-65869174F1EF}" destId="{95BCDA88-CD78-43BD-8432-3A2573F7C316}" srcOrd="0" destOrd="0" parTransId="{8390D9E8-C4A9-42C0-AA34-B84C438EB91D}" sibTransId="{09903538-F4C8-45E1-86C7-25E081C1725D}"/>
    <dgm:cxn modelId="{8976402B-7923-4527-9E27-D5B9BECEAF2B}" type="presOf" srcId="{92FEF340-5C3F-4D54-A6B2-DE89B42A7816}" destId="{C0D80D1C-FDC3-457A-88DF-07C7EFB6CD44}" srcOrd="0" destOrd="4" presId="urn:microsoft.com/office/officeart/2005/8/layout/cycle4#1"/>
    <dgm:cxn modelId="{36E9DC2B-C678-446E-9AA9-956190A8544D}" type="presOf" srcId="{92FEF340-5C3F-4D54-A6B2-DE89B42A7816}" destId="{52B5B572-C95D-43A7-A23E-7C1E5F52DAC3}" srcOrd="1" destOrd="4" presId="urn:microsoft.com/office/officeart/2005/8/layout/cycle4#1"/>
    <dgm:cxn modelId="{FAD35E2D-D9CF-4DBF-965B-0E89877BB7E5}" type="presOf" srcId="{7DD546A2-AE5F-46D2-89C3-857801577AA1}" destId="{A8034631-3C67-4C93-A9EF-6781E740A914}" srcOrd="0" destOrd="0" presId="urn:microsoft.com/office/officeart/2005/8/layout/cycle4#1"/>
    <dgm:cxn modelId="{754B2B2F-F2CD-44D5-ACDA-89EE10888B00}" type="presOf" srcId="{95D44A26-AECA-4AE2-A9F0-6798CCB3A250}" destId="{EC0850DE-AE92-4ADD-B030-72B7AE097EBD}" srcOrd="0" destOrd="2" presId="urn:microsoft.com/office/officeart/2005/8/layout/cycle4#1"/>
    <dgm:cxn modelId="{8CF53731-484A-4990-BB15-A55CAEF06ED0}" type="presOf" srcId="{9B111974-991D-4600-9230-FE23C3774F1D}" destId="{C0D80D1C-FDC3-457A-88DF-07C7EFB6CD44}" srcOrd="0" destOrd="3" presId="urn:microsoft.com/office/officeart/2005/8/layout/cycle4#1"/>
    <dgm:cxn modelId="{B0681733-A04F-45DE-8FC8-40DD99CAEE16}" srcId="{7DD546A2-AE5F-46D2-89C3-857801577AA1}" destId="{92FEF340-5C3F-4D54-A6B2-DE89B42A7816}" srcOrd="4" destOrd="0" parTransId="{5A5D0578-B3B0-4A42-960A-255218CFD36F}" sibTransId="{AE5C9CFB-27DA-429D-92BB-47CE2D04445A}"/>
    <dgm:cxn modelId="{8A042562-93C1-4BE9-AC16-B131A64963E3}" type="presOf" srcId="{883127E5-D111-41AC-A29D-AC96D3E762F9}" destId="{D4A98935-31F3-4856-9803-767B8076EC49}" srcOrd="0" destOrd="1" presId="urn:microsoft.com/office/officeart/2005/8/layout/cycle4#1"/>
    <dgm:cxn modelId="{AE88D462-FA56-46FC-A03C-489EDA00D47F}" srcId="{32BDCDCB-B891-4ACA-855C-31DA7E6BACBB}" destId="{6411A82F-4271-4B30-8366-9DAFF899F442}" srcOrd="0" destOrd="0" parTransId="{12314325-7D7F-4D67-A34E-9FAE0C41E869}" sibTransId="{AE324638-9887-4BAA-A1C1-DA2AC517004B}"/>
    <dgm:cxn modelId="{7314A265-2EA2-49F2-98F4-2D78CFE95116}" type="presOf" srcId="{95BCDA88-CD78-43BD-8432-3A2573F7C316}" destId="{A892FF1D-C809-433B-8F90-1C4F6F1A5ECD}" srcOrd="0" destOrd="0" presId="urn:microsoft.com/office/officeart/2005/8/layout/cycle4#1"/>
    <dgm:cxn modelId="{DDF33848-8A24-4869-8A51-0EEC30B0DD08}" srcId="{32BDCDCB-B891-4ACA-855C-31DA7E6BACBB}" destId="{A822D617-2001-4513-B8D9-DCD701AF190C}" srcOrd="3" destOrd="0" parTransId="{A13DED50-5698-422B-A285-4507D798269F}" sibTransId="{061DCC47-11D8-46A1-82EB-04037B33E3EF}"/>
    <dgm:cxn modelId="{137D1B4B-D540-4929-919D-50C3DAF7FC99}" srcId="{54E1DCDD-6903-4BE3-8971-B91C120002B3}" destId="{D3F2DFEB-99C7-4492-A566-85FB520B7CD2}" srcOrd="2" destOrd="0" parTransId="{B68AC5DB-93A2-4AE7-A00C-F6F446C9A530}" sibTransId="{5666B294-E13F-44DF-8F74-45F7D7F9A83D}"/>
    <dgm:cxn modelId="{163A3C6B-D620-46DE-A854-E4965C7F542B}" type="presOf" srcId="{3952CFFE-F856-454B-9FE0-8429EF3BC8CE}" destId="{C0D80D1C-FDC3-457A-88DF-07C7EFB6CD44}" srcOrd="0" destOrd="2" presId="urn:microsoft.com/office/officeart/2005/8/layout/cycle4#1"/>
    <dgm:cxn modelId="{AA0A956B-6463-4F6D-9BEA-85F84B50B7C0}" srcId="{7DD546A2-AE5F-46D2-89C3-857801577AA1}" destId="{9B111974-991D-4600-9230-FE23C3774F1D}" srcOrd="3" destOrd="0" parTransId="{3385C07B-5831-4BD8-84AA-8529DDD4A137}" sibTransId="{9FF16FA5-E0B4-4D1C-912B-211249815AAC}"/>
    <dgm:cxn modelId="{04D6216C-9DBD-48E8-8DC0-0C8904D8C0C8}" srcId="{32BDCDCB-B891-4ACA-855C-31DA7E6BACBB}" destId="{95D44A26-AECA-4AE2-A9F0-6798CCB3A250}" srcOrd="2" destOrd="0" parTransId="{52B79E8E-777E-4327-B8A4-EAA443CFC083}" sibTransId="{0DD93023-252D-4CCA-AB9F-5371DE0412B6}"/>
    <dgm:cxn modelId="{02D2A94D-9C86-427C-A319-E4C7A64A35D0}" type="presOf" srcId="{95BCDA88-CD78-43BD-8432-3A2573F7C316}" destId="{9C1D3A2A-7254-434D-A32F-C70227F4621E}" srcOrd="1" destOrd="0" presId="urn:microsoft.com/office/officeart/2005/8/layout/cycle4#1"/>
    <dgm:cxn modelId="{922E3051-BCE6-4AAB-A229-A26CFB93BABE}" type="presOf" srcId="{883127E5-D111-41AC-A29D-AC96D3E762F9}" destId="{6702884B-0440-4C17-908E-23E21DE42223}" srcOrd="1" destOrd="1" presId="urn:microsoft.com/office/officeart/2005/8/layout/cycle4#1"/>
    <dgm:cxn modelId="{450D1452-56F6-4593-B83E-EF5E34767172}" type="presOf" srcId="{1733D723-69E9-4003-A5C8-C83EA32F5AE7}" destId="{A892FF1D-C809-433B-8F90-1C4F6F1A5ECD}" srcOrd="0" destOrd="4" presId="urn:microsoft.com/office/officeart/2005/8/layout/cycle4#1"/>
    <dgm:cxn modelId="{2FB6D47E-2B9B-41A1-9FD6-8758654B2AD0}" type="presOf" srcId="{6411A82F-4271-4B30-8366-9DAFF899F442}" destId="{892E237F-06CA-4E0F-A9F1-95A962E0B209}" srcOrd="1" destOrd="0" presId="urn:microsoft.com/office/officeart/2005/8/layout/cycle4#1"/>
    <dgm:cxn modelId="{24650D80-D53B-4AE8-A13C-3866824D230B}" srcId="{7DD546A2-AE5F-46D2-89C3-857801577AA1}" destId="{016167A3-4DB8-434C-AB04-4643ABF6F23F}" srcOrd="0" destOrd="0" parTransId="{B22DA0CC-109C-4FB4-A497-A0A4201B3B47}" sibTransId="{67085FBF-9184-436A-8B62-C57466A69C04}"/>
    <dgm:cxn modelId="{98F2E789-3AD0-49DF-99D3-99CA2FA99C2E}" type="presOf" srcId="{379C14A2-7014-48BC-A221-FF9ECADA091C}" destId="{892E237F-06CA-4E0F-A9F1-95A962E0B209}" srcOrd="1" destOrd="1" presId="urn:microsoft.com/office/officeart/2005/8/layout/cycle4#1"/>
    <dgm:cxn modelId="{BBA0AC8C-B24C-4DF5-AEA8-916903D4F5D9}" srcId="{7DD546A2-AE5F-46D2-89C3-857801577AA1}" destId="{86E31E59-8F64-48B7-972E-CF4413852CEF}" srcOrd="1" destOrd="0" parTransId="{88D352DF-0D39-47C5-A294-7142C18DDF55}" sibTransId="{1139EB4C-BD71-4FAD-9487-71C523DF87BF}"/>
    <dgm:cxn modelId="{E249D590-87FD-4689-B65B-6929E1406FDA}" type="presOf" srcId="{016167A3-4DB8-434C-AB04-4643ABF6F23F}" destId="{C0D80D1C-FDC3-457A-88DF-07C7EFB6CD44}" srcOrd="0" destOrd="0" presId="urn:microsoft.com/office/officeart/2005/8/layout/cycle4#1"/>
    <dgm:cxn modelId="{66275594-64CF-4A0E-A7DB-A4DF29713D45}" type="presOf" srcId="{3952CFFE-F856-454B-9FE0-8429EF3BC8CE}" destId="{52B5B572-C95D-43A7-A23E-7C1E5F52DAC3}" srcOrd="1" destOrd="2" presId="urn:microsoft.com/office/officeart/2005/8/layout/cycle4#1"/>
    <dgm:cxn modelId="{23FF3E99-73AA-4B1E-98DC-E21E60FCCD3B}" type="presOf" srcId="{C12601A5-45A5-4E65-BDC6-1931A8D8B49C}" destId="{9C1D3A2A-7254-434D-A32F-C70227F4621E}" srcOrd="1" destOrd="1" presId="urn:microsoft.com/office/officeart/2005/8/layout/cycle4#1"/>
    <dgm:cxn modelId="{DBED179E-2186-4D99-86FC-9D53BBE38D65}" type="presOf" srcId="{D3F2DFEB-99C7-4492-A566-85FB520B7CD2}" destId="{D4A98935-31F3-4856-9803-767B8076EC49}" srcOrd="0" destOrd="2" presId="urn:microsoft.com/office/officeart/2005/8/layout/cycle4#1"/>
    <dgm:cxn modelId="{565DC09F-4E16-4431-89E6-CC0A9CE832CF}" srcId="{B0136349-6553-4F0A-BC63-0B404A6F1AC3}" destId="{32BDCDCB-B891-4ACA-855C-31DA7E6BACBB}" srcOrd="0" destOrd="0" parTransId="{EAA611FB-9438-495E-ACB1-E71F79AA76C6}" sibTransId="{552AF863-E2DC-49C7-AB51-230B810BE30C}"/>
    <dgm:cxn modelId="{E5FC42A2-98C1-4E0C-9BE1-019E0966BF5B}" type="presOf" srcId="{C2D1214F-DC62-42C8-AEA4-0214DC4A196B}" destId="{9C1D3A2A-7254-434D-A32F-C70227F4621E}" srcOrd="1" destOrd="2" presId="urn:microsoft.com/office/officeart/2005/8/layout/cycle4#1"/>
    <dgm:cxn modelId="{26EF7BA6-FDE2-4398-B46A-78D1DFA838D5}" srcId="{54E1DCDD-6903-4BE3-8971-B91C120002B3}" destId="{50A28432-0F00-4B3E-8BC9-3DDD31C92AF6}" srcOrd="0" destOrd="0" parTransId="{116336DB-1C2F-4291-889E-8670912B7048}" sibTransId="{F5ECD437-68F8-4381-B828-CB457D9E75DC}"/>
    <dgm:cxn modelId="{43A8AEA6-E80B-461F-AD30-5C0B07F7F8AC}" srcId="{54E1DCDD-6903-4BE3-8971-B91C120002B3}" destId="{883127E5-D111-41AC-A29D-AC96D3E762F9}" srcOrd="1" destOrd="0" parTransId="{71EAD954-9193-413D-B2F7-16317D45449D}" sibTransId="{AC048CF6-C7E7-492F-9AB0-976E9FF8F88F}"/>
    <dgm:cxn modelId="{09BC3EAB-1214-4283-9278-A5A2C9B063FA}" srcId="{B0136349-6553-4F0A-BC63-0B404A6F1AC3}" destId="{D84FFBAC-3CF3-40D6-A702-85FA6593123B}" srcOrd="4" destOrd="0" parTransId="{A01A805C-6FDA-46BD-84EA-1F9C19468A65}" sibTransId="{D5D59406-54D8-4BE7-A0BF-3CAA3AE06600}"/>
    <dgm:cxn modelId="{7F9E96AC-5A26-45D7-AE14-11EF50A9E5B1}" type="presOf" srcId="{50A28432-0F00-4B3E-8BC9-3DDD31C92AF6}" destId="{6702884B-0440-4C17-908E-23E21DE42223}" srcOrd="1" destOrd="0" presId="urn:microsoft.com/office/officeart/2005/8/layout/cycle4#1"/>
    <dgm:cxn modelId="{D4853AAF-40D8-43B4-8357-089636E24593}" type="presOf" srcId="{86E31E59-8F64-48B7-972E-CF4413852CEF}" destId="{52B5B572-C95D-43A7-A23E-7C1E5F52DAC3}" srcOrd="1" destOrd="1" presId="urn:microsoft.com/office/officeart/2005/8/layout/cycle4#1"/>
    <dgm:cxn modelId="{485516BA-D8BA-494A-8034-1B37080AE767}" type="presOf" srcId="{C2D1214F-DC62-42C8-AEA4-0214DC4A196B}" destId="{A892FF1D-C809-433B-8F90-1C4F6F1A5ECD}" srcOrd="0" destOrd="2" presId="urn:microsoft.com/office/officeart/2005/8/layout/cycle4#1"/>
    <dgm:cxn modelId="{F43E04BC-34A6-4B04-8E4B-B2B86FACD1F7}" type="presOf" srcId="{9B111974-991D-4600-9230-FE23C3774F1D}" destId="{52B5B572-C95D-43A7-A23E-7C1E5F52DAC3}" srcOrd="1" destOrd="3" presId="urn:microsoft.com/office/officeart/2005/8/layout/cycle4#1"/>
    <dgm:cxn modelId="{E7424EC3-E6A0-4290-A5EC-F87B152D93DA}" type="presOf" srcId="{F2914A6A-2C6A-4F85-88C3-126C796DCEA5}" destId="{6702884B-0440-4C17-908E-23E21DE42223}" srcOrd="1" destOrd="3" presId="urn:microsoft.com/office/officeart/2005/8/layout/cycle4#1"/>
    <dgm:cxn modelId="{52314FC7-6EC8-4A90-B280-BA3450205B9B}" type="presOf" srcId="{016167A3-4DB8-434C-AB04-4643ABF6F23F}" destId="{52B5B572-C95D-43A7-A23E-7C1E5F52DAC3}" srcOrd="1" destOrd="0" presId="urn:microsoft.com/office/officeart/2005/8/layout/cycle4#1"/>
    <dgm:cxn modelId="{198D0CD0-DFA1-4ECD-8F64-E6AF93F2AD04}" type="presOf" srcId="{A822D617-2001-4513-B8D9-DCD701AF190C}" destId="{EC0850DE-AE92-4ADD-B030-72B7AE097EBD}" srcOrd="0" destOrd="3" presId="urn:microsoft.com/office/officeart/2005/8/layout/cycle4#1"/>
    <dgm:cxn modelId="{DEB8C1D4-34F4-4E33-9C62-51B506EF0554}" type="presOf" srcId="{B0136349-6553-4F0A-BC63-0B404A6F1AC3}" destId="{B2E76EFD-B8D5-40FA-97C0-E08F3CB3EC18}" srcOrd="0" destOrd="0" presId="urn:microsoft.com/office/officeart/2005/8/layout/cycle4#1"/>
    <dgm:cxn modelId="{414B82D5-A8CF-40B5-8DFE-BE817FEE2956}" srcId="{B0136349-6553-4F0A-BC63-0B404A6F1AC3}" destId="{54E1DCDD-6903-4BE3-8971-B91C120002B3}" srcOrd="2" destOrd="0" parTransId="{2861059F-BD15-48A7-9697-A8388A3529BC}" sibTransId="{3928FBD0-FFF8-4FD1-BED9-D52BE080EAAF}"/>
    <dgm:cxn modelId="{ECF4F7D6-B907-43C9-8682-27A336AA42BF}" type="presOf" srcId="{FDA6E2BE-A649-4CE0-84DD-65869174F1EF}" destId="{254F8121-1ABB-4421-909F-43C11DF0A1E1}" srcOrd="0" destOrd="0" presId="urn:microsoft.com/office/officeart/2005/8/layout/cycle4#1"/>
    <dgm:cxn modelId="{9E354AD8-EA8E-44D5-BA09-FA6EBA58EB25}" srcId="{FDA6E2BE-A649-4CE0-84DD-65869174F1EF}" destId="{C12601A5-45A5-4E65-BDC6-1931A8D8B49C}" srcOrd="1" destOrd="0" parTransId="{A78A8EC2-346E-4431-B018-12B4942330FC}" sibTransId="{C4B2C0F5-7E8B-499E-A552-F647C970DD33}"/>
    <dgm:cxn modelId="{6A1A68DB-53D5-4F9D-807D-6A2C056FF5DA}" type="presOf" srcId="{54E1DCDD-6903-4BE3-8971-B91C120002B3}" destId="{CA0B57B1-BB3A-437A-A9F9-88BDAF0735C2}" srcOrd="0" destOrd="0" presId="urn:microsoft.com/office/officeart/2005/8/layout/cycle4#1"/>
    <dgm:cxn modelId="{A5A17CDC-A88B-4DEA-B2BB-AD6EBC3FD8C5}" srcId="{B0136349-6553-4F0A-BC63-0B404A6F1AC3}" destId="{EA710141-8853-4628-BB57-8DDE5FC0F90A}" srcOrd="5" destOrd="0" parTransId="{428386DC-59EF-4BD8-A73F-E3345CF9D0AA}" sibTransId="{DF423C76-A4B8-4725-8456-A83D1905EB37}"/>
    <dgm:cxn modelId="{AFC1D1DD-7FAD-447E-9A25-60DA6C787707}" srcId="{FDA6E2BE-A649-4CE0-84DD-65869174F1EF}" destId="{C2D1214F-DC62-42C8-AEA4-0214DC4A196B}" srcOrd="2" destOrd="0" parTransId="{EDF20241-B299-4ED9-9F47-D0D2898A9EA0}" sibTransId="{2656E2AC-E2B0-4E10-9897-035988E13845}"/>
    <dgm:cxn modelId="{55FB4DE4-2986-449D-B8C1-A58C7C5BCE64}" type="presOf" srcId="{32BDCDCB-B891-4ACA-855C-31DA7E6BACBB}" destId="{FC96B51E-70FD-4933-81CF-186A0D6939F4}" srcOrd="0" destOrd="0" presId="urn:microsoft.com/office/officeart/2005/8/layout/cycle4#1"/>
    <dgm:cxn modelId="{D75EDFE4-382B-4141-A84D-A16941396E2F}" srcId="{54E1DCDD-6903-4BE3-8971-B91C120002B3}" destId="{F2914A6A-2C6A-4F85-88C3-126C796DCEA5}" srcOrd="3" destOrd="0" parTransId="{2DEFA113-ADD2-4172-AD1F-742DAA82A8DD}" sibTransId="{067D3CDD-F1BA-4EF4-9290-BBC088A00654}"/>
    <dgm:cxn modelId="{AE6B08E5-FB1C-46D0-A7A8-50F65FF5C62E}" srcId="{B0136349-6553-4F0A-BC63-0B404A6F1AC3}" destId="{7DD546A2-AE5F-46D2-89C3-857801577AA1}" srcOrd="3" destOrd="0" parTransId="{ABEF1230-3CA6-40DA-88EE-E45425605119}" sibTransId="{0B1D6B4B-9DDF-4841-AD72-863FB27D7024}"/>
    <dgm:cxn modelId="{C3BEF4E6-54BD-4678-B8F2-60B3BCDCA434}" type="presOf" srcId="{A822D617-2001-4513-B8D9-DCD701AF190C}" destId="{892E237F-06CA-4E0F-A9F1-95A962E0B209}" srcOrd="1" destOrd="3" presId="urn:microsoft.com/office/officeart/2005/8/layout/cycle4#1"/>
    <dgm:cxn modelId="{A9CC10EC-114A-47E1-A0F8-40A0092449B6}" type="presOf" srcId="{1733D723-69E9-4003-A5C8-C83EA32F5AE7}" destId="{9C1D3A2A-7254-434D-A32F-C70227F4621E}" srcOrd="1" destOrd="4" presId="urn:microsoft.com/office/officeart/2005/8/layout/cycle4#1"/>
    <dgm:cxn modelId="{790124F7-66C9-462E-A8ED-52BFC1A22453}" type="presOf" srcId="{6411A82F-4271-4B30-8366-9DAFF899F442}" destId="{EC0850DE-AE92-4ADD-B030-72B7AE097EBD}" srcOrd="0" destOrd="0" presId="urn:microsoft.com/office/officeart/2005/8/layout/cycle4#1"/>
    <dgm:cxn modelId="{D4E458F8-221C-468F-B85A-68EF578D898D}" type="presOf" srcId="{86E31E59-8F64-48B7-972E-CF4413852CEF}" destId="{C0D80D1C-FDC3-457A-88DF-07C7EFB6CD44}" srcOrd="0" destOrd="1" presId="urn:microsoft.com/office/officeart/2005/8/layout/cycle4#1"/>
    <dgm:cxn modelId="{3477F0F1-B4E1-4931-89B6-0517A92357DA}" type="presParOf" srcId="{B2E76EFD-B8D5-40FA-97C0-E08F3CB3EC18}" destId="{DD884FD8-5ED0-411A-ADF7-7DF6B7900F63}" srcOrd="0" destOrd="0" presId="urn:microsoft.com/office/officeart/2005/8/layout/cycle4#1"/>
    <dgm:cxn modelId="{A6E502A6-AE62-453E-B2BB-31F143C1A716}" type="presParOf" srcId="{DD884FD8-5ED0-411A-ADF7-7DF6B7900F63}" destId="{8FFEAB2D-60A6-4B41-A9B3-F2AD1D2389EE}" srcOrd="0" destOrd="0" presId="urn:microsoft.com/office/officeart/2005/8/layout/cycle4#1"/>
    <dgm:cxn modelId="{AD10B965-C299-4051-80E4-75AB485E1E69}" type="presParOf" srcId="{8FFEAB2D-60A6-4B41-A9B3-F2AD1D2389EE}" destId="{EC0850DE-AE92-4ADD-B030-72B7AE097EBD}" srcOrd="0" destOrd="0" presId="urn:microsoft.com/office/officeart/2005/8/layout/cycle4#1"/>
    <dgm:cxn modelId="{7208E571-1875-4FF2-A7BE-0182A298790C}" type="presParOf" srcId="{8FFEAB2D-60A6-4B41-A9B3-F2AD1D2389EE}" destId="{892E237F-06CA-4E0F-A9F1-95A962E0B209}" srcOrd="1" destOrd="0" presId="urn:microsoft.com/office/officeart/2005/8/layout/cycle4#1"/>
    <dgm:cxn modelId="{2059EC9D-D99C-49DA-A4E3-90B296DA93E6}" type="presParOf" srcId="{DD884FD8-5ED0-411A-ADF7-7DF6B7900F63}" destId="{ECD05221-4BBC-41ED-A5D8-B6951A3983D0}" srcOrd="1" destOrd="0" presId="urn:microsoft.com/office/officeart/2005/8/layout/cycle4#1"/>
    <dgm:cxn modelId="{7E643E95-3169-4D12-B3BC-BBEF91F33923}" type="presParOf" srcId="{ECD05221-4BBC-41ED-A5D8-B6951A3983D0}" destId="{A892FF1D-C809-433B-8F90-1C4F6F1A5ECD}" srcOrd="0" destOrd="0" presId="urn:microsoft.com/office/officeart/2005/8/layout/cycle4#1"/>
    <dgm:cxn modelId="{7F810B79-0F73-4F0F-BF57-2B425A21D675}" type="presParOf" srcId="{ECD05221-4BBC-41ED-A5D8-B6951A3983D0}" destId="{9C1D3A2A-7254-434D-A32F-C70227F4621E}" srcOrd="1" destOrd="0" presId="urn:microsoft.com/office/officeart/2005/8/layout/cycle4#1"/>
    <dgm:cxn modelId="{C8F55853-13BE-4F9C-A53F-85698A659D99}" type="presParOf" srcId="{DD884FD8-5ED0-411A-ADF7-7DF6B7900F63}" destId="{DF416930-A196-43C8-AAB6-6FCE093F80F3}" srcOrd="2" destOrd="0" presId="urn:microsoft.com/office/officeart/2005/8/layout/cycle4#1"/>
    <dgm:cxn modelId="{59E0C4E2-AB06-4BEA-A590-FA3DB557E33A}" type="presParOf" srcId="{DF416930-A196-43C8-AAB6-6FCE093F80F3}" destId="{D4A98935-31F3-4856-9803-767B8076EC49}" srcOrd="0" destOrd="0" presId="urn:microsoft.com/office/officeart/2005/8/layout/cycle4#1"/>
    <dgm:cxn modelId="{61A659FA-9034-4178-9663-C158F0ECDF9F}" type="presParOf" srcId="{DF416930-A196-43C8-AAB6-6FCE093F80F3}" destId="{6702884B-0440-4C17-908E-23E21DE42223}" srcOrd="1" destOrd="0" presId="urn:microsoft.com/office/officeart/2005/8/layout/cycle4#1"/>
    <dgm:cxn modelId="{F3AA3A6B-C2E0-42B4-B3BD-CB355E7D45FF}" type="presParOf" srcId="{DD884FD8-5ED0-411A-ADF7-7DF6B7900F63}" destId="{25CDF413-AF09-4E02-BB1E-F39B276E5D76}" srcOrd="3" destOrd="0" presId="urn:microsoft.com/office/officeart/2005/8/layout/cycle4#1"/>
    <dgm:cxn modelId="{C4C28E48-3101-4D60-8E2B-F4948B14DB3E}" type="presParOf" srcId="{25CDF413-AF09-4E02-BB1E-F39B276E5D76}" destId="{C0D80D1C-FDC3-457A-88DF-07C7EFB6CD44}" srcOrd="0" destOrd="0" presId="urn:microsoft.com/office/officeart/2005/8/layout/cycle4#1"/>
    <dgm:cxn modelId="{3AA21C58-907E-4212-8106-8B85E47D82F2}" type="presParOf" srcId="{25CDF413-AF09-4E02-BB1E-F39B276E5D76}" destId="{52B5B572-C95D-43A7-A23E-7C1E5F52DAC3}" srcOrd="1" destOrd="0" presId="urn:microsoft.com/office/officeart/2005/8/layout/cycle4#1"/>
    <dgm:cxn modelId="{831F7772-16C1-4451-BE0C-7BEA2A96FFF2}" type="presParOf" srcId="{DD884FD8-5ED0-411A-ADF7-7DF6B7900F63}" destId="{CB93C183-9BDB-4DF9-B895-A35090D4EB6F}" srcOrd="4" destOrd="0" presId="urn:microsoft.com/office/officeart/2005/8/layout/cycle4#1"/>
    <dgm:cxn modelId="{73A29D63-164C-4001-B8C2-B41CD71ACCBC}" type="presParOf" srcId="{B2E76EFD-B8D5-40FA-97C0-E08F3CB3EC18}" destId="{EE8492AE-7318-4AA6-9485-9A5265480734}" srcOrd="1" destOrd="0" presId="urn:microsoft.com/office/officeart/2005/8/layout/cycle4#1"/>
    <dgm:cxn modelId="{4E23A5AA-B2F0-4B65-A9B5-A59FDD5BAC3D}" type="presParOf" srcId="{EE8492AE-7318-4AA6-9485-9A5265480734}" destId="{FC96B51E-70FD-4933-81CF-186A0D6939F4}" srcOrd="0" destOrd="0" presId="urn:microsoft.com/office/officeart/2005/8/layout/cycle4#1"/>
    <dgm:cxn modelId="{09E7B6D5-4DD8-410D-9803-890DE96292FE}" type="presParOf" srcId="{EE8492AE-7318-4AA6-9485-9A5265480734}" destId="{254F8121-1ABB-4421-909F-43C11DF0A1E1}" srcOrd="1" destOrd="0" presId="urn:microsoft.com/office/officeart/2005/8/layout/cycle4#1"/>
    <dgm:cxn modelId="{DD73D95C-6F44-49F4-9A13-E9EB849B1362}" type="presParOf" srcId="{EE8492AE-7318-4AA6-9485-9A5265480734}" destId="{CA0B57B1-BB3A-437A-A9F9-88BDAF0735C2}" srcOrd="2" destOrd="0" presId="urn:microsoft.com/office/officeart/2005/8/layout/cycle4#1"/>
    <dgm:cxn modelId="{021D968C-E325-45A3-B954-326F4668A734}" type="presParOf" srcId="{EE8492AE-7318-4AA6-9485-9A5265480734}" destId="{A8034631-3C67-4C93-A9EF-6781E740A914}" srcOrd="3" destOrd="0" presId="urn:microsoft.com/office/officeart/2005/8/layout/cycle4#1"/>
    <dgm:cxn modelId="{6CCBBE7C-43D7-425F-937C-AE58DFFE7E4E}" type="presParOf" srcId="{EE8492AE-7318-4AA6-9485-9A5265480734}" destId="{B2BA7B66-EC31-41AD-A518-96EB0A7EE476}" srcOrd="4" destOrd="0" presId="urn:microsoft.com/office/officeart/2005/8/layout/cycle4#1"/>
    <dgm:cxn modelId="{48FA61A3-8B93-479F-B6CD-3AD87BB894BE}" type="presParOf" srcId="{B2E76EFD-B8D5-40FA-97C0-E08F3CB3EC18}" destId="{6643B140-AAFF-4123-B194-26EFEC41D05B}" srcOrd="2" destOrd="0" presId="urn:microsoft.com/office/officeart/2005/8/layout/cycle4#1"/>
    <dgm:cxn modelId="{1557F48E-4A52-4969-8E8A-D9D6328AF9E0}" type="presParOf" srcId="{B2E76EFD-B8D5-40FA-97C0-E08F3CB3EC18}" destId="{6FC85105-9373-447D-B1DD-52321E5F9E8A}" srcOrd="3" destOrd="0" presId="urn:microsoft.com/office/officeart/2005/8/layout/cycle4#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501124" cy="4786347"/>
        <a:chOff x="0" y="0"/>
        <a:chExt cx="8501124" cy="4786347"/>
      </a:xfrm>
    </dsp:grpSpPr>
    <dsp:sp modelId="{0606D3FE-8304-49B6-B833-2C4CBB9EC703}">
      <dsp:nvSpPr>
        <dsp:cNvPr id="5" name="空心弧 4"/>
        <dsp:cNvSpPr/>
      </dsp:nvSpPr>
      <dsp:spPr bwMode="white">
        <a:xfrm>
          <a:off x="2308866" y="451478"/>
          <a:ext cx="3883391" cy="3883391"/>
        </a:xfrm>
        <a:prstGeom prst="blockArc">
          <a:avLst>
            <a:gd name="adj1" fmla="val 16199999"/>
            <a:gd name="adj2" fmla="val 0"/>
            <a:gd name="adj3" fmla="val 3962"/>
          </a:avLst>
        </a:prstGeom>
        <a:sp3d z="-70000" extrusionH="63500" prstMaterial="matte">
          <a:bevelT w="25400" h="6350" prst="relaxedInset"/>
          <a:contourClr>
            <a:schemeClr val="bg1"/>
          </a:contourClr>
        </a:sp3d>
      </dsp:spPr>
      <dsp:style>
        <a:lnRef idx="0">
          <a:schemeClr val="lt1">
            <a:hueOff val="0"/>
            <a:satOff val="0"/>
            <a:lumOff val="0"/>
            <a:alpha val="100000"/>
          </a:schemeClr>
        </a:lnRef>
        <a:fillRef idx="1">
          <a:schemeClr val="accent2"/>
        </a:fillRef>
        <a:effectRef idx="2">
          <a:scrgbClr r="0" g="0" b="0"/>
        </a:effectRef>
        <a:fontRef idx="minor">
          <a:schemeClr val="lt1"/>
        </a:fontRef>
      </dsp:style>
      <dsp:txXfrm>
        <a:off x="2308866" y="451478"/>
        <a:ext cx="3883391" cy="3883391"/>
      </dsp:txXfrm>
    </dsp:sp>
    <dsp:sp modelId="{311705B8-2187-4B35-A347-F551EC5253AE}">
      <dsp:nvSpPr>
        <dsp:cNvPr id="7" name="空心弧 6"/>
        <dsp:cNvSpPr/>
      </dsp:nvSpPr>
      <dsp:spPr bwMode="white">
        <a:xfrm>
          <a:off x="2291896" y="531204"/>
          <a:ext cx="3883391" cy="3883391"/>
        </a:xfrm>
        <a:prstGeom prst="blockArc">
          <a:avLst>
            <a:gd name="adj1" fmla="val 0"/>
            <a:gd name="adj2" fmla="val 5400000"/>
            <a:gd name="adj3" fmla="val 3962"/>
          </a:avLst>
        </a:prstGeom>
        <a:sp3d z="-70000" extrusionH="63500" prstMaterial="matte">
          <a:bevelT w="25400" h="6350" prst="relaxedInset"/>
          <a:contourClr>
            <a:schemeClr val="bg1"/>
          </a:contourClr>
        </a:sp3d>
      </dsp:spPr>
      <dsp:style>
        <a:lnRef idx="0">
          <a:schemeClr val="lt1">
            <a:hueOff val="0"/>
            <a:satOff val="0"/>
            <a:lumOff val="0"/>
            <a:alpha val="100000"/>
          </a:schemeClr>
        </a:lnRef>
        <a:fillRef idx="1">
          <a:schemeClr val="accent3"/>
        </a:fillRef>
        <a:effectRef idx="2">
          <a:scrgbClr r="0" g="0" b="0"/>
        </a:effectRef>
        <a:fontRef idx="minor">
          <a:schemeClr val="lt1"/>
        </a:fontRef>
      </dsp:style>
      <dsp:txXfrm>
        <a:off x="2291896" y="531204"/>
        <a:ext cx="3883391" cy="3883391"/>
      </dsp:txXfrm>
    </dsp:sp>
    <dsp:sp modelId="{6C6DE0B6-0D1C-4504-A1A2-285D885C7342}">
      <dsp:nvSpPr>
        <dsp:cNvPr id="9" name="空心弧 8"/>
        <dsp:cNvSpPr/>
      </dsp:nvSpPr>
      <dsp:spPr bwMode="white">
        <a:xfrm>
          <a:off x="2286304" y="368536"/>
          <a:ext cx="3883391" cy="3883391"/>
        </a:xfrm>
        <a:prstGeom prst="blockArc">
          <a:avLst>
            <a:gd name="adj1" fmla="val 5400000"/>
            <a:gd name="adj2" fmla="val 10800000"/>
            <a:gd name="adj3" fmla="val 3962"/>
          </a:avLst>
        </a:prstGeom>
        <a:sp3d z="-70000" extrusionH="63500" prstMaterial="matte">
          <a:bevelT w="25400" h="6350" prst="relaxedInset"/>
          <a:contourClr>
            <a:schemeClr val="bg1"/>
          </a:contourClr>
        </a:sp3d>
      </dsp:spPr>
      <dsp:style>
        <a:lnRef idx="0">
          <a:schemeClr val="lt1">
            <a:hueOff val="0"/>
            <a:satOff val="0"/>
            <a:lumOff val="0"/>
            <a:alpha val="100000"/>
          </a:schemeClr>
        </a:lnRef>
        <a:fillRef idx="1">
          <a:schemeClr val="accent4"/>
        </a:fillRef>
        <a:effectRef idx="2">
          <a:scrgbClr r="0" g="0" b="0"/>
        </a:effectRef>
        <a:fontRef idx="minor">
          <a:schemeClr val="lt1"/>
        </a:fontRef>
      </dsp:style>
      <dsp:txXfrm>
        <a:off x="2286304" y="368536"/>
        <a:ext cx="3883391" cy="3883391"/>
      </dsp:txXfrm>
    </dsp:sp>
    <dsp:sp modelId="{BA2FBBF8-FCB8-4F5D-8C7F-211DE2A513BF}">
      <dsp:nvSpPr>
        <dsp:cNvPr id="11" name="空心弧 10"/>
        <dsp:cNvSpPr/>
      </dsp:nvSpPr>
      <dsp:spPr bwMode="white">
        <a:xfrm>
          <a:off x="2308866" y="451478"/>
          <a:ext cx="3883391" cy="3883391"/>
        </a:xfrm>
        <a:prstGeom prst="blockArc">
          <a:avLst>
            <a:gd name="adj1" fmla="val 10800000"/>
            <a:gd name="adj2" fmla="val 16199999"/>
            <a:gd name="adj3" fmla="val 3962"/>
          </a:avLst>
        </a:prstGeom>
        <a:sp3d z="-70000" extrusionH="63500" prstMaterial="matte">
          <a:bevelT w="25400" h="6350" prst="relaxedInset"/>
          <a:contourClr>
            <a:schemeClr val="bg1"/>
          </a:contourClr>
        </a:sp3d>
      </dsp:spPr>
      <dsp:style>
        <a:lnRef idx="0">
          <a:schemeClr val="lt1">
            <a:hueOff val="0"/>
            <a:satOff val="0"/>
            <a:lumOff val="0"/>
            <a:alpha val="100000"/>
          </a:schemeClr>
        </a:lnRef>
        <a:fillRef idx="1">
          <a:schemeClr val="accent5"/>
        </a:fillRef>
        <a:effectRef idx="2">
          <a:scrgbClr r="0" g="0" b="0"/>
        </a:effectRef>
        <a:fontRef idx="minor">
          <a:schemeClr val="lt1"/>
        </a:fontRef>
      </dsp:style>
      <dsp:txXfrm>
        <a:off x="2308866" y="451478"/>
        <a:ext cx="3883391" cy="3883391"/>
      </dsp:txXfrm>
    </dsp:sp>
    <dsp:sp modelId="{CB9D632E-81CE-4EBA-AA9D-0CE0BC42DE0B}">
      <dsp:nvSpPr>
        <dsp:cNvPr id="3" name="椭圆 2"/>
        <dsp:cNvSpPr/>
      </dsp:nvSpPr>
      <dsp:spPr bwMode="white">
        <a:xfrm>
          <a:off x="3401919" y="1544530"/>
          <a:ext cx="1697286" cy="1697286"/>
        </a:xfrm>
        <a:prstGeom prst="ellipse">
          <a:avLst/>
        </a:prstGeom>
        <a:sp3d prstMaterial="plastic">
          <a:bevelT w="127000" h="25400" prst="relaxedInset"/>
        </a:sp3d>
      </dsp:spPr>
      <dsp:style>
        <a:lnRef idx="0">
          <a:schemeClr val="lt1"/>
        </a:lnRef>
        <a:fillRef idx="3">
          <a:schemeClr val="accent1"/>
        </a:fillRef>
        <a:effectRef idx="2">
          <a:scrgbClr r="0" g="0" b="0"/>
        </a:effectRef>
        <a:fontRef idx="minor">
          <a:schemeClr val="lt1"/>
        </a:fontRef>
      </dsp:style>
      <dsp:txBody>
        <a:bodyPr lIns="36830" tIns="36830" rIns="36830" bIns="36830" anchor="ctr"/>
        <a:lstStyle>
          <a:lvl1pPr algn="ctr">
            <a:defRPr sz="2900"/>
          </a:lvl1pPr>
          <a:lvl2pPr marL="228600" indent="-228600" algn="ctr">
            <a:defRPr sz="2200"/>
          </a:lvl2pPr>
          <a:lvl3pPr marL="457200" indent="-228600" algn="ctr">
            <a:defRPr sz="2200"/>
          </a:lvl3pPr>
          <a:lvl4pPr marL="685800" indent="-228600" algn="ctr">
            <a:defRPr sz="2200"/>
          </a:lvl4pPr>
          <a:lvl5pPr marL="914400" indent="-228600" algn="ctr">
            <a:defRPr sz="2200"/>
          </a:lvl5pPr>
          <a:lvl6pPr marL="1143000" indent="-228600" algn="ctr">
            <a:defRPr sz="2200"/>
          </a:lvl6pPr>
          <a:lvl7pPr marL="1371600" indent="-228600" algn="ctr">
            <a:defRPr sz="2200"/>
          </a:lvl7pPr>
          <a:lvl8pPr marL="1600200" indent="-228600" algn="ctr">
            <a:defRPr sz="2200"/>
          </a:lvl8pPr>
          <a:lvl9pPr marL="1828800" indent="-228600" algn="ctr">
            <a:defRPr sz="2200"/>
          </a:lvl9pPr>
        </a:lstStyle>
        <a:p>
          <a:pPr lvl="0">
            <a:lnSpc>
              <a:spcPct val="100000"/>
            </a:lnSpc>
            <a:spcBef>
              <a:spcPct val="0"/>
            </a:spcBef>
            <a:spcAft>
              <a:spcPct val="35000"/>
            </a:spcAft>
          </a:pPr>
          <a:r>
            <a:rPr lang="zh-CN" altLang="en-US" b="1" dirty="0">
              <a:solidFill>
                <a:srgbClr val="FF0000"/>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物理核心素养</a:t>
          </a:r>
        </a:p>
      </dsp:txBody>
      <dsp:txXfrm>
        <a:off x="3401919" y="1544530"/>
        <a:ext cx="1697286" cy="1697286"/>
      </dsp:txXfrm>
    </dsp:sp>
    <dsp:sp modelId="{33091D98-4056-49F6-90CD-1301D4C1C202}">
      <dsp:nvSpPr>
        <dsp:cNvPr id="4" name="椭圆 3"/>
        <dsp:cNvSpPr/>
      </dsp:nvSpPr>
      <dsp:spPr bwMode="white">
        <a:xfrm>
          <a:off x="3656512" y="0"/>
          <a:ext cx="1188100" cy="1188100"/>
        </a:xfrm>
        <a:prstGeom prst="ellipse">
          <a:avLst/>
        </a:prstGeom>
        <a:sp3d prstMaterial="plastic">
          <a:bevelT w="127000" h="25400" prst="relaxedInset"/>
        </a:sp3d>
      </dsp:spPr>
      <dsp:style>
        <a:lnRef idx="0">
          <a:schemeClr val="lt1"/>
        </a:lnRef>
        <a:fillRef idx="3">
          <a:schemeClr val="accent2"/>
        </a:fillRef>
        <a:effectRef idx="2">
          <a:scrgbClr r="0" g="0" b="0"/>
        </a:effectRef>
        <a:fontRef idx="minor">
          <a:schemeClr val="lt1"/>
        </a:fontRef>
      </dsp:style>
      <dsp:txBody>
        <a:bodyPr lIns="30480" tIns="30480" rIns="30480" bIns="30480" anchor="ctr"/>
        <a:lstStyle>
          <a:lvl1pPr algn="ctr">
            <a:defRPr sz="2700"/>
          </a:lvl1pPr>
          <a:lvl2pPr marL="228600" indent="-228600" algn="ctr">
            <a:defRPr sz="2100"/>
          </a:lvl2pPr>
          <a:lvl3pPr marL="457200" indent="-228600" algn="ctr">
            <a:defRPr sz="2100"/>
          </a:lvl3pPr>
          <a:lvl4pPr marL="685800" indent="-228600" algn="ctr">
            <a:defRPr sz="2100"/>
          </a:lvl4pPr>
          <a:lvl5pPr marL="914400" indent="-228600" algn="ctr">
            <a:defRPr sz="2100"/>
          </a:lvl5pPr>
          <a:lvl6pPr marL="1143000" indent="-228600" algn="ctr">
            <a:defRPr sz="2100"/>
          </a:lvl6pPr>
          <a:lvl7pPr marL="1371600" indent="-228600" algn="ctr">
            <a:defRPr sz="2100"/>
          </a:lvl7pPr>
          <a:lvl8pPr marL="1600200" indent="-228600" algn="ctr">
            <a:defRPr sz="2100"/>
          </a:lvl8pPr>
          <a:lvl9pPr marL="1828800" indent="-228600" algn="ctr">
            <a:defRPr sz="2100"/>
          </a:lvl9pPr>
        </a:lstStyle>
        <a:p>
          <a:pPr lvl="0">
            <a:lnSpc>
              <a:spcPct val="80000"/>
            </a:lnSpc>
            <a:spcBef>
              <a:spcPct val="0"/>
            </a:spcBef>
            <a:spcAft>
              <a:spcPts val="0"/>
            </a:spcAft>
          </a:pPr>
          <a:r>
            <a:rPr lang="zh-CN" altLang="en-US" sz="2400" b="1" dirty="0">
              <a:solidFill>
                <a:srgbClr val="FF0000"/>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物理</a:t>
          </a:r>
          <a:endParaRPr lang="en-US" altLang="zh-CN" sz="2400" b="1" dirty="0">
            <a:solidFill>
              <a:srgbClr val="FF0000"/>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a:p>
          <a:pPr lvl="0">
            <a:lnSpc>
              <a:spcPct val="80000"/>
            </a:lnSpc>
            <a:spcBef>
              <a:spcPct val="0"/>
            </a:spcBef>
            <a:spcAft>
              <a:spcPts val="0"/>
            </a:spcAft>
          </a:pPr>
          <a:r>
            <a:rPr lang="zh-CN" altLang="en-US" sz="2400" b="1" dirty="0">
              <a:solidFill>
                <a:srgbClr val="FF0000"/>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观念</a:t>
          </a:r>
        </a:p>
      </dsp:txBody>
      <dsp:txXfrm>
        <a:off x="3656512" y="0"/>
        <a:ext cx="1188100" cy="1188100"/>
      </dsp:txXfrm>
    </dsp:sp>
    <dsp:sp modelId="{FC0D2735-E5E5-4FE8-A12B-8BDE3A525FAE}">
      <dsp:nvSpPr>
        <dsp:cNvPr id="6" name="椭圆 5"/>
        <dsp:cNvSpPr/>
      </dsp:nvSpPr>
      <dsp:spPr bwMode="white">
        <a:xfrm>
          <a:off x="5455635" y="1799123"/>
          <a:ext cx="1188100" cy="1188100"/>
        </a:xfrm>
        <a:prstGeom prst="ellipse">
          <a:avLst/>
        </a:prstGeom>
        <a:sp3d prstMaterial="plastic">
          <a:bevelT w="127000" h="25400" prst="relaxedInset"/>
        </a:sp3d>
      </dsp:spPr>
      <dsp:style>
        <a:lnRef idx="0">
          <a:schemeClr val="lt1"/>
        </a:lnRef>
        <a:fillRef idx="3">
          <a:schemeClr val="accent3"/>
        </a:fillRef>
        <a:effectRef idx="2">
          <a:scrgbClr r="0" g="0" b="0"/>
        </a:effectRef>
        <a:fontRef idx="minor">
          <a:schemeClr val="lt1"/>
        </a:fontRef>
      </dsp:style>
      <dsp:txBody>
        <a:bodyPr lIns="30480" tIns="30480" rIns="30480" bIns="30480" anchor="ctr"/>
        <a:lstStyle>
          <a:lvl1pPr algn="ctr">
            <a:defRPr sz="2700"/>
          </a:lvl1pPr>
          <a:lvl2pPr marL="228600" indent="-228600" algn="ctr">
            <a:defRPr sz="2100"/>
          </a:lvl2pPr>
          <a:lvl3pPr marL="457200" indent="-228600" algn="ctr">
            <a:defRPr sz="2100"/>
          </a:lvl3pPr>
          <a:lvl4pPr marL="685800" indent="-228600" algn="ctr">
            <a:defRPr sz="2100"/>
          </a:lvl4pPr>
          <a:lvl5pPr marL="914400" indent="-228600" algn="ctr">
            <a:defRPr sz="2100"/>
          </a:lvl5pPr>
          <a:lvl6pPr marL="1143000" indent="-228600" algn="ctr">
            <a:defRPr sz="2100"/>
          </a:lvl6pPr>
          <a:lvl7pPr marL="1371600" indent="-228600" algn="ctr">
            <a:defRPr sz="2100"/>
          </a:lvl7pPr>
          <a:lvl8pPr marL="1600200" indent="-228600" algn="ctr">
            <a:defRPr sz="2100"/>
          </a:lvl8pPr>
          <a:lvl9pPr marL="1828800" indent="-228600" algn="ctr">
            <a:defRPr sz="2100"/>
          </a:lvl9pPr>
        </a:lstStyle>
        <a:p>
          <a:pPr lvl="0">
            <a:lnSpc>
              <a:spcPct val="100000"/>
            </a:lnSpc>
            <a:spcBef>
              <a:spcPct val="0"/>
            </a:spcBef>
            <a:spcAft>
              <a:spcPct val="35000"/>
            </a:spcAft>
          </a:pPr>
          <a:r>
            <a:rPr lang="zh-CN" altLang="en-US" sz="2400" b="1" dirty="0">
              <a:solidFill>
                <a:srgbClr val="FF0000"/>
              </a:solidFill>
              <a:latin typeface="黑体" panose="02010609060101010101" pitchFamily="49" charset="-122"/>
              <a:ea typeface="黑体" panose="02010609060101010101" pitchFamily="49" charset="-122"/>
            </a:rPr>
            <a:t>科学探究</a:t>
          </a:r>
        </a:p>
      </dsp:txBody>
      <dsp:txXfrm>
        <a:off x="5455635" y="1799123"/>
        <a:ext cx="1188100" cy="1188100"/>
      </dsp:txXfrm>
    </dsp:sp>
    <dsp:sp modelId="{9F462339-7641-4BD2-9BD7-1860322E679A}">
      <dsp:nvSpPr>
        <dsp:cNvPr id="8" name="椭圆 7"/>
        <dsp:cNvSpPr/>
      </dsp:nvSpPr>
      <dsp:spPr bwMode="white">
        <a:xfrm>
          <a:off x="3656512" y="3598247"/>
          <a:ext cx="1188100" cy="1188100"/>
        </a:xfrm>
        <a:prstGeom prst="ellipse">
          <a:avLst/>
        </a:prstGeom>
        <a:sp3d prstMaterial="plastic">
          <a:bevelT w="127000" h="25400" prst="relaxedInset"/>
        </a:sp3d>
      </dsp:spPr>
      <dsp:style>
        <a:lnRef idx="0">
          <a:schemeClr val="lt1"/>
        </a:lnRef>
        <a:fillRef idx="3">
          <a:schemeClr val="accent4"/>
        </a:fillRef>
        <a:effectRef idx="2">
          <a:scrgbClr r="0" g="0" b="0"/>
        </a:effectRef>
        <a:fontRef idx="minor">
          <a:schemeClr val="lt1"/>
        </a:fontRef>
      </dsp:style>
      <dsp:txBody>
        <a:bodyPr lIns="22860" tIns="22860" rIns="22860" bIns="22860" anchor="ctr"/>
        <a:lstStyle>
          <a:lvl1pPr algn="ctr">
            <a:defRPr sz="2700"/>
          </a:lvl1pPr>
          <a:lvl2pPr marL="228600" indent="-228600" algn="ctr">
            <a:defRPr sz="2100"/>
          </a:lvl2pPr>
          <a:lvl3pPr marL="457200" indent="-228600" algn="ctr">
            <a:defRPr sz="2100"/>
          </a:lvl3pPr>
          <a:lvl4pPr marL="685800" indent="-228600" algn="ctr">
            <a:defRPr sz="2100"/>
          </a:lvl4pPr>
          <a:lvl5pPr marL="914400" indent="-228600" algn="ctr">
            <a:defRPr sz="2100"/>
          </a:lvl5pPr>
          <a:lvl6pPr marL="1143000" indent="-228600" algn="ctr">
            <a:defRPr sz="2100"/>
          </a:lvl6pPr>
          <a:lvl7pPr marL="1371600" indent="-228600" algn="ctr">
            <a:defRPr sz="2100"/>
          </a:lvl7pPr>
          <a:lvl8pPr marL="1600200" indent="-228600" algn="ctr">
            <a:defRPr sz="2100"/>
          </a:lvl8pPr>
          <a:lvl9pPr marL="1828800" indent="-228600" algn="ctr">
            <a:defRPr sz="2100"/>
          </a:lvl9pPr>
        </a:lstStyle>
        <a:p>
          <a:pPr lvl="0">
            <a:lnSpc>
              <a:spcPct val="80000"/>
            </a:lnSpc>
            <a:spcBef>
              <a:spcPct val="0"/>
            </a:spcBef>
            <a:spcAft>
              <a:spcPts val="0"/>
            </a:spcAft>
          </a:pPr>
          <a:r>
            <a:rPr lang="zh-CN" altLang="en-US" sz="1800" b="1" dirty="0">
              <a:solidFill>
                <a:srgbClr val="FF0000"/>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科学态度与责任</a:t>
          </a:r>
        </a:p>
      </dsp:txBody>
      <dsp:txXfrm>
        <a:off x="3656512" y="3598247"/>
        <a:ext cx="1188100" cy="1188100"/>
      </dsp:txXfrm>
    </dsp:sp>
    <dsp:sp modelId="{FC7E1CFD-8615-4987-BC77-4A12EDD8E283}">
      <dsp:nvSpPr>
        <dsp:cNvPr id="10" name="椭圆 9"/>
        <dsp:cNvSpPr/>
      </dsp:nvSpPr>
      <dsp:spPr bwMode="white">
        <a:xfrm>
          <a:off x="1857388" y="1799123"/>
          <a:ext cx="1188100" cy="1188100"/>
        </a:xfrm>
        <a:prstGeom prst="ellipse">
          <a:avLst/>
        </a:prstGeom>
        <a:sp3d prstMaterial="plastic">
          <a:bevelT w="127000" h="25400" prst="relaxedInset"/>
        </a:sp3d>
      </dsp:spPr>
      <dsp:style>
        <a:lnRef idx="0">
          <a:schemeClr val="lt1"/>
        </a:lnRef>
        <a:fillRef idx="3">
          <a:schemeClr val="accent5"/>
        </a:fillRef>
        <a:effectRef idx="2">
          <a:scrgbClr r="0" g="0" b="0"/>
        </a:effectRef>
        <a:fontRef idx="minor">
          <a:schemeClr val="lt1"/>
        </a:fontRef>
      </dsp:style>
      <dsp:txBody>
        <a:bodyPr lIns="30480" tIns="30480" rIns="30480" bIns="30480" anchor="ctr"/>
        <a:lstStyle>
          <a:lvl1pPr algn="ctr">
            <a:defRPr sz="2700"/>
          </a:lvl1pPr>
          <a:lvl2pPr marL="228600" indent="-228600" algn="ctr">
            <a:defRPr sz="2100"/>
          </a:lvl2pPr>
          <a:lvl3pPr marL="457200" indent="-228600" algn="ctr">
            <a:defRPr sz="2100"/>
          </a:lvl3pPr>
          <a:lvl4pPr marL="685800" indent="-228600" algn="ctr">
            <a:defRPr sz="2100"/>
          </a:lvl4pPr>
          <a:lvl5pPr marL="914400" indent="-228600" algn="ctr">
            <a:defRPr sz="2100"/>
          </a:lvl5pPr>
          <a:lvl6pPr marL="1143000" indent="-228600" algn="ctr">
            <a:defRPr sz="2100"/>
          </a:lvl6pPr>
          <a:lvl7pPr marL="1371600" indent="-228600" algn="ctr">
            <a:defRPr sz="2100"/>
          </a:lvl7pPr>
          <a:lvl8pPr marL="1600200" indent="-228600" algn="ctr">
            <a:defRPr sz="2100"/>
          </a:lvl8pPr>
          <a:lvl9pPr marL="1828800" indent="-228600" algn="ctr">
            <a:defRPr sz="2100"/>
          </a:lvl9pPr>
        </a:lstStyle>
        <a:p>
          <a:pPr lvl="0">
            <a:lnSpc>
              <a:spcPct val="100000"/>
            </a:lnSpc>
            <a:spcBef>
              <a:spcPct val="0"/>
            </a:spcBef>
            <a:spcAft>
              <a:spcPct val="35000"/>
            </a:spcAft>
          </a:pPr>
          <a:r>
            <a:rPr lang="zh-CN" altLang="en-US" sz="2400" b="1" dirty="0">
              <a:solidFill>
                <a:srgbClr val="FF0000"/>
              </a:solidFill>
              <a:latin typeface="黑体" panose="02010609060101010101" pitchFamily="49" charset="-122"/>
              <a:ea typeface="黑体" panose="02010609060101010101" pitchFamily="49" charset="-122"/>
            </a:rPr>
            <a:t>科学思维</a:t>
          </a:r>
        </a:p>
      </dsp:txBody>
      <dsp:txXfrm>
        <a:off x="1857388" y="1799123"/>
        <a:ext cx="1188100" cy="1188100"/>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5757903" cy="4429156"/>
        <a:chOff x="0" y="0"/>
        <a:chExt cx="5757903" cy="4429156"/>
      </a:xfrm>
    </dsp:grpSpPr>
    <dsp:sp modelId="{EC0850DE-AE92-4ADD-B030-72B7AE097EBD}">
      <dsp:nvSpPr>
        <dsp:cNvPr id="3" name="圆角矩形 2"/>
        <dsp:cNvSpPr/>
      </dsp:nvSpPr>
      <dsp:spPr bwMode="white">
        <a:xfrm>
          <a:off x="115675" y="250731"/>
          <a:ext cx="3557602" cy="1814724"/>
        </a:xfrm>
        <a:prstGeom prst="roundRect">
          <a:avLst>
            <a:gd name="adj" fmla="val 10000"/>
          </a:avLst>
        </a:prstGeom>
        <a:sp3d z="-152400" extrusionH="63500" prstMaterial="dkEdge">
          <a:bevelT w="124450" h="16350" prst="relaxedInset"/>
          <a:contourClr>
            <a:schemeClr val="bg1"/>
          </a:contourClr>
        </a:sp3d>
      </dsp:spPr>
      <dsp:style>
        <a:lnRef idx="1">
          <a:schemeClr val="accent2"/>
        </a:lnRef>
        <a:fillRef idx="1">
          <a:schemeClr val="lt1">
            <a:alpha val="90000"/>
          </a:schemeClr>
        </a:fillRef>
        <a:effectRef idx="0">
          <a:scrgbClr r="0" g="0" b="0"/>
        </a:effectRef>
        <a:fontRef idx="minor"/>
      </dsp:style>
      <dsp:txBody>
        <a:bodyPr lIns="60960" tIns="36000" rIns="60960" bIns="3600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物质观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运动</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与</a:t>
          </a: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相互作用观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能量观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a:p>
          <a:pPr marL="171450" lvl="1" indent="-171450">
            <a:lnSpc>
              <a:spcPct val="80000"/>
            </a:lnSpc>
            <a:spcBef>
              <a:spcPct val="0"/>
            </a:spcBef>
            <a:spcAft>
              <a:spcPts val="0"/>
            </a:spcAft>
            <a:buChar char="•"/>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sp:txBody>
      <dsp:txXfrm>
        <a:off x="115675" y="250731"/>
        <a:ext cx="3557602" cy="1814724"/>
      </dsp:txXfrm>
    </dsp:sp>
    <dsp:sp modelId="{A892FF1D-C809-433B-8F90-1C4F6F1A5ECD}">
      <dsp:nvSpPr>
        <dsp:cNvPr id="4" name="圆角矩形 3"/>
        <dsp:cNvSpPr/>
      </dsp:nvSpPr>
      <dsp:spPr bwMode="white">
        <a:xfrm>
          <a:off x="5048708" y="247982"/>
          <a:ext cx="3082338" cy="1691219"/>
        </a:xfrm>
        <a:prstGeom prst="roundRect">
          <a:avLst>
            <a:gd name="adj" fmla="val 10000"/>
          </a:avLst>
        </a:prstGeom>
        <a:sp3d z="-152400" extrusionH="63500" prstMaterial="dkEdge">
          <a:bevelT w="124450" h="16350" prst="relaxedInset"/>
          <a:contourClr>
            <a:schemeClr val="bg1"/>
          </a:contourClr>
        </a:sp3d>
      </dsp:spPr>
      <dsp:style>
        <a:lnRef idx="1">
          <a:schemeClr val="accent3"/>
        </a:lnRef>
        <a:fillRef idx="1">
          <a:schemeClr val="lt1">
            <a:alpha val="90000"/>
          </a:schemeClr>
        </a:fillRef>
        <a:effectRef idx="0">
          <a:scrgbClr r="0" g="0" b="0"/>
        </a:effectRef>
        <a:fontRef idx="minor"/>
      </dsp:style>
      <dsp:txBody>
        <a:bodyPr lIns="60960" tIns="0" rIns="60960" bIns="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模型建构</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科学推理</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科学论证</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质疑创新</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sp:txBody>
      <dsp:txXfrm>
        <a:off x="5048708" y="247982"/>
        <a:ext cx="3082338" cy="1691219"/>
      </dsp:txXfrm>
    </dsp:sp>
    <dsp:sp modelId="{D4A98935-31F3-4856-9803-767B8076EC49}">
      <dsp:nvSpPr>
        <dsp:cNvPr id="5" name="圆角矩形 4"/>
        <dsp:cNvSpPr/>
      </dsp:nvSpPr>
      <dsp:spPr bwMode="white">
        <a:xfrm>
          <a:off x="5243032" y="2528158"/>
          <a:ext cx="3062691" cy="1662483"/>
        </a:xfrm>
        <a:prstGeom prst="roundRect">
          <a:avLst>
            <a:gd name="adj" fmla="val 10000"/>
          </a:avLst>
        </a:prstGeom>
        <a:scene3d>
          <a:camera prst="orthographicFront"/>
          <a:lightRig rig="threePt" dir="t">
            <a:rot lat="0" lon="0" rev="7500000"/>
          </a:lightRig>
        </a:scene3d>
        <a:sp3d z="-76200" extrusionH="63500" prstMaterial="dkEdge">
          <a:bevelT w="124450" h="16350" prst="relaxedInset"/>
          <a:contourClr>
            <a:schemeClr val="bg1"/>
          </a:contourClr>
        </a:sp3d>
      </dsp:spPr>
      <dsp:style>
        <a:lnRef idx="1">
          <a:schemeClr val="accent4"/>
        </a:lnRef>
        <a:fillRef idx="1">
          <a:schemeClr val="lt1">
            <a:alpha val="90000"/>
          </a:schemeClr>
        </a:fillRef>
        <a:effectRef idx="0">
          <a:scrgbClr r="0" g="0" b="0"/>
        </a:effectRef>
        <a:fontRef idx="minor"/>
      </dsp:style>
      <dsp:txBody>
        <a:bodyPr lIns="0" tIns="0" rIns="0" bIns="0" anchor="b" anchorCtr="0"/>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科学本质</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科学态度</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rPr>
            <a:t>社会责任</a:t>
          </a:r>
          <a:endPar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endParaRPr>
        </a:p>
        <a:p>
          <a:pPr marL="171450" lvl="1" indent="-171450">
            <a:lnSpc>
              <a:spcPts val="1920"/>
            </a:lnSpc>
            <a:spcBef>
              <a:spcPct val="0"/>
            </a:spcBef>
            <a:spcAft>
              <a:spcPts val="0"/>
            </a:spcAft>
            <a:buChar char="•"/>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endParaRPr>
        </a:p>
      </dsp:txBody>
      <dsp:txXfrm>
        <a:off x="5243032" y="2528158"/>
        <a:ext cx="3062691" cy="1662483"/>
      </dsp:txXfrm>
    </dsp:sp>
    <dsp:sp modelId="{C0D80D1C-FDC3-457A-88DF-07C7EFB6CD44}">
      <dsp:nvSpPr>
        <dsp:cNvPr id="6" name="流程图: 可选过程 5"/>
        <dsp:cNvSpPr/>
      </dsp:nvSpPr>
      <dsp:spPr bwMode="white">
        <a:xfrm>
          <a:off x="281197" y="2353064"/>
          <a:ext cx="2627557" cy="2026288"/>
        </a:xfrm>
        <a:prstGeom prst="flowChartAlternateProcess">
          <a:avLst/>
        </a:prstGeom>
        <a:scene3d>
          <a:camera prst="orthographicFront"/>
          <a:lightRig rig="threePt" dir="t">
            <a:rot lat="0" lon="0" rev="7500000"/>
          </a:lightRig>
        </a:scene3d>
        <a:sp3d z="-152400" extrusionH="63500" prstMaterial="dkEdge">
          <a:bevelT w="124450" h="16350"/>
          <a:contourClr>
            <a:schemeClr val="bg1"/>
          </a:contourClr>
        </a:sp3d>
      </dsp:spPr>
      <dsp:style>
        <a:lnRef idx="1">
          <a:schemeClr val="accent5"/>
        </a:lnRef>
        <a:fillRef idx="1">
          <a:schemeClr val="lt1">
            <a:alpha val="90000"/>
          </a:schemeClr>
        </a:fillRef>
        <a:effectRef idx="0">
          <a:scrgbClr r="0" g="0" b="0"/>
        </a:effectRef>
        <a:fontRef idx="minor"/>
      </dsp:style>
      <dsp:txBody>
        <a:bodyPr vert="horz" lIns="0" tIns="0" rIns="0" bIns="0" anchor="b" anchorCtr="1"/>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问题</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证据</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解释</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交流</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ct val="80000"/>
            </a:lnSpc>
            <a:spcBef>
              <a:spcPct val="0"/>
            </a:spcBef>
            <a:spcAft>
              <a:spcPts val="0"/>
            </a:spcAft>
            <a:buChar char="•"/>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sp:txBody>
      <dsp:txXfrm>
        <a:off x="281197" y="2353064"/>
        <a:ext cx="2627557" cy="2026288"/>
      </dsp:txXfrm>
    </dsp:sp>
    <dsp:sp modelId="{FC96B51E-70FD-4933-81CF-186A0D6939F4}">
      <dsp:nvSpPr>
        <dsp:cNvPr id="7" name="饼形 6"/>
        <dsp:cNvSpPr/>
      </dsp:nvSpPr>
      <dsp:spPr bwMode="white">
        <a:xfrm>
          <a:off x="2227410" y="289126"/>
          <a:ext cx="1881988" cy="1881988"/>
        </a:xfrm>
        <a:prstGeom prst="pieWedge">
          <a:avLst/>
        </a:prstGeom>
        <a:sp3d prstMaterial="plastic">
          <a:bevelT w="127000" h="25400" prst="relaxedInset"/>
        </a:sp3d>
      </dsp:spPr>
      <dsp:style>
        <a:lnRef idx="0">
          <a:schemeClr val="lt1"/>
        </a:lnRef>
        <a:fillRef idx="3">
          <a:schemeClr val="accent2"/>
        </a:fillRef>
        <a:effectRef idx="2">
          <a:scrgbClr r="0" g="0" b="0"/>
        </a:effectRef>
        <a:fontRef idx="minor">
          <a:schemeClr val="lt1"/>
        </a:fontRef>
      </dsp:style>
      <dsp:txBody>
        <a:bodyPr lIns="149352" tIns="149352" rIns="149352" bIns="149352" anchor="ctr"/>
        <a:lstStyle>
          <a:lvl1pPr algn="ctr">
            <a:defRPr sz="2100"/>
          </a:lvl1pPr>
          <a:lvl2pPr marL="171450" indent="-171450" algn="ctr">
            <a:defRPr sz="1600"/>
          </a:lvl2pPr>
          <a:lvl3pPr marL="342900" indent="-171450" algn="ctr">
            <a:defRPr sz="1600"/>
          </a:lvl3pPr>
          <a:lvl4pPr marL="514350" indent="-171450" algn="ctr">
            <a:defRPr sz="1600"/>
          </a:lvl4pPr>
          <a:lvl5pPr marL="685800" indent="-171450" algn="ctr">
            <a:defRPr sz="1600"/>
          </a:lvl5pPr>
          <a:lvl6pPr marL="857250" indent="-171450" algn="ctr">
            <a:defRPr sz="1600"/>
          </a:lvl6pPr>
          <a:lvl7pPr marL="1028700" indent="-171450" algn="ctr">
            <a:defRPr sz="1600"/>
          </a:lvl7pPr>
          <a:lvl8pPr marL="1200150" indent="-171450" algn="ctr">
            <a:defRPr sz="1600"/>
          </a:lvl8pPr>
          <a:lvl9pPr marL="1371600" indent="-171450" algn="ctr">
            <a:defRPr sz="1600"/>
          </a:lvl9pPr>
        </a:lstStyle>
        <a:p>
          <a:pPr lvl="0">
            <a:lnSpc>
              <a:spcPct val="100000"/>
            </a:lnSpc>
            <a:spcBef>
              <a:spcPct val="0"/>
            </a:spcBef>
            <a:spcAft>
              <a:spcPct val="35000"/>
            </a:spcAft>
          </a:pPr>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物理观念</a:t>
          </a:r>
        </a:p>
      </dsp:txBody>
      <dsp:txXfrm>
        <a:off x="2227410" y="289126"/>
        <a:ext cx="1881988" cy="1881988"/>
      </dsp:txXfrm>
    </dsp:sp>
    <dsp:sp modelId="{254F8121-1ABB-4421-909F-43C11DF0A1E1}">
      <dsp:nvSpPr>
        <dsp:cNvPr id="8" name="饼形 7"/>
        <dsp:cNvSpPr/>
      </dsp:nvSpPr>
      <dsp:spPr bwMode="white">
        <a:xfrm rot="5400000">
          <a:off x="4196326" y="289126"/>
          <a:ext cx="1881988" cy="1881988"/>
        </a:xfrm>
        <a:prstGeom prst="pieWedge">
          <a:avLst/>
        </a:prstGeom>
        <a:sp3d prstMaterial="plastic">
          <a:bevelT w="127000" h="25400" prst="relaxedInset"/>
        </a:sp3d>
      </dsp:spPr>
      <dsp:style>
        <a:lnRef idx="0">
          <a:schemeClr val="lt1"/>
        </a:lnRef>
        <a:fillRef idx="3">
          <a:schemeClr val="accent3"/>
        </a:fillRef>
        <a:effectRef idx="2">
          <a:scrgbClr r="0" g="0" b="0"/>
        </a:effectRef>
        <a:fontRef idx="minor">
          <a:schemeClr val="lt1"/>
        </a:fontRef>
      </dsp:style>
      <dsp:txBody>
        <a:bodyPr rot="-5400000" lIns="149352" tIns="149352" rIns="149352" bIns="149352" anchor="ctr"/>
        <a:lstStyle>
          <a:lvl1pPr algn="ctr">
            <a:defRPr sz="2100"/>
          </a:lvl1pPr>
          <a:lvl2pPr marL="171450" indent="-171450" algn="ctr">
            <a:defRPr sz="1600"/>
          </a:lvl2pPr>
          <a:lvl3pPr marL="342900" indent="-171450" algn="ctr">
            <a:defRPr sz="1600"/>
          </a:lvl3pPr>
          <a:lvl4pPr marL="514350" indent="-171450" algn="ctr">
            <a:defRPr sz="1600"/>
          </a:lvl4pPr>
          <a:lvl5pPr marL="685800" indent="-171450" algn="ctr">
            <a:defRPr sz="1600"/>
          </a:lvl5pPr>
          <a:lvl6pPr marL="857250" indent="-171450" algn="ctr">
            <a:defRPr sz="1600"/>
          </a:lvl6pPr>
          <a:lvl7pPr marL="1028700" indent="-171450" algn="ctr">
            <a:defRPr sz="1600"/>
          </a:lvl7pPr>
          <a:lvl8pPr marL="1200150" indent="-171450" algn="ctr">
            <a:defRPr sz="1600"/>
          </a:lvl8pPr>
          <a:lvl9pPr marL="1371600" indent="-171450" algn="ctr">
            <a:defRPr sz="1600"/>
          </a:lvl9pPr>
        </a:lstStyle>
        <a:p>
          <a:pPr lvl="0">
            <a:lnSpc>
              <a:spcPct val="100000"/>
            </a:lnSpc>
            <a:spcBef>
              <a:spcPct val="0"/>
            </a:spcBef>
            <a:spcAft>
              <a:spcPct val="35000"/>
            </a:spcAft>
          </a:pPr>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科学思维</a:t>
          </a:r>
        </a:p>
      </dsp:txBody>
      <dsp:txXfrm rot="5400000">
        <a:off x="4196326" y="289126"/>
        <a:ext cx="1881988" cy="1881988"/>
      </dsp:txXfrm>
    </dsp:sp>
    <dsp:sp modelId="{CA0B57B1-BB3A-437A-A9F9-88BDAF0735C2}">
      <dsp:nvSpPr>
        <dsp:cNvPr id="9" name="饼形 8"/>
        <dsp:cNvSpPr/>
      </dsp:nvSpPr>
      <dsp:spPr bwMode="white">
        <a:xfrm rot="10800000">
          <a:off x="4196326" y="2258042"/>
          <a:ext cx="1881988" cy="1881988"/>
        </a:xfrm>
        <a:prstGeom prst="pieWedge">
          <a:avLst/>
        </a:prstGeom>
        <a:sp3d prstMaterial="plastic">
          <a:bevelT w="127000" h="25400" prst="relaxedInset"/>
        </a:sp3d>
      </dsp:spPr>
      <dsp:style>
        <a:lnRef idx="0">
          <a:schemeClr val="lt1"/>
        </a:lnRef>
        <a:fillRef idx="3">
          <a:schemeClr val="accent4"/>
        </a:fillRef>
        <a:effectRef idx="2">
          <a:scrgbClr r="0" g="0" b="0"/>
        </a:effectRef>
        <a:fontRef idx="minor">
          <a:schemeClr val="lt1"/>
        </a:fontRef>
      </dsp:style>
      <dsp:txBody>
        <a:bodyPr rot="10800000" lIns="149352" tIns="149352" rIns="149352" bIns="149352" anchor="ctr"/>
        <a:lstStyle>
          <a:lvl1pPr algn="ctr">
            <a:defRPr sz="2100"/>
          </a:lvl1pPr>
          <a:lvl2pPr marL="171450" indent="-171450" algn="ctr">
            <a:defRPr sz="1600"/>
          </a:lvl2pPr>
          <a:lvl3pPr marL="342900" indent="-171450" algn="ctr">
            <a:defRPr sz="1600"/>
          </a:lvl3pPr>
          <a:lvl4pPr marL="514350" indent="-171450" algn="ctr">
            <a:defRPr sz="1600"/>
          </a:lvl4pPr>
          <a:lvl5pPr marL="685800" indent="-171450" algn="ctr">
            <a:defRPr sz="1600"/>
          </a:lvl5pPr>
          <a:lvl6pPr marL="857250" indent="-171450" algn="ctr">
            <a:defRPr sz="1600"/>
          </a:lvl6pPr>
          <a:lvl7pPr marL="1028700" indent="-171450" algn="ctr">
            <a:defRPr sz="1600"/>
          </a:lvl7pPr>
          <a:lvl8pPr marL="1200150" indent="-171450" algn="ctr">
            <a:defRPr sz="1600"/>
          </a:lvl8pPr>
          <a:lvl9pPr marL="1371600" indent="-171450" algn="ctr">
            <a:defRPr sz="1600"/>
          </a:lvl9pPr>
        </a:lstStyle>
        <a:p>
          <a:pPr lvl="0">
            <a:lnSpc>
              <a:spcPct val="100000"/>
            </a:lnSpc>
            <a:spcBef>
              <a:spcPct val="0"/>
            </a:spcBef>
            <a:spcAft>
              <a:spcPct val="35000"/>
            </a:spcAft>
          </a:pPr>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科学态度与责任</a:t>
          </a:r>
        </a:p>
      </dsp:txBody>
      <dsp:txXfrm rot="10800000">
        <a:off x="4196326" y="2258042"/>
        <a:ext cx="1881988" cy="1881988"/>
      </dsp:txXfrm>
    </dsp:sp>
    <dsp:sp modelId="{A8034631-3C67-4C93-A9EF-6781E740A914}">
      <dsp:nvSpPr>
        <dsp:cNvPr id="10" name="饼形 9"/>
        <dsp:cNvSpPr/>
      </dsp:nvSpPr>
      <dsp:spPr bwMode="white">
        <a:xfrm rot="16200000">
          <a:off x="2227410" y="2258042"/>
          <a:ext cx="1881988" cy="1881988"/>
        </a:xfrm>
        <a:prstGeom prst="pieWedge">
          <a:avLst/>
        </a:prstGeom>
        <a:sp3d prstMaterial="plastic">
          <a:bevelT w="127000" h="25400" prst="relaxedInset"/>
        </a:sp3d>
      </dsp:spPr>
      <dsp:style>
        <a:lnRef idx="0">
          <a:schemeClr val="lt1"/>
        </a:lnRef>
        <a:fillRef idx="3">
          <a:schemeClr val="accent5"/>
        </a:fillRef>
        <a:effectRef idx="2">
          <a:scrgbClr r="0" g="0" b="0"/>
        </a:effectRef>
        <a:fontRef idx="minor">
          <a:schemeClr val="lt1"/>
        </a:fontRef>
      </dsp:style>
      <dsp:txBody>
        <a:bodyPr rot="5400000" lIns="149352" tIns="149352" rIns="149352" bIns="149352" anchor="ctr"/>
        <a:lstStyle>
          <a:lvl1pPr algn="ctr">
            <a:defRPr sz="2100"/>
          </a:lvl1pPr>
          <a:lvl2pPr marL="171450" indent="-171450" algn="ctr">
            <a:defRPr sz="1600"/>
          </a:lvl2pPr>
          <a:lvl3pPr marL="342900" indent="-171450" algn="ctr">
            <a:defRPr sz="1600"/>
          </a:lvl3pPr>
          <a:lvl4pPr marL="514350" indent="-171450" algn="ctr">
            <a:defRPr sz="1600"/>
          </a:lvl4pPr>
          <a:lvl5pPr marL="685800" indent="-171450" algn="ctr">
            <a:defRPr sz="1600"/>
          </a:lvl5pPr>
          <a:lvl6pPr marL="857250" indent="-171450" algn="ctr">
            <a:defRPr sz="1600"/>
          </a:lvl6pPr>
          <a:lvl7pPr marL="1028700" indent="-171450" algn="ctr">
            <a:defRPr sz="1600"/>
          </a:lvl7pPr>
          <a:lvl8pPr marL="1200150" indent="-171450" algn="ctr">
            <a:defRPr sz="1600"/>
          </a:lvl8pPr>
          <a:lvl9pPr marL="1371600" indent="-171450" algn="ctr">
            <a:defRPr sz="1600"/>
          </a:lvl9pPr>
        </a:lstStyle>
        <a:p>
          <a:pPr lvl="0">
            <a:lnSpc>
              <a:spcPct val="100000"/>
            </a:lnSpc>
            <a:spcBef>
              <a:spcPct val="0"/>
            </a:spcBef>
            <a:spcAft>
              <a:spcPct val="35000"/>
            </a:spcAft>
          </a:pPr>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科学探究</a:t>
          </a:r>
        </a:p>
      </dsp:txBody>
      <dsp:txXfrm rot="16200000">
        <a:off x="2227410" y="2258042"/>
        <a:ext cx="1881988" cy="1881988"/>
      </dsp:txXfrm>
    </dsp:sp>
    <dsp:sp modelId="{6643B140-AAFF-4123-B194-26EFEC41D05B}">
      <dsp:nvSpPr>
        <dsp:cNvPr id="11" name="环形箭头 10"/>
        <dsp:cNvSpPr/>
      </dsp:nvSpPr>
      <dsp:spPr bwMode="white">
        <a:xfrm>
          <a:off x="3827969" y="1823403"/>
          <a:ext cx="649786" cy="565031"/>
        </a:xfrm>
        <a:prstGeom prst="circularArrow">
          <a:avLst/>
        </a:prstGeom>
        <a:sp3d z="152400" extrusionH="63500" prstMaterial="matte">
          <a:bevelT w="50800" h="19050" prst="relaxedInset"/>
          <a:contourClr>
            <a:schemeClr val="bg1"/>
          </a:contourClr>
        </a:sp3d>
      </dsp:spPr>
      <dsp:style>
        <a:lnRef idx="0">
          <a:schemeClr val="lt1"/>
        </a:lnRef>
        <a:fillRef idx="1">
          <a:schemeClr val="accent2">
            <a:tint val="40000"/>
          </a:schemeClr>
        </a:fillRef>
        <a:effectRef idx="2">
          <a:scrgbClr r="0" g="0" b="0"/>
        </a:effectRef>
        <a:fontRef idx="minor">
          <a:schemeClr val="lt1"/>
        </a:fontRef>
      </dsp:style>
      <dsp:txXfrm>
        <a:off x="3827969" y="1823403"/>
        <a:ext cx="649786" cy="565031"/>
      </dsp:txXfrm>
    </dsp:sp>
    <dsp:sp modelId="{6FC85105-9373-447D-B1DD-52321E5F9E8A}">
      <dsp:nvSpPr>
        <dsp:cNvPr id="12" name="环形箭头 11"/>
        <dsp:cNvSpPr/>
      </dsp:nvSpPr>
      <dsp:spPr bwMode="white">
        <a:xfrm rot="10800000">
          <a:off x="3827969" y="2040722"/>
          <a:ext cx="649786" cy="565031"/>
        </a:xfrm>
        <a:prstGeom prst="circularArrow">
          <a:avLst/>
        </a:prstGeom>
        <a:sp3d z="152400" extrusionH="63500" prstMaterial="matte">
          <a:bevelT w="50800" h="19050" prst="relaxedInset"/>
          <a:contourClr>
            <a:schemeClr val="bg1"/>
          </a:contourClr>
        </a:sp3d>
      </dsp:spPr>
      <dsp:style>
        <a:lnRef idx="0">
          <a:schemeClr val="lt1"/>
        </a:lnRef>
        <a:fillRef idx="1">
          <a:schemeClr val="accent2">
            <a:tint val="40000"/>
          </a:schemeClr>
        </a:fillRef>
        <a:effectRef idx="2">
          <a:scrgbClr r="0" g="0" b="0"/>
        </a:effectRef>
        <a:fontRef idx="minor">
          <a:schemeClr val="lt1"/>
        </a:fontRef>
      </dsp:style>
      <dsp:txXfrm rot="10800000">
        <a:off x="3827969" y="2040722"/>
        <a:ext cx="649786" cy="565031"/>
      </dsp:txXfrm>
    </dsp:sp>
  </dsp:spTree>
</dsp:drawing>
</file>

<file path=ppt/diagrams/drawing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5757903" cy="4429156"/>
        <a:chOff x="0" y="0"/>
        <a:chExt cx="5757903" cy="4429156"/>
      </a:xfrm>
    </dsp:grpSpPr>
    <dsp:sp modelId="{EC0850DE-AE92-4ADD-B030-72B7AE097EBD}">
      <dsp:nvSpPr>
        <dsp:cNvPr id="3" name="圆角矩形 2"/>
        <dsp:cNvSpPr/>
      </dsp:nvSpPr>
      <dsp:spPr bwMode="white">
        <a:xfrm>
          <a:off x="115675" y="250731"/>
          <a:ext cx="3557602" cy="1814724"/>
        </a:xfrm>
        <a:prstGeom prst="roundRect">
          <a:avLst>
            <a:gd name="adj" fmla="val 10000"/>
          </a:avLst>
        </a:prstGeom>
        <a:sp3d z="-152400" extrusionH="63500" prstMaterial="dkEdge">
          <a:bevelT w="124450" h="16350" prst="relaxedInset"/>
          <a:contourClr>
            <a:schemeClr val="bg1"/>
          </a:contourClr>
        </a:sp3d>
      </dsp:spPr>
      <dsp:style>
        <a:lnRef idx="1">
          <a:schemeClr val="accent2"/>
        </a:lnRef>
        <a:fillRef idx="1">
          <a:schemeClr val="lt1">
            <a:alpha val="90000"/>
          </a:schemeClr>
        </a:fillRef>
        <a:effectRef idx="0">
          <a:scrgbClr r="0" g="0" b="0"/>
        </a:effectRef>
        <a:fontRef idx="minor"/>
      </dsp:style>
      <dsp:txBody>
        <a:bodyPr lIns="60960" tIns="36000" rIns="60960" bIns="3600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物质观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运动</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与</a:t>
          </a: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相互作用观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能量观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a:p>
          <a:pPr marL="171450" lvl="1" indent="-171450">
            <a:lnSpc>
              <a:spcPct val="80000"/>
            </a:lnSpc>
            <a:spcBef>
              <a:spcPct val="0"/>
            </a:spcBef>
            <a:spcAft>
              <a:spcPts val="0"/>
            </a:spcAft>
            <a:buChar char="•"/>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sp:txBody>
      <dsp:txXfrm>
        <a:off x="115675" y="250731"/>
        <a:ext cx="3557602" cy="1814724"/>
      </dsp:txXfrm>
    </dsp:sp>
    <dsp:sp modelId="{A892FF1D-C809-433B-8F90-1C4F6F1A5ECD}">
      <dsp:nvSpPr>
        <dsp:cNvPr id="4" name="圆角矩形 3"/>
        <dsp:cNvSpPr/>
      </dsp:nvSpPr>
      <dsp:spPr bwMode="white">
        <a:xfrm>
          <a:off x="5048708" y="247982"/>
          <a:ext cx="3082338" cy="1691219"/>
        </a:xfrm>
        <a:prstGeom prst="roundRect">
          <a:avLst>
            <a:gd name="adj" fmla="val 10000"/>
          </a:avLst>
        </a:prstGeom>
        <a:sp3d z="-152400" extrusionH="63500" prstMaterial="dkEdge">
          <a:bevelT w="124450" h="16350" prst="relaxedInset"/>
          <a:contourClr>
            <a:schemeClr val="bg1"/>
          </a:contourClr>
        </a:sp3d>
      </dsp:spPr>
      <dsp:style>
        <a:lnRef idx="1">
          <a:schemeClr val="accent3"/>
        </a:lnRef>
        <a:fillRef idx="1">
          <a:schemeClr val="lt1">
            <a:alpha val="90000"/>
          </a:schemeClr>
        </a:fillRef>
        <a:effectRef idx="0">
          <a:scrgbClr r="0" g="0" b="0"/>
        </a:effectRef>
        <a:fontRef idx="minor"/>
      </dsp:style>
      <dsp:txBody>
        <a:bodyPr lIns="60960" tIns="0" rIns="60960" bIns="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模型建构</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科学推理</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科学论证</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质疑创新</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sp:txBody>
      <dsp:txXfrm>
        <a:off x="5048708" y="247982"/>
        <a:ext cx="3082338" cy="1691219"/>
      </dsp:txXfrm>
    </dsp:sp>
    <dsp:sp modelId="{D4A98935-31F3-4856-9803-767B8076EC49}">
      <dsp:nvSpPr>
        <dsp:cNvPr id="5" name="圆角矩形 4"/>
        <dsp:cNvSpPr/>
      </dsp:nvSpPr>
      <dsp:spPr bwMode="white">
        <a:xfrm>
          <a:off x="5243032" y="2528158"/>
          <a:ext cx="3062691" cy="1662483"/>
        </a:xfrm>
        <a:prstGeom prst="roundRect">
          <a:avLst>
            <a:gd name="adj" fmla="val 10000"/>
          </a:avLst>
        </a:prstGeom>
        <a:scene3d>
          <a:camera prst="orthographicFront"/>
          <a:lightRig rig="threePt" dir="t">
            <a:rot lat="0" lon="0" rev="7500000"/>
          </a:lightRig>
        </a:scene3d>
        <a:sp3d z="-76200" extrusionH="63500" prstMaterial="dkEdge">
          <a:bevelT w="124450" h="16350" prst="relaxedInset"/>
          <a:contourClr>
            <a:schemeClr val="bg1"/>
          </a:contourClr>
        </a:sp3d>
      </dsp:spPr>
      <dsp:style>
        <a:lnRef idx="1">
          <a:schemeClr val="accent4"/>
        </a:lnRef>
        <a:fillRef idx="1">
          <a:schemeClr val="lt1">
            <a:alpha val="90000"/>
          </a:schemeClr>
        </a:fillRef>
        <a:effectRef idx="0">
          <a:scrgbClr r="0" g="0" b="0"/>
        </a:effectRef>
        <a:fontRef idx="minor"/>
      </dsp:style>
      <dsp:txBody>
        <a:bodyPr lIns="0" tIns="0" rIns="0" bIns="0" anchor="b" anchorCtr="0"/>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科学本质</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科学态度</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rPr>
            <a:t>社会责任</a:t>
          </a:r>
          <a:endPar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endParaRPr>
        </a:p>
        <a:p>
          <a:pPr marL="171450" lvl="1" indent="-171450">
            <a:lnSpc>
              <a:spcPts val="1920"/>
            </a:lnSpc>
            <a:spcBef>
              <a:spcPct val="0"/>
            </a:spcBef>
            <a:spcAft>
              <a:spcPts val="0"/>
            </a:spcAft>
            <a:buChar char="•"/>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endParaRPr>
        </a:p>
      </dsp:txBody>
      <dsp:txXfrm>
        <a:off x="5243032" y="2528158"/>
        <a:ext cx="3062691" cy="1662483"/>
      </dsp:txXfrm>
    </dsp:sp>
    <dsp:sp modelId="{C0D80D1C-FDC3-457A-88DF-07C7EFB6CD44}">
      <dsp:nvSpPr>
        <dsp:cNvPr id="6" name="流程图: 可选过程 5"/>
        <dsp:cNvSpPr/>
      </dsp:nvSpPr>
      <dsp:spPr bwMode="white">
        <a:xfrm>
          <a:off x="281197" y="2353064"/>
          <a:ext cx="2627557" cy="2026288"/>
        </a:xfrm>
        <a:prstGeom prst="flowChartAlternateProcess">
          <a:avLst/>
        </a:prstGeom>
        <a:scene3d>
          <a:camera prst="orthographicFront"/>
          <a:lightRig rig="threePt" dir="t">
            <a:rot lat="0" lon="0" rev="7500000"/>
          </a:lightRig>
        </a:scene3d>
        <a:sp3d z="-152400" extrusionH="63500" prstMaterial="dkEdge">
          <a:bevelT w="124450" h="16350"/>
          <a:contourClr>
            <a:schemeClr val="bg1"/>
          </a:contourClr>
        </a:sp3d>
      </dsp:spPr>
      <dsp:style>
        <a:lnRef idx="1">
          <a:schemeClr val="accent5"/>
        </a:lnRef>
        <a:fillRef idx="1">
          <a:schemeClr val="lt1">
            <a:alpha val="90000"/>
          </a:schemeClr>
        </a:fillRef>
        <a:effectRef idx="0">
          <a:scrgbClr r="0" g="0" b="0"/>
        </a:effectRef>
        <a:fontRef idx="minor"/>
      </dsp:style>
      <dsp:txBody>
        <a:bodyPr vert="horz" lIns="0" tIns="0" rIns="0" bIns="0" anchor="b" anchorCtr="1"/>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问题</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证据</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解释</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交流</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ct val="80000"/>
            </a:lnSpc>
            <a:spcBef>
              <a:spcPct val="0"/>
            </a:spcBef>
            <a:spcAft>
              <a:spcPts val="0"/>
            </a:spcAft>
            <a:buChar char="•"/>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sp:txBody>
      <dsp:txXfrm>
        <a:off x="281197" y="2353064"/>
        <a:ext cx="2627557" cy="2026288"/>
      </dsp:txXfrm>
    </dsp:sp>
    <dsp:sp modelId="{FC96B51E-70FD-4933-81CF-186A0D6939F4}">
      <dsp:nvSpPr>
        <dsp:cNvPr id="7" name="饼形 6"/>
        <dsp:cNvSpPr/>
      </dsp:nvSpPr>
      <dsp:spPr bwMode="white">
        <a:xfrm>
          <a:off x="2227410" y="289126"/>
          <a:ext cx="1881988" cy="1881988"/>
        </a:xfrm>
        <a:prstGeom prst="pieWedge">
          <a:avLst/>
        </a:prstGeom>
        <a:sp3d prstMaterial="plastic">
          <a:bevelT w="127000" h="25400" prst="relaxedInset"/>
        </a:sp3d>
      </dsp:spPr>
      <dsp:style>
        <a:lnRef idx="0">
          <a:schemeClr val="lt1"/>
        </a:lnRef>
        <a:fillRef idx="3">
          <a:schemeClr val="accent2"/>
        </a:fillRef>
        <a:effectRef idx="2">
          <a:scrgbClr r="0" g="0" b="0"/>
        </a:effectRef>
        <a:fontRef idx="minor">
          <a:schemeClr val="lt1"/>
        </a:fontRef>
      </dsp:style>
      <dsp:txBody>
        <a:bodyPr lIns="149352" tIns="149352" rIns="149352" bIns="149352" anchor="ctr"/>
        <a:lstStyle>
          <a:lvl1pPr algn="ctr">
            <a:defRPr sz="2100"/>
          </a:lvl1pPr>
          <a:lvl2pPr marL="171450" indent="-171450" algn="ctr">
            <a:defRPr sz="1600"/>
          </a:lvl2pPr>
          <a:lvl3pPr marL="342900" indent="-171450" algn="ctr">
            <a:defRPr sz="1600"/>
          </a:lvl3pPr>
          <a:lvl4pPr marL="514350" indent="-171450" algn="ctr">
            <a:defRPr sz="1600"/>
          </a:lvl4pPr>
          <a:lvl5pPr marL="685800" indent="-171450" algn="ctr">
            <a:defRPr sz="1600"/>
          </a:lvl5pPr>
          <a:lvl6pPr marL="857250" indent="-171450" algn="ctr">
            <a:defRPr sz="1600"/>
          </a:lvl6pPr>
          <a:lvl7pPr marL="1028700" indent="-171450" algn="ctr">
            <a:defRPr sz="1600"/>
          </a:lvl7pPr>
          <a:lvl8pPr marL="1200150" indent="-171450" algn="ctr">
            <a:defRPr sz="1600"/>
          </a:lvl8pPr>
          <a:lvl9pPr marL="1371600" indent="-171450" algn="ctr">
            <a:defRPr sz="1600"/>
          </a:lvl9pPr>
        </a:lstStyle>
        <a:p>
          <a:pPr lvl="0">
            <a:lnSpc>
              <a:spcPct val="100000"/>
            </a:lnSpc>
            <a:spcBef>
              <a:spcPct val="0"/>
            </a:spcBef>
            <a:spcAft>
              <a:spcPct val="35000"/>
            </a:spcAft>
          </a:pPr>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物理观念</a:t>
          </a:r>
        </a:p>
      </dsp:txBody>
      <dsp:txXfrm>
        <a:off x="2227410" y="289126"/>
        <a:ext cx="1881988" cy="1881988"/>
      </dsp:txXfrm>
    </dsp:sp>
    <dsp:sp modelId="{254F8121-1ABB-4421-909F-43C11DF0A1E1}">
      <dsp:nvSpPr>
        <dsp:cNvPr id="8" name="饼形 7"/>
        <dsp:cNvSpPr/>
      </dsp:nvSpPr>
      <dsp:spPr bwMode="white">
        <a:xfrm rot="5400000">
          <a:off x="4196326" y="289126"/>
          <a:ext cx="1881988" cy="1881988"/>
        </a:xfrm>
        <a:prstGeom prst="pieWedge">
          <a:avLst/>
        </a:prstGeom>
        <a:sp3d prstMaterial="plastic">
          <a:bevelT w="127000" h="25400" prst="relaxedInset"/>
        </a:sp3d>
      </dsp:spPr>
      <dsp:style>
        <a:lnRef idx="0">
          <a:schemeClr val="lt1"/>
        </a:lnRef>
        <a:fillRef idx="3">
          <a:schemeClr val="accent3"/>
        </a:fillRef>
        <a:effectRef idx="2">
          <a:scrgbClr r="0" g="0" b="0"/>
        </a:effectRef>
        <a:fontRef idx="minor">
          <a:schemeClr val="lt1"/>
        </a:fontRef>
      </dsp:style>
      <dsp:txBody>
        <a:bodyPr rot="-5400000" lIns="149352" tIns="149352" rIns="149352" bIns="149352" anchor="ctr"/>
        <a:lstStyle>
          <a:lvl1pPr algn="ctr">
            <a:defRPr sz="2100"/>
          </a:lvl1pPr>
          <a:lvl2pPr marL="171450" indent="-171450" algn="ctr">
            <a:defRPr sz="1600"/>
          </a:lvl2pPr>
          <a:lvl3pPr marL="342900" indent="-171450" algn="ctr">
            <a:defRPr sz="1600"/>
          </a:lvl3pPr>
          <a:lvl4pPr marL="514350" indent="-171450" algn="ctr">
            <a:defRPr sz="1600"/>
          </a:lvl4pPr>
          <a:lvl5pPr marL="685800" indent="-171450" algn="ctr">
            <a:defRPr sz="1600"/>
          </a:lvl5pPr>
          <a:lvl6pPr marL="857250" indent="-171450" algn="ctr">
            <a:defRPr sz="1600"/>
          </a:lvl6pPr>
          <a:lvl7pPr marL="1028700" indent="-171450" algn="ctr">
            <a:defRPr sz="1600"/>
          </a:lvl7pPr>
          <a:lvl8pPr marL="1200150" indent="-171450" algn="ctr">
            <a:defRPr sz="1600"/>
          </a:lvl8pPr>
          <a:lvl9pPr marL="1371600" indent="-171450" algn="ctr">
            <a:defRPr sz="1600"/>
          </a:lvl9pPr>
        </a:lstStyle>
        <a:p>
          <a:pPr lvl="0">
            <a:lnSpc>
              <a:spcPct val="100000"/>
            </a:lnSpc>
            <a:spcBef>
              <a:spcPct val="0"/>
            </a:spcBef>
            <a:spcAft>
              <a:spcPct val="35000"/>
            </a:spcAft>
          </a:pPr>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科学思维</a:t>
          </a:r>
        </a:p>
      </dsp:txBody>
      <dsp:txXfrm rot="5400000">
        <a:off x="4196326" y="289126"/>
        <a:ext cx="1881988" cy="1881988"/>
      </dsp:txXfrm>
    </dsp:sp>
    <dsp:sp modelId="{CA0B57B1-BB3A-437A-A9F9-88BDAF0735C2}">
      <dsp:nvSpPr>
        <dsp:cNvPr id="9" name="饼形 8"/>
        <dsp:cNvSpPr/>
      </dsp:nvSpPr>
      <dsp:spPr bwMode="white">
        <a:xfrm rot="10800000">
          <a:off x="4196326" y="2258042"/>
          <a:ext cx="1881988" cy="1881988"/>
        </a:xfrm>
        <a:prstGeom prst="pieWedge">
          <a:avLst/>
        </a:prstGeom>
        <a:sp3d prstMaterial="plastic">
          <a:bevelT w="127000" h="25400" prst="relaxedInset"/>
        </a:sp3d>
      </dsp:spPr>
      <dsp:style>
        <a:lnRef idx="0">
          <a:schemeClr val="lt1"/>
        </a:lnRef>
        <a:fillRef idx="3">
          <a:schemeClr val="accent4"/>
        </a:fillRef>
        <a:effectRef idx="2">
          <a:scrgbClr r="0" g="0" b="0"/>
        </a:effectRef>
        <a:fontRef idx="minor">
          <a:schemeClr val="lt1"/>
        </a:fontRef>
      </dsp:style>
      <dsp:txBody>
        <a:bodyPr rot="10800000" lIns="149352" tIns="149352" rIns="149352" bIns="149352" anchor="ctr"/>
        <a:lstStyle>
          <a:lvl1pPr algn="ctr">
            <a:defRPr sz="2100"/>
          </a:lvl1pPr>
          <a:lvl2pPr marL="171450" indent="-171450" algn="ctr">
            <a:defRPr sz="1600"/>
          </a:lvl2pPr>
          <a:lvl3pPr marL="342900" indent="-171450" algn="ctr">
            <a:defRPr sz="1600"/>
          </a:lvl3pPr>
          <a:lvl4pPr marL="514350" indent="-171450" algn="ctr">
            <a:defRPr sz="1600"/>
          </a:lvl4pPr>
          <a:lvl5pPr marL="685800" indent="-171450" algn="ctr">
            <a:defRPr sz="1600"/>
          </a:lvl5pPr>
          <a:lvl6pPr marL="857250" indent="-171450" algn="ctr">
            <a:defRPr sz="1600"/>
          </a:lvl6pPr>
          <a:lvl7pPr marL="1028700" indent="-171450" algn="ctr">
            <a:defRPr sz="1600"/>
          </a:lvl7pPr>
          <a:lvl8pPr marL="1200150" indent="-171450" algn="ctr">
            <a:defRPr sz="1600"/>
          </a:lvl8pPr>
          <a:lvl9pPr marL="1371600" indent="-171450" algn="ctr">
            <a:defRPr sz="1600"/>
          </a:lvl9pPr>
        </a:lstStyle>
        <a:p>
          <a:pPr lvl="0">
            <a:lnSpc>
              <a:spcPct val="100000"/>
            </a:lnSpc>
            <a:spcBef>
              <a:spcPct val="0"/>
            </a:spcBef>
            <a:spcAft>
              <a:spcPct val="35000"/>
            </a:spcAft>
          </a:pPr>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科学态度与责任</a:t>
          </a:r>
        </a:p>
      </dsp:txBody>
      <dsp:txXfrm rot="10800000">
        <a:off x="4196326" y="2258042"/>
        <a:ext cx="1881988" cy="1881988"/>
      </dsp:txXfrm>
    </dsp:sp>
    <dsp:sp modelId="{A8034631-3C67-4C93-A9EF-6781E740A914}">
      <dsp:nvSpPr>
        <dsp:cNvPr id="10" name="饼形 9"/>
        <dsp:cNvSpPr/>
      </dsp:nvSpPr>
      <dsp:spPr bwMode="white">
        <a:xfrm rot="16200000">
          <a:off x="2227410" y="2258042"/>
          <a:ext cx="1881988" cy="1881988"/>
        </a:xfrm>
        <a:prstGeom prst="pieWedge">
          <a:avLst/>
        </a:prstGeom>
        <a:sp3d prstMaterial="plastic">
          <a:bevelT w="127000" h="25400" prst="relaxedInset"/>
        </a:sp3d>
      </dsp:spPr>
      <dsp:style>
        <a:lnRef idx="0">
          <a:schemeClr val="lt1"/>
        </a:lnRef>
        <a:fillRef idx="3">
          <a:schemeClr val="accent5"/>
        </a:fillRef>
        <a:effectRef idx="2">
          <a:scrgbClr r="0" g="0" b="0"/>
        </a:effectRef>
        <a:fontRef idx="minor">
          <a:schemeClr val="lt1"/>
        </a:fontRef>
      </dsp:style>
      <dsp:txBody>
        <a:bodyPr rot="5400000" lIns="149352" tIns="149352" rIns="149352" bIns="149352" anchor="ctr"/>
        <a:lstStyle>
          <a:lvl1pPr algn="ctr">
            <a:defRPr sz="2100"/>
          </a:lvl1pPr>
          <a:lvl2pPr marL="171450" indent="-171450" algn="ctr">
            <a:defRPr sz="1600"/>
          </a:lvl2pPr>
          <a:lvl3pPr marL="342900" indent="-171450" algn="ctr">
            <a:defRPr sz="1600"/>
          </a:lvl3pPr>
          <a:lvl4pPr marL="514350" indent="-171450" algn="ctr">
            <a:defRPr sz="1600"/>
          </a:lvl4pPr>
          <a:lvl5pPr marL="685800" indent="-171450" algn="ctr">
            <a:defRPr sz="1600"/>
          </a:lvl5pPr>
          <a:lvl6pPr marL="857250" indent="-171450" algn="ctr">
            <a:defRPr sz="1600"/>
          </a:lvl6pPr>
          <a:lvl7pPr marL="1028700" indent="-171450" algn="ctr">
            <a:defRPr sz="1600"/>
          </a:lvl7pPr>
          <a:lvl8pPr marL="1200150" indent="-171450" algn="ctr">
            <a:defRPr sz="1600"/>
          </a:lvl8pPr>
          <a:lvl9pPr marL="1371600" indent="-171450" algn="ctr">
            <a:defRPr sz="1600"/>
          </a:lvl9pPr>
        </a:lstStyle>
        <a:p>
          <a:pPr lvl="0">
            <a:lnSpc>
              <a:spcPct val="100000"/>
            </a:lnSpc>
            <a:spcBef>
              <a:spcPct val="0"/>
            </a:spcBef>
            <a:spcAft>
              <a:spcPct val="35000"/>
            </a:spcAft>
          </a:pPr>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科学探究</a:t>
          </a:r>
        </a:p>
      </dsp:txBody>
      <dsp:txXfrm rot="16200000">
        <a:off x="2227410" y="2258042"/>
        <a:ext cx="1881988" cy="1881988"/>
      </dsp:txXfrm>
    </dsp:sp>
    <dsp:sp modelId="{6643B140-AAFF-4123-B194-26EFEC41D05B}">
      <dsp:nvSpPr>
        <dsp:cNvPr id="11" name="环形箭头 10"/>
        <dsp:cNvSpPr/>
      </dsp:nvSpPr>
      <dsp:spPr bwMode="white">
        <a:xfrm>
          <a:off x="3827969" y="1823403"/>
          <a:ext cx="649786" cy="565031"/>
        </a:xfrm>
        <a:prstGeom prst="circularArrow">
          <a:avLst/>
        </a:prstGeom>
        <a:sp3d z="152400" extrusionH="63500" prstMaterial="matte">
          <a:bevelT w="50800" h="19050" prst="relaxedInset"/>
          <a:contourClr>
            <a:schemeClr val="bg1"/>
          </a:contourClr>
        </a:sp3d>
      </dsp:spPr>
      <dsp:style>
        <a:lnRef idx="0">
          <a:schemeClr val="lt1"/>
        </a:lnRef>
        <a:fillRef idx="1">
          <a:schemeClr val="accent2">
            <a:tint val="40000"/>
          </a:schemeClr>
        </a:fillRef>
        <a:effectRef idx="2">
          <a:scrgbClr r="0" g="0" b="0"/>
        </a:effectRef>
        <a:fontRef idx="minor">
          <a:schemeClr val="lt1"/>
        </a:fontRef>
      </dsp:style>
      <dsp:txXfrm>
        <a:off x="3827969" y="1823403"/>
        <a:ext cx="649786" cy="565031"/>
      </dsp:txXfrm>
    </dsp:sp>
    <dsp:sp modelId="{6FC85105-9373-447D-B1DD-52321E5F9E8A}">
      <dsp:nvSpPr>
        <dsp:cNvPr id="12" name="环形箭头 11"/>
        <dsp:cNvSpPr/>
      </dsp:nvSpPr>
      <dsp:spPr bwMode="white">
        <a:xfrm rot="10800000">
          <a:off x="3827969" y="2040722"/>
          <a:ext cx="649786" cy="565031"/>
        </a:xfrm>
        <a:prstGeom prst="circularArrow">
          <a:avLst/>
        </a:prstGeom>
        <a:sp3d z="152400" extrusionH="63500" prstMaterial="matte">
          <a:bevelT w="50800" h="19050" prst="relaxedInset"/>
          <a:contourClr>
            <a:schemeClr val="bg1"/>
          </a:contourClr>
        </a:sp3d>
      </dsp:spPr>
      <dsp:style>
        <a:lnRef idx="0">
          <a:schemeClr val="lt1"/>
        </a:lnRef>
        <a:fillRef idx="1">
          <a:schemeClr val="accent2">
            <a:tint val="40000"/>
          </a:schemeClr>
        </a:fillRef>
        <a:effectRef idx="2">
          <a:scrgbClr r="0" g="0" b="0"/>
        </a:effectRef>
        <a:fontRef idx="minor">
          <a:schemeClr val="lt1"/>
        </a:fontRef>
      </dsp:style>
      <dsp:txXfrm rot="10800000">
        <a:off x="3827969" y="2040722"/>
        <a:ext cx="649786" cy="565031"/>
      </dsp:txXfrm>
    </dsp:sp>
  </dsp:spTree>
</dsp:drawing>
</file>

<file path=ppt/diagrams/drawing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5757903" cy="4429156"/>
        <a:chOff x="0" y="0"/>
        <a:chExt cx="5757903" cy="4429156"/>
      </a:xfrm>
    </dsp:grpSpPr>
    <dsp:sp modelId="{EC0850DE-AE92-4ADD-B030-72B7AE097EBD}">
      <dsp:nvSpPr>
        <dsp:cNvPr id="3" name="圆角矩形 2"/>
        <dsp:cNvSpPr/>
      </dsp:nvSpPr>
      <dsp:spPr bwMode="white">
        <a:xfrm>
          <a:off x="115675" y="250731"/>
          <a:ext cx="3557602" cy="1814724"/>
        </a:xfrm>
        <a:prstGeom prst="roundRect">
          <a:avLst>
            <a:gd name="adj" fmla="val 10000"/>
          </a:avLst>
        </a:prstGeom>
        <a:sp3d z="-152400" extrusionH="63500" prstMaterial="dkEdge">
          <a:bevelT w="124450" h="16350" prst="relaxedInset"/>
          <a:contourClr>
            <a:schemeClr val="bg1"/>
          </a:contourClr>
        </a:sp3d>
      </dsp:spPr>
      <dsp:style>
        <a:lnRef idx="1">
          <a:schemeClr val="accent2"/>
        </a:lnRef>
        <a:fillRef idx="1">
          <a:schemeClr val="lt1">
            <a:alpha val="90000"/>
          </a:schemeClr>
        </a:fillRef>
        <a:effectRef idx="0">
          <a:scrgbClr r="0" g="0" b="0"/>
        </a:effectRef>
        <a:fontRef idx="minor"/>
      </dsp:style>
      <dsp:txBody>
        <a:bodyPr lIns="60960" tIns="36000" rIns="60960" bIns="3600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物质观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运动</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与</a:t>
          </a: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相互作用观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能量观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a:p>
          <a:pPr marL="171450" lvl="1" indent="-171450">
            <a:lnSpc>
              <a:spcPct val="80000"/>
            </a:lnSpc>
            <a:spcBef>
              <a:spcPct val="0"/>
            </a:spcBef>
            <a:spcAft>
              <a:spcPts val="0"/>
            </a:spcAft>
            <a:buChar char="•"/>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sp:txBody>
      <dsp:txXfrm>
        <a:off x="115675" y="250731"/>
        <a:ext cx="3557602" cy="1814724"/>
      </dsp:txXfrm>
    </dsp:sp>
    <dsp:sp modelId="{A892FF1D-C809-433B-8F90-1C4F6F1A5ECD}">
      <dsp:nvSpPr>
        <dsp:cNvPr id="4" name="圆角矩形 3"/>
        <dsp:cNvSpPr/>
      </dsp:nvSpPr>
      <dsp:spPr bwMode="white">
        <a:xfrm>
          <a:off x="5048708" y="247982"/>
          <a:ext cx="3082338" cy="1691219"/>
        </a:xfrm>
        <a:prstGeom prst="roundRect">
          <a:avLst>
            <a:gd name="adj" fmla="val 10000"/>
          </a:avLst>
        </a:prstGeom>
        <a:sp3d z="-152400" extrusionH="63500" prstMaterial="dkEdge">
          <a:bevelT w="124450" h="16350" prst="relaxedInset"/>
          <a:contourClr>
            <a:schemeClr val="bg1"/>
          </a:contourClr>
        </a:sp3d>
      </dsp:spPr>
      <dsp:style>
        <a:lnRef idx="1">
          <a:schemeClr val="accent3"/>
        </a:lnRef>
        <a:fillRef idx="1">
          <a:schemeClr val="lt1">
            <a:alpha val="90000"/>
          </a:schemeClr>
        </a:fillRef>
        <a:effectRef idx="0">
          <a:scrgbClr r="0" g="0" b="0"/>
        </a:effectRef>
        <a:fontRef idx="minor"/>
      </dsp:style>
      <dsp:txBody>
        <a:bodyPr lIns="60960" tIns="0" rIns="60960" bIns="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模型建构</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科学推理</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科学论证</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质疑创新</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sp:txBody>
      <dsp:txXfrm>
        <a:off x="5048708" y="247982"/>
        <a:ext cx="3082338" cy="1691219"/>
      </dsp:txXfrm>
    </dsp:sp>
    <dsp:sp modelId="{D4A98935-31F3-4856-9803-767B8076EC49}">
      <dsp:nvSpPr>
        <dsp:cNvPr id="5" name="圆角矩形 4"/>
        <dsp:cNvSpPr/>
      </dsp:nvSpPr>
      <dsp:spPr bwMode="white">
        <a:xfrm>
          <a:off x="5243032" y="2528158"/>
          <a:ext cx="3062691" cy="1662483"/>
        </a:xfrm>
        <a:prstGeom prst="roundRect">
          <a:avLst>
            <a:gd name="adj" fmla="val 10000"/>
          </a:avLst>
        </a:prstGeom>
        <a:scene3d>
          <a:camera prst="orthographicFront"/>
          <a:lightRig rig="threePt" dir="t">
            <a:rot lat="0" lon="0" rev="7500000"/>
          </a:lightRig>
        </a:scene3d>
        <a:sp3d z="-76200" extrusionH="63500" prstMaterial="dkEdge">
          <a:bevelT w="124450" h="16350" prst="relaxedInset"/>
          <a:contourClr>
            <a:schemeClr val="bg1"/>
          </a:contourClr>
        </a:sp3d>
      </dsp:spPr>
      <dsp:style>
        <a:lnRef idx="1">
          <a:schemeClr val="accent4"/>
        </a:lnRef>
        <a:fillRef idx="1">
          <a:schemeClr val="lt1">
            <a:alpha val="90000"/>
          </a:schemeClr>
        </a:fillRef>
        <a:effectRef idx="0">
          <a:scrgbClr r="0" g="0" b="0"/>
        </a:effectRef>
        <a:fontRef idx="minor"/>
      </dsp:style>
      <dsp:txBody>
        <a:bodyPr lIns="0" tIns="0" rIns="0" bIns="0" anchor="b" anchorCtr="0"/>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科学本质</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科学态度</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rPr>
            <a:t>社会责任</a:t>
          </a:r>
          <a:endPar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endParaRPr>
        </a:p>
        <a:p>
          <a:pPr marL="171450" lvl="1" indent="-171450">
            <a:lnSpc>
              <a:spcPts val="1920"/>
            </a:lnSpc>
            <a:spcBef>
              <a:spcPct val="0"/>
            </a:spcBef>
            <a:spcAft>
              <a:spcPts val="0"/>
            </a:spcAft>
            <a:buChar char="•"/>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endParaRPr>
        </a:p>
      </dsp:txBody>
      <dsp:txXfrm>
        <a:off x="5243032" y="2528158"/>
        <a:ext cx="3062691" cy="1662483"/>
      </dsp:txXfrm>
    </dsp:sp>
    <dsp:sp modelId="{C0D80D1C-FDC3-457A-88DF-07C7EFB6CD44}">
      <dsp:nvSpPr>
        <dsp:cNvPr id="6" name="流程图: 可选过程 5"/>
        <dsp:cNvSpPr/>
      </dsp:nvSpPr>
      <dsp:spPr bwMode="white">
        <a:xfrm>
          <a:off x="281197" y="2353064"/>
          <a:ext cx="2627557" cy="2026288"/>
        </a:xfrm>
        <a:prstGeom prst="flowChartAlternateProcess">
          <a:avLst/>
        </a:prstGeom>
        <a:scene3d>
          <a:camera prst="orthographicFront"/>
          <a:lightRig rig="threePt" dir="t">
            <a:rot lat="0" lon="0" rev="7500000"/>
          </a:lightRig>
        </a:scene3d>
        <a:sp3d z="-152400" extrusionH="63500" prstMaterial="dkEdge">
          <a:bevelT w="124450" h="16350"/>
          <a:contourClr>
            <a:schemeClr val="bg1"/>
          </a:contourClr>
        </a:sp3d>
      </dsp:spPr>
      <dsp:style>
        <a:lnRef idx="1">
          <a:schemeClr val="accent5"/>
        </a:lnRef>
        <a:fillRef idx="1">
          <a:schemeClr val="lt1">
            <a:alpha val="90000"/>
          </a:schemeClr>
        </a:fillRef>
        <a:effectRef idx="0">
          <a:scrgbClr r="0" g="0" b="0"/>
        </a:effectRef>
        <a:fontRef idx="minor"/>
      </dsp:style>
      <dsp:txBody>
        <a:bodyPr vert="horz" lIns="0" tIns="0" rIns="0" bIns="0" anchor="b" anchorCtr="1"/>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问题</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证据</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解释</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交流</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ct val="80000"/>
            </a:lnSpc>
            <a:spcBef>
              <a:spcPct val="0"/>
            </a:spcBef>
            <a:spcAft>
              <a:spcPts val="0"/>
            </a:spcAft>
            <a:buChar char="•"/>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sp:txBody>
      <dsp:txXfrm>
        <a:off x="281197" y="2353064"/>
        <a:ext cx="2627557" cy="2026288"/>
      </dsp:txXfrm>
    </dsp:sp>
    <dsp:sp modelId="{FC96B51E-70FD-4933-81CF-186A0D6939F4}">
      <dsp:nvSpPr>
        <dsp:cNvPr id="7" name="饼形 6"/>
        <dsp:cNvSpPr/>
      </dsp:nvSpPr>
      <dsp:spPr bwMode="white">
        <a:xfrm>
          <a:off x="2227410" y="289126"/>
          <a:ext cx="1881988" cy="1881988"/>
        </a:xfrm>
        <a:prstGeom prst="pieWedge">
          <a:avLst/>
        </a:prstGeom>
        <a:sp3d prstMaterial="plastic">
          <a:bevelT w="127000" h="25400" prst="relaxedInset"/>
        </a:sp3d>
      </dsp:spPr>
      <dsp:style>
        <a:lnRef idx="0">
          <a:schemeClr val="lt1"/>
        </a:lnRef>
        <a:fillRef idx="3">
          <a:schemeClr val="accent2"/>
        </a:fillRef>
        <a:effectRef idx="2">
          <a:scrgbClr r="0" g="0" b="0"/>
        </a:effectRef>
        <a:fontRef idx="minor">
          <a:schemeClr val="lt1"/>
        </a:fontRef>
      </dsp:style>
      <dsp:txBody>
        <a:bodyPr lIns="149352" tIns="149352" rIns="149352" bIns="149352" anchor="ctr"/>
        <a:lstStyle>
          <a:lvl1pPr algn="ctr">
            <a:defRPr sz="2100"/>
          </a:lvl1pPr>
          <a:lvl2pPr marL="171450" indent="-171450" algn="ctr">
            <a:defRPr sz="1600"/>
          </a:lvl2pPr>
          <a:lvl3pPr marL="342900" indent="-171450" algn="ctr">
            <a:defRPr sz="1600"/>
          </a:lvl3pPr>
          <a:lvl4pPr marL="514350" indent="-171450" algn="ctr">
            <a:defRPr sz="1600"/>
          </a:lvl4pPr>
          <a:lvl5pPr marL="685800" indent="-171450" algn="ctr">
            <a:defRPr sz="1600"/>
          </a:lvl5pPr>
          <a:lvl6pPr marL="857250" indent="-171450" algn="ctr">
            <a:defRPr sz="1600"/>
          </a:lvl6pPr>
          <a:lvl7pPr marL="1028700" indent="-171450" algn="ctr">
            <a:defRPr sz="1600"/>
          </a:lvl7pPr>
          <a:lvl8pPr marL="1200150" indent="-171450" algn="ctr">
            <a:defRPr sz="1600"/>
          </a:lvl8pPr>
          <a:lvl9pPr marL="1371600" indent="-171450" algn="ctr">
            <a:defRPr sz="1600"/>
          </a:lvl9pPr>
        </a:lstStyle>
        <a:p>
          <a:pPr lvl="0">
            <a:lnSpc>
              <a:spcPct val="100000"/>
            </a:lnSpc>
            <a:spcBef>
              <a:spcPct val="0"/>
            </a:spcBef>
            <a:spcAft>
              <a:spcPct val="35000"/>
            </a:spcAft>
          </a:pPr>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物理观念</a:t>
          </a:r>
        </a:p>
      </dsp:txBody>
      <dsp:txXfrm>
        <a:off x="2227410" y="289126"/>
        <a:ext cx="1881988" cy="1881988"/>
      </dsp:txXfrm>
    </dsp:sp>
    <dsp:sp modelId="{254F8121-1ABB-4421-909F-43C11DF0A1E1}">
      <dsp:nvSpPr>
        <dsp:cNvPr id="8" name="饼形 7"/>
        <dsp:cNvSpPr/>
      </dsp:nvSpPr>
      <dsp:spPr bwMode="white">
        <a:xfrm rot="5400000">
          <a:off x="4196326" y="289126"/>
          <a:ext cx="1881988" cy="1881988"/>
        </a:xfrm>
        <a:prstGeom prst="pieWedge">
          <a:avLst/>
        </a:prstGeom>
        <a:sp3d prstMaterial="plastic">
          <a:bevelT w="127000" h="25400" prst="relaxedInset"/>
        </a:sp3d>
      </dsp:spPr>
      <dsp:style>
        <a:lnRef idx="0">
          <a:schemeClr val="lt1"/>
        </a:lnRef>
        <a:fillRef idx="3">
          <a:schemeClr val="accent3"/>
        </a:fillRef>
        <a:effectRef idx="2">
          <a:scrgbClr r="0" g="0" b="0"/>
        </a:effectRef>
        <a:fontRef idx="minor">
          <a:schemeClr val="lt1"/>
        </a:fontRef>
      </dsp:style>
      <dsp:txBody>
        <a:bodyPr rot="-5400000" lIns="149352" tIns="149352" rIns="149352" bIns="149352" anchor="ctr"/>
        <a:lstStyle>
          <a:lvl1pPr algn="ctr">
            <a:defRPr sz="2100"/>
          </a:lvl1pPr>
          <a:lvl2pPr marL="171450" indent="-171450" algn="ctr">
            <a:defRPr sz="1600"/>
          </a:lvl2pPr>
          <a:lvl3pPr marL="342900" indent="-171450" algn="ctr">
            <a:defRPr sz="1600"/>
          </a:lvl3pPr>
          <a:lvl4pPr marL="514350" indent="-171450" algn="ctr">
            <a:defRPr sz="1600"/>
          </a:lvl4pPr>
          <a:lvl5pPr marL="685800" indent="-171450" algn="ctr">
            <a:defRPr sz="1600"/>
          </a:lvl5pPr>
          <a:lvl6pPr marL="857250" indent="-171450" algn="ctr">
            <a:defRPr sz="1600"/>
          </a:lvl6pPr>
          <a:lvl7pPr marL="1028700" indent="-171450" algn="ctr">
            <a:defRPr sz="1600"/>
          </a:lvl7pPr>
          <a:lvl8pPr marL="1200150" indent="-171450" algn="ctr">
            <a:defRPr sz="1600"/>
          </a:lvl8pPr>
          <a:lvl9pPr marL="1371600" indent="-171450" algn="ctr">
            <a:defRPr sz="1600"/>
          </a:lvl9pPr>
        </a:lstStyle>
        <a:p>
          <a:pPr lvl="0">
            <a:lnSpc>
              <a:spcPct val="100000"/>
            </a:lnSpc>
            <a:spcBef>
              <a:spcPct val="0"/>
            </a:spcBef>
            <a:spcAft>
              <a:spcPct val="35000"/>
            </a:spcAft>
          </a:pPr>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科学思维</a:t>
          </a:r>
        </a:p>
      </dsp:txBody>
      <dsp:txXfrm rot="5400000">
        <a:off x="4196326" y="289126"/>
        <a:ext cx="1881988" cy="1881988"/>
      </dsp:txXfrm>
    </dsp:sp>
    <dsp:sp modelId="{CA0B57B1-BB3A-437A-A9F9-88BDAF0735C2}">
      <dsp:nvSpPr>
        <dsp:cNvPr id="9" name="饼形 8"/>
        <dsp:cNvSpPr/>
      </dsp:nvSpPr>
      <dsp:spPr bwMode="white">
        <a:xfrm rot="10800000">
          <a:off x="4196326" y="2258042"/>
          <a:ext cx="1881988" cy="1881988"/>
        </a:xfrm>
        <a:prstGeom prst="pieWedge">
          <a:avLst/>
        </a:prstGeom>
        <a:sp3d prstMaterial="plastic">
          <a:bevelT w="127000" h="25400" prst="relaxedInset"/>
        </a:sp3d>
      </dsp:spPr>
      <dsp:style>
        <a:lnRef idx="0">
          <a:schemeClr val="lt1"/>
        </a:lnRef>
        <a:fillRef idx="3">
          <a:schemeClr val="accent4"/>
        </a:fillRef>
        <a:effectRef idx="2">
          <a:scrgbClr r="0" g="0" b="0"/>
        </a:effectRef>
        <a:fontRef idx="minor">
          <a:schemeClr val="lt1"/>
        </a:fontRef>
      </dsp:style>
      <dsp:txBody>
        <a:bodyPr rot="10800000" lIns="149352" tIns="149352" rIns="149352" bIns="149352" anchor="ctr"/>
        <a:lstStyle>
          <a:lvl1pPr algn="ctr">
            <a:defRPr sz="2100"/>
          </a:lvl1pPr>
          <a:lvl2pPr marL="171450" indent="-171450" algn="ctr">
            <a:defRPr sz="1600"/>
          </a:lvl2pPr>
          <a:lvl3pPr marL="342900" indent="-171450" algn="ctr">
            <a:defRPr sz="1600"/>
          </a:lvl3pPr>
          <a:lvl4pPr marL="514350" indent="-171450" algn="ctr">
            <a:defRPr sz="1600"/>
          </a:lvl4pPr>
          <a:lvl5pPr marL="685800" indent="-171450" algn="ctr">
            <a:defRPr sz="1600"/>
          </a:lvl5pPr>
          <a:lvl6pPr marL="857250" indent="-171450" algn="ctr">
            <a:defRPr sz="1600"/>
          </a:lvl6pPr>
          <a:lvl7pPr marL="1028700" indent="-171450" algn="ctr">
            <a:defRPr sz="1600"/>
          </a:lvl7pPr>
          <a:lvl8pPr marL="1200150" indent="-171450" algn="ctr">
            <a:defRPr sz="1600"/>
          </a:lvl8pPr>
          <a:lvl9pPr marL="1371600" indent="-171450" algn="ctr">
            <a:defRPr sz="1600"/>
          </a:lvl9pPr>
        </a:lstStyle>
        <a:p>
          <a:pPr lvl="0">
            <a:lnSpc>
              <a:spcPct val="100000"/>
            </a:lnSpc>
            <a:spcBef>
              <a:spcPct val="0"/>
            </a:spcBef>
            <a:spcAft>
              <a:spcPct val="35000"/>
            </a:spcAft>
          </a:pPr>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科学态度与责任</a:t>
          </a:r>
        </a:p>
      </dsp:txBody>
      <dsp:txXfrm rot="10800000">
        <a:off x="4196326" y="2258042"/>
        <a:ext cx="1881988" cy="1881988"/>
      </dsp:txXfrm>
    </dsp:sp>
    <dsp:sp modelId="{A8034631-3C67-4C93-A9EF-6781E740A914}">
      <dsp:nvSpPr>
        <dsp:cNvPr id="10" name="饼形 9"/>
        <dsp:cNvSpPr/>
      </dsp:nvSpPr>
      <dsp:spPr bwMode="white">
        <a:xfrm rot="16200000">
          <a:off x="2227410" y="2258042"/>
          <a:ext cx="1881988" cy="1881988"/>
        </a:xfrm>
        <a:prstGeom prst="pieWedge">
          <a:avLst/>
        </a:prstGeom>
        <a:sp3d prstMaterial="plastic">
          <a:bevelT w="127000" h="25400" prst="relaxedInset"/>
        </a:sp3d>
      </dsp:spPr>
      <dsp:style>
        <a:lnRef idx="0">
          <a:schemeClr val="lt1"/>
        </a:lnRef>
        <a:fillRef idx="3">
          <a:schemeClr val="accent5"/>
        </a:fillRef>
        <a:effectRef idx="2">
          <a:scrgbClr r="0" g="0" b="0"/>
        </a:effectRef>
        <a:fontRef idx="minor">
          <a:schemeClr val="lt1"/>
        </a:fontRef>
      </dsp:style>
      <dsp:txBody>
        <a:bodyPr rot="5400000" lIns="149352" tIns="149352" rIns="149352" bIns="149352" anchor="ctr"/>
        <a:lstStyle>
          <a:lvl1pPr algn="ctr">
            <a:defRPr sz="2100"/>
          </a:lvl1pPr>
          <a:lvl2pPr marL="171450" indent="-171450" algn="ctr">
            <a:defRPr sz="1600"/>
          </a:lvl2pPr>
          <a:lvl3pPr marL="342900" indent="-171450" algn="ctr">
            <a:defRPr sz="1600"/>
          </a:lvl3pPr>
          <a:lvl4pPr marL="514350" indent="-171450" algn="ctr">
            <a:defRPr sz="1600"/>
          </a:lvl4pPr>
          <a:lvl5pPr marL="685800" indent="-171450" algn="ctr">
            <a:defRPr sz="1600"/>
          </a:lvl5pPr>
          <a:lvl6pPr marL="857250" indent="-171450" algn="ctr">
            <a:defRPr sz="1600"/>
          </a:lvl6pPr>
          <a:lvl7pPr marL="1028700" indent="-171450" algn="ctr">
            <a:defRPr sz="1600"/>
          </a:lvl7pPr>
          <a:lvl8pPr marL="1200150" indent="-171450" algn="ctr">
            <a:defRPr sz="1600"/>
          </a:lvl8pPr>
          <a:lvl9pPr marL="1371600" indent="-171450" algn="ctr">
            <a:defRPr sz="1600"/>
          </a:lvl9pPr>
        </a:lstStyle>
        <a:p>
          <a:pPr lvl="0">
            <a:lnSpc>
              <a:spcPct val="100000"/>
            </a:lnSpc>
            <a:spcBef>
              <a:spcPct val="0"/>
            </a:spcBef>
            <a:spcAft>
              <a:spcPct val="35000"/>
            </a:spcAft>
          </a:pPr>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科学探究</a:t>
          </a:r>
        </a:p>
      </dsp:txBody>
      <dsp:txXfrm rot="16200000">
        <a:off x="2227410" y="2258042"/>
        <a:ext cx="1881988" cy="1881988"/>
      </dsp:txXfrm>
    </dsp:sp>
    <dsp:sp modelId="{6643B140-AAFF-4123-B194-26EFEC41D05B}">
      <dsp:nvSpPr>
        <dsp:cNvPr id="11" name="环形箭头 10"/>
        <dsp:cNvSpPr/>
      </dsp:nvSpPr>
      <dsp:spPr bwMode="white">
        <a:xfrm>
          <a:off x="3827969" y="1823403"/>
          <a:ext cx="649786" cy="565031"/>
        </a:xfrm>
        <a:prstGeom prst="circularArrow">
          <a:avLst/>
        </a:prstGeom>
        <a:sp3d z="152400" extrusionH="63500" prstMaterial="matte">
          <a:bevelT w="50800" h="19050" prst="relaxedInset"/>
          <a:contourClr>
            <a:schemeClr val="bg1"/>
          </a:contourClr>
        </a:sp3d>
      </dsp:spPr>
      <dsp:style>
        <a:lnRef idx="0">
          <a:schemeClr val="lt1"/>
        </a:lnRef>
        <a:fillRef idx="1">
          <a:schemeClr val="accent2">
            <a:tint val="40000"/>
          </a:schemeClr>
        </a:fillRef>
        <a:effectRef idx="2">
          <a:scrgbClr r="0" g="0" b="0"/>
        </a:effectRef>
        <a:fontRef idx="minor">
          <a:schemeClr val="lt1"/>
        </a:fontRef>
      </dsp:style>
      <dsp:txXfrm>
        <a:off x="3827969" y="1823403"/>
        <a:ext cx="649786" cy="565031"/>
      </dsp:txXfrm>
    </dsp:sp>
    <dsp:sp modelId="{6FC85105-9373-447D-B1DD-52321E5F9E8A}">
      <dsp:nvSpPr>
        <dsp:cNvPr id="12" name="环形箭头 11"/>
        <dsp:cNvSpPr/>
      </dsp:nvSpPr>
      <dsp:spPr bwMode="white">
        <a:xfrm rot="10800000">
          <a:off x="3827969" y="2040722"/>
          <a:ext cx="649786" cy="565031"/>
        </a:xfrm>
        <a:prstGeom prst="circularArrow">
          <a:avLst/>
        </a:prstGeom>
        <a:sp3d z="152400" extrusionH="63500" prstMaterial="matte">
          <a:bevelT w="50800" h="19050" prst="relaxedInset"/>
          <a:contourClr>
            <a:schemeClr val="bg1"/>
          </a:contourClr>
        </a:sp3d>
      </dsp:spPr>
      <dsp:style>
        <a:lnRef idx="0">
          <a:schemeClr val="lt1"/>
        </a:lnRef>
        <a:fillRef idx="1">
          <a:schemeClr val="accent2">
            <a:tint val="40000"/>
          </a:schemeClr>
        </a:fillRef>
        <a:effectRef idx="2">
          <a:scrgbClr r="0" g="0" b="0"/>
        </a:effectRef>
        <a:fontRef idx="minor">
          <a:schemeClr val="lt1"/>
        </a:fontRef>
      </dsp:style>
      <dsp:txXfrm rot="10800000">
        <a:off x="3827969" y="2040722"/>
        <a:ext cx="649786" cy="565031"/>
      </dsp:txXfrm>
    </dsp:sp>
  </dsp:spTree>
</dsp:drawing>
</file>

<file path=ppt/diagrams/drawing5.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5757903" cy="4429156"/>
        <a:chOff x="0" y="0"/>
        <a:chExt cx="5757903" cy="4429156"/>
      </a:xfrm>
    </dsp:grpSpPr>
    <dsp:sp modelId="{EC0850DE-AE92-4ADD-B030-72B7AE097EBD}">
      <dsp:nvSpPr>
        <dsp:cNvPr id="3" name="圆角矩形 2"/>
        <dsp:cNvSpPr/>
      </dsp:nvSpPr>
      <dsp:spPr bwMode="white">
        <a:xfrm>
          <a:off x="115675" y="250731"/>
          <a:ext cx="3557602" cy="1814724"/>
        </a:xfrm>
        <a:prstGeom prst="roundRect">
          <a:avLst>
            <a:gd name="adj" fmla="val 10000"/>
          </a:avLst>
        </a:prstGeom>
        <a:sp3d z="-152400" extrusionH="63500" prstMaterial="dkEdge">
          <a:bevelT w="124450" h="16350" prst="relaxedInset"/>
          <a:contourClr>
            <a:schemeClr val="bg1"/>
          </a:contourClr>
        </a:sp3d>
      </dsp:spPr>
      <dsp:style>
        <a:lnRef idx="1">
          <a:schemeClr val="accent2"/>
        </a:lnRef>
        <a:fillRef idx="1">
          <a:schemeClr val="lt1">
            <a:alpha val="90000"/>
          </a:schemeClr>
        </a:fillRef>
        <a:effectRef idx="0">
          <a:scrgbClr r="0" g="0" b="0"/>
        </a:effectRef>
        <a:fontRef idx="minor"/>
      </dsp:style>
      <dsp:txBody>
        <a:bodyPr lIns="60960" tIns="36000" rIns="60960" bIns="3600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物质观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运动</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与</a:t>
          </a: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相互作用观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能量观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a:p>
          <a:pPr marL="171450" lvl="1" indent="-171450">
            <a:lnSpc>
              <a:spcPct val="80000"/>
            </a:lnSpc>
            <a:spcBef>
              <a:spcPct val="0"/>
            </a:spcBef>
            <a:spcAft>
              <a:spcPts val="0"/>
            </a:spcAft>
            <a:buChar char="•"/>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sp:txBody>
      <dsp:txXfrm>
        <a:off x="115675" y="250731"/>
        <a:ext cx="3557602" cy="1814724"/>
      </dsp:txXfrm>
    </dsp:sp>
    <dsp:sp modelId="{A892FF1D-C809-433B-8F90-1C4F6F1A5ECD}">
      <dsp:nvSpPr>
        <dsp:cNvPr id="4" name="圆角矩形 3"/>
        <dsp:cNvSpPr/>
      </dsp:nvSpPr>
      <dsp:spPr bwMode="white">
        <a:xfrm>
          <a:off x="5048708" y="247982"/>
          <a:ext cx="3082338" cy="1691219"/>
        </a:xfrm>
        <a:prstGeom prst="roundRect">
          <a:avLst>
            <a:gd name="adj" fmla="val 10000"/>
          </a:avLst>
        </a:prstGeom>
        <a:sp3d z="-152400" extrusionH="63500" prstMaterial="dkEdge">
          <a:bevelT w="124450" h="16350" prst="relaxedInset"/>
          <a:contourClr>
            <a:schemeClr val="bg1"/>
          </a:contourClr>
        </a:sp3d>
      </dsp:spPr>
      <dsp:style>
        <a:lnRef idx="1">
          <a:schemeClr val="accent3"/>
        </a:lnRef>
        <a:fillRef idx="1">
          <a:schemeClr val="lt1">
            <a:alpha val="90000"/>
          </a:schemeClr>
        </a:fillRef>
        <a:effectRef idx="0">
          <a:scrgbClr r="0" g="0" b="0"/>
        </a:effectRef>
        <a:fontRef idx="minor"/>
      </dsp:style>
      <dsp:txBody>
        <a:bodyPr lIns="60960" tIns="0" rIns="60960" bIns="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模型建构</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科学推理</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科学论证</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质疑创新</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sp:txBody>
      <dsp:txXfrm>
        <a:off x="5048708" y="247982"/>
        <a:ext cx="3082338" cy="1691219"/>
      </dsp:txXfrm>
    </dsp:sp>
    <dsp:sp modelId="{D4A98935-31F3-4856-9803-767B8076EC49}">
      <dsp:nvSpPr>
        <dsp:cNvPr id="5" name="圆角矩形 4"/>
        <dsp:cNvSpPr/>
      </dsp:nvSpPr>
      <dsp:spPr bwMode="white">
        <a:xfrm>
          <a:off x="5243032" y="2528158"/>
          <a:ext cx="3062691" cy="1662483"/>
        </a:xfrm>
        <a:prstGeom prst="roundRect">
          <a:avLst>
            <a:gd name="adj" fmla="val 10000"/>
          </a:avLst>
        </a:prstGeom>
        <a:scene3d>
          <a:camera prst="orthographicFront"/>
          <a:lightRig rig="threePt" dir="t">
            <a:rot lat="0" lon="0" rev="7500000"/>
          </a:lightRig>
        </a:scene3d>
        <a:sp3d z="-76200" extrusionH="63500" prstMaterial="dkEdge">
          <a:bevelT w="124450" h="16350" prst="relaxedInset"/>
          <a:contourClr>
            <a:schemeClr val="bg1"/>
          </a:contourClr>
        </a:sp3d>
      </dsp:spPr>
      <dsp:style>
        <a:lnRef idx="1">
          <a:schemeClr val="accent4"/>
        </a:lnRef>
        <a:fillRef idx="1">
          <a:schemeClr val="lt1">
            <a:alpha val="90000"/>
          </a:schemeClr>
        </a:fillRef>
        <a:effectRef idx="0">
          <a:scrgbClr r="0" g="0" b="0"/>
        </a:effectRef>
        <a:fontRef idx="minor"/>
      </dsp:style>
      <dsp:txBody>
        <a:bodyPr lIns="0" tIns="0" rIns="0" bIns="0" anchor="b" anchorCtr="0"/>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科学本质</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科学态度</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rPr>
            <a:t>社会责任</a:t>
          </a:r>
          <a:endPar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endParaRPr>
        </a:p>
        <a:p>
          <a:pPr marL="171450" lvl="1" indent="-171450">
            <a:lnSpc>
              <a:spcPts val="1920"/>
            </a:lnSpc>
            <a:spcBef>
              <a:spcPct val="0"/>
            </a:spcBef>
            <a:spcAft>
              <a:spcPts val="0"/>
            </a:spcAft>
            <a:buChar char="•"/>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endParaRPr>
        </a:p>
      </dsp:txBody>
      <dsp:txXfrm>
        <a:off x="5243032" y="2528158"/>
        <a:ext cx="3062691" cy="1662483"/>
      </dsp:txXfrm>
    </dsp:sp>
    <dsp:sp modelId="{C0D80D1C-FDC3-457A-88DF-07C7EFB6CD44}">
      <dsp:nvSpPr>
        <dsp:cNvPr id="6" name="流程图: 可选过程 5"/>
        <dsp:cNvSpPr/>
      </dsp:nvSpPr>
      <dsp:spPr bwMode="white">
        <a:xfrm>
          <a:off x="281197" y="2353064"/>
          <a:ext cx="2627557" cy="2026288"/>
        </a:xfrm>
        <a:prstGeom prst="flowChartAlternateProcess">
          <a:avLst/>
        </a:prstGeom>
        <a:scene3d>
          <a:camera prst="orthographicFront"/>
          <a:lightRig rig="threePt" dir="t">
            <a:rot lat="0" lon="0" rev="7500000"/>
          </a:lightRig>
        </a:scene3d>
        <a:sp3d z="-152400" extrusionH="63500" prstMaterial="dkEdge">
          <a:bevelT w="124450" h="16350"/>
          <a:contourClr>
            <a:schemeClr val="bg1"/>
          </a:contourClr>
        </a:sp3d>
      </dsp:spPr>
      <dsp:style>
        <a:lnRef idx="1">
          <a:schemeClr val="accent5"/>
        </a:lnRef>
        <a:fillRef idx="1">
          <a:schemeClr val="lt1">
            <a:alpha val="90000"/>
          </a:schemeClr>
        </a:fillRef>
        <a:effectRef idx="0">
          <a:scrgbClr r="0" g="0" b="0"/>
        </a:effectRef>
        <a:fontRef idx="minor"/>
      </dsp:style>
      <dsp:txBody>
        <a:bodyPr vert="horz" lIns="0" tIns="0" rIns="0" bIns="0" anchor="b" anchorCtr="1"/>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问题</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证据</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解释</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交流</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ct val="80000"/>
            </a:lnSpc>
            <a:spcBef>
              <a:spcPct val="0"/>
            </a:spcBef>
            <a:spcAft>
              <a:spcPts val="0"/>
            </a:spcAft>
            <a:buChar char="•"/>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sp:txBody>
      <dsp:txXfrm>
        <a:off x="281197" y="2353064"/>
        <a:ext cx="2627557" cy="2026288"/>
      </dsp:txXfrm>
    </dsp:sp>
    <dsp:sp modelId="{FC96B51E-70FD-4933-81CF-186A0D6939F4}">
      <dsp:nvSpPr>
        <dsp:cNvPr id="7" name="饼形 6"/>
        <dsp:cNvSpPr/>
      </dsp:nvSpPr>
      <dsp:spPr bwMode="white">
        <a:xfrm>
          <a:off x="2227410" y="289126"/>
          <a:ext cx="1881988" cy="1881988"/>
        </a:xfrm>
        <a:prstGeom prst="pieWedge">
          <a:avLst/>
        </a:prstGeom>
        <a:sp3d prstMaterial="plastic">
          <a:bevelT w="127000" h="25400" prst="relaxedInset"/>
        </a:sp3d>
      </dsp:spPr>
      <dsp:style>
        <a:lnRef idx="0">
          <a:schemeClr val="lt1"/>
        </a:lnRef>
        <a:fillRef idx="3">
          <a:schemeClr val="accent2"/>
        </a:fillRef>
        <a:effectRef idx="2">
          <a:scrgbClr r="0" g="0" b="0"/>
        </a:effectRef>
        <a:fontRef idx="minor">
          <a:schemeClr val="lt1"/>
        </a:fontRef>
      </dsp:style>
      <dsp:txBody>
        <a:bodyPr lIns="149352" tIns="149352" rIns="149352" bIns="149352" anchor="ctr"/>
        <a:lstStyle>
          <a:lvl1pPr algn="ctr">
            <a:defRPr sz="2100"/>
          </a:lvl1pPr>
          <a:lvl2pPr marL="171450" indent="-171450" algn="ctr">
            <a:defRPr sz="1600"/>
          </a:lvl2pPr>
          <a:lvl3pPr marL="342900" indent="-171450" algn="ctr">
            <a:defRPr sz="1600"/>
          </a:lvl3pPr>
          <a:lvl4pPr marL="514350" indent="-171450" algn="ctr">
            <a:defRPr sz="1600"/>
          </a:lvl4pPr>
          <a:lvl5pPr marL="685800" indent="-171450" algn="ctr">
            <a:defRPr sz="1600"/>
          </a:lvl5pPr>
          <a:lvl6pPr marL="857250" indent="-171450" algn="ctr">
            <a:defRPr sz="1600"/>
          </a:lvl6pPr>
          <a:lvl7pPr marL="1028700" indent="-171450" algn="ctr">
            <a:defRPr sz="1600"/>
          </a:lvl7pPr>
          <a:lvl8pPr marL="1200150" indent="-171450" algn="ctr">
            <a:defRPr sz="1600"/>
          </a:lvl8pPr>
          <a:lvl9pPr marL="1371600" indent="-171450" algn="ctr">
            <a:defRPr sz="1600"/>
          </a:lvl9pPr>
        </a:lstStyle>
        <a:p>
          <a:pPr lvl="0">
            <a:lnSpc>
              <a:spcPct val="100000"/>
            </a:lnSpc>
            <a:spcBef>
              <a:spcPct val="0"/>
            </a:spcBef>
            <a:spcAft>
              <a:spcPct val="35000"/>
            </a:spcAft>
          </a:pPr>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物理观念</a:t>
          </a:r>
        </a:p>
      </dsp:txBody>
      <dsp:txXfrm>
        <a:off x="2227410" y="289126"/>
        <a:ext cx="1881988" cy="1881988"/>
      </dsp:txXfrm>
    </dsp:sp>
    <dsp:sp modelId="{254F8121-1ABB-4421-909F-43C11DF0A1E1}">
      <dsp:nvSpPr>
        <dsp:cNvPr id="8" name="饼形 7"/>
        <dsp:cNvSpPr/>
      </dsp:nvSpPr>
      <dsp:spPr bwMode="white">
        <a:xfrm rot="5400000">
          <a:off x="4196326" y="289126"/>
          <a:ext cx="1881988" cy="1881988"/>
        </a:xfrm>
        <a:prstGeom prst="pieWedge">
          <a:avLst/>
        </a:prstGeom>
        <a:sp3d prstMaterial="plastic">
          <a:bevelT w="127000" h="25400" prst="relaxedInset"/>
        </a:sp3d>
      </dsp:spPr>
      <dsp:style>
        <a:lnRef idx="0">
          <a:schemeClr val="lt1"/>
        </a:lnRef>
        <a:fillRef idx="3">
          <a:schemeClr val="accent3"/>
        </a:fillRef>
        <a:effectRef idx="2">
          <a:scrgbClr r="0" g="0" b="0"/>
        </a:effectRef>
        <a:fontRef idx="minor">
          <a:schemeClr val="lt1"/>
        </a:fontRef>
      </dsp:style>
      <dsp:txBody>
        <a:bodyPr rot="-5400000" lIns="149352" tIns="149352" rIns="149352" bIns="149352" anchor="ctr"/>
        <a:lstStyle>
          <a:lvl1pPr algn="ctr">
            <a:defRPr sz="2100"/>
          </a:lvl1pPr>
          <a:lvl2pPr marL="171450" indent="-171450" algn="ctr">
            <a:defRPr sz="1600"/>
          </a:lvl2pPr>
          <a:lvl3pPr marL="342900" indent="-171450" algn="ctr">
            <a:defRPr sz="1600"/>
          </a:lvl3pPr>
          <a:lvl4pPr marL="514350" indent="-171450" algn="ctr">
            <a:defRPr sz="1600"/>
          </a:lvl4pPr>
          <a:lvl5pPr marL="685800" indent="-171450" algn="ctr">
            <a:defRPr sz="1600"/>
          </a:lvl5pPr>
          <a:lvl6pPr marL="857250" indent="-171450" algn="ctr">
            <a:defRPr sz="1600"/>
          </a:lvl6pPr>
          <a:lvl7pPr marL="1028700" indent="-171450" algn="ctr">
            <a:defRPr sz="1600"/>
          </a:lvl7pPr>
          <a:lvl8pPr marL="1200150" indent="-171450" algn="ctr">
            <a:defRPr sz="1600"/>
          </a:lvl8pPr>
          <a:lvl9pPr marL="1371600" indent="-171450" algn="ctr">
            <a:defRPr sz="1600"/>
          </a:lvl9pPr>
        </a:lstStyle>
        <a:p>
          <a:pPr lvl="0">
            <a:lnSpc>
              <a:spcPct val="100000"/>
            </a:lnSpc>
            <a:spcBef>
              <a:spcPct val="0"/>
            </a:spcBef>
            <a:spcAft>
              <a:spcPct val="35000"/>
            </a:spcAft>
          </a:pPr>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科学思维</a:t>
          </a:r>
        </a:p>
      </dsp:txBody>
      <dsp:txXfrm rot="5400000">
        <a:off x="4196326" y="289126"/>
        <a:ext cx="1881988" cy="1881988"/>
      </dsp:txXfrm>
    </dsp:sp>
    <dsp:sp modelId="{CA0B57B1-BB3A-437A-A9F9-88BDAF0735C2}">
      <dsp:nvSpPr>
        <dsp:cNvPr id="9" name="饼形 8"/>
        <dsp:cNvSpPr/>
      </dsp:nvSpPr>
      <dsp:spPr bwMode="white">
        <a:xfrm rot="10800000">
          <a:off x="4196326" y="2258042"/>
          <a:ext cx="1881988" cy="1881988"/>
        </a:xfrm>
        <a:prstGeom prst="pieWedge">
          <a:avLst/>
        </a:prstGeom>
        <a:sp3d prstMaterial="plastic">
          <a:bevelT w="127000" h="25400" prst="relaxedInset"/>
        </a:sp3d>
      </dsp:spPr>
      <dsp:style>
        <a:lnRef idx="0">
          <a:schemeClr val="lt1"/>
        </a:lnRef>
        <a:fillRef idx="3">
          <a:schemeClr val="accent4"/>
        </a:fillRef>
        <a:effectRef idx="2">
          <a:scrgbClr r="0" g="0" b="0"/>
        </a:effectRef>
        <a:fontRef idx="minor">
          <a:schemeClr val="lt1"/>
        </a:fontRef>
      </dsp:style>
      <dsp:txBody>
        <a:bodyPr rot="10800000" lIns="149352" tIns="149352" rIns="149352" bIns="149352" anchor="ctr"/>
        <a:lstStyle>
          <a:lvl1pPr algn="ctr">
            <a:defRPr sz="2100"/>
          </a:lvl1pPr>
          <a:lvl2pPr marL="171450" indent="-171450" algn="ctr">
            <a:defRPr sz="1600"/>
          </a:lvl2pPr>
          <a:lvl3pPr marL="342900" indent="-171450" algn="ctr">
            <a:defRPr sz="1600"/>
          </a:lvl3pPr>
          <a:lvl4pPr marL="514350" indent="-171450" algn="ctr">
            <a:defRPr sz="1600"/>
          </a:lvl4pPr>
          <a:lvl5pPr marL="685800" indent="-171450" algn="ctr">
            <a:defRPr sz="1600"/>
          </a:lvl5pPr>
          <a:lvl6pPr marL="857250" indent="-171450" algn="ctr">
            <a:defRPr sz="1600"/>
          </a:lvl6pPr>
          <a:lvl7pPr marL="1028700" indent="-171450" algn="ctr">
            <a:defRPr sz="1600"/>
          </a:lvl7pPr>
          <a:lvl8pPr marL="1200150" indent="-171450" algn="ctr">
            <a:defRPr sz="1600"/>
          </a:lvl8pPr>
          <a:lvl9pPr marL="1371600" indent="-171450" algn="ctr">
            <a:defRPr sz="1600"/>
          </a:lvl9pPr>
        </a:lstStyle>
        <a:p>
          <a:pPr lvl="0">
            <a:lnSpc>
              <a:spcPct val="100000"/>
            </a:lnSpc>
            <a:spcBef>
              <a:spcPct val="0"/>
            </a:spcBef>
            <a:spcAft>
              <a:spcPct val="35000"/>
            </a:spcAft>
          </a:pPr>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科学态度与责任</a:t>
          </a:r>
        </a:p>
      </dsp:txBody>
      <dsp:txXfrm rot="10800000">
        <a:off x="4196326" y="2258042"/>
        <a:ext cx="1881988" cy="1881988"/>
      </dsp:txXfrm>
    </dsp:sp>
    <dsp:sp modelId="{A8034631-3C67-4C93-A9EF-6781E740A914}">
      <dsp:nvSpPr>
        <dsp:cNvPr id="10" name="饼形 9"/>
        <dsp:cNvSpPr/>
      </dsp:nvSpPr>
      <dsp:spPr bwMode="white">
        <a:xfrm rot="16200000">
          <a:off x="2227410" y="2258042"/>
          <a:ext cx="1881988" cy="1881988"/>
        </a:xfrm>
        <a:prstGeom prst="pieWedge">
          <a:avLst/>
        </a:prstGeom>
        <a:sp3d prstMaterial="plastic">
          <a:bevelT w="127000" h="25400" prst="relaxedInset"/>
        </a:sp3d>
      </dsp:spPr>
      <dsp:style>
        <a:lnRef idx="0">
          <a:schemeClr val="lt1"/>
        </a:lnRef>
        <a:fillRef idx="3">
          <a:schemeClr val="accent5"/>
        </a:fillRef>
        <a:effectRef idx="2">
          <a:scrgbClr r="0" g="0" b="0"/>
        </a:effectRef>
        <a:fontRef idx="minor">
          <a:schemeClr val="lt1"/>
        </a:fontRef>
      </dsp:style>
      <dsp:txBody>
        <a:bodyPr rot="5400000" lIns="149352" tIns="149352" rIns="149352" bIns="149352" anchor="ctr"/>
        <a:lstStyle>
          <a:lvl1pPr algn="ctr">
            <a:defRPr sz="2100"/>
          </a:lvl1pPr>
          <a:lvl2pPr marL="171450" indent="-171450" algn="ctr">
            <a:defRPr sz="1600"/>
          </a:lvl2pPr>
          <a:lvl3pPr marL="342900" indent="-171450" algn="ctr">
            <a:defRPr sz="1600"/>
          </a:lvl3pPr>
          <a:lvl4pPr marL="514350" indent="-171450" algn="ctr">
            <a:defRPr sz="1600"/>
          </a:lvl4pPr>
          <a:lvl5pPr marL="685800" indent="-171450" algn="ctr">
            <a:defRPr sz="1600"/>
          </a:lvl5pPr>
          <a:lvl6pPr marL="857250" indent="-171450" algn="ctr">
            <a:defRPr sz="1600"/>
          </a:lvl6pPr>
          <a:lvl7pPr marL="1028700" indent="-171450" algn="ctr">
            <a:defRPr sz="1600"/>
          </a:lvl7pPr>
          <a:lvl8pPr marL="1200150" indent="-171450" algn="ctr">
            <a:defRPr sz="1600"/>
          </a:lvl8pPr>
          <a:lvl9pPr marL="1371600" indent="-171450" algn="ctr">
            <a:defRPr sz="1600"/>
          </a:lvl9pPr>
        </a:lstStyle>
        <a:p>
          <a:pPr lvl="0">
            <a:lnSpc>
              <a:spcPct val="100000"/>
            </a:lnSpc>
            <a:spcBef>
              <a:spcPct val="0"/>
            </a:spcBef>
            <a:spcAft>
              <a:spcPct val="35000"/>
            </a:spcAft>
          </a:pPr>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科学探究</a:t>
          </a:r>
        </a:p>
      </dsp:txBody>
      <dsp:txXfrm rot="16200000">
        <a:off x="2227410" y="2258042"/>
        <a:ext cx="1881988" cy="1881988"/>
      </dsp:txXfrm>
    </dsp:sp>
    <dsp:sp modelId="{6643B140-AAFF-4123-B194-26EFEC41D05B}">
      <dsp:nvSpPr>
        <dsp:cNvPr id="11" name="环形箭头 10"/>
        <dsp:cNvSpPr/>
      </dsp:nvSpPr>
      <dsp:spPr bwMode="white">
        <a:xfrm>
          <a:off x="3827969" y="1823403"/>
          <a:ext cx="649786" cy="565031"/>
        </a:xfrm>
        <a:prstGeom prst="circularArrow">
          <a:avLst/>
        </a:prstGeom>
        <a:sp3d z="152400" extrusionH="63500" prstMaterial="matte">
          <a:bevelT w="50800" h="19050" prst="relaxedInset"/>
          <a:contourClr>
            <a:schemeClr val="bg1"/>
          </a:contourClr>
        </a:sp3d>
      </dsp:spPr>
      <dsp:style>
        <a:lnRef idx="0">
          <a:schemeClr val="lt1"/>
        </a:lnRef>
        <a:fillRef idx="1">
          <a:schemeClr val="accent2">
            <a:tint val="40000"/>
          </a:schemeClr>
        </a:fillRef>
        <a:effectRef idx="2">
          <a:scrgbClr r="0" g="0" b="0"/>
        </a:effectRef>
        <a:fontRef idx="minor">
          <a:schemeClr val="lt1"/>
        </a:fontRef>
      </dsp:style>
      <dsp:txXfrm>
        <a:off x="3827969" y="1823403"/>
        <a:ext cx="649786" cy="565031"/>
      </dsp:txXfrm>
    </dsp:sp>
    <dsp:sp modelId="{6FC85105-9373-447D-B1DD-52321E5F9E8A}">
      <dsp:nvSpPr>
        <dsp:cNvPr id="12" name="环形箭头 11"/>
        <dsp:cNvSpPr/>
      </dsp:nvSpPr>
      <dsp:spPr bwMode="white">
        <a:xfrm rot="10800000">
          <a:off x="3827969" y="2040722"/>
          <a:ext cx="649786" cy="565031"/>
        </a:xfrm>
        <a:prstGeom prst="circularArrow">
          <a:avLst/>
        </a:prstGeom>
        <a:sp3d z="152400" extrusionH="63500" prstMaterial="matte">
          <a:bevelT w="50800" h="19050" prst="relaxedInset"/>
          <a:contourClr>
            <a:schemeClr val="bg1"/>
          </a:contourClr>
        </a:sp3d>
      </dsp:spPr>
      <dsp:style>
        <a:lnRef idx="0">
          <a:schemeClr val="lt1"/>
        </a:lnRef>
        <a:fillRef idx="1">
          <a:schemeClr val="accent2">
            <a:tint val="40000"/>
          </a:schemeClr>
        </a:fillRef>
        <a:effectRef idx="2">
          <a:scrgbClr r="0" g="0" b="0"/>
        </a:effectRef>
        <a:fontRef idx="minor">
          <a:schemeClr val="lt1"/>
        </a:fontRef>
      </dsp:style>
      <dsp:txXfrm rot="10800000">
        <a:off x="3827969" y="2040722"/>
        <a:ext cx="649786" cy="565031"/>
      </dsp:txXfrm>
    </dsp:sp>
  </dsp:spTree>
</dsp:drawing>
</file>

<file path=ppt/diagrams/drawing6.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5757903" cy="4429156"/>
        <a:chOff x="0" y="0"/>
        <a:chExt cx="5757903" cy="4429156"/>
      </a:xfrm>
    </dsp:grpSpPr>
    <dsp:sp modelId="{EC0850DE-AE92-4ADD-B030-72B7AE097EBD}">
      <dsp:nvSpPr>
        <dsp:cNvPr id="3" name="圆角矩形 2"/>
        <dsp:cNvSpPr/>
      </dsp:nvSpPr>
      <dsp:spPr bwMode="white">
        <a:xfrm>
          <a:off x="115675" y="250731"/>
          <a:ext cx="3557602" cy="1814724"/>
        </a:xfrm>
        <a:prstGeom prst="roundRect">
          <a:avLst>
            <a:gd name="adj" fmla="val 10000"/>
          </a:avLst>
        </a:prstGeom>
        <a:sp3d z="-152400" extrusionH="63500" prstMaterial="dkEdge">
          <a:bevelT w="124450" h="16350" prst="relaxedInset"/>
          <a:contourClr>
            <a:schemeClr val="bg1"/>
          </a:contourClr>
        </a:sp3d>
      </dsp:spPr>
      <dsp:style>
        <a:lnRef idx="1">
          <a:schemeClr val="accent2"/>
        </a:lnRef>
        <a:fillRef idx="1">
          <a:schemeClr val="lt1">
            <a:alpha val="90000"/>
          </a:schemeClr>
        </a:fillRef>
        <a:effectRef idx="0">
          <a:scrgbClr r="0" g="0" b="0"/>
        </a:effectRef>
        <a:fontRef idx="minor"/>
      </dsp:style>
      <dsp:txBody>
        <a:bodyPr lIns="60960" tIns="36000" rIns="60960" bIns="3600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物质观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运动</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与</a:t>
          </a: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相互作用观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能量观</a:t>
          </a:r>
          <a:r>
            <a:rPr lang="zh-CN" altLang="en-US"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念</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a:p>
          <a:pPr marL="171450" lvl="1" indent="-171450">
            <a:lnSpc>
              <a:spcPct val="80000"/>
            </a:lnSpc>
            <a:spcBef>
              <a:spcPct val="0"/>
            </a:spcBef>
            <a:spcAft>
              <a:spcPts val="0"/>
            </a:spcAft>
            <a:buChar char="•"/>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dsp:txBody>
      <dsp:txXfrm>
        <a:off x="115675" y="250731"/>
        <a:ext cx="3557602" cy="1814724"/>
      </dsp:txXfrm>
    </dsp:sp>
    <dsp:sp modelId="{A892FF1D-C809-433B-8F90-1C4F6F1A5ECD}">
      <dsp:nvSpPr>
        <dsp:cNvPr id="4" name="圆角矩形 3"/>
        <dsp:cNvSpPr/>
      </dsp:nvSpPr>
      <dsp:spPr bwMode="white">
        <a:xfrm>
          <a:off x="5048708" y="247982"/>
          <a:ext cx="3082338" cy="1691219"/>
        </a:xfrm>
        <a:prstGeom prst="roundRect">
          <a:avLst>
            <a:gd name="adj" fmla="val 10000"/>
          </a:avLst>
        </a:prstGeom>
        <a:sp3d z="-152400" extrusionH="63500" prstMaterial="dkEdge">
          <a:bevelT w="124450" h="16350" prst="relaxedInset"/>
          <a:contourClr>
            <a:schemeClr val="bg1"/>
          </a:contourClr>
        </a:sp3d>
      </dsp:spPr>
      <dsp:style>
        <a:lnRef idx="1">
          <a:schemeClr val="accent3"/>
        </a:lnRef>
        <a:fillRef idx="1">
          <a:schemeClr val="lt1">
            <a:alpha val="90000"/>
          </a:schemeClr>
        </a:fillRef>
        <a:effectRef idx="0">
          <a:scrgbClr r="0" g="0" b="0"/>
        </a:effectRef>
        <a:fontRef idx="minor"/>
      </dsp:style>
      <dsp:txBody>
        <a:bodyPr lIns="60960" tIns="0" rIns="60960" bIns="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模型建构</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科学推理</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科学论证</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质疑创新</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sp:txBody>
      <dsp:txXfrm>
        <a:off x="5048708" y="247982"/>
        <a:ext cx="3082338" cy="1691219"/>
      </dsp:txXfrm>
    </dsp:sp>
    <dsp:sp modelId="{D4A98935-31F3-4856-9803-767B8076EC49}">
      <dsp:nvSpPr>
        <dsp:cNvPr id="5" name="圆角矩形 4"/>
        <dsp:cNvSpPr/>
      </dsp:nvSpPr>
      <dsp:spPr bwMode="white">
        <a:xfrm>
          <a:off x="5243032" y="2528158"/>
          <a:ext cx="3062691" cy="1662483"/>
        </a:xfrm>
        <a:prstGeom prst="roundRect">
          <a:avLst>
            <a:gd name="adj" fmla="val 10000"/>
          </a:avLst>
        </a:prstGeom>
        <a:scene3d>
          <a:camera prst="orthographicFront"/>
          <a:lightRig rig="threePt" dir="t">
            <a:rot lat="0" lon="0" rev="7500000"/>
          </a:lightRig>
        </a:scene3d>
        <a:sp3d z="-76200" extrusionH="63500" prstMaterial="dkEdge">
          <a:bevelT w="124450" h="16350" prst="relaxedInset"/>
          <a:contourClr>
            <a:schemeClr val="bg1"/>
          </a:contourClr>
        </a:sp3d>
      </dsp:spPr>
      <dsp:style>
        <a:lnRef idx="1">
          <a:schemeClr val="accent4"/>
        </a:lnRef>
        <a:fillRef idx="1">
          <a:schemeClr val="lt1">
            <a:alpha val="90000"/>
          </a:schemeClr>
        </a:fillRef>
        <a:effectRef idx="0">
          <a:scrgbClr r="0" g="0" b="0"/>
        </a:effectRef>
        <a:fontRef idx="minor"/>
      </dsp:style>
      <dsp:txBody>
        <a:bodyPr lIns="0" tIns="0" rIns="0" bIns="0" anchor="b" anchorCtr="0"/>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科学本质</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科学态度</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ts val="1920"/>
            </a:lnSpc>
            <a:spcBef>
              <a:spcPct val="0"/>
            </a:spcBef>
            <a:spcAft>
              <a:spcPts val="0"/>
            </a:spcAft>
            <a:buChar char="•"/>
          </a:pPr>
          <a:r>
            <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rPr>
            <a:t>社会责任</a:t>
          </a:r>
          <a:endPar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endParaRPr>
        </a:p>
        <a:p>
          <a:pPr marL="171450" lvl="1" indent="-171450">
            <a:lnSpc>
              <a:spcPts val="1920"/>
            </a:lnSpc>
            <a:spcBef>
              <a:spcPct val="0"/>
            </a:spcBef>
            <a:spcAft>
              <a:spcPts val="0"/>
            </a:spcAft>
            <a:buChar char="•"/>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0" dirty="0">
            <a:solidFill>
              <a:srgbClr val="0000FF"/>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endParaRPr>
        </a:p>
      </dsp:txBody>
      <dsp:txXfrm>
        <a:off x="5243032" y="2528158"/>
        <a:ext cx="3062691" cy="1662483"/>
      </dsp:txXfrm>
    </dsp:sp>
    <dsp:sp modelId="{C0D80D1C-FDC3-457A-88DF-07C7EFB6CD44}">
      <dsp:nvSpPr>
        <dsp:cNvPr id="6" name="流程图: 可选过程 5"/>
        <dsp:cNvSpPr/>
      </dsp:nvSpPr>
      <dsp:spPr bwMode="white">
        <a:xfrm>
          <a:off x="281197" y="2353064"/>
          <a:ext cx="2627557" cy="2026288"/>
        </a:xfrm>
        <a:prstGeom prst="flowChartAlternateProcess">
          <a:avLst/>
        </a:prstGeom>
        <a:scene3d>
          <a:camera prst="orthographicFront"/>
          <a:lightRig rig="threePt" dir="t">
            <a:rot lat="0" lon="0" rev="7500000"/>
          </a:lightRig>
        </a:scene3d>
        <a:sp3d z="-152400" extrusionH="63500" prstMaterial="dkEdge">
          <a:bevelT w="124450" h="16350"/>
          <a:contourClr>
            <a:schemeClr val="bg1"/>
          </a:contourClr>
        </a:sp3d>
      </dsp:spPr>
      <dsp:style>
        <a:lnRef idx="1">
          <a:schemeClr val="accent5"/>
        </a:lnRef>
        <a:fillRef idx="1">
          <a:schemeClr val="lt1">
            <a:alpha val="90000"/>
          </a:schemeClr>
        </a:fillRef>
        <a:effectRef idx="0">
          <a:scrgbClr r="0" g="0" b="0"/>
        </a:effectRef>
        <a:fontRef idx="minor"/>
      </dsp:style>
      <dsp:txBody>
        <a:bodyPr vert="horz" lIns="0" tIns="0" rIns="0" bIns="0" anchor="b" anchorCtr="1"/>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问题</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证据</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解释</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ct val="80000"/>
            </a:lnSpc>
            <a:spcBef>
              <a:spcPct val="0"/>
            </a:spcBef>
            <a:spcAft>
              <a:spcPts val="0"/>
            </a:spcAft>
            <a:buChar char="•"/>
          </a:pPr>
          <a:r>
            <a:rPr lang="zh-CN" sz="160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交流</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marL="171450" lvl="1" indent="-171450">
            <a:lnSpc>
              <a:spcPct val="80000"/>
            </a:lnSpc>
            <a:spcBef>
              <a:spcPct val="0"/>
            </a:spcBef>
            <a:spcAft>
              <a:spcPts val="0"/>
            </a:spcAft>
            <a:buChar char="•"/>
          </a:pPr>
          <a:r>
            <a:rPr lang="en-US"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rPr>
            <a:t>……</a:t>
          </a:r>
          <a:endParaRPr lang="zh-CN" altLang="en-US" sz="1600" b="1" dirty="0">
            <a:solidFill>
              <a:srgbClr val="0000FF"/>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dsp:txBody>
      <dsp:txXfrm>
        <a:off x="281197" y="2353064"/>
        <a:ext cx="2627557" cy="2026288"/>
      </dsp:txXfrm>
    </dsp:sp>
    <dsp:sp modelId="{FC96B51E-70FD-4933-81CF-186A0D6939F4}">
      <dsp:nvSpPr>
        <dsp:cNvPr id="7" name="饼形 6"/>
        <dsp:cNvSpPr/>
      </dsp:nvSpPr>
      <dsp:spPr bwMode="white">
        <a:xfrm>
          <a:off x="2227410" y="289126"/>
          <a:ext cx="1881988" cy="1881988"/>
        </a:xfrm>
        <a:prstGeom prst="pieWedge">
          <a:avLst/>
        </a:prstGeom>
        <a:sp3d prstMaterial="plastic">
          <a:bevelT w="127000" h="25400" prst="relaxedInset"/>
        </a:sp3d>
      </dsp:spPr>
      <dsp:style>
        <a:lnRef idx="0">
          <a:schemeClr val="lt1"/>
        </a:lnRef>
        <a:fillRef idx="3">
          <a:schemeClr val="accent2"/>
        </a:fillRef>
        <a:effectRef idx="2">
          <a:scrgbClr r="0" g="0" b="0"/>
        </a:effectRef>
        <a:fontRef idx="minor">
          <a:schemeClr val="lt1"/>
        </a:fontRef>
      </dsp:style>
      <dsp:txBody>
        <a:bodyPr lIns="149352" tIns="149352" rIns="149352" bIns="149352" anchor="ctr"/>
        <a:lstStyle>
          <a:lvl1pPr algn="ctr">
            <a:defRPr sz="2100"/>
          </a:lvl1pPr>
          <a:lvl2pPr marL="171450" indent="-171450" algn="ctr">
            <a:defRPr sz="1600"/>
          </a:lvl2pPr>
          <a:lvl3pPr marL="342900" indent="-171450" algn="ctr">
            <a:defRPr sz="1600"/>
          </a:lvl3pPr>
          <a:lvl4pPr marL="514350" indent="-171450" algn="ctr">
            <a:defRPr sz="1600"/>
          </a:lvl4pPr>
          <a:lvl5pPr marL="685800" indent="-171450" algn="ctr">
            <a:defRPr sz="1600"/>
          </a:lvl5pPr>
          <a:lvl6pPr marL="857250" indent="-171450" algn="ctr">
            <a:defRPr sz="1600"/>
          </a:lvl6pPr>
          <a:lvl7pPr marL="1028700" indent="-171450" algn="ctr">
            <a:defRPr sz="1600"/>
          </a:lvl7pPr>
          <a:lvl8pPr marL="1200150" indent="-171450" algn="ctr">
            <a:defRPr sz="1600"/>
          </a:lvl8pPr>
          <a:lvl9pPr marL="1371600" indent="-171450" algn="ctr">
            <a:defRPr sz="1600"/>
          </a:lvl9pPr>
        </a:lstStyle>
        <a:p>
          <a:pPr lvl="0">
            <a:lnSpc>
              <a:spcPct val="100000"/>
            </a:lnSpc>
            <a:spcBef>
              <a:spcPct val="0"/>
            </a:spcBef>
            <a:spcAft>
              <a:spcPct val="35000"/>
            </a:spcAft>
          </a:pPr>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物理观念</a:t>
          </a:r>
        </a:p>
      </dsp:txBody>
      <dsp:txXfrm>
        <a:off x="2227410" y="289126"/>
        <a:ext cx="1881988" cy="1881988"/>
      </dsp:txXfrm>
    </dsp:sp>
    <dsp:sp modelId="{254F8121-1ABB-4421-909F-43C11DF0A1E1}">
      <dsp:nvSpPr>
        <dsp:cNvPr id="8" name="饼形 7"/>
        <dsp:cNvSpPr/>
      </dsp:nvSpPr>
      <dsp:spPr bwMode="white">
        <a:xfrm rot="5400000">
          <a:off x="4196326" y="289126"/>
          <a:ext cx="1881988" cy="1881988"/>
        </a:xfrm>
        <a:prstGeom prst="pieWedge">
          <a:avLst/>
        </a:prstGeom>
        <a:sp3d prstMaterial="plastic">
          <a:bevelT w="127000" h="25400" prst="relaxedInset"/>
        </a:sp3d>
      </dsp:spPr>
      <dsp:style>
        <a:lnRef idx="0">
          <a:schemeClr val="lt1"/>
        </a:lnRef>
        <a:fillRef idx="3">
          <a:schemeClr val="accent3"/>
        </a:fillRef>
        <a:effectRef idx="2">
          <a:scrgbClr r="0" g="0" b="0"/>
        </a:effectRef>
        <a:fontRef idx="minor">
          <a:schemeClr val="lt1"/>
        </a:fontRef>
      </dsp:style>
      <dsp:txBody>
        <a:bodyPr rot="-5400000" lIns="149352" tIns="149352" rIns="149352" bIns="149352" anchor="ctr"/>
        <a:lstStyle>
          <a:lvl1pPr algn="ctr">
            <a:defRPr sz="2100"/>
          </a:lvl1pPr>
          <a:lvl2pPr marL="171450" indent="-171450" algn="ctr">
            <a:defRPr sz="1600"/>
          </a:lvl2pPr>
          <a:lvl3pPr marL="342900" indent="-171450" algn="ctr">
            <a:defRPr sz="1600"/>
          </a:lvl3pPr>
          <a:lvl4pPr marL="514350" indent="-171450" algn="ctr">
            <a:defRPr sz="1600"/>
          </a:lvl4pPr>
          <a:lvl5pPr marL="685800" indent="-171450" algn="ctr">
            <a:defRPr sz="1600"/>
          </a:lvl5pPr>
          <a:lvl6pPr marL="857250" indent="-171450" algn="ctr">
            <a:defRPr sz="1600"/>
          </a:lvl6pPr>
          <a:lvl7pPr marL="1028700" indent="-171450" algn="ctr">
            <a:defRPr sz="1600"/>
          </a:lvl7pPr>
          <a:lvl8pPr marL="1200150" indent="-171450" algn="ctr">
            <a:defRPr sz="1600"/>
          </a:lvl8pPr>
          <a:lvl9pPr marL="1371600" indent="-171450" algn="ctr">
            <a:defRPr sz="1600"/>
          </a:lvl9pPr>
        </a:lstStyle>
        <a:p>
          <a:pPr lvl="0">
            <a:lnSpc>
              <a:spcPct val="100000"/>
            </a:lnSpc>
            <a:spcBef>
              <a:spcPct val="0"/>
            </a:spcBef>
            <a:spcAft>
              <a:spcPct val="35000"/>
            </a:spcAft>
          </a:pPr>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科学思维</a:t>
          </a:r>
        </a:p>
      </dsp:txBody>
      <dsp:txXfrm rot="5400000">
        <a:off x="4196326" y="289126"/>
        <a:ext cx="1881988" cy="1881988"/>
      </dsp:txXfrm>
    </dsp:sp>
    <dsp:sp modelId="{CA0B57B1-BB3A-437A-A9F9-88BDAF0735C2}">
      <dsp:nvSpPr>
        <dsp:cNvPr id="9" name="饼形 8"/>
        <dsp:cNvSpPr/>
      </dsp:nvSpPr>
      <dsp:spPr bwMode="white">
        <a:xfrm rot="10800000">
          <a:off x="4196326" y="2258042"/>
          <a:ext cx="1881988" cy="1881988"/>
        </a:xfrm>
        <a:prstGeom prst="pieWedge">
          <a:avLst/>
        </a:prstGeom>
        <a:sp3d prstMaterial="plastic">
          <a:bevelT w="127000" h="25400" prst="relaxedInset"/>
        </a:sp3d>
      </dsp:spPr>
      <dsp:style>
        <a:lnRef idx="0">
          <a:schemeClr val="lt1"/>
        </a:lnRef>
        <a:fillRef idx="3">
          <a:schemeClr val="accent4"/>
        </a:fillRef>
        <a:effectRef idx="2">
          <a:scrgbClr r="0" g="0" b="0"/>
        </a:effectRef>
        <a:fontRef idx="minor">
          <a:schemeClr val="lt1"/>
        </a:fontRef>
      </dsp:style>
      <dsp:txBody>
        <a:bodyPr rot="10800000" lIns="149352" tIns="149352" rIns="149352" bIns="149352" anchor="ctr"/>
        <a:lstStyle>
          <a:lvl1pPr algn="ctr">
            <a:defRPr sz="2100"/>
          </a:lvl1pPr>
          <a:lvl2pPr marL="171450" indent="-171450" algn="ctr">
            <a:defRPr sz="1600"/>
          </a:lvl2pPr>
          <a:lvl3pPr marL="342900" indent="-171450" algn="ctr">
            <a:defRPr sz="1600"/>
          </a:lvl3pPr>
          <a:lvl4pPr marL="514350" indent="-171450" algn="ctr">
            <a:defRPr sz="1600"/>
          </a:lvl4pPr>
          <a:lvl5pPr marL="685800" indent="-171450" algn="ctr">
            <a:defRPr sz="1600"/>
          </a:lvl5pPr>
          <a:lvl6pPr marL="857250" indent="-171450" algn="ctr">
            <a:defRPr sz="1600"/>
          </a:lvl6pPr>
          <a:lvl7pPr marL="1028700" indent="-171450" algn="ctr">
            <a:defRPr sz="1600"/>
          </a:lvl7pPr>
          <a:lvl8pPr marL="1200150" indent="-171450" algn="ctr">
            <a:defRPr sz="1600"/>
          </a:lvl8pPr>
          <a:lvl9pPr marL="1371600" indent="-171450" algn="ctr">
            <a:defRPr sz="1600"/>
          </a:lvl9pPr>
        </a:lstStyle>
        <a:p>
          <a:pPr lvl="0">
            <a:lnSpc>
              <a:spcPct val="100000"/>
            </a:lnSpc>
            <a:spcBef>
              <a:spcPct val="0"/>
            </a:spcBef>
            <a:spcAft>
              <a:spcPct val="35000"/>
            </a:spcAft>
          </a:pPr>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科学态度与责任</a:t>
          </a:r>
        </a:p>
      </dsp:txBody>
      <dsp:txXfrm rot="10800000">
        <a:off x="4196326" y="2258042"/>
        <a:ext cx="1881988" cy="1881988"/>
      </dsp:txXfrm>
    </dsp:sp>
    <dsp:sp modelId="{A8034631-3C67-4C93-A9EF-6781E740A914}">
      <dsp:nvSpPr>
        <dsp:cNvPr id="10" name="饼形 9"/>
        <dsp:cNvSpPr/>
      </dsp:nvSpPr>
      <dsp:spPr bwMode="white">
        <a:xfrm rot="16200000">
          <a:off x="2227410" y="2258042"/>
          <a:ext cx="1881988" cy="1881988"/>
        </a:xfrm>
        <a:prstGeom prst="pieWedge">
          <a:avLst/>
        </a:prstGeom>
        <a:sp3d prstMaterial="plastic">
          <a:bevelT w="127000" h="25400" prst="relaxedInset"/>
        </a:sp3d>
      </dsp:spPr>
      <dsp:style>
        <a:lnRef idx="0">
          <a:schemeClr val="lt1"/>
        </a:lnRef>
        <a:fillRef idx="3">
          <a:schemeClr val="accent5"/>
        </a:fillRef>
        <a:effectRef idx="2">
          <a:scrgbClr r="0" g="0" b="0"/>
        </a:effectRef>
        <a:fontRef idx="minor">
          <a:schemeClr val="lt1"/>
        </a:fontRef>
      </dsp:style>
      <dsp:txBody>
        <a:bodyPr rot="5400000" lIns="149352" tIns="149352" rIns="149352" bIns="149352" anchor="ctr"/>
        <a:lstStyle>
          <a:lvl1pPr algn="ctr">
            <a:defRPr sz="2100"/>
          </a:lvl1pPr>
          <a:lvl2pPr marL="171450" indent="-171450" algn="ctr">
            <a:defRPr sz="1600"/>
          </a:lvl2pPr>
          <a:lvl3pPr marL="342900" indent="-171450" algn="ctr">
            <a:defRPr sz="1600"/>
          </a:lvl3pPr>
          <a:lvl4pPr marL="514350" indent="-171450" algn="ctr">
            <a:defRPr sz="1600"/>
          </a:lvl4pPr>
          <a:lvl5pPr marL="685800" indent="-171450" algn="ctr">
            <a:defRPr sz="1600"/>
          </a:lvl5pPr>
          <a:lvl6pPr marL="857250" indent="-171450" algn="ctr">
            <a:defRPr sz="1600"/>
          </a:lvl6pPr>
          <a:lvl7pPr marL="1028700" indent="-171450" algn="ctr">
            <a:defRPr sz="1600"/>
          </a:lvl7pPr>
          <a:lvl8pPr marL="1200150" indent="-171450" algn="ctr">
            <a:defRPr sz="1600"/>
          </a:lvl8pPr>
          <a:lvl9pPr marL="1371600" indent="-171450" algn="ctr">
            <a:defRPr sz="1600"/>
          </a:lvl9pPr>
        </a:lstStyle>
        <a:p>
          <a:pPr lvl="0">
            <a:lnSpc>
              <a:spcPct val="100000"/>
            </a:lnSpc>
            <a:spcBef>
              <a:spcPct val="0"/>
            </a:spcBef>
            <a:spcAft>
              <a:spcPct val="35000"/>
            </a:spcAft>
          </a:pPr>
          <a:r>
            <a:rPr lang="zh-CN" altLang="en-US" b="1" dirty="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科学探究</a:t>
          </a:r>
        </a:p>
      </dsp:txBody>
      <dsp:txXfrm rot="16200000">
        <a:off x="2227410" y="2258042"/>
        <a:ext cx="1881988" cy="1881988"/>
      </dsp:txXfrm>
    </dsp:sp>
    <dsp:sp modelId="{6643B140-AAFF-4123-B194-26EFEC41D05B}">
      <dsp:nvSpPr>
        <dsp:cNvPr id="11" name="环形箭头 10"/>
        <dsp:cNvSpPr/>
      </dsp:nvSpPr>
      <dsp:spPr bwMode="white">
        <a:xfrm>
          <a:off x="3827969" y="1823403"/>
          <a:ext cx="649786" cy="565031"/>
        </a:xfrm>
        <a:prstGeom prst="circularArrow">
          <a:avLst/>
        </a:prstGeom>
        <a:sp3d z="152400" extrusionH="63500" prstMaterial="matte">
          <a:bevelT w="50800" h="19050" prst="relaxedInset"/>
          <a:contourClr>
            <a:schemeClr val="bg1"/>
          </a:contourClr>
        </a:sp3d>
      </dsp:spPr>
      <dsp:style>
        <a:lnRef idx="0">
          <a:schemeClr val="lt1"/>
        </a:lnRef>
        <a:fillRef idx="1">
          <a:schemeClr val="accent2">
            <a:tint val="40000"/>
          </a:schemeClr>
        </a:fillRef>
        <a:effectRef idx="2">
          <a:scrgbClr r="0" g="0" b="0"/>
        </a:effectRef>
        <a:fontRef idx="minor">
          <a:schemeClr val="lt1"/>
        </a:fontRef>
      </dsp:style>
      <dsp:txXfrm>
        <a:off x="3827969" y="1823403"/>
        <a:ext cx="649786" cy="565031"/>
      </dsp:txXfrm>
    </dsp:sp>
    <dsp:sp modelId="{6FC85105-9373-447D-B1DD-52321E5F9E8A}">
      <dsp:nvSpPr>
        <dsp:cNvPr id="12" name="环形箭头 11"/>
        <dsp:cNvSpPr/>
      </dsp:nvSpPr>
      <dsp:spPr bwMode="white">
        <a:xfrm rot="10800000">
          <a:off x="3827969" y="2040722"/>
          <a:ext cx="649786" cy="565031"/>
        </a:xfrm>
        <a:prstGeom prst="circularArrow">
          <a:avLst/>
        </a:prstGeom>
        <a:sp3d z="152400" extrusionH="63500" prstMaterial="matte">
          <a:bevelT w="50800" h="19050" prst="relaxedInset"/>
          <a:contourClr>
            <a:schemeClr val="bg1"/>
          </a:contourClr>
        </a:sp3d>
      </dsp:spPr>
      <dsp:style>
        <a:lnRef idx="0">
          <a:schemeClr val="lt1"/>
        </a:lnRef>
        <a:fillRef idx="1">
          <a:schemeClr val="accent2">
            <a:tint val="40000"/>
          </a:schemeClr>
        </a:fillRef>
        <a:effectRef idx="2">
          <a:scrgbClr r="0" g="0" b="0"/>
        </a:effectRef>
        <a:fontRef idx="minor">
          <a:schemeClr val="lt1"/>
        </a:fontRef>
      </dsp:style>
      <dsp:txXfrm rot="10800000">
        <a:off x="3827969" y="2040722"/>
        <a:ext cx="649786" cy="565031"/>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dstNode" val="node"/>
                    <dgm:param type="begSty" val="noArr"/>
                    <dgm:param type="endSty" val="noArr"/>
                    <dgm:param type="connRout" val="curve"/>
                    <dgm:param type="begPts" val="ctr"/>
                    <dgm:param type="endPts" val="ctr"/>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srcNode" val="dummyConnPt"/>
                    <dgm:param type="dstNode" val="dummyConnPt"/>
                    <dgm:param type="begSty" val="noArr"/>
                    <dgm:param type="endSty" val="noArr"/>
                    <dgm:param type="connRout" val="longCurve"/>
                    <dgm:param type="begPts" val="bCtr"/>
                    <dgm:param type="endPts" val="tCtr"/>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vertAlign" val="none"/>
                  <dgm:param type="horz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vertAlign" val="none"/>
                  <dgm:param type="horz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vertAlign" val="none"/>
                  <dgm:param type="horz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type="pieWedge" r:blip="" rot="90">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type="pieWedge" r:blip="" rot="90">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type="pieWedge" r:blip="" rot="180">
                  <dgm:adjLst/>
                </dgm:shape>
              </dgm:if>
              <dgm:else name="Name40">
                <dgm:shape xmlns:r="http://schemas.openxmlformats.org/officeDocument/2006/relationships" type="pieWedge" r:blip="" rot="270">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type="pieWedge" r:blip="" rot="270">
                  <dgm:adjLst/>
                </dgm:shape>
              </dgm:if>
              <dgm:else name="Name43">
                <dgm:shape xmlns:r="http://schemas.openxmlformats.org/officeDocument/2006/relationships" type="pieWedge" r:blip="" rot="180">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type="leftCircularArrow" r:blip="" rot="180"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type="circularArrow" r:blip="" rot="180"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vertAlign" val="none"/>
                  <dgm:param type="horz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vertAlign" val="none"/>
                  <dgm:param type="horz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vertAlign" val="none"/>
                  <dgm:param type="horz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type="pieWedge" r:blip="" rot="90">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type="pieWedge" r:blip="" rot="90">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type="pieWedge" r:blip="" rot="180">
                  <dgm:adjLst/>
                </dgm:shape>
              </dgm:if>
              <dgm:else name="Name40">
                <dgm:shape xmlns:r="http://schemas.openxmlformats.org/officeDocument/2006/relationships" type="pieWedge" r:blip="" rot="270">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type="pieWedge" r:blip="" rot="270">
                  <dgm:adjLst/>
                </dgm:shape>
              </dgm:if>
              <dgm:else name="Name43">
                <dgm:shape xmlns:r="http://schemas.openxmlformats.org/officeDocument/2006/relationships" type="pieWedge" r:blip="" rot="180">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type="leftCircularArrow" r:blip="" rot="180"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type="circularArrow" r:blip="" rot="180"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4.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vertAlign" val="none"/>
                  <dgm:param type="horz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vertAlign" val="none"/>
                  <dgm:param type="horz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vertAlign" val="none"/>
                  <dgm:param type="horz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type="pieWedge" r:blip="" rot="90">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type="pieWedge" r:blip="" rot="90">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type="pieWedge" r:blip="" rot="180">
                  <dgm:adjLst/>
                </dgm:shape>
              </dgm:if>
              <dgm:else name="Name40">
                <dgm:shape xmlns:r="http://schemas.openxmlformats.org/officeDocument/2006/relationships" type="pieWedge" r:blip="" rot="270">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type="pieWedge" r:blip="" rot="270">
                  <dgm:adjLst/>
                </dgm:shape>
              </dgm:if>
              <dgm:else name="Name43">
                <dgm:shape xmlns:r="http://schemas.openxmlformats.org/officeDocument/2006/relationships" type="pieWedge" r:blip="" rot="180">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type="leftCircularArrow" r:blip="" rot="180"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type="circularArrow" r:blip="" rot="180"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5.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vertAlign" val="none"/>
                  <dgm:param type="horz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vertAlign" val="none"/>
                  <dgm:param type="horz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vertAlign" val="none"/>
                  <dgm:param type="horz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type="pieWedge" r:blip="" rot="90">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type="pieWedge" r:blip="" rot="90">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type="pieWedge" r:blip="" rot="180">
                  <dgm:adjLst/>
                </dgm:shape>
              </dgm:if>
              <dgm:else name="Name40">
                <dgm:shape xmlns:r="http://schemas.openxmlformats.org/officeDocument/2006/relationships" type="pieWedge" r:blip="" rot="270">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type="pieWedge" r:blip="" rot="270">
                  <dgm:adjLst/>
                </dgm:shape>
              </dgm:if>
              <dgm:else name="Name43">
                <dgm:shape xmlns:r="http://schemas.openxmlformats.org/officeDocument/2006/relationships" type="pieWedge" r:blip="" rot="180">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type="leftCircularArrow" r:blip="" rot="180"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type="circularArrow" r:blip="" rot="180"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6.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vertAlign" val="none"/>
                  <dgm:param type="horz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vertAlign" val="none"/>
                  <dgm:param type="horz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vertAlign" val="none"/>
                  <dgm:param type="horz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type="pieWedge" r:blip="" rot="90">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type="pieWedge" r:blip="" rot="90">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type="pieWedge" r:blip="" rot="180">
                  <dgm:adjLst/>
                </dgm:shape>
              </dgm:if>
              <dgm:else name="Name40">
                <dgm:shape xmlns:r="http://schemas.openxmlformats.org/officeDocument/2006/relationships" type="pieWedge" r:blip="" rot="270">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type="pieWedge" r:blip="" rot="270">
                  <dgm:adjLst/>
                </dgm:shape>
              </dgm:if>
              <dgm:else name="Name43">
                <dgm:shape xmlns:r="http://schemas.openxmlformats.org/officeDocument/2006/relationships" type="pieWedge" r:blip="" rot="180">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type="leftCircularArrow" r:blip="" rot="180"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type="circularArrow" r:blip="" rot="180"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3d2#2">
  <dgm:title val=""/>
  <dgm:desc val=""/>
  <dgm:catLst>
    <dgm:cat type="3D" pri="11200"/>
  </dgm:catLst>
  <dgm:scene3d>
    <a:camera prst="orthographicFront"/>
    <a:lightRig rig="threePt" dir="t"/>
  </dgm:scene3d>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3d2#3">
  <dgm:title val=""/>
  <dgm:desc val=""/>
  <dgm:catLst>
    <dgm:cat type="3D" pri="11200"/>
  </dgm:catLst>
  <dgm:scene3d>
    <a:camera prst="orthographicFront"/>
    <a:lightRig rig="threePt" dir="t"/>
  </dgm:scene3d>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3d2#4">
  <dgm:title val=""/>
  <dgm:desc val=""/>
  <dgm:catLst>
    <dgm:cat type="3D" pri="11200"/>
  </dgm:catLst>
  <dgm:scene3d>
    <a:camera prst="orthographicFront"/>
    <a:lightRig rig="threePt" dir="t"/>
  </dgm:scene3d>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3d2#5">
  <dgm:title val=""/>
  <dgm:desc val=""/>
  <dgm:catLst>
    <dgm:cat type="3D" pri="11200"/>
  </dgm:catLst>
  <dgm:scene3d>
    <a:camera prst="orthographicFront"/>
    <a:lightRig rig="threePt" dir="t"/>
  </dgm:scene3d>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3d2#6">
  <dgm:title val=""/>
  <dgm:desc val=""/>
  <dgm:catLst>
    <dgm:cat type="3D" pri="11200"/>
  </dgm:catLst>
  <dgm:scene3d>
    <a:camera prst="orthographicFront"/>
    <a:lightRig rig="threePt" dir="t"/>
  </dgm:scene3d>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2F3DBF5-0E53-4FD6-8B42-4006E2364820}" type="datetimeFigureOut">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eaLnBrk="1" hangingPunct="1">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fld id="{E130BE74-9F10-41E2-8B4E-FA620CBD03F1}" type="slidenum">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幻灯片图像占位符 1"/>
          <p:cNvSpPr>
            <a:spLocks noGrp="1" noRot="1" noChangeAspect="1" noTextEdit="1"/>
          </p:cNvSpPr>
          <p:nvPr>
            <p:ph type="sldImg"/>
          </p:nvPr>
        </p:nvSpPr>
        <p:spPr>
          <a:ln>
            <a:solidFill>
              <a:srgbClr val="000000"/>
            </a:solidFill>
            <a:miter/>
          </a:ln>
        </p:spPr>
      </p:sp>
      <p:sp>
        <p:nvSpPr>
          <p:cNvPr id="24578" name="备注占位符 2"/>
          <p:cNvSpPr>
            <a:spLocks noGrp="1"/>
          </p:cNvSpPr>
          <p:nvPr>
            <p:ph type="body"/>
          </p:nvPr>
        </p:nvSpPr>
        <p:spPr>
          <a:noFill/>
          <a:ln>
            <a:noFill/>
          </a:ln>
        </p:spPr>
        <p:txBody>
          <a:bodyPr wrap="square" lIns="91440" tIns="45720" rIns="91440" bIns="45720" anchor="t" anchorCtr="0"/>
          <a:p>
            <a:pPr lvl="0"/>
            <a:endParaRPr lang="zh-CN" altLang="en-US" dirty="0"/>
          </a:p>
        </p:txBody>
      </p:sp>
      <p:sp>
        <p:nvSpPr>
          <p:cNvPr id="24579" name="灯片编号占位符 3"/>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幻灯片图像占位符 1"/>
          <p:cNvSpPr>
            <a:spLocks noGrp="1" noRot="1" noChangeAspect="1" noTextEdit="1"/>
          </p:cNvSpPr>
          <p:nvPr>
            <p:ph type="sldImg"/>
          </p:nvPr>
        </p:nvSpPr>
        <p:spPr>
          <a:ln>
            <a:solidFill>
              <a:srgbClr val="000000"/>
            </a:solidFill>
            <a:miter/>
          </a:ln>
        </p:spPr>
      </p:sp>
      <p:sp>
        <p:nvSpPr>
          <p:cNvPr id="26626" name="备注占位符 2"/>
          <p:cNvSpPr>
            <a:spLocks noGrp="1"/>
          </p:cNvSpPr>
          <p:nvPr>
            <p:ph type="body"/>
          </p:nvPr>
        </p:nvSpPr>
        <p:spPr>
          <a:noFill/>
          <a:ln>
            <a:noFill/>
          </a:ln>
        </p:spPr>
        <p:txBody>
          <a:bodyPr wrap="square" lIns="91440" tIns="45720" rIns="91440" bIns="45720" anchor="t" anchorCtr="0"/>
          <a:p>
            <a:pPr lvl="0"/>
            <a:endParaRPr lang="zh-CN" altLang="en-US" dirty="0">
              <a:latin typeface="Arial" panose="020B0604020202020204" pitchFamily="34" charset="0"/>
            </a:endParaRPr>
          </a:p>
        </p:txBody>
      </p:sp>
      <p:sp>
        <p:nvSpPr>
          <p:cNvPr id="26627" name="灯片编号占位符 3"/>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幻灯片图像占位符 1"/>
          <p:cNvSpPr>
            <a:spLocks noGrp="1" noRot="1" noChangeAspect="1" noTextEdit="1"/>
          </p:cNvSpPr>
          <p:nvPr>
            <p:ph type="sldImg"/>
          </p:nvPr>
        </p:nvSpPr>
        <p:spPr>
          <a:ln>
            <a:solidFill>
              <a:srgbClr val="000000"/>
            </a:solidFill>
            <a:miter/>
          </a:ln>
        </p:spPr>
      </p:sp>
      <p:sp>
        <p:nvSpPr>
          <p:cNvPr id="28674" name="备注占位符 2"/>
          <p:cNvSpPr>
            <a:spLocks noGrp="1"/>
          </p:cNvSpPr>
          <p:nvPr>
            <p:ph type="body"/>
          </p:nvPr>
        </p:nvSpPr>
        <p:spPr>
          <a:noFill/>
          <a:ln>
            <a:noFill/>
          </a:ln>
        </p:spPr>
        <p:txBody>
          <a:bodyPr wrap="square" lIns="91440" tIns="45720" rIns="91440" bIns="45720" anchor="t" anchorCtr="0"/>
          <a:p>
            <a:pPr lvl="0"/>
            <a:endParaRPr lang="zh-CN" altLang="en-US" dirty="0">
              <a:latin typeface="Arial" panose="020B0604020202020204" pitchFamily="34" charset="0"/>
            </a:endParaRPr>
          </a:p>
        </p:txBody>
      </p:sp>
      <p:sp>
        <p:nvSpPr>
          <p:cNvPr id="28675" name="灯片编号占位符 3"/>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幻灯片图像占位符 1"/>
          <p:cNvSpPr>
            <a:spLocks noGrp="1" noRot="1" noChangeAspect="1" noTextEdit="1"/>
          </p:cNvSpPr>
          <p:nvPr>
            <p:ph type="sldImg"/>
          </p:nvPr>
        </p:nvSpPr>
        <p:spPr>
          <a:ln>
            <a:solidFill>
              <a:srgbClr val="000000"/>
            </a:solidFill>
            <a:miter/>
          </a:ln>
        </p:spPr>
      </p:sp>
      <p:sp>
        <p:nvSpPr>
          <p:cNvPr id="30722" name="备注占位符 2"/>
          <p:cNvSpPr>
            <a:spLocks noGrp="1"/>
          </p:cNvSpPr>
          <p:nvPr>
            <p:ph type="body"/>
          </p:nvPr>
        </p:nvSpPr>
        <p:spPr>
          <a:noFill/>
          <a:ln>
            <a:noFill/>
          </a:ln>
        </p:spPr>
        <p:txBody>
          <a:bodyPr wrap="square" lIns="91440" tIns="45720" rIns="91440" bIns="45720" anchor="t" anchorCtr="0"/>
          <a:p>
            <a:pPr lvl="0"/>
            <a:endParaRPr lang="zh-CN" altLang="en-US" dirty="0">
              <a:latin typeface="Arial" panose="020B0604020202020204" pitchFamily="34" charset="0"/>
            </a:endParaRPr>
          </a:p>
        </p:txBody>
      </p:sp>
      <p:sp>
        <p:nvSpPr>
          <p:cNvPr id="30723" name="灯片编号占位符 3"/>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9" name="幻灯片图像占位符 1"/>
          <p:cNvSpPr>
            <a:spLocks noGrp="1" noRot="1" noChangeAspect="1" noTextEdit="1"/>
          </p:cNvSpPr>
          <p:nvPr>
            <p:ph type="sldImg"/>
          </p:nvPr>
        </p:nvSpPr>
        <p:spPr>
          <a:ln>
            <a:solidFill>
              <a:srgbClr val="000000"/>
            </a:solidFill>
            <a:miter/>
          </a:ln>
        </p:spPr>
      </p:sp>
      <p:sp>
        <p:nvSpPr>
          <p:cNvPr id="32770" name="备注占位符 2"/>
          <p:cNvSpPr>
            <a:spLocks noGrp="1"/>
          </p:cNvSpPr>
          <p:nvPr>
            <p:ph type="body"/>
          </p:nvPr>
        </p:nvSpPr>
        <p:spPr>
          <a:noFill/>
          <a:ln>
            <a:noFill/>
          </a:ln>
        </p:spPr>
        <p:txBody>
          <a:bodyPr wrap="square" lIns="91440" tIns="45720" rIns="91440" bIns="45720" anchor="t" anchorCtr="0"/>
          <a:p>
            <a:pPr lvl="0"/>
            <a:endParaRPr lang="zh-CN" altLang="en-US" dirty="0">
              <a:latin typeface="Arial" panose="020B0604020202020204" pitchFamily="34" charset="0"/>
            </a:endParaRPr>
          </a:p>
        </p:txBody>
      </p:sp>
      <p:sp>
        <p:nvSpPr>
          <p:cNvPr id="32771" name="灯片编号占位符 3"/>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7" name="幻灯片图像占位符 1"/>
          <p:cNvSpPr>
            <a:spLocks noGrp="1" noRot="1" noChangeAspect="1" noTextEdit="1"/>
          </p:cNvSpPr>
          <p:nvPr>
            <p:ph type="sldImg"/>
          </p:nvPr>
        </p:nvSpPr>
        <p:spPr>
          <a:ln>
            <a:solidFill>
              <a:srgbClr val="000000"/>
            </a:solidFill>
            <a:miter/>
          </a:ln>
        </p:spPr>
      </p:sp>
      <p:sp>
        <p:nvSpPr>
          <p:cNvPr id="34818" name="备注占位符 2"/>
          <p:cNvSpPr>
            <a:spLocks noGrp="1"/>
          </p:cNvSpPr>
          <p:nvPr>
            <p:ph type="body"/>
          </p:nvPr>
        </p:nvSpPr>
        <p:spPr>
          <a:noFill/>
          <a:ln>
            <a:noFill/>
          </a:ln>
        </p:spPr>
        <p:txBody>
          <a:bodyPr wrap="square" lIns="91440" tIns="45720" rIns="91440" bIns="45720" anchor="t" anchorCtr="0"/>
          <a:p>
            <a:pPr lvl="0"/>
            <a:endParaRPr lang="zh-CN" altLang="en-US" dirty="0">
              <a:latin typeface="Arial" panose="020B0604020202020204" pitchFamily="34" charset="0"/>
            </a:endParaRPr>
          </a:p>
        </p:txBody>
      </p:sp>
      <p:sp>
        <p:nvSpPr>
          <p:cNvPr id="34819" name="灯片编号占位符 3"/>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78849" name="幻灯片图像占位符 1"/>
          <p:cNvSpPr>
            <a:spLocks noGrp="1" noRot="1" noChangeAspect="1" noTextEdit="1"/>
          </p:cNvSpPr>
          <p:nvPr>
            <p:ph type="sldImg"/>
          </p:nvPr>
        </p:nvSpPr>
        <p:spPr>
          <a:ln>
            <a:solidFill>
              <a:srgbClr val="000000"/>
            </a:solidFill>
            <a:miter/>
          </a:ln>
        </p:spPr>
      </p:sp>
      <p:sp>
        <p:nvSpPr>
          <p:cNvPr id="78850" name="备注占位符 2"/>
          <p:cNvSpPr>
            <a:spLocks noGrp="1"/>
          </p:cNvSpPr>
          <p:nvPr>
            <p:ph type="body"/>
          </p:nvPr>
        </p:nvSpPr>
        <p:spPr>
          <a:noFill/>
          <a:ln>
            <a:noFill/>
          </a:ln>
        </p:spPr>
        <p:txBody>
          <a:bodyPr wrap="square" lIns="91440" tIns="45720" rIns="91440" bIns="45720" anchor="t" anchorCtr="0"/>
          <a:p>
            <a:pPr lvl="0"/>
            <a:endParaRPr lang="zh-CN" altLang="en-US" dirty="0"/>
          </a:p>
        </p:txBody>
      </p:sp>
      <p:sp>
        <p:nvSpPr>
          <p:cNvPr id="78851" name="灯片编号占位符 3"/>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89089" name="Rectangle 7"/>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p>
            <a:pPr lvl="0" algn="r" eaLnBrk="1" hangingPunct="1"/>
            <a:fld id="{9A0DB2DC-4C9A-4742-B13C-FB6460FD3503}" type="slidenum">
              <a:rPr lang="en-US" altLang="zh-CN" sz="1200" dirty="0"/>
            </a:fld>
            <a:endParaRPr lang="en-US" altLang="zh-CN" sz="1200" dirty="0"/>
          </a:p>
        </p:txBody>
      </p:sp>
      <p:sp>
        <p:nvSpPr>
          <p:cNvPr id="89090" name="Rectangle 2"/>
          <p:cNvSpPr>
            <a:spLocks noGrp="1" noRot="1" noTextEdit="1"/>
          </p:cNvSpPr>
          <p:nvPr>
            <p:ph type="sldImg"/>
          </p:nvPr>
        </p:nvSpPr>
        <p:spPr>
          <a:ln>
            <a:solidFill>
              <a:srgbClr val="000000"/>
            </a:solidFill>
            <a:miter/>
          </a:ln>
        </p:spPr>
      </p:sp>
      <p:sp>
        <p:nvSpPr>
          <p:cNvPr id="89091" name="Rectangle 3"/>
          <p:cNvSpPr>
            <a:spLocks noGrp="1" noRot="1"/>
          </p:cNvSpPr>
          <p:nvPr>
            <p:ph type="body"/>
          </p:nvPr>
        </p:nvSpPr>
        <p:spPr>
          <a:noFill/>
          <a:ln>
            <a:noFill/>
          </a:ln>
        </p:spPr>
        <p:txBody>
          <a:bodyPr wrap="square" lIns="91440" tIns="45720" rIns="91440" bIns="45720" anchor="t" anchorCtr="0"/>
          <a:p>
            <a:pPr lvl="0">
              <a:spcBef>
                <a:spcPct val="50000"/>
              </a:spcBef>
            </a:pPr>
            <a:endParaRPr lang="zh-CN" altLang="en-US" b="1" dirty="0"/>
          </a:p>
          <a:p>
            <a:pPr lvl="0"/>
            <a:endParaRPr lang="en-US" altLang="zh-CN"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30722" name="Rectangle 2"/>
          <p:cNvSpPr>
            <a:spLocks noGrp="1" noRot="1" noChangeArrowheads="1"/>
          </p:cNvSpPr>
          <p:nvPr>
            <p:ph type="ctrTitle"/>
          </p:nvPr>
        </p:nvSpPr>
        <p:spPr>
          <a:xfrm>
            <a:off x="685800" y="2286000"/>
            <a:ext cx="7772400" cy="1143000"/>
          </a:xfrm>
        </p:spPr>
        <p:txBody>
          <a:bodyPr/>
          <a:lstStyle>
            <a:lvl1pPr>
              <a:defRPr/>
            </a:lvl1pPr>
          </a:lstStyle>
          <a:p>
            <a:pPr fontAlgn="base"/>
            <a:r>
              <a:rPr lang="zh-CN" altLang="en-US" strike="noStrike" noProof="1"/>
              <a:t>单击此处编辑母版标题样式</a:t>
            </a:r>
            <a:endParaRPr lang="zh-CN" altLang="en-US" strike="noStrike" noProof="1"/>
          </a:p>
        </p:txBody>
      </p:sp>
      <p:sp>
        <p:nvSpPr>
          <p:cNvPr id="30723" name="Rectangle 3"/>
          <p:cNvSpPr>
            <a:spLocks noGrp="1" noRot="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fontAlgn="base"/>
            <a:r>
              <a:rPr lang="zh-CN" altLang="en-US" strike="noStrike" noProof="1"/>
              <a:t>单击此处编辑母版副标题样式</a:t>
            </a:r>
            <a:endParaRPr lang="zh-CN" altLang="en-US" strike="noStrike" noProof="1"/>
          </a:p>
        </p:txBody>
      </p:sp>
      <p:sp>
        <p:nvSpPr>
          <p:cNvPr id="7" name="Rectangle 4"/>
          <p:cNvSpPr>
            <a:spLocks noGrp="1" noChangeArrowheads="1"/>
          </p:cNvSpPr>
          <p:nvPr>
            <p:ph type="dt" sz="half" idx="2"/>
          </p:nvPr>
        </p:nvSpPr>
        <p:spPr bwMode="auto">
          <a:xfrm>
            <a:off x="301625" y="6245225"/>
            <a:ext cx="2289175" cy="476250"/>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Rectangle 6"/>
          <p:cNvSpPr>
            <a:spLocks noGrp="1" noChangeArrowheads="1"/>
          </p:cNvSpPr>
          <p:nvPr>
            <p:ph type="sldNum" sz="quarter" idx="4"/>
          </p:nvPr>
        </p:nvSpPr>
        <p:spPr bwMode="auto">
          <a:xfrm>
            <a:off x="6553200" y="6245225"/>
            <a:ext cx="2289175" cy="476250"/>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25A7B1DD-EA9E-4B88-8E48-DF28F9623B2C}"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774E4CB6-64FD-46B2-A55A-E67CEED3F96B}"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7188" y="609600"/>
            <a:ext cx="2135187" cy="5489575"/>
          </a:xfrm>
        </p:spPr>
        <p:txBody>
          <a:bodyPr vert="eaVert"/>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a:xfrm>
            <a:off x="301625" y="609600"/>
            <a:ext cx="6253163" cy="5489575"/>
          </a:xfrm>
        </p:spPr>
        <p:txBody>
          <a:bodyPr vert="eaVert"/>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774E4CB6-64FD-46B2-A55A-E67CEED3F96B}"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774E4CB6-64FD-46B2-A55A-E67CEED3F96B}"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a:t>单击此处编辑母版文本样式</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774E4CB6-64FD-46B2-A55A-E67CEED3F96B}"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sz="half" idx="1"/>
          </p:nvPr>
        </p:nvSpPr>
        <p:spPr>
          <a:xfrm>
            <a:off x="301625" y="1905000"/>
            <a:ext cx="4194175" cy="4194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内容占位符 3"/>
          <p:cNvSpPr>
            <a:spLocks noGrp="1"/>
          </p:cNvSpPr>
          <p:nvPr>
            <p:ph sz="half" idx="2"/>
          </p:nvPr>
        </p:nvSpPr>
        <p:spPr>
          <a:xfrm>
            <a:off x="4648200" y="1905000"/>
            <a:ext cx="4194175" cy="4194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774E4CB6-64FD-46B2-A55A-E67CEED3F96B}"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单击此处编辑母版文本样式</a:t>
            </a:r>
            <a:endParaRPr lang="zh-CN" altLang="en-US" strike="noStrike" noProof="1"/>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单击此处编辑母版文本样式</a:t>
            </a:r>
            <a:endParaRPr lang="zh-CN" altLang="en-US" strike="noStrike" noProof="1"/>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774E4CB6-64FD-46B2-A55A-E67CEED3F96B}"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774E4CB6-64FD-46B2-A55A-E67CEED3F96B}"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774E4CB6-64FD-46B2-A55A-E67CEED3F96B}"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a:t>单击此处编辑母版文本样式</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774E4CB6-64FD-46B2-A55A-E67CEED3F96B}"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pPr fontAlgn="base"/>
            <a:r>
              <a:rPr lang="zh-CN" altLang="en-US" strike="noStrike" noProof="1"/>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defRPr/>
            </a:pPr>
            <a:endParaRPr kumimoji="0" lang="zh-CN" alt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a:t>单击此处编辑母版文本样式</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774E4CB6-64FD-46B2-A55A-E67CEED3F96B}"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026" name="Rectangle 2"/>
          <p:cNvSpPr>
            <a:spLocks noGrp="1" noRot="1"/>
          </p:cNvSpPr>
          <p:nvPr>
            <p:ph type="title"/>
          </p:nvPr>
        </p:nvSpPr>
        <p:spPr>
          <a:xfrm>
            <a:off x="301625" y="609600"/>
            <a:ext cx="854075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Rectangle 3"/>
          <p:cNvSpPr>
            <a:spLocks noGrp="1" noRot="1"/>
          </p:cNvSpPr>
          <p:nvPr>
            <p:ph type="body"/>
          </p:nvPr>
        </p:nvSpPr>
        <p:spPr>
          <a:xfrm>
            <a:off x="301625" y="1905000"/>
            <a:ext cx="8540750" cy="4194175"/>
          </a:xfrm>
          <a:prstGeom prst="rect">
            <a:avLst/>
          </a:prstGeom>
          <a:noFill/>
          <a:ln w="9525">
            <a:noFill/>
          </a:ln>
        </p:spPr>
        <p:txBody>
          <a:bodyPr anchor="t" anchorCtr="0"/>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29700" name="Rectangle 4"/>
          <p:cNvSpPr>
            <a:spLocks noGrp="1" noChangeArrowheads="1"/>
          </p:cNvSpPr>
          <p:nvPr>
            <p:ph type="dt" sz="half" idx="2"/>
          </p:nvPr>
        </p:nvSpPr>
        <p:spPr bwMode="auto">
          <a:xfrm>
            <a:off x="301625" y="6245225"/>
            <a:ext cx="2289175" cy="476250"/>
          </a:xfrm>
          <a:prstGeom prst="rect">
            <a:avLst/>
          </a:prstGeom>
          <a:noFill/>
          <a:ln w="9525">
            <a:noFill/>
            <a:miter lim="800000"/>
          </a:ln>
          <a:effectLst/>
        </p:spPr>
        <p:txBody>
          <a:bodyPr vert="horz" wrap="square" lIns="91440" tIns="45720" rIns="91440" bIns="45720" numCol="1" anchor="t" anchorCtr="0" compatLnSpc="1"/>
          <a:lstStyle>
            <a:lvl1pPr eaLnBrk="1" hangingPunct="1">
              <a:defRPr sz="14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9701"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40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9702" name="Rectangle 6"/>
          <p:cNvSpPr>
            <a:spLocks noGrp="1" noChangeArrowheads="1"/>
          </p:cNvSpPr>
          <p:nvPr>
            <p:ph type="sldNum" sz="quarter" idx="4"/>
          </p:nvPr>
        </p:nvSpPr>
        <p:spPr bwMode="auto">
          <a:xfrm>
            <a:off x="6553200" y="6245225"/>
            <a:ext cx="2289175" cy="47625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400"/>
            </a:lvl1pPr>
          </a:lstStyle>
          <a:p>
            <a:pPr marL="0" marR="0" lvl="0" indent="0" algn="r" defTabSz="914400" rtl="0" eaLnBrk="1" fontAlgn="base" latinLnBrk="0" hangingPunct="1">
              <a:lnSpc>
                <a:spcPct val="100000"/>
              </a:lnSpc>
              <a:spcBef>
                <a:spcPct val="0"/>
              </a:spcBef>
              <a:spcAft>
                <a:spcPct val="0"/>
              </a:spcAft>
              <a:buClrTx/>
              <a:buSzTx/>
              <a:buFontTx/>
              <a:buNone/>
              <a:defRPr/>
            </a:pPr>
            <a:fld id="{774E4CB6-64FD-46B2-A55A-E67CEED3F96B}" type="slidenum">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Wingdings" panose="05000000000000000000"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hlink"/>
        </a:buClr>
        <a:buSzPct val="85000"/>
        <a:buFont typeface="Wingdings" panose="05000000000000000000" pitchFamily="2" charset="2"/>
        <a:buChar char="v"/>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90000"/>
        <a:buFont typeface="Wingdings" panose="05000000000000000000"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5pPr>
      <a:lvl6pPr marL="2514600" indent="-228600" algn="l" rtl="0" fontAlgn="base">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6pPr>
      <a:lvl7pPr marL="2971800" indent="-228600" algn="l" rtl="0" fontAlgn="base">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7pPr>
      <a:lvl8pPr marL="3429000" indent="-228600" algn="l" rtl="0" fontAlgn="base">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8pPr>
      <a:lvl9pPr marL="3886200" indent="-228600" algn="l" rtl="0" fontAlgn="base">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7.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11.xml.rels><?xml version="1.0" encoding="UTF-8" standalone="yes"?>
<Relationships xmlns="http://schemas.openxmlformats.org/package/2006/relationships"><Relationship Id="rId7" Type="http://schemas.openxmlformats.org/officeDocument/2006/relationships/notesSlide" Target="../notesSlides/notesSlide4.xml"/><Relationship Id="rId6" Type="http://schemas.openxmlformats.org/officeDocument/2006/relationships/slideLayout" Target="../slideLayouts/slideLayout7.xml"/><Relationship Id="rId5" Type="http://schemas.microsoft.com/office/2007/relationships/diagramDrawing" Target="../diagrams/drawing4.xml"/><Relationship Id="rId4" Type="http://schemas.openxmlformats.org/officeDocument/2006/relationships/diagramColors" Target="../diagrams/colors4.xml"/><Relationship Id="rId3" Type="http://schemas.openxmlformats.org/officeDocument/2006/relationships/diagramQuickStyle" Target="../diagrams/quickStyle4.xml"/><Relationship Id="rId2" Type="http://schemas.openxmlformats.org/officeDocument/2006/relationships/diagramLayout" Target="../diagrams/layout4.xml"/><Relationship Id="rId1" Type="http://schemas.openxmlformats.org/officeDocument/2006/relationships/diagramData" Target="../diagrams/data4.xml"/></Relationships>
</file>

<file path=ppt/slides/_rels/slide12.xml.rels><?xml version="1.0" encoding="UTF-8" standalone="yes"?>
<Relationships xmlns="http://schemas.openxmlformats.org/package/2006/relationships"><Relationship Id="rId7" Type="http://schemas.openxmlformats.org/officeDocument/2006/relationships/notesSlide" Target="../notesSlides/notesSlide5.xml"/><Relationship Id="rId6" Type="http://schemas.openxmlformats.org/officeDocument/2006/relationships/slideLayout" Target="../slideLayouts/slideLayout7.xml"/><Relationship Id="rId5" Type="http://schemas.microsoft.com/office/2007/relationships/diagramDrawing" Target="../diagrams/drawing5.xml"/><Relationship Id="rId4" Type="http://schemas.openxmlformats.org/officeDocument/2006/relationships/diagramColors" Target="../diagrams/colors5.xml"/><Relationship Id="rId3" Type="http://schemas.openxmlformats.org/officeDocument/2006/relationships/diagramQuickStyle" Target="../diagrams/quickStyle5.xml"/><Relationship Id="rId2" Type="http://schemas.openxmlformats.org/officeDocument/2006/relationships/diagramLayout" Target="../diagrams/layout5.xml"/><Relationship Id="rId1" Type="http://schemas.openxmlformats.org/officeDocument/2006/relationships/diagramData" Target="../diagrams/data5.xml"/></Relationships>
</file>

<file path=ppt/slides/_rels/slide13.xml.rels><?xml version="1.0" encoding="UTF-8" standalone="yes"?>
<Relationships xmlns="http://schemas.openxmlformats.org/package/2006/relationships"><Relationship Id="rId7" Type="http://schemas.openxmlformats.org/officeDocument/2006/relationships/notesSlide" Target="../notesSlides/notesSlide6.xml"/><Relationship Id="rId6" Type="http://schemas.openxmlformats.org/officeDocument/2006/relationships/slideLayout" Target="../slideLayouts/slideLayout7.xml"/><Relationship Id="rId5" Type="http://schemas.microsoft.com/office/2007/relationships/diagramDrawing" Target="../diagrams/drawing6.xml"/><Relationship Id="rId4" Type="http://schemas.openxmlformats.org/officeDocument/2006/relationships/diagramColors" Target="../diagrams/colors6.xml"/><Relationship Id="rId3" Type="http://schemas.openxmlformats.org/officeDocument/2006/relationships/diagramQuickStyle" Target="../diagrams/quickStyle6.xml"/><Relationship Id="rId2" Type="http://schemas.openxmlformats.org/officeDocument/2006/relationships/diagramLayout" Target="../diagrams/layout6.xml"/><Relationship Id="rId1" Type="http://schemas.openxmlformats.org/officeDocument/2006/relationships/diagramData" Target="../diagrams/data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jpe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5.jpeg"/><Relationship Id="rId1"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jpe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jpe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7.xml"/><Relationship Id="rId2" Type="http://schemas.openxmlformats.org/officeDocument/2006/relationships/image" Target="../media/image8.jpeg"/><Relationship Id="rId1" Type="http://schemas.openxmlformats.org/officeDocument/2006/relationships/image" Target="../media/image3.jpe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9.jpeg"/><Relationship Id="rId1" Type="http://schemas.openxmlformats.org/officeDocument/2006/relationships/image" Target="../media/image3.jpeg"/></Relationships>
</file>

<file path=ppt/slides/_rels/slide29.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7.xml"/><Relationship Id="rId2" Type="http://schemas.openxmlformats.org/officeDocument/2006/relationships/image" Target="../media/image10.jpeg"/><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png"/></Relationships>
</file>

<file path=ppt/slides/_rels/slide8.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7.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7.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Rectangle 2"/>
          <p:cNvSpPr>
            <a:spLocks noGrp="1" noRot="1"/>
          </p:cNvSpPr>
          <p:nvPr>
            <p:ph type="ctrTitle" idx="4294967295"/>
          </p:nvPr>
        </p:nvSpPr>
        <p:spPr>
          <a:xfrm>
            <a:off x="857250" y="1500188"/>
            <a:ext cx="7772400" cy="1960562"/>
          </a:xfrm>
          <a:ln/>
        </p:spPr>
        <p:txBody>
          <a:bodyPr vert="horz" wrap="square" lIns="91440" tIns="45720" rIns="91440" bIns="45720" anchor="ctr" anchorCtr="0"/>
          <a:lstStyle>
            <a:lvl1pPr lvl="0">
              <a:buClrTx/>
              <a:buSzTx/>
              <a:buFontTx/>
              <a:defRPr/>
            </a:lvl1pPr>
          </a:lstStyle>
          <a:p>
            <a:pPr lvl="0" eaLnBrk="1" hangingPunct="1"/>
            <a:r>
              <a:rPr lang="zh-CN" altLang="en-US" sz="5400" b="1" dirty="0">
                <a:solidFill>
                  <a:srgbClr val="FF3300"/>
                </a:solidFill>
                <a:latin typeface="楷体" panose="02010609060101010101" pitchFamily="49" charset="-122"/>
                <a:ea typeface="楷体" panose="02010609060101010101" pitchFamily="49" charset="-122"/>
              </a:rPr>
              <a:t>核心素养背景下的</a:t>
            </a:r>
            <a:br>
              <a:rPr lang="en-US" altLang="zh-CN" sz="5400" b="1" dirty="0">
                <a:solidFill>
                  <a:srgbClr val="FF3300"/>
                </a:solidFill>
                <a:latin typeface="楷体" panose="02010609060101010101" pitchFamily="49" charset="-122"/>
                <a:ea typeface="楷体" panose="02010609060101010101" pitchFamily="49" charset="-122"/>
              </a:rPr>
            </a:br>
            <a:r>
              <a:rPr lang="zh-CN" altLang="en-US" sz="5400" b="1" dirty="0">
                <a:solidFill>
                  <a:srgbClr val="FF3300"/>
                </a:solidFill>
                <a:latin typeface="楷体" panose="02010609060101010101" pitchFamily="49" charset="-122"/>
                <a:ea typeface="楷体" panose="02010609060101010101" pitchFamily="49" charset="-122"/>
              </a:rPr>
              <a:t>物理实验教学研究</a:t>
            </a:r>
            <a:endParaRPr lang="zh-CN" altLang="en-US" sz="5400" b="1" dirty="0">
              <a:solidFill>
                <a:srgbClr val="FF3300"/>
              </a:solidFill>
              <a:latin typeface="楷体" panose="02010609060101010101" pitchFamily="49" charset="-122"/>
              <a:ea typeface="楷体" panose="02010609060101010101" pitchFamily="49"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2" name="图示 1"/>
          <p:cNvGraphicFramePr/>
          <p:nvPr/>
        </p:nvGraphicFramePr>
        <p:xfrm>
          <a:off x="500032" y="981063"/>
          <a:ext cx="8305723" cy="442915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3" name="矩形 2"/>
          <p:cNvSpPr/>
          <p:nvPr/>
        </p:nvSpPr>
        <p:spPr>
          <a:xfrm>
            <a:off x="857250" y="457200"/>
            <a:ext cx="2968625" cy="461963"/>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楷体" panose="02010609060101010101" pitchFamily="49" charset="-122"/>
                <a:ea typeface="楷体" panose="02010609060101010101" pitchFamily="49" charset="-122"/>
                <a:cs typeface="Times New Roman" panose="02020603050405020304" pitchFamily="18" charset="0"/>
              </a:rPr>
              <a:t>物理</a:t>
            </a:r>
            <a:r>
              <a:rPr kumimoji="0" lang="zh-CN" sz="24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楷体" panose="02010609060101010101" pitchFamily="49" charset="-122"/>
                <a:ea typeface="楷体" panose="02010609060101010101" pitchFamily="49" charset="-122"/>
                <a:cs typeface="Times New Roman" panose="02020603050405020304" pitchFamily="18" charset="0"/>
              </a:rPr>
              <a:t>核心素养的内涵</a:t>
            </a:r>
            <a:endParaRPr kumimoji="0" lang="zh-CN" altLang="en-US" sz="2400" b="1" i="0" u="none" strike="noStrike" kern="120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4" name="圆角矩形标注 4"/>
          <p:cNvSpPr/>
          <p:nvPr/>
        </p:nvSpPr>
        <p:spPr>
          <a:xfrm>
            <a:off x="1403648" y="3005349"/>
            <a:ext cx="5688632" cy="1791803"/>
          </a:xfrm>
          <a:prstGeom prst="wedgeRoundRectCallout">
            <a:avLst>
              <a:gd name="adj1" fmla="val -18919"/>
              <a:gd name="adj2" fmla="val -62828"/>
              <a:gd name="adj3" fmla="val 16667"/>
            </a:avLst>
          </a:prstGeom>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just" defTabSz="914400" rtl="0" eaLnBrk="1" fontAlgn="base" latinLnBrk="0" hangingPunct="1">
              <a:lnSpc>
                <a:spcPct val="120000"/>
              </a:lnSpc>
              <a:spcBef>
                <a:spcPts val="0"/>
              </a:spcBef>
              <a:spcAft>
                <a:spcPts val="0"/>
              </a:spcAft>
              <a:buClrTx/>
              <a:buSzTx/>
              <a:buFontTx/>
              <a:buNone/>
              <a:defRPr/>
            </a:pPr>
            <a:r>
              <a:rPr kumimoji="0" lang="zh-CN" altLang="en-US" sz="2000" b="0" i="0" u="none" strike="noStrike" kern="1200" cap="none" spc="0" normalizeH="0" baseline="0" noProof="0" dirty="0">
                <a:ln>
                  <a:noFill/>
                </a:ln>
                <a:solidFill>
                  <a:srgbClr val="0000FF"/>
                </a:solidFill>
                <a:effectLst/>
                <a:uLnTx/>
                <a:uFillTx/>
                <a:latin typeface="楷体" panose="02010609060101010101" pitchFamily="49" charset="-122"/>
                <a:ea typeface="楷体" panose="02010609060101010101" pitchFamily="49" charset="-122"/>
                <a:cs typeface="+mn-cs"/>
              </a:rPr>
              <a:t>   从物理学视角形成的关于物质、运动与相互作用、能量等的基本认识；是物理概念和规律等在头脑中的提炼和升华；是从物理学视角解释自然现象和解决实际问题的基础。</a:t>
            </a:r>
            <a:endParaRPr kumimoji="0" lang="en-US" altLang="zh-CN" sz="2000" b="0" i="0" u="none" strike="noStrike" kern="1200" cap="none" spc="0" normalizeH="0" baseline="0" noProof="0" dirty="0">
              <a:ln>
                <a:noFill/>
              </a:ln>
              <a:solidFill>
                <a:srgbClr val="0000FF"/>
              </a:solidFill>
              <a:effectLst/>
              <a:uLnTx/>
              <a:uFillTx/>
              <a:latin typeface="楷体" panose="02010609060101010101" pitchFamily="49" charset="-122"/>
              <a:ea typeface="楷体" panose="02010609060101010101" pitchFamily="49" charset="-122"/>
              <a:cs typeface="+mn-cs"/>
            </a:endParaRPr>
          </a:p>
        </p:txBody>
      </p:sp>
      <p:sp>
        <p:nvSpPr>
          <p:cNvPr id="5" name="对话气泡: 矩形 4"/>
          <p:cNvSpPr/>
          <p:nvPr/>
        </p:nvSpPr>
        <p:spPr>
          <a:xfrm>
            <a:off x="685800" y="2317750"/>
            <a:ext cx="1655763" cy="687388"/>
          </a:xfrm>
          <a:prstGeom prst="wedgeRectCallout">
            <a:avLst>
              <a:gd name="adj1" fmla="val 19579"/>
              <a:gd name="adj2" fmla="val -5889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rgbClr val="0000FF"/>
                </a:solidFill>
                <a:effectLst/>
                <a:uLnTx/>
                <a:uFillTx/>
                <a:latin typeface="楷体" panose="02010609060101010101" pitchFamily="49" charset="-122"/>
                <a:ea typeface="楷体" panose="02010609060101010101" pitchFamily="49" charset="-122"/>
                <a:cs typeface="+mn-cs"/>
              </a:rPr>
              <a:t>形成观念</a:t>
            </a:r>
            <a:endParaRPr kumimoji="0" lang="en-US" altLang="zh-CN" sz="2400" b="0" i="0" u="none" strike="noStrike" kern="1200" cap="none" spc="0" normalizeH="0" baseline="0" noProof="0" dirty="0">
              <a:ln>
                <a:noFill/>
              </a:ln>
              <a:solidFill>
                <a:srgbClr val="0000FF"/>
              </a:solidFill>
              <a:effectLst/>
              <a:uLnTx/>
              <a:uFillTx/>
              <a:latin typeface="楷体" panose="02010609060101010101" pitchFamily="49" charset="-122"/>
              <a:ea typeface="楷体" panose="02010609060101010101" pitchFamily="49" charset="-122"/>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rgbClr val="0000FF"/>
                </a:solidFill>
                <a:effectLst/>
                <a:uLnTx/>
                <a:uFillTx/>
                <a:latin typeface="楷体" panose="02010609060101010101" pitchFamily="49" charset="-122"/>
                <a:ea typeface="楷体" panose="02010609060101010101" pitchFamily="49" charset="-122"/>
                <a:cs typeface="+mn-cs"/>
              </a:rPr>
              <a:t>解决问题</a:t>
            </a:r>
            <a:endParaRPr kumimoji="0" lang="zh-CN" altLang="en-US" sz="2400" b="0" i="0" u="none" strike="noStrike" kern="1200" cap="none" spc="0" normalizeH="0" baseline="0" noProof="0" dirty="0">
              <a:ln>
                <a:noFill/>
              </a:ln>
              <a:solidFill>
                <a:srgbClr val="0000FF"/>
              </a:solidFill>
              <a:effectLst/>
              <a:uLnTx/>
              <a:uFillTx/>
              <a:latin typeface="楷体" panose="02010609060101010101" pitchFamily="49" charset="-122"/>
              <a:ea typeface="楷体" panose="02010609060101010101" pitchFamily="49" charset="-122"/>
              <a:cs typeface="+mn-cs"/>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2" name="图示 1"/>
          <p:cNvGraphicFramePr/>
          <p:nvPr/>
        </p:nvGraphicFramePr>
        <p:xfrm>
          <a:off x="500032" y="981063"/>
          <a:ext cx="8305723" cy="442915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3" name="矩形 2"/>
          <p:cNvSpPr/>
          <p:nvPr/>
        </p:nvSpPr>
        <p:spPr>
          <a:xfrm>
            <a:off x="857250" y="457200"/>
            <a:ext cx="2968625" cy="461963"/>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楷体" panose="02010609060101010101" pitchFamily="49" charset="-122"/>
                <a:ea typeface="楷体" panose="02010609060101010101" pitchFamily="49" charset="-122"/>
                <a:cs typeface="Times New Roman" panose="02020603050405020304" pitchFamily="18" charset="0"/>
              </a:rPr>
              <a:t>物理</a:t>
            </a:r>
            <a:r>
              <a:rPr kumimoji="0" lang="zh-CN" sz="24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楷体" panose="02010609060101010101" pitchFamily="49" charset="-122"/>
                <a:ea typeface="楷体" panose="02010609060101010101" pitchFamily="49" charset="-122"/>
                <a:cs typeface="Times New Roman" panose="02020603050405020304" pitchFamily="18" charset="0"/>
              </a:rPr>
              <a:t>核心素养的内涵</a:t>
            </a:r>
            <a:endParaRPr kumimoji="0" lang="zh-CN" altLang="en-US" sz="2400" b="1" i="0" u="none" strike="noStrike" kern="120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4" name="圆角矩形标注 4"/>
          <p:cNvSpPr/>
          <p:nvPr/>
        </p:nvSpPr>
        <p:spPr>
          <a:xfrm>
            <a:off x="1331640" y="2971800"/>
            <a:ext cx="6696744" cy="2438418"/>
          </a:xfrm>
          <a:prstGeom prst="wedgeRoundRectCallout">
            <a:avLst>
              <a:gd name="adj1" fmla="val 11832"/>
              <a:gd name="adj2" fmla="val -57254"/>
              <a:gd name="adj3" fmla="val 16667"/>
            </a:avLst>
          </a:prstGeom>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just" defTabSz="914400" rtl="0" eaLnBrk="1" fontAlgn="base" latinLnBrk="0" hangingPunct="1">
              <a:lnSpc>
                <a:spcPct val="120000"/>
              </a:lnSpc>
              <a:spcBef>
                <a:spcPct val="0"/>
              </a:spcBef>
              <a:spcAft>
                <a:spcPts val="0"/>
              </a:spcAft>
              <a:buClrTx/>
              <a:buSzTx/>
              <a:buFontTx/>
              <a:buNone/>
              <a:defRPr/>
            </a:pPr>
            <a:r>
              <a:rPr kumimoji="0" lang="zh-CN" altLang="en-US" sz="2000" b="0" i="0" u="none" strike="noStrike" kern="1200" cap="none" spc="0" normalizeH="0" baseline="0" noProof="0" dirty="0">
                <a:ln>
                  <a:noFill/>
                </a:ln>
                <a:solidFill>
                  <a:srgbClr val="0000FF"/>
                </a:solidFill>
                <a:effectLst/>
                <a:uLnTx/>
                <a:uFillTx/>
                <a:latin typeface="楷体" panose="02010609060101010101" pitchFamily="49" charset="-122"/>
                <a:ea typeface="楷体" panose="02010609060101010101" pitchFamily="49" charset="-122"/>
                <a:cs typeface="+mn-cs"/>
              </a:rPr>
              <a:t>   是从物理学视角对客观事物的本质属性、内在规律及相互关系的认识方式；是基于经验事实建构物理模型的抽象概括过程；是分析综合、推理论证等方法在科学领域的具体运用；是基于事实证据和科学推理对不同观点和结论提出质疑和批判，进行检验和修正，进而提出创造性见解的能力与品质。</a:t>
            </a:r>
            <a:endParaRPr kumimoji="0" lang="en-US" altLang="zh-CN" sz="2000" b="0" i="0" u="none" strike="noStrike" kern="100" cap="none" spc="0" normalizeH="0" baseline="0" noProof="0" dirty="0">
              <a:ln>
                <a:noFill/>
              </a:ln>
              <a:solidFill>
                <a:srgbClr val="0000FF"/>
              </a:solidFill>
              <a:effectLst/>
              <a:uLnTx/>
              <a:uFillTx/>
              <a:latin typeface="楷体" panose="02010609060101010101" pitchFamily="49" charset="-122"/>
              <a:ea typeface="楷体" panose="02010609060101010101" pitchFamily="49" charset="-122"/>
              <a:cs typeface="Times New Roman" panose="02020603050405020304" pitchFamily="18" charset="0"/>
            </a:endParaRPr>
          </a:p>
        </p:txBody>
      </p:sp>
    </p:spTree>
  </p:cSld>
  <p:clrMapOvr>
    <a:masterClrMapping/>
  </p:clrMapOvr>
  <p:transition>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2" name="图示 1"/>
          <p:cNvGraphicFramePr/>
          <p:nvPr/>
        </p:nvGraphicFramePr>
        <p:xfrm>
          <a:off x="500032" y="981063"/>
          <a:ext cx="8305723" cy="442915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3" name="矩形 2"/>
          <p:cNvSpPr/>
          <p:nvPr/>
        </p:nvSpPr>
        <p:spPr>
          <a:xfrm>
            <a:off x="857250" y="457200"/>
            <a:ext cx="2968625" cy="461963"/>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楷体" panose="02010609060101010101" pitchFamily="49" charset="-122"/>
                <a:ea typeface="楷体" panose="02010609060101010101" pitchFamily="49" charset="-122"/>
                <a:cs typeface="Times New Roman" panose="02020603050405020304" pitchFamily="18" charset="0"/>
              </a:rPr>
              <a:t>物理</a:t>
            </a:r>
            <a:r>
              <a:rPr kumimoji="0" lang="zh-CN" sz="24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楷体" panose="02010609060101010101" pitchFamily="49" charset="-122"/>
                <a:ea typeface="楷体" panose="02010609060101010101" pitchFamily="49" charset="-122"/>
                <a:cs typeface="Times New Roman" panose="02020603050405020304" pitchFamily="18" charset="0"/>
              </a:rPr>
              <a:t>核心素养的内涵</a:t>
            </a:r>
            <a:endParaRPr kumimoji="0" lang="zh-CN" altLang="en-US" sz="2400" b="1" i="0" u="none" strike="noStrike" kern="120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4" name="圆角矩形标注 4"/>
          <p:cNvSpPr/>
          <p:nvPr/>
        </p:nvSpPr>
        <p:spPr>
          <a:xfrm>
            <a:off x="457200" y="1844824"/>
            <a:ext cx="6059016" cy="1717541"/>
          </a:xfrm>
          <a:prstGeom prst="wedgeRoundRectCallout">
            <a:avLst>
              <a:gd name="adj1" fmla="val -5218"/>
              <a:gd name="adj2" fmla="val 57450"/>
              <a:gd name="adj3" fmla="val 16667"/>
            </a:avLst>
          </a:prstGeom>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just" defTabSz="914400" rtl="0" eaLnBrk="1" fontAlgn="base" latinLnBrk="0" hangingPunct="1">
              <a:lnSpc>
                <a:spcPct val="120000"/>
              </a:lnSpc>
              <a:spcBef>
                <a:spcPct val="0"/>
              </a:spcBef>
              <a:spcAft>
                <a:spcPts val="0"/>
              </a:spcAft>
              <a:buClrTx/>
              <a:buSzTx/>
              <a:buFontTx/>
              <a:buNone/>
              <a:defRPr/>
            </a:pPr>
            <a:r>
              <a:rPr kumimoji="0" lang="zh-CN" altLang="en-US" sz="2000" b="0" i="0" u="none" strike="noStrike" kern="1200" cap="none" spc="0" normalizeH="0" baseline="0" noProof="0" dirty="0">
                <a:ln>
                  <a:noFill/>
                </a:ln>
                <a:solidFill>
                  <a:srgbClr val="0000FF"/>
                </a:solidFill>
                <a:effectLst/>
                <a:uLnTx/>
                <a:uFillTx/>
                <a:latin typeface="楷体" panose="02010609060101010101" pitchFamily="49" charset="-122"/>
                <a:ea typeface="楷体" panose="02010609060101010101" pitchFamily="49" charset="-122"/>
                <a:cs typeface="+mn-cs"/>
              </a:rPr>
              <a:t>   是指基于观察和实验提出物理问题、形成猜想和假设、设计实验与制订方案、获取和处理信息、基于证据得出结论并作出解释，以及对科学探究过程和结果进行交流、评估、反思的能力。</a:t>
            </a:r>
            <a:endParaRPr kumimoji="0" lang="en-US" altLang="zh-CN" sz="2000" b="0" i="0" u="none" strike="noStrike" kern="1200" cap="none" spc="0" normalizeH="0" baseline="0" noProof="0" dirty="0">
              <a:ln>
                <a:noFill/>
              </a:ln>
              <a:solidFill>
                <a:srgbClr val="0000FF"/>
              </a:solidFill>
              <a:effectLst/>
              <a:uLnTx/>
              <a:uFillTx/>
              <a:latin typeface="楷体" panose="02010609060101010101" pitchFamily="49" charset="-122"/>
              <a:ea typeface="楷体" panose="02010609060101010101" pitchFamily="49" charset="-122"/>
              <a:cs typeface="+mn-cs"/>
            </a:endParaRPr>
          </a:p>
        </p:txBody>
      </p:sp>
    </p:spTree>
  </p:cSld>
  <p:clrMapOvr>
    <a:masterClrMapping/>
  </p:clrMapOvr>
  <p:transition>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2" name="图示 1"/>
          <p:cNvGraphicFramePr/>
          <p:nvPr/>
        </p:nvGraphicFramePr>
        <p:xfrm>
          <a:off x="500032" y="981063"/>
          <a:ext cx="8305723" cy="442915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3" name="矩形 2"/>
          <p:cNvSpPr/>
          <p:nvPr/>
        </p:nvSpPr>
        <p:spPr>
          <a:xfrm>
            <a:off x="857250" y="457200"/>
            <a:ext cx="2968625" cy="461963"/>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楷体" panose="02010609060101010101" pitchFamily="49" charset="-122"/>
                <a:ea typeface="楷体" panose="02010609060101010101" pitchFamily="49" charset="-122"/>
                <a:cs typeface="Times New Roman" panose="02020603050405020304" pitchFamily="18" charset="0"/>
              </a:rPr>
              <a:t>物理</a:t>
            </a:r>
            <a:r>
              <a:rPr kumimoji="0" lang="zh-CN" sz="24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楷体" panose="02010609060101010101" pitchFamily="49" charset="-122"/>
                <a:ea typeface="楷体" panose="02010609060101010101" pitchFamily="49" charset="-122"/>
                <a:cs typeface="Times New Roman" panose="02020603050405020304" pitchFamily="18" charset="0"/>
              </a:rPr>
              <a:t>核心素养的内涵</a:t>
            </a:r>
            <a:endParaRPr kumimoji="0" lang="zh-CN" altLang="en-US" sz="2400" b="1" i="0" u="none" strike="noStrike" kern="120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4" name="圆角矩形标注 4"/>
          <p:cNvSpPr/>
          <p:nvPr/>
        </p:nvSpPr>
        <p:spPr>
          <a:xfrm>
            <a:off x="2555776" y="1367740"/>
            <a:ext cx="5843618" cy="2057401"/>
          </a:xfrm>
          <a:prstGeom prst="wedgeRoundRectCallout">
            <a:avLst>
              <a:gd name="adj1" fmla="val 9105"/>
              <a:gd name="adj2" fmla="val 59729"/>
              <a:gd name="adj3" fmla="val 16667"/>
            </a:avLst>
          </a:prstGeom>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just" defTabSz="914400" rtl="0" eaLnBrk="1" fontAlgn="base" latinLnBrk="0" hangingPunct="1">
              <a:lnSpc>
                <a:spcPct val="120000"/>
              </a:lnSpc>
              <a:spcBef>
                <a:spcPct val="0"/>
              </a:spcBef>
              <a:spcAft>
                <a:spcPts val="0"/>
              </a:spcAft>
              <a:buClrTx/>
              <a:buSzTx/>
              <a:buFontTx/>
              <a:buNone/>
              <a:defRPr/>
            </a:pPr>
            <a:r>
              <a:rPr kumimoji="0" lang="zh-CN" altLang="en-US" sz="2000" b="0" i="0" u="none" strike="noStrike" kern="1200" cap="none" spc="0" normalizeH="0" baseline="0" noProof="0" dirty="0">
                <a:ln>
                  <a:noFill/>
                </a:ln>
                <a:solidFill>
                  <a:srgbClr val="0000FF"/>
                </a:solidFill>
                <a:effectLst/>
                <a:uLnTx/>
                <a:uFillTx/>
                <a:latin typeface="楷体" panose="02010609060101010101" pitchFamily="49" charset="-122"/>
                <a:ea typeface="楷体" panose="02010609060101010101" pitchFamily="49" charset="-122"/>
                <a:cs typeface="+mn-cs"/>
              </a:rPr>
              <a:t>   是指在认识科学本质，理解科学</a:t>
            </a:r>
            <a:r>
              <a:rPr kumimoji="0" lang="en-US" altLang="zh-CN" sz="2000" b="0" i="0" u="none" strike="noStrike" kern="1200" cap="none" spc="0" normalizeH="0" baseline="0" noProof="0" dirty="0">
                <a:ln>
                  <a:noFill/>
                </a:ln>
                <a:solidFill>
                  <a:srgbClr val="0000FF"/>
                </a:solidFill>
                <a:effectLst/>
                <a:uLnTx/>
                <a:uFillTx/>
                <a:latin typeface="楷体" panose="02010609060101010101" pitchFamily="49" charset="-122"/>
                <a:ea typeface="楷体" panose="02010609060101010101" pitchFamily="49" charset="-122"/>
                <a:cs typeface="+mn-cs"/>
              </a:rPr>
              <a:t>·</a:t>
            </a:r>
            <a:r>
              <a:rPr kumimoji="0" lang="zh-CN" altLang="en-US" sz="2000" b="0" i="0" u="none" strike="noStrike" kern="1200" cap="none" spc="0" normalizeH="0" baseline="0" noProof="0" dirty="0">
                <a:ln>
                  <a:noFill/>
                </a:ln>
                <a:solidFill>
                  <a:srgbClr val="0000FF"/>
                </a:solidFill>
                <a:effectLst/>
                <a:uLnTx/>
                <a:uFillTx/>
                <a:latin typeface="楷体" panose="02010609060101010101" pitchFamily="49" charset="-122"/>
                <a:ea typeface="楷体" panose="02010609060101010101" pitchFamily="49" charset="-122"/>
                <a:cs typeface="+mn-cs"/>
              </a:rPr>
              <a:t>技术</a:t>
            </a:r>
            <a:r>
              <a:rPr kumimoji="0" lang="en-US" altLang="zh-CN" sz="2000" b="0" i="0" u="none" strike="noStrike" kern="1200" cap="none" spc="0" normalizeH="0" baseline="0" noProof="0" dirty="0">
                <a:ln>
                  <a:noFill/>
                </a:ln>
                <a:solidFill>
                  <a:srgbClr val="0000FF"/>
                </a:solidFill>
                <a:effectLst/>
                <a:uLnTx/>
                <a:uFillTx/>
                <a:latin typeface="楷体" panose="02010609060101010101" pitchFamily="49" charset="-122"/>
                <a:ea typeface="楷体" panose="02010609060101010101" pitchFamily="49" charset="-122"/>
                <a:cs typeface="+mn-cs"/>
              </a:rPr>
              <a:t>·</a:t>
            </a:r>
            <a:r>
              <a:rPr kumimoji="0" lang="zh-CN" altLang="en-US" sz="2000" b="0" i="0" u="none" strike="noStrike" kern="1200" cap="none" spc="0" normalizeH="0" baseline="0" noProof="0" dirty="0">
                <a:ln>
                  <a:noFill/>
                </a:ln>
                <a:solidFill>
                  <a:srgbClr val="0000FF"/>
                </a:solidFill>
                <a:effectLst/>
                <a:uLnTx/>
                <a:uFillTx/>
                <a:latin typeface="楷体" panose="02010609060101010101" pitchFamily="49" charset="-122"/>
                <a:ea typeface="楷体" panose="02010609060101010101" pitchFamily="49" charset="-122"/>
                <a:cs typeface="+mn-cs"/>
              </a:rPr>
              <a:t>社会</a:t>
            </a:r>
            <a:r>
              <a:rPr kumimoji="0" lang="en-US" altLang="zh-CN" sz="2000" b="0" i="0" u="none" strike="noStrike" kern="1200" cap="none" spc="0" normalizeH="0" baseline="0" noProof="0" dirty="0">
                <a:ln>
                  <a:noFill/>
                </a:ln>
                <a:solidFill>
                  <a:srgbClr val="0000FF"/>
                </a:solidFill>
                <a:effectLst/>
                <a:uLnTx/>
                <a:uFillTx/>
                <a:latin typeface="楷体" panose="02010609060101010101" pitchFamily="49" charset="-122"/>
                <a:ea typeface="楷体" panose="02010609060101010101" pitchFamily="49" charset="-122"/>
                <a:cs typeface="+mn-cs"/>
              </a:rPr>
              <a:t>·</a:t>
            </a:r>
            <a:r>
              <a:rPr kumimoji="0" lang="zh-CN" altLang="en-US" sz="2000" b="0" i="0" u="none" strike="noStrike" kern="1200" cap="none" spc="0" normalizeH="0" baseline="0" noProof="0" dirty="0">
                <a:ln>
                  <a:noFill/>
                </a:ln>
                <a:solidFill>
                  <a:srgbClr val="0000FF"/>
                </a:solidFill>
                <a:effectLst/>
                <a:uLnTx/>
                <a:uFillTx/>
                <a:latin typeface="楷体" panose="02010609060101010101" pitchFamily="49" charset="-122"/>
                <a:ea typeface="楷体" panose="02010609060101010101" pitchFamily="49" charset="-122"/>
                <a:cs typeface="+mn-cs"/>
              </a:rPr>
              <a:t>环境关系的基础上，逐渐形成的探索自然的内在动力，严谨认真、实事求是和持之以恒的科学态度，以及遵守道德规范，保护环境并推动可持续发展的责任感。</a:t>
            </a:r>
            <a:endParaRPr kumimoji="0" lang="zh-CN" sz="2000" b="0" i="0" u="none" strike="noStrike" kern="100" cap="none" spc="0" normalizeH="0" baseline="0" noProof="0" dirty="0">
              <a:ln>
                <a:noFill/>
              </a:ln>
              <a:solidFill>
                <a:srgbClr val="0000FF"/>
              </a:solidFill>
              <a:effectLst/>
              <a:uLnTx/>
              <a:uFillTx/>
              <a:latin typeface="楷体" panose="02010609060101010101" pitchFamily="49" charset="-122"/>
              <a:ea typeface="楷体" panose="02010609060101010101" pitchFamily="49" charset="-122"/>
              <a:cs typeface="Times New Roman" panose="02020603050405020304" pitchFamily="18" charset="0"/>
            </a:endParaRPr>
          </a:p>
        </p:txBody>
      </p:sp>
    </p:spTree>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3" name="Rectangle 4"/>
          <p:cNvSpPr/>
          <p:nvPr/>
        </p:nvSpPr>
        <p:spPr>
          <a:xfrm>
            <a:off x="1852613" y="44450"/>
            <a:ext cx="4800600" cy="0"/>
          </a:xfrm>
          <a:prstGeom prst="rect">
            <a:avLst/>
          </a:prstGeom>
          <a:solidFill>
            <a:srgbClr val="C1CFD0"/>
          </a:solidFill>
          <a:ln w="9525">
            <a:noFill/>
          </a:ln>
        </p:spPr>
        <p:txBody>
          <a:bodyPr wrap="none" anchor="ctr" anchorCtr="0">
            <a:spAutoFit/>
          </a:bodyPr>
          <a:p>
            <a:pPr eaLnBrk="0" hangingPunct="0">
              <a:buClrTx/>
              <a:buFontTx/>
            </a:pPr>
            <a:endParaRPr lang="zh-CN" altLang="en-US" dirty="0">
              <a:latin typeface="Arial" panose="020B0604020202020204" pitchFamily="34" charset="0"/>
              <a:ea typeface="宋体" panose="02010600030101010101" pitchFamily="2" charset="-122"/>
            </a:endParaRPr>
          </a:p>
        </p:txBody>
      </p:sp>
      <p:sp>
        <p:nvSpPr>
          <p:cNvPr id="38914" name="Rectangle 7"/>
          <p:cNvSpPr/>
          <p:nvPr/>
        </p:nvSpPr>
        <p:spPr>
          <a:xfrm>
            <a:off x="900113" y="-26987"/>
            <a:ext cx="3384550" cy="430212"/>
          </a:xfrm>
          <a:prstGeom prst="rect">
            <a:avLst/>
          </a:prstGeom>
          <a:noFill/>
          <a:ln w="9525">
            <a:noFill/>
          </a:ln>
        </p:spPr>
        <p:txBody>
          <a:bodyPr lIns="0" tIns="0" rIns="0" bIns="0" anchor="ctr" anchorCtr="0">
            <a:spAutoFit/>
          </a:bodyPr>
          <a:p>
            <a:pPr eaLnBrk="0" hangingPunct="0">
              <a:buClrTx/>
              <a:buFontTx/>
            </a:pPr>
            <a:r>
              <a:rPr lang="zh-CN" altLang="en-US" sz="2800" dirty="0">
                <a:solidFill>
                  <a:srgbClr val="FF0000"/>
                </a:solidFill>
                <a:latin typeface="楷体" panose="02010609060101010101" pitchFamily="49" charset="-122"/>
                <a:ea typeface="楷体" panose="02010609060101010101" pitchFamily="49" charset="-122"/>
              </a:rPr>
              <a:t>高中物理课程结构</a:t>
            </a:r>
            <a:endParaRPr lang="zh-CN" altLang="en-US" sz="2800" dirty="0">
              <a:solidFill>
                <a:srgbClr val="FF0000"/>
              </a:solidFill>
              <a:latin typeface="楷体" panose="02010609060101010101" pitchFamily="49" charset="-122"/>
              <a:ea typeface="楷体" panose="02010609060101010101" pitchFamily="49" charset="-122"/>
            </a:endParaRPr>
          </a:p>
        </p:txBody>
      </p:sp>
      <p:grpSp>
        <p:nvGrpSpPr>
          <p:cNvPr id="38915" name="组合 3"/>
          <p:cNvGrpSpPr/>
          <p:nvPr/>
        </p:nvGrpSpPr>
        <p:grpSpPr>
          <a:xfrm>
            <a:off x="395288" y="549275"/>
            <a:ext cx="8208962" cy="5759450"/>
            <a:chOff x="795338" y="908720"/>
            <a:chExt cx="7953375" cy="5600031"/>
          </a:xfrm>
        </p:grpSpPr>
        <p:grpSp>
          <p:nvGrpSpPr>
            <p:cNvPr id="38916" name="Group 134"/>
            <p:cNvGrpSpPr/>
            <p:nvPr/>
          </p:nvGrpSpPr>
          <p:grpSpPr>
            <a:xfrm>
              <a:off x="1547813" y="5805485"/>
              <a:ext cx="6481762" cy="655805"/>
              <a:chOff x="876" y="3694"/>
              <a:chExt cx="4083" cy="475"/>
            </a:xfrm>
          </p:grpSpPr>
          <p:grpSp>
            <p:nvGrpSpPr>
              <p:cNvPr id="38917" name="Group 38"/>
              <p:cNvGrpSpPr/>
              <p:nvPr/>
            </p:nvGrpSpPr>
            <p:grpSpPr>
              <a:xfrm>
                <a:off x="967" y="3702"/>
                <a:ext cx="3855" cy="454"/>
                <a:chOff x="1066" y="3702"/>
                <a:chExt cx="3855" cy="454"/>
              </a:xfrm>
            </p:grpSpPr>
            <p:sp>
              <p:nvSpPr>
                <p:cNvPr id="38918" name="AutoShape 33"/>
                <p:cNvSpPr/>
                <p:nvPr/>
              </p:nvSpPr>
              <p:spPr>
                <a:xfrm>
                  <a:off x="1066" y="3700"/>
                  <a:ext cx="3855" cy="454"/>
                </a:xfrm>
                <a:prstGeom prst="roundRect">
                  <a:avLst>
                    <a:gd name="adj" fmla="val 16667"/>
                  </a:avLst>
                </a:prstGeom>
                <a:gradFill rotWithShape="1">
                  <a:gsLst>
                    <a:gs pos="0">
                      <a:srgbClr val="FF9999"/>
                    </a:gs>
                    <a:gs pos="50000">
                      <a:srgbClr val="FFFFFF"/>
                    </a:gs>
                    <a:gs pos="100000">
                      <a:srgbClr val="FF9999"/>
                    </a:gs>
                  </a:gsLst>
                  <a:lin ang="5400000" scaled="1"/>
                  <a:tileRect/>
                </a:gradFill>
                <a:ln w="12700" cap="flat" cmpd="sng">
                  <a:solidFill>
                    <a:srgbClr val="462300"/>
                  </a:solidFill>
                  <a:prstDash val="solid"/>
                  <a:round/>
                  <a:headEnd type="none" w="med" len="med"/>
                  <a:tailEnd type="none" w="med" len="med"/>
                </a:ln>
                <a:effectLst>
                  <a:outerShdw dist="53882" dir="2699999" algn="ctr" rotWithShape="0">
                    <a:schemeClr val="accent1"/>
                  </a:outerShdw>
                </a:effectLst>
              </p:spPr>
              <p:txBody>
                <a:bodyPr wrap="none" anchor="ctr" anchorCtr="0"/>
                <a:p>
                  <a:pPr eaLnBrk="0" hangingPunct="0">
                    <a:buClrTx/>
                    <a:buFontTx/>
                  </a:pPr>
                  <a:endParaRPr lang="zh-CN" altLang="en-US" dirty="0">
                    <a:solidFill>
                      <a:srgbClr val="0000FF"/>
                    </a:solidFill>
                    <a:latin typeface="Times New Roman" panose="02020603050405020304" pitchFamily="18" charset="0"/>
                    <a:ea typeface="楷体" panose="02010609060101010101" pitchFamily="49" charset="-122"/>
                  </a:endParaRPr>
                </a:p>
              </p:txBody>
            </p:sp>
            <p:sp>
              <p:nvSpPr>
                <p:cNvPr id="38919" name="Line 37"/>
                <p:cNvSpPr/>
                <p:nvPr/>
              </p:nvSpPr>
              <p:spPr>
                <a:xfrm>
                  <a:off x="1837" y="3702"/>
                  <a:ext cx="0" cy="454"/>
                </a:xfrm>
                <a:prstGeom prst="line">
                  <a:avLst/>
                </a:prstGeom>
                <a:ln w="12700" cap="flat" cmpd="sng">
                  <a:solidFill>
                    <a:srgbClr val="462300"/>
                  </a:solidFill>
                  <a:prstDash val="solid"/>
                  <a:round/>
                  <a:headEnd type="none" w="med" len="med"/>
                  <a:tailEnd type="none" w="med" len="med"/>
                </a:ln>
              </p:spPr>
            </p:sp>
          </p:grpSp>
          <p:sp>
            <p:nvSpPr>
              <p:cNvPr id="38920" name="Text Box 35"/>
              <p:cNvSpPr txBox="1"/>
              <p:nvPr/>
            </p:nvSpPr>
            <p:spPr>
              <a:xfrm>
                <a:off x="876" y="3694"/>
                <a:ext cx="953" cy="475"/>
              </a:xfrm>
              <a:prstGeom prst="rect">
                <a:avLst/>
              </a:prstGeom>
              <a:noFill/>
              <a:ln w="9525">
                <a:noFill/>
              </a:ln>
            </p:spPr>
            <p:txBody>
              <a:bodyPr anchor="t" anchorCtr="0">
                <a:spAutoFit/>
              </a:bodyPr>
              <a:p>
                <a:pPr algn="ctr" eaLnBrk="0" hangingPunct="0">
                  <a:lnSpc>
                    <a:spcPct val="110000"/>
                  </a:lnSpc>
                  <a:spcBef>
                    <a:spcPct val="50000"/>
                  </a:spcBef>
                  <a:buClrTx/>
                  <a:buFontTx/>
                </a:pPr>
                <a:r>
                  <a:rPr lang="zh-CN" altLang="en-US" dirty="0">
                    <a:solidFill>
                      <a:srgbClr val="0000FF"/>
                    </a:solidFill>
                    <a:latin typeface="Times New Roman" panose="02020603050405020304" pitchFamily="18" charset="0"/>
                    <a:ea typeface="楷体" panose="02010609060101010101" pitchFamily="49" charset="-122"/>
                  </a:rPr>
                  <a:t>必修</a:t>
                </a:r>
                <a:r>
                  <a:rPr lang="en-US" altLang="zh-CN" dirty="0">
                    <a:solidFill>
                      <a:srgbClr val="0000FF"/>
                    </a:solidFill>
                    <a:latin typeface="Times New Roman" panose="02020603050405020304" pitchFamily="18" charset="0"/>
                    <a:ea typeface="楷体" panose="02010609060101010101" pitchFamily="49" charset="-122"/>
                  </a:rPr>
                  <a:t>1</a:t>
                </a:r>
                <a:endParaRPr lang="en-US" altLang="zh-CN" dirty="0">
                  <a:solidFill>
                    <a:srgbClr val="0000FF"/>
                  </a:solidFill>
                  <a:latin typeface="Times New Roman" panose="02020603050405020304" pitchFamily="18" charset="0"/>
                  <a:ea typeface="楷体" panose="02010609060101010101" pitchFamily="49" charset="-122"/>
                </a:endParaRPr>
              </a:p>
              <a:p>
                <a:pPr algn="ctr" eaLnBrk="0" hangingPunct="0">
                  <a:lnSpc>
                    <a:spcPct val="50000"/>
                  </a:lnSpc>
                  <a:spcBef>
                    <a:spcPct val="50000"/>
                  </a:spcBef>
                  <a:buClrTx/>
                  <a:buFontTx/>
                </a:pPr>
                <a:r>
                  <a:rPr lang="zh-CN" altLang="en-US" dirty="0">
                    <a:solidFill>
                      <a:srgbClr val="0000FF"/>
                    </a:solidFill>
                    <a:latin typeface="Times New Roman" panose="02020603050405020304" pitchFamily="18" charset="0"/>
                    <a:ea typeface="楷体" panose="02010609060101010101" pitchFamily="49" charset="-122"/>
                  </a:rPr>
                  <a:t>（</a:t>
                </a:r>
                <a:r>
                  <a:rPr lang="en-US" altLang="zh-CN" dirty="0">
                    <a:solidFill>
                      <a:srgbClr val="0000FF"/>
                    </a:solidFill>
                    <a:latin typeface="Times New Roman" panose="02020603050405020304" pitchFamily="18" charset="0"/>
                    <a:ea typeface="楷体" panose="02010609060101010101" pitchFamily="49" charset="-122"/>
                  </a:rPr>
                  <a:t>2</a:t>
                </a:r>
                <a:r>
                  <a:rPr lang="zh-CN" altLang="en-US" dirty="0">
                    <a:solidFill>
                      <a:srgbClr val="0000FF"/>
                    </a:solidFill>
                    <a:latin typeface="Times New Roman" panose="02020603050405020304" pitchFamily="18" charset="0"/>
                    <a:ea typeface="楷体" panose="02010609060101010101" pitchFamily="49" charset="-122"/>
                  </a:rPr>
                  <a:t>学分）</a:t>
                </a:r>
                <a:endParaRPr lang="zh-CN" altLang="en-US" dirty="0">
                  <a:solidFill>
                    <a:srgbClr val="0000FF"/>
                  </a:solidFill>
                  <a:latin typeface="Times New Roman" panose="02020603050405020304" pitchFamily="18" charset="0"/>
                  <a:ea typeface="楷体" panose="02010609060101010101" pitchFamily="49" charset="-122"/>
                </a:endParaRPr>
              </a:p>
            </p:txBody>
          </p:sp>
          <p:sp>
            <p:nvSpPr>
              <p:cNvPr id="38921" name="Text Box 60"/>
              <p:cNvSpPr txBox="1"/>
              <p:nvPr/>
            </p:nvSpPr>
            <p:spPr>
              <a:xfrm>
                <a:off x="1738" y="3850"/>
                <a:ext cx="3221" cy="182"/>
              </a:xfrm>
              <a:prstGeom prst="rect">
                <a:avLst/>
              </a:prstGeom>
              <a:noFill/>
              <a:ln w="9525">
                <a:noFill/>
              </a:ln>
            </p:spPr>
            <p:txBody>
              <a:bodyPr anchor="t" anchorCtr="0">
                <a:spAutoFit/>
              </a:bodyPr>
              <a:p>
                <a:pPr eaLnBrk="0" hangingPunct="0">
                  <a:lnSpc>
                    <a:spcPct val="60000"/>
                  </a:lnSpc>
                  <a:spcBef>
                    <a:spcPct val="50000"/>
                  </a:spcBef>
                  <a:buClrTx/>
                  <a:buFontTx/>
                </a:pPr>
                <a:r>
                  <a:rPr lang="zh-CN" altLang="en-US" dirty="0">
                    <a:solidFill>
                      <a:srgbClr val="0000FF"/>
                    </a:solidFill>
                    <a:latin typeface="Times New Roman" panose="02020603050405020304" pitchFamily="18" charset="0"/>
                    <a:ea typeface="楷体" panose="02010609060101010101" pitchFamily="49" charset="-122"/>
                  </a:rPr>
                  <a:t>机械运动与物理模型，相互作用与运动规律</a:t>
                </a:r>
                <a:endParaRPr lang="zh-CN" altLang="en-US" dirty="0">
                  <a:solidFill>
                    <a:srgbClr val="0000FF"/>
                  </a:solidFill>
                  <a:latin typeface="Times New Roman" panose="02020603050405020304" pitchFamily="18" charset="0"/>
                  <a:ea typeface="楷体" panose="02010609060101010101" pitchFamily="49" charset="-122"/>
                </a:endParaRPr>
              </a:p>
            </p:txBody>
          </p:sp>
        </p:grpSp>
        <p:grpSp>
          <p:nvGrpSpPr>
            <p:cNvPr id="38922" name="Group 135"/>
            <p:cNvGrpSpPr/>
            <p:nvPr/>
          </p:nvGrpSpPr>
          <p:grpSpPr>
            <a:xfrm>
              <a:off x="1546622" y="4348982"/>
              <a:ext cx="6380162" cy="711662"/>
              <a:chOff x="876" y="3203"/>
              <a:chExt cx="4019" cy="464"/>
            </a:xfrm>
          </p:grpSpPr>
          <p:grpSp>
            <p:nvGrpSpPr>
              <p:cNvPr id="38923" name="Group 39"/>
              <p:cNvGrpSpPr/>
              <p:nvPr/>
            </p:nvGrpSpPr>
            <p:grpSpPr>
              <a:xfrm>
                <a:off x="967" y="3203"/>
                <a:ext cx="3855" cy="454"/>
                <a:chOff x="1066" y="3702"/>
                <a:chExt cx="3855" cy="454"/>
              </a:xfrm>
            </p:grpSpPr>
            <p:sp>
              <p:nvSpPr>
                <p:cNvPr id="38924" name="AutoShape 40"/>
                <p:cNvSpPr/>
                <p:nvPr/>
              </p:nvSpPr>
              <p:spPr>
                <a:xfrm>
                  <a:off x="1066" y="3756"/>
                  <a:ext cx="3857" cy="402"/>
                </a:xfrm>
                <a:prstGeom prst="roundRect">
                  <a:avLst>
                    <a:gd name="adj" fmla="val 16667"/>
                  </a:avLst>
                </a:prstGeom>
                <a:gradFill rotWithShape="1">
                  <a:gsLst>
                    <a:gs pos="0">
                      <a:srgbClr val="FF9999"/>
                    </a:gs>
                    <a:gs pos="50000">
                      <a:srgbClr val="FFFFFF"/>
                    </a:gs>
                    <a:gs pos="100000">
                      <a:srgbClr val="FF9999"/>
                    </a:gs>
                  </a:gsLst>
                  <a:lin ang="5400000" scaled="1"/>
                  <a:tileRect/>
                </a:gradFill>
                <a:ln w="12700" cap="flat" cmpd="sng">
                  <a:solidFill>
                    <a:srgbClr val="462300"/>
                  </a:solidFill>
                  <a:prstDash val="solid"/>
                  <a:round/>
                  <a:headEnd type="none" w="med" len="med"/>
                  <a:tailEnd type="none" w="med" len="med"/>
                </a:ln>
                <a:effectLst>
                  <a:outerShdw dist="53882" dir="2699999" algn="ctr" rotWithShape="0">
                    <a:schemeClr val="accent1"/>
                  </a:outerShdw>
                </a:effectLst>
              </p:spPr>
              <p:txBody>
                <a:bodyPr wrap="none" anchor="ctr" anchorCtr="0"/>
                <a:p>
                  <a:pPr eaLnBrk="0" hangingPunct="0">
                    <a:buClrTx/>
                    <a:buFontTx/>
                  </a:pPr>
                  <a:endParaRPr lang="zh-CN" altLang="en-US" dirty="0">
                    <a:solidFill>
                      <a:srgbClr val="0000FF"/>
                    </a:solidFill>
                    <a:latin typeface="Times New Roman" panose="02020603050405020304" pitchFamily="18" charset="0"/>
                    <a:ea typeface="楷体" panose="02010609060101010101" pitchFamily="49" charset="-122"/>
                  </a:endParaRPr>
                </a:p>
              </p:txBody>
            </p:sp>
            <p:sp>
              <p:nvSpPr>
                <p:cNvPr id="38925" name="Line 41"/>
                <p:cNvSpPr/>
                <p:nvPr/>
              </p:nvSpPr>
              <p:spPr>
                <a:xfrm>
                  <a:off x="1837" y="3702"/>
                  <a:ext cx="0" cy="454"/>
                </a:xfrm>
                <a:prstGeom prst="line">
                  <a:avLst/>
                </a:prstGeom>
                <a:ln w="12700" cap="flat" cmpd="sng">
                  <a:solidFill>
                    <a:srgbClr val="462300"/>
                  </a:solidFill>
                  <a:prstDash val="solid"/>
                  <a:round/>
                  <a:headEnd type="none" w="med" len="med"/>
                  <a:tailEnd type="none" w="med" len="med"/>
                </a:ln>
              </p:spPr>
            </p:sp>
          </p:grpSp>
          <p:sp>
            <p:nvSpPr>
              <p:cNvPr id="38926" name="Text Box 56"/>
              <p:cNvSpPr txBox="1"/>
              <p:nvPr/>
            </p:nvSpPr>
            <p:spPr>
              <a:xfrm>
                <a:off x="876" y="3250"/>
                <a:ext cx="953" cy="407"/>
              </a:xfrm>
              <a:prstGeom prst="rect">
                <a:avLst/>
              </a:prstGeom>
              <a:noFill/>
              <a:ln w="9525">
                <a:noFill/>
              </a:ln>
            </p:spPr>
            <p:txBody>
              <a:bodyPr anchor="t" anchorCtr="0">
                <a:spAutoFit/>
              </a:bodyPr>
              <a:p>
                <a:pPr algn="ctr" eaLnBrk="0" hangingPunct="0">
                  <a:buClrTx/>
                  <a:buFontTx/>
                </a:pPr>
                <a:r>
                  <a:rPr lang="zh-CN" altLang="en-US" dirty="0">
                    <a:solidFill>
                      <a:srgbClr val="0000FF"/>
                    </a:solidFill>
                    <a:latin typeface="Times New Roman" panose="02020603050405020304" pitchFamily="18" charset="0"/>
                    <a:ea typeface="楷体" panose="02010609060101010101" pitchFamily="49" charset="-122"/>
                  </a:rPr>
                  <a:t>必修</a:t>
                </a:r>
                <a:r>
                  <a:rPr lang="en-US" altLang="zh-CN" dirty="0">
                    <a:solidFill>
                      <a:srgbClr val="0000FF"/>
                    </a:solidFill>
                    <a:latin typeface="Times New Roman" panose="02020603050405020304" pitchFamily="18" charset="0"/>
                    <a:ea typeface="楷体" panose="02010609060101010101" pitchFamily="49" charset="-122"/>
                  </a:rPr>
                  <a:t>3</a:t>
                </a:r>
                <a:endParaRPr lang="en-US" altLang="zh-CN" dirty="0">
                  <a:solidFill>
                    <a:srgbClr val="0000FF"/>
                  </a:solidFill>
                  <a:latin typeface="Times New Roman" panose="02020603050405020304" pitchFamily="18" charset="0"/>
                  <a:ea typeface="楷体" panose="02010609060101010101" pitchFamily="49" charset="-122"/>
                </a:endParaRPr>
              </a:p>
              <a:p>
                <a:pPr algn="ctr" eaLnBrk="0" hangingPunct="0">
                  <a:buClrTx/>
                  <a:buFontTx/>
                </a:pPr>
                <a:r>
                  <a:rPr lang="zh-CN" altLang="en-US" dirty="0">
                    <a:solidFill>
                      <a:srgbClr val="0000FF"/>
                    </a:solidFill>
                    <a:latin typeface="Times New Roman" panose="02020603050405020304" pitchFamily="18" charset="0"/>
                    <a:ea typeface="楷体" panose="02010609060101010101" pitchFamily="49" charset="-122"/>
                  </a:rPr>
                  <a:t>（</a:t>
                </a:r>
                <a:r>
                  <a:rPr lang="en-US" altLang="zh-CN" dirty="0">
                    <a:solidFill>
                      <a:srgbClr val="0000FF"/>
                    </a:solidFill>
                    <a:latin typeface="Times New Roman" panose="02020603050405020304" pitchFamily="18" charset="0"/>
                    <a:ea typeface="楷体" panose="02010609060101010101" pitchFamily="49" charset="-122"/>
                  </a:rPr>
                  <a:t>2</a:t>
                </a:r>
                <a:r>
                  <a:rPr lang="zh-CN" altLang="en-US" dirty="0">
                    <a:solidFill>
                      <a:srgbClr val="0000FF"/>
                    </a:solidFill>
                    <a:latin typeface="Times New Roman" panose="02020603050405020304" pitchFamily="18" charset="0"/>
                    <a:ea typeface="楷体" panose="02010609060101010101" pitchFamily="49" charset="-122"/>
                  </a:rPr>
                  <a:t>学分）</a:t>
                </a:r>
                <a:endParaRPr lang="zh-CN" altLang="en-US" dirty="0">
                  <a:solidFill>
                    <a:srgbClr val="0000FF"/>
                  </a:solidFill>
                  <a:latin typeface="Times New Roman" panose="02020603050405020304" pitchFamily="18" charset="0"/>
                  <a:ea typeface="楷体" panose="02010609060101010101" pitchFamily="49" charset="-122"/>
                </a:endParaRPr>
              </a:p>
            </p:txBody>
          </p:sp>
          <p:sp>
            <p:nvSpPr>
              <p:cNvPr id="38927" name="Text Box 61"/>
              <p:cNvSpPr txBox="1"/>
              <p:nvPr/>
            </p:nvSpPr>
            <p:spPr>
              <a:xfrm>
                <a:off x="1738" y="3260"/>
                <a:ext cx="3157" cy="407"/>
              </a:xfrm>
              <a:prstGeom prst="rect">
                <a:avLst/>
              </a:prstGeom>
              <a:noFill/>
              <a:ln w="9525">
                <a:noFill/>
              </a:ln>
            </p:spPr>
            <p:txBody>
              <a:bodyPr anchor="t" anchorCtr="0">
                <a:spAutoFit/>
              </a:bodyPr>
              <a:p>
                <a:pPr eaLnBrk="0" hangingPunct="0">
                  <a:buClrTx/>
                  <a:buFontTx/>
                </a:pPr>
                <a:r>
                  <a:rPr lang="zh-CN" altLang="en-US" dirty="0">
                    <a:solidFill>
                      <a:srgbClr val="0000FF"/>
                    </a:solidFill>
                    <a:latin typeface="Times New Roman" panose="02020603050405020304" pitchFamily="18" charset="0"/>
                    <a:ea typeface="楷体" panose="02010609060101010101" pitchFamily="49" charset="-122"/>
                  </a:rPr>
                  <a:t>静电场，电路及其应用，电磁场与电磁波初步，能源与可持续发展</a:t>
                </a:r>
                <a:endParaRPr lang="zh-CN" altLang="en-US" dirty="0">
                  <a:solidFill>
                    <a:srgbClr val="0000FF"/>
                  </a:solidFill>
                  <a:latin typeface="Times New Roman" panose="02020603050405020304" pitchFamily="18" charset="0"/>
                  <a:ea typeface="楷体" panose="02010609060101010101" pitchFamily="49" charset="-122"/>
                </a:endParaRPr>
              </a:p>
            </p:txBody>
          </p:sp>
        </p:grpSp>
        <p:grpSp>
          <p:nvGrpSpPr>
            <p:cNvPr id="38928" name="Group 83"/>
            <p:cNvGrpSpPr/>
            <p:nvPr/>
          </p:nvGrpSpPr>
          <p:grpSpPr>
            <a:xfrm>
              <a:off x="1546622" y="3717032"/>
              <a:ext cx="6372225" cy="646762"/>
              <a:chOff x="975" y="2205"/>
              <a:chExt cx="4014" cy="484"/>
            </a:xfrm>
          </p:grpSpPr>
          <p:grpSp>
            <p:nvGrpSpPr>
              <p:cNvPr id="38929" name="Group 45"/>
              <p:cNvGrpSpPr/>
              <p:nvPr/>
            </p:nvGrpSpPr>
            <p:grpSpPr>
              <a:xfrm>
                <a:off x="1066" y="2205"/>
                <a:ext cx="3855" cy="454"/>
                <a:chOff x="1066" y="3702"/>
                <a:chExt cx="3855" cy="454"/>
              </a:xfrm>
            </p:grpSpPr>
            <p:sp>
              <p:nvSpPr>
                <p:cNvPr id="38930" name="AutoShape 46"/>
                <p:cNvSpPr/>
                <p:nvPr/>
              </p:nvSpPr>
              <p:spPr>
                <a:xfrm>
                  <a:off x="1066" y="3702"/>
                  <a:ext cx="3855" cy="454"/>
                </a:xfrm>
                <a:prstGeom prst="roundRect">
                  <a:avLst>
                    <a:gd name="adj" fmla="val 16667"/>
                  </a:avLst>
                </a:prstGeom>
                <a:gradFill rotWithShape="1">
                  <a:gsLst>
                    <a:gs pos="0">
                      <a:srgbClr val="93C9FB"/>
                    </a:gs>
                    <a:gs pos="50000">
                      <a:srgbClr val="EAF5FE"/>
                    </a:gs>
                    <a:gs pos="100000">
                      <a:srgbClr val="93C9FB"/>
                    </a:gs>
                  </a:gsLst>
                  <a:lin ang="5400000" scaled="1"/>
                  <a:tileRect/>
                </a:gradFill>
                <a:ln w="12700" cap="flat" cmpd="sng">
                  <a:solidFill>
                    <a:srgbClr val="462300"/>
                  </a:solidFill>
                  <a:prstDash val="solid"/>
                  <a:round/>
                  <a:headEnd type="none" w="med" len="med"/>
                  <a:tailEnd type="none" w="med" len="med"/>
                </a:ln>
                <a:effectLst>
                  <a:outerShdw dist="53882" dir="2699999" algn="ctr" rotWithShape="0">
                    <a:schemeClr val="accent1"/>
                  </a:outerShdw>
                </a:effectLst>
              </p:spPr>
              <p:txBody>
                <a:bodyPr wrap="none" anchor="ctr" anchorCtr="0"/>
                <a:p>
                  <a:pPr eaLnBrk="0" hangingPunct="0">
                    <a:buClrTx/>
                    <a:buFontTx/>
                  </a:pPr>
                  <a:endParaRPr lang="zh-CN" altLang="en-US" dirty="0">
                    <a:solidFill>
                      <a:srgbClr val="0000FF"/>
                    </a:solidFill>
                    <a:latin typeface="Times New Roman" panose="02020603050405020304" pitchFamily="18" charset="0"/>
                    <a:ea typeface="楷体" panose="02010609060101010101" pitchFamily="49" charset="-122"/>
                  </a:endParaRPr>
                </a:p>
              </p:txBody>
            </p:sp>
            <p:sp>
              <p:nvSpPr>
                <p:cNvPr id="38931" name="Line 47"/>
                <p:cNvSpPr/>
                <p:nvPr/>
              </p:nvSpPr>
              <p:spPr>
                <a:xfrm>
                  <a:off x="1837" y="3702"/>
                  <a:ext cx="0" cy="454"/>
                </a:xfrm>
                <a:prstGeom prst="line">
                  <a:avLst/>
                </a:prstGeom>
                <a:ln w="12700" cap="flat" cmpd="sng">
                  <a:solidFill>
                    <a:srgbClr val="462300"/>
                  </a:solidFill>
                  <a:prstDash val="solid"/>
                  <a:round/>
                  <a:headEnd type="none" w="med" len="med"/>
                  <a:tailEnd type="none" w="med" len="med"/>
                </a:ln>
              </p:spPr>
            </p:sp>
          </p:grpSp>
          <p:sp>
            <p:nvSpPr>
              <p:cNvPr id="38932" name="Text Box 58"/>
              <p:cNvSpPr txBox="1"/>
              <p:nvPr/>
            </p:nvSpPr>
            <p:spPr>
              <a:xfrm>
                <a:off x="975" y="2205"/>
                <a:ext cx="953" cy="484"/>
              </a:xfrm>
              <a:prstGeom prst="rect">
                <a:avLst/>
              </a:prstGeom>
              <a:noFill/>
              <a:ln w="9525">
                <a:noFill/>
              </a:ln>
            </p:spPr>
            <p:txBody>
              <a:bodyPr anchor="t" anchorCtr="0">
                <a:spAutoFit/>
              </a:bodyPr>
              <a:p>
                <a:pPr algn="ctr" eaLnBrk="0" hangingPunct="0">
                  <a:buClrTx/>
                  <a:buFontTx/>
                </a:pPr>
                <a:r>
                  <a:rPr lang="zh-CN" altLang="en-US" dirty="0">
                    <a:solidFill>
                      <a:srgbClr val="0000FF"/>
                    </a:solidFill>
                    <a:latin typeface="Times New Roman" panose="02020603050405020304" pitchFamily="18" charset="0"/>
                    <a:ea typeface="楷体" panose="02010609060101010101" pitchFamily="49" charset="-122"/>
                  </a:rPr>
                  <a:t>选择性必修</a:t>
                </a:r>
                <a:r>
                  <a:rPr lang="en-US" altLang="zh-CN" dirty="0">
                    <a:solidFill>
                      <a:srgbClr val="0000FF"/>
                    </a:solidFill>
                    <a:latin typeface="Times New Roman" panose="02020603050405020304" pitchFamily="18" charset="0"/>
                    <a:ea typeface="楷体" panose="02010609060101010101" pitchFamily="49" charset="-122"/>
                  </a:rPr>
                  <a:t>1</a:t>
                </a:r>
                <a:endParaRPr lang="en-US" altLang="zh-CN" dirty="0">
                  <a:solidFill>
                    <a:srgbClr val="0000FF"/>
                  </a:solidFill>
                  <a:latin typeface="Times New Roman" panose="02020603050405020304" pitchFamily="18" charset="0"/>
                  <a:ea typeface="楷体" panose="02010609060101010101" pitchFamily="49" charset="-122"/>
                </a:endParaRPr>
              </a:p>
              <a:p>
                <a:pPr algn="ctr" eaLnBrk="0" hangingPunct="0">
                  <a:buClrTx/>
                  <a:buFontTx/>
                </a:pPr>
                <a:r>
                  <a:rPr lang="zh-CN" altLang="en-US" dirty="0">
                    <a:solidFill>
                      <a:srgbClr val="0000FF"/>
                    </a:solidFill>
                    <a:latin typeface="Times New Roman" panose="02020603050405020304" pitchFamily="18" charset="0"/>
                    <a:ea typeface="楷体" panose="02010609060101010101" pitchFamily="49" charset="-122"/>
                  </a:rPr>
                  <a:t>（</a:t>
                </a:r>
                <a:r>
                  <a:rPr lang="en-US" altLang="zh-CN" dirty="0">
                    <a:solidFill>
                      <a:srgbClr val="0000FF"/>
                    </a:solidFill>
                    <a:latin typeface="Times New Roman" panose="02020603050405020304" pitchFamily="18" charset="0"/>
                    <a:ea typeface="楷体" panose="02010609060101010101" pitchFamily="49" charset="-122"/>
                  </a:rPr>
                  <a:t>2</a:t>
                </a:r>
                <a:r>
                  <a:rPr lang="zh-CN" altLang="en-US" dirty="0">
                    <a:solidFill>
                      <a:srgbClr val="0000FF"/>
                    </a:solidFill>
                    <a:latin typeface="Times New Roman" panose="02020603050405020304" pitchFamily="18" charset="0"/>
                    <a:ea typeface="楷体" panose="02010609060101010101" pitchFamily="49" charset="-122"/>
                  </a:rPr>
                  <a:t>学分）</a:t>
                </a:r>
                <a:endParaRPr lang="zh-CN" altLang="en-US" dirty="0">
                  <a:solidFill>
                    <a:srgbClr val="0000FF"/>
                  </a:solidFill>
                  <a:latin typeface="Times New Roman" panose="02020603050405020304" pitchFamily="18" charset="0"/>
                  <a:ea typeface="楷体" panose="02010609060101010101" pitchFamily="49" charset="-122"/>
                </a:endParaRPr>
              </a:p>
            </p:txBody>
          </p:sp>
          <p:sp>
            <p:nvSpPr>
              <p:cNvPr id="38933" name="Text Box 63"/>
              <p:cNvSpPr txBox="1"/>
              <p:nvPr/>
            </p:nvSpPr>
            <p:spPr>
              <a:xfrm>
                <a:off x="1837" y="2205"/>
                <a:ext cx="3152" cy="484"/>
              </a:xfrm>
              <a:prstGeom prst="rect">
                <a:avLst/>
              </a:prstGeom>
              <a:noFill/>
              <a:ln w="9525">
                <a:noFill/>
              </a:ln>
            </p:spPr>
            <p:txBody>
              <a:bodyPr anchor="t" anchorCtr="0">
                <a:spAutoFit/>
              </a:bodyPr>
              <a:p>
                <a:pPr eaLnBrk="0" hangingPunct="0">
                  <a:buClrTx/>
                  <a:buFontTx/>
                </a:pPr>
                <a:r>
                  <a:rPr lang="zh-CN" altLang="en-US" dirty="0">
                    <a:solidFill>
                      <a:srgbClr val="0000FF"/>
                    </a:solidFill>
                    <a:latin typeface="Times New Roman" panose="02020603050405020304" pitchFamily="18" charset="0"/>
                    <a:ea typeface="楷体" panose="02010609060101010101" pitchFamily="49" charset="-122"/>
                  </a:rPr>
                  <a:t>动量与动量守恒定律，机械振动与机械波，光及其应用</a:t>
                </a:r>
                <a:endParaRPr lang="zh-CN" altLang="en-US" dirty="0">
                  <a:solidFill>
                    <a:srgbClr val="0000FF"/>
                  </a:solidFill>
                  <a:latin typeface="Times New Roman" panose="02020603050405020304" pitchFamily="18" charset="0"/>
                  <a:ea typeface="楷体" panose="02010609060101010101" pitchFamily="49" charset="-122"/>
                </a:endParaRPr>
              </a:p>
            </p:txBody>
          </p:sp>
        </p:grpSp>
        <p:grpSp>
          <p:nvGrpSpPr>
            <p:cNvPr id="38934" name="Group 82"/>
            <p:cNvGrpSpPr/>
            <p:nvPr/>
          </p:nvGrpSpPr>
          <p:grpSpPr>
            <a:xfrm>
              <a:off x="1547813" y="2997525"/>
              <a:ext cx="6378575" cy="653752"/>
              <a:chOff x="975" y="1702"/>
              <a:chExt cx="4018" cy="458"/>
            </a:xfrm>
          </p:grpSpPr>
          <p:grpSp>
            <p:nvGrpSpPr>
              <p:cNvPr id="38935" name="Group 48"/>
              <p:cNvGrpSpPr/>
              <p:nvPr/>
            </p:nvGrpSpPr>
            <p:grpSpPr>
              <a:xfrm>
                <a:off x="1066" y="1706"/>
                <a:ext cx="3855" cy="454"/>
                <a:chOff x="1066" y="3702"/>
                <a:chExt cx="3855" cy="454"/>
              </a:xfrm>
            </p:grpSpPr>
            <p:sp>
              <p:nvSpPr>
                <p:cNvPr id="38936" name="AutoShape 49"/>
                <p:cNvSpPr/>
                <p:nvPr/>
              </p:nvSpPr>
              <p:spPr>
                <a:xfrm>
                  <a:off x="1066" y="3702"/>
                  <a:ext cx="3855" cy="454"/>
                </a:xfrm>
                <a:prstGeom prst="roundRect">
                  <a:avLst>
                    <a:gd name="adj" fmla="val 16667"/>
                  </a:avLst>
                </a:prstGeom>
                <a:gradFill rotWithShape="1">
                  <a:gsLst>
                    <a:gs pos="0">
                      <a:srgbClr val="93C9FB"/>
                    </a:gs>
                    <a:gs pos="50000">
                      <a:srgbClr val="EAF5FE"/>
                    </a:gs>
                    <a:gs pos="100000">
                      <a:srgbClr val="93C9FB"/>
                    </a:gs>
                  </a:gsLst>
                  <a:lin ang="5400000" scaled="1"/>
                  <a:tileRect/>
                </a:gradFill>
                <a:ln w="12700" cap="flat" cmpd="sng">
                  <a:solidFill>
                    <a:srgbClr val="462300"/>
                  </a:solidFill>
                  <a:prstDash val="solid"/>
                  <a:round/>
                  <a:headEnd type="none" w="med" len="med"/>
                  <a:tailEnd type="none" w="med" len="med"/>
                </a:ln>
                <a:effectLst>
                  <a:outerShdw dist="53882" dir="2699999" algn="ctr" rotWithShape="0">
                    <a:schemeClr val="accent1"/>
                  </a:outerShdw>
                </a:effectLst>
              </p:spPr>
              <p:txBody>
                <a:bodyPr wrap="none" anchor="ctr" anchorCtr="0"/>
                <a:p>
                  <a:pPr eaLnBrk="0" hangingPunct="0">
                    <a:buClrTx/>
                    <a:buFontTx/>
                  </a:pPr>
                  <a:endParaRPr lang="zh-CN" altLang="en-US" dirty="0">
                    <a:solidFill>
                      <a:srgbClr val="0000FF"/>
                    </a:solidFill>
                    <a:latin typeface="Times New Roman" panose="02020603050405020304" pitchFamily="18" charset="0"/>
                    <a:ea typeface="楷体" panose="02010609060101010101" pitchFamily="49" charset="-122"/>
                  </a:endParaRPr>
                </a:p>
              </p:txBody>
            </p:sp>
            <p:sp>
              <p:nvSpPr>
                <p:cNvPr id="38937" name="Line 50"/>
                <p:cNvSpPr/>
                <p:nvPr/>
              </p:nvSpPr>
              <p:spPr>
                <a:xfrm>
                  <a:off x="1837" y="3702"/>
                  <a:ext cx="0" cy="454"/>
                </a:xfrm>
                <a:prstGeom prst="line">
                  <a:avLst/>
                </a:prstGeom>
                <a:ln w="12700" cap="flat" cmpd="sng">
                  <a:solidFill>
                    <a:srgbClr val="462300"/>
                  </a:solidFill>
                  <a:prstDash val="solid"/>
                  <a:round/>
                  <a:headEnd type="none" w="med" len="med"/>
                  <a:tailEnd type="none" w="med" len="med"/>
                </a:ln>
              </p:spPr>
            </p:sp>
          </p:grpSp>
          <p:sp>
            <p:nvSpPr>
              <p:cNvPr id="38938" name="Text Box 59"/>
              <p:cNvSpPr txBox="1"/>
              <p:nvPr/>
            </p:nvSpPr>
            <p:spPr>
              <a:xfrm>
                <a:off x="975" y="1706"/>
                <a:ext cx="953" cy="440"/>
              </a:xfrm>
              <a:prstGeom prst="rect">
                <a:avLst/>
              </a:prstGeom>
              <a:noFill/>
              <a:ln w="9525">
                <a:noFill/>
              </a:ln>
            </p:spPr>
            <p:txBody>
              <a:bodyPr anchor="t" anchorCtr="0">
                <a:spAutoFit/>
              </a:bodyPr>
              <a:p>
                <a:pPr algn="ctr" eaLnBrk="0" hangingPunct="0">
                  <a:buClrTx/>
                  <a:buFontTx/>
                </a:pPr>
                <a:r>
                  <a:rPr lang="zh-CN" altLang="en-US" dirty="0">
                    <a:solidFill>
                      <a:srgbClr val="0000FF"/>
                    </a:solidFill>
                    <a:latin typeface="Times New Roman" panose="02020603050405020304" pitchFamily="18" charset="0"/>
                    <a:ea typeface="楷体" panose="02010609060101010101" pitchFamily="49" charset="-122"/>
                  </a:rPr>
                  <a:t>选择性必修</a:t>
                </a:r>
                <a:r>
                  <a:rPr lang="en-US" altLang="zh-CN" dirty="0">
                    <a:solidFill>
                      <a:srgbClr val="0000FF"/>
                    </a:solidFill>
                    <a:latin typeface="Times New Roman" panose="02020603050405020304" pitchFamily="18" charset="0"/>
                    <a:ea typeface="楷体" panose="02010609060101010101" pitchFamily="49" charset="-122"/>
                  </a:rPr>
                  <a:t>2</a:t>
                </a:r>
                <a:endParaRPr lang="en-US" altLang="zh-CN" dirty="0">
                  <a:solidFill>
                    <a:srgbClr val="0000FF"/>
                  </a:solidFill>
                  <a:latin typeface="Times New Roman" panose="02020603050405020304" pitchFamily="18" charset="0"/>
                  <a:ea typeface="楷体" panose="02010609060101010101" pitchFamily="49" charset="-122"/>
                </a:endParaRPr>
              </a:p>
              <a:p>
                <a:pPr algn="ctr" eaLnBrk="0" hangingPunct="0">
                  <a:buClrTx/>
                  <a:buFontTx/>
                </a:pPr>
                <a:r>
                  <a:rPr lang="zh-CN" altLang="en-US" dirty="0">
                    <a:solidFill>
                      <a:srgbClr val="0000FF"/>
                    </a:solidFill>
                    <a:latin typeface="Times New Roman" panose="02020603050405020304" pitchFamily="18" charset="0"/>
                    <a:ea typeface="楷体" panose="02010609060101010101" pitchFamily="49" charset="-122"/>
                  </a:rPr>
                  <a:t>（</a:t>
                </a:r>
                <a:r>
                  <a:rPr lang="en-US" altLang="zh-CN" dirty="0">
                    <a:solidFill>
                      <a:srgbClr val="0000FF"/>
                    </a:solidFill>
                    <a:latin typeface="Times New Roman" panose="02020603050405020304" pitchFamily="18" charset="0"/>
                    <a:ea typeface="楷体" panose="02010609060101010101" pitchFamily="49" charset="-122"/>
                  </a:rPr>
                  <a:t>2</a:t>
                </a:r>
                <a:r>
                  <a:rPr lang="zh-CN" altLang="en-US" dirty="0">
                    <a:solidFill>
                      <a:srgbClr val="0000FF"/>
                    </a:solidFill>
                    <a:latin typeface="Times New Roman" panose="02020603050405020304" pitchFamily="18" charset="0"/>
                    <a:ea typeface="楷体" panose="02010609060101010101" pitchFamily="49" charset="-122"/>
                  </a:rPr>
                  <a:t>学分）</a:t>
                </a:r>
                <a:endParaRPr lang="zh-CN" altLang="en-US" dirty="0">
                  <a:solidFill>
                    <a:srgbClr val="0000FF"/>
                  </a:solidFill>
                  <a:latin typeface="Times New Roman" panose="02020603050405020304" pitchFamily="18" charset="0"/>
                  <a:ea typeface="楷体" panose="02010609060101010101" pitchFamily="49" charset="-122"/>
                </a:endParaRPr>
              </a:p>
            </p:txBody>
          </p:sp>
          <p:sp>
            <p:nvSpPr>
              <p:cNvPr id="38939" name="Text Box 64"/>
              <p:cNvSpPr txBox="1"/>
              <p:nvPr/>
            </p:nvSpPr>
            <p:spPr>
              <a:xfrm>
                <a:off x="1837" y="1702"/>
                <a:ext cx="3156" cy="440"/>
              </a:xfrm>
              <a:prstGeom prst="rect">
                <a:avLst/>
              </a:prstGeom>
              <a:noFill/>
              <a:ln w="9525">
                <a:noFill/>
              </a:ln>
            </p:spPr>
            <p:txBody>
              <a:bodyPr anchor="t" anchorCtr="0">
                <a:spAutoFit/>
              </a:bodyPr>
              <a:p>
                <a:pPr eaLnBrk="0" hangingPunct="0">
                  <a:buClrTx/>
                  <a:buFontTx/>
                </a:pPr>
                <a:r>
                  <a:rPr lang="zh-CN" altLang="en-US" dirty="0">
                    <a:solidFill>
                      <a:srgbClr val="0000FF"/>
                    </a:solidFill>
                    <a:latin typeface="Times New Roman" panose="02020603050405020304" pitchFamily="18" charset="0"/>
                    <a:ea typeface="楷体" panose="02010609060101010101" pitchFamily="49" charset="-122"/>
                  </a:rPr>
                  <a:t>磁场，电磁感应及其应用，电磁振荡与电磁波，传感器</a:t>
                </a:r>
                <a:endParaRPr lang="zh-CN" altLang="en-US" dirty="0">
                  <a:solidFill>
                    <a:srgbClr val="0000FF"/>
                  </a:solidFill>
                  <a:latin typeface="Times New Roman" panose="02020603050405020304" pitchFamily="18" charset="0"/>
                  <a:ea typeface="楷体" panose="02010609060101010101" pitchFamily="49" charset="-122"/>
                </a:endParaRPr>
              </a:p>
            </p:txBody>
          </p:sp>
        </p:grpSp>
        <p:grpSp>
          <p:nvGrpSpPr>
            <p:cNvPr id="38940" name="Group 79"/>
            <p:cNvGrpSpPr/>
            <p:nvPr/>
          </p:nvGrpSpPr>
          <p:grpSpPr>
            <a:xfrm>
              <a:off x="2096295" y="916756"/>
              <a:ext cx="1655762" cy="1336676"/>
              <a:chOff x="1293" y="854"/>
              <a:chExt cx="1043" cy="842"/>
            </a:xfrm>
          </p:grpSpPr>
          <p:sp>
            <p:nvSpPr>
              <p:cNvPr id="38941" name="AutoShape 52"/>
              <p:cNvSpPr/>
              <p:nvPr/>
            </p:nvSpPr>
            <p:spPr>
              <a:xfrm>
                <a:off x="1293" y="890"/>
                <a:ext cx="1042" cy="771"/>
              </a:xfrm>
              <a:prstGeom prst="roundRect">
                <a:avLst>
                  <a:gd name="adj" fmla="val 16667"/>
                </a:avLst>
              </a:prstGeom>
              <a:gradFill rotWithShape="1">
                <a:gsLst>
                  <a:gs pos="0">
                    <a:srgbClr val="FFC081"/>
                  </a:gs>
                  <a:gs pos="50000">
                    <a:srgbClr val="FFFEFC"/>
                  </a:gs>
                  <a:gs pos="100000">
                    <a:srgbClr val="FFC081"/>
                  </a:gs>
                </a:gsLst>
                <a:lin ang="5400000" scaled="1"/>
                <a:tileRect/>
              </a:gradFill>
              <a:ln w="12700" cap="flat" cmpd="sng">
                <a:solidFill>
                  <a:srgbClr val="462300"/>
                </a:solidFill>
                <a:prstDash val="solid"/>
                <a:round/>
                <a:headEnd type="none" w="med" len="med"/>
                <a:tailEnd type="none" w="med" len="med"/>
              </a:ln>
              <a:effectLst>
                <a:outerShdw dist="53882" dir="2699999" algn="ctr" rotWithShape="0">
                  <a:schemeClr val="accent1"/>
                </a:outerShdw>
              </a:effectLst>
            </p:spPr>
            <p:txBody>
              <a:bodyPr wrap="none" anchor="ctr" anchorCtr="0"/>
              <a:p>
                <a:pPr eaLnBrk="0" hangingPunct="0">
                  <a:buClrTx/>
                  <a:buFontTx/>
                </a:pPr>
                <a:endParaRPr lang="zh-CN" altLang="en-US" dirty="0">
                  <a:solidFill>
                    <a:srgbClr val="0000FF"/>
                  </a:solidFill>
                  <a:latin typeface="Times New Roman" panose="02020603050405020304" pitchFamily="18" charset="0"/>
                  <a:ea typeface="楷体" panose="02010609060101010101" pitchFamily="49" charset="-122"/>
                </a:endParaRPr>
              </a:p>
            </p:txBody>
          </p:sp>
          <p:sp>
            <p:nvSpPr>
              <p:cNvPr id="38942" name="Line 65"/>
              <p:cNvSpPr/>
              <p:nvPr/>
            </p:nvSpPr>
            <p:spPr>
              <a:xfrm>
                <a:off x="1293" y="1280"/>
                <a:ext cx="1043" cy="0"/>
              </a:xfrm>
              <a:prstGeom prst="line">
                <a:avLst/>
              </a:prstGeom>
              <a:ln w="12700" cap="flat" cmpd="sng">
                <a:solidFill>
                  <a:srgbClr val="462300"/>
                </a:solidFill>
                <a:prstDash val="solid"/>
                <a:round/>
                <a:headEnd type="none" w="med" len="med"/>
                <a:tailEnd type="none" w="med" len="med"/>
              </a:ln>
            </p:spPr>
          </p:sp>
          <p:sp>
            <p:nvSpPr>
              <p:cNvPr id="38943" name="Text Box 66"/>
              <p:cNvSpPr txBox="1"/>
              <p:nvPr/>
            </p:nvSpPr>
            <p:spPr>
              <a:xfrm>
                <a:off x="1301" y="854"/>
                <a:ext cx="953" cy="407"/>
              </a:xfrm>
              <a:prstGeom prst="rect">
                <a:avLst/>
              </a:prstGeom>
              <a:noFill/>
              <a:ln w="9525">
                <a:noFill/>
              </a:ln>
            </p:spPr>
            <p:txBody>
              <a:bodyPr anchor="t" anchorCtr="0">
                <a:spAutoFit/>
              </a:bodyPr>
              <a:p>
                <a:pPr algn="ctr" eaLnBrk="0" hangingPunct="0">
                  <a:buClrTx/>
                  <a:buFontTx/>
                </a:pPr>
                <a:r>
                  <a:rPr lang="zh-CN" altLang="en-US" dirty="0">
                    <a:solidFill>
                      <a:srgbClr val="0000FF"/>
                    </a:solidFill>
                    <a:latin typeface="Times New Roman" panose="02020603050405020304" pitchFamily="18" charset="0"/>
                    <a:ea typeface="楷体" panose="02010609060101010101" pitchFamily="49" charset="-122"/>
                  </a:rPr>
                  <a:t>选修</a:t>
                </a:r>
                <a:r>
                  <a:rPr lang="en-US" altLang="zh-CN" dirty="0">
                    <a:solidFill>
                      <a:srgbClr val="0000FF"/>
                    </a:solidFill>
                    <a:latin typeface="Times New Roman" panose="02020603050405020304" pitchFamily="18" charset="0"/>
                    <a:ea typeface="楷体" panose="02010609060101010101" pitchFamily="49" charset="-122"/>
                  </a:rPr>
                  <a:t>1</a:t>
                </a:r>
                <a:endParaRPr lang="en-US" altLang="zh-CN" dirty="0">
                  <a:solidFill>
                    <a:srgbClr val="0000FF"/>
                  </a:solidFill>
                  <a:latin typeface="Times New Roman" panose="02020603050405020304" pitchFamily="18" charset="0"/>
                  <a:ea typeface="楷体" panose="02010609060101010101" pitchFamily="49" charset="-122"/>
                </a:endParaRPr>
              </a:p>
              <a:p>
                <a:pPr algn="ctr" eaLnBrk="0" hangingPunct="0">
                  <a:buClrTx/>
                  <a:buFontTx/>
                </a:pPr>
                <a:r>
                  <a:rPr lang="zh-CN" altLang="en-US" dirty="0">
                    <a:solidFill>
                      <a:srgbClr val="0000FF"/>
                    </a:solidFill>
                    <a:latin typeface="Times New Roman" panose="02020603050405020304" pitchFamily="18" charset="0"/>
                    <a:ea typeface="楷体" panose="02010609060101010101" pitchFamily="49" charset="-122"/>
                  </a:rPr>
                  <a:t>（</a:t>
                </a:r>
                <a:r>
                  <a:rPr lang="en-US" altLang="zh-CN" dirty="0">
                    <a:solidFill>
                      <a:srgbClr val="0000FF"/>
                    </a:solidFill>
                    <a:latin typeface="Times New Roman" panose="02020603050405020304" pitchFamily="18" charset="0"/>
                    <a:ea typeface="楷体" panose="02010609060101010101" pitchFamily="49" charset="-122"/>
                  </a:rPr>
                  <a:t>2</a:t>
                </a:r>
                <a:r>
                  <a:rPr lang="zh-CN" altLang="en-US" dirty="0">
                    <a:solidFill>
                      <a:srgbClr val="0000FF"/>
                    </a:solidFill>
                    <a:latin typeface="Times New Roman" panose="02020603050405020304" pitchFamily="18" charset="0"/>
                    <a:ea typeface="楷体" panose="02010609060101010101" pitchFamily="49" charset="-122"/>
                  </a:rPr>
                  <a:t>学分）</a:t>
                </a:r>
                <a:endParaRPr lang="zh-CN" altLang="en-US" dirty="0">
                  <a:solidFill>
                    <a:srgbClr val="0000FF"/>
                  </a:solidFill>
                  <a:latin typeface="Times New Roman" panose="02020603050405020304" pitchFamily="18" charset="0"/>
                  <a:ea typeface="楷体" panose="02010609060101010101" pitchFamily="49" charset="-122"/>
                </a:endParaRPr>
              </a:p>
            </p:txBody>
          </p:sp>
          <p:sp>
            <p:nvSpPr>
              <p:cNvPr id="38944" name="Text Box 67"/>
              <p:cNvSpPr txBox="1"/>
              <p:nvPr/>
            </p:nvSpPr>
            <p:spPr>
              <a:xfrm>
                <a:off x="1456" y="1289"/>
                <a:ext cx="726" cy="407"/>
              </a:xfrm>
              <a:prstGeom prst="rect">
                <a:avLst/>
              </a:prstGeom>
              <a:noFill/>
              <a:ln w="9525">
                <a:noFill/>
              </a:ln>
            </p:spPr>
            <p:txBody>
              <a:bodyPr anchor="t" anchorCtr="0">
                <a:spAutoFit/>
              </a:bodyPr>
              <a:p>
                <a:pPr eaLnBrk="0" hangingPunct="0">
                  <a:buClrTx/>
                  <a:buFontTx/>
                </a:pPr>
                <a:r>
                  <a:rPr lang="zh-CN" altLang="en-US" dirty="0">
                    <a:solidFill>
                      <a:srgbClr val="0000FF"/>
                    </a:solidFill>
                    <a:latin typeface="Times New Roman" panose="02020603050405020304" pitchFamily="18" charset="0"/>
                    <a:ea typeface="楷体" panose="02010609060101010101" pitchFamily="49" charset="-122"/>
                  </a:rPr>
                  <a:t>物理学与社会发展</a:t>
                </a:r>
                <a:endParaRPr lang="zh-CN" altLang="en-US" dirty="0">
                  <a:solidFill>
                    <a:srgbClr val="0000FF"/>
                  </a:solidFill>
                  <a:latin typeface="Times New Roman" panose="02020603050405020304" pitchFamily="18" charset="0"/>
                  <a:ea typeface="楷体" panose="02010609060101010101" pitchFamily="49" charset="-122"/>
                </a:endParaRPr>
              </a:p>
            </p:txBody>
          </p:sp>
        </p:grpSp>
        <p:grpSp>
          <p:nvGrpSpPr>
            <p:cNvPr id="38945" name="Group 80"/>
            <p:cNvGrpSpPr/>
            <p:nvPr/>
          </p:nvGrpSpPr>
          <p:grpSpPr>
            <a:xfrm>
              <a:off x="5740400" y="923752"/>
              <a:ext cx="1655763" cy="1281112"/>
              <a:chOff x="3606" y="845"/>
              <a:chExt cx="1043" cy="807"/>
            </a:xfrm>
          </p:grpSpPr>
          <p:sp>
            <p:nvSpPr>
              <p:cNvPr id="38946" name="AutoShape 70"/>
              <p:cNvSpPr/>
              <p:nvPr/>
            </p:nvSpPr>
            <p:spPr>
              <a:xfrm>
                <a:off x="3606" y="881"/>
                <a:ext cx="1043" cy="771"/>
              </a:xfrm>
              <a:prstGeom prst="roundRect">
                <a:avLst>
                  <a:gd name="adj" fmla="val 16667"/>
                </a:avLst>
              </a:prstGeom>
              <a:gradFill rotWithShape="1">
                <a:gsLst>
                  <a:gs pos="0">
                    <a:srgbClr val="FFC081"/>
                  </a:gs>
                  <a:gs pos="50000">
                    <a:srgbClr val="FFFEFC"/>
                  </a:gs>
                  <a:gs pos="100000">
                    <a:srgbClr val="FFC081"/>
                  </a:gs>
                </a:gsLst>
                <a:lin ang="5400000" scaled="1"/>
                <a:tileRect/>
              </a:gradFill>
              <a:ln w="12700" cap="flat" cmpd="sng">
                <a:solidFill>
                  <a:srgbClr val="462300"/>
                </a:solidFill>
                <a:prstDash val="solid"/>
                <a:round/>
                <a:headEnd type="none" w="med" len="med"/>
                <a:tailEnd type="none" w="med" len="med"/>
              </a:ln>
              <a:effectLst>
                <a:outerShdw dist="53882" dir="2699999" algn="ctr" rotWithShape="0">
                  <a:schemeClr val="accent1"/>
                </a:outerShdw>
              </a:effectLst>
            </p:spPr>
            <p:txBody>
              <a:bodyPr wrap="none" anchor="ctr" anchorCtr="0"/>
              <a:p>
                <a:pPr eaLnBrk="0" hangingPunct="0">
                  <a:buClrTx/>
                  <a:buFontTx/>
                </a:pPr>
                <a:endParaRPr lang="zh-CN" altLang="en-US" dirty="0">
                  <a:solidFill>
                    <a:srgbClr val="0000FF"/>
                  </a:solidFill>
                  <a:latin typeface="Times New Roman" panose="02020603050405020304" pitchFamily="18" charset="0"/>
                  <a:ea typeface="楷体" panose="02010609060101010101" pitchFamily="49" charset="-122"/>
                </a:endParaRPr>
              </a:p>
            </p:txBody>
          </p:sp>
          <p:sp>
            <p:nvSpPr>
              <p:cNvPr id="38947" name="Line 71"/>
              <p:cNvSpPr/>
              <p:nvPr/>
            </p:nvSpPr>
            <p:spPr>
              <a:xfrm>
                <a:off x="3606" y="1271"/>
                <a:ext cx="1043" cy="0"/>
              </a:xfrm>
              <a:prstGeom prst="line">
                <a:avLst/>
              </a:prstGeom>
              <a:ln w="12700" cap="flat" cmpd="sng">
                <a:solidFill>
                  <a:srgbClr val="462300"/>
                </a:solidFill>
                <a:prstDash val="solid"/>
                <a:round/>
                <a:headEnd type="none" w="med" len="med"/>
                <a:tailEnd type="none" w="med" len="med"/>
              </a:ln>
            </p:spPr>
          </p:sp>
          <p:sp>
            <p:nvSpPr>
              <p:cNvPr id="38948" name="Text Box 72"/>
              <p:cNvSpPr txBox="1"/>
              <p:nvPr/>
            </p:nvSpPr>
            <p:spPr>
              <a:xfrm>
                <a:off x="3614" y="845"/>
                <a:ext cx="953" cy="425"/>
              </a:xfrm>
              <a:prstGeom prst="rect">
                <a:avLst/>
              </a:prstGeom>
              <a:noFill/>
              <a:ln w="9525">
                <a:noFill/>
              </a:ln>
            </p:spPr>
            <p:txBody>
              <a:bodyPr anchor="t" anchorCtr="0">
                <a:spAutoFit/>
              </a:bodyPr>
              <a:p>
                <a:pPr algn="ctr" eaLnBrk="0" hangingPunct="0">
                  <a:lnSpc>
                    <a:spcPct val="110000"/>
                  </a:lnSpc>
                  <a:spcBef>
                    <a:spcPct val="50000"/>
                  </a:spcBef>
                  <a:buClrTx/>
                  <a:buFontTx/>
                </a:pPr>
                <a:r>
                  <a:rPr lang="zh-CN" altLang="en-US" dirty="0">
                    <a:solidFill>
                      <a:srgbClr val="0000FF"/>
                    </a:solidFill>
                    <a:latin typeface="Times New Roman" panose="02020603050405020304" pitchFamily="18" charset="0"/>
                    <a:ea typeface="楷体" panose="02010609060101010101" pitchFamily="49" charset="-122"/>
                  </a:rPr>
                  <a:t>选修</a:t>
                </a:r>
                <a:r>
                  <a:rPr lang="en-US" altLang="zh-CN" dirty="0">
                    <a:solidFill>
                      <a:srgbClr val="0000FF"/>
                    </a:solidFill>
                    <a:latin typeface="Times New Roman" panose="02020603050405020304" pitchFamily="18" charset="0"/>
                    <a:ea typeface="楷体" panose="02010609060101010101" pitchFamily="49" charset="-122"/>
                  </a:rPr>
                  <a:t>3</a:t>
                </a:r>
                <a:endParaRPr lang="en-US" altLang="zh-CN" dirty="0">
                  <a:solidFill>
                    <a:srgbClr val="0000FF"/>
                  </a:solidFill>
                  <a:latin typeface="Times New Roman" panose="02020603050405020304" pitchFamily="18" charset="0"/>
                  <a:ea typeface="楷体" panose="02010609060101010101" pitchFamily="49" charset="-122"/>
                </a:endParaRPr>
              </a:p>
              <a:p>
                <a:pPr algn="ctr" eaLnBrk="0" hangingPunct="0">
                  <a:lnSpc>
                    <a:spcPct val="50000"/>
                  </a:lnSpc>
                  <a:spcBef>
                    <a:spcPct val="50000"/>
                  </a:spcBef>
                  <a:buClrTx/>
                  <a:buFontTx/>
                </a:pPr>
                <a:r>
                  <a:rPr lang="zh-CN" altLang="en-US" dirty="0">
                    <a:solidFill>
                      <a:srgbClr val="0000FF"/>
                    </a:solidFill>
                    <a:latin typeface="Times New Roman" panose="02020603050405020304" pitchFamily="18" charset="0"/>
                    <a:ea typeface="楷体" panose="02010609060101010101" pitchFamily="49" charset="-122"/>
                  </a:rPr>
                  <a:t>（</a:t>
                </a:r>
                <a:r>
                  <a:rPr lang="en-US" altLang="zh-CN" dirty="0">
                    <a:solidFill>
                      <a:srgbClr val="0000FF"/>
                    </a:solidFill>
                    <a:latin typeface="Times New Roman" panose="02020603050405020304" pitchFamily="18" charset="0"/>
                    <a:ea typeface="楷体" panose="02010609060101010101" pitchFamily="49" charset="-122"/>
                  </a:rPr>
                  <a:t>2</a:t>
                </a:r>
                <a:r>
                  <a:rPr lang="zh-CN" altLang="en-US" dirty="0">
                    <a:solidFill>
                      <a:srgbClr val="0000FF"/>
                    </a:solidFill>
                    <a:latin typeface="Times New Roman" panose="02020603050405020304" pitchFamily="18" charset="0"/>
                    <a:ea typeface="楷体" panose="02010609060101010101" pitchFamily="49" charset="-122"/>
                  </a:rPr>
                  <a:t>学分）</a:t>
                </a:r>
                <a:endParaRPr lang="zh-CN" altLang="en-US" dirty="0">
                  <a:solidFill>
                    <a:srgbClr val="0000FF"/>
                  </a:solidFill>
                  <a:latin typeface="Times New Roman" panose="02020603050405020304" pitchFamily="18" charset="0"/>
                  <a:ea typeface="楷体" panose="02010609060101010101" pitchFamily="49" charset="-122"/>
                </a:endParaRPr>
              </a:p>
            </p:txBody>
          </p:sp>
          <p:sp>
            <p:nvSpPr>
              <p:cNvPr id="38949" name="Text Box 73"/>
              <p:cNvSpPr txBox="1"/>
              <p:nvPr/>
            </p:nvSpPr>
            <p:spPr>
              <a:xfrm>
                <a:off x="3769" y="1280"/>
                <a:ext cx="677" cy="372"/>
              </a:xfrm>
              <a:prstGeom prst="rect">
                <a:avLst/>
              </a:prstGeom>
              <a:noFill/>
              <a:ln w="9525">
                <a:noFill/>
              </a:ln>
            </p:spPr>
            <p:txBody>
              <a:bodyPr anchor="t" anchorCtr="0">
                <a:spAutoFit/>
              </a:bodyPr>
              <a:p>
                <a:pPr eaLnBrk="0" hangingPunct="0">
                  <a:lnSpc>
                    <a:spcPct val="90000"/>
                  </a:lnSpc>
                  <a:spcBef>
                    <a:spcPct val="50000"/>
                  </a:spcBef>
                  <a:buClrTx/>
                  <a:buFontTx/>
                </a:pPr>
                <a:r>
                  <a:rPr lang="en-US" altLang="zh-CN" dirty="0">
                    <a:solidFill>
                      <a:srgbClr val="0000FF"/>
                    </a:solidFill>
                    <a:latin typeface="Times New Roman" panose="02020603050405020304" pitchFamily="18" charset="0"/>
                    <a:ea typeface="楷体" panose="02010609060101010101" pitchFamily="49" charset="-122"/>
                  </a:rPr>
                  <a:t> </a:t>
                </a:r>
                <a:r>
                  <a:rPr lang="zh-CN" altLang="en-US" dirty="0">
                    <a:solidFill>
                      <a:srgbClr val="0000FF"/>
                    </a:solidFill>
                    <a:latin typeface="Times New Roman" panose="02020603050405020304" pitchFamily="18" charset="0"/>
                    <a:ea typeface="楷体" panose="02010609060101010101" pitchFamily="49" charset="-122"/>
                  </a:rPr>
                  <a:t>近代物理学初步</a:t>
                </a:r>
                <a:endParaRPr lang="zh-CN" altLang="en-US" dirty="0">
                  <a:solidFill>
                    <a:srgbClr val="0000FF"/>
                  </a:solidFill>
                  <a:latin typeface="Times New Roman" panose="02020603050405020304" pitchFamily="18" charset="0"/>
                  <a:ea typeface="楷体" panose="02010609060101010101" pitchFamily="49" charset="-122"/>
                </a:endParaRPr>
              </a:p>
            </p:txBody>
          </p:sp>
        </p:grpSp>
        <p:grpSp>
          <p:nvGrpSpPr>
            <p:cNvPr id="38950" name="Group 81"/>
            <p:cNvGrpSpPr/>
            <p:nvPr/>
          </p:nvGrpSpPr>
          <p:grpSpPr>
            <a:xfrm>
              <a:off x="3925888" y="908720"/>
              <a:ext cx="1655762" cy="1336674"/>
              <a:chOff x="2454" y="845"/>
              <a:chExt cx="1043" cy="842"/>
            </a:xfrm>
          </p:grpSpPr>
          <p:sp>
            <p:nvSpPr>
              <p:cNvPr id="38951" name="AutoShape 75"/>
              <p:cNvSpPr/>
              <p:nvPr/>
            </p:nvSpPr>
            <p:spPr>
              <a:xfrm>
                <a:off x="2454" y="881"/>
                <a:ext cx="1043" cy="771"/>
              </a:xfrm>
              <a:prstGeom prst="roundRect">
                <a:avLst>
                  <a:gd name="adj" fmla="val 16667"/>
                </a:avLst>
              </a:prstGeom>
              <a:gradFill rotWithShape="1">
                <a:gsLst>
                  <a:gs pos="0">
                    <a:srgbClr val="FFC081"/>
                  </a:gs>
                  <a:gs pos="50000">
                    <a:srgbClr val="FFFEFC"/>
                  </a:gs>
                  <a:gs pos="100000">
                    <a:srgbClr val="FFC081"/>
                  </a:gs>
                </a:gsLst>
                <a:lin ang="5400000" scaled="1"/>
                <a:tileRect/>
              </a:gradFill>
              <a:ln w="12700" cap="flat" cmpd="sng">
                <a:solidFill>
                  <a:srgbClr val="462300"/>
                </a:solidFill>
                <a:prstDash val="solid"/>
                <a:round/>
                <a:headEnd type="none" w="med" len="med"/>
                <a:tailEnd type="none" w="med" len="med"/>
              </a:ln>
              <a:effectLst>
                <a:outerShdw dist="53882" dir="2699999" algn="ctr" rotWithShape="0">
                  <a:schemeClr val="accent1"/>
                </a:outerShdw>
              </a:effectLst>
            </p:spPr>
            <p:txBody>
              <a:bodyPr wrap="none" anchor="ctr" anchorCtr="0"/>
              <a:p>
                <a:pPr eaLnBrk="0" hangingPunct="0">
                  <a:buClrTx/>
                  <a:buFontTx/>
                </a:pPr>
                <a:endParaRPr lang="zh-CN" altLang="en-US" dirty="0">
                  <a:solidFill>
                    <a:srgbClr val="0000FF"/>
                  </a:solidFill>
                  <a:latin typeface="Times New Roman" panose="02020603050405020304" pitchFamily="18" charset="0"/>
                  <a:ea typeface="楷体" panose="02010609060101010101" pitchFamily="49" charset="-122"/>
                </a:endParaRPr>
              </a:p>
            </p:txBody>
          </p:sp>
          <p:sp>
            <p:nvSpPr>
              <p:cNvPr id="38952" name="Line 76"/>
              <p:cNvSpPr/>
              <p:nvPr/>
            </p:nvSpPr>
            <p:spPr>
              <a:xfrm>
                <a:off x="2454" y="1271"/>
                <a:ext cx="1043" cy="0"/>
              </a:xfrm>
              <a:prstGeom prst="line">
                <a:avLst/>
              </a:prstGeom>
              <a:ln w="12700" cap="flat" cmpd="sng">
                <a:solidFill>
                  <a:srgbClr val="462300"/>
                </a:solidFill>
                <a:prstDash val="solid"/>
                <a:round/>
                <a:headEnd type="none" w="med" len="med"/>
                <a:tailEnd type="none" w="med" len="med"/>
              </a:ln>
            </p:spPr>
          </p:sp>
          <p:sp>
            <p:nvSpPr>
              <p:cNvPr id="38953" name="Text Box 77"/>
              <p:cNvSpPr txBox="1"/>
              <p:nvPr/>
            </p:nvSpPr>
            <p:spPr>
              <a:xfrm>
                <a:off x="2462" y="845"/>
                <a:ext cx="953" cy="407"/>
              </a:xfrm>
              <a:prstGeom prst="rect">
                <a:avLst/>
              </a:prstGeom>
              <a:noFill/>
              <a:ln w="9525">
                <a:noFill/>
              </a:ln>
            </p:spPr>
            <p:txBody>
              <a:bodyPr anchor="t" anchorCtr="0">
                <a:spAutoFit/>
              </a:bodyPr>
              <a:p>
                <a:pPr algn="ctr" eaLnBrk="0" hangingPunct="0">
                  <a:buClrTx/>
                  <a:buFontTx/>
                </a:pPr>
                <a:r>
                  <a:rPr lang="zh-CN" altLang="en-US" dirty="0">
                    <a:solidFill>
                      <a:srgbClr val="0000FF"/>
                    </a:solidFill>
                    <a:latin typeface="Times New Roman" panose="02020603050405020304" pitchFamily="18" charset="0"/>
                    <a:ea typeface="楷体" panose="02010609060101010101" pitchFamily="49" charset="-122"/>
                  </a:rPr>
                  <a:t>选修</a:t>
                </a:r>
                <a:r>
                  <a:rPr lang="en-US" altLang="zh-CN" dirty="0">
                    <a:solidFill>
                      <a:srgbClr val="0000FF"/>
                    </a:solidFill>
                    <a:latin typeface="Times New Roman" panose="02020603050405020304" pitchFamily="18" charset="0"/>
                    <a:ea typeface="楷体" panose="02010609060101010101" pitchFamily="49" charset="-122"/>
                  </a:rPr>
                  <a:t>2</a:t>
                </a:r>
                <a:endParaRPr lang="en-US" altLang="zh-CN" dirty="0">
                  <a:solidFill>
                    <a:srgbClr val="0000FF"/>
                  </a:solidFill>
                  <a:latin typeface="Times New Roman" panose="02020603050405020304" pitchFamily="18" charset="0"/>
                  <a:ea typeface="楷体" panose="02010609060101010101" pitchFamily="49" charset="-122"/>
                </a:endParaRPr>
              </a:p>
              <a:p>
                <a:pPr algn="ctr" eaLnBrk="0" hangingPunct="0">
                  <a:buClrTx/>
                  <a:buFontTx/>
                </a:pPr>
                <a:r>
                  <a:rPr lang="zh-CN" altLang="en-US" dirty="0">
                    <a:solidFill>
                      <a:srgbClr val="0000FF"/>
                    </a:solidFill>
                    <a:latin typeface="Times New Roman" panose="02020603050405020304" pitchFamily="18" charset="0"/>
                    <a:ea typeface="楷体" panose="02010609060101010101" pitchFamily="49" charset="-122"/>
                  </a:rPr>
                  <a:t>（</a:t>
                </a:r>
                <a:r>
                  <a:rPr lang="en-US" altLang="zh-CN" dirty="0">
                    <a:solidFill>
                      <a:srgbClr val="0000FF"/>
                    </a:solidFill>
                    <a:latin typeface="Times New Roman" panose="02020603050405020304" pitchFamily="18" charset="0"/>
                    <a:ea typeface="楷体" panose="02010609060101010101" pitchFamily="49" charset="-122"/>
                  </a:rPr>
                  <a:t>2</a:t>
                </a:r>
                <a:r>
                  <a:rPr lang="zh-CN" altLang="en-US" dirty="0">
                    <a:solidFill>
                      <a:srgbClr val="0000FF"/>
                    </a:solidFill>
                    <a:latin typeface="Times New Roman" panose="02020603050405020304" pitchFamily="18" charset="0"/>
                    <a:ea typeface="楷体" panose="02010609060101010101" pitchFamily="49" charset="-122"/>
                  </a:rPr>
                  <a:t>学分）</a:t>
                </a:r>
                <a:endParaRPr lang="zh-CN" altLang="en-US" dirty="0">
                  <a:solidFill>
                    <a:srgbClr val="0000FF"/>
                  </a:solidFill>
                  <a:latin typeface="Times New Roman" panose="02020603050405020304" pitchFamily="18" charset="0"/>
                  <a:ea typeface="楷体" panose="02010609060101010101" pitchFamily="49" charset="-122"/>
                </a:endParaRPr>
              </a:p>
            </p:txBody>
          </p:sp>
          <p:sp>
            <p:nvSpPr>
              <p:cNvPr id="38954" name="Text Box 78"/>
              <p:cNvSpPr txBox="1"/>
              <p:nvPr/>
            </p:nvSpPr>
            <p:spPr>
              <a:xfrm>
                <a:off x="2617" y="1280"/>
                <a:ext cx="726" cy="407"/>
              </a:xfrm>
              <a:prstGeom prst="rect">
                <a:avLst/>
              </a:prstGeom>
              <a:noFill/>
              <a:ln w="9525">
                <a:noFill/>
              </a:ln>
            </p:spPr>
            <p:txBody>
              <a:bodyPr anchor="t" anchorCtr="0">
                <a:spAutoFit/>
              </a:bodyPr>
              <a:p>
                <a:pPr eaLnBrk="0" hangingPunct="0">
                  <a:buClrTx/>
                  <a:buFontTx/>
                </a:pPr>
                <a:r>
                  <a:rPr lang="zh-CN" altLang="en-US" dirty="0">
                    <a:solidFill>
                      <a:srgbClr val="0000FF"/>
                    </a:solidFill>
                    <a:latin typeface="Times New Roman" panose="02020603050405020304" pitchFamily="18" charset="0"/>
                    <a:ea typeface="楷体" panose="02010609060101010101" pitchFamily="49" charset="-122"/>
                  </a:rPr>
                  <a:t>物理学与技术应用</a:t>
                </a:r>
                <a:endParaRPr lang="zh-CN" altLang="en-US" dirty="0">
                  <a:solidFill>
                    <a:srgbClr val="0000FF"/>
                  </a:solidFill>
                  <a:latin typeface="Times New Roman" panose="02020603050405020304" pitchFamily="18" charset="0"/>
                  <a:ea typeface="楷体" panose="02010609060101010101" pitchFamily="49" charset="-122"/>
                </a:endParaRPr>
              </a:p>
            </p:txBody>
          </p:sp>
        </p:grpSp>
        <p:grpSp>
          <p:nvGrpSpPr>
            <p:cNvPr id="38955" name="Group 104"/>
            <p:cNvGrpSpPr/>
            <p:nvPr/>
          </p:nvGrpSpPr>
          <p:grpSpPr>
            <a:xfrm>
              <a:off x="928688" y="4389460"/>
              <a:ext cx="792162" cy="2053885"/>
              <a:chOff x="476" y="3185"/>
              <a:chExt cx="499" cy="971"/>
            </a:xfrm>
          </p:grpSpPr>
          <p:sp>
            <p:nvSpPr>
              <p:cNvPr id="38956" name="Line 84"/>
              <p:cNvSpPr/>
              <p:nvPr/>
            </p:nvSpPr>
            <p:spPr>
              <a:xfrm>
                <a:off x="514" y="3185"/>
                <a:ext cx="412" cy="0"/>
              </a:xfrm>
              <a:prstGeom prst="line">
                <a:avLst/>
              </a:prstGeom>
              <a:ln w="12700" cap="flat" cmpd="sng">
                <a:solidFill>
                  <a:schemeClr val="tx1"/>
                </a:solidFill>
                <a:prstDash val="solid"/>
                <a:round/>
                <a:headEnd type="none" w="med" len="med"/>
                <a:tailEnd type="none" w="med" len="med"/>
              </a:ln>
            </p:spPr>
          </p:sp>
          <p:sp>
            <p:nvSpPr>
              <p:cNvPr id="38957" name="Line 85"/>
              <p:cNvSpPr/>
              <p:nvPr/>
            </p:nvSpPr>
            <p:spPr>
              <a:xfrm>
                <a:off x="512" y="4156"/>
                <a:ext cx="412" cy="0"/>
              </a:xfrm>
              <a:prstGeom prst="line">
                <a:avLst/>
              </a:prstGeom>
              <a:ln w="12700" cap="flat" cmpd="sng">
                <a:solidFill>
                  <a:schemeClr val="tx1"/>
                </a:solidFill>
                <a:prstDash val="solid"/>
                <a:round/>
                <a:headEnd type="none" w="med" len="med"/>
                <a:tailEnd type="none" w="med" len="med"/>
              </a:ln>
            </p:spPr>
          </p:sp>
          <p:sp>
            <p:nvSpPr>
              <p:cNvPr id="38958" name="Text Box 88"/>
              <p:cNvSpPr txBox="1"/>
              <p:nvPr/>
            </p:nvSpPr>
            <p:spPr>
              <a:xfrm>
                <a:off x="476" y="3571"/>
                <a:ext cx="499" cy="253"/>
              </a:xfrm>
              <a:prstGeom prst="rect">
                <a:avLst/>
              </a:prstGeom>
              <a:noFill/>
              <a:ln w="9525">
                <a:noFill/>
              </a:ln>
            </p:spPr>
            <p:txBody>
              <a:bodyPr anchor="t" anchorCtr="0">
                <a:spAutoFit/>
              </a:bodyPr>
              <a:p>
                <a:pPr algn="ctr" eaLnBrk="0" hangingPunct="0">
                  <a:lnSpc>
                    <a:spcPct val="90000"/>
                  </a:lnSpc>
                  <a:spcBef>
                    <a:spcPct val="50000"/>
                  </a:spcBef>
                  <a:buClrTx/>
                  <a:buFontTx/>
                </a:pPr>
                <a:r>
                  <a:rPr lang="zh-CN" altLang="en-US" sz="1600" dirty="0">
                    <a:solidFill>
                      <a:srgbClr val="FF0000"/>
                    </a:solidFill>
                    <a:latin typeface="Times New Roman" panose="02020603050405020304" pitchFamily="18" charset="0"/>
                    <a:ea typeface="华文中宋" pitchFamily="2" charset="-122"/>
                  </a:rPr>
                  <a:t>必修课程</a:t>
                </a:r>
                <a:endParaRPr lang="zh-CN" altLang="en-US" sz="1600" dirty="0">
                  <a:solidFill>
                    <a:srgbClr val="FF0000"/>
                  </a:solidFill>
                  <a:latin typeface="Times New Roman" panose="02020603050405020304" pitchFamily="18" charset="0"/>
                  <a:ea typeface="华文中宋" pitchFamily="2" charset="-122"/>
                </a:endParaRPr>
              </a:p>
            </p:txBody>
          </p:sp>
          <p:grpSp>
            <p:nvGrpSpPr>
              <p:cNvPr id="38959" name="Group 94"/>
              <p:cNvGrpSpPr/>
              <p:nvPr/>
            </p:nvGrpSpPr>
            <p:grpSpPr>
              <a:xfrm>
                <a:off x="721" y="3185"/>
                <a:ext cx="0" cy="971"/>
                <a:chOff x="721" y="3185"/>
                <a:chExt cx="0" cy="971"/>
              </a:xfrm>
            </p:grpSpPr>
            <p:sp>
              <p:nvSpPr>
                <p:cNvPr id="38960" name="Line 92"/>
                <p:cNvSpPr/>
                <p:nvPr/>
              </p:nvSpPr>
              <p:spPr>
                <a:xfrm flipV="1">
                  <a:off x="721" y="3185"/>
                  <a:ext cx="0" cy="318"/>
                </a:xfrm>
                <a:prstGeom prst="line">
                  <a:avLst/>
                </a:prstGeom>
                <a:ln w="12700" cap="flat" cmpd="sng">
                  <a:solidFill>
                    <a:schemeClr val="tx1"/>
                  </a:solidFill>
                  <a:prstDash val="solid"/>
                  <a:round/>
                  <a:headEnd type="none" w="med" len="med"/>
                  <a:tailEnd type="triangle" w="med" len="med"/>
                </a:ln>
              </p:spPr>
            </p:sp>
            <p:sp>
              <p:nvSpPr>
                <p:cNvPr id="38961" name="Line 93"/>
                <p:cNvSpPr/>
                <p:nvPr/>
              </p:nvSpPr>
              <p:spPr>
                <a:xfrm>
                  <a:off x="721" y="3838"/>
                  <a:ext cx="0" cy="318"/>
                </a:xfrm>
                <a:prstGeom prst="line">
                  <a:avLst/>
                </a:prstGeom>
                <a:ln w="12700" cap="flat" cmpd="sng">
                  <a:solidFill>
                    <a:schemeClr val="tx1"/>
                  </a:solidFill>
                  <a:prstDash val="solid"/>
                  <a:round/>
                  <a:headEnd type="none" w="med" len="med"/>
                  <a:tailEnd type="triangle" w="med" len="med"/>
                </a:ln>
              </p:spPr>
            </p:sp>
          </p:grpSp>
        </p:grpSp>
        <p:grpSp>
          <p:nvGrpSpPr>
            <p:cNvPr id="38962" name="Group 106"/>
            <p:cNvGrpSpPr/>
            <p:nvPr/>
          </p:nvGrpSpPr>
          <p:grpSpPr>
            <a:xfrm>
              <a:off x="795338" y="995759"/>
              <a:ext cx="1011237" cy="1281113"/>
              <a:chOff x="392" y="890"/>
              <a:chExt cx="637" cy="807"/>
            </a:xfrm>
          </p:grpSpPr>
          <p:sp>
            <p:nvSpPr>
              <p:cNvPr id="38963" name="Line 86"/>
              <p:cNvSpPr/>
              <p:nvPr/>
            </p:nvSpPr>
            <p:spPr>
              <a:xfrm>
                <a:off x="523" y="890"/>
                <a:ext cx="412" cy="0"/>
              </a:xfrm>
              <a:prstGeom prst="line">
                <a:avLst/>
              </a:prstGeom>
              <a:ln w="12700" cap="flat" cmpd="sng">
                <a:solidFill>
                  <a:schemeClr val="tx1"/>
                </a:solidFill>
                <a:prstDash val="solid"/>
                <a:round/>
                <a:headEnd type="none" w="med" len="med"/>
                <a:tailEnd type="none" w="med" len="med"/>
              </a:ln>
            </p:spPr>
          </p:sp>
          <p:sp>
            <p:nvSpPr>
              <p:cNvPr id="38964" name="Text Box 90"/>
              <p:cNvSpPr txBox="1"/>
              <p:nvPr/>
            </p:nvSpPr>
            <p:spPr>
              <a:xfrm>
                <a:off x="392" y="1103"/>
                <a:ext cx="637" cy="320"/>
              </a:xfrm>
              <a:prstGeom prst="rect">
                <a:avLst/>
              </a:prstGeom>
              <a:noFill/>
              <a:ln w="9525">
                <a:noFill/>
              </a:ln>
            </p:spPr>
            <p:txBody>
              <a:bodyPr anchor="t" anchorCtr="0">
                <a:spAutoFit/>
              </a:bodyPr>
              <a:p>
                <a:pPr algn="ctr" eaLnBrk="0" hangingPunct="0">
                  <a:lnSpc>
                    <a:spcPct val="90000"/>
                  </a:lnSpc>
                  <a:spcBef>
                    <a:spcPct val="50000"/>
                  </a:spcBef>
                  <a:buClrTx/>
                  <a:buFontTx/>
                </a:pPr>
                <a:r>
                  <a:rPr lang="zh-CN" altLang="en-US" sz="1600" dirty="0">
                    <a:solidFill>
                      <a:srgbClr val="FF0000"/>
                    </a:solidFill>
                    <a:latin typeface="Times New Roman" panose="02020603050405020304" pitchFamily="18" charset="0"/>
                    <a:ea typeface="华文中宋" pitchFamily="2" charset="-122"/>
                  </a:rPr>
                  <a:t>选修</a:t>
                </a:r>
                <a:endParaRPr lang="en-US" altLang="zh-CN" sz="1600" dirty="0">
                  <a:solidFill>
                    <a:srgbClr val="FF0000"/>
                  </a:solidFill>
                  <a:latin typeface="Times New Roman" panose="02020603050405020304" pitchFamily="18" charset="0"/>
                  <a:ea typeface="华文中宋" pitchFamily="2" charset="-122"/>
                </a:endParaRPr>
              </a:p>
              <a:p>
                <a:pPr algn="ctr" eaLnBrk="0" hangingPunct="0">
                  <a:lnSpc>
                    <a:spcPct val="30000"/>
                  </a:lnSpc>
                  <a:spcBef>
                    <a:spcPct val="50000"/>
                  </a:spcBef>
                  <a:buClrTx/>
                  <a:buFontTx/>
                </a:pPr>
                <a:r>
                  <a:rPr lang="zh-CN" altLang="en-US" sz="1600" dirty="0">
                    <a:solidFill>
                      <a:srgbClr val="FF0000"/>
                    </a:solidFill>
                    <a:latin typeface="Times New Roman" panose="02020603050405020304" pitchFamily="18" charset="0"/>
                    <a:ea typeface="华文中宋" pitchFamily="2" charset="-122"/>
                  </a:rPr>
                  <a:t>课程</a:t>
                </a:r>
                <a:endParaRPr lang="zh-CN" altLang="en-US" sz="1600" dirty="0">
                  <a:solidFill>
                    <a:srgbClr val="FF0000"/>
                  </a:solidFill>
                  <a:latin typeface="Times New Roman" panose="02020603050405020304" pitchFamily="18" charset="0"/>
                  <a:ea typeface="华文中宋" pitchFamily="2" charset="-122"/>
                </a:endParaRPr>
              </a:p>
            </p:txBody>
          </p:sp>
          <p:sp>
            <p:nvSpPr>
              <p:cNvPr id="38965" name="Line 100"/>
              <p:cNvSpPr/>
              <p:nvPr/>
            </p:nvSpPr>
            <p:spPr>
              <a:xfrm flipH="1">
                <a:off x="718" y="1457"/>
                <a:ext cx="0" cy="240"/>
              </a:xfrm>
              <a:prstGeom prst="line">
                <a:avLst/>
              </a:prstGeom>
              <a:ln w="12700" cap="flat" cmpd="sng">
                <a:solidFill>
                  <a:schemeClr val="tx1"/>
                </a:solidFill>
                <a:prstDash val="solid"/>
                <a:round/>
                <a:headEnd type="none" w="med" len="med"/>
                <a:tailEnd type="triangle" w="med" len="med"/>
              </a:ln>
            </p:spPr>
          </p:sp>
          <p:sp>
            <p:nvSpPr>
              <p:cNvPr id="38966" name="Line 101"/>
              <p:cNvSpPr/>
              <p:nvPr/>
            </p:nvSpPr>
            <p:spPr>
              <a:xfrm flipH="1" flipV="1">
                <a:off x="719" y="890"/>
                <a:ext cx="0" cy="240"/>
              </a:xfrm>
              <a:prstGeom prst="line">
                <a:avLst/>
              </a:prstGeom>
              <a:ln w="12700" cap="flat" cmpd="sng">
                <a:solidFill>
                  <a:schemeClr val="tx1"/>
                </a:solidFill>
                <a:prstDash val="solid"/>
                <a:round/>
                <a:headEnd type="none" w="med" len="med"/>
                <a:tailEnd type="triangle" w="med" len="med"/>
              </a:ln>
            </p:spPr>
          </p:sp>
        </p:grpSp>
        <p:grpSp>
          <p:nvGrpSpPr>
            <p:cNvPr id="38967" name="Group 105"/>
            <p:cNvGrpSpPr/>
            <p:nvPr/>
          </p:nvGrpSpPr>
          <p:grpSpPr>
            <a:xfrm>
              <a:off x="857250" y="2290876"/>
              <a:ext cx="935038" cy="2086777"/>
              <a:chOff x="431" y="1706"/>
              <a:chExt cx="589" cy="929"/>
            </a:xfrm>
          </p:grpSpPr>
          <p:sp>
            <p:nvSpPr>
              <p:cNvPr id="38968" name="Line 87"/>
              <p:cNvSpPr/>
              <p:nvPr/>
            </p:nvSpPr>
            <p:spPr>
              <a:xfrm>
                <a:off x="521" y="1706"/>
                <a:ext cx="412" cy="0"/>
              </a:xfrm>
              <a:prstGeom prst="line">
                <a:avLst/>
              </a:prstGeom>
              <a:ln w="12700" cap="flat" cmpd="sng">
                <a:solidFill>
                  <a:schemeClr val="tx1"/>
                </a:solidFill>
                <a:prstDash val="solid"/>
                <a:round/>
                <a:headEnd type="none" w="med" len="med"/>
                <a:tailEnd type="none" w="med" len="med"/>
              </a:ln>
            </p:spPr>
          </p:sp>
          <p:sp>
            <p:nvSpPr>
              <p:cNvPr id="38969" name="Text Box 89"/>
              <p:cNvSpPr txBox="1"/>
              <p:nvPr/>
            </p:nvSpPr>
            <p:spPr>
              <a:xfrm>
                <a:off x="431" y="1989"/>
                <a:ext cx="589" cy="337"/>
              </a:xfrm>
              <a:prstGeom prst="rect">
                <a:avLst/>
              </a:prstGeom>
              <a:noFill/>
              <a:ln w="9525">
                <a:noFill/>
              </a:ln>
            </p:spPr>
            <p:txBody>
              <a:bodyPr anchor="t" anchorCtr="0">
                <a:spAutoFit/>
              </a:bodyPr>
              <a:p>
                <a:pPr algn="ctr" eaLnBrk="0" hangingPunct="0">
                  <a:lnSpc>
                    <a:spcPct val="90000"/>
                  </a:lnSpc>
                  <a:spcBef>
                    <a:spcPct val="50000"/>
                  </a:spcBef>
                  <a:buClrTx/>
                  <a:buFontTx/>
                </a:pPr>
                <a:r>
                  <a:rPr lang="zh-CN" altLang="en-US" sz="1600" dirty="0">
                    <a:solidFill>
                      <a:srgbClr val="FF0000"/>
                    </a:solidFill>
                    <a:latin typeface="Times New Roman" panose="02020603050405020304" pitchFamily="18" charset="0"/>
                    <a:ea typeface="华文中宋" pitchFamily="2" charset="-122"/>
                  </a:rPr>
                  <a:t>选修性必修课程</a:t>
                </a:r>
                <a:endParaRPr lang="zh-CN" altLang="en-US" sz="1600" dirty="0">
                  <a:solidFill>
                    <a:srgbClr val="FF0000"/>
                  </a:solidFill>
                  <a:latin typeface="Times New Roman" panose="02020603050405020304" pitchFamily="18" charset="0"/>
                  <a:ea typeface="华文中宋" pitchFamily="2" charset="-122"/>
                </a:endParaRPr>
              </a:p>
            </p:txBody>
          </p:sp>
          <p:sp>
            <p:nvSpPr>
              <p:cNvPr id="38970" name="Line 96"/>
              <p:cNvSpPr/>
              <p:nvPr/>
            </p:nvSpPr>
            <p:spPr>
              <a:xfrm flipV="1">
                <a:off x="718" y="1706"/>
                <a:ext cx="3" cy="270"/>
              </a:xfrm>
              <a:prstGeom prst="line">
                <a:avLst/>
              </a:prstGeom>
              <a:ln w="12700" cap="flat" cmpd="sng">
                <a:solidFill>
                  <a:schemeClr val="tx1"/>
                </a:solidFill>
                <a:prstDash val="solid"/>
                <a:round/>
                <a:headEnd type="none" w="med" len="med"/>
                <a:tailEnd type="triangle" w="med" len="med"/>
              </a:ln>
            </p:spPr>
          </p:sp>
          <p:sp>
            <p:nvSpPr>
              <p:cNvPr id="38971" name="Line 103"/>
              <p:cNvSpPr/>
              <p:nvPr/>
            </p:nvSpPr>
            <p:spPr>
              <a:xfrm>
                <a:off x="718" y="2347"/>
                <a:ext cx="0" cy="288"/>
              </a:xfrm>
              <a:prstGeom prst="line">
                <a:avLst/>
              </a:prstGeom>
              <a:ln w="12700" cap="flat" cmpd="sng">
                <a:solidFill>
                  <a:schemeClr val="tx1"/>
                </a:solidFill>
                <a:prstDash val="solid"/>
                <a:round/>
                <a:headEnd type="none" w="med" len="med"/>
                <a:tailEnd type="triangle" w="med" len="med"/>
              </a:ln>
            </p:spPr>
          </p:sp>
        </p:grpSp>
        <p:grpSp>
          <p:nvGrpSpPr>
            <p:cNvPr id="38972" name="Group 131"/>
            <p:cNvGrpSpPr/>
            <p:nvPr/>
          </p:nvGrpSpPr>
          <p:grpSpPr>
            <a:xfrm>
              <a:off x="7826375" y="4421068"/>
              <a:ext cx="850900" cy="2087682"/>
              <a:chOff x="4821" y="3185"/>
              <a:chExt cx="536" cy="971"/>
            </a:xfrm>
          </p:grpSpPr>
          <p:sp>
            <p:nvSpPr>
              <p:cNvPr id="38973" name="Line 109"/>
              <p:cNvSpPr/>
              <p:nvPr/>
            </p:nvSpPr>
            <p:spPr>
              <a:xfrm>
                <a:off x="4879" y="4156"/>
                <a:ext cx="478" cy="0"/>
              </a:xfrm>
              <a:prstGeom prst="line">
                <a:avLst/>
              </a:prstGeom>
              <a:ln w="12700" cap="flat" cmpd="sng">
                <a:solidFill>
                  <a:schemeClr val="tx1"/>
                </a:solidFill>
                <a:prstDash val="solid"/>
                <a:round/>
                <a:headEnd type="none" w="med" len="med"/>
                <a:tailEnd type="none" w="med" len="med"/>
              </a:ln>
            </p:spPr>
          </p:sp>
          <p:sp>
            <p:nvSpPr>
              <p:cNvPr id="38974" name="Text Box 110"/>
              <p:cNvSpPr txBox="1"/>
              <p:nvPr/>
            </p:nvSpPr>
            <p:spPr>
              <a:xfrm>
                <a:off x="4821" y="3330"/>
                <a:ext cx="314" cy="616"/>
              </a:xfrm>
              <a:prstGeom prst="rect">
                <a:avLst/>
              </a:prstGeom>
              <a:noFill/>
              <a:ln w="9525">
                <a:noFill/>
              </a:ln>
            </p:spPr>
            <p:txBody>
              <a:bodyPr anchor="t" anchorCtr="0">
                <a:spAutoFit/>
              </a:bodyPr>
              <a:p>
                <a:pPr algn="ctr" eaLnBrk="0" hangingPunct="0">
                  <a:spcBef>
                    <a:spcPct val="50000"/>
                  </a:spcBef>
                  <a:buClrTx/>
                  <a:buFontTx/>
                </a:pPr>
                <a:r>
                  <a:rPr lang="zh-CN" altLang="en-US" sz="1600" dirty="0">
                    <a:solidFill>
                      <a:srgbClr val="FF0000"/>
                    </a:solidFill>
                    <a:latin typeface="Times New Roman" panose="02020603050405020304" pitchFamily="18" charset="0"/>
                    <a:ea typeface="华文中宋" pitchFamily="2" charset="-122"/>
                  </a:rPr>
                  <a:t>合格性考试</a:t>
                </a:r>
                <a:endParaRPr lang="zh-CN" altLang="en-US" sz="1600" dirty="0">
                  <a:solidFill>
                    <a:srgbClr val="FF0000"/>
                  </a:solidFill>
                  <a:latin typeface="Times New Roman" panose="02020603050405020304" pitchFamily="18" charset="0"/>
                  <a:ea typeface="华文中宋" pitchFamily="2" charset="-122"/>
                </a:endParaRPr>
              </a:p>
            </p:txBody>
          </p:sp>
          <p:sp>
            <p:nvSpPr>
              <p:cNvPr id="38975" name="Line 124"/>
              <p:cNvSpPr/>
              <p:nvPr/>
            </p:nvSpPr>
            <p:spPr>
              <a:xfrm>
                <a:off x="4884" y="3194"/>
                <a:ext cx="196" cy="0"/>
              </a:xfrm>
              <a:prstGeom prst="line">
                <a:avLst/>
              </a:prstGeom>
              <a:ln w="12700" cap="flat" cmpd="sng">
                <a:solidFill>
                  <a:schemeClr val="tx1"/>
                </a:solidFill>
                <a:prstDash val="solid"/>
                <a:round/>
                <a:headEnd type="none" w="med" len="med"/>
                <a:tailEnd type="none" w="med" len="med"/>
              </a:ln>
            </p:spPr>
          </p:sp>
          <p:sp>
            <p:nvSpPr>
              <p:cNvPr id="38976" name="Line 125"/>
              <p:cNvSpPr/>
              <p:nvPr/>
            </p:nvSpPr>
            <p:spPr>
              <a:xfrm>
                <a:off x="4986" y="3974"/>
                <a:ext cx="0" cy="182"/>
              </a:xfrm>
              <a:prstGeom prst="line">
                <a:avLst/>
              </a:prstGeom>
              <a:ln w="12700" cap="flat" cmpd="sng">
                <a:solidFill>
                  <a:schemeClr val="tx1"/>
                </a:solidFill>
                <a:prstDash val="solid"/>
                <a:round/>
                <a:headEnd type="none" w="med" len="med"/>
                <a:tailEnd type="triangle" w="med" len="med"/>
              </a:ln>
            </p:spPr>
          </p:sp>
          <p:sp>
            <p:nvSpPr>
              <p:cNvPr id="38977" name="Line 126"/>
              <p:cNvSpPr/>
              <p:nvPr/>
            </p:nvSpPr>
            <p:spPr>
              <a:xfrm flipV="1">
                <a:off x="4978" y="3185"/>
                <a:ext cx="0" cy="182"/>
              </a:xfrm>
              <a:prstGeom prst="line">
                <a:avLst/>
              </a:prstGeom>
              <a:ln w="12700" cap="flat" cmpd="sng">
                <a:solidFill>
                  <a:schemeClr val="tx1"/>
                </a:solidFill>
                <a:prstDash val="solid"/>
                <a:round/>
                <a:headEnd type="none" w="med" len="med"/>
                <a:tailEnd type="triangle" w="med" len="med"/>
              </a:ln>
            </p:spPr>
          </p:sp>
        </p:grpSp>
        <p:grpSp>
          <p:nvGrpSpPr>
            <p:cNvPr id="38978" name="Group 132"/>
            <p:cNvGrpSpPr/>
            <p:nvPr/>
          </p:nvGrpSpPr>
          <p:grpSpPr>
            <a:xfrm>
              <a:off x="7942263" y="2290877"/>
              <a:ext cx="735012" cy="4217874"/>
              <a:chOff x="4894" y="1706"/>
              <a:chExt cx="463" cy="2450"/>
            </a:xfrm>
          </p:grpSpPr>
          <p:sp>
            <p:nvSpPr>
              <p:cNvPr id="38979" name="Line 120"/>
              <p:cNvSpPr/>
              <p:nvPr/>
            </p:nvSpPr>
            <p:spPr>
              <a:xfrm>
                <a:off x="4894" y="1706"/>
                <a:ext cx="463" cy="0"/>
              </a:xfrm>
              <a:prstGeom prst="line">
                <a:avLst/>
              </a:prstGeom>
              <a:ln w="12700" cap="flat" cmpd="sng">
                <a:solidFill>
                  <a:schemeClr val="tx1"/>
                </a:solidFill>
                <a:prstDash val="solid"/>
                <a:round/>
                <a:headEnd type="none" w="med" len="med"/>
                <a:tailEnd type="none" w="med" len="med"/>
              </a:ln>
            </p:spPr>
          </p:sp>
          <p:sp>
            <p:nvSpPr>
              <p:cNvPr id="38980" name="Text Box 121"/>
              <p:cNvSpPr txBox="1"/>
              <p:nvPr/>
            </p:nvSpPr>
            <p:spPr>
              <a:xfrm>
                <a:off x="4994" y="2358"/>
                <a:ext cx="326" cy="769"/>
              </a:xfrm>
              <a:prstGeom prst="rect">
                <a:avLst/>
              </a:prstGeom>
              <a:noFill/>
              <a:ln w="9525">
                <a:noFill/>
              </a:ln>
            </p:spPr>
            <p:txBody>
              <a:bodyPr anchor="t" anchorCtr="0">
                <a:spAutoFit/>
              </a:bodyPr>
              <a:p>
                <a:pPr algn="ctr" eaLnBrk="0" hangingPunct="0">
                  <a:spcBef>
                    <a:spcPct val="50000"/>
                  </a:spcBef>
                  <a:buClrTx/>
                  <a:buFontTx/>
                </a:pPr>
                <a:r>
                  <a:rPr lang="zh-CN" altLang="en-US" sz="1600" dirty="0">
                    <a:solidFill>
                      <a:srgbClr val="FF0000"/>
                    </a:solidFill>
                    <a:latin typeface="Times New Roman" panose="02020603050405020304" pitchFamily="18" charset="0"/>
                    <a:ea typeface="华文中宋" pitchFamily="2" charset="-122"/>
                  </a:rPr>
                  <a:t>等级性考试</a:t>
                </a:r>
                <a:endParaRPr lang="zh-CN" altLang="en-US" sz="1600" dirty="0">
                  <a:solidFill>
                    <a:srgbClr val="FF0000"/>
                  </a:solidFill>
                  <a:latin typeface="Times New Roman" panose="02020603050405020304" pitchFamily="18" charset="0"/>
                  <a:ea typeface="华文中宋" pitchFamily="2" charset="-122"/>
                </a:endParaRPr>
              </a:p>
            </p:txBody>
          </p:sp>
          <p:sp>
            <p:nvSpPr>
              <p:cNvPr id="38981" name="Line 128"/>
              <p:cNvSpPr/>
              <p:nvPr/>
            </p:nvSpPr>
            <p:spPr>
              <a:xfrm flipH="1">
                <a:off x="5166" y="3171"/>
                <a:ext cx="6" cy="985"/>
              </a:xfrm>
              <a:prstGeom prst="line">
                <a:avLst/>
              </a:prstGeom>
              <a:ln w="12700" cap="flat" cmpd="sng">
                <a:solidFill>
                  <a:schemeClr val="tx1"/>
                </a:solidFill>
                <a:prstDash val="solid"/>
                <a:round/>
                <a:headEnd type="none" w="med" len="med"/>
                <a:tailEnd type="triangle" w="med" len="med"/>
              </a:ln>
            </p:spPr>
          </p:sp>
          <p:sp>
            <p:nvSpPr>
              <p:cNvPr id="38982" name="Line 129"/>
              <p:cNvSpPr/>
              <p:nvPr/>
            </p:nvSpPr>
            <p:spPr>
              <a:xfrm flipV="1">
                <a:off x="5166" y="1706"/>
                <a:ext cx="0" cy="681"/>
              </a:xfrm>
              <a:prstGeom prst="line">
                <a:avLst/>
              </a:prstGeom>
              <a:ln w="12700" cap="flat" cmpd="sng">
                <a:solidFill>
                  <a:schemeClr val="tx1"/>
                </a:solidFill>
                <a:prstDash val="solid"/>
                <a:round/>
                <a:headEnd type="none" w="med" len="med"/>
                <a:tailEnd type="triangle" w="med" len="med"/>
              </a:ln>
            </p:spPr>
          </p:sp>
        </p:grpSp>
        <p:grpSp>
          <p:nvGrpSpPr>
            <p:cNvPr id="38983" name="Group 133"/>
            <p:cNvGrpSpPr/>
            <p:nvPr/>
          </p:nvGrpSpPr>
          <p:grpSpPr>
            <a:xfrm>
              <a:off x="7927975" y="995759"/>
              <a:ext cx="820738" cy="1281113"/>
              <a:chOff x="4885" y="890"/>
              <a:chExt cx="517" cy="807"/>
            </a:xfrm>
          </p:grpSpPr>
          <p:sp>
            <p:nvSpPr>
              <p:cNvPr id="38984" name="Line 115"/>
              <p:cNvSpPr/>
              <p:nvPr/>
            </p:nvSpPr>
            <p:spPr>
              <a:xfrm>
                <a:off x="4924" y="890"/>
                <a:ext cx="412" cy="0"/>
              </a:xfrm>
              <a:prstGeom prst="line">
                <a:avLst/>
              </a:prstGeom>
              <a:ln w="12700" cap="flat" cmpd="sng">
                <a:solidFill>
                  <a:schemeClr val="tx1"/>
                </a:solidFill>
                <a:prstDash val="solid"/>
                <a:round/>
                <a:headEnd type="none" w="med" len="med"/>
                <a:tailEnd type="none" w="med" len="med"/>
              </a:ln>
            </p:spPr>
          </p:sp>
          <p:sp>
            <p:nvSpPr>
              <p:cNvPr id="38985" name="Line 117"/>
              <p:cNvSpPr/>
              <p:nvPr/>
            </p:nvSpPr>
            <p:spPr>
              <a:xfrm flipH="1">
                <a:off x="5158" y="1457"/>
                <a:ext cx="0" cy="240"/>
              </a:xfrm>
              <a:prstGeom prst="line">
                <a:avLst/>
              </a:prstGeom>
              <a:ln w="12700" cap="flat" cmpd="sng">
                <a:solidFill>
                  <a:schemeClr val="tx1"/>
                </a:solidFill>
                <a:prstDash val="solid"/>
                <a:round/>
                <a:headEnd type="none" w="med" len="med"/>
                <a:tailEnd type="triangle" w="med" len="med"/>
              </a:ln>
            </p:spPr>
          </p:sp>
          <p:sp>
            <p:nvSpPr>
              <p:cNvPr id="38986" name="Line 118"/>
              <p:cNvSpPr/>
              <p:nvPr/>
            </p:nvSpPr>
            <p:spPr>
              <a:xfrm flipH="1" flipV="1">
                <a:off x="5159" y="890"/>
                <a:ext cx="0" cy="240"/>
              </a:xfrm>
              <a:prstGeom prst="line">
                <a:avLst/>
              </a:prstGeom>
              <a:ln w="12700" cap="flat" cmpd="sng">
                <a:solidFill>
                  <a:schemeClr val="tx1"/>
                </a:solidFill>
                <a:prstDash val="solid"/>
                <a:round/>
                <a:headEnd type="none" w="med" len="med"/>
                <a:tailEnd type="triangle" w="med" len="med"/>
              </a:ln>
            </p:spPr>
          </p:sp>
          <p:sp>
            <p:nvSpPr>
              <p:cNvPr id="38987" name="Text Box 130"/>
              <p:cNvSpPr txBox="1"/>
              <p:nvPr/>
            </p:nvSpPr>
            <p:spPr>
              <a:xfrm>
                <a:off x="4885" y="1107"/>
                <a:ext cx="517" cy="415"/>
              </a:xfrm>
              <a:prstGeom prst="rect">
                <a:avLst/>
              </a:prstGeom>
              <a:noFill/>
              <a:ln w="9525">
                <a:noFill/>
              </a:ln>
            </p:spPr>
            <p:txBody>
              <a:bodyPr anchor="t" anchorCtr="0">
                <a:spAutoFit/>
              </a:bodyPr>
              <a:p>
                <a:pPr algn="ctr" eaLnBrk="0" hangingPunct="0">
                  <a:lnSpc>
                    <a:spcPct val="90000"/>
                  </a:lnSpc>
                  <a:spcBef>
                    <a:spcPct val="50000"/>
                  </a:spcBef>
                  <a:buClrTx/>
                  <a:buFontTx/>
                </a:pPr>
                <a:r>
                  <a:rPr lang="zh-CN" altLang="en-US" sz="1600" dirty="0">
                    <a:solidFill>
                      <a:srgbClr val="FF0000"/>
                    </a:solidFill>
                    <a:latin typeface="Times New Roman" panose="02020603050405020304" pitchFamily="18" charset="0"/>
                    <a:ea typeface="华文中宋" pitchFamily="2" charset="-122"/>
                  </a:rPr>
                  <a:t>自主</a:t>
                </a:r>
                <a:endParaRPr lang="en-US" altLang="zh-CN" sz="1600" dirty="0">
                  <a:solidFill>
                    <a:srgbClr val="FF0000"/>
                  </a:solidFill>
                  <a:latin typeface="Times New Roman" panose="02020603050405020304" pitchFamily="18" charset="0"/>
                  <a:ea typeface="华文中宋" pitchFamily="2" charset="-122"/>
                </a:endParaRPr>
              </a:p>
              <a:p>
                <a:pPr algn="ctr" eaLnBrk="0" hangingPunct="0">
                  <a:lnSpc>
                    <a:spcPct val="90000"/>
                  </a:lnSpc>
                  <a:spcBef>
                    <a:spcPct val="50000"/>
                  </a:spcBef>
                  <a:buClrTx/>
                  <a:buFontTx/>
                </a:pPr>
                <a:r>
                  <a:rPr lang="zh-CN" altLang="en-US" sz="1600" dirty="0">
                    <a:solidFill>
                      <a:srgbClr val="FF0000"/>
                    </a:solidFill>
                    <a:latin typeface="Times New Roman" panose="02020603050405020304" pitchFamily="18" charset="0"/>
                    <a:ea typeface="华文中宋" pitchFamily="2" charset="-122"/>
                  </a:rPr>
                  <a:t>考核</a:t>
                </a:r>
                <a:endParaRPr lang="zh-CN" altLang="en-US" sz="1600" dirty="0">
                  <a:solidFill>
                    <a:srgbClr val="FF0000"/>
                  </a:solidFill>
                  <a:latin typeface="Times New Roman" panose="02020603050405020304" pitchFamily="18" charset="0"/>
                  <a:ea typeface="华文中宋" pitchFamily="2" charset="-122"/>
                </a:endParaRPr>
              </a:p>
            </p:txBody>
          </p:sp>
        </p:grpSp>
        <p:grpSp>
          <p:nvGrpSpPr>
            <p:cNvPr id="38988" name="Group 135"/>
            <p:cNvGrpSpPr/>
            <p:nvPr/>
          </p:nvGrpSpPr>
          <p:grpSpPr>
            <a:xfrm>
              <a:off x="1532731" y="5108071"/>
              <a:ext cx="6269037" cy="654617"/>
              <a:chOff x="876" y="3203"/>
              <a:chExt cx="3949" cy="474"/>
            </a:xfrm>
          </p:grpSpPr>
          <p:grpSp>
            <p:nvGrpSpPr>
              <p:cNvPr id="38989" name="Group 39"/>
              <p:cNvGrpSpPr/>
              <p:nvPr/>
            </p:nvGrpSpPr>
            <p:grpSpPr>
              <a:xfrm>
                <a:off x="970" y="3203"/>
                <a:ext cx="3855" cy="468"/>
                <a:chOff x="1069" y="3702"/>
                <a:chExt cx="3855" cy="468"/>
              </a:xfrm>
            </p:grpSpPr>
            <p:sp>
              <p:nvSpPr>
                <p:cNvPr id="38990" name="AutoShape 40"/>
                <p:cNvSpPr/>
                <p:nvPr/>
              </p:nvSpPr>
              <p:spPr>
                <a:xfrm>
                  <a:off x="1069" y="3717"/>
                  <a:ext cx="3855" cy="455"/>
                </a:xfrm>
                <a:prstGeom prst="roundRect">
                  <a:avLst>
                    <a:gd name="adj" fmla="val 16667"/>
                  </a:avLst>
                </a:prstGeom>
                <a:gradFill rotWithShape="1">
                  <a:gsLst>
                    <a:gs pos="0">
                      <a:srgbClr val="FF9999"/>
                    </a:gs>
                    <a:gs pos="50000">
                      <a:srgbClr val="FFFFFF"/>
                    </a:gs>
                    <a:gs pos="100000">
                      <a:srgbClr val="FF9999"/>
                    </a:gs>
                  </a:gsLst>
                  <a:lin ang="5400000" scaled="1"/>
                  <a:tileRect/>
                </a:gradFill>
                <a:ln w="12700" cap="flat" cmpd="sng">
                  <a:solidFill>
                    <a:srgbClr val="462300"/>
                  </a:solidFill>
                  <a:prstDash val="solid"/>
                  <a:round/>
                  <a:headEnd type="none" w="med" len="med"/>
                  <a:tailEnd type="none" w="med" len="med"/>
                </a:ln>
                <a:effectLst>
                  <a:outerShdw dist="53882" dir="2699999" algn="ctr" rotWithShape="0">
                    <a:schemeClr val="accent1"/>
                  </a:outerShdw>
                </a:effectLst>
              </p:spPr>
              <p:txBody>
                <a:bodyPr wrap="none" anchor="ctr" anchorCtr="0"/>
                <a:p>
                  <a:pPr eaLnBrk="0" hangingPunct="0">
                    <a:buClrTx/>
                    <a:buFontTx/>
                  </a:pPr>
                  <a:endParaRPr lang="zh-CN" altLang="en-US" dirty="0">
                    <a:solidFill>
                      <a:srgbClr val="0000FF"/>
                    </a:solidFill>
                    <a:latin typeface="Times New Roman" panose="02020603050405020304" pitchFamily="18" charset="0"/>
                    <a:ea typeface="楷体" panose="02010609060101010101" pitchFamily="49" charset="-122"/>
                  </a:endParaRPr>
                </a:p>
              </p:txBody>
            </p:sp>
            <p:sp>
              <p:nvSpPr>
                <p:cNvPr id="38991" name="Line 41"/>
                <p:cNvSpPr/>
                <p:nvPr/>
              </p:nvSpPr>
              <p:spPr>
                <a:xfrm>
                  <a:off x="1837" y="3702"/>
                  <a:ext cx="0" cy="454"/>
                </a:xfrm>
                <a:prstGeom prst="line">
                  <a:avLst/>
                </a:prstGeom>
                <a:ln w="12700" cap="flat" cmpd="sng">
                  <a:solidFill>
                    <a:srgbClr val="462300"/>
                  </a:solidFill>
                  <a:prstDash val="solid"/>
                  <a:round/>
                  <a:headEnd type="none" w="med" len="med"/>
                  <a:tailEnd type="none" w="med" len="med"/>
                </a:ln>
              </p:spPr>
            </p:sp>
          </p:grpSp>
          <p:sp>
            <p:nvSpPr>
              <p:cNvPr id="38992" name="Text Box 56"/>
              <p:cNvSpPr txBox="1"/>
              <p:nvPr/>
            </p:nvSpPr>
            <p:spPr>
              <a:xfrm>
                <a:off x="876" y="3203"/>
                <a:ext cx="953" cy="474"/>
              </a:xfrm>
              <a:prstGeom prst="rect">
                <a:avLst/>
              </a:prstGeom>
              <a:noFill/>
              <a:ln w="9525">
                <a:noFill/>
              </a:ln>
            </p:spPr>
            <p:txBody>
              <a:bodyPr anchor="t" anchorCtr="0">
                <a:spAutoFit/>
              </a:bodyPr>
              <a:p>
                <a:pPr algn="ctr" eaLnBrk="0" hangingPunct="0">
                  <a:lnSpc>
                    <a:spcPct val="110000"/>
                  </a:lnSpc>
                  <a:spcBef>
                    <a:spcPct val="50000"/>
                  </a:spcBef>
                  <a:buClrTx/>
                  <a:buFontTx/>
                </a:pPr>
                <a:r>
                  <a:rPr lang="zh-CN" altLang="en-US" dirty="0">
                    <a:solidFill>
                      <a:srgbClr val="0000FF"/>
                    </a:solidFill>
                    <a:latin typeface="Times New Roman" panose="02020603050405020304" pitchFamily="18" charset="0"/>
                    <a:ea typeface="楷体" panose="02010609060101010101" pitchFamily="49" charset="-122"/>
                  </a:rPr>
                  <a:t>必修</a:t>
                </a:r>
                <a:r>
                  <a:rPr lang="en-US" altLang="zh-CN" dirty="0">
                    <a:solidFill>
                      <a:srgbClr val="0000FF"/>
                    </a:solidFill>
                    <a:latin typeface="Times New Roman" panose="02020603050405020304" pitchFamily="18" charset="0"/>
                    <a:ea typeface="楷体" panose="02010609060101010101" pitchFamily="49" charset="-122"/>
                  </a:rPr>
                  <a:t>2</a:t>
                </a:r>
                <a:endParaRPr lang="en-US" altLang="zh-CN" dirty="0">
                  <a:solidFill>
                    <a:srgbClr val="0000FF"/>
                  </a:solidFill>
                  <a:latin typeface="Times New Roman" panose="02020603050405020304" pitchFamily="18" charset="0"/>
                  <a:ea typeface="楷体" panose="02010609060101010101" pitchFamily="49" charset="-122"/>
                </a:endParaRPr>
              </a:p>
              <a:p>
                <a:pPr algn="ctr" eaLnBrk="0" hangingPunct="0">
                  <a:lnSpc>
                    <a:spcPct val="50000"/>
                  </a:lnSpc>
                  <a:spcBef>
                    <a:spcPct val="50000"/>
                  </a:spcBef>
                  <a:buClrTx/>
                  <a:buFontTx/>
                </a:pPr>
                <a:r>
                  <a:rPr lang="zh-CN" altLang="en-US" dirty="0">
                    <a:solidFill>
                      <a:srgbClr val="0000FF"/>
                    </a:solidFill>
                    <a:latin typeface="Times New Roman" panose="02020603050405020304" pitchFamily="18" charset="0"/>
                    <a:ea typeface="楷体" panose="02010609060101010101" pitchFamily="49" charset="-122"/>
                  </a:rPr>
                  <a:t>（</a:t>
                </a:r>
                <a:r>
                  <a:rPr lang="en-US" altLang="zh-CN" dirty="0">
                    <a:solidFill>
                      <a:srgbClr val="0000FF"/>
                    </a:solidFill>
                    <a:latin typeface="Times New Roman" panose="02020603050405020304" pitchFamily="18" charset="0"/>
                    <a:ea typeface="楷体" panose="02010609060101010101" pitchFamily="49" charset="-122"/>
                  </a:rPr>
                  <a:t>2</a:t>
                </a:r>
                <a:r>
                  <a:rPr lang="zh-CN" altLang="en-US" dirty="0">
                    <a:solidFill>
                      <a:srgbClr val="0000FF"/>
                    </a:solidFill>
                    <a:latin typeface="Times New Roman" panose="02020603050405020304" pitchFamily="18" charset="0"/>
                    <a:ea typeface="楷体" panose="02010609060101010101" pitchFamily="49" charset="-122"/>
                  </a:rPr>
                  <a:t>学分）</a:t>
                </a:r>
                <a:endParaRPr lang="zh-CN" altLang="en-US" dirty="0">
                  <a:solidFill>
                    <a:srgbClr val="0000FF"/>
                  </a:solidFill>
                  <a:latin typeface="Times New Roman" panose="02020603050405020304" pitchFamily="18" charset="0"/>
                  <a:ea typeface="楷体" panose="02010609060101010101" pitchFamily="49" charset="-122"/>
                </a:endParaRPr>
              </a:p>
            </p:txBody>
          </p:sp>
        </p:grpSp>
        <p:sp>
          <p:nvSpPr>
            <p:cNvPr id="38993" name="矩形 2"/>
            <p:cNvSpPr/>
            <p:nvPr/>
          </p:nvSpPr>
          <p:spPr>
            <a:xfrm>
              <a:off x="2920917" y="5108748"/>
              <a:ext cx="4745913" cy="646331"/>
            </a:xfrm>
            <a:prstGeom prst="rect">
              <a:avLst/>
            </a:prstGeom>
            <a:noFill/>
            <a:ln w="9525">
              <a:noFill/>
            </a:ln>
          </p:spPr>
          <p:txBody>
            <a:bodyPr anchor="t" anchorCtr="0">
              <a:spAutoFit/>
            </a:bodyPr>
            <a:p>
              <a:pPr eaLnBrk="0" hangingPunct="0">
                <a:buClrTx/>
                <a:buFontTx/>
              </a:pPr>
              <a:r>
                <a:rPr lang="zh-CN" altLang="en-US" dirty="0">
                  <a:solidFill>
                    <a:srgbClr val="0000FF"/>
                  </a:solidFill>
                  <a:latin typeface="Times New Roman" panose="02020603050405020304" pitchFamily="18" charset="0"/>
                  <a:ea typeface="楷体" panose="02010609060101010101" pitchFamily="49" charset="-122"/>
                </a:rPr>
                <a:t>机械能及其守恒定律，曲线运动与万有引力定律，牛顿力学的局限性与相对论初步</a:t>
              </a:r>
              <a:endParaRPr lang="zh-CN" altLang="en-US" dirty="0">
                <a:solidFill>
                  <a:srgbClr val="0000FF"/>
                </a:solidFill>
                <a:latin typeface="Times New Roman" panose="02020603050405020304" pitchFamily="18" charset="0"/>
                <a:ea typeface="楷体" panose="02010609060101010101" pitchFamily="49" charset="-122"/>
              </a:endParaRPr>
            </a:p>
          </p:txBody>
        </p:sp>
        <p:grpSp>
          <p:nvGrpSpPr>
            <p:cNvPr id="38994" name="Group 82"/>
            <p:cNvGrpSpPr/>
            <p:nvPr/>
          </p:nvGrpSpPr>
          <p:grpSpPr>
            <a:xfrm>
              <a:off x="1547664" y="2322820"/>
              <a:ext cx="6481762" cy="634918"/>
              <a:chOff x="975" y="1701"/>
              <a:chExt cx="4083" cy="484"/>
            </a:xfrm>
          </p:grpSpPr>
          <p:grpSp>
            <p:nvGrpSpPr>
              <p:cNvPr id="38995" name="Group 48"/>
              <p:cNvGrpSpPr/>
              <p:nvPr/>
            </p:nvGrpSpPr>
            <p:grpSpPr>
              <a:xfrm>
                <a:off x="1066" y="1706"/>
                <a:ext cx="3855" cy="454"/>
                <a:chOff x="1066" y="3702"/>
                <a:chExt cx="3855" cy="454"/>
              </a:xfrm>
            </p:grpSpPr>
            <p:sp>
              <p:nvSpPr>
                <p:cNvPr id="38996" name="AutoShape 49"/>
                <p:cNvSpPr/>
                <p:nvPr/>
              </p:nvSpPr>
              <p:spPr>
                <a:xfrm>
                  <a:off x="1066" y="3702"/>
                  <a:ext cx="3855" cy="454"/>
                </a:xfrm>
                <a:prstGeom prst="roundRect">
                  <a:avLst>
                    <a:gd name="adj" fmla="val 16667"/>
                  </a:avLst>
                </a:prstGeom>
                <a:gradFill rotWithShape="1">
                  <a:gsLst>
                    <a:gs pos="0">
                      <a:srgbClr val="93C9FB"/>
                    </a:gs>
                    <a:gs pos="50000">
                      <a:srgbClr val="EAF5FE"/>
                    </a:gs>
                    <a:gs pos="100000">
                      <a:srgbClr val="93C9FB"/>
                    </a:gs>
                  </a:gsLst>
                  <a:lin ang="5400000" scaled="1"/>
                  <a:tileRect/>
                </a:gradFill>
                <a:ln w="12700" cap="flat" cmpd="sng">
                  <a:solidFill>
                    <a:srgbClr val="462300"/>
                  </a:solidFill>
                  <a:prstDash val="solid"/>
                  <a:round/>
                  <a:headEnd type="none" w="med" len="med"/>
                  <a:tailEnd type="none" w="med" len="med"/>
                </a:ln>
                <a:effectLst>
                  <a:outerShdw dist="53882" dir="2699999" algn="ctr" rotWithShape="0">
                    <a:schemeClr val="accent1"/>
                  </a:outerShdw>
                </a:effectLst>
              </p:spPr>
              <p:txBody>
                <a:bodyPr wrap="none" anchor="ctr" anchorCtr="0"/>
                <a:p>
                  <a:pPr eaLnBrk="0" hangingPunct="0">
                    <a:buClrTx/>
                    <a:buFontTx/>
                  </a:pPr>
                  <a:endParaRPr lang="zh-CN" altLang="en-US" dirty="0">
                    <a:solidFill>
                      <a:srgbClr val="0000FF"/>
                    </a:solidFill>
                    <a:latin typeface="Times New Roman" panose="02020603050405020304" pitchFamily="18" charset="0"/>
                    <a:ea typeface="楷体" panose="02010609060101010101" pitchFamily="49" charset="-122"/>
                  </a:endParaRPr>
                </a:p>
              </p:txBody>
            </p:sp>
            <p:sp>
              <p:nvSpPr>
                <p:cNvPr id="38997" name="Line 50"/>
                <p:cNvSpPr/>
                <p:nvPr/>
              </p:nvSpPr>
              <p:spPr>
                <a:xfrm>
                  <a:off x="1837" y="3702"/>
                  <a:ext cx="0" cy="454"/>
                </a:xfrm>
                <a:prstGeom prst="line">
                  <a:avLst/>
                </a:prstGeom>
                <a:ln w="12700" cap="flat" cmpd="sng">
                  <a:solidFill>
                    <a:srgbClr val="462300"/>
                  </a:solidFill>
                  <a:prstDash val="solid"/>
                  <a:round/>
                  <a:headEnd type="none" w="med" len="med"/>
                  <a:tailEnd type="none" w="med" len="med"/>
                </a:ln>
              </p:spPr>
            </p:sp>
          </p:grpSp>
          <p:sp>
            <p:nvSpPr>
              <p:cNvPr id="38998" name="Text Box 59"/>
              <p:cNvSpPr txBox="1"/>
              <p:nvPr/>
            </p:nvSpPr>
            <p:spPr>
              <a:xfrm>
                <a:off x="975" y="1706"/>
                <a:ext cx="953" cy="479"/>
              </a:xfrm>
              <a:prstGeom prst="rect">
                <a:avLst/>
              </a:prstGeom>
              <a:noFill/>
              <a:ln w="9525">
                <a:noFill/>
              </a:ln>
            </p:spPr>
            <p:txBody>
              <a:bodyPr anchor="t" anchorCtr="0">
                <a:spAutoFit/>
              </a:bodyPr>
              <a:p>
                <a:pPr algn="ctr" eaLnBrk="0" hangingPunct="0">
                  <a:buClrTx/>
                  <a:buFontTx/>
                </a:pPr>
                <a:r>
                  <a:rPr lang="zh-CN" altLang="en-US" dirty="0">
                    <a:solidFill>
                      <a:srgbClr val="0000FF"/>
                    </a:solidFill>
                    <a:latin typeface="Times New Roman" panose="02020603050405020304" pitchFamily="18" charset="0"/>
                    <a:ea typeface="楷体" panose="02010609060101010101" pitchFamily="49" charset="-122"/>
                  </a:rPr>
                  <a:t>选择性必修</a:t>
                </a:r>
                <a:r>
                  <a:rPr lang="en-US" altLang="zh-CN" dirty="0">
                    <a:solidFill>
                      <a:srgbClr val="0000FF"/>
                    </a:solidFill>
                    <a:latin typeface="Times New Roman" panose="02020603050405020304" pitchFamily="18" charset="0"/>
                    <a:ea typeface="楷体" panose="02010609060101010101" pitchFamily="49" charset="-122"/>
                  </a:rPr>
                  <a:t>3</a:t>
                </a:r>
                <a:endParaRPr lang="en-US" altLang="zh-CN" dirty="0">
                  <a:solidFill>
                    <a:srgbClr val="0000FF"/>
                  </a:solidFill>
                  <a:latin typeface="Times New Roman" panose="02020603050405020304" pitchFamily="18" charset="0"/>
                  <a:ea typeface="楷体" panose="02010609060101010101" pitchFamily="49" charset="-122"/>
                </a:endParaRPr>
              </a:p>
              <a:p>
                <a:pPr algn="ctr" eaLnBrk="0" hangingPunct="0">
                  <a:buClrTx/>
                  <a:buFontTx/>
                </a:pPr>
                <a:r>
                  <a:rPr lang="zh-CN" altLang="en-US" dirty="0">
                    <a:solidFill>
                      <a:srgbClr val="0000FF"/>
                    </a:solidFill>
                    <a:latin typeface="Times New Roman" panose="02020603050405020304" pitchFamily="18" charset="0"/>
                    <a:ea typeface="楷体" panose="02010609060101010101" pitchFamily="49" charset="-122"/>
                  </a:rPr>
                  <a:t>（</a:t>
                </a:r>
                <a:r>
                  <a:rPr lang="en-US" altLang="zh-CN" dirty="0">
                    <a:solidFill>
                      <a:srgbClr val="0000FF"/>
                    </a:solidFill>
                    <a:latin typeface="Times New Roman" panose="02020603050405020304" pitchFamily="18" charset="0"/>
                    <a:ea typeface="楷体" panose="02010609060101010101" pitchFamily="49" charset="-122"/>
                  </a:rPr>
                  <a:t>2</a:t>
                </a:r>
                <a:r>
                  <a:rPr lang="zh-CN" altLang="en-US" dirty="0">
                    <a:solidFill>
                      <a:srgbClr val="0000FF"/>
                    </a:solidFill>
                    <a:latin typeface="Times New Roman" panose="02020603050405020304" pitchFamily="18" charset="0"/>
                    <a:ea typeface="楷体" panose="02010609060101010101" pitchFamily="49" charset="-122"/>
                  </a:rPr>
                  <a:t>学分）</a:t>
                </a:r>
                <a:endParaRPr lang="zh-CN" altLang="en-US" dirty="0">
                  <a:solidFill>
                    <a:srgbClr val="0000FF"/>
                  </a:solidFill>
                  <a:latin typeface="Times New Roman" panose="02020603050405020304" pitchFamily="18" charset="0"/>
                  <a:ea typeface="楷体" panose="02010609060101010101" pitchFamily="49" charset="-122"/>
                </a:endParaRPr>
              </a:p>
            </p:txBody>
          </p:sp>
          <p:sp>
            <p:nvSpPr>
              <p:cNvPr id="38999" name="Text Box 64"/>
              <p:cNvSpPr txBox="1"/>
              <p:nvPr/>
            </p:nvSpPr>
            <p:spPr>
              <a:xfrm>
                <a:off x="1837" y="1701"/>
                <a:ext cx="3221" cy="479"/>
              </a:xfrm>
              <a:prstGeom prst="rect">
                <a:avLst/>
              </a:prstGeom>
              <a:noFill/>
              <a:ln w="9525">
                <a:noFill/>
              </a:ln>
            </p:spPr>
            <p:txBody>
              <a:bodyPr anchor="t" anchorCtr="0">
                <a:spAutoFit/>
              </a:bodyPr>
              <a:p>
                <a:pPr eaLnBrk="0" hangingPunct="0">
                  <a:buClrTx/>
                  <a:buFontTx/>
                </a:pPr>
                <a:r>
                  <a:rPr lang="zh-CN" altLang="en-US" dirty="0">
                    <a:solidFill>
                      <a:srgbClr val="0000FF"/>
                    </a:solidFill>
                    <a:latin typeface="Times New Roman" panose="02020603050405020304" pitchFamily="18" charset="0"/>
                    <a:ea typeface="楷体" panose="02010609060101010101" pitchFamily="49" charset="-122"/>
                  </a:rPr>
                  <a:t>固体、液体和气体，热力学定律，原子与原子核，波粒二象性</a:t>
                </a:r>
                <a:endParaRPr lang="zh-CN" altLang="en-US" dirty="0">
                  <a:solidFill>
                    <a:srgbClr val="0000FF"/>
                  </a:solidFill>
                  <a:latin typeface="Times New Roman" panose="02020603050405020304" pitchFamily="18" charset="0"/>
                  <a:ea typeface="楷体" panose="02010609060101010101" pitchFamily="49" charset="-122"/>
                </a:endParaRPr>
              </a:p>
            </p:txBody>
          </p:sp>
        </p:grpSp>
      </p:gr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5153" name="Rectangle 1"/>
          <p:cNvSpPr>
            <a:spLocks noChangeArrowheads="1"/>
          </p:cNvSpPr>
          <p:nvPr/>
        </p:nvSpPr>
        <p:spPr bwMode="auto">
          <a:xfrm>
            <a:off x="285750" y="762000"/>
            <a:ext cx="8572500" cy="5384800"/>
          </a:xfrm>
          <a:prstGeom prst="rect">
            <a:avLst/>
          </a:prstGeom>
          <a:blipFill>
            <a:blip r:embed="rId1" cstate="print"/>
            <a:tile tx="0" ty="0" sx="100000" sy="100000" flip="none" algn="tl"/>
          </a:blipFill>
          <a:ln w="9525">
            <a:noFill/>
            <a:miter lim="800000"/>
          </a:ln>
          <a:effectLst>
            <a:prstShdw prst="shdw17" dist="17961" dir="2700000">
              <a:schemeClr val="accent1">
                <a:gamma/>
                <a:shade val="60000"/>
                <a:invGamma/>
              </a:schemeClr>
            </a:prstShdw>
          </a:effectLst>
        </p:spPr>
        <p:txBody>
          <a:bodyPr anchor="ctr">
            <a:spAutoFit/>
          </a:bodyPr>
          <a:lstStyle/>
          <a:p>
            <a:pPr marL="0" marR="0" lvl="0" indent="304800" algn="just" defTabSz="914400" rtl="0" eaLnBrk="0" fontAlgn="base" latinLnBrk="0" hangingPunct="0">
              <a:lnSpc>
                <a:spcPct val="100000"/>
              </a:lnSpc>
              <a:spcBef>
                <a:spcPts val="1200"/>
              </a:spcBef>
              <a:spcAft>
                <a:spcPct val="0"/>
              </a:spcAft>
              <a:buClrTx/>
              <a:buSzTx/>
              <a:buFontTx/>
              <a:buNone/>
              <a:defRPr/>
            </a:pPr>
            <a:r>
              <a:rPr kumimoji="0" lang="en-US" altLang="zh-CN" sz="24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zh-CN" alt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加强实验室建设，促进学生实验能力发展</a:t>
            </a:r>
            <a:endPar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304800" algn="just" defTabSz="914400" rtl="0" eaLnBrk="0" fontAlgn="base" latinLnBrk="0" hangingPunct="0">
              <a:lnSpc>
                <a:spcPct val="100000"/>
              </a:lnSpc>
              <a:spcBef>
                <a:spcPts val="1200"/>
              </a:spcBef>
              <a:spcAft>
                <a:spcPct val="0"/>
              </a:spcAft>
              <a:buClrTx/>
              <a:buSzTx/>
              <a:buFont typeface="Arial" panose="020B0604020202020204" pitchFamily="34" charset="0"/>
              <a:buChar char="•"/>
              <a:defRPr/>
            </a:pP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重视实验室的硬件配置与建设。</a:t>
            </a:r>
            <a:endPar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304800" algn="just" defTabSz="914400" rtl="0" eaLnBrk="0" fontAlgn="base" latinLnBrk="0" hangingPunct="0">
              <a:lnSpc>
                <a:spcPct val="100000"/>
              </a:lnSpc>
              <a:spcBef>
                <a:spcPts val="1200"/>
              </a:spcBef>
              <a:spcAft>
                <a:spcPct val="0"/>
              </a:spcAft>
              <a:buClrTx/>
              <a:buSzTx/>
              <a:buFont typeface="Arial" panose="020B0604020202020204" pitchFamily="34" charset="0"/>
              <a:buChar char="•"/>
              <a:defRPr/>
            </a:pP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充分利用实验器材，强化学生实验和演示实验。</a:t>
            </a:r>
            <a:endPar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304800" algn="just" defTabSz="914400" rtl="0" eaLnBrk="0" fontAlgn="base" latinLnBrk="0" hangingPunct="0">
              <a:lnSpc>
                <a:spcPct val="100000"/>
              </a:lnSpc>
              <a:spcBef>
                <a:spcPts val="1200"/>
              </a:spcBef>
              <a:spcAft>
                <a:spcPct val="0"/>
              </a:spcAft>
              <a:buClrTx/>
              <a:buSzTx/>
              <a:buFont typeface="Arial" panose="020B0604020202020204" pitchFamily="34" charset="0"/>
              <a:buChar char="•"/>
              <a:defRPr/>
            </a:pP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积极创造条件，建立实验室开放制度。</a:t>
            </a:r>
            <a:endPar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304800" algn="just" defTabSz="914400" rtl="0" eaLnBrk="0" fontAlgn="base" latinLnBrk="0" hangingPunct="0">
              <a:lnSpc>
                <a:spcPct val="100000"/>
              </a:lnSpc>
              <a:spcBef>
                <a:spcPts val="1200"/>
              </a:spcBef>
              <a:spcAft>
                <a:spcPct val="0"/>
              </a:spcAft>
              <a:buClrTx/>
              <a:buSzTx/>
              <a:buFont typeface="Arial" panose="020B0604020202020204" pitchFamily="34" charset="0"/>
              <a:buChar char="•"/>
              <a:defRPr/>
            </a:pP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以独立或小组合作方式，开展课外实验研究</a:t>
            </a:r>
            <a:endPar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304800" algn="just" defTabSz="914400" rtl="0" eaLnBrk="0" fontAlgn="base" latinLnBrk="0" hangingPunct="0">
              <a:lnSpc>
                <a:spcPct val="100000"/>
              </a:lnSpc>
              <a:spcBef>
                <a:spcPts val="1200"/>
              </a:spcBef>
              <a:spcAft>
                <a:spcPct val="0"/>
              </a:spcAft>
              <a:buClrTx/>
              <a:buSzTx/>
              <a:buFont typeface="Arial" panose="020B0604020202020204" pitchFamily="34" charset="0"/>
              <a:buChar char="•"/>
              <a:defRPr/>
            </a:pP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利用日常用品改进实验或开发新实验</a:t>
            </a:r>
            <a:endPar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304800" algn="just" defTabSz="914400" rtl="0" eaLnBrk="0" fontAlgn="base" latinLnBrk="0" hangingPunct="0">
              <a:lnSpc>
                <a:spcPct val="100000"/>
              </a:lnSpc>
              <a:spcBef>
                <a:spcPts val="1200"/>
              </a:spcBef>
              <a:spcAft>
                <a:spcPct val="0"/>
              </a:spcAft>
              <a:buClrTx/>
              <a:buSzTx/>
              <a:buFont typeface="Arial" panose="020B0604020202020204" pitchFamily="34" charset="0"/>
              <a:buChar char="•"/>
              <a:defRPr/>
            </a:pP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创新物理实验，开发出低成本、高质量的物理实验</a:t>
            </a:r>
            <a:endPar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304800" algn="just" defTabSz="914400" rtl="0" eaLnBrk="0" fontAlgn="base" latinLnBrk="0" hangingPunct="0">
              <a:lnSpc>
                <a:spcPct val="100000"/>
              </a:lnSpc>
              <a:spcBef>
                <a:spcPts val="1200"/>
              </a:spcBef>
              <a:spcAft>
                <a:spcPct val="0"/>
              </a:spcAft>
              <a:buClrTx/>
              <a:buSzTx/>
              <a:buFont typeface="Arial" panose="020B0604020202020204" pitchFamily="34" charset="0"/>
              <a:buChar char="•"/>
              <a:defRPr/>
            </a:pP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重视数字实验，创新实验方式</a:t>
            </a:r>
            <a:endPar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304800" algn="just" defTabSz="914400" rtl="0" eaLnBrk="0" fontAlgn="base" latinLnBrk="0" hangingPunct="0">
              <a:lnSpc>
                <a:spcPct val="100000"/>
              </a:lnSpc>
              <a:spcBef>
                <a:spcPts val="1200"/>
              </a:spcBef>
              <a:spcAft>
                <a:spcPct val="0"/>
              </a:spcAft>
              <a:buClrTx/>
              <a:buSzTx/>
              <a:buFont typeface="Arial" panose="020B0604020202020204" pitchFamily="34" charset="0"/>
              <a:buChar char="•"/>
              <a:defRPr/>
            </a:pP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建设数字化实验室或引进数字实验室系统，研究数字实验系统对传统实验的改进方法，研究数字化实验系统的教学方式，促进教学手段与方式的现代化</a:t>
            </a:r>
            <a:endPar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05153"/>
                                        </p:tgtEl>
                                        <p:attrNameLst>
                                          <p:attrName>style.visibility</p:attrName>
                                        </p:attrNameLst>
                                      </p:cBhvr>
                                      <p:to>
                                        <p:strVal val="visible"/>
                                      </p:to>
                                    </p:set>
                                    <p:animEffect transition="in" filter="blinds(horizontal)">
                                      <p:cBhvr>
                                        <p:cTn id="7" dur="500"/>
                                        <p:tgtEl>
                                          <p:spTgt spid="305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15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5217" name="Rectangle 1"/>
          <p:cNvSpPr>
            <a:spLocks noChangeArrowheads="1"/>
          </p:cNvSpPr>
          <p:nvPr/>
        </p:nvSpPr>
        <p:spPr bwMode="auto">
          <a:xfrm>
            <a:off x="285750" y="404813"/>
            <a:ext cx="4357688" cy="6043613"/>
          </a:xfrm>
          <a:prstGeom prst="rect">
            <a:avLst/>
          </a:prstGeom>
          <a:noFill/>
          <a:ln w="9525">
            <a:noFill/>
            <a:miter lim="800000"/>
          </a:ln>
          <a:effectLst>
            <a:prstShdw prst="shdw17" dist="17961" dir="2700000">
              <a:schemeClr val="accent1">
                <a:gamma/>
                <a:shade val="60000"/>
                <a:invGamma/>
              </a:schemeClr>
            </a:prstShdw>
          </a:effectLst>
        </p:spPr>
        <p:txBody>
          <a:bodyPr anchor="ctr">
            <a:spAutoFit/>
          </a:bodyPr>
          <a:lstStyle/>
          <a:p>
            <a:pPr marL="0" marR="0" lvl="0" indent="355600" algn="l" defTabSz="914400" rtl="0" eaLnBrk="0" fontAlgn="base" latinLnBrk="0" hangingPunct="0">
              <a:lnSpc>
                <a:spcPct val="120000"/>
              </a:lnSpc>
              <a:spcBef>
                <a:spcPct val="0"/>
              </a:spcBef>
              <a:spcAft>
                <a:spcPct val="0"/>
              </a:spcAft>
              <a:buClrTx/>
              <a:buSzTx/>
              <a:buFontTx/>
              <a:buNone/>
              <a:defRPr/>
            </a:pPr>
            <a:r>
              <a:rPr kumimoji="0" lang="zh-CN" altLang="en-US" sz="1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必修课程的物理实验</a:t>
            </a:r>
            <a:endParaRPr kumimoji="0" lang="zh-CN" altLang="en-US"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355600" algn="l" defTabSz="914400" rtl="0" eaLnBrk="0" fontAlgn="base" latinLnBrk="0" hangingPunct="0">
              <a:lnSpc>
                <a:spcPct val="120000"/>
              </a:lnSpc>
              <a:spcBef>
                <a:spcPct val="0"/>
              </a:spcBef>
              <a:spcAft>
                <a:spcPct val="0"/>
              </a:spcAft>
              <a:buClrTx/>
              <a:buSzTx/>
              <a:buFontTx/>
              <a:buNone/>
              <a:defRPr/>
            </a:pPr>
            <a:r>
              <a:rPr kumimoji="0" lang="zh-CN" altLang="en-US" sz="1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必修</a:t>
            </a:r>
            <a:r>
              <a:rPr kumimoji="0" lang="en-US" altLang="zh-CN" sz="1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1</a:t>
            </a:r>
            <a:endParaRPr kumimoji="0" lang="en-US" altLang="zh-CN" sz="1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355600" algn="l" defTabSz="914400" rtl="0" eaLnBrk="0" fontAlgn="base" latinLnBrk="0" hangingPunct="0">
              <a:lnSpc>
                <a:spcPct val="12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1.</a:t>
            </a:r>
            <a:r>
              <a:rPr kumimoji="0" lang="zh-CN" altLang="en-US"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测量做直线运动物体的瞬时速度</a:t>
            </a:r>
            <a:endParaRPr kumimoji="0" lang="en-US" altLang="zh-CN"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355600" algn="l" defTabSz="914400" rtl="0" eaLnBrk="0" fontAlgn="base" latinLnBrk="0" hangingPunct="0">
              <a:lnSpc>
                <a:spcPct val="12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2.</a:t>
            </a:r>
            <a:r>
              <a:rPr kumimoji="0" lang="zh-CN" altLang="en-US"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探究弹簧弹力与形变量的关系</a:t>
            </a:r>
            <a:endParaRPr kumimoji="0" lang="zh-CN" altLang="en-US"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355600" algn="l" defTabSz="914400" rtl="0" eaLnBrk="0" fontAlgn="base" latinLnBrk="0" hangingPunct="0">
              <a:lnSpc>
                <a:spcPct val="12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3.</a:t>
            </a:r>
            <a:r>
              <a:rPr kumimoji="0" lang="zh-CN" altLang="en-US"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探究两个互成角度的力的合成规律</a:t>
            </a:r>
            <a:endParaRPr kumimoji="0" lang="zh-CN" altLang="en-US"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355600" algn="l" defTabSz="914400" rtl="0" eaLnBrk="0" fontAlgn="base" latinLnBrk="0" hangingPunct="0">
              <a:lnSpc>
                <a:spcPct val="12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4.</a:t>
            </a:r>
            <a:r>
              <a:rPr kumimoji="0" lang="zh-CN" altLang="en-US"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探究加速度与物体受力、物体质量的关系</a:t>
            </a:r>
            <a:endParaRPr kumimoji="0" lang="en-US" altLang="zh-CN"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355600" algn="l" defTabSz="914400" rtl="0" eaLnBrk="0" fontAlgn="base" latinLnBrk="0" hangingPunct="0">
              <a:lnSpc>
                <a:spcPct val="120000"/>
              </a:lnSpc>
              <a:spcBef>
                <a:spcPct val="0"/>
              </a:spcBef>
              <a:spcAft>
                <a:spcPct val="0"/>
              </a:spcAft>
              <a:buClrTx/>
              <a:buSzTx/>
              <a:buFontTx/>
              <a:buNone/>
              <a:defRPr/>
            </a:pPr>
            <a:r>
              <a:rPr kumimoji="0" lang="zh-CN" altLang="en-US" sz="1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必修</a:t>
            </a:r>
            <a:r>
              <a:rPr kumimoji="0" lang="en-US" altLang="zh-CN" sz="1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2</a:t>
            </a:r>
            <a:endParaRPr kumimoji="0" lang="zh-CN" altLang="en-US" sz="1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355600" algn="l" defTabSz="914400" rtl="0" eaLnBrk="0" fontAlgn="base" latinLnBrk="0" hangingPunct="0">
              <a:lnSpc>
                <a:spcPct val="12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5.</a:t>
            </a:r>
            <a:r>
              <a:rPr kumimoji="0" lang="zh-CN" altLang="en-US"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验证机械能守恒定律</a:t>
            </a:r>
            <a:endParaRPr kumimoji="0" lang="zh-CN" altLang="en-US"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355600" algn="l" defTabSz="914400" rtl="0" eaLnBrk="0" fontAlgn="base" latinLnBrk="0" hangingPunct="0">
              <a:lnSpc>
                <a:spcPct val="12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6.</a:t>
            </a:r>
            <a:r>
              <a:rPr kumimoji="0" lang="zh-CN" altLang="en-US"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探究平抛运动的特点</a:t>
            </a:r>
            <a:endParaRPr kumimoji="0" lang="zh-CN" altLang="en-US"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355600" algn="l" defTabSz="914400" rtl="0" eaLnBrk="0" fontAlgn="base" latinLnBrk="0" hangingPunct="0">
              <a:lnSpc>
                <a:spcPct val="12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7.</a:t>
            </a:r>
            <a:r>
              <a:rPr kumimoji="0" lang="zh-CN" altLang="en-US"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探究影响向心力大小与半径、角速度、质量的关系</a:t>
            </a:r>
            <a:endParaRPr kumimoji="0" lang="en-US" altLang="zh-CN"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355600" algn="l" defTabSz="914400" rtl="0" eaLnBrk="0" fontAlgn="base" latinLnBrk="0" hangingPunct="0">
              <a:lnSpc>
                <a:spcPct val="120000"/>
              </a:lnSpc>
              <a:spcBef>
                <a:spcPct val="0"/>
              </a:spcBef>
              <a:spcAft>
                <a:spcPct val="0"/>
              </a:spcAft>
              <a:buClrTx/>
              <a:buSzTx/>
              <a:buFontTx/>
              <a:buNone/>
              <a:defRPr/>
            </a:pPr>
            <a:r>
              <a:rPr kumimoji="0" lang="zh-CN" altLang="en-US" sz="1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必修</a:t>
            </a:r>
            <a:r>
              <a:rPr kumimoji="0" lang="en-US" altLang="zh-CN" sz="1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3</a:t>
            </a:r>
            <a:endParaRPr kumimoji="0" lang="zh-CN" altLang="en-US" sz="1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355600" algn="l" defTabSz="914400" rtl="0" eaLnBrk="0" fontAlgn="base" latinLnBrk="0" hangingPunct="0">
              <a:lnSpc>
                <a:spcPct val="12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8.</a:t>
            </a:r>
            <a:r>
              <a:rPr kumimoji="0" lang="zh-CN" altLang="en-US"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观察电容器的充、放电现象</a:t>
            </a:r>
            <a:endParaRPr kumimoji="0" lang="zh-CN" altLang="en-US"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355600" algn="l" defTabSz="914400" rtl="0" eaLnBrk="0" fontAlgn="base" latinLnBrk="0" hangingPunct="0">
              <a:lnSpc>
                <a:spcPct val="12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9.</a:t>
            </a:r>
            <a:r>
              <a:rPr kumimoji="0" lang="zh-CN" altLang="en-US"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长度的测量及其测量工具的选用</a:t>
            </a:r>
            <a:endParaRPr kumimoji="0" lang="zh-CN" altLang="en-US"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355600" algn="l" defTabSz="914400" rtl="0" eaLnBrk="0" fontAlgn="base" latinLnBrk="0" hangingPunct="0">
              <a:lnSpc>
                <a:spcPct val="12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10.</a:t>
            </a:r>
            <a:r>
              <a:rPr kumimoji="0" lang="zh-CN" altLang="en-US"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测量金属丝的电阻率</a:t>
            </a:r>
            <a:endParaRPr kumimoji="0" lang="zh-CN" altLang="en-US"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355600" algn="l" defTabSz="914400" rtl="0" eaLnBrk="0" fontAlgn="base" latinLnBrk="0" hangingPunct="0">
              <a:lnSpc>
                <a:spcPct val="12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11.</a:t>
            </a:r>
            <a:r>
              <a:rPr kumimoji="0" lang="zh-CN" altLang="en-US"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用多用电表测量电学中的物理量</a:t>
            </a:r>
            <a:endParaRPr kumimoji="0" lang="zh-CN" altLang="en-US"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355600" algn="l" defTabSz="914400" rtl="0" eaLnBrk="0" fontAlgn="base" latinLnBrk="0" hangingPunct="0">
              <a:lnSpc>
                <a:spcPct val="12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12.</a:t>
            </a:r>
            <a:r>
              <a:rPr kumimoji="0" lang="zh-CN" altLang="en-US"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测量电源的电动势和内阻</a:t>
            </a:r>
            <a:endParaRPr kumimoji="0" lang="zh-CN" altLang="en-US"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sp>
        <p:nvSpPr>
          <p:cNvPr id="45058" name="矩形 2"/>
          <p:cNvSpPr/>
          <p:nvPr/>
        </p:nvSpPr>
        <p:spPr>
          <a:xfrm>
            <a:off x="4572000" y="620713"/>
            <a:ext cx="4464050" cy="5494337"/>
          </a:xfrm>
          <a:prstGeom prst="rect">
            <a:avLst/>
          </a:prstGeom>
          <a:noFill/>
          <a:ln w="9525">
            <a:noFill/>
          </a:ln>
        </p:spPr>
        <p:txBody>
          <a:bodyPr anchor="t" anchorCtr="0">
            <a:spAutoFit/>
          </a:bodyPr>
          <a:p>
            <a:pPr indent="355600" eaLnBrk="0" hangingPunct="0">
              <a:lnSpc>
                <a:spcPct val="130000"/>
              </a:lnSpc>
              <a:buClrTx/>
              <a:buFontTx/>
            </a:pPr>
            <a:r>
              <a:rPr lang="zh-CN" altLang="en-US" b="1" dirty="0">
                <a:solidFill>
                  <a:srgbClr val="0000FF"/>
                </a:solidFill>
                <a:latin typeface="Times New Roman" panose="02020603050405020304" pitchFamily="18" charset="0"/>
                <a:ea typeface="楷体" panose="02010609060101010101" pitchFamily="49" charset="-122"/>
              </a:rPr>
              <a:t>选择性必修课程的物理实验</a:t>
            </a:r>
            <a:endParaRPr lang="zh-CN" altLang="en-US" dirty="0">
              <a:solidFill>
                <a:srgbClr val="0000FF"/>
              </a:solidFill>
              <a:latin typeface="Times New Roman" panose="02020603050405020304" pitchFamily="18" charset="0"/>
              <a:ea typeface="楷体" panose="02010609060101010101" pitchFamily="49" charset="-122"/>
            </a:endParaRPr>
          </a:p>
          <a:p>
            <a:pPr indent="355600" eaLnBrk="0" hangingPunct="0">
              <a:lnSpc>
                <a:spcPct val="130000"/>
              </a:lnSpc>
              <a:buClrTx/>
              <a:buFontTx/>
            </a:pPr>
            <a:r>
              <a:rPr lang="zh-CN" altLang="en-US" b="1" dirty="0">
                <a:solidFill>
                  <a:srgbClr val="0000FF"/>
                </a:solidFill>
                <a:latin typeface="Times New Roman" panose="02020603050405020304" pitchFamily="18" charset="0"/>
                <a:ea typeface="楷体" panose="02010609060101010101" pitchFamily="49" charset="-122"/>
              </a:rPr>
              <a:t>选择性必修</a:t>
            </a:r>
            <a:r>
              <a:rPr lang="en-US" altLang="zh-CN" b="1" dirty="0">
                <a:solidFill>
                  <a:srgbClr val="0000FF"/>
                </a:solidFill>
                <a:latin typeface="Times New Roman" panose="02020603050405020304" pitchFamily="18" charset="0"/>
                <a:ea typeface="楷体" panose="02010609060101010101" pitchFamily="49" charset="-122"/>
              </a:rPr>
              <a:t>1</a:t>
            </a:r>
            <a:endParaRPr lang="en-US" altLang="zh-CN" b="1" dirty="0">
              <a:solidFill>
                <a:srgbClr val="0000FF"/>
              </a:solidFill>
              <a:latin typeface="Times New Roman" panose="02020603050405020304" pitchFamily="18" charset="0"/>
              <a:ea typeface="楷体" panose="02010609060101010101" pitchFamily="49" charset="-122"/>
            </a:endParaRPr>
          </a:p>
          <a:p>
            <a:pPr indent="355600" eaLnBrk="0" hangingPunct="0">
              <a:lnSpc>
                <a:spcPct val="130000"/>
              </a:lnSpc>
              <a:buClrTx/>
              <a:buFontTx/>
            </a:pPr>
            <a:r>
              <a:rPr lang="en-US" altLang="zh-CN" dirty="0">
                <a:solidFill>
                  <a:srgbClr val="0000FF"/>
                </a:solidFill>
                <a:latin typeface="Times New Roman" panose="02020603050405020304" pitchFamily="18" charset="0"/>
                <a:ea typeface="楷体" panose="02010609060101010101" pitchFamily="49" charset="-122"/>
              </a:rPr>
              <a:t>1.</a:t>
            </a:r>
            <a:r>
              <a:rPr lang="zh-CN" altLang="en-US" dirty="0">
                <a:solidFill>
                  <a:srgbClr val="0000FF"/>
                </a:solidFill>
                <a:latin typeface="Times New Roman" panose="02020603050405020304" pitchFamily="18" charset="0"/>
                <a:ea typeface="楷体" panose="02010609060101010101" pitchFamily="49" charset="-122"/>
              </a:rPr>
              <a:t>验证动量守恒定律</a:t>
            </a:r>
            <a:endParaRPr lang="zh-CN" altLang="en-US" dirty="0">
              <a:solidFill>
                <a:srgbClr val="0000FF"/>
              </a:solidFill>
              <a:latin typeface="Times New Roman" panose="02020603050405020304" pitchFamily="18" charset="0"/>
              <a:ea typeface="楷体" panose="02010609060101010101" pitchFamily="49" charset="-122"/>
            </a:endParaRPr>
          </a:p>
          <a:p>
            <a:pPr indent="355600" eaLnBrk="0" hangingPunct="0">
              <a:lnSpc>
                <a:spcPct val="130000"/>
              </a:lnSpc>
              <a:buClrTx/>
              <a:buFontTx/>
            </a:pPr>
            <a:r>
              <a:rPr lang="en-US" altLang="zh-CN" dirty="0">
                <a:solidFill>
                  <a:srgbClr val="0000FF"/>
                </a:solidFill>
                <a:latin typeface="Times New Roman" panose="02020603050405020304" pitchFamily="18" charset="0"/>
                <a:ea typeface="楷体" panose="02010609060101010101" pitchFamily="49" charset="-122"/>
              </a:rPr>
              <a:t>2.</a:t>
            </a:r>
            <a:r>
              <a:rPr lang="zh-CN" altLang="en-US" dirty="0">
                <a:solidFill>
                  <a:srgbClr val="0000FF"/>
                </a:solidFill>
                <a:latin typeface="Times New Roman" panose="02020603050405020304" pitchFamily="18" charset="0"/>
                <a:ea typeface="楷体" panose="02010609060101010101" pitchFamily="49" charset="-122"/>
              </a:rPr>
              <a:t>用单摆测量重力加速度的大小</a:t>
            </a:r>
            <a:endParaRPr lang="zh-CN" altLang="en-US" dirty="0">
              <a:solidFill>
                <a:srgbClr val="0000FF"/>
              </a:solidFill>
              <a:latin typeface="Times New Roman" panose="02020603050405020304" pitchFamily="18" charset="0"/>
              <a:ea typeface="楷体" panose="02010609060101010101" pitchFamily="49" charset="-122"/>
            </a:endParaRPr>
          </a:p>
          <a:p>
            <a:pPr indent="355600" eaLnBrk="0" hangingPunct="0">
              <a:lnSpc>
                <a:spcPct val="130000"/>
              </a:lnSpc>
              <a:buClrTx/>
              <a:buFontTx/>
            </a:pPr>
            <a:r>
              <a:rPr lang="en-US" altLang="zh-CN" dirty="0">
                <a:solidFill>
                  <a:srgbClr val="0000FF"/>
                </a:solidFill>
                <a:latin typeface="Times New Roman" panose="02020603050405020304" pitchFamily="18" charset="0"/>
                <a:ea typeface="楷体" panose="02010609060101010101" pitchFamily="49" charset="-122"/>
              </a:rPr>
              <a:t>3.</a:t>
            </a:r>
            <a:r>
              <a:rPr lang="zh-CN" altLang="en-US" dirty="0">
                <a:solidFill>
                  <a:srgbClr val="0000FF"/>
                </a:solidFill>
                <a:latin typeface="Times New Roman" panose="02020603050405020304" pitchFamily="18" charset="0"/>
                <a:ea typeface="楷体" panose="02010609060101010101" pitchFamily="49" charset="-122"/>
              </a:rPr>
              <a:t>测量玻璃的折射率</a:t>
            </a:r>
            <a:endParaRPr lang="en-US" altLang="zh-CN" dirty="0">
              <a:solidFill>
                <a:srgbClr val="0000FF"/>
              </a:solidFill>
              <a:latin typeface="Times New Roman" panose="02020603050405020304" pitchFamily="18" charset="0"/>
              <a:ea typeface="楷体" panose="02010609060101010101" pitchFamily="49" charset="-122"/>
            </a:endParaRPr>
          </a:p>
          <a:p>
            <a:pPr indent="355600" eaLnBrk="0" hangingPunct="0">
              <a:lnSpc>
                <a:spcPct val="130000"/>
              </a:lnSpc>
              <a:buClrTx/>
              <a:buFontTx/>
            </a:pPr>
            <a:r>
              <a:rPr lang="en-US" altLang="zh-CN" dirty="0">
                <a:solidFill>
                  <a:srgbClr val="0000FF"/>
                </a:solidFill>
                <a:latin typeface="Times New Roman" panose="02020603050405020304" pitchFamily="18" charset="0"/>
                <a:ea typeface="楷体" panose="02010609060101010101" pitchFamily="49" charset="-122"/>
              </a:rPr>
              <a:t>4.</a:t>
            </a:r>
            <a:r>
              <a:rPr lang="zh-CN" altLang="en-US" dirty="0">
                <a:solidFill>
                  <a:srgbClr val="0000FF"/>
                </a:solidFill>
                <a:latin typeface="Times New Roman" panose="02020603050405020304" pitchFamily="18" charset="0"/>
                <a:ea typeface="楷体" panose="02010609060101010101" pitchFamily="49" charset="-122"/>
              </a:rPr>
              <a:t>用双缝干涉实验测量光的波长</a:t>
            </a:r>
            <a:endParaRPr lang="en-US" altLang="zh-CN" dirty="0">
              <a:solidFill>
                <a:srgbClr val="0000FF"/>
              </a:solidFill>
              <a:latin typeface="Times New Roman" panose="02020603050405020304" pitchFamily="18" charset="0"/>
              <a:ea typeface="楷体" panose="02010609060101010101" pitchFamily="49" charset="-122"/>
            </a:endParaRPr>
          </a:p>
          <a:p>
            <a:pPr indent="355600" eaLnBrk="0" hangingPunct="0">
              <a:lnSpc>
                <a:spcPct val="130000"/>
              </a:lnSpc>
              <a:buClrTx/>
              <a:buFontTx/>
            </a:pPr>
            <a:r>
              <a:rPr lang="zh-CN" altLang="en-US" b="1" dirty="0">
                <a:solidFill>
                  <a:srgbClr val="0000FF"/>
                </a:solidFill>
                <a:latin typeface="Times New Roman" panose="02020603050405020304" pitchFamily="18" charset="0"/>
                <a:ea typeface="楷体" panose="02010609060101010101" pitchFamily="49" charset="-122"/>
              </a:rPr>
              <a:t>选择性必修</a:t>
            </a:r>
            <a:r>
              <a:rPr lang="en-US" altLang="zh-CN" b="1" dirty="0">
                <a:solidFill>
                  <a:srgbClr val="0000FF"/>
                </a:solidFill>
                <a:latin typeface="Times New Roman" panose="02020603050405020304" pitchFamily="18" charset="0"/>
                <a:ea typeface="楷体" panose="02010609060101010101" pitchFamily="49" charset="-122"/>
              </a:rPr>
              <a:t>2</a:t>
            </a:r>
            <a:endParaRPr lang="en-US" altLang="zh-CN" b="1" dirty="0">
              <a:solidFill>
                <a:srgbClr val="0000FF"/>
              </a:solidFill>
              <a:latin typeface="Times New Roman" panose="02020603050405020304" pitchFamily="18" charset="0"/>
              <a:ea typeface="楷体" panose="02010609060101010101" pitchFamily="49" charset="-122"/>
            </a:endParaRPr>
          </a:p>
          <a:p>
            <a:pPr indent="355600" eaLnBrk="0" hangingPunct="0">
              <a:lnSpc>
                <a:spcPct val="130000"/>
              </a:lnSpc>
              <a:buClrTx/>
              <a:buFontTx/>
            </a:pPr>
            <a:r>
              <a:rPr lang="en-US" altLang="zh-CN" dirty="0">
                <a:solidFill>
                  <a:srgbClr val="0000FF"/>
                </a:solidFill>
                <a:latin typeface="Times New Roman" panose="02020603050405020304" pitchFamily="18" charset="0"/>
                <a:ea typeface="楷体" panose="02010609060101010101" pitchFamily="49" charset="-122"/>
              </a:rPr>
              <a:t>5.</a:t>
            </a:r>
            <a:r>
              <a:rPr lang="zh-CN" altLang="en-US" dirty="0">
                <a:solidFill>
                  <a:srgbClr val="0000FF"/>
                </a:solidFill>
                <a:latin typeface="Times New Roman" panose="02020603050405020304" pitchFamily="18" charset="0"/>
                <a:ea typeface="楷体" panose="02010609060101010101" pitchFamily="49" charset="-122"/>
              </a:rPr>
              <a:t>探究影响感应电流方向的因素</a:t>
            </a:r>
            <a:endParaRPr lang="zh-CN" altLang="en-US" dirty="0">
              <a:solidFill>
                <a:srgbClr val="0000FF"/>
              </a:solidFill>
              <a:latin typeface="Times New Roman" panose="02020603050405020304" pitchFamily="18" charset="0"/>
              <a:ea typeface="楷体" panose="02010609060101010101" pitchFamily="49" charset="-122"/>
            </a:endParaRPr>
          </a:p>
          <a:p>
            <a:pPr indent="355600" eaLnBrk="0" hangingPunct="0">
              <a:lnSpc>
                <a:spcPct val="130000"/>
              </a:lnSpc>
              <a:buClrTx/>
              <a:buFontTx/>
            </a:pPr>
            <a:r>
              <a:rPr lang="en-US" altLang="zh-CN" dirty="0">
                <a:solidFill>
                  <a:srgbClr val="0000FF"/>
                </a:solidFill>
                <a:latin typeface="Times New Roman" panose="02020603050405020304" pitchFamily="18" charset="0"/>
                <a:ea typeface="楷体" panose="02010609060101010101" pitchFamily="49" charset="-122"/>
              </a:rPr>
              <a:t>6.</a:t>
            </a:r>
            <a:r>
              <a:rPr lang="zh-CN" altLang="en-US" dirty="0">
                <a:solidFill>
                  <a:srgbClr val="0000FF"/>
                </a:solidFill>
                <a:latin typeface="Times New Roman" panose="02020603050405020304" pitchFamily="18" charset="0"/>
                <a:ea typeface="楷体" panose="02010609060101010101" pitchFamily="49" charset="-122"/>
              </a:rPr>
              <a:t>探究变压器原、副线圈电压与匝数的关系</a:t>
            </a:r>
            <a:endParaRPr lang="zh-CN" altLang="en-US" dirty="0">
              <a:solidFill>
                <a:srgbClr val="0000FF"/>
              </a:solidFill>
              <a:latin typeface="Times New Roman" panose="02020603050405020304" pitchFamily="18" charset="0"/>
              <a:ea typeface="楷体" panose="02010609060101010101" pitchFamily="49" charset="-122"/>
            </a:endParaRPr>
          </a:p>
          <a:p>
            <a:pPr indent="355600" eaLnBrk="0" hangingPunct="0">
              <a:lnSpc>
                <a:spcPct val="130000"/>
              </a:lnSpc>
              <a:buClrTx/>
              <a:buFontTx/>
            </a:pPr>
            <a:r>
              <a:rPr lang="en-US" altLang="zh-CN" dirty="0">
                <a:solidFill>
                  <a:srgbClr val="0000FF"/>
                </a:solidFill>
                <a:latin typeface="Times New Roman" panose="02020603050405020304" pitchFamily="18" charset="0"/>
                <a:ea typeface="楷体" panose="02010609060101010101" pitchFamily="49" charset="-122"/>
              </a:rPr>
              <a:t>7.</a:t>
            </a:r>
            <a:r>
              <a:rPr lang="zh-CN" altLang="en-US" dirty="0">
                <a:solidFill>
                  <a:srgbClr val="0000FF"/>
                </a:solidFill>
                <a:latin typeface="Times New Roman" panose="02020603050405020304" pitchFamily="18" charset="0"/>
                <a:ea typeface="楷体" panose="02010609060101010101" pitchFamily="49" charset="-122"/>
              </a:rPr>
              <a:t>利用传感器制作简单的自动控制装置</a:t>
            </a:r>
            <a:endParaRPr lang="zh-CN" altLang="en-US" dirty="0">
              <a:solidFill>
                <a:srgbClr val="0000FF"/>
              </a:solidFill>
              <a:latin typeface="Times New Roman" panose="02020603050405020304" pitchFamily="18" charset="0"/>
              <a:ea typeface="楷体" panose="02010609060101010101" pitchFamily="49" charset="-122"/>
            </a:endParaRPr>
          </a:p>
          <a:p>
            <a:pPr indent="355600" eaLnBrk="0" hangingPunct="0">
              <a:lnSpc>
                <a:spcPct val="130000"/>
              </a:lnSpc>
              <a:buClrTx/>
              <a:buFontTx/>
            </a:pPr>
            <a:r>
              <a:rPr lang="zh-CN" altLang="en-US" b="1" dirty="0">
                <a:solidFill>
                  <a:srgbClr val="0000FF"/>
                </a:solidFill>
                <a:latin typeface="Times New Roman" panose="02020603050405020304" pitchFamily="18" charset="0"/>
                <a:ea typeface="楷体" panose="02010609060101010101" pitchFamily="49" charset="-122"/>
              </a:rPr>
              <a:t>选择性必修</a:t>
            </a:r>
            <a:r>
              <a:rPr lang="en-US" altLang="zh-CN" b="1" dirty="0">
                <a:solidFill>
                  <a:srgbClr val="0000FF"/>
                </a:solidFill>
                <a:latin typeface="Times New Roman" panose="02020603050405020304" pitchFamily="18" charset="0"/>
                <a:ea typeface="楷体" panose="02010609060101010101" pitchFamily="49" charset="-122"/>
              </a:rPr>
              <a:t>3</a:t>
            </a:r>
            <a:endParaRPr lang="en-US" altLang="zh-CN" b="1" dirty="0">
              <a:solidFill>
                <a:srgbClr val="0000FF"/>
              </a:solidFill>
              <a:latin typeface="Times New Roman" panose="02020603050405020304" pitchFamily="18" charset="0"/>
              <a:ea typeface="楷体" panose="02010609060101010101" pitchFamily="49" charset="-122"/>
            </a:endParaRPr>
          </a:p>
          <a:p>
            <a:pPr indent="355600" eaLnBrk="0" hangingPunct="0">
              <a:lnSpc>
                <a:spcPct val="130000"/>
              </a:lnSpc>
              <a:buClrTx/>
              <a:buFontTx/>
            </a:pPr>
            <a:r>
              <a:rPr lang="en-US" altLang="zh-CN" dirty="0">
                <a:solidFill>
                  <a:srgbClr val="0000FF"/>
                </a:solidFill>
                <a:latin typeface="Times New Roman" panose="02020603050405020304" pitchFamily="18" charset="0"/>
                <a:ea typeface="楷体" panose="02010609060101010101" pitchFamily="49" charset="-122"/>
              </a:rPr>
              <a:t>8.</a:t>
            </a:r>
            <a:r>
              <a:rPr lang="zh-CN" altLang="en-US" dirty="0">
                <a:solidFill>
                  <a:srgbClr val="0000FF"/>
                </a:solidFill>
                <a:latin typeface="Times New Roman" panose="02020603050405020304" pitchFamily="18" charset="0"/>
                <a:ea typeface="楷体" panose="02010609060101010101" pitchFamily="49" charset="-122"/>
              </a:rPr>
              <a:t>用油膜法估测油酸分子的大小</a:t>
            </a:r>
            <a:endParaRPr lang="zh-CN" altLang="en-US" dirty="0">
              <a:solidFill>
                <a:srgbClr val="0000FF"/>
              </a:solidFill>
              <a:latin typeface="Times New Roman" panose="02020603050405020304" pitchFamily="18" charset="0"/>
              <a:ea typeface="楷体" panose="02010609060101010101" pitchFamily="49" charset="-122"/>
            </a:endParaRPr>
          </a:p>
          <a:p>
            <a:pPr indent="355600" eaLnBrk="0" hangingPunct="0">
              <a:lnSpc>
                <a:spcPct val="130000"/>
              </a:lnSpc>
              <a:buClrTx/>
              <a:buFontTx/>
            </a:pPr>
            <a:r>
              <a:rPr lang="en-US" altLang="zh-CN" dirty="0">
                <a:solidFill>
                  <a:srgbClr val="0000FF"/>
                </a:solidFill>
                <a:latin typeface="Times New Roman" panose="02020603050405020304" pitchFamily="18" charset="0"/>
                <a:ea typeface="楷体" panose="02010609060101010101" pitchFamily="49" charset="-122"/>
              </a:rPr>
              <a:t>9.</a:t>
            </a:r>
            <a:r>
              <a:rPr lang="zh-CN" altLang="en-US" dirty="0">
                <a:solidFill>
                  <a:srgbClr val="0000FF"/>
                </a:solidFill>
                <a:latin typeface="Times New Roman" panose="02020603050405020304" pitchFamily="18" charset="0"/>
                <a:ea typeface="楷体" panose="02010609060101010101" pitchFamily="49" charset="-122"/>
              </a:rPr>
              <a:t>探究等温情况下一定质量气体压强与体积的关系</a:t>
            </a:r>
            <a:endParaRPr lang="zh-CN" altLang="en-US" dirty="0">
              <a:solidFill>
                <a:srgbClr val="0000FF"/>
              </a:solidFill>
              <a:latin typeface="Times New Roman" panose="02020603050405020304" pitchFamily="18" charset="0"/>
              <a:ea typeface="楷体" panose="02010609060101010101" pitchFamily="49" charset="-122"/>
            </a:endParaRPr>
          </a:p>
        </p:txBody>
      </p:sp>
      <p:sp>
        <p:nvSpPr>
          <p:cNvPr id="45059" name="矩形 3"/>
          <p:cNvSpPr/>
          <p:nvPr/>
        </p:nvSpPr>
        <p:spPr>
          <a:xfrm>
            <a:off x="249238" y="44450"/>
            <a:ext cx="4841875" cy="400050"/>
          </a:xfrm>
          <a:prstGeom prst="rect">
            <a:avLst/>
          </a:prstGeom>
          <a:noFill/>
          <a:ln w="9525">
            <a:noFill/>
          </a:ln>
        </p:spPr>
        <p:txBody>
          <a:bodyPr wrap="none" anchor="t" anchorCtr="0">
            <a:spAutoFit/>
          </a:bodyPr>
          <a:p>
            <a:pPr indent="266700" algn="just">
              <a:buClrTx/>
              <a:buFontTx/>
            </a:pPr>
            <a:r>
              <a:rPr lang="zh-CN" altLang="en-US" sz="2000" b="1" dirty="0">
                <a:solidFill>
                  <a:srgbClr val="FF0000"/>
                </a:solidFill>
                <a:latin typeface="Times New Roman" panose="02020603050405020304" pitchFamily="18" charset="0"/>
                <a:ea typeface="楷体" panose="02010609060101010101" pitchFamily="49" charset="-122"/>
              </a:rPr>
              <a:t>新修订课标中高中物理</a:t>
            </a:r>
            <a:r>
              <a:rPr lang="zh-CN" altLang="zh-CN" sz="2000" b="1" dirty="0">
                <a:solidFill>
                  <a:srgbClr val="0000FF"/>
                </a:solidFill>
                <a:latin typeface="Times New Roman" panose="02020603050405020304" pitchFamily="18" charset="0"/>
                <a:ea typeface="楷体" panose="02010609060101010101" pitchFamily="49" charset="-122"/>
              </a:rPr>
              <a:t>学生实验项目</a:t>
            </a:r>
            <a:r>
              <a:rPr lang="zh-CN" altLang="en-US" sz="2000" b="1" dirty="0">
                <a:solidFill>
                  <a:srgbClr val="0000FF"/>
                </a:solidFill>
                <a:latin typeface="Times New Roman" panose="02020603050405020304" pitchFamily="18" charset="0"/>
                <a:ea typeface="楷体" panose="02010609060101010101" pitchFamily="49" charset="-122"/>
              </a:rPr>
              <a:t>：</a:t>
            </a:r>
            <a:endParaRPr lang="zh-CN" altLang="en-US" sz="2000" b="1" dirty="0">
              <a:solidFill>
                <a:srgbClr val="0000FF"/>
              </a:solidFill>
              <a:latin typeface="Times New Roman" panose="02020603050405020304" pitchFamily="18" charset="0"/>
              <a:ea typeface="楷体" panose="02010609060101010101" pitchFamily="49"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7" name="Rectangle 6"/>
          <p:cNvSpPr/>
          <p:nvPr/>
        </p:nvSpPr>
        <p:spPr>
          <a:xfrm>
            <a:off x="1908175" y="3133725"/>
            <a:ext cx="1368425" cy="790575"/>
          </a:xfrm>
          <a:prstGeom prst="rect">
            <a:avLst/>
          </a:prstGeom>
          <a:noFill/>
          <a:ln w="9525">
            <a:noFill/>
          </a:ln>
        </p:spPr>
        <p:txBody>
          <a:bodyPr wrap="none" anchor="ctr" anchorCtr="0"/>
          <a:p>
            <a:pPr>
              <a:buClrTx/>
              <a:buFontTx/>
            </a:pPr>
            <a:endParaRPr lang="zh-CN" altLang="en-US" dirty="0">
              <a:latin typeface="Arial" panose="020B0604020202020204" pitchFamily="34" charset="0"/>
              <a:ea typeface="宋体" panose="02010600030101010101" pitchFamily="2" charset="-122"/>
            </a:endParaRPr>
          </a:p>
        </p:txBody>
      </p:sp>
      <p:sp>
        <p:nvSpPr>
          <p:cNvPr id="50178" name="Text Box 7"/>
          <p:cNvSpPr txBox="1"/>
          <p:nvPr/>
        </p:nvSpPr>
        <p:spPr>
          <a:xfrm>
            <a:off x="1763713" y="2925763"/>
            <a:ext cx="1512887" cy="823912"/>
          </a:xfrm>
          <a:prstGeom prst="rect">
            <a:avLst/>
          </a:prstGeom>
          <a:noFill/>
          <a:ln w="9525">
            <a:noFill/>
          </a:ln>
          <a:effectLst>
            <a:outerShdw dist="17961" dir="2699999" algn="ctr" rotWithShape="0">
              <a:schemeClr val="bg1"/>
            </a:outerShdw>
          </a:effectLst>
        </p:spPr>
        <p:txBody>
          <a:bodyPr anchor="t" anchorCtr="0">
            <a:spAutoFit/>
          </a:bodyPr>
          <a:p>
            <a:pPr algn="ctr">
              <a:spcBef>
                <a:spcPct val="50000"/>
              </a:spcBef>
              <a:buClrTx/>
              <a:buFontTx/>
            </a:pPr>
            <a:r>
              <a:rPr lang="zh-CN" altLang="en-US" sz="4800" dirty="0">
                <a:solidFill>
                  <a:srgbClr val="008200"/>
                </a:solidFill>
                <a:latin typeface="Arial" panose="020B0604020202020204" pitchFamily="34" charset="0"/>
                <a:ea typeface="隶书" pitchFamily="49" charset="-122"/>
              </a:rPr>
              <a:t>知识</a:t>
            </a:r>
            <a:endParaRPr lang="zh-CN" altLang="en-US" sz="4800" dirty="0">
              <a:solidFill>
                <a:srgbClr val="008200"/>
              </a:solidFill>
              <a:latin typeface="Arial" panose="020B0604020202020204" pitchFamily="34" charset="0"/>
              <a:ea typeface="隶书" pitchFamily="49" charset="-122"/>
            </a:endParaRPr>
          </a:p>
        </p:txBody>
      </p:sp>
      <p:sp>
        <p:nvSpPr>
          <p:cNvPr id="50179" name="Text Box 8"/>
          <p:cNvSpPr txBox="1"/>
          <p:nvPr/>
        </p:nvSpPr>
        <p:spPr>
          <a:xfrm>
            <a:off x="500063" y="642938"/>
            <a:ext cx="5832475" cy="646112"/>
          </a:xfrm>
          <a:prstGeom prst="rect">
            <a:avLst/>
          </a:prstGeom>
          <a:noFill/>
          <a:ln w="9525">
            <a:noFill/>
          </a:ln>
          <a:effectLst>
            <a:outerShdw dist="12700" dir="5400000" algn="ctr" rotWithShape="0">
              <a:schemeClr val="tx1"/>
            </a:outerShdw>
          </a:effectLst>
        </p:spPr>
        <p:txBody>
          <a:bodyPr anchor="t" anchorCtr="0">
            <a:spAutoFit/>
          </a:bodyPr>
          <a:p>
            <a:pPr>
              <a:spcBef>
                <a:spcPct val="50000"/>
              </a:spcBef>
              <a:buClrTx/>
              <a:buFontTx/>
            </a:pPr>
            <a:r>
              <a:rPr lang="zh-CN" altLang="en-US" sz="3600" dirty="0">
                <a:solidFill>
                  <a:srgbClr val="0000FF"/>
                </a:solidFill>
                <a:latin typeface="Times New Roman" panose="02020603050405020304" pitchFamily="18" charset="0"/>
                <a:ea typeface="楷体" panose="02010609060101010101" pitchFamily="49" charset="-122"/>
              </a:rPr>
              <a:t>“学物理”的现状</a:t>
            </a:r>
            <a:endParaRPr lang="zh-CN" altLang="en-US" sz="3600" dirty="0">
              <a:solidFill>
                <a:srgbClr val="0000FF"/>
              </a:solidFill>
              <a:latin typeface="Times New Roman" panose="02020603050405020304" pitchFamily="18" charset="0"/>
              <a:ea typeface="楷体" panose="02010609060101010101" pitchFamily="49" charset="-122"/>
            </a:endParaRPr>
          </a:p>
        </p:txBody>
      </p:sp>
      <p:sp>
        <p:nvSpPr>
          <p:cNvPr id="50180" name="Rectangle 9"/>
          <p:cNvSpPr/>
          <p:nvPr/>
        </p:nvSpPr>
        <p:spPr>
          <a:xfrm>
            <a:off x="5867400" y="3140075"/>
            <a:ext cx="863600" cy="606425"/>
          </a:xfrm>
          <a:prstGeom prst="rect">
            <a:avLst/>
          </a:prstGeom>
          <a:noFill/>
          <a:ln w="9525">
            <a:noFill/>
          </a:ln>
        </p:spPr>
        <p:txBody>
          <a:bodyPr wrap="none" anchor="ctr" anchorCtr="0"/>
          <a:p>
            <a:pPr>
              <a:buClrTx/>
              <a:buFontTx/>
            </a:pPr>
            <a:endParaRPr lang="zh-CN" altLang="en-US" dirty="0">
              <a:latin typeface="Arial" panose="020B0604020202020204" pitchFamily="34" charset="0"/>
              <a:ea typeface="宋体" panose="02010600030101010101" pitchFamily="2" charset="-122"/>
            </a:endParaRPr>
          </a:p>
        </p:txBody>
      </p:sp>
      <p:sp>
        <p:nvSpPr>
          <p:cNvPr id="50181" name="Rectangle 10"/>
          <p:cNvSpPr/>
          <p:nvPr/>
        </p:nvSpPr>
        <p:spPr>
          <a:xfrm>
            <a:off x="5724525" y="3140075"/>
            <a:ext cx="2160588" cy="787400"/>
          </a:xfrm>
          <a:prstGeom prst="rect">
            <a:avLst/>
          </a:prstGeom>
          <a:noFill/>
          <a:ln w="9525">
            <a:noFill/>
          </a:ln>
        </p:spPr>
        <p:txBody>
          <a:bodyPr wrap="none" anchor="ctr" anchorCtr="0"/>
          <a:p>
            <a:pPr>
              <a:buClrTx/>
              <a:buFontTx/>
            </a:pPr>
            <a:endParaRPr lang="zh-CN" altLang="en-US" dirty="0">
              <a:latin typeface="Arial" panose="020B0604020202020204" pitchFamily="34" charset="0"/>
              <a:ea typeface="宋体" panose="02010600030101010101" pitchFamily="2" charset="-122"/>
            </a:endParaRPr>
          </a:p>
        </p:txBody>
      </p:sp>
      <p:sp>
        <p:nvSpPr>
          <p:cNvPr id="50182" name="Text Box 11"/>
          <p:cNvSpPr txBox="1"/>
          <p:nvPr/>
        </p:nvSpPr>
        <p:spPr>
          <a:xfrm>
            <a:off x="5724525" y="2925763"/>
            <a:ext cx="1800225" cy="823912"/>
          </a:xfrm>
          <a:prstGeom prst="rect">
            <a:avLst/>
          </a:prstGeom>
          <a:noFill/>
          <a:ln w="9525">
            <a:noFill/>
          </a:ln>
          <a:effectLst>
            <a:outerShdw dist="35921" dir="2699999" algn="ctr" rotWithShape="0">
              <a:schemeClr val="bg1"/>
            </a:outerShdw>
          </a:effectLst>
        </p:spPr>
        <p:txBody>
          <a:bodyPr anchor="t" anchorCtr="0">
            <a:spAutoFit/>
          </a:bodyPr>
          <a:p>
            <a:pPr algn="ctr">
              <a:spcBef>
                <a:spcPct val="50000"/>
              </a:spcBef>
              <a:buClrTx/>
              <a:buFontTx/>
            </a:pPr>
            <a:r>
              <a:rPr lang="zh-CN" altLang="en-US" sz="4800" dirty="0">
                <a:solidFill>
                  <a:srgbClr val="008200"/>
                </a:solidFill>
                <a:latin typeface="Arial" panose="020B0604020202020204" pitchFamily="34" charset="0"/>
                <a:ea typeface="隶书" pitchFamily="49" charset="-122"/>
              </a:rPr>
              <a:t>意识</a:t>
            </a:r>
            <a:endParaRPr lang="zh-CN" altLang="en-US" sz="4800" dirty="0">
              <a:solidFill>
                <a:srgbClr val="008200"/>
              </a:solidFill>
              <a:latin typeface="Arial" panose="020B0604020202020204" pitchFamily="34" charset="0"/>
              <a:ea typeface="隶书" pitchFamily="49" charset="-122"/>
            </a:endParaRPr>
          </a:p>
        </p:txBody>
      </p:sp>
      <p:sp>
        <p:nvSpPr>
          <p:cNvPr id="50183" name="Rectangle 12"/>
          <p:cNvSpPr/>
          <p:nvPr/>
        </p:nvSpPr>
        <p:spPr>
          <a:xfrm>
            <a:off x="5148263" y="2925763"/>
            <a:ext cx="793750" cy="762000"/>
          </a:xfrm>
          <a:prstGeom prst="rect">
            <a:avLst/>
          </a:prstGeom>
          <a:noFill/>
          <a:ln w="9525">
            <a:noFill/>
          </a:ln>
          <a:effectLst>
            <a:outerShdw dist="35921" dir="2699999" algn="ctr" rotWithShape="0">
              <a:schemeClr val="accent1"/>
            </a:outerShdw>
          </a:effectLst>
        </p:spPr>
        <p:txBody>
          <a:bodyPr anchor="t" anchorCtr="0">
            <a:spAutoFit/>
          </a:bodyPr>
          <a:p>
            <a:pPr algn="ctr">
              <a:buClrTx/>
              <a:buFontTx/>
            </a:pPr>
            <a:r>
              <a:rPr lang="en-US" altLang="zh-CN" sz="4400" b="1" dirty="0">
                <a:solidFill>
                  <a:srgbClr val="FF0000"/>
                </a:solidFill>
                <a:latin typeface="Arial" panose="020B0604020202020204" pitchFamily="34" charset="0"/>
                <a:ea typeface="隶书" pitchFamily="49" charset="-122"/>
              </a:rPr>
              <a:t>≠</a:t>
            </a:r>
            <a:endParaRPr lang="en-US" altLang="zh-CN" sz="4400" b="1" dirty="0">
              <a:solidFill>
                <a:srgbClr val="FF0000"/>
              </a:solidFill>
              <a:latin typeface="Arial" panose="020B0604020202020204" pitchFamily="34" charset="0"/>
              <a:ea typeface="隶书" pitchFamily="49" charset="-122"/>
            </a:endParaRPr>
          </a:p>
        </p:txBody>
      </p:sp>
      <p:sp>
        <p:nvSpPr>
          <p:cNvPr id="50184" name="Rectangle 13"/>
          <p:cNvSpPr/>
          <p:nvPr/>
        </p:nvSpPr>
        <p:spPr>
          <a:xfrm>
            <a:off x="3203575" y="3140075"/>
            <a:ext cx="2160588" cy="790575"/>
          </a:xfrm>
          <a:prstGeom prst="rect">
            <a:avLst/>
          </a:prstGeom>
          <a:noFill/>
          <a:ln w="9525">
            <a:noFill/>
          </a:ln>
        </p:spPr>
        <p:txBody>
          <a:bodyPr wrap="none" anchor="ctr" anchorCtr="0"/>
          <a:p>
            <a:pPr>
              <a:buClrTx/>
              <a:buFontTx/>
            </a:pPr>
            <a:endParaRPr lang="zh-CN" altLang="en-US" dirty="0">
              <a:latin typeface="Arial" panose="020B0604020202020204" pitchFamily="34" charset="0"/>
              <a:ea typeface="宋体" panose="02010600030101010101" pitchFamily="2" charset="-122"/>
            </a:endParaRPr>
          </a:p>
        </p:txBody>
      </p:sp>
      <p:sp>
        <p:nvSpPr>
          <p:cNvPr id="50185" name="Rectangle 14"/>
          <p:cNvSpPr/>
          <p:nvPr/>
        </p:nvSpPr>
        <p:spPr>
          <a:xfrm>
            <a:off x="3132138" y="2924175"/>
            <a:ext cx="744537" cy="762000"/>
          </a:xfrm>
          <a:prstGeom prst="rect">
            <a:avLst/>
          </a:prstGeom>
          <a:noFill/>
          <a:ln w="9525">
            <a:noFill/>
          </a:ln>
          <a:effectLst>
            <a:outerShdw dist="35921" dir="2699999" algn="ctr" rotWithShape="0">
              <a:schemeClr val="accent1"/>
            </a:outerShdw>
          </a:effectLst>
        </p:spPr>
        <p:txBody>
          <a:bodyPr wrap="none" anchor="t" anchorCtr="0">
            <a:spAutoFit/>
          </a:bodyPr>
          <a:p>
            <a:pPr algn="ctr">
              <a:buClrTx/>
              <a:buFontTx/>
            </a:pPr>
            <a:r>
              <a:rPr lang="en-US" altLang="zh-CN" sz="4400" b="1" dirty="0">
                <a:solidFill>
                  <a:srgbClr val="FF0000"/>
                </a:solidFill>
                <a:latin typeface="Arial" panose="020B0604020202020204" pitchFamily="34" charset="0"/>
                <a:ea typeface="隶书" pitchFamily="49" charset="-122"/>
              </a:rPr>
              <a:t>≠</a:t>
            </a:r>
            <a:endParaRPr lang="en-US" altLang="zh-CN" sz="4400" b="1" dirty="0">
              <a:solidFill>
                <a:srgbClr val="FF0000"/>
              </a:solidFill>
              <a:latin typeface="Arial" panose="020B0604020202020204" pitchFamily="34" charset="0"/>
              <a:ea typeface="隶书" pitchFamily="49" charset="-122"/>
            </a:endParaRPr>
          </a:p>
        </p:txBody>
      </p:sp>
      <p:sp>
        <p:nvSpPr>
          <p:cNvPr id="50186" name="Text Box 15"/>
          <p:cNvSpPr txBox="1"/>
          <p:nvPr/>
        </p:nvSpPr>
        <p:spPr>
          <a:xfrm>
            <a:off x="3565525" y="2925763"/>
            <a:ext cx="1944688" cy="823912"/>
          </a:xfrm>
          <a:prstGeom prst="rect">
            <a:avLst/>
          </a:prstGeom>
          <a:noFill/>
          <a:ln w="9525">
            <a:noFill/>
          </a:ln>
          <a:effectLst>
            <a:outerShdw dist="35921" dir="2699999" algn="ctr" rotWithShape="0">
              <a:schemeClr val="bg1"/>
            </a:outerShdw>
          </a:effectLst>
        </p:spPr>
        <p:txBody>
          <a:bodyPr anchor="t" anchorCtr="0">
            <a:spAutoFit/>
          </a:bodyPr>
          <a:p>
            <a:pPr algn="ctr">
              <a:spcBef>
                <a:spcPct val="50000"/>
              </a:spcBef>
              <a:buClrTx/>
              <a:buFontTx/>
            </a:pPr>
            <a:r>
              <a:rPr lang="zh-CN" altLang="en-US" sz="4800" dirty="0">
                <a:solidFill>
                  <a:srgbClr val="008200"/>
                </a:solidFill>
                <a:latin typeface="Arial" panose="020B0604020202020204" pitchFamily="34" charset="0"/>
                <a:ea typeface="隶书" pitchFamily="49" charset="-122"/>
              </a:rPr>
              <a:t>见识</a:t>
            </a:r>
            <a:endParaRPr lang="zh-CN" altLang="en-US" sz="4800" dirty="0">
              <a:solidFill>
                <a:srgbClr val="008200"/>
              </a:solidFill>
              <a:latin typeface="Arial" panose="020B0604020202020204" pitchFamily="34" charset="0"/>
              <a:ea typeface="隶书" pitchFamily="49" charset="-122"/>
            </a:endParaRPr>
          </a:p>
        </p:txBody>
      </p:sp>
      <p:sp>
        <p:nvSpPr>
          <p:cNvPr id="50187" name="Text Box 16"/>
          <p:cNvSpPr txBox="1"/>
          <p:nvPr/>
        </p:nvSpPr>
        <p:spPr>
          <a:xfrm>
            <a:off x="1403350" y="1590675"/>
            <a:ext cx="1339850" cy="1190625"/>
          </a:xfrm>
          <a:prstGeom prst="rect">
            <a:avLst/>
          </a:prstGeom>
          <a:noFill/>
          <a:ln w="9525">
            <a:noFill/>
          </a:ln>
        </p:spPr>
        <p:txBody>
          <a:bodyPr anchor="t" anchorCtr="0">
            <a:spAutoFit/>
          </a:bodyPr>
          <a:p>
            <a:pPr>
              <a:spcBef>
                <a:spcPct val="50000"/>
              </a:spcBef>
              <a:buClrTx/>
              <a:buFontTx/>
            </a:pPr>
            <a:r>
              <a:rPr lang="zh-CN" altLang="en-US" sz="3600" dirty="0">
                <a:solidFill>
                  <a:srgbClr val="0000FF"/>
                </a:solidFill>
                <a:latin typeface="Arial" panose="020B0604020202020204" pitchFamily="34" charset="0"/>
                <a:ea typeface="黑体" panose="02010609060101010101" pitchFamily="49" charset="-122"/>
              </a:rPr>
              <a:t>物理学习</a:t>
            </a:r>
            <a:endParaRPr lang="zh-CN" altLang="en-US" sz="3600" dirty="0">
              <a:solidFill>
                <a:srgbClr val="0000FF"/>
              </a:solidFill>
              <a:latin typeface="Arial" panose="020B0604020202020204" pitchFamily="34" charset="0"/>
              <a:ea typeface="黑体" panose="02010609060101010101" pitchFamily="49" charset="-122"/>
            </a:endParaRPr>
          </a:p>
        </p:txBody>
      </p:sp>
      <p:sp>
        <p:nvSpPr>
          <p:cNvPr id="50188" name="Rectangle 17"/>
          <p:cNvSpPr/>
          <p:nvPr/>
        </p:nvSpPr>
        <p:spPr>
          <a:xfrm>
            <a:off x="3686175" y="1628775"/>
            <a:ext cx="2554288" cy="1079500"/>
          </a:xfrm>
          <a:prstGeom prst="rect">
            <a:avLst/>
          </a:prstGeom>
          <a:noFill/>
          <a:ln w="9525">
            <a:noFill/>
          </a:ln>
        </p:spPr>
        <p:txBody>
          <a:bodyPr anchor="ctr" anchorCtr="0">
            <a:spAutoFit/>
          </a:bodyPr>
          <a:p>
            <a:pPr>
              <a:buClrTx/>
              <a:buFontTx/>
            </a:pPr>
            <a:endParaRPr lang="zh-CN" altLang="en-US" dirty="0">
              <a:latin typeface="Arial" panose="020B0604020202020204" pitchFamily="34" charset="0"/>
              <a:ea typeface="宋体" panose="02010600030101010101" pitchFamily="2" charset="-122"/>
            </a:endParaRPr>
          </a:p>
        </p:txBody>
      </p:sp>
      <p:sp>
        <p:nvSpPr>
          <p:cNvPr id="50189" name="Rectangle 18"/>
          <p:cNvSpPr/>
          <p:nvPr/>
        </p:nvSpPr>
        <p:spPr>
          <a:xfrm>
            <a:off x="5437188" y="1628775"/>
            <a:ext cx="2447925" cy="1079500"/>
          </a:xfrm>
          <a:prstGeom prst="rect">
            <a:avLst/>
          </a:prstGeom>
          <a:noFill/>
          <a:ln w="9525">
            <a:noFill/>
          </a:ln>
        </p:spPr>
        <p:txBody>
          <a:bodyPr anchor="ctr" anchorCtr="0">
            <a:spAutoFit/>
          </a:bodyPr>
          <a:p>
            <a:pPr>
              <a:buClrTx/>
              <a:buFontTx/>
            </a:pPr>
            <a:endParaRPr lang="zh-CN" altLang="en-US" dirty="0">
              <a:latin typeface="Arial" panose="020B0604020202020204" pitchFamily="34" charset="0"/>
              <a:ea typeface="宋体" panose="02010600030101010101" pitchFamily="2" charset="-122"/>
            </a:endParaRPr>
          </a:p>
        </p:txBody>
      </p:sp>
      <p:grpSp>
        <p:nvGrpSpPr>
          <p:cNvPr id="50190" name="Group 19"/>
          <p:cNvGrpSpPr/>
          <p:nvPr/>
        </p:nvGrpSpPr>
        <p:grpSpPr>
          <a:xfrm>
            <a:off x="2627313" y="1590675"/>
            <a:ext cx="1814512" cy="1190625"/>
            <a:chOff x="1655" y="1002"/>
            <a:chExt cx="1143" cy="750"/>
          </a:xfrm>
        </p:grpSpPr>
        <p:sp>
          <p:nvSpPr>
            <p:cNvPr id="50191" name="Text Box 20"/>
            <p:cNvSpPr txBox="1"/>
            <p:nvPr/>
          </p:nvSpPr>
          <p:spPr>
            <a:xfrm>
              <a:off x="2018" y="1002"/>
              <a:ext cx="780" cy="750"/>
            </a:xfrm>
            <a:prstGeom prst="rect">
              <a:avLst/>
            </a:prstGeom>
            <a:noFill/>
            <a:ln w="9525">
              <a:noFill/>
            </a:ln>
          </p:spPr>
          <p:txBody>
            <a:bodyPr anchor="t" anchorCtr="0">
              <a:spAutoFit/>
            </a:bodyPr>
            <a:p>
              <a:pPr>
                <a:spcBef>
                  <a:spcPct val="50000"/>
                </a:spcBef>
                <a:buClrTx/>
                <a:buFontTx/>
              </a:pPr>
              <a:r>
                <a:rPr lang="zh-CN" altLang="en-US" sz="3600" dirty="0">
                  <a:solidFill>
                    <a:srgbClr val="0000FF"/>
                  </a:solidFill>
                  <a:latin typeface="Arial" panose="020B0604020202020204" pitchFamily="34" charset="0"/>
                  <a:ea typeface="黑体" panose="02010609060101010101" pitchFamily="49" charset="-122"/>
                </a:rPr>
                <a:t>物理知识</a:t>
              </a:r>
              <a:endParaRPr lang="zh-CN" altLang="en-US" sz="3600" dirty="0">
                <a:solidFill>
                  <a:srgbClr val="0000FF"/>
                </a:solidFill>
                <a:latin typeface="Arial" panose="020B0604020202020204" pitchFamily="34" charset="0"/>
                <a:ea typeface="黑体" panose="02010609060101010101" pitchFamily="49" charset="-122"/>
              </a:endParaRPr>
            </a:p>
          </p:txBody>
        </p:sp>
        <p:grpSp>
          <p:nvGrpSpPr>
            <p:cNvPr id="50192" name="Group 21"/>
            <p:cNvGrpSpPr/>
            <p:nvPr/>
          </p:nvGrpSpPr>
          <p:grpSpPr>
            <a:xfrm>
              <a:off x="1655" y="1343"/>
              <a:ext cx="289" cy="91"/>
              <a:chOff x="1791" y="1842"/>
              <a:chExt cx="318" cy="91"/>
            </a:xfrm>
          </p:grpSpPr>
          <p:sp>
            <p:nvSpPr>
              <p:cNvPr id="50193" name="Line 22"/>
              <p:cNvSpPr/>
              <p:nvPr/>
            </p:nvSpPr>
            <p:spPr>
              <a:xfrm>
                <a:off x="1791" y="1842"/>
                <a:ext cx="318" cy="0"/>
              </a:xfrm>
              <a:prstGeom prst="line">
                <a:avLst/>
              </a:prstGeom>
              <a:ln w="38100" cap="flat" cmpd="sng">
                <a:solidFill>
                  <a:srgbClr val="EE0000"/>
                </a:solidFill>
                <a:prstDash val="solid"/>
                <a:round/>
                <a:headEnd type="none" w="med" len="med"/>
                <a:tailEnd type="none" w="med" len="med"/>
              </a:ln>
            </p:spPr>
          </p:sp>
          <p:sp>
            <p:nvSpPr>
              <p:cNvPr id="50194" name="Line 23"/>
              <p:cNvSpPr/>
              <p:nvPr/>
            </p:nvSpPr>
            <p:spPr>
              <a:xfrm>
                <a:off x="1791" y="1933"/>
                <a:ext cx="318" cy="0"/>
              </a:xfrm>
              <a:prstGeom prst="line">
                <a:avLst/>
              </a:prstGeom>
              <a:ln w="38100" cap="flat" cmpd="sng">
                <a:solidFill>
                  <a:srgbClr val="EE0000"/>
                </a:solidFill>
                <a:prstDash val="solid"/>
                <a:round/>
                <a:headEnd type="none" w="med" len="med"/>
                <a:tailEnd type="none" w="med" len="med"/>
              </a:ln>
            </p:spPr>
          </p:sp>
        </p:grpSp>
      </p:grpSp>
      <p:grpSp>
        <p:nvGrpSpPr>
          <p:cNvPr id="50195" name="Group 24"/>
          <p:cNvGrpSpPr/>
          <p:nvPr/>
        </p:nvGrpSpPr>
        <p:grpSpPr>
          <a:xfrm>
            <a:off x="4357688" y="1557338"/>
            <a:ext cx="1755775" cy="1190625"/>
            <a:chOff x="2745" y="981"/>
            <a:chExt cx="1106" cy="750"/>
          </a:xfrm>
        </p:grpSpPr>
        <p:sp>
          <p:nvSpPr>
            <p:cNvPr id="50196" name="Text Box 25"/>
            <p:cNvSpPr txBox="1"/>
            <p:nvPr/>
          </p:nvSpPr>
          <p:spPr>
            <a:xfrm>
              <a:off x="3079" y="981"/>
              <a:ext cx="772" cy="750"/>
            </a:xfrm>
            <a:prstGeom prst="rect">
              <a:avLst/>
            </a:prstGeom>
            <a:noFill/>
            <a:ln w="9525">
              <a:noFill/>
            </a:ln>
          </p:spPr>
          <p:txBody>
            <a:bodyPr anchor="t" anchorCtr="0">
              <a:spAutoFit/>
            </a:bodyPr>
            <a:p>
              <a:pPr>
                <a:spcBef>
                  <a:spcPct val="50000"/>
                </a:spcBef>
                <a:buClrTx/>
                <a:buFontTx/>
              </a:pPr>
              <a:r>
                <a:rPr lang="zh-CN" altLang="en-US" sz="3600" dirty="0">
                  <a:solidFill>
                    <a:srgbClr val="0000FF"/>
                  </a:solidFill>
                  <a:latin typeface="Arial" panose="020B0604020202020204" pitchFamily="34" charset="0"/>
                  <a:ea typeface="黑体" panose="02010609060101010101" pitchFamily="49" charset="-122"/>
                </a:rPr>
                <a:t>物理公式</a:t>
              </a:r>
              <a:endParaRPr lang="zh-CN" altLang="en-US" sz="3600" dirty="0">
                <a:solidFill>
                  <a:srgbClr val="0000FF"/>
                </a:solidFill>
                <a:latin typeface="Arial" panose="020B0604020202020204" pitchFamily="34" charset="0"/>
                <a:ea typeface="黑体" panose="02010609060101010101" pitchFamily="49" charset="-122"/>
              </a:endParaRPr>
            </a:p>
          </p:txBody>
        </p:sp>
        <p:grpSp>
          <p:nvGrpSpPr>
            <p:cNvPr id="50197" name="Group 26"/>
            <p:cNvGrpSpPr/>
            <p:nvPr/>
          </p:nvGrpSpPr>
          <p:grpSpPr>
            <a:xfrm>
              <a:off x="2745" y="1344"/>
              <a:ext cx="289" cy="91"/>
              <a:chOff x="1791" y="1842"/>
              <a:chExt cx="318" cy="91"/>
            </a:xfrm>
          </p:grpSpPr>
          <p:sp>
            <p:nvSpPr>
              <p:cNvPr id="50198" name="Line 27"/>
              <p:cNvSpPr/>
              <p:nvPr/>
            </p:nvSpPr>
            <p:spPr>
              <a:xfrm>
                <a:off x="1791" y="1842"/>
                <a:ext cx="318" cy="0"/>
              </a:xfrm>
              <a:prstGeom prst="line">
                <a:avLst/>
              </a:prstGeom>
              <a:ln w="38100" cap="flat" cmpd="sng">
                <a:solidFill>
                  <a:srgbClr val="EE0000"/>
                </a:solidFill>
                <a:prstDash val="solid"/>
                <a:round/>
                <a:headEnd type="none" w="med" len="med"/>
                <a:tailEnd type="none" w="med" len="med"/>
              </a:ln>
            </p:spPr>
          </p:sp>
          <p:sp>
            <p:nvSpPr>
              <p:cNvPr id="50199" name="Line 28"/>
              <p:cNvSpPr/>
              <p:nvPr/>
            </p:nvSpPr>
            <p:spPr>
              <a:xfrm>
                <a:off x="1791" y="1933"/>
                <a:ext cx="318" cy="0"/>
              </a:xfrm>
              <a:prstGeom prst="line">
                <a:avLst/>
              </a:prstGeom>
              <a:ln w="38100" cap="flat" cmpd="sng">
                <a:solidFill>
                  <a:srgbClr val="EE0000"/>
                </a:solidFill>
                <a:prstDash val="solid"/>
                <a:round/>
                <a:headEnd type="none" w="med" len="med"/>
                <a:tailEnd type="none" w="med" len="med"/>
              </a:ln>
            </p:spPr>
          </p:sp>
        </p:grpSp>
      </p:grpSp>
      <p:grpSp>
        <p:nvGrpSpPr>
          <p:cNvPr id="50200" name="Group 29"/>
          <p:cNvGrpSpPr/>
          <p:nvPr/>
        </p:nvGrpSpPr>
        <p:grpSpPr>
          <a:xfrm>
            <a:off x="6057900" y="1557338"/>
            <a:ext cx="1682750" cy="1190625"/>
            <a:chOff x="3816" y="981"/>
            <a:chExt cx="1060" cy="750"/>
          </a:xfrm>
        </p:grpSpPr>
        <p:sp>
          <p:nvSpPr>
            <p:cNvPr id="50201" name="Text Box 30"/>
            <p:cNvSpPr txBox="1"/>
            <p:nvPr/>
          </p:nvSpPr>
          <p:spPr>
            <a:xfrm>
              <a:off x="4164" y="981"/>
              <a:ext cx="712" cy="750"/>
            </a:xfrm>
            <a:prstGeom prst="rect">
              <a:avLst/>
            </a:prstGeom>
            <a:noFill/>
            <a:ln w="9525">
              <a:noFill/>
            </a:ln>
          </p:spPr>
          <p:txBody>
            <a:bodyPr anchor="t" anchorCtr="0">
              <a:spAutoFit/>
            </a:bodyPr>
            <a:p>
              <a:pPr>
                <a:spcBef>
                  <a:spcPct val="50000"/>
                </a:spcBef>
                <a:buClrTx/>
                <a:buFontTx/>
              </a:pPr>
              <a:r>
                <a:rPr lang="zh-CN" altLang="en-US" sz="3600" dirty="0">
                  <a:solidFill>
                    <a:srgbClr val="0000FF"/>
                  </a:solidFill>
                  <a:latin typeface="Arial" panose="020B0604020202020204" pitchFamily="34" charset="0"/>
                  <a:ea typeface="黑体" panose="02010609060101010101" pitchFamily="49" charset="-122"/>
                </a:rPr>
                <a:t>数学运算</a:t>
              </a:r>
              <a:endParaRPr lang="zh-CN" altLang="en-US" sz="3600" dirty="0">
                <a:solidFill>
                  <a:srgbClr val="0000FF"/>
                </a:solidFill>
                <a:latin typeface="Arial" panose="020B0604020202020204" pitchFamily="34" charset="0"/>
                <a:ea typeface="黑体" panose="02010609060101010101" pitchFamily="49" charset="-122"/>
              </a:endParaRPr>
            </a:p>
          </p:txBody>
        </p:sp>
        <p:grpSp>
          <p:nvGrpSpPr>
            <p:cNvPr id="50202" name="Group 31"/>
            <p:cNvGrpSpPr/>
            <p:nvPr/>
          </p:nvGrpSpPr>
          <p:grpSpPr>
            <a:xfrm>
              <a:off x="3816" y="1343"/>
              <a:ext cx="289" cy="91"/>
              <a:chOff x="1791" y="1842"/>
              <a:chExt cx="318" cy="91"/>
            </a:xfrm>
          </p:grpSpPr>
          <p:sp>
            <p:nvSpPr>
              <p:cNvPr id="50203" name="Line 32"/>
              <p:cNvSpPr/>
              <p:nvPr/>
            </p:nvSpPr>
            <p:spPr>
              <a:xfrm>
                <a:off x="1791" y="1842"/>
                <a:ext cx="318" cy="0"/>
              </a:xfrm>
              <a:prstGeom prst="line">
                <a:avLst/>
              </a:prstGeom>
              <a:ln w="38100" cap="flat" cmpd="sng">
                <a:solidFill>
                  <a:srgbClr val="EE0000"/>
                </a:solidFill>
                <a:prstDash val="solid"/>
                <a:round/>
                <a:headEnd type="none" w="med" len="med"/>
                <a:tailEnd type="none" w="med" len="med"/>
              </a:ln>
            </p:spPr>
          </p:sp>
          <p:sp>
            <p:nvSpPr>
              <p:cNvPr id="50204" name="Line 33"/>
              <p:cNvSpPr/>
              <p:nvPr/>
            </p:nvSpPr>
            <p:spPr>
              <a:xfrm>
                <a:off x="1791" y="1933"/>
                <a:ext cx="318" cy="0"/>
              </a:xfrm>
              <a:prstGeom prst="line">
                <a:avLst/>
              </a:prstGeom>
              <a:ln w="38100" cap="flat" cmpd="sng">
                <a:solidFill>
                  <a:srgbClr val="EE0000"/>
                </a:solidFill>
                <a:prstDash val="solid"/>
                <a:round/>
                <a:headEnd type="none" w="med" len="med"/>
                <a:tailEnd type="none" w="med" len="med"/>
              </a:ln>
            </p:spPr>
          </p:sp>
        </p:grpSp>
      </p:grpSp>
      <p:sp>
        <p:nvSpPr>
          <p:cNvPr id="50205" name="矩形 33"/>
          <p:cNvSpPr/>
          <p:nvPr/>
        </p:nvSpPr>
        <p:spPr>
          <a:xfrm>
            <a:off x="357188" y="4214813"/>
            <a:ext cx="8358187" cy="1773237"/>
          </a:xfrm>
          <a:prstGeom prst="rect">
            <a:avLst/>
          </a:prstGeom>
          <a:gradFill rotWithShape="0">
            <a:gsLst>
              <a:gs pos="0">
                <a:srgbClr val="FFEFD1">
                  <a:alpha val="100000"/>
                </a:srgbClr>
              </a:gs>
              <a:gs pos="64999">
                <a:srgbClr val="F0EBD5">
                  <a:alpha val="100000"/>
                </a:srgbClr>
              </a:gs>
              <a:gs pos="100000">
                <a:srgbClr val="D1C39F">
                  <a:alpha val="100000"/>
                </a:srgbClr>
              </a:gs>
            </a:gsLst>
            <a:lin ang="5400000"/>
            <a:tileRect/>
          </a:gradFill>
          <a:ln w="9525">
            <a:noFill/>
          </a:ln>
        </p:spPr>
        <p:txBody>
          <a:bodyPr anchor="t" anchorCtr="0">
            <a:spAutoFit/>
          </a:bodyPr>
          <a:p>
            <a:pPr algn="just">
              <a:lnSpc>
                <a:spcPct val="130000"/>
              </a:lnSpc>
              <a:buClrTx/>
              <a:buFontTx/>
            </a:pPr>
            <a:r>
              <a:rPr lang="zh-CN" altLang="en-US" sz="2800" b="1" dirty="0">
                <a:solidFill>
                  <a:srgbClr val="0000FF"/>
                </a:solidFill>
                <a:latin typeface="Times New Roman" panose="02020603050405020304" pitchFamily="18" charset="0"/>
                <a:ea typeface="楷体" panose="02010609060101010101" pitchFamily="49" charset="-122"/>
              </a:rPr>
              <a:t>      一个人如果缺少知识</a:t>
            </a:r>
            <a:r>
              <a:rPr lang="en-US" altLang="zh-CN" sz="2800" b="1" dirty="0">
                <a:solidFill>
                  <a:srgbClr val="0000FF"/>
                </a:solidFill>
                <a:latin typeface="Times New Roman" panose="02020603050405020304" pitchFamily="18" charset="0"/>
                <a:ea typeface="楷体" panose="02010609060101010101" pitchFamily="49" charset="-122"/>
              </a:rPr>
              <a:t>,</a:t>
            </a:r>
            <a:r>
              <a:rPr lang="zh-CN" altLang="en-US" sz="2800" b="1" dirty="0">
                <a:solidFill>
                  <a:srgbClr val="0000FF"/>
                </a:solidFill>
                <a:latin typeface="Times New Roman" panose="02020603050405020304" pitchFamily="18" charset="0"/>
                <a:ea typeface="楷体" panose="02010609060101010101" pitchFamily="49" charset="-122"/>
              </a:rPr>
              <a:t>他可以在任何时候补上；但如果一旦错过时机，在学习能力或在情感、态度等精神层面上造成了缺陷，以后将是很难弥补的。</a:t>
            </a:r>
            <a:endParaRPr lang="zh-CN" altLang="en-US" sz="2800" dirty="0">
              <a:latin typeface="Arial" panose="020B0604020202020204" pitchFamily="34" charset="0"/>
              <a:ea typeface="楷体" panose="02010609060101010101" pitchFamily="49"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71" name="Rectangle 27"/>
          <p:cNvSpPr>
            <a:spLocks noChangeArrowheads="1"/>
          </p:cNvSpPr>
          <p:nvPr/>
        </p:nvSpPr>
        <p:spPr bwMode="hidden">
          <a:xfrm>
            <a:off x="3773488" y="-17462"/>
            <a:ext cx="76200" cy="6858000"/>
          </a:xfrm>
          <a:prstGeom prst="rect">
            <a:avLst/>
          </a:prstGeom>
          <a:solidFill>
            <a:srgbClr val="EAEAEA">
              <a:alpha val="37000"/>
            </a:srgbClr>
          </a:solidFill>
          <a:ln w="9525">
            <a:no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grpSp>
        <p:nvGrpSpPr>
          <p:cNvPr id="54274" name="组合 1"/>
          <p:cNvGrpSpPr/>
          <p:nvPr/>
        </p:nvGrpSpPr>
        <p:grpSpPr>
          <a:xfrm>
            <a:off x="468313" y="476250"/>
            <a:ext cx="6840537" cy="911225"/>
            <a:chOff x="502361" y="645567"/>
            <a:chExt cx="6840538" cy="911225"/>
          </a:xfrm>
        </p:grpSpPr>
        <p:grpSp>
          <p:nvGrpSpPr>
            <p:cNvPr id="54275" name="Group 11"/>
            <p:cNvGrpSpPr/>
            <p:nvPr/>
          </p:nvGrpSpPr>
          <p:grpSpPr>
            <a:xfrm>
              <a:off x="502361" y="645567"/>
              <a:ext cx="6840538" cy="911225"/>
              <a:chOff x="1322" y="1648"/>
              <a:chExt cx="4309" cy="591"/>
            </a:xfrm>
          </p:grpSpPr>
          <p:grpSp>
            <p:nvGrpSpPr>
              <p:cNvPr id="54276" name="Group 12"/>
              <p:cNvGrpSpPr/>
              <p:nvPr/>
            </p:nvGrpSpPr>
            <p:grpSpPr>
              <a:xfrm flipH="1">
                <a:off x="1322" y="1648"/>
                <a:ext cx="4151" cy="591"/>
                <a:chOff x="-1583" y="1679"/>
                <a:chExt cx="5698" cy="806"/>
              </a:xfrm>
            </p:grpSpPr>
            <p:sp>
              <p:nvSpPr>
                <p:cNvPr id="97" name="Rectangle 13"/>
                <p:cNvSpPr>
                  <a:spLocks noChangeArrowheads="1"/>
                </p:cNvSpPr>
                <p:nvPr/>
              </p:nvSpPr>
              <p:spPr bwMode="gray">
                <a:xfrm>
                  <a:off x="-1583" y="1794"/>
                  <a:ext cx="5060" cy="576"/>
                </a:xfrm>
                <a:prstGeom prst="rect">
                  <a:avLst/>
                </a:prstGeom>
                <a:gradFill rotWithShape="1">
                  <a:gsLst>
                    <a:gs pos="0">
                      <a:srgbClr val="418AEB">
                        <a:gamma/>
                        <a:tint val="0"/>
                        <a:invGamma/>
                      </a:srgbClr>
                    </a:gs>
                    <a:gs pos="100000">
                      <a:srgbClr val="418AEB"/>
                    </a:gs>
                  </a:gsLst>
                  <a:lin ang="0" scaled="1"/>
                </a:gradFill>
                <a:ln w="9525" algn="ctr">
                  <a:no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sp>
              <p:nvSpPr>
                <p:cNvPr id="101" name="Oval 16"/>
                <p:cNvSpPr>
                  <a:spLocks noChangeArrowheads="1"/>
                </p:cNvSpPr>
                <p:nvPr/>
              </p:nvSpPr>
              <p:spPr bwMode="gray">
                <a:xfrm>
                  <a:off x="3302" y="1679"/>
                  <a:ext cx="813" cy="806"/>
                </a:xfrm>
                <a:prstGeom prst="ellipse">
                  <a:avLst/>
                </a:prstGeom>
                <a:gradFill rotWithShape="1">
                  <a:gsLst>
                    <a:gs pos="0">
                      <a:srgbClr val="4996E3"/>
                    </a:gs>
                    <a:gs pos="100000">
                      <a:srgbClr val="4996E3">
                        <a:gamma/>
                        <a:shade val="30196"/>
                        <a:invGamma/>
                      </a:srgbClr>
                    </a:gs>
                  </a:gsLst>
                  <a:lin ang="5400000" scaled="1"/>
                </a:gradFill>
                <a:ln w="9525">
                  <a:noFill/>
                  <a:rou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grpSp>
          <p:sp>
            <p:nvSpPr>
              <p:cNvPr id="96" name="Text Box 19"/>
              <p:cNvSpPr txBox="1">
                <a:spLocks noChangeArrowheads="1"/>
              </p:cNvSpPr>
              <p:nvPr/>
            </p:nvSpPr>
            <p:spPr bwMode="gray">
              <a:xfrm>
                <a:off x="1957" y="1776"/>
                <a:ext cx="3674" cy="342"/>
              </a:xfrm>
              <a:prstGeom prst="rect">
                <a:avLst/>
              </a:prstGeom>
              <a:noFill/>
              <a:ln w="9525" algn="ctr">
                <a:noFill/>
                <a:miter lim="800000"/>
              </a:ln>
              <a:effectLst/>
            </p:spPr>
            <p:txBody>
              <a:bodyPr>
                <a:spAutoFit/>
              </a:bodyPr>
              <a:lstStyle/>
              <a:p>
                <a:pPr marR="0" defTabSz="914400" eaLnBrk="0" hangingPunct="0">
                  <a:buClrTx/>
                  <a:buSzTx/>
                  <a:buFontTx/>
                  <a:buNone/>
                  <a:defRPr/>
                </a:pPr>
                <a:r>
                  <a:rPr kumimoji="0" lang="zh-CN" altLang="en-US" sz="2800" kern="1200" cap="none" spc="0" normalizeH="0" baseline="0" noProof="0" dirty="0">
                    <a:solidFill>
                      <a:srgbClr val="FF0000"/>
                    </a:solidFill>
                    <a:effectLst>
                      <a:outerShdw blurRad="38100" dist="38100" dir="2700000" algn="tl">
                        <a:srgbClr val="C0C0C0"/>
                      </a:outerShdw>
                    </a:effectLst>
                    <a:latin typeface="华文行楷" pitchFamily="2" charset="-122"/>
                    <a:ea typeface="宋体" panose="02010600030101010101" pitchFamily="2" charset="-122"/>
                    <a:cs typeface="+mn-cs"/>
                  </a:rPr>
                  <a:t>核心素养背景下的物理实验教学</a:t>
                </a:r>
                <a:endParaRPr kumimoji="0" lang="zh-CN" altLang="en-US" sz="2800" kern="1200" cap="none" spc="0" normalizeH="0" baseline="0" noProof="0" dirty="0">
                  <a:solidFill>
                    <a:srgbClr val="FF0000"/>
                  </a:solidFill>
                  <a:effectLst>
                    <a:outerShdw blurRad="38100" dist="38100" dir="2700000" algn="tl">
                      <a:srgbClr val="C0C0C0"/>
                    </a:outerShdw>
                  </a:effectLst>
                  <a:latin typeface="华文行楷" pitchFamily="2" charset="-122"/>
                  <a:ea typeface="宋体" panose="02010600030101010101" pitchFamily="2" charset="-122"/>
                  <a:cs typeface="+mn-cs"/>
                </a:endParaRPr>
              </a:p>
            </p:txBody>
          </p:sp>
        </p:grpSp>
        <p:sp>
          <p:nvSpPr>
            <p:cNvPr id="92" name="Text Box 18"/>
            <p:cNvSpPr txBox="1">
              <a:spLocks noChangeArrowheads="1"/>
            </p:cNvSpPr>
            <p:nvPr/>
          </p:nvSpPr>
          <p:spPr bwMode="gray">
            <a:xfrm flipH="1">
              <a:off x="651586" y="764630"/>
              <a:ext cx="609600" cy="521970"/>
            </a:xfrm>
            <a:prstGeom prst="rect">
              <a:avLst/>
            </a:prstGeom>
            <a:noFill/>
            <a:ln w="9525" algn="ctr">
              <a:noFill/>
              <a:miter lim="800000"/>
            </a:ln>
            <a:effectLst/>
          </p:spPr>
          <p:txBody>
            <a:bodyPr>
              <a:spAutoFit/>
            </a:bodyPr>
            <a:lstStyle/>
            <a:p>
              <a:pPr marR="0" algn="ctr" defTabSz="914400" eaLnBrk="0" hangingPunct="0">
                <a:buClrTx/>
                <a:buSzTx/>
                <a:buFontTx/>
                <a:buNone/>
                <a:defRPr/>
              </a:pPr>
              <a:r>
                <a:rPr kumimoji="0" lang="zh-CN" altLang="en-US" sz="2800" kern="1200" cap="none" spc="0" normalizeH="0" baseline="0" noProof="0" dirty="0">
                  <a:solidFill>
                    <a:schemeClr val="bg1"/>
                  </a:solidFill>
                  <a:effectLst>
                    <a:outerShdw blurRad="38100" dist="38100" dir="2700000" algn="tl">
                      <a:srgbClr val="C0C0C0"/>
                    </a:outerShdw>
                  </a:effectLst>
                  <a:latin typeface="Verdana" panose="020B0604030504040204" pitchFamily="34" charset="0"/>
                  <a:ea typeface="宋体" panose="02010600030101010101" pitchFamily="2" charset="-122"/>
                  <a:cs typeface="+mn-cs"/>
                </a:rPr>
                <a:t>二</a:t>
              </a:r>
              <a:endParaRPr kumimoji="0" lang="zh-CN" altLang="en-US" sz="2800" kern="1200" cap="none" spc="0" normalizeH="0" baseline="0" noProof="0" dirty="0">
                <a:solidFill>
                  <a:schemeClr val="bg1"/>
                </a:solidFill>
                <a:effectLst>
                  <a:outerShdw blurRad="38100" dist="38100" dir="2700000" algn="tl">
                    <a:srgbClr val="C0C0C0"/>
                  </a:outerShdw>
                </a:effectLst>
                <a:latin typeface="Verdana" panose="020B0604030504040204" pitchFamily="34" charset="0"/>
                <a:ea typeface="宋体" panose="02010600030101010101" pitchFamily="2" charset="-122"/>
                <a:cs typeface="+mn-cs"/>
              </a:endParaRPr>
            </a:p>
          </p:txBody>
        </p:sp>
      </p:grpSp>
      <p:sp>
        <p:nvSpPr>
          <p:cNvPr id="54281" name="矩形 3"/>
          <p:cNvSpPr/>
          <p:nvPr/>
        </p:nvSpPr>
        <p:spPr>
          <a:xfrm>
            <a:off x="392113" y="1525588"/>
            <a:ext cx="8359775" cy="4770437"/>
          </a:xfrm>
          <a:prstGeom prst="rect">
            <a:avLst/>
          </a:prstGeom>
          <a:blipFill rotWithShape="1">
            <a:blip r:embed="rId1"/>
          </a:blipFill>
          <a:ln w="9525">
            <a:noFill/>
          </a:ln>
        </p:spPr>
        <p:txBody>
          <a:bodyPr anchor="t" anchorCtr="0">
            <a:spAutoFit/>
          </a:bodyPr>
          <a:p>
            <a:pPr indent="292100" algn="ctr">
              <a:lnSpc>
                <a:spcPct val="120000"/>
              </a:lnSpc>
              <a:spcBef>
                <a:spcPts val="1200"/>
              </a:spcBef>
              <a:buClrTx/>
              <a:buFontTx/>
            </a:pPr>
            <a:r>
              <a:rPr lang="zh-CN" altLang="en-US" sz="2800" b="1" dirty="0">
                <a:solidFill>
                  <a:srgbClr val="FF0000"/>
                </a:solidFill>
                <a:latin typeface="楷体" panose="02010609060101010101" pitchFamily="49" charset="-122"/>
                <a:ea typeface="楷体" panose="02010609060101010101" pitchFamily="49" charset="-122"/>
              </a:rPr>
              <a:t>物理实验教学的概念 </a:t>
            </a:r>
            <a:endParaRPr lang="en-US" altLang="zh-CN" sz="2800" b="1" dirty="0">
              <a:solidFill>
                <a:srgbClr val="FF0000"/>
              </a:solidFill>
              <a:latin typeface="楷体" panose="02010609060101010101" pitchFamily="49" charset="-122"/>
              <a:ea typeface="楷体" panose="02010609060101010101" pitchFamily="49" charset="-122"/>
            </a:endParaRPr>
          </a:p>
          <a:p>
            <a:pPr indent="292100" algn="just">
              <a:lnSpc>
                <a:spcPct val="120000"/>
              </a:lnSpc>
              <a:spcBef>
                <a:spcPts val="1200"/>
              </a:spcBef>
              <a:buClrTx/>
              <a:buFontTx/>
            </a:pPr>
            <a:r>
              <a:rPr lang="zh-CN" altLang="en-US" sz="2400" dirty="0">
                <a:solidFill>
                  <a:srgbClr val="0000FF"/>
                </a:solidFill>
                <a:latin typeface="楷体" panose="02010609060101010101" pitchFamily="49" charset="-122"/>
                <a:ea typeface="楷体" panose="02010609060101010101" pitchFamily="49" charset="-122"/>
              </a:rPr>
              <a:t> 物理实验是有目的、有计划地运用仪器、设备，在人为控制条件下，使物理现象反复再现，从而进行认真观测，获取大量资料的一种科学研究方法。</a:t>
            </a:r>
            <a:endParaRPr lang="zh-CN" altLang="en-US" sz="2400" dirty="0">
              <a:solidFill>
                <a:srgbClr val="0000FF"/>
              </a:solidFill>
              <a:latin typeface="楷体" panose="02010609060101010101" pitchFamily="49" charset="-122"/>
              <a:ea typeface="楷体" panose="02010609060101010101" pitchFamily="49" charset="-122"/>
            </a:endParaRPr>
          </a:p>
          <a:p>
            <a:pPr indent="292100" algn="just">
              <a:lnSpc>
                <a:spcPct val="120000"/>
              </a:lnSpc>
              <a:spcBef>
                <a:spcPts val="1200"/>
              </a:spcBef>
              <a:buClrTx/>
              <a:buFontTx/>
            </a:pPr>
            <a:r>
              <a:rPr lang="zh-CN" altLang="en-US" sz="2400" dirty="0">
                <a:solidFill>
                  <a:srgbClr val="0000FF"/>
                </a:solidFill>
                <a:latin typeface="楷体" panose="02010609060101010101" pitchFamily="49" charset="-122"/>
                <a:ea typeface="楷体" panose="02010609060101010101" pitchFamily="49" charset="-122"/>
              </a:rPr>
              <a:t> 物理实验的主要特点有二：一是可控性，二是可重复性。</a:t>
            </a:r>
            <a:endParaRPr lang="zh-CN" altLang="en-US" sz="2400" dirty="0">
              <a:solidFill>
                <a:srgbClr val="0000FF"/>
              </a:solidFill>
              <a:latin typeface="楷体" panose="02010609060101010101" pitchFamily="49" charset="-122"/>
              <a:ea typeface="楷体" panose="02010609060101010101" pitchFamily="49" charset="-122"/>
            </a:endParaRPr>
          </a:p>
          <a:p>
            <a:pPr indent="292100" algn="just">
              <a:lnSpc>
                <a:spcPct val="120000"/>
              </a:lnSpc>
              <a:spcBef>
                <a:spcPts val="1200"/>
              </a:spcBef>
              <a:buClrTx/>
              <a:buFontTx/>
            </a:pPr>
            <a:r>
              <a:rPr lang="zh-CN" altLang="en-US" sz="2400" dirty="0">
                <a:solidFill>
                  <a:srgbClr val="0000FF"/>
                </a:solidFill>
                <a:latin typeface="楷体" panose="02010609060101010101" pitchFamily="49" charset="-122"/>
                <a:ea typeface="楷体" panose="02010609060101010101" pitchFamily="49" charset="-122"/>
              </a:rPr>
              <a:t> 在物理教学中做的物理实验是物理教学实验。</a:t>
            </a:r>
            <a:endParaRPr lang="zh-CN" altLang="en-US" sz="2400" dirty="0">
              <a:solidFill>
                <a:srgbClr val="0000FF"/>
              </a:solidFill>
              <a:latin typeface="楷体" panose="02010609060101010101" pitchFamily="49" charset="-122"/>
              <a:ea typeface="楷体" panose="02010609060101010101" pitchFamily="49" charset="-122"/>
            </a:endParaRPr>
          </a:p>
          <a:p>
            <a:pPr indent="292100" algn="just">
              <a:lnSpc>
                <a:spcPct val="120000"/>
              </a:lnSpc>
              <a:spcBef>
                <a:spcPts val="1200"/>
              </a:spcBef>
              <a:buClrTx/>
              <a:buFontTx/>
            </a:pPr>
            <a:r>
              <a:rPr lang="zh-CN" altLang="en-US" sz="2400" dirty="0">
                <a:solidFill>
                  <a:srgbClr val="0000FF"/>
                </a:solidFill>
                <a:latin typeface="楷体" panose="02010609060101010101" pitchFamily="49" charset="-122"/>
                <a:ea typeface="楷体" panose="02010609060101010101" pitchFamily="49" charset="-122"/>
              </a:rPr>
              <a:t> 新课程注重科学探究，实质上是注重真正体现物理学研究过程和方法的物理实验。物理实验教学在发展学生核心素养方面占有重要地位。</a:t>
            </a:r>
            <a:endParaRPr lang="zh-CN" altLang="en-US" sz="2400" dirty="0">
              <a:solidFill>
                <a:srgbClr val="0000FF"/>
              </a:solidFill>
              <a:latin typeface="楷体" panose="02010609060101010101" pitchFamily="49" charset="-122"/>
              <a:ea typeface="楷体" panose="02010609060101010101" pitchFamily="49" charset="-122"/>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7" name="Rectangle 2"/>
          <p:cNvSpPr>
            <a:spLocks noGrp="1" noRot="1"/>
          </p:cNvSpPr>
          <p:nvPr>
            <p:ph type="subTitle" idx="4294967295"/>
          </p:nvPr>
        </p:nvSpPr>
        <p:spPr>
          <a:xfrm>
            <a:off x="465138" y="1106488"/>
            <a:ext cx="8213725" cy="4843462"/>
          </a:xfrm>
          <a:blipFill rotWithShape="1">
            <a:blip r:embed="rId1"/>
          </a:blipFill>
          <a:ln/>
        </p:spPr>
        <p:txBody>
          <a:bodyPr vert="horz" wrap="square" lIns="91440" tIns="45720" rIns="91440" bIns="45720" anchor="t" anchorCtr="0"/>
          <a:lstStyle>
            <a:lvl1pPr marL="0" lvl="0" indent="0" algn="ctr">
              <a:buClr>
                <a:schemeClr val="hlink"/>
              </a:buClr>
              <a:buSzPct val="75000"/>
              <a:buFont typeface="Wingdings" panose="05000000000000000000" pitchFamily="2" charset="2"/>
              <a:defRPr/>
            </a:lvl1pPr>
            <a:lvl2pPr marL="457200" lvl="1" indent="0" algn="ctr">
              <a:buClr>
                <a:schemeClr val="accent2"/>
              </a:buClr>
              <a:buSzPct val="85000"/>
              <a:buFont typeface="Wingdings" panose="05000000000000000000" pitchFamily="2" charset="2"/>
              <a:defRPr/>
            </a:lvl2pPr>
            <a:lvl3pPr marL="914400" lvl="2" indent="0" algn="ctr">
              <a:buClr>
                <a:schemeClr val="hlink"/>
              </a:buClr>
              <a:buSzPct val="85000"/>
              <a:buFont typeface="Wingdings" panose="05000000000000000000" pitchFamily="2" charset="2"/>
              <a:defRPr/>
            </a:lvl3pPr>
            <a:lvl4pPr marL="1371600" lvl="3" indent="0" algn="ctr">
              <a:buClr>
                <a:schemeClr val="accent2"/>
              </a:buClr>
              <a:buSzPct val="90000"/>
              <a:buFont typeface="Wingdings" panose="05000000000000000000" pitchFamily="2" charset="2"/>
              <a:defRPr/>
            </a:lvl4pPr>
            <a:lvl5pPr marL="1828800" lvl="4" indent="0" algn="ctr">
              <a:buClr>
                <a:schemeClr val="hlink"/>
              </a:buClr>
              <a:buSzPct val="85000"/>
              <a:buFont typeface="Wingdings" panose="05000000000000000000" pitchFamily="2" charset="2"/>
              <a:defRPr/>
            </a:lvl5pPr>
          </a:lstStyle>
          <a:p>
            <a:pPr marL="342900" lvl="0" indent="-342900" algn="ctr" eaLnBrk="1" hangingPunct="1">
              <a:spcBef>
                <a:spcPct val="0"/>
              </a:spcBef>
              <a:buNone/>
            </a:pPr>
            <a:r>
              <a:rPr lang="zh-CN" altLang="en-US" sz="2800" b="1" dirty="0">
                <a:solidFill>
                  <a:srgbClr val="FF0000"/>
                </a:solidFill>
                <a:latin typeface="Times New Roman" panose="02020603050405020304" pitchFamily="18" charset="0"/>
                <a:ea typeface="楷体" panose="02010609060101010101" pitchFamily="49" charset="-122"/>
              </a:rPr>
              <a:t>物理实验在物理教学中的作用</a:t>
            </a:r>
            <a:endParaRPr lang="zh-CN" altLang="en-US" sz="2800" dirty="0">
              <a:solidFill>
                <a:srgbClr val="FF0000"/>
              </a:solidFill>
              <a:latin typeface="Times New Roman" panose="02020603050405020304" pitchFamily="18" charset="0"/>
              <a:ea typeface="楷体" panose="02010609060101010101" pitchFamily="49" charset="-122"/>
            </a:endParaRPr>
          </a:p>
          <a:p>
            <a:pPr marL="342900" lvl="0" indent="-342900" algn="just" eaLnBrk="1" hangingPunct="1">
              <a:spcBef>
                <a:spcPct val="0"/>
              </a:spcBef>
              <a:buFont typeface="Wingdings" panose="05000000000000000000" pitchFamily="2" charset="2"/>
              <a:buChar char="v"/>
            </a:pPr>
            <a:endParaRPr lang="zh-CN" altLang="en-US" sz="2800" dirty="0">
              <a:solidFill>
                <a:srgbClr val="0000FF"/>
              </a:solidFill>
              <a:latin typeface="Times New Roman" panose="02020603050405020304" pitchFamily="18" charset="0"/>
              <a:ea typeface="楷体" panose="02010609060101010101" pitchFamily="49" charset="-122"/>
            </a:endParaRPr>
          </a:p>
          <a:p>
            <a:pPr marL="342900" lvl="0" indent="-342900" algn="just" eaLnBrk="1" hangingPunct="1">
              <a:spcBef>
                <a:spcPct val="0"/>
              </a:spcBef>
              <a:buNone/>
            </a:pPr>
            <a:r>
              <a:rPr lang="en-US" altLang="zh-CN" sz="2800" dirty="0">
                <a:solidFill>
                  <a:srgbClr val="0000FF"/>
                </a:solidFill>
                <a:latin typeface="Times New Roman" panose="02020603050405020304" pitchFamily="18" charset="0"/>
                <a:ea typeface="楷体" panose="02010609060101010101" pitchFamily="49" charset="-122"/>
              </a:rPr>
              <a:t>1.</a:t>
            </a:r>
            <a:r>
              <a:rPr lang="zh-CN" altLang="en-US" sz="2800" dirty="0">
                <a:solidFill>
                  <a:srgbClr val="0000FF"/>
                </a:solidFill>
                <a:latin typeface="Times New Roman" panose="02020603050405020304" pitchFamily="18" charset="0"/>
                <a:ea typeface="楷体" panose="02010609060101010101" pitchFamily="49" charset="-122"/>
              </a:rPr>
              <a:t>激发学生的兴趣和求知欲</a:t>
            </a:r>
            <a:endParaRPr lang="en-US" altLang="zh-CN" sz="2800" dirty="0">
              <a:solidFill>
                <a:srgbClr val="0000FF"/>
              </a:solidFill>
              <a:latin typeface="Times New Roman" panose="02020603050405020304" pitchFamily="18" charset="0"/>
              <a:ea typeface="楷体" panose="02010609060101010101" pitchFamily="49" charset="-122"/>
            </a:endParaRPr>
          </a:p>
          <a:p>
            <a:pPr marL="342900" lvl="0" indent="-342900" algn="just" eaLnBrk="1" hangingPunct="1">
              <a:spcBef>
                <a:spcPct val="0"/>
              </a:spcBef>
              <a:buFont typeface="Wingdings" panose="05000000000000000000" pitchFamily="2" charset="2"/>
              <a:buChar char="v"/>
            </a:pPr>
            <a:endParaRPr lang="en-US" altLang="zh-CN" sz="2800" dirty="0">
              <a:solidFill>
                <a:srgbClr val="0000FF"/>
              </a:solidFill>
              <a:latin typeface="Times New Roman" panose="02020603050405020304" pitchFamily="18" charset="0"/>
              <a:ea typeface="楷体" panose="02010609060101010101" pitchFamily="49" charset="-122"/>
            </a:endParaRPr>
          </a:p>
          <a:p>
            <a:pPr marL="342900" lvl="0" indent="-342900" algn="just" eaLnBrk="1" hangingPunct="1">
              <a:spcBef>
                <a:spcPct val="0"/>
              </a:spcBef>
              <a:buNone/>
            </a:pPr>
            <a:r>
              <a:rPr lang="en-US" altLang="zh-CN" sz="2800" dirty="0">
                <a:solidFill>
                  <a:srgbClr val="0000FF"/>
                </a:solidFill>
                <a:latin typeface="Times New Roman" panose="02020603050405020304" pitchFamily="18" charset="0"/>
                <a:ea typeface="楷体" panose="02010609060101010101" pitchFamily="49" charset="-122"/>
              </a:rPr>
              <a:t>2.</a:t>
            </a:r>
            <a:r>
              <a:rPr lang="zh-CN" altLang="en-US" sz="2800" dirty="0">
                <a:solidFill>
                  <a:srgbClr val="0000FF"/>
                </a:solidFill>
                <a:latin typeface="Times New Roman" panose="02020603050405020304" pitchFamily="18" charset="0"/>
                <a:ea typeface="楷体" panose="02010609060101010101" pitchFamily="49" charset="-122"/>
              </a:rPr>
              <a:t>创设有效学习环境、促进学生对物理观念的把握</a:t>
            </a:r>
            <a:endParaRPr lang="zh-CN" altLang="en-US" sz="2800" dirty="0">
              <a:solidFill>
                <a:srgbClr val="0000FF"/>
              </a:solidFill>
              <a:latin typeface="Times New Roman" panose="02020603050405020304" pitchFamily="18" charset="0"/>
              <a:ea typeface="楷体" panose="02010609060101010101" pitchFamily="49" charset="-122"/>
            </a:endParaRPr>
          </a:p>
          <a:p>
            <a:pPr marL="342900" lvl="0" indent="-342900" algn="just" eaLnBrk="1" hangingPunct="1">
              <a:spcBef>
                <a:spcPct val="0"/>
              </a:spcBef>
              <a:buFont typeface="Wingdings" panose="05000000000000000000" pitchFamily="2" charset="2"/>
              <a:buChar char="v"/>
            </a:pPr>
            <a:endParaRPr lang="zh-CN" altLang="en-US" sz="2800" dirty="0">
              <a:solidFill>
                <a:srgbClr val="0000FF"/>
              </a:solidFill>
              <a:latin typeface="Times New Roman" panose="02020603050405020304" pitchFamily="18" charset="0"/>
              <a:ea typeface="楷体" panose="02010609060101010101" pitchFamily="49" charset="-122"/>
            </a:endParaRPr>
          </a:p>
          <a:p>
            <a:pPr marL="342900" lvl="0" indent="-342900" algn="just" eaLnBrk="1" hangingPunct="1">
              <a:spcBef>
                <a:spcPct val="0"/>
              </a:spcBef>
              <a:buNone/>
            </a:pPr>
            <a:r>
              <a:rPr lang="en-US" altLang="zh-CN" sz="2800" dirty="0">
                <a:solidFill>
                  <a:srgbClr val="0000FF"/>
                </a:solidFill>
                <a:latin typeface="Times New Roman" panose="02020603050405020304" pitchFamily="18" charset="0"/>
                <a:ea typeface="楷体" panose="02010609060101010101" pitchFamily="49" charset="-122"/>
              </a:rPr>
              <a:t>3.</a:t>
            </a:r>
            <a:r>
              <a:rPr lang="zh-CN" altLang="en-US" sz="2800" dirty="0">
                <a:solidFill>
                  <a:srgbClr val="0000FF"/>
                </a:solidFill>
                <a:latin typeface="Times New Roman" panose="02020603050405020304" pitchFamily="18" charset="0"/>
                <a:ea typeface="楷体" panose="02010609060101010101" pitchFamily="49" charset="-122"/>
              </a:rPr>
              <a:t>训练学生的科学思维</a:t>
            </a:r>
            <a:endParaRPr lang="zh-CN" altLang="en-US" sz="2800" dirty="0">
              <a:solidFill>
                <a:srgbClr val="0000FF"/>
              </a:solidFill>
              <a:latin typeface="Times New Roman" panose="02020603050405020304" pitchFamily="18" charset="0"/>
              <a:ea typeface="楷体" panose="02010609060101010101" pitchFamily="49" charset="-122"/>
            </a:endParaRPr>
          </a:p>
          <a:p>
            <a:pPr marL="342900" lvl="0" indent="-342900" algn="just" eaLnBrk="1" hangingPunct="1">
              <a:spcBef>
                <a:spcPct val="0"/>
              </a:spcBef>
              <a:buFont typeface="Wingdings" panose="05000000000000000000" pitchFamily="2" charset="2"/>
              <a:buChar char="v"/>
            </a:pPr>
            <a:endParaRPr lang="zh-CN" altLang="en-US" sz="2800" dirty="0">
              <a:solidFill>
                <a:srgbClr val="0000FF"/>
              </a:solidFill>
              <a:latin typeface="Times New Roman" panose="02020603050405020304" pitchFamily="18" charset="0"/>
              <a:ea typeface="楷体" panose="02010609060101010101" pitchFamily="49" charset="-122"/>
            </a:endParaRPr>
          </a:p>
          <a:p>
            <a:pPr marL="342900" lvl="0" indent="-342900" algn="just" eaLnBrk="1" hangingPunct="1">
              <a:spcBef>
                <a:spcPct val="0"/>
              </a:spcBef>
              <a:buNone/>
            </a:pPr>
            <a:r>
              <a:rPr lang="en-US" altLang="zh-CN" sz="2800" dirty="0">
                <a:solidFill>
                  <a:srgbClr val="0000FF"/>
                </a:solidFill>
                <a:latin typeface="Times New Roman" panose="02020603050405020304" pitchFamily="18" charset="0"/>
                <a:ea typeface="楷体" panose="02010609060101010101" pitchFamily="49" charset="-122"/>
              </a:rPr>
              <a:t>4.</a:t>
            </a:r>
            <a:r>
              <a:rPr lang="zh-CN" altLang="en-US" sz="2800" dirty="0">
                <a:solidFill>
                  <a:srgbClr val="0000FF"/>
                </a:solidFill>
                <a:latin typeface="Times New Roman" panose="02020603050405020304" pitchFamily="18" charset="0"/>
                <a:ea typeface="楷体" panose="02010609060101010101" pitchFamily="49" charset="-122"/>
              </a:rPr>
              <a:t>培养学生的各种能力，特别是科学探究能力</a:t>
            </a:r>
            <a:endParaRPr lang="zh-CN" altLang="en-US" sz="2800" dirty="0">
              <a:solidFill>
                <a:srgbClr val="0000FF"/>
              </a:solidFill>
              <a:latin typeface="Times New Roman" panose="02020603050405020304" pitchFamily="18" charset="0"/>
              <a:ea typeface="楷体" panose="02010609060101010101" pitchFamily="49" charset="-122"/>
            </a:endParaRPr>
          </a:p>
          <a:p>
            <a:pPr marL="342900" lvl="0" indent="-342900" algn="just" eaLnBrk="1" hangingPunct="1">
              <a:spcBef>
                <a:spcPct val="0"/>
              </a:spcBef>
              <a:buFont typeface="Wingdings" panose="05000000000000000000" pitchFamily="2" charset="2"/>
              <a:buChar char="v"/>
            </a:pPr>
            <a:endParaRPr lang="zh-CN" altLang="en-US" sz="2800" dirty="0">
              <a:solidFill>
                <a:srgbClr val="0000FF"/>
              </a:solidFill>
              <a:latin typeface="Times New Roman" panose="02020603050405020304" pitchFamily="18" charset="0"/>
              <a:ea typeface="楷体" panose="02010609060101010101" pitchFamily="49" charset="-122"/>
            </a:endParaRPr>
          </a:p>
          <a:p>
            <a:pPr marL="342900" lvl="0" indent="-342900" algn="just" eaLnBrk="1" hangingPunct="1">
              <a:spcBef>
                <a:spcPct val="0"/>
              </a:spcBef>
              <a:buNone/>
            </a:pPr>
            <a:r>
              <a:rPr lang="en-US" altLang="zh-CN" sz="2800" dirty="0">
                <a:solidFill>
                  <a:srgbClr val="0000FF"/>
                </a:solidFill>
                <a:latin typeface="Times New Roman" panose="02020603050405020304" pitchFamily="18" charset="0"/>
                <a:ea typeface="楷体" panose="02010609060101010101" pitchFamily="49" charset="-122"/>
              </a:rPr>
              <a:t>5.</a:t>
            </a:r>
            <a:r>
              <a:rPr lang="zh-CN" altLang="en-US" sz="2800" dirty="0">
                <a:solidFill>
                  <a:srgbClr val="0000FF"/>
                </a:solidFill>
                <a:latin typeface="Times New Roman" panose="02020603050405020304" pitchFamily="18" charset="0"/>
                <a:ea typeface="楷体" panose="02010609060101010101" pitchFamily="49" charset="-122"/>
              </a:rPr>
              <a:t>培养学生的科学态度和责任</a:t>
            </a:r>
            <a:endParaRPr lang="zh-CN" altLang="en-US" sz="2800" dirty="0">
              <a:solidFill>
                <a:srgbClr val="0000FF"/>
              </a:solidFill>
              <a:latin typeface="Times New Roman" panose="02020603050405020304" pitchFamily="18" charset="0"/>
              <a:ea typeface="楷体" panose="02010609060101010101" pitchFamily="49"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p:nvPr/>
        </p:nvSpPr>
        <p:spPr>
          <a:xfrm>
            <a:off x="500063" y="1465263"/>
            <a:ext cx="8143875" cy="523875"/>
          </a:xfrm>
          <a:prstGeom prst="rect">
            <a:avLst/>
          </a:prstGeom>
          <a:gradFill rotWithShape="0">
            <a:gsLst>
              <a:gs pos="0">
                <a:srgbClr val="5E9EFF">
                  <a:alpha val="100000"/>
                </a:srgbClr>
              </a:gs>
              <a:gs pos="39999">
                <a:srgbClr val="85C2FF">
                  <a:alpha val="100000"/>
                </a:srgbClr>
              </a:gs>
              <a:gs pos="70000">
                <a:srgbClr val="C4D6EB">
                  <a:alpha val="100000"/>
                </a:srgbClr>
              </a:gs>
              <a:gs pos="100000">
                <a:srgbClr val="FFEBFA">
                  <a:alpha val="100000"/>
                </a:srgbClr>
              </a:gs>
            </a:gsLst>
            <a:lin ang="5400000"/>
            <a:tileRect/>
          </a:gradFill>
          <a:ln w="9525">
            <a:noFill/>
          </a:ln>
        </p:spPr>
        <p:txBody>
          <a:bodyPr anchor="t" anchorCtr="0">
            <a:spAutoFit/>
          </a:bodyPr>
          <a:p>
            <a:pPr algn="just">
              <a:buClrTx/>
              <a:buFontTx/>
            </a:pPr>
            <a:r>
              <a:rPr lang="zh-CN" altLang="zh-CN" sz="2800" b="1" dirty="0">
                <a:solidFill>
                  <a:srgbClr val="0000FF"/>
                </a:solidFill>
                <a:latin typeface="楷体" panose="02010609060101010101" pitchFamily="49" charset="-122"/>
                <a:ea typeface="楷体" panose="02010609060101010101" pitchFamily="49" charset="-122"/>
              </a:rPr>
              <a:t>基础教育课程改革是一项复杂而细致的系统工程</a:t>
            </a:r>
            <a:r>
              <a:rPr lang="zh-CN" altLang="en-US" sz="2800" b="1" dirty="0">
                <a:solidFill>
                  <a:srgbClr val="0000FF"/>
                </a:solidFill>
                <a:latin typeface="楷体" panose="02010609060101010101" pitchFamily="49" charset="-122"/>
                <a:ea typeface="楷体" panose="02010609060101010101" pitchFamily="49" charset="-122"/>
              </a:rPr>
              <a:t>。</a:t>
            </a:r>
            <a:r>
              <a:rPr lang="en-US" altLang="zh-CN" sz="2800" b="1" dirty="0">
                <a:solidFill>
                  <a:srgbClr val="0000FF"/>
                </a:solidFill>
                <a:latin typeface="楷体" panose="02010609060101010101" pitchFamily="49" charset="-122"/>
                <a:ea typeface="楷体" panose="02010609060101010101" pitchFamily="49" charset="-122"/>
              </a:rPr>
              <a:t>  </a:t>
            </a:r>
            <a:endParaRPr lang="zh-CN" altLang="zh-CN" sz="2800" b="1" dirty="0">
              <a:solidFill>
                <a:srgbClr val="0000FF"/>
              </a:solidFill>
              <a:latin typeface="楷体" panose="02010609060101010101" pitchFamily="49" charset="-122"/>
              <a:ea typeface="楷体" panose="02010609060101010101" pitchFamily="49" charset="-122"/>
            </a:endParaRPr>
          </a:p>
        </p:txBody>
      </p:sp>
      <p:sp>
        <p:nvSpPr>
          <p:cNvPr id="5122" name="矩形 2"/>
          <p:cNvSpPr/>
          <p:nvPr/>
        </p:nvSpPr>
        <p:spPr>
          <a:xfrm>
            <a:off x="1000125" y="2214563"/>
            <a:ext cx="2143125" cy="3729037"/>
          </a:xfrm>
          <a:prstGeom prst="rect">
            <a:avLst/>
          </a:prstGeom>
          <a:blipFill rotWithShape="1">
            <a:blip r:embed="rId1"/>
          </a:blipFill>
          <a:ln w="9525" cap="flat" cmpd="sng">
            <a:solidFill>
              <a:srgbClr val="FF3300"/>
            </a:solidFill>
            <a:prstDash val="solid"/>
            <a:miter/>
            <a:headEnd type="none" w="med" len="med"/>
            <a:tailEnd type="none" w="med" len="med"/>
          </a:ln>
        </p:spPr>
        <p:txBody>
          <a:bodyPr anchor="t" anchorCtr="0">
            <a:spAutoFit/>
          </a:bodyPr>
          <a:p>
            <a:pPr algn="just">
              <a:lnSpc>
                <a:spcPct val="150000"/>
              </a:lnSpc>
              <a:buClrTx/>
              <a:buFontTx/>
            </a:pPr>
            <a:r>
              <a:rPr lang="en-US" altLang="zh-CN" sz="2000" b="1" dirty="0">
                <a:solidFill>
                  <a:srgbClr val="0000FF"/>
                </a:solidFill>
                <a:latin typeface="楷体" panose="02010609060101010101" pitchFamily="49" charset="-122"/>
                <a:ea typeface="楷体" panose="02010609060101010101" pitchFamily="49" charset="-122"/>
              </a:rPr>
              <a:t>   </a:t>
            </a:r>
            <a:r>
              <a:rPr lang="zh-CN" altLang="zh-CN" sz="2000" b="1" dirty="0">
                <a:solidFill>
                  <a:srgbClr val="0000FF"/>
                </a:solidFill>
                <a:latin typeface="楷体" panose="02010609060101010101" pitchFamily="49" charset="-122"/>
                <a:ea typeface="楷体" panose="02010609060101010101" pitchFamily="49" charset="-122"/>
              </a:rPr>
              <a:t>教育观念</a:t>
            </a:r>
            <a:endParaRPr lang="en-US" altLang="zh-CN" sz="2000" b="1" dirty="0">
              <a:solidFill>
                <a:srgbClr val="0000FF"/>
              </a:solidFill>
              <a:latin typeface="楷体" panose="02010609060101010101" pitchFamily="49" charset="-122"/>
              <a:ea typeface="楷体" panose="02010609060101010101" pitchFamily="49" charset="-122"/>
            </a:endParaRPr>
          </a:p>
          <a:p>
            <a:pPr algn="just">
              <a:lnSpc>
                <a:spcPct val="150000"/>
              </a:lnSpc>
              <a:buClrTx/>
              <a:buFontTx/>
            </a:pPr>
            <a:r>
              <a:rPr lang="en-US" altLang="zh-CN" sz="2000" b="1" dirty="0">
                <a:solidFill>
                  <a:srgbClr val="0000FF"/>
                </a:solidFill>
                <a:latin typeface="楷体" panose="02010609060101010101" pitchFamily="49" charset="-122"/>
                <a:ea typeface="楷体" panose="02010609060101010101" pitchFamily="49" charset="-122"/>
              </a:rPr>
              <a:t>   </a:t>
            </a:r>
            <a:r>
              <a:rPr lang="zh-CN" altLang="zh-CN" sz="2000" b="1" dirty="0">
                <a:solidFill>
                  <a:srgbClr val="0000FF"/>
                </a:solidFill>
                <a:latin typeface="楷体" panose="02010609060101010101" pitchFamily="49" charset="-122"/>
                <a:ea typeface="楷体" panose="02010609060101010101" pitchFamily="49" charset="-122"/>
              </a:rPr>
              <a:t>人才培养目标</a:t>
            </a:r>
            <a:endParaRPr lang="en-US" altLang="zh-CN" sz="2000" b="1" dirty="0">
              <a:solidFill>
                <a:srgbClr val="0000FF"/>
              </a:solidFill>
              <a:latin typeface="楷体" panose="02010609060101010101" pitchFamily="49" charset="-122"/>
              <a:ea typeface="楷体" panose="02010609060101010101" pitchFamily="49" charset="-122"/>
            </a:endParaRPr>
          </a:p>
          <a:p>
            <a:pPr algn="just">
              <a:lnSpc>
                <a:spcPct val="150000"/>
              </a:lnSpc>
              <a:buClrTx/>
              <a:buFontTx/>
            </a:pPr>
            <a:r>
              <a:rPr lang="en-US" altLang="zh-CN" sz="2000" b="1" dirty="0">
                <a:solidFill>
                  <a:srgbClr val="0000FF"/>
                </a:solidFill>
                <a:latin typeface="楷体" panose="02010609060101010101" pitchFamily="49" charset="-122"/>
                <a:ea typeface="楷体" panose="02010609060101010101" pitchFamily="49" charset="-122"/>
              </a:rPr>
              <a:t>   </a:t>
            </a:r>
            <a:r>
              <a:rPr lang="zh-CN" altLang="zh-CN" sz="2000" b="1" dirty="0">
                <a:solidFill>
                  <a:srgbClr val="0000FF"/>
                </a:solidFill>
                <a:latin typeface="楷体" panose="02010609060101010101" pitchFamily="49" charset="-122"/>
                <a:ea typeface="楷体" panose="02010609060101010101" pitchFamily="49" charset="-122"/>
              </a:rPr>
              <a:t>课程结构</a:t>
            </a:r>
            <a:endParaRPr lang="en-US" altLang="zh-CN" sz="2000" b="1" dirty="0">
              <a:solidFill>
                <a:srgbClr val="0000FF"/>
              </a:solidFill>
              <a:latin typeface="楷体" panose="02010609060101010101" pitchFamily="49" charset="-122"/>
              <a:ea typeface="楷体" panose="02010609060101010101" pitchFamily="49" charset="-122"/>
            </a:endParaRPr>
          </a:p>
          <a:p>
            <a:pPr algn="just">
              <a:lnSpc>
                <a:spcPct val="150000"/>
              </a:lnSpc>
              <a:buClrTx/>
              <a:buFontTx/>
            </a:pPr>
            <a:r>
              <a:rPr lang="en-US" altLang="zh-CN" sz="2000" b="1" dirty="0">
                <a:solidFill>
                  <a:srgbClr val="0000FF"/>
                </a:solidFill>
                <a:latin typeface="楷体" panose="02010609060101010101" pitchFamily="49" charset="-122"/>
                <a:ea typeface="楷体" panose="02010609060101010101" pitchFamily="49" charset="-122"/>
              </a:rPr>
              <a:t>   </a:t>
            </a:r>
            <a:r>
              <a:rPr lang="zh-CN" altLang="zh-CN" sz="2000" b="1" dirty="0">
                <a:solidFill>
                  <a:srgbClr val="0000FF"/>
                </a:solidFill>
                <a:latin typeface="楷体" panose="02010609060101010101" pitchFamily="49" charset="-122"/>
                <a:ea typeface="楷体" panose="02010609060101010101" pitchFamily="49" charset="-122"/>
              </a:rPr>
              <a:t>课程内容</a:t>
            </a:r>
            <a:endParaRPr lang="en-US" altLang="zh-CN" sz="2000" b="1" dirty="0">
              <a:solidFill>
                <a:srgbClr val="0000FF"/>
              </a:solidFill>
              <a:latin typeface="楷体" panose="02010609060101010101" pitchFamily="49" charset="-122"/>
              <a:ea typeface="楷体" panose="02010609060101010101" pitchFamily="49" charset="-122"/>
            </a:endParaRPr>
          </a:p>
          <a:p>
            <a:pPr algn="just">
              <a:lnSpc>
                <a:spcPct val="150000"/>
              </a:lnSpc>
              <a:buClrTx/>
              <a:buFontTx/>
            </a:pPr>
            <a:r>
              <a:rPr lang="en-US" altLang="zh-CN" sz="2000" b="1" dirty="0">
                <a:solidFill>
                  <a:srgbClr val="0000FF"/>
                </a:solidFill>
                <a:latin typeface="楷体" panose="02010609060101010101" pitchFamily="49" charset="-122"/>
                <a:ea typeface="楷体" panose="02010609060101010101" pitchFamily="49" charset="-122"/>
              </a:rPr>
              <a:t>   </a:t>
            </a:r>
            <a:r>
              <a:rPr lang="zh-CN" altLang="zh-CN" sz="2000" b="1" dirty="0">
                <a:solidFill>
                  <a:srgbClr val="0000FF"/>
                </a:solidFill>
                <a:latin typeface="楷体" panose="02010609060101010101" pitchFamily="49" charset="-122"/>
                <a:ea typeface="楷体" panose="02010609060101010101" pitchFamily="49" charset="-122"/>
              </a:rPr>
              <a:t>学科体系</a:t>
            </a:r>
            <a:endParaRPr lang="en-US" altLang="zh-CN" sz="2000" b="1" dirty="0">
              <a:solidFill>
                <a:srgbClr val="0000FF"/>
              </a:solidFill>
              <a:latin typeface="楷体" panose="02010609060101010101" pitchFamily="49" charset="-122"/>
              <a:ea typeface="楷体" panose="02010609060101010101" pitchFamily="49" charset="-122"/>
            </a:endParaRPr>
          </a:p>
          <a:p>
            <a:pPr algn="just">
              <a:lnSpc>
                <a:spcPct val="150000"/>
              </a:lnSpc>
              <a:buClrTx/>
              <a:buFontTx/>
            </a:pPr>
            <a:r>
              <a:rPr lang="en-US" altLang="zh-CN" sz="2000" b="1" dirty="0">
                <a:solidFill>
                  <a:srgbClr val="0000FF"/>
                </a:solidFill>
                <a:latin typeface="楷体" panose="02010609060101010101" pitchFamily="49" charset="-122"/>
                <a:ea typeface="楷体" panose="02010609060101010101" pitchFamily="49" charset="-122"/>
              </a:rPr>
              <a:t>   </a:t>
            </a:r>
            <a:r>
              <a:rPr lang="zh-CN" altLang="zh-CN" sz="2000" b="1" dirty="0">
                <a:solidFill>
                  <a:srgbClr val="0000FF"/>
                </a:solidFill>
                <a:latin typeface="楷体" panose="02010609060101010101" pitchFamily="49" charset="-122"/>
                <a:ea typeface="楷体" panose="02010609060101010101" pitchFamily="49" charset="-122"/>
              </a:rPr>
              <a:t>课程评价</a:t>
            </a:r>
            <a:endParaRPr lang="en-US" altLang="zh-CN" sz="2000" b="1" dirty="0">
              <a:solidFill>
                <a:srgbClr val="0000FF"/>
              </a:solidFill>
              <a:latin typeface="楷体" panose="02010609060101010101" pitchFamily="49" charset="-122"/>
              <a:ea typeface="楷体" panose="02010609060101010101" pitchFamily="49" charset="-122"/>
            </a:endParaRPr>
          </a:p>
          <a:p>
            <a:pPr algn="just">
              <a:lnSpc>
                <a:spcPct val="150000"/>
              </a:lnSpc>
              <a:buClrTx/>
              <a:buFontTx/>
            </a:pPr>
            <a:r>
              <a:rPr lang="en-US" altLang="zh-CN" sz="2000" b="1" dirty="0">
                <a:solidFill>
                  <a:srgbClr val="0000FF"/>
                </a:solidFill>
                <a:latin typeface="楷体" panose="02010609060101010101" pitchFamily="49" charset="-122"/>
                <a:ea typeface="楷体" panose="02010609060101010101" pitchFamily="49" charset="-122"/>
              </a:rPr>
              <a:t>   </a:t>
            </a:r>
            <a:r>
              <a:rPr lang="zh-CN" altLang="zh-CN" sz="2000" b="1" dirty="0">
                <a:solidFill>
                  <a:srgbClr val="0000FF"/>
                </a:solidFill>
                <a:latin typeface="楷体" panose="02010609060101010101" pitchFamily="49" charset="-122"/>
                <a:ea typeface="楷体" panose="02010609060101010101" pitchFamily="49" charset="-122"/>
              </a:rPr>
              <a:t>课程管理</a:t>
            </a:r>
            <a:endParaRPr lang="en-US" altLang="zh-CN" sz="2000" b="1" dirty="0">
              <a:solidFill>
                <a:srgbClr val="0000FF"/>
              </a:solidFill>
              <a:latin typeface="楷体" panose="02010609060101010101" pitchFamily="49" charset="-122"/>
              <a:ea typeface="楷体" panose="02010609060101010101" pitchFamily="49" charset="-122"/>
            </a:endParaRPr>
          </a:p>
          <a:p>
            <a:pPr algn="just">
              <a:lnSpc>
                <a:spcPct val="150000"/>
              </a:lnSpc>
              <a:buClrTx/>
              <a:buFontTx/>
            </a:pPr>
            <a:r>
              <a:rPr lang="en-US" altLang="zh-CN" sz="2000" dirty="0">
                <a:solidFill>
                  <a:srgbClr val="0000FF"/>
                </a:solidFill>
                <a:latin typeface="Arial" panose="020B0604020202020204" pitchFamily="34" charset="0"/>
                <a:ea typeface="宋体" panose="02010600030101010101" pitchFamily="2" charset="-122"/>
              </a:rPr>
              <a:t>     ……</a:t>
            </a:r>
            <a:endParaRPr lang="zh-CN" altLang="en-US" sz="2000" dirty="0">
              <a:latin typeface="Arial" panose="020B0604020202020204" pitchFamily="34" charset="0"/>
              <a:ea typeface="宋体" panose="02010600030101010101" pitchFamily="2" charset="-122"/>
            </a:endParaRPr>
          </a:p>
        </p:txBody>
      </p:sp>
      <p:sp>
        <p:nvSpPr>
          <p:cNvPr id="5123" name="矩形 3"/>
          <p:cNvSpPr/>
          <p:nvPr/>
        </p:nvSpPr>
        <p:spPr>
          <a:xfrm>
            <a:off x="5786438" y="2357438"/>
            <a:ext cx="1857375" cy="3324225"/>
          </a:xfrm>
          <a:prstGeom prst="rect">
            <a:avLst/>
          </a:prstGeom>
          <a:blipFill rotWithShape="1">
            <a:blip r:embed="rId2"/>
          </a:blipFill>
          <a:ln w="9525" cap="flat" cmpd="sng">
            <a:solidFill>
              <a:srgbClr val="FF3300"/>
            </a:solidFill>
            <a:prstDash val="solid"/>
            <a:miter/>
            <a:headEnd type="none" w="med" len="med"/>
            <a:tailEnd type="none" w="med" len="med"/>
          </a:ln>
        </p:spPr>
        <p:txBody>
          <a:bodyPr anchor="t" anchorCtr="0">
            <a:spAutoFit/>
          </a:bodyPr>
          <a:p>
            <a:pPr>
              <a:lnSpc>
                <a:spcPct val="150000"/>
              </a:lnSpc>
              <a:buClrTx/>
              <a:buFontTx/>
            </a:pPr>
            <a:r>
              <a:rPr lang="zh-CN" altLang="zh-CN" sz="2800" b="1" dirty="0">
                <a:solidFill>
                  <a:srgbClr val="0000FF"/>
                </a:solidFill>
                <a:latin typeface="楷体" panose="02010609060101010101" pitchFamily="49" charset="-122"/>
                <a:ea typeface="楷体" panose="02010609060101010101" pitchFamily="49" charset="-122"/>
              </a:rPr>
              <a:t>教学观念</a:t>
            </a:r>
            <a:endParaRPr lang="en-US" altLang="zh-CN" sz="2800" b="1" dirty="0">
              <a:solidFill>
                <a:srgbClr val="0000FF"/>
              </a:solidFill>
              <a:latin typeface="楷体" panose="02010609060101010101" pitchFamily="49" charset="-122"/>
              <a:ea typeface="楷体" panose="02010609060101010101" pitchFamily="49" charset="-122"/>
            </a:endParaRPr>
          </a:p>
          <a:p>
            <a:pPr>
              <a:lnSpc>
                <a:spcPct val="150000"/>
              </a:lnSpc>
              <a:buClrTx/>
              <a:buFontTx/>
            </a:pPr>
            <a:r>
              <a:rPr lang="zh-CN" altLang="zh-CN" sz="2800" b="1" dirty="0">
                <a:solidFill>
                  <a:srgbClr val="0000FF"/>
                </a:solidFill>
                <a:latin typeface="楷体" panose="02010609060101010101" pitchFamily="49" charset="-122"/>
                <a:ea typeface="楷体" panose="02010609060101010101" pitchFamily="49" charset="-122"/>
              </a:rPr>
              <a:t>教学方式</a:t>
            </a:r>
            <a:endParaRPr lang="en-US" altLang="zh-CN" sz="2800" b="1" dirty="0">
              <a:solidFill>
                <a:srgbClr val="0000FF"/>
              </a:solidFill>
              <a:latin typeface="楷体" panose="02010609060101010101" pitchFamily="49" charset="-122"/>
              <a:ea typeface="楷体" panose="02010609060101010101" pitchFamily="49" charset="-122"/>
            </a:endParaRPr>
          </a:p>
          <a:p>
            <a:pPr>
              <a:lnSpc>
                <a:spcPct val="150000"/>
              </a:lnSpc>
              <a:buClrTx/>
              <a:buFontTx/>
            </a:pPr>
            <a:r>
              <a:rPr lang="zh-CN" altLang="zh-CN" sz="2800" b="1" dirty="0">
                <a:solidFill>
                  <a:srgbClr val="0000FF"/>
                </a:solidFill>
                <a:latin typeface="楷体" panose="02010609060101010101" pitchFamily="49" charset="-122"/>
                <a:ea typeface="楷体" panose="02010609060101010101" pitchFamily="49" charset="-122"/>
              </a:rPr>
              <a:t>评价方式</a:t>
            </a:r>
            <a:endParaRPr lang="en-US" altLang="zh-CN" sz="2800" b="1" dirty="0">
              <a:solidFill>
                <a:srgbClr val="0000FF"/>
              </a:solidFill>
              <a:latin typeface="楷体" panose="02010609060101010101" pitchFamily="49" charset="-122"/>
              <a:ea typeface="楷体" panose="02010609060101010101" pitchFamily="49" charset="-122"/>
            </a:endParaRPr>
          </a:p>
          <a:p>
            <a:pPr>
              <a:lnSpc>
                <a:spcPct val="150000"/>
              </a:lnSpc>
              <a:buClrTx/>
              <a:buFontTx/>
            </a:pPr>
            <a:r>
              <a:rPr lang="zh-CN" altLang="zh-CN" sz="2800" b="1" dirty="0">
                <a:solidFill>
                  <a:srgbClr val="0000FF"/>
                </a:solidFill>
                <a:latin typeface="楷体" panose="02010609060101010101" pitchFamily="49" charset="-122"/>
                <a:ea typeface="楷体" panose="02010609060101010101" pitchFamily="49" charset="-122"/>
              </a:rPr>
              <a:t>思维习惯</a:t>
            </a:r>
            <a:endParaRPr lang="en-US" altLang="zh-CN" sz="2800" b="1" dirty="0">
              <a:solidFill>
                <a:srgbClr val="0000FF"/>
              </a:solidFill>
              <a:latin typeface="楷体" panose="02010609060101010101" pitchFamily="49" charset="-122"/>
              <a:ea typeface="楷体" panose="02010609060101010101" pitchFamily="49" charset="-122"/>
            </a:endParaRPr>
          </a:p>
          <a:p>
            <a:pPr>
              <a:lnSpc>
                <a:spcPct val="150000"/>
              </a:lnSpc>
              <a:buClrTx/>
              <a:buFontTx/>
            </a:pPr>
            <a:r>
              <a:rPr lang="en-US" altLang="zh-CN" sz="2800" dirty="0">
                <a:solidFill>
                  <a:srgbClr val="0000FF"/>
                </a:solidFill>
                <a:latin typeface="Arial" panose="020B0604020202020204" pitchFamily="34" charset="0"/>
                <a:ea typeface="宋体" panose="02010600030101010101" pitchFamily="2" charset="-122"/>
              </a:rPr>
              <a:t>……</a:t>
            </a:r>
            <a:endParaRPr lang="zh-CN" altLang="en-US" sz="2800" dirty="0">
              <a:solidFill>
                <a:srgbClr val="0000FF"/>
              </a:solidFill>
              <a:latin typeface="Arial" panose="020B0604020202020204" pitchFamily="34" charset="0"/>
              <a:ea typeface="宋体" panose="02010600030101010101" pitchFamily="2" charset="-122"/>
            </a:endParaRPr>
          </a:p>
        </p:txBody>
      </p:sp>
      <p:sp>
        <p:nvSpPr>
          <p:cNvPr id="5124" name="矩形 4"/>
          <p:cNvSpPr/>
          <p:nvPr/>
        </p:nvSpPr>
        <p:spPr>
          <a:xfrm>
            <a:off x="3571875" y="2714625"/>
            <a:ext cx="1500188" cy="708025"/>
          </a:xfrm>
          <a:prstGeom prst="rect">
            <a:avLst/>
          </a:prstGeom>
          <a:noFill/>
          <a:ln w="9525">
            <a:noFill/>
          </a:ln>
        </p:spPr>
        <p:txBody>
          <a:bodyPr anchor="t" anchorCtr="0">
            <a:spAutoFit/>
          </a:bodyPr>
          <a:p>
            <a:pPr algn="just">
              <a:buClrTx/>
              <a:buFontTx/>
            </a:pPr>
            <a:r>
              <a:rPr lang="zh-CN" altLang="zh-CN" sz="2000" b="1" dirty="0">
                <a:solidFill>
                  <a:srgbClr val="0000FF"/>
                </a:solidFill>
                <a:latin typeface="楷体" panose="02010609060101010101" pitchFamily="49" charset="-122"/>
                <a:ea typeface="楷体" panose="02010609060101010101" pitchFamily="49" charset="-122"/>
              </a:rPr>
              <a:t>对教师</a:t>
            </a:r>
            <a:r>
              <a:rPr lang="zh-CN" altLang="en-US" sz="2000" b="1" dirty="0">
                <a:solidFill>
                  <a:srgbClr val="0000FF"/>
                </a:solidFill>
                <a:latin typeface="楷体" panose="02010609060101010101" pitchFamily="49" charset="-122"/>
                <a:ea typeface="楷体" panose="02010609060101010101" pitchFamily="49" charset="-122"/>
              </a:rPr>
              <a:t>提出</a:t>
            </a:r>
            <a:endParaRPr lang="en-US" altLang="zh-CN" sz="2000" b="1" dirty="0">
              <a:solidFill>
                <a:srgbClr val="0000FF"/>
              </a:solidFill>
              <a:latin typeface="楷体" panose="02010609060101010101" pitchFamily="49" charset="-122"/>
              <a:ea typeface="楷体" panose="02010609060101010101" pitchFamily="49" charset="-122"/>
            </a:endParaRPr>
          </a:p>
          <a:p>
            <a:pPr algn="just">
              <a:buClrTx/>
              <a:buFontTx/>
            </a:pPr>
            <a:r>
              <a:rPr lang="zh-CN" altLang="en-US" sz="2000" b="1" dirty="0">
                <a:solidFill>
                  <a:srgbClr val="0000FF"/>
                </a:solidFill>
                <a:latin typeface="楷体" panose="02010609060101010101" pitchFamily="49" charset="-122"/>
                <a:ea typeface="楷体" panose="02010609060101010101" pitchFamily="49" charset="-122"/>
              </a:rPr>
              <a:t>了新的要求</a:t>
            </a:r>
            <a:endParaRPr lang="en-US" altLang="zh-CN" sz="2000" b="1" dirty="0">
              <a:solidFill>
                <a:srgbClr val="0000FF"/>
              </a:solidFill>
              <a:latin typeface="楷体" panose="02010609060101010101" pitchFamily="49" charset="-122"/>
              <a:ea typeface="楷体" panose="02010609060101010101" pitchFamily="49" charset="-122"/>
            </a:endParaRPr>
          </a:p>
        </p:txBody>
      </p:sp>
      <p:sp>
        <p:nvSpPr>
          <p:cNvPr id="8" name="右箭头 7"/>
          <p:cNvSpPr/>
          <p:nvPr/>
        </p:nvSpPr>
        <p:spPr>
          <a:xfrm>
            <a:off x="3286125" y="3857625"/>
            <a:ext cx="1643063" cy="428625"/>
          </a:xfrm>
          <a:prstGeom prst="rightArrow">
            <a:avLst/>
          </a:prstGeom>
        </p:spPr>
        <p:txBody>
          <a:bodyPr anchor="ctr">
            <a:spAutoFit/>
          </a:bodyPr>
          <a:lstStyle/>
          <a:p>
            <a:pPr marL="342900" marR="0" lvl="0" indent="-342900" algn="just" defTabSz="914400" rtl="0" eaLnBrk="1" fontAlgn="base" latinLnBrk="0" hangingPunct="1">
              <a:lnSpc>
                <a:spcPct val="100000"/>
              </a:lnSpc>
              <a:spcBef>
                <a:spcPct val="20000"/>
              </a:spcBef>
              <a:spcAft>
                <a:spcPct val="0"/>
              </a:spcAft>
              <a:buClr>
                <a:schemeClr val="hlink"/>
              </a:buClr>
              <a:buSzPct val="75000"/>
              <a:buFontTx/>
              <a:buNone/>
              <a:defRPr/>
            </a:pPr>
            <a:endParaRPr kumimoji="0" lang="zh-CN" altLang="en-US" sz="1800" b="0" i="0" u="none" strike="noStrike" kern="0" cap="none" spc="0" normalizeH="0" baseline="0" noProof="0" dirty="0">
              <a:ln>
                <a:noFill/>
              </a:ln>
              <a:solidFill>
                <a:schemeClr val="accent2"/>
              </a:solidFill>
              <a:effectLst/>
              <a:uLnTx/>
              <a:uFillTx/>
              <a:latin typeface="楷体" panose="02010609060101010101" pitchFamily="49" charset="-122"/>
              <a:ea typeface="楷体" panose="02010609060101010101" pitchFamily="49" charset="-122"/>
              <a:cs typeface="+mn-cs"/>
            </a:endParaRPr>
          </a:p>
        </p:txBody>
      </p:sp>
      <p:sp>
        <p:nvSpPr>
          <p:cNvPr id="9" name="右箭头 8"/>
          <p:cNvSpPr/>
          <p:nvPr/>
        </p:nvSpPr>
        <p:spPr>
          <a:xfrm>
            <a:off x="3429000" y="3500438"/>
            <a:ext cx="2143125" cy="733425"/>
          </a:xfrm>
          <a:prstGeom prst="rightArrow">
            <a:avLst/>
          </a:prstGeom>
          <a:solidFill>
            <a:schemeClr val="accent1"/>
          </a:solidFill>
          <a:ln>
            <a:solidFill>
              <a:srgbClr val="002060"/>
            </a:solidFill>
          </a:ln>
        </p:spPr>
        <p:txBody>
          <a:bodyPr anchor="ctr">
            <a:spAutoFit/>
          </a:bodyPr>
          <a:lstStyle/>
          <a:p>
            <a:pPr marL="342900" marR="0" lvl="0" indent="-342900" algn="just" defTabSz="914400" rtl="0" eaLnBrk="1" fontAlgn="base" latinLnBrk="0" hangingPunct="1">
              <a:lnSpc>
                <a:spcPct val="100000"/>
              </a:lnSpc>
              <a:spcBef>
                <a:spcPct val="20000"/>
              </a:spcBef>
              <a:spcAft>
                <a:spcPct val="0"/>
              </a:spcAft>
              <a:buClr>
                <a:schemeClr val="hlink"/>
              </a:buClr>
              <a:buSzPct val="75000"/>
              <a:buFontTx/>
              <a:buNone/>
              <a:defRPr/>
            </a:pPr>
            <a:endParaRPr kumimoji="0" lang="zh-CN" altLang="en-US" sz="1800" b="0" i="0" u="none" strike="noStrike" kern="0" cap="none" spc="0" normalizeH="0" baseline="0" noProof="0" dirty="0">
              <a:ln>
                <a:noFill/>
              </a:ln>
              <a:solidFill>
                <a:schemeClr val="accent2"/>
              </a:solidFill>
              <a:effectLst/>
              <a:uLnTx/>
              <a:uFillTx/>
              <a:latin typeface="楷体" panose="02010609060101010101" pitchFamily="49" charset="-122"/>
              <a:ea typeface="楷体" panose="02010609060101010101" pitchFamily="49" charset="-122"/>
              <a:cs typeface="+mn-cs"/>
            </a:endParaRPr>
          </a:p>
        </p:txBody>
      </p:sp>
      <p:grpSp>
        <p:nvGrpSpPr>
          <p:cNvPr id="5127" name="组合 9"/>
          <p:cNvGrpSpPr/>
          <p:nvPr/>
        </p:nvGrpSpPr>
        <p:grpSpPr>
          <a:xfrm>
            <a:off x="468313" y="476250"/>
            <a:ext cx="5903912" cy="865188"/>
            <a:chOff x="502361" y="645567"/>
            <a:chExt cx="6840538" cy="911225"/>
          </a:xfrm>
        </p:grpSpPr>
        <p:grpSp>
          <p:nvGrpSpPr>
            <p:cNvPr id="5128" name="Group 11"/>
            <p:cNvGrpSpPr/>
            <p:nvPr/>
          </p:nvGrpSpPr>
          <p:grpSpPr>
            <a:xfrm>
              <a:off x="502361" y="645567"/>
              <a:ext cx="6840538" cy="911225"/>
              <a:chOff x="1322" y="1648"/>
              <a:chExt cx="4309" cy="591"/>
            </a:xfrm>
          </p:grpSpPr>
          <p:grpSp>
            <p:nvGrpSpPr>
              <p:cNvPr id="5129" name="Group 12"/>
              <p:cNvGrpSpPr/>
              <p:nvPr/>
            </p:nvGrpSpPr>
            <p:grpSpPr>
              <a:xfrm flipH="1">
                <a:off x="1322" y="1648"/>
                <a:ext cx="4151" cy="591"/>
                <a:chOff x="-1583" y="1679"/>
                <a:chExt cx="5698" cy="806"/>
              </a:xfrm>
            </p:grpSpPr>
            <p:sp>
              <p:nvSpPr>
                <p:cNvPr id="15" name="Rectangle 13"/>
                <p:cNvSpPr>
                  <a:spLocks noChangeArrowheads="1"/>
                </p:cNvSpPr>
                <p:nvPr/>
              </p:nvSpPr>
              <p:spPr bwMode="gray">
                <a:xfrm>
                  <a:off x="-1585" y="1794"/>
                  <a:ext cx="5062" cy="575"/>
                </a:xfrm>
                <a:prstGeom prst="rect">
                  <a:avLst/>
                </a:prstGeom>
                <a:gradFill rotWithShape="1">
                  <a:gsLst>
                    <a:gs pos="0">
                      <a:srgbClr val="418AEB">
                        <a:gamma/>
                        <a:tint val="0"/>
                        <a:invGamma/>
                      </a:srgbClr>
                    </a:gs>
                    <a:gs pos="100000">
                      <a:srgbClr val="418AEB"/>
                    </a:gs>
                  </a:gsLst>
                  <a:lin ang="0" scaled="1"/>
                </a:gradFill>
                <a:ln w="9525" algn="ctr">
                  <a:no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sp>
              <p:nvSpPr>
                <p:cNvPr id="16" name="Oval 16"/>
                <p:cNvSpPr>
                  <a:spLocks noChangeArrowheads="1"/>
                </p:cNvSpPr>
                <p:nvPr/>
              </p:nvSpPr>
              <p:spPr bwMode="gray">
                <a:xfrm>
                  <a:off x="3302" y="1679"/>
                  <a:ext cx="813" cy="806"/>
                </a:xfrm>
                <a:prstGeom prst="ellipse">
                  <a:avLst/>
                </a:prstGeom>
                <a:gradFill rotWithShape="1">
                  <a:gsLst>
                    <a:gs pos="0">
                      <a:srgbClr val="4996E3"/>
                    </a:gs>
                    <a:gs pos="100000">
                      <a:srgbClr val="4996E3">
                        <a:gamma/>
                        <a:shade val="30196"/>
                        <a:invGamma/>
                      </a:srgbClr>
                    </a:gs>
                  </a:gsLst>
                  <a:lin ang="5400000" scaled="1"/>
                </a:gradFill>
                <a:ln w="9525">
                  <a:noFill/>
                  <a:rou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grpSp>
          <p:sp>
            <p:nvSpPr>
              <p:cNvPr id="14" name="Text Box 19"/>
              <p:cNvSpPr txBox="1">
                <a:spLocks noChangeArrowheads="1"/>
              </p:cNvSpPr>
              <p:nvPr/>
            </p:nvSpPr>
            <p:spPr bwMode="gray">
              <a:xfrm>
                <a:off x="1957" y="1776"/>
                <a:ext cx="3674" cy="358"/>
              </a:xfrm>
              <a:prstGeom prst="rect">
                <a:avLst/>
              </a:prstGeom>
              <a:noFill/>
              <a:ln w="9525" algn="ctr">
                <a:noFill/>
                <a:miter lim="800000"/>
              </a:ln>
              <a:effectLst/>
            </p:spPr>
            <p:txBody>
              <a:bodyPr>
                <a:spAutoFit/>
              </a:bodyPr>
              <a:lstStyle/>
              <a:p>
                <a:pPr marR="0" defTabSz="914400" eaLnBrk="0" hangingPunct="0">
                  <a:buClrTx/>
                  <a:buSzTx/>
                  <a:buFontTx/>
                  <a:buNone/>
                  <a:defRPr/>
                </a:pPr>
                <a:r>
                  <a:rPr kumimoji="0" lang="zh-CN" altLang="en-US" sz="2800" kern="1200" cap="none" spc="0" normalizeH="0" baseline="0" noProof="0" dirty="0">
                    <a:solidFill>
                      <a:srgbClr val="FF0000"/>
                    </a:solidFill>
                    <a:effectLst>
                      <a:outerShdw blurRad="38100" dist="38100" dir="2700000" algn="tl">
                        <a:srgbClr val="C0C0C0"/>
                      </a:outerShdw>
                    </a:effectLst>
                    <a:latin typeface="华文行楷" pitchFamily="2" charset="-122"/>
                    <a:ea typeface="宋体" panose="02010600030101010101" pitchFamily="2" charset="-122"/>
                    <a:cs typeface="+mn-cs"/>
                  </a:rPr>
                  <a:t>核心素养与物理课程改革</a:t>
                </a:r>
                <a:endParaRPr kumimoji="0" lang="zh-CN" altLang="en-US" sz="2800" kern="1200" cap="none" spc="0" normalizeH="0" baseline="0" noProof="0" dirty="0">
                  <a:solidFill>
                    <a:srgbClr val="FF0000"/>
                  </a:solidFill>
                  <a:effectLst>
                    <a:outerShdw blurRad="38100" dist="38100" dir="2700000" algn="tl">
                      <a:srgbClr val="C0C0C0"/>
                    </a:outerShdw>
                  </a:effectLst>
                  <a:latin typeface="华文行楷" pitchFamily="2" charset="-122"/>
                  <a:ea typeface="宋体" panose="02010600030101010101" pitchFamily="2" charset="-122"/>
                  <a:cs typeface="+mn-cs"/>
                </a:endParaRPr>
              </a:p>
            </p:txBody>
          </p:sp>
        </p:grpSp>
        <p:sp>
          <p:nvSpPr>
            <p:cNvPr id="12" name="Text Box 18"/>
            <p:cNvSpPr txBox="1">
              <a:spLocks noChangeArrowheads="1"/>
            </p:cNvSpPr>
            <p:nvPr/>
          </p:nvSpPr>
          <p:spPr bwMode="gray">
            <a:xfrm flipH="1">
              <a:off x="653188" y="764278"/>
              <a:ext cx="608824" cy="524999"/>
            </a:xfrm>
            <a:prstGeom prst="rect">
              <a:avLst/>
            </a:prstGeom>
            <a:noFill/>
            <a:ln w="9525" algn="ctr">
              <a:noFill/>
              <a:miter lim="800000"/>
            </a:ln>
            <a:effectLst/>
          </p:spPr>
          <p:txBody>
            <a:bodyPr>
              <a:spAutoFit/>
            </a:bodyPr>
            <a:lstStyle/>
            <a:p>
              <a:pPr marR="0" algn="ctr" defTabSz="914400" eaLnBrk="0" hangingPunct="0">
                <a:buClrTx/>
                <a:buSzTx/>
                <a:buFontTx/>
                <a:buNone/>
                <a:defRPr/>
              </a:pPr>
              <a:r>
                <a:rPr kumimoji="0" lang="zh-CN" altLang="en-US" sz="2800" kern="1200" cap="none" spc="0" normalizeH="0" baseline="0" noProof="0" dirty="0">
                  <a:solidFill>
                    <a:schemeClr val="bg1"/>
                  </a:solidFill>
                  <a:effectLst>
                    <a:outerShdw blurRad="38100" dist="38100" dir="2700000" algn="tl">
                      <a:srgbClr val="C0C0C0"/>
                    </a:outerShdw>
                  </a:effectLst>
                  <a:latin typeface="Verdana" panose="020B0604030504040204" pitchFamily="34" charset="0"/>
                  <a:ea typeface="宋体" panose="02010600030101010101" pitchFamily="2" charset="-122"/>
                  <a:cs typeface="+mn-cs"/>
                </a:rPr>
                <a:t>一</a:t>
              </a:r>
              <a:endParaRPr kumimoji="0" lang="en-US" altLang="zh-CN" sz="2800" kern="1200" cap="none" spc="0" normalizeH="0" baseline="0" noProof="0" dirty="0">
                <a:solidFill>
                  <a:schemeClr val="bg1"/>
                </a:solidFill>
                <a:effectLst>
                  <a:outerShdw blurRad="38100" dist="38100" dir="2700000" algn="tl">
                    <a:srgbClr val="C0C0C0"/>
                  </a:outerShdw>
                </a:effectLst>
                <a:latin typeface="Verdana" panose="020B0604030504040204" pitchFamily="34" charset="0"/>
                <a:ea typeface="宋体" panose="02010600030101010101" pitchFamily="2" charset="-122"/>
                <a:cs typeface="+mn-cs"/>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1" name="Rectangle 2"/>
          <p:cNvSpPr>
            <a:spLocks noGrp="1" noRot="1"/>
          </p:cNvSpPr>
          <p:nvPr>
            <p:ph type="subTitle" idx="4294967295"/>
          </p:nvPr>
        </p:nvSpPr>
        <p:spPr>
          <a:xfrm>
            <a:off x="428625" y="476250"/>
            <a:ext cx="8424863" cy="5832475"/>
          </a:xfrm>
          <a:blipFill rotWithShape="1">
            <a:blip r:embed="rId1"/>
          </a:blipFill>
          <a:ln/>
        </p:spPr>
        <p:txBody>
          <a:bodyPr vert="horz" wrap="square" lIns="91440" tIns="45720" rIns="91440" bIns="45720" anchor="t" anchorCtr="0"/>
          <a:lstStyle>
            <a:lvl1pPr marL="0" lvl="0" indent="0" algn="ctr">
              <a:buClr>
                <a:schemeClr val="hlink"/>
              </a:buClr>
              <a:buSzPct val="75000"/>
              <a:buFont typeface="Wingdings" panose="05000000000000000000" pitchFamily="2" charset="2"/>
              <a:defRPr/>
            </a:lvl1pPr>
            <a:lvl2pPr marL="457200" lvl="1" indent="0" algn="ctr">
              <a:buClr>
                <a:schemeClr val="accent2"/>
              </a:buClr>
              <a:buSzPct val="85000"/>
              <a:buFont typeface="Wingdings" panose="05000000000000000000" pitchFamily="2" charset="2"/>
              <a:defRPr/>
            </a:lvl2pPr>
            <a:lvl3pPr marL="914400" lvl="2" indent="0" algn="ctr">
              <a:buClr>
                <a:schemeClr val="hlink"/>
              </a:buClr>
              <a:buSzPct val="85000"/>
              <a:buFont typeface="Wingdings" panose="05000000000000000000" pitchFamily="2" charset="2"/>
              <a:defRPr/>
            </a:lvl3pPr>
            <a:lvl4pPr marL="1371600" lvl="3" indent="0" algn="ctr">
              <a:buClr>
                <a:schemeClr val="accent2"/>
              </a:buClr>
              <a:buSzPct val="90000"/>
              <a:buFont typeface="Wingdings" panose="05000000000000000000" pitchFamily="2" charset="2"/>
              <a:defRPr/>
            </a:lvl4pPr>
            <a:lvl5pPr marL="1828800" lvl="4" indent="0" algn="ctr">
              <a:buClr>
                <a:schemeClr val="hlink"/>
              </a:buClr>
              <a:buSzPct val="85000"/>
              <a:buFont typeface="Wingdings" panose="05000000000000000000" pitchFamily="2" charset="2"/>
              <a:defRPr/>
            </a:lvl5pPr>
          </a:lstStyle>
          <a:p>
            <a:pPr marL="342900" lvl="0" indent="-342900" algn="ctr" eaLnBrk="1" hangingPunct="1">
              <a:lnSpc>
                <a:spcPts val="3800"/>
              </a:lnSpc>
              <a:spcBef>
                <a:spcPct val="0"/>
              </a:spcBef>
              <a:buNone/>
            </a:pPr>
            <a:r>
              <a:rPr lang="zh-CN" altLang="en-US" sz="2800" dirty="0">
                <a:solidFill>
                  <a:srgbClr val="FF0000"/>
                </a:solidFill>
                <a:latin typeface="Times New Roman" panose="02020603050405020304" pitchFamily="18" charset="0"/>
                <a:ea typeface="楷体" panose="02010609060101010101" pitchFamily="49" charset="-122"/>
              </a:rPr>
              <a:t>物理实验教学的主要任务</a:t>
            </a:r>
            <a:endParaRPr lang="zh-CN" altLang="en-US" sz="2800" dirty="0">
              <a:solidFill>
                <a:srgbClr val="FF0000"/>
              </a:solidFill>
              <a:latin typeface="Times New Roman" panose="02020603050405020304" pitchFamily="18" charset="0"/>
              <a:ea typeface="楷体" panose="02010609060101010101" pitchFamily="49" charset="-122"/>
            </a:endParaRPr>
          </a:p>
          <a:p>
            <a:pPr marL="342900" lvl="0" indent="-342900" algn="just" eaLnBrk="1" hangingPunct="1">
              <a:lnSpc>
                <a:spcPts val="3800"/>
              </a:lnSpc>
              <a:spcBef>
                <a:spcPct val="0"/>
              </a:spcBef>
              <a:buNone/>
            </a:pPr>
            <a:r>
              <a:rPr lang="en-US" altLang="zh-CN" sz="2400" dirty="0">
                <a:solidFill>
                  <a:srgbClr val="0000FF"/>
                </a:solidFill>
                <a:latin typeface="Times New Roman" panose="02020603050405020304" pitchFamily="18" charset="0"/>
                <a:ea typeface="楷体" panose="02010609060101010101" pitchFamily="49" charset="-122"/>
              </a:rPr>
              <a:t>1.</a:t>
            </a:r>
            <a:r>
              <a:rPr lang="zh-CN" altLang="en-US" sz="2400" dirty="0">
                <a:solidFill>
                  <a:srgbClr val="0000FF"/>
                </a:solidFill>
                <a:latin typeface="Times New Roman" panose="02020603050405020304" pitchFamily="18" charset="0"/>
                <a:ea typeface="楷体" panose="02010609060101010101" pitchFamily="49" charset="-122"/>
              </a:rPr>
              <a:t>学会测量某些物理量，获取和巩固物理学的理论知识，促进物理观念的形成。</a:t>
            </a:r>
            <a:endParaRPr lang="zh-CN" altLang="en-US" sz="2400" dirty="0">
              <a:solidFill>
                <a:srgbClr val="0000FF"/>
              </a:solidFill>
              <a:latin typeface="Times New Roman" panose="02020603050405020304" pitchFamily="18" charset="0"/>
              <a:ea typeface="楷体" panose="02010609060101010101" pitchFamily="49" charset="-122"/>
            </a:endParaRPr>
          </a:p>
          <a:p>
            <a:pPr marL="342900" lvl="0" indent="-342900" algn="just" eaLnBrk="1" hangingPunct="1">
              <a:lnSpc>
                <a:spcPts val="3800"/>
              </a:lnSpc>
              <a:spcBef>
                <a:spcPct val="0"/>
              </a:spcBef>
              <a:buNone/>
            </a:pPr>
            <a:r>
              <a:rPr lang="en-US" altLang="zh-CN" sz="2400" dirty="0">
                <a:solidFill>
                  <a:srgbClr val="0000FF"/>
                </a:solidFill>
                <a:latin typeface="Times New Roman" panose="02020603050405020304" pitchFamily="18" charset="0"/>
                <a:ea typeface="楷体" panose="02010609060101010101" pitchFamily="49" charset="-122"/>
              </a:rPr>
              <a:t>2.</a:t>
            </a:r>
            <a:r>
              <a:rPr lang="zh-CN" altLang="en-US" sz="2400" dirty="0">
                <a:solidFill>
                  <a:srgbClr val="0000FF"/>
                </a:solidFill>
                <a:latin typeface="Times New Roman" panose="02020603050405020304" pitchFamily="18" charset="0"/>
                <a:ea typeface="楷体" panose="02010609060101010101" pitchFamily="49" charset="-122"/>
              </a:rPr>
              <a:t>学会使用基本物理仪器。</a:t>
            </a:r>
            <a:endParaRPr lang="zh-CN" altLang="en-US" sz="2400" dirty="0">
              <a:solidFill>
                <a:srgbClr val="0000FF"/>
              </a:solidFill>
              <a:latin typeface="Times New Roman" panose="02020603050405020304" pitchFamily="18" charset="0"/>
              <a:ea typeface="楷体" panose="02010609060101010101" pitchFamily="49" charset="-122"/>
            </a:endParaRPr>
          </a:p>
          <a:p>
            <a:pPr marL="342900" lvl="0" indent="-342900" algn="just" eaLnBrk="1" hangingPunct="1">
              <a:lnSpc>
                <a:spcPts val="3800"/>
              </a:lnSpc>
              <a:spcBef>
                <a:spcPct val="0"/>
              </a:spcBef>
              <a:buNone/>
            </a:pPr>
            <a:r>
              <a:rPr lang="en-US" altLang="zh-CN" sz="2400" dirty="0">
                <a:solidFill>
                  <a:srgbClr val="0000FF"/>
                </a:solidFill>
                <a:latin typeface="Times New Roman" panose="02020603050405020304" pitchFamily="18" charset="0"/>
                <a:ea typeface="楷体" panose="02010609060101010101" pitchFamily="49" charset="-122"/>
              </a:rPr>
              <a:t>3.</a:t>
            </a:r>
            <a:r>
              <a:rPr lang="zh-CN" altLang="en-US" sz="2400" dirty="0">
                <a:solidFill>
                  <a:srgbClr val="0000FF"/>
                </a:solidFill>
                <a:latin typeface="Times New Roman" panose="02020603050405020304" pitchFamily="18" charset="0"/>
                <a:ea typeface="楷体" panose="02010609060101010101" pitchFamily="49" charset="-122"/>
              </a:rPr>
              <a:t>明确进行物理实验的一般规范。</a:t>
            </a:r>
            <a:endParaRPr lang="zh-CN" altLang="en-US" sz="2400" dirty="0">
              <a:solidFill>
                <a:srgbClr val="0000FF"/>
              </a:solidFill>
              <a:latin typeface="Times New Roman" panose="02020603050405020304" pitchFamily="18" charset="0"/>
              <a:ea typeface="楷体" panose="02010609060101010101" pitchFamily="49" charset="-122"/>
            </a:endParaRPr>
          </a:p>
          <a:p>
            <a:pPr marL="342900" lvl="0" indent="-342900" algn="just" eaLnBrk="1" hangingPunct="1">
              <a:lnSpc>
                <a:spcPts val="3800"/>
              </a:lnSpc>
              <a:spcBef>
                <a:spcPct val="0"/>
              </a:spcBef>
              <a:buNone/>
            </a:pPr>
            <a:r>
              <a:rPr lang="en-US" altLang="zh-CN" sz="2400" dirty="0">
                <a:solidFill>
                  <a:srgbClr val="0000FF"/>
                </a:solidFill>
                <a:latin typeface="Times New Roman" panose="02020603050405020304" pitchFamily="18" charset="0"/>
                <a:ea typeface="楷体" panose="02010609060101010101" pitchFamily="49" charset="-122"/>
              </a:rPr>
              <a:t>4.</a:t>
            </a:r>
            <a:r>
              <a:rPr lang="zh-CN" altLang="en-US" sz="2400" dirty="0">
                <a:solidFill>
                  <a:srgbClr val="0000FF"/>
                </a:solidFill>
                <a:latin typeface="Times New Roman" panose="02020603050405020304" pitchFamily="18" charset="0"/>
                <a:ea typeface="楷体" panose="02010609060101010101" pitchFamily="49" charset="-122"/>
              </a:rPr>
              <a:t>能按要求正确完成实验操作，分析和处理所得实验数据。</a:t>
            </a:r>
            <a:endParaRPr lang="zh-CN" altLang="en-US" sz="2400" dirty="0">
              <a:solidFill>
                <a:srgbClr val="0000FF"/>
              </a:solidFill>
              <a:latin typeface="Times New Roman" panose="02020603050405020304" pitchFamily="18" charset="0"/>
              <a:ea typeface="楷体" panose="02010609060101010101" pitchFamily="49" charset="-122"/>
            </a:endParaRPr>
          </a:p>
          <a:p>
            <a:pPr marL="342900" lvl="0" indent="-342900" algn="just" eaLnBrk="1" hangingPunct="1">
              <a:lnSpc>
                <a:spcPts val="3800"/>
              </a:lnSpc>
              <a:spcBef>
                <a:spcPct val="0"/>
              </a:spcBef>
              <a:buNone/>
            </a:pPr>
            <a:r>
              <a:rPr lang="en-US" altLang="zh-CN" sz="2400" dirty="0">
                <a:solidFill>
                  <a:srgbClr val="0000FF"/>
                </a:solidFill>
                <a:latin typeface="Times New Roman" panose="02020603050405020304" pitchFamily="18" charset="0"/>
                <a:ea typeface="楷体" panose="02010609060101010101" pitchFamily="49" charset="-122"/>
              </a:rPr>
              <a:t>5.</a:t>
            </a:r>
            <a:r>
              <a:rPr lang="zh-CN" altLang="en-US" sz="2400" dirty="0">
                <a:solidFill>
                  <a:srgbClr val="0000FF"/>
                </a:solidFill>
                <a:latin typeface="Times New Roman" panose="02020603050405020304" pitchFamily="18" charset="0"/>
                <a:ea typeface="楷体" panose="02010609060101010101" pitchFamily="49" charset="-122"/>
              </a:rPr>
              <a:t>学习操作物理实验仪器、观察物理现象的基本技能、技巧。</a:t>
            </a:r>
            <a:endParaRPr lang="zh-CN" altLang="en-US" sz="2400" dirty="0">
              <a:solidFill>
                <a:srgbClr val="0000FF"/>
              </a:solidFill>
              <a:latin typeface="Times New Roman" panose="02020603050405020304" pitchFamily="18" charset="0"/>
              <a:ea typeface="楷体" panose="02010609060101010101" pitchFamily="49" charset="-122"/>
            </a:endParaRPr>
          </a:p>
          <a:p>
            <a:pPr marL="342900" lvl="0" indent="-342900" algn="just" eaLnBrk="1" hangingPunct="1">
              <a:lnSpc>
                <a:spcPts val="3800"/>
              </a:lnSpc>
              <a:spcBef>
                <a:spcPct val="0"/>
              </a:spcBef>
              <a:buNone/>
            </a:pPr>
            <a:r>
              <a:rPr lang="en-US" altLang="zh-CN" sz="2400" dirty="0">
                <a:solidFill>
                  <a:srgbClr val="0000FF"/>
                </a:solidFill>
                <a:latin typeface="Times New Roman" panose="02020603050405020304" pitchFamily="18" charset="0"/>
                <a:ea typeface="楷体" panose="02010609060101010101" pitchFamily="49" charset="-122"/>
              </a:rPr>
              <a:t>6.</a:t>
            </a:r>
            <a:r>
              <a:rPr lang="zh-CN" altLang="en-US" sz="2400" dirty="0">
                <a:solidFill>
                  <a:srgbClr val="0000FF"/>
                </a:solidFill>
                <a:latin typeface="Times New Roman" panose="02020603050405020304" pitchFamily="18" charset="0"/>
                <a:ea typeface="楷体" panose="02010609060101010101" pitchFamily="49" charset="-122"/>
              </a:rPr>
              <a:t>学习和初步运用误差理论。</a:t>
            </a:r>
            <a:endParaRPr lang="zh-CN" altLang="en-US" sz="2400" dirty="0">
              <a:solidFill>
                <a:srgbClr val="0000FF"/>
              </a:solidFill>
              <a:latin typeface="Times New Roman" panose="02020603050405020304" pitchFamily="18" charset="0"/>
              <a:ea typeface="楷体" panose="02010609060101010101" pitchFamily="49" charset="-122"/>
            </a:endParaRPr>
          </a:p>
          <a:p>
            <a:pPr marL="342900" lvl="0" indent="-342900" algn="just" eaLnBrk="1" hangingPunct="1">
              <a:lnSpc>
                <a:spcPts val="3800"/>
              </a:lnSpc>
              <a:spcBef>
                <a:spcPct val="0"/>
              </a:spcBef>
              <a:buNone/>
            </a:pPr>
            <a:r>
              <a:rPr lang="en-US" altLang="zh-CN" sz="2400" dirty="0">
                <a:solidFill>
                  <a:srgbClr val="0000FF"/>
                </a:solidFill>
                <a:latin typeface="Times New Roman" panose="02020603050405020304" pitchFamily="18" charset="0"/>
                <a:ea typeface="楷体" panose="02010609060101010101" pitchFamily="49" charset="-122"/>
              </a:rPr>
              <a:t>7.</a:t>
            </a:r>
            <a:r>
              <a:rPr lang="zh-CN" altLang="en-US" sz="2400" dirty="0">
                <a:solidFill>
                  <a:srgbClr val="0000FF"/>
                </a:solidFill>
                <a:latin typeface="Times New Roman" panose="02020603050405020304" pitchFamily="18" charset="0"/>
                <a:ea typeface="楷体" panose="02010609060101010101" pitchFamily="49" charset="-122"/>
              </a:rPr>
              <a:t>明了观察和实验手段研究物理现象的基本程序。</a:t>
            </a:r>
            <a:endParaRPr lang="zh-CN" altLang="en-US" sz="2400" dirty="0">
              <a:solidFill>
                <a:srgbClr val="0000FF"/>
              </a:solidFill>
              <a:latin typeface="Times New Roman" panose="02020603050405020304" pitchFamily="18" charset="0"/>
              <a:ea typeface="楷体" panose="02010609060101010101" pitchFamily="49" charset="-122"/>
            </a:endParaRPr>
          </a:p>
          <a:p>
            <a:pPr marL="342900" lvl="0" indent="-342900" algn="just" eaLnBrk="1" hangingPunct="1">
              <a:lnSpc>
                <a:spcPts val="3800"/>
              </a:lnSpc>
              <a:spcBef>
                <a:spcPct val="0"/>
              </a:spcBef>
              <a:buNone/>
            </a:pPr>
            <a:r>
              <a:rPr lang="en-US" altLang="zh-CN" sz="2400" dirty="0">
                <a:solidFill>
                  <a:srgbClr val="0000FF"/>
                </a:solidFill>
                <a:latin typeface="Times New Roman" panose="02020603050405020304" pitchFamily="18" charset="0"/>
                <a:ea typeface="楷体" panose="02010609060101010101" pitchFamily="49" charset="-122"/>
              </a:rPr>
              <a:t>8.</a:t>
            </a:r>
            <a:r>
              <a:rPr lang="zh-CN" altLang="en-US" sz="2400" dirty="0">
                <a:solidFill>
                  <a:srgbClr val="0000FF"/>
                </a:solidFill>
                <a:latin typeface="Times New Roman" panose="02020603050405020304" pitchFamily="18" charset="0"/>
                <a:ea typeface="楷体" panose="02010609060101010101" pitchFamily="49" charset="-122"/>
              </a:rPr>
              <a:t>培养学生在物理实验中的观察、思维和操作能力。</a:t>
            </a:r>
            <a:endParaRPr lang="zh-CN" altLang="en-US" sz="2400" dirty="0">
              <a:solidFill>
                <a:srgbClr val="0000FF"/>
              </a:solidFill>
              <a:latin typeface="Times New Roman" panose="02020603050405020304" pitchFamily="18" charset="0"/>
              <a:ea typeface="楷体" panose="02010609060101010101" pitchFamily="49" charset="-122"/>
            </a:endParaRPr>
          </a:p>
          <a:p>
            <a:pPr marL="342900" lvl="0" indent="-342900" algn="just" eaLnBrk="1" hangingPunct="1">
              <a:lnSpc>
                <a:spcPts val="3800"/>
              </a:lnSpc>
              <a:spcBef>
                <a:spcPct val="0"/>
              </a:spcBef>
              <a:buNone/>
            </a:pPr>
            <a:r>
              <a:rPr lang="en-US" altLang="zh-CN" sz="2400" dirty="0">
                <a:solidFill>
                  <a:srgbClr val="0000FF"/>
                </a:solidFill>
                <a:latin typeface="Times New Roman" panose="02020603050405020304" pitchFamily="18" charset="0"/>
                <a:ea typeface="楷体" panose="02010609060101010101" pitchFamily="49" charset="-122"/>
              </a:rPr>
              <a:t>9.</a:t>
            </a:r>
            <a:r>
              <a:rPr lang="zh-CN" altLang="en-US" sz="2400" dirty="0">
                <a:solidFill>
                  <a:srgbClr val="0000FF"/>
                </a:solidFill>
                <a:latin typeface="Times New Roman" panose="02020603050405020304" pitchFamily="18" charset="0"/>
                <a:ea typeface="楷体" panose="02010609060101010101" pitchFamily="49" charset="-122"/>
              </a:rPr>
              <a:t>使学生端正实验态度，养成良好习惯，培养探索精神。</a:t>
            </a:r>
            <a:endParaRPr lang="zh-CN" altLang="en-US" sz="2400" dirty="0">
              <a:solidFill>
                <a:srgbClr val="0000FF"/>
              </a:solidFill>
              <a:latin typeface="Times New Roman" panose="02020603050405020304" pitchFamily="18" charset="0"/>
              <a:ea typeface="楷体" panose="02010609060101010101" pitchFamily="49" charset="-122"/>
            </a:endParaRPr>
          </a:p>
          <a:p>
            <a:pPr marL="342900" lvl="0" indent="-342900" algn="just" eaLnBrk="1" hangingPunct="1">
              <a:lnSpc>
                <a:spcPts val="3800"/>
              </a:lnSpc>
              <a:spcBef>
                <a:spcPct val="0"/>
              </a:spcBef>
              <a:buNone/>
            </a:pPr>
            <a:r>
              <a:rPr lang="en-US" altLang="zh-CN" sz="2400" dirty="0">
                <a:solidFill>
                  <a:srgbClr val="0000FF"/>
                </a:solidFill>
                <a:latin typeface="Times New Roman" panose="02020603050405020304" pitchFamily="18" charset="0"/>
                <a:ea typeface="楷体" panose="02010609060101010101" pitchFamily="49" charset="-122"/>
              </a:rPr>
              <a:t>10.</a:t>
            </a:r>
            <a:r>
              <a:rPr lang="zh-CN" altLang="en-US" sz="2400" dirty="0">
                <a:solidFill>
                  <a:srgbClr val="0000FF"/>
                </a:solidFill>
                <a:latin typeface="Times New Roman" panose="02020603050405020304" pitchFamily="18" charset="0"/>
                <a:ea typeface="楷体" panose="02010609060101010101" pitchFamily="49" charset="-122"/>
              </a:rPr>
              <a:t>使学生感受学习物理的乐趣，激发求知欲和动手操作兴趣。</a:t>
            </a:r>
            <a:endParaRPr lang="zh-CN" altLang="en-US" sz="2400" dirty="0">
              <a:solidFill>
                <a:srgbClr val="0000FF"/>
              </a:solidFill>
              <a:latin typeface="Times New Roman" panose="02020603050405020304" pitchFamily="18" charset="0"/>
              <a:ea typeface="楷体" panose="02010609060101010101" pitchFamily="49"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2"/>
          <p:cNvSpPr>
            <a:spLocks noChangeArrowheads="1"/>
          </p:cNvSpPr>
          <p:nvPr/>
        </p:nvSpPr>
        <p:spPr bwMode="auto">
          <a:xfrm>
            <a:off x="684213" y="2060574"/>
            <a:ext cx="7743825" cy="3312641"/>
          </a:xfrm>
          <a:prstGeom prst="rect">
            <a:avLst/>
          </a:prstGeom>
          <a:blipFill>
            <a:blip r:embed="rId1"/>
            <a:tile tx="0" ty="0" sx="100000" sy="100000" flip="none" algn="tl"/>
          </a:blipFill>
          <a:ln>
            <a:noFill/>
          </a:ln>
          <a:scene3d>
            <a:camera prst="orthographicFront"/>
            <a:lightRig rig="threePt" dir="t"/>
          </a:scene3d>
          <a:sp3d>
            <a:bevelT w="165100" prst="coolSlant"/>
          </a:sp3d>
        </p:spPr>
        <p:txBody>
          <a:bodyPr anchor="b"/>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just" defTabSz="914400" rtl="0" eaLnBrk="0" fontAlgn="base" latinLnBrk="0" hangingPunct="0">
              <a:lnSpc>
                <a:spcPct val="150000"/>
              </a:lnSpc>
              <a:spcBef>
                <a:spcPts val="1800"/>
              </a:spcBef>
              <a:spcAft>
                <a:spcPct val="0"/>
              </a:spcAft>
              <a:buClr>
                <a:srgbClr val="FF0000"/>
              </a:buClr>
              <a:buSzTx/>
              <a:buFont typeface="Wingdings" panose="05000000000000000000" pitchFamily="2" charset="2"/>
              <a:buChar char="Ø"/>
              <a:defRPr/>
            </a:pPr>
            <a:r>
              <a:rPr kumimoji="0" lang="zh-CN" altLang="en-US" sz="2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Arial" panose="020B0604020202020204" pitchFamily="34" charset="0"/>
              </a:rPr>
              <a:t>按实验操作主体：</a:t>
            </a:r>
            <a:r>
              <a:rPr kumimoji="0" lang="zh-CN" alt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Arial" panose="020B0604020202020204" pitchFamily="34" charset="0"/>
              </a:rPr>
              <a:t>演示实验、学生实验</a:t>
            </a:r>
            <a:endParaRPr kumimoji="0" lang="en-US" altLang="zh-CN" sz="28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Arial" panose="020B0604020202020204" pitchFamily="34" charset="0"/>
            </a:endParaRPr>
          </a:p>
          <a:p>
            <a:pPr marL="0" marR="0" lvl="0" indent="0" algn="just" defTabSz="914400" rtl="0" eaLnBrk="0" fontAlgn="base" latinLnBrk="0" hangingPunct="0">
              <a:lnSpc>
                <a:spcPct val="150000"/>
              </a:lnSpc>
              <a:spcBef>
                <a:spcPts val="1800"/>
              </a:spcBef>
              <a:spcAft>
                <a:spcPct val="0"/>
              </a:spcAft>
              <a:buClr>
                <a:srgbClr val="FF0000"/>
              </a:buClr>
              <a:buSzTx/>
              <a:buFont typeface="Wingdings" panose="05000000000000000000" pitchFamily="2" charset="2"/>
              <a:buChar char="Ø"/>
              <a:defRPr/>
            </a:pPr>
            <a:r>
              <a:rPr kumimoji="0" lang="zh-CN" altLang="en-US" sz="2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Arial" panose="020B0604020202020204" pitchFamily="34" charset="0"/>
              </a:rPr>
              <a:t>按授课时间、空间：</a:t>
            </a:r>
            <a:r>
              <a:rPr kumimoji="0" lang="zh-CN" alt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Arial" panose="020B0604020202020204" pitchFamily="34" charset="0"/>
              </a:rPr>
              <a:t>课内实验、课外实验</a:t>
            </a:r>
            <a:endParaRPr kumimoji="0" lang="en-US" altLang="zh-CN" sz="28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Arial" panose="020B0604020202020204" pitchFamily="34" charset="0"/>
            </a:endParaRPr>
          </a:p>
          <a:p>
            <a:pPr marL="0" marR="0" lvl="0" indent="0" algn="just" defTabSz="914400" rtl="0" eaLnBrk="0" fontAlgn="base" latinLnBrk="0" hangingPunct="0">
              <a:lnSpc>
                <a:spcPct val="150000"/>
              </a:lnSpc>
              <a:spcBef>
                <a:spcPts val="1800"/>
              </a:spcBef>
              <a:spcAft>
                <a:spcPct val="0"/>
              </a:spcAft>
              <a:buClr>
                <a:srgbClr val="FF0000"/>
              </a:buClr>
              <a:buSzTx/>
              <a:buFont typeface="Wingdings" panose="05000000000000000000" pitchFamily="2" charset="2"/>
              <a:buChar char="Ø"/>
              <a:defRPr/>
            </a:pPr>
            <a:r>
              <a:rPr kumimoji="0" lang="zh-CN" altLang="en-US" sz="2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Arial" panose="020B0604020202020204" pitchFamily="34" charset="0"/>
              </a:rPr>
              <a:t>按实验教学组织形式：</a:t>
            </a:r>
            <a:r>
              <a:rPr kumimoji="0" lang="zh-CN" alt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Arial" panose="020B0604020202020204" pitchFamily="34" charset="0"/>
              </a:rPr>
              <a:t>学生分组实验、边教边实验或边学边实验</a:t>
            </a:r>
            <a:endParaRPr kumimoji="0" lang="zh-CN" alt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黑体" panose="02010609060101010101" pitchFamily="49" charset="-122"/>
            </a:endParaRPr>
          </a:p>
        </p:txBody>
      </p:sp>
      <p:sp>
        <p:nvSpPr>
          <p:cNvPr id="3" name="标题 11"/>
          <p:cNvSpPr>
            <a:spLocks noChangeArrowheads="1"/>
          </p:cNvSpPr>
          <p:nvPr/>
        </p:nvSpPr>
        <p:spPr bwMode="auto">
          <a:xfrm>
            <a:off x="2123728" y="1052735"/>
            <a:ext cx="3959225" cy="648072"/>
          </a:xfrm>
          <a:prstGeom prst="rect">
            <a:avLst/>
          </a:prstGeom>
          <a:solidFill>
            <a:schemeClr val="accent3">
              <a:lumMod val="95000"/>
            </a:schemeClr>
          </a:solidFill>
          <a:ln>
            <a:noFill/>
          </a:ln>
          <a:scene3d>
            <a:camera prst="orthographicFront"/>
            <a:lightRig rig="threePt" dir="t"/>
          </a:scene3d>
          <a:sp3d>
            <a:bevelT w="139700" prst="cross"/>
          </a:sp3d>
        </p:spPr>
        <p:txBody>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32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sym typeface="Arial" panose="020B0604020202020204" pitchFamily="34" charset="0"/>
              </a:rPr>
              <a:t>物理教学实验的分类</a:t>
            </a:r>
            <a:endParaRPr kumimoji="0" lang="zh-CN" altLang="en-US" sz="3200" b="0"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p:cBhvr>
                                        <p:cTn id="7" dur="500"/>
                                        <p:tgtEl>
                                          <p:spTgt spid="2">
                                            <p:txEl>
                                              <p:pRg st="0" end="0"/>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p:cBhvr>
                                        <p:cTn id="11" dur="500"/>
                                        <p:tgtEl>
                                          <p:spTgt spid="2">
                                            <p:txEl>
                                              <p:pRg st="1" end="1"/>
                                            </p:txEl>
                                          </p:spTgt>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p:cBhvr>
                                        <p:cTn id="1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 name="Group 4"/>
          <p:cNvGrpSpPr/>
          <p:nvPr/>
        </p:nvGrpSpPr>
        <p:grpSpPr bwMode="auto">
          <a:xfrm>
            <a:off x="1714101" y="1557016"/>
            <a:ext cx="5203825" cy="791864"/>
            <a:chOff x="0" y="0"/>
            <a:chExt cx="8146" cy="1080"/>
          </a:xfrm>
          <a:gradFill flip="none" rotWithShape="1">
            <a:gsLst>
              <a:gs pos="0">
                <a:schemeClr val="accent6">
                  <a:lumMod val="75000"/>
                  <a:lumOff val="25000"/>
                </a:schemeClr>
              </a:gs>
              <a:gs pos="88000">
                <a:srgbClr val="A5CCF5"/>
              </a:gs>
              <a:gs pos="71000">
                <a:srgbClr val="85C2FF"/>
              </a:gs>
              <a:gs pos="100000">
                <a:srgbClr val="FFEBFA"/>
              </a:gs>
            </a:gsLst>
            <a:lin ang="5400000" scaled="1"/>
            <a:tileRect/>
          </a:gradFill>
        </p:grpSpPr>
        <p:sp>
          <p:nvSpPr>
            <p:cNvPr id="3" name="AutoShape 5"/>
            <p:cNvSpPr>
              <a:spLocks noChangeArrowheads="1"/>
            </p:cNvSpPr>
            <p:nvPr/>
          </p:nvSpPr>
          <p:spPr bwMode="auto">
            <a:xfrm>
              <a:off x="600" y="187"/>
              <a:ext cx="7546" cy="720"/>
            </a:xfrm>
            <a:prstGeom prst="roundRect">
              <a:avLst>
                <a:gd name="adj" fmla="val 16667"/>
              </a:avLst>
            </a:prstGeom>
            <a:grpFill/>
            <a:ln w="12700" cap="flat" cmpd="sng">
              <a:solidFill>
                <a:schemeClr val="bg1"/>
              </a:solidFill>
              <a:round/>
            </a:ln>
            <a:effectLst>
              <a:outerShdw dist="99190" dir="2388334" algn="ctr" rotWithShape="0">
                <a:srgbClr val="333333">
                  <a:alpha val="50000"/>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4" name="AutoShape 6"/>
            <p:cNvSpPr>
              <a:spLocks noChangeArrowheads="1"/>
            </p:cNvSpPr>
            <p:nvPr/>
          </p:nvSpPr>
          <p:spPr bwMode="auto">
            <a:xfrm>
              <a:off x="0" y="0"/>
              <a:ext cx="1080" cy="1080"/>
            </a:xfrm>
            <a:prstGeom prst="diamond">
              <a:avLst/>
            </a:prstGeom>
            <a:grpFill/>
            <a:ln w="25400">
              <a:solidFill>
                <a:schemeClr val="bg1"/>
              </a:solidFill>
              <a:miter lim="800000"/>
            </a:ln>
            <a:effectLst>
              <a:outerShdw dist="63500" dir="2212194" algn="ctr" rotWithShape="0">
                <a:srgbClr val="333333">
                  <a:alpha val="50000"/>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5" name="Text Box 7"/>
            <p:cNvSpPr txBox="1">
              <a:spLocks noChangeArrowheads="1"/>
            </p:cNvSpPr>
            <p:nvPr/>
          </p:nvSpPr>
          <p:spPr bwMode="auto">
            <a:xfrm>
              <a:off x="1343" y="241"/>
              <a:ext cx="5400" cy="630"/>
            </a:xfrm>
            <a:prstGeom prst="rect">
              <a:avLst/>
            </a:prstGeom>
            <a:grpFill/>
            <a:ln>
              <a:noFill/>
            </a:ln>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400" b="1" i="0" u="none" strike="noStrike" kern="120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rPr>
                <a:t>  确定实验主题</a:t>
              </a:r>
              <a:endParaRPr kumimoji="0" lang="zh-CN" altLang="en-US" sz="1800" b="0" i="0" u="none" strike="noStrike" kern="120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6" name="Text Box 8"/>
            <p:cNvSpPr txBox="1">
              <a:spLocks noChangeArrowheads="1"/>
            </p:cNvSpPr>
            <p:nvPr/>
          </p:nvSpPr>
          <p:spPr bwMode="auto">
            <a:xfrm>
              <a:off x="242" y="155"/>
              <a:ext cx="558" cy="630"/>
            </a:xfrm>
            <a:prstGeom prst="rect">
              <a:avLst/>
            </a:prstGeom>
            <a:grpFill/>
            <a:ln>
              <a:noFill/>
            </a:ln>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zh-CN" sz="24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rPr>
                <a:t>1</a:t>
              </a:r>
              <a:endParaRPr kumimoji="0" lang="zh-CN" altLang="zh-CN" sz="24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endParaRPr>
            </a:p>
          </p:txBody>
        </p:sp>
      </p:grpSp>
      <p:grpSp>
        <p:nvGrpSpPr>
          <p:cNvPr id="7" name="Group 9"/>
          <p:cNvGrpSpPr/>
          <p:nvPr/>
        </p:nvGrpSpPr>
        <p:grpSpPr bwMode="auto">
          <a:xfrm>
            <a:off x="1691490" y="2277096"/>
            <a:ext cx="5215323" cy="791864"/>
            <a:chOff x="-18" y="-63"/>
            <a:chExt cx="8164" cy="1080"/>
          </a:xfrm>
          <a:gradFill flip="none" rotWithShape="1">
            <a:gsLst>
              <a:gs pos="0">
                <a:schemeClr val="accent6">
                  <a:lumMod val="75000"/>
                  <a:lumOff val="25000"/>
                </a:schemeClr>
              </a:gs>
              <a:gs pos="88000">
                <a:srgbClr val="A5CCF5"/>
              </a:gs>
              <a:gs pos="71000">
                <a:srgbClr val="85C2FF"/>
              </a:gs>
              <a:gs pos="100000">
                <a:srgbClr val="FFEBFA"/>
              </a:gs>
            </a:gsLst>
            <a:lin ang="5400000" scaled="1"/>
            <a:tileRect/>
          </a:gradFill>
        </p:grpSpPr>
        <p:sp>
          <p:nvSpPr>
            <p:cNvPr id="8" name="AutoShape 10"/>
            <p:cNvSpPr>
              <a:spLocks noChangeArrowheads="1"/>
            </p:cNvSpPr>
            <p:nvPr/>
          </p:nvSpPr>
          <p:spPr bwMode="auto">
            <a:xfrm>
              <a:off x="600" y="133"/>
              <a:ext cx="7546" cy="720"/>
            </a:xfrm>
            <a:prstGeom prst="roundRect">
              <a:avLst>
                <a:gd name="adj" fmla="val 16667"/>
              </a:avLst>
            </a:prstGeom>
            <a:grpFill/>
            <a:ln w="12700" cap="flat" cmpd="sng">
              <a:solidFill>
                <a:schemeClr val="bg1"/>
              </a:solidFill>
              <a:round/>
            </a:ln>
            <a:effectLst>
              <a:outerShdw dist="99190" dir="2388334" algn="ctr" rotWithShape="0">
                <a:srgbClr val="333333">
                  <a:alpha val="50000"/>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9" name="AutoShape 11"/>
            <p:cNvSpPr>
              <a:spLocks noChangeArrowheads="1"/>
            </p:cNvSpPr>
            <p:nvPr/>
          </p:nvSpPr>
          <p:spPr bwMode="auto">
            <a:xfrm>
              <a:off x="-18" y="-63"/>
              <a:ext cx="1080" cy="1080"/>
            </a:xfrm>
            <a:prstGeom prst="diamond">
              <a:avLst/>
            </a:prstGeom>
            <a:grpFill/>
            <a:ln w="25400">
              <a:solidFill>
                <a:schemeClr val="bg1"/>
              </a:solidFill>
              <a:miter lim="800000"/>
            </a:ln>
            <a:effectLst>
              <a:outerShdw dist="63500" dir="2212194" algn="ctr" rotWithShape="0">
                <a:srgbClr val="333333">
                  <a:alpha val="50000"/>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10" name="Text Box 12"/>
            <p:cNvSpPr txBox="1">
              <a:spLocks noChangeArrowheads="1"/>
            </p:cNvSpPr>
            <p:nvPr/>
          </p:nvSpPr>
          <p:spPr bwMode="auto">
            <a:xfrm>
              <a:off x="1525" y="191"/>
              <a:ext cx="5400" cy="630"/>
            </a:xfrm>
            <a:prstGeom prst="rect">
              <a:avLst/>
            </a:prstGeom>
            <a:grpFill/>
            <a:ln>
              <a:noFill/>
            </a:ln>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400" b="1" i="0" u="none" strike="noStrike" kern="120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rPr>
                <a:t>  明确实验教学目标</a:t>
              </a:r>
              <a:endParaRPr kumimoji="0" lang="zh-CN" altLang="en-US" sz="1800" b="0" i="0" u="none" strike="noStrike" kern="120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11" name="Text Box 13"/>
            <p:cNvSpPr txBox="1">
              <a:spLocks noChangeArrowheads="1"/>
            </p:cNvSpPr>
            <p:nvPr/>
          </p:nvSpPr>
          <p:spPr bwMode="auto">
            <a:xfrm>
              <a:off x="242" y="155"/>
              <a:ext cx="558" cy="630"/>
            </a:xfrm>
            <a:prstGeom prst="rect">
              <a:avLst/>
            </a:prstGeom>
            <a:grpFill/>
            <a:ln>
              <a:noFill/>
            </a:ln>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zh-CN" sz="24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rPr>
                <a:t>2</a:t>
              </a:r>
              <a:endParaRPr kumimoji="0" lang="zh-CN" altLang="zh-CN" sz="24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endParaRPr>
            </a:p>
          </p:txBody>
        </p:sp>
      </p:grpSp>
      <p:grpSp>
        <p:nvGrpSpPr>
          <p:cNvPr id="12" name="Group 14"/>
          <p:cNvGrpSpPr/>
          <p:nvPr/>
        </p:nvGrpSpPr>
        <p:grpSpPr bwMode="auto">
          <a:xfrm>
            <a:off x="1714101" y="2983111"/>
            <a:ext cx="5204137" cy="791864"/>
            <a:chOff x="0" y="0"/>
            <a:chExt cx="8146" cy="1080"/>
          </a:xfrm>
          <a:gradFill flip="none" rotWithShape="1">
            <a:gsLst>
              <a:gs pos="0">
                <a:schemeClr val="accent6">
                  <a:lumMod val="75000"/>
                  <a:lumOff val="25000"/>
                </a:schemeClr>
              </a:gs>
              <a:gs pos="88000">
                <a:srgbClr val="A5CCF5"/>
              </a:gs>
              <a:gs pos="71000">
                <a:srgbClr val="85C2FF"/>
              </a:gs>
              <a:gs pos="100000">
                <a:srgbClr val="FFEBFA"/>
              </a:gs>
            </a:gsLst>
            <a:lin ang="5400000" scaled="1"/>
            <a:tileRect/>
          </a:gradFill>
        </p:grpSpPr>
        <p:sp>
          <p:nvSpPr>
            <p:cNvPr id="13" name="AutoShape 15"/>
            <p:cNvSpPr>
              <a:spLocks noChangeArrowheads="1"/>
            </p:cNvSpPr>
            <p:nvPr/>
          </p:nvSpPr>
          <p:spPr bwMode="auto">
            <a:xfrm>
              <a:off x="600" y="188"/>
              <a:ext cx="7546" cy="720"/>
            </a:xfrm>
            <a:prstGeom prst="roundRect">
              <a:avLst>
                <a:gd name="adj" fmla="val 16667"/>
              </a:avLst>
            </a:prstGeom>
            <a:grpFill/>
            <a:ln w="12700" cap="flat" cmpd="sng">
              <a:solidFill>
                <a:schemeClr val="bg1"/>
              </a:solidFill>
              <a:round/>
            </a:ln>
            <a:effectLst>
              <a:outerShdw dist="99190" dir="2388334" algn="ctr" rotWithShape="0">
                <a:srgbClr val="333333">
                  <a:alpha val="50000"/>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14" name="AutoShape 16"/>
            <p:cNvSpPr>
              <a:spLocks noChangeArrowheads="1"/>
            </p:cNvSpPr>
            <p:nvPr/>
          </p:nvSpPr>
          <p:spPr bwMode="auto">
            <a:xfrm>
              <a:off x="0" y="0"/>
              <a:ext cx="1080" cy="1080"/>
            </a:xfrm>
            <a:prstGeom prst="diamond">
              <a:avLst/>
            </a:prstGeom>
            <a:grpFill/>
            <a:ln w="25400">
              <a:solidFill>
                <a:schemeClr val="bg1"/>
              </a:solidFill>
              <a:miter lim="800000"/>
            </a:ln>
            <a:effectLst>
              <a:outerShdw dist="63500" dir="2212194" algn="ctr" rotWithShape="0">
                <a:srgbClr val="333333">
                  <a:alpha val="50000"/>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15" name="Text Box 17"/>
            <p:cNvSpPr txBox="1">
              <a:spLocks noChangeArrowheads="1"/>
            </p:cNvSpPr>
            <p:nvPr/>
          </p:nvSpPr>
          <p:spPr bwMode="auto">
            <a:xfrm>
              <a:off x="1143" y="273"/>
              <a:ext cx="6825" cy="630"/>
            </a:xfrm>
            <a:prstGeom prst="rect">
              <a:avLst/>
            </a:prstGeom>
            <a:grpFill/>
            <a:ln>
              <a:noFill/>
            </a:ln>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400" b="1" i="0" u="none" strike="noStrike" kern="120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rPr>
                <a:t>选择实验内容和设计实验方案</a:t>
              </a:r>
              <a:endParaRPr kumimoji="0" lang="zh-CN" altLang="en-US" sz="1800" b="0" i="0" u="none" strike="noStrike" kern="120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16" name="Text Box 18"/>
            <p:cNvSpPr txBox="1">
              <a:spLocks noChangeArrowheads="1"/>
            </p:cNvSpPr>
            <p:nvPr/>
          </p:nvSpPr>
          <p:spPr bwMode="auto">
            <a:xfrm>
              <a:off x="242" y="155"/>
              <a:ext cx="558" cy="630"/>
            </a:xfrm>
            <a:prstGeom prst="rect">
              <a:avLst/>
            </a:prstGeom>
            <a:grpFill/>
            <a:ln>
              <a:noFill/>
            </a:ln>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zh-CN" sz="24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rPr>
                <a:t>3</a:t>
              </a:r>
              <a:endParaRPr kumimoji="0" lang="zh-CN" altLang="zh-CN" sz="24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endParaRPr>
            </a:p>
          </p:txBody>
        </p:sp>
      </p:grpSp>
      <p:grpSp>
        <p:nvGrpSpPr>
          <p:cNvPr id="17" name="Group 19"/>
          <p:cNvGrpSpPr/>
          <p:nvPr/>
        </p:nvGrpSpPr>
        <p:grpSpPr bwMode="auto">
          <a:xfrm>
            <a:off x="1714101" y="3753049"/>
            <a:ext cx="5203825" cy="791864"/>
            <a:chOff x="0" y="0"/>
            <a:chExt cx="8146" cy="1080"/>
          </a:xfrm>
          <a:gradFill flip="none" rotWithShape="1">
            <a:gsLst>
              <a:gs pos="0">
                <a:schemeClr val="accent6">
                  <a:lumMod val="75000"/>
                  <a:lumOff val="25000"/>
                </a:schemeClr>
              </a:gs>
              <a:gs pos="88000">
                <a:srgbClr val="A5CCF5"/>
              </a:gs>
              <a:gs pos="71000">
                <a:srgbClr val="85C2FF"/>
              </a:gs>
              <a:gs pos="100000">
                <a:srgbClr val="FFEBFA"/>
              </a:gs>
            </a:gsLst>
            <a:lin ang="5400000" scaled="1"/>
            <a:tileRect/>
          </a:gradFill>
        </p:grpSpPr>
        <p:sp>
          <p:nvSpPr>
            <p:cNvPr id="18" name="AutoShape 20"/>
            <p:cNvSpPr>
              <a:spLocks noChangeArrowheads="1"/>
            </p:cNvSpPr>
            <p:nvPr/>
          </p:nvSpPr>
          <p:spPr bwMode="auto">
            <a:xfrm>
              <a:off x="600" y="187"/>
              <a:ext cx="7546" cy="720"/>
            </a:xfrm>
            <a:prstGeom prst="roundRect">
              <a:avLst>
                <a:gd name="adj" fmla="val 16667"/>
              </a:avLst>
            </a:prstGeom>
            <a:grpFill/>
            <a:ln w="12700" cap="flat" cmpd="sng">
              <a:solidFill>
                <a:schemeClr val="bg1"/>
              </a:solidFill>
              <a:round/>
            </a:ln>
            <a:effectLst>
              <a:outerShdw dist="99190" dir="2388334" algn="ctr" rotWithShape="0">
                <a:srgbClr val="333333">
                  <a:alpha val="50000"/>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19" name="AutoShape 21"/>
            <p:cNvSpPr>
              <a:spLocks noChangeArrowheads="1"/>
            </p:cNvSpPr>
            <p:nvPr/>
          </p:nvSpPr>
          <p:spPr bwMode="auto">
            <a:xfrm>
              <a:off x="0" y="0"/>
              <a:ext cx="1080" cy="1080"/>
            </a:xfrm>
            <a:prstGeom prst="diamond">
              <a:avLst/>
            </a:prstGeom>
            <a:grpFill/>
            <a:ln w="25400">
              <a:solidFill>
                <a:schemeClr val="bg1"/>
              </a:solidFill>
              <a:miter lim="800000"/>
            </a:ln>
            <a:effectLst>
              <a:outerShdw dist="63500" dir="2212194" algn="ctr" rotWithShape="0">
                <a:srgbClr val="333333">
                  <a:alpha val="50000"/>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20" name="Text Box 22"/>
            <p:cNvSpPr txBox="1">
              <a:spLocks noChangeArrowheads="1"/>
            </p:cNvSpPr>
            <p:nvPr/>
          </p:nvSpPr>
          <p:spPr bwMode="auto">
            <a:xfrm>
              <a:off x="1457" y="243"/>
              <a:ext cx="6464" cy="630"/>
            </a:xfrm>
            <a:prstGeom prst="rect">
              <a:avLst/>
            </a:prstGeom>
            <a:grpFill/>
            <a:ln>
              <a:noFill/>
            </a:ln>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400" b="1" i="0" u="none" strike="noStrike" kern="120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rPr>
                <a:t>设计实验教学策略</a:t>
              </a:r>
              <a:endParaRPr kumimoji="0" lang="zh-CN" altLang="en-US" sz="1800" b="0" i="0" u="none" strike="noStrike" kern="120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21" name="Text Box 23"/>
            <p:cNvSpPr txBox="1">
              <a:spLocks noChangeArrowheads="1"/>
            </p:cNvSpPr>
            <p:nvPr/>
          </p:nvSpPr>
          <p:spPr bwMode="auto">
            <a:xfrm>
              <a:off x="242" y="155"/>
              <a:ext cx="558" cy="630"/>
            </a:xfrm>
            <a:prstGeom prst="rect">
              <a:avLst/>
            </a:prstGeom>
            <a:grpFill/>
            <a:ln>
              <a:noFill/>
            </a:ln>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zh-CN" sz="24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rPr>
                <a:t>4</a:t>
              </a:r>
              <a:endParaRPr kumimoji="0" lang="zh-CN" altLang="zh-CN" sz="24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endParaRPr>
            </a:p>
          </p:txBody>
        </p:sp>
      </p:grpSp>
      <p:grpSp>
        <p:nvGrpSpPr>
          <p:cNvPr id="22" name="Group 24"/>
          <p:cNvGrpSpPr/>
          <p:nvPr/>
        </p:nvGrpSpPr>
        <p:grpSpPr bwMode="auto">
          <a:xfrm>
            <a:off x="1714101" y="4535686"/>
            <a:ext cx="5203825" cy="791864"/>
            <a:chOff x="0" y="0"/>
            <a:chExt cx="8146" cy="1080"/>
          </a:xfrm>
          <a:gradFill flip="none" rotWithShape="1">
            <a:gsLst>
              <a:gs pos="0">
                <a:schemeClr val="accent6">
                  <a:lumMod val="75000"/>
                  <a:lumOff val="25000"/>
                </a:schemeClr>
              </a:gs>
              <a:gs pos="88000">
                <a:srgbClr val="A5CCF5"/>
              </a:gs>
              <a:gs pos="71000">
                <a:srgbClr val="85C2FF"/>
              </a:gs>
              <a:gs pos="100000">
                <a:srgbClr val="FFEBFA"/>
              </a:gs>
            </a:gsLst>
            <a:lin ang="5400000" scaled="1"/>
            <a:tileRect/>
          </a:gradFill>
        </p:grpSpPr>
        <p:sp>
          <p:nvSpPr>
            <p:cNvPr id="23" name="AutoShape 25"/>
            <p:cNvSpPr>
              <a:spLocks noChangeArrowheads="1"/>
            </p:cNvSpPr>
            <p:nvPr/>
          </p:nvSpPr>
          <p:spPr bwMode="auto">
            <a:xfrm>
              <a:off x="552" y="145"/>
              <a:ext cx="7594" cy="720"/>
            </a:xfrm>
            <a:prstGeom prst="roundRect">
              <a:avLst>
                <a:gd name="adj" fmla="val 16667"/>
              </a:avLst>
            </a:prstGeom>
            <a:grpFill/>
            <a:ln w="12700" cap="flat" cmpd="sng">
              <a:solidFill>
                <a:schemeClr val="bg1"/>
              </a:solidFill>
              <a:round/>
            </a:ln>
            <a:effectLst>
              <a:outerShdw dist="99190" dir="2388334" algn="ctr" rotWithShape="0">
                <a:srgbClr val="333333">
                  <a:alpha val="50000"/>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24" name="AutoShape 26"/>
            <p:cNvSpPr>
              <a:spLocks noChangeArrowheads="1"/>
            </p:cNvSpPr>
            <p:nvPr/>
          </p:nvSpPr>
          <p:spPr bwMode="auto">
            <a:xfrm>
              <a:off x="0" y="0"/>
              <a:ext cx="1080" cy="1080"/>
            </a:xfrm>
            <a:prstGeom prst="diamond">
              <a:avLst/>
            </a:prstGeom>
            <a:grpFill/>
            <a:ln w="25400">
              <a:solidFill>
                <a:schemeClr val="bg1"/>
              </a:solidFill>
              <a:miter lim="800000"/>
            </a:ln>
            <a:effectLst>
              <a:outerShdw dist="63500" dir="2212194" algn="ctr" rotWithShape="0">
                <a:srgbClr val="333333">
                  <a:alpha val="50000"/>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25" name="Text Box 27"/>
            <p:cNvSpPr txBox="1">
              <a:spLocks noChangeArrowheads="1"/>
            </p:cNvSpPr>
            <p:nvPr/>
          </p:nvSpPr>
          <p:spPr bwMode="auto">
            <a:xfrm>
              <a:off x="1525" y="218"/>
              <a:ext cx="6396" cy="630"/>
            </a:xfrm>
            <a:prstGeom prst="rect">
              <a:avLst/>
            </a:prstGeom>
            <a:grpFill/>
            <a:ln>
              <a:noFill/>
            </a:ln>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400" b="1" i="0" u="none" strike="noStrike" kern="120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rPr>
                <a:t>设计完善实验本身</a:t>
              </a:r>
              <a:endParaRPr kumimoji="0" lang="zh-CN" altLang="en-US" sz="2400" b="1" i="0" u="none" strike="noStrike" kern="120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26" name="Text Box 28"/>
            <p:cNvSpPr txBox="1">
              <a:spLocks noChangeArrowheads="1"/>
            </p:cNvSpPr>
            <p:nvPr/>
          </p:nvSpPr>
          <p:spPr bwMode="auto">
            <a:xfrm>
              <a:off x="242" y="155"/>
              <a:ext cx="558" cy="630"/>
            </a:xfrm>
            <a:prstGeom prst="rect">
              <a:avLst/>
            </a:prstGeom>
            <a:grpFill/>
            <a:ln>
              <a:noFill/>
            </a:ln>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4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rPr>
                <a:t>5</a:t>
              </a:r>
              <a:endParaRPr kumimoji="0" lang="zh-CN" altLang="en-US" sz="18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endParaRPr>
            </a:p>
          </p:txBody>
        </p:sp>
      </p:grpSp>
      <p:grpSp>
        <p:nvGrpSpPr>
          <p:cNvPr id="27" name="Group 29"/>
          <p:cNvGrpSpPr/>
          <p:nvPr/>
        </p:nvGrpSpPr>
        <p:grpSpPr bwMode="auto">
          <a:xfrm>
            <a:off x="1714101" y="5229424"/>
            <a:ext cx="5203825" cy="791864"/>
            <a:chOff x="0" y="0"/>
            <a:chExt cx="8147" cy="1080"/>
          </a:xfrm>
          <a:gradFill flip="none" rotWithShape="1">
            <a:gsLst>
              <a:gs pos="0">
                <a:schemeClr val="accent6">
                  <a:lumMod val="75000"/>
                  <a:lumOff val="25000"/>
                </a:schemeClr>
              </a:gs>
              <a:gs pos="88000">
                <a:srgbClr val="A5CCF5"/>
              </a:gs>
              <a:gs pos="71000">
                <a:srgbClr val="85C2FF"/>
              </a:gs>
              <a:gs pos="100000">
                <a:srgbClr val="FFEBFA"/>
              </a:gs>
            </a:gsLst>
            <a:lin ang="5400000" scaled="1"/>
            <a:tileRect/>
          </a:gradFill>
        </p:grpSpPr>
        <p:sp>
          <p:nvSpPr>
            <p:cNvPr id="28" name="AutoShape 30"/>
            <p:cNvSpPr>
              <a:spLocks noChangeArrowheads="1"/>
            </p:cNvSpPr>
            <p:nvPr/>
          </p:nvSpPr>
          <p:spPr bwMode="auto">
            <a:xfrm>
              <a:off x="550" y="187"/>
              <a:ext cx="7597" cy="793"/>
            </a:xfrm>
            <a:prstGeom prst="roundRect">
              <a:avLst>
                <a:gd name="adj" fmla="val 16667"/>
              </a:avLst>
            </a:prstGeom>
            <a:grpFill/>
            <a:ln w="12700" cap="flat" cmpd="sng">
              <a:solidFill>
                <a:schemeClr val="bg1"/>
              </a:solidFill>
              <a:round/>
            </a:ln>
            <a:effectLst>
              <a:outerShdw dist="99190" dir="2388334" algn="ctr" rotWithShape="0">
                <a:srgbClr val="333333">
                  <a:alpha val="50000"/>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29" name="AutoShape 31"/>
            <p:cNvSpPr>
              <a:spLocks noChangeArrowheads="1"/>
            </p:cNvSpPr>
            <p:nvPr/>
          </p:nvSpPr>
          <p:spPr bwMode="auto">
            <a:xfrm>
              <a:off x="0" y="0"/>
              <a:ext cx="1080" cy="1080"/>
            </a:xfrm>
            <a:prstGeom prst="diamond">
              <a:avLst/>
            </a:prstGeom>
            <a:grpFill/>
            <a:ln w="25400">
              <a:solidFill>
                <a:schemeClr val="bg1"/>
              </a:solidFill>
              <a:miter lim="800000"/>
            </a:ln>
            <a:effectLst>
              <a:outerShdw dist="63500" dir="2212194" algn="ctr" rotWithShape="0">
                <a:srgbClr val="333333">
                  <a:alpha val="50000"/>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30" name="Text Box 32"/>
            <p:cNvSpPr txBox="1">
              <a:spLocks noChangeArrowheads="1"/>
            </p:cNvSpPr>
            <p:nvPr/>
          </p:nvSpPr>
          <p:spPr bwMode="auto">
            <a:xfrm>
              <a:off x="1638" y="275"/>
              <a:ext cx="5898" cy="630"/>
            </a:xfrm>
            <a:prstGeom prst="rect">
              <a:avLst/>
            </a:prstGeom>
            <a:grpFill/>
            <a:ln>
              <a:noFill/>
            </a:ln>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400" b="1" i="0" u="none" strike="noStrike" kern="120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rPr>
                <a:t>实验教学效果分析与评价</a:t>
              </a:r>
              <a:endParaRPr kumimoji="0" lang="zh-CN" altLang="en-US" sz="1800" b="0" i="0" u="none" strike="noStrike" kern="120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31" name="Text Box 33"/>
            <p:cNvSpPr txBox="1">
              <a:spLocks noChangeArrowheads="1"/>
            </p:cNvSpPr>
            <p:nvPr/>
          </p:nvSpPr>
          <p:spPr bwMode="auto">
            <a:xfrm>
              <a:off x="206" y="186"/>
              <a:ext cx="558" cy="630"/>
            </a:xfrm>
            <a:prstGeom prst="rect">
              <a:avLst/>
            </a:prstGeom>
            <a:grpFill/>
            <a:ln>
              <a:noFill/>
            </a:ln>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4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rPr>
                <a:t>6</a:t>
              </a:r>
              <a:endParaRPr kumimoji="0" lang="zh-CN" altLang="en-US" sz="18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endParaRPr>
            </a:p>
          </p:txBody>
        </p:sp>
      </p:grpSp>
      <p:sp>
        <p:nvSpPr>
          <p:cNvPr id="32" name="标题 11"/>
          <p:cNvSpPr>
            <a:spLocks noChangeArrowheads="1"/>
          </p:cNvSpPr>
          <p:nvPr/>
        </p:nvSpPr>
        <p:spPr bwMode="auto">
          <a:xfrm>
            <a:off x="2120900" y="688975"/>
            <a:ext cx="4797425" cy="541338"/>
          </a:xfrm>
          <a:prstGeom prst="rect">
            <a:avLst/>
          </a:prstGeom>
          <a:solidFill>
            <a:schemeClr val="accent3">
              <a:lumMod val="95000"/>
            </a:schemeClr>
          </a:solidFill>
          <a:ln>
            <a:noFill/>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32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sym typeface="Arial" panose="020B0604020202020204" pitchFamily="34" charset="0"/>
              </a:rPr>
              <a:t>物理实验教学的基本过程</a:t>
            </a:r>
            <a:endParaRPr kumimoji="0" lang="zh-CN" altLang="en-US" sz="3200" b="0"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750"/>
                                        <p:tgtEl>
                                          <p:spTgt spid="7"/>
                                        </p:tgtEl>
                                      </p:cBhvr>
                                    </p:animEffect>
                                    <p:anim calcmode="lin" valueType="num">
                                      <p:cBhvr>
                                        <p:cTn id="14" dur="750" fill="hold"/>
                                        <p:tgtEl>
                                          <p:spTgt spid="7"/>
                                        </p:tgtEl>
                                        <p:attrNameLst>
                                          <p:attrName>ppt_x</p:attrName>
                                        </p:attrNameLst>
                                      </p:cBhvr>
                                      <p:tavLst>
                                        <p:tav tm="0">
                                          <p:val>
                                            <p:strVal val="#ppt_x"/>
                                          </p:val>
                                        </p:tav>
                                        <p:tav tm="100000">
                                          <p:val>
                                            <p:strVal val="#ppt_x"/>
                                          </p:val>
                                        </p:tav>
                                      </p:tavLst>
                                    </p:anim>
                                    <p:anim calcmode="lin" valueType="num">
                                      <p:cBhvr>
                                        <p:cTn id="15" dur="750" fill="hold"/>
                                        <p:tgtEl>
                                          <p:spTgt spid="7"/>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750"/>
                                        <p:tgtEl>
                                          <p:spTgt spid="12"/>
                                        </p:tgtEl>
                                      </p:cBhvr>
                                    </p:animEffect>
                                    <p:anim calcmode="lin" valueType="num">
                                      <p:cBhvr>
                                        <p:cTn id="20" dur="750" fill="hold"/>
                                        <p:tgtEl>
                                          <p:spTgt spid="12"/>
                                        </p:tgtEl>
                                        <p:attrNameLst>
                                          <p:attrName>ppt_x</p:attrName>
                                        </p:attrNameLst>
                                      </p:cBhvr>
                                      <p:tavLst>
                                        <p:tav tm="0">
                                          <p:val>
                                            <p:strVal val="#ppt_x"/>
                                          </p:val>
                                        </p:tav>
                                        <p:tav tm="100000">
                                          <p:val>
                                            <p:strVal val="#ppt_x"/>
                                          </p:val>
                                        </p:tav>
                                      </p:tavLst>
                                    </p:anim>
                                    <p:anim calcmode="lin" valueType="num">
                                      <p:cBhvr>
                                        <p:cTn id="21" dur="750" fill="hold"/>
                                        <p:tgtEl>
                                          <p:spTgt spid="12"/>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nodeType="after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750"/>
                                        <p:tgtEl>
                                          <p:spTgt spid="17"/>
                                        </p:tgtEl>
                                      </p:cBhvr>
                                    </p:animEffect>
                                    <p:anim calcmode="lin" valueType="num">
                                      <p:cBhvr>
                                        <p:cTn id="26" dur="750" fill="hold"/>
                                        <p:tgtEl>
                                          <p:spTgt spid="17"/>
                                        </p:tgtEl>
                                        <p:attrNameLst>
                                          <p:attrName>ppt_x</p:attrName>
                                        </p:attrNameLst>
                                      </p:cBhvr>
                                      <p:tavLst>
                                        <p:tav tm="0">
                                          <p:val>
                                            <p:strVal val="#ppt_x"/>
                                          </p:val>
                                        </p:tav>
                                        <p:tav tm="100000">
                                          <p:val>
                                            <p:strVal val="#ppt_x"/>
                                          </p:val>
                                        </p:tav>
                                      </p:tavLst>
                                    </p:anim>
                                    <p:anim calcmode="lin" valueType="num">
                                      <p:cBhvr>
                                        <p:cTn id="27" dur="750" fill="hold"/>
                                        <p:tgtEl>
                                          <p:spTgt spid="17"/>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nodeType="after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750"/>
                                        <p:tgtEl>
                                          <p:spTgt spid="22"/>
                                        </p:tgtEl>
                                      </p:cBhvr>
                                    </p:animEffect>
                                    <p:anim calcmode="lin" valueType="num">
                                      <p:cBhvr>
                                        <p:cTn id="32" dur="750" fill="hold"/>
                                        <p:tgtEl>
                                          <p:spTgt spid="22"/>
                                        </p:tgtEl>
                                        <p:attrNameLst>
                                          <p:attrName>ppt_x</p:attrName>
                                        </p:attrNameLst>
                                      </p:cBhvr>
                                      <p:tavLst>
                                        <p:tav tm="0">
                                          <p:val>
                                            <p:strVal val="#ppt_x"/>
                                          </p:val>
                                        </p:tav>
                                        <p:tav tm="100000">
                                          <p:val>
                                            <p:strVal val="#ppt_x"/>
                                          </p:val>
                                        </p:tav>
                                      </p:tavLst>
                                    </p:anim>
                                    <p:anim calcmode="lin" valueType="num">
                                      <p:cBhvr>
                                        <p:cTn id="33" dur="750" fill="hold"/>
                                        <p:tgtEl>
                                          <p:spTgt spid="22"/>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nodeType="after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fade">
                                      <p:cBhvr>
                                        <p:cTn id="37" dur="750"/>
                                        <p:tgtEl>
                                          <p:spTgt spid="27"/>
                                        </p:tgtEl>
                                      </p:cBhvr>
                                    </p:animEffect>
                                    <p:anim calcmode="lin" valueType="num">
                                      <p:cBhvr>
                                        <p:cTn id="38" dur="750" fill="hold"/>
                                        <p:tgtEl>
                                          <p:spTgt spid="27"/>
                                        </p:tgtEl>
                                        <p:attrNameLst>
                                          <p:attrName>ppt_x</p:attrName>
                                        </p:attrNameLst>
                                      </p:cBhvr>
                                      <p:tavLst>
                                        <p:tav tm="0">
                                          <p:val>
                                            <p:strVal val="#ppt_x"/>
                                          </p:val>
                                        </p:tav>
                                        <p:tav tm="100000">
                                          <p:val>
                                            <p:strVal val="#ppt_x"/>
                                          </p:val>
                                        </p:tav>
                                      </p:tavLst>
                                    </p:anim>
                                    <p:anim calcmode="lin" valueType="num">
                                      <p:cBhvr>
                                        <p:cTn id="39" dur="75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9393" name="Group 178"/>
          <p:cNvGrpSpPr/>
          <p:nvPr/>
        </p:nvGrpSpPr>
        <p:grpSpPr>
          <a:xfrm>
            <a:off x="381000" y="1752600"/>
            <a:ext cx="1296988" cy="685800"/>
            <a:chOff x="249" y="1274"/>
            <a:chExt cx="817" cy="432"/>
          </a:xfrm>
        </p:grpSpPr>
        <p:sp>
          <p:nvSpPr>
            <p:cNvPr id="23" name="Rectangle 179"/>
            <p:cNvSpPr>
              <a:spLocks noChangeArrowheads="1"/>
            </p:cNvSpPr>
            <p:nvPr/>
          </p:nvSpPr>
          <p:spPr bwMode="auto">
            <a:xfrm>
              <a:off x="249" y="1298"/>
              <a:ext cx="817" cy="408"/>
            </a:xfrm>
            <a:prstGeom prst="rect">
              <a:avLst/>
            </a:prstGeom>
            <a:gradFill rotWithShape="1">
              <a:gsLst>
                <a:gs pos="0">
                  <a:srgbClr val="FF0000">
                    <a:gamma/>
                    <a:shade val="46275"/>
                    <a:invGamma/>
                  </a:srgbClr>
                </a:gs>
                <a:gs pos="50000">
                  <a:srgbClr val="FF0000"/>
                </a:gs>
                <a:gs pos="100000">
                  <a:srgbClr val="FF0000">
                    <a:gamma/>
                    <a:shade val="46275"/>
                    <a:invGamma/>
                  </a:srgbClr>
                </a:gs>
              </a:gsLst>
              <a:lin ang="2700000" scaled="1"/>
            </a:gradFill>
            <a:ln w="9525">
              <a:no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sp>
          <p:nvSpPr>
            <p:cNvPr id="24" name="Rectangle 180"/>
            <p:cNvSpPr>
              <a:spLocks noChangeArrowheads="1"/>
            </p:cNvSpPr>
            <p:nvPr/>
          </p:nvSpPr>
          <p:spPr bwMode="auto">
            <a:xfrm>
              <a:off x="303" y="1274"/>
              <a:ext cx="672" cy="432"/>
            </a:xfrm>
            <a:prstGeom prst="rect">
              <a:avLst/>
            </a:prstGeom>
            <a:noFill/>
            <a:ln w="9525">
              <a:noFill/>
              <a:miter lim="800000"/>
            </a:ln>
            <a:effectLst>
              <a:outerShdw dist="35921" dir="2700000" algn="ctr" rotWithShape="0">
                <a:schemeClr val="tx1"/>
              </a:outerShdw>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panose="020B0604020202020204" pitchFamily="34" charset="0"/>
                  <a:ea typeface="隶书" pitchFamily="49" charset="-122"/>
                  <a:cs typeface="+mn-cs"/>
                </a:rPr>
                <a:t>分析</a:t>
              </a:r>
              <a:endParaRPr kumimoji="0" lang="zh-CN"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panose="020B0604020202020204" pitchFamily="34" charset="0"/>
                <a:ea typeface="隶书" pitchFamily="49" charset="-122"/>
                <a:cs typeface="+mn-cs"/>
              </a:endParaRPr>
            </a:p>
          </p:txBody>
        </p:sp>
      </p:grpSp>
      <p:grpSp>
        <p:nvGrpSpPr>
          <p:cNvPr id="59396" name="Group 181"/>
          <p:cNvGrpSpPr/>
          <p:nvPr/>
        </p:nvGrpSpPr>
        <p:grpSpPr>
          <a:xfrm>
            <a:off x="381000" y="3352800"/>
            <a:ext cx="1296988" cy="685800"/>
            <a:chOff x="249" y="1274"/>
            <a:chExt cx="817" cy="432"/>
          </a:xfrm>
        </p:grpSpPr>
        <p:sp>
          <p:nvSpPr>
            <p:cNvPr id="21" name="Rectangle 182"/>
            <p:cNvSpPr>
              <a:spLocks noChangeArrowheads="1"/>
            </p:cNvSpPr>
            <p:nvPr/>
          </p:nvSpPr>
          <p:spPr bwMode="auto">
            <a:xfrm>
              <a:off x="249" y="1298"/>
              <a:ext cx="817" cy="408"/>
            </a:xfrm>
            <a:prstGeom prst="rect">
              <a:avLst/>
            </a:prstGeom>
            <a:gradFill rotWithShape="1">
              <a:gsLst>
                <a:gs pos="0">
                  <a:srgbClr val="FF0000">
                    <a:gamma/>
                    <a:shade val="46275"/>
                    <a:invGamma/>
                  </a:srgbClr>
                </a:gs>
                <a:gs pos="50000">
                  <a:srgbClr val="FF0000"/>
                </a:gs>
                <a:gs pos="100000">
                  <a:srgbClr val="FF0000">
                    <a:gamma/>
                    <a:shade val="46275"/>
                    <a:invGamma/>
                  </a:srgbClr>
                </a:gs>
              </a:gsLst>
              <a:lin ang="2700000" scaled="1"/>
            </a:gradFill>
            <a:ln w="9525">
              <a:no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sp>
          <p:nvSpPr>
            <p:cNvPr id="22" name="Rectangle 183"/>
            <p:cNvSpPr>
              <a:spLocks noChangeArrowheads="1"/>
            </p:cNvSpPr>
            <p:nvPr/>
          </p:nvSpPr>
          <p:spPr bwMode="auto">
            <a:xfrm>
              <a:off x="303" y="1274"/>
              <a:ext cx="672" cy="432"/>
            </a:xfrm>
            <a:prstGeom prst="rect">
              <a:avLst/>
            </a:prstGeom>
            <a:noFill/>
            <a:ln w="9525">
              <a:noFill/>
              <a:miter lim="800000"/>
            </a:ln>
            <a:effectLst>
              <a:outerShdw dist="35921" dir="2700000" algn="ctr" rotWithShape="0">
                <a:schemeClr val="tx1"/>
              </a:outerShdw>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panose="020B0604020202020204" pitchFamily="34" charset="0"/>
                  <a:ea typeface="隶书" pitchFamily="49" charset="-122"/>
                  <a:cs typeface="+mn-cs"/>
                </a:rPr>
                <a:t>设计</a:t>
              </a:r>
              <a:endParaRPr kumimoji="0" lang="zh-CN"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panose="020B0604020202020204" pitchFamily="34" charset="0"/>
                <a:ea typeface="隶书" pitchFamily="49" charset="-122"/>
                <a:cs typeface="+mn-cs"/>
              </a:endParaRPr>
            </a:p>
          </p:txBody>
        </p:sp>
      </p:grpSp>
      <p:grpSp>
        <p:nvGrpSpPr>
          <p:cNvPr id="59399" name="Group 184"/>
          <p:cNvGrpSpPr/>
          <p:nvPr/>
        </p:nvGrpSpPr>
        <p:grpSpPr>
          <a:xfrm>
            <a:off x="379413" y="4876800"/>
            <a:ext cx="1296987" cy="685800"/>
            <a:chOff x="249" y="1274"/>
            <a:chExt cx="817" cy="432"/>
          </a:xfrm>
        </p:grpSpPr>
        <p:sp>
          <p:nvSpPr>
            <p:cNvPr id="19" name="Rectangle 185"/>
            <p:cNvSpPr>
              <a:spLocks noChangeArrowheads="1"/>
            </p:cNvSpPr>
            <p:nvPr/>
          </p:nvSpPr>
          <p:spPr bwMode="auto">
            <a:xfrm>
              <a:off x="249" y="1298"/>
              <a:ext cx="817" cy="408"/>
            </a:xfrm>
            <a:prstGeom prst="rect">
              <a:avLst/>
            </a:prstGeom>
            <a:gradFill rotWithShape="1">
              <a:gsLst>
                <a:gs pos="0">
                  <a:srgbClr val="FF0000">
                    <a:gamma/>
                    <a:shade val="46275"/>
                    <a:invGamma/>
                  </a:srgbClr>
                </a:gs>
                <a:gs pos="50000">
                  <a:srgbClr val="FF0000"/>
                </a:gs>
                <a:gs pos="100000">
                  <a:srgbClr val="FF0000">
                    <a:gamma/>
                    <a:shade val="46275"/>
                    <a:invGamma/>
                  </a:srgbClr>
                </a:gs>
              </a:gsLst>
              <a:lin ang="2700000" scaled="1"/>
            </a:gradFill>
            <a:ln w="9525">
              <a:no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sp>
          <p:nvSpPr>
            <p:cNvPr id="20" name="Rectangle 186"/>
            <p:cNvSpPr>
              <a:spLocks noChangeArrowheads="1"/>
            </p:cNvSpPr>
            <p:nvPr/>
          </p:nvSpPr>
          <p:spPr bwMode="auto">
            <a:xfrm>
              <a:off x="303" y="1274"/>
              <a:ext cx="672" cy="432"/>
            </a:xfrm>
            <a:prstGeom prst="rect">
              <a:avLst/>
            </a:prstGeom>
            <a:noFill/>
            <a:ln w="9525">
              <a:noFill/>
              <a:miter lim="800000"/>
            </a:ln>
            <a:effectLst>
              <a:outerShdw dist="35921" dir="2700000" algn="ctr" rotWithShape="0">
                <a:schemeClr val="tx1"/>
              </a:outerShdw>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panose="020B0604020202020204" pitchFamily="34" charset="0"/>
                  <a:ea typeface="隶书" pitchFamily="49" charset="-122"/>
                  <a:cs typeface="+mn-cs"/>
                </a:rPr>
                <a:t>评价</a:t>
              </a:r>
              <a:endParaRPr kumimoji="0" lang="zh-CN"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panose="020B0604020202020204" pitchFamily="34" charset="0"/>
                <a:ea typeface="隶书" pitchFamily="49" charset="-122"/>
                <a:cs typeface="+mn-cs"/>
              </a:endParaRPr>
            </a:p>
          </p:txBody>
        </p:sp>
      </p:grpSp>
      <p:sp>
        <p:nvSpPr>
          <p:cNvPr id="17" name="AutoShape 187"/>
          <p:cNvSpPr>
            <a:spLocks noChangeArrowheads="1"/>
          </p:cNvSpPr>
          <p:nvPr/>
        </p:nvSpPr>
        <p:spPr bwMode="auto">
          <a:xfrm>
            <a:off x="762000" y="2438400"/>
            <a:ext cx="503238" cy="914400"/>
          </a:xfrm>
          <a:prstGeom prst="downArrow">
            <a:avLst>
              <a:gd name="adj1" fmla="val 50000"/>
              <a:gd name="adj2" fmla="val 32256"/>
            </a:avLst>
          </a:prstGeom>
          <a:noFill/>
          <a:ln w="28575">
            <a:solidFill>
              <a:srgbClr val="FF0000"/>
            </a:solid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sp>
        <p:nvSpPr>
          <p:cNvPr id="18" name="AutoShape 188"/>
          <p:cNvSpPr>
            <a:spLocks noChangeArrowheads="1"/>
          </p:cNvSpPr>
          <p:nvPr/>
        </p:nvSpPr>
        <p:spPr bwMode="auto">
          <a:xfrm>
            <a:off x="762000" y="4038600"/>
            <a:ext cx="503238" cy="838200"/>
          </a:xfrm>
          <a:prstGeom prst="downArrow">
            <a:avLst>
              <a:gd name="adj1" fmla="val 50000"/>
              <a:gd name="adj2" fmla="val 32256"/>
            </a:avLst>
          </a:prstGeom>
          <a:noFill/>
          <a:ln w="28575">
            <a:solidFill>
              <a:srgbClr val="FF0000"/>
            </a:solid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grpSp>
        <p:nvGrpSpPr>
          <p:cNvPr id="59404" name="Group 129"/>
          <p:cNvGrpSpPr/>
          <p:nvPr/>
        </p:nvGrpSpPr>
        <p:grpSpPr>
          <a:xfrm>
            <a:off x="2305050" y="1752600"/>
            <a:ext cx="1657350" cy="869950"/>
            <a:chOff x="1701" y="845"/>
            <a:chExt cx="1044" cy="548"/>
          </a:xfrm>
        </p:grpSpPr>
        <p:sp>
          <p:nvSpPr>
            <p:cNvPr id="28" name="Rectangle 130"/>
            <p:cNvSpPr>
              <a:spLocks noChangeArrowheads="1"/>
            </p:cNvSpPr>
            <p:nvPr/>
          </p:nvSpPr>
          <p:spPr bwMode="auto">
            <a:xfrm>
              <a:off x="1701" y="870"/>
              <a:ext cx="1044" cy="523"/>
            </a:xfrm>
            <a:prstGeom prst="rect">
              <a:avLst/>
            </a:prstGeom>
            <a:noFill/>
            <a:ln w="9525">
              <a:noFill/>
              <a:miter lim="800000"/>
            </a:ln>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Times New Roman" panose="02020603050405020304" pitchFamily="18" charset="0"/>
                  <a:ea typeface="楷体" panose="02010609060101010101" pitchFamily="49" charset="-122"/>
                  <a:cs typeface="Times New Roman" panose="02020603050405020304" pitchFamily="18" charset="0"/>
                </a:rPr>
                <a:t>学习需求分 析</a:t>
              </a:r>
              <a:endParaRPr kumimoji="0" lang="zh-CN" altLang="en-US" sz="24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sp>
          <p:nvSpPr>
            <p:cNvPr id="29" name="Rectangle 131"/>
            <p:cNvSpPr>
              <a:spLocks noChangeArrowheads="1"/>
            </p:cNvSpPr>
            <p:nvPr/>
          </p:nvSpPr>
          <p:spPr bwMode="auto">
            <a:xfrm>
              <a:off x="1747" y="845"/>
              <a:ext cx="952" cy="544"/>
            </a:xfrm>
            <a:prstGeom prst="rect">
              <a:avLst/>
            </a:prstGeom>
            <a:noFill/>
            <a:ln w="28575">
              <a:solidFill>
                <a:srgbClr val="000099"/>
              </a:solid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2400" b="0" i="0" u="none" strike="noStrike" kern="1200" cap="none" spc="0" normalizeH="0" baseline="0" noProof="0">
                <a:ln>
                  <a:noFill/>
                </a:ln>
                <a:solidFill>
                  <a:srgbClr val="0000FF"/>
                </a:solidFill>
                <a:effectLst>
                  <a:outerShdw blurRad="38100" dist="38100" dir="2700000" algn="tl">
                    <a:srgbClr val="000000">
                      <a:alpha val="43137"/>
                    </a:srgbClr>
                  </a:outerShdw>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grpSp>
      <p:sp>
        <p:nvSpPr>
          <p:cNvPr id="27" name="Line 132"/>
          <p:cNvSpPr>
            <a:spLocks noChangeShapeType="1"/>
          </p:cNvSpPr>
          <p:nvPr/>
        </p:nvSpPr>
        <p:spPr bwMode="auto">
          <a:xfrm>
            <a:off x="1676400" y="2133600"/>
            <a:ext cx="647700" cy="0"/>
          </a:xfrm>
          <a:prstGeom prst="line">
            <a:avLst/>
          </a:prstGeom>
          <a:noFill/>
          <a:ln w="38100">
            <a:solidFill>
              <a:srgbClr val="FF0000"/>
            </a:solidFill>
            <a:round/>
            <a:tailEnd type="triangl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grpSp>
        <p:nvGrpSpPr>
          <p:cNvPr id="59408" name="Group 134"/>
          <p:cNvGrpSpPr/>
          <p:nvPr/>
        </p:nvGrpSpPr>
        <p:grpSpPr>
          <a:xfrm>
            <a:off x="2328863" y="3276600"/>
            <a:ext cx="1239837" cy="863600"/>
            <a:chOff x="1701" y="845"/>
            <a:chExt cx="931" cy="544"/>
          </a:xfrm>
        </p:grpSpPr>
        <p:sp>
          <p:nvSpPr>
            <p:cNvPr id="59409" name="Rectangle 135"/>
            <p:cNvSpPr/>
            <p:nvPr/>
          </p:nvSpPr>
          <p:spPr>
            <a:xfrm>
              <a:off x="1701" y="870"/>
              <a:ext cx="931" cy="446"/>
            </a:xfrm>
            <a:prstGeom prst="rect">
              <a:avLst/>
            </a:prstGeom>
            <a:noFill/>
            <a:ln w="9525">
              <a:noFill/>
            </a:ln>
          </p:spPr>
          <p:txBody>
            <a:bodyPr anchor="t" anchorCtr="0">
              <a:spAutoFit/>
            </a:bodyPr>
            <a:p>
              <a:pPr algn="ctr" eaLnBrk="0" hangingPunct="0">
                <a:buClrTx/>
                <a:buFontTx/>
              </a:pPr>
              <a:r>
                <a:rPr lang="zh-CN" altLang="en-US" sz="2000" b="1" dirty="0">
                  <a:solidFill>
                    <a:srgbClr val="0000FF"/>
                  </a:solidFill>
                  <a:latin typeface="楷体" panose="02010609060101010101" pitchFamily="49" charset="-122"/>
                  <a:ea typeface="楷体" panose="02010609060101010101" pitchFamily="49" charset="-122"/>
                </a:rPr>
                <a:t>实验教学目标设计</a:t>
              </a:r>
              <a:endParaRPr lang="zh-CN" altLang="en-US" sz="2000" b="1" dirty="0">
                <a:solidFill>
                  <a:srgbClr val="0000FF"/>
                </a:solidFill>
                <a:latin typeface="楷体" panose="02010609060101010101" pitchFamily="49" charset="-122"/>
                <a:ea typeface="楷体" panose="02010609060101010101" pitchFamily="49" charset="-122"/>
              </a:endParaRPr>
            </a:p>
          </p:txBody>
        </p:sp>
        <p:sp>
          <p:nvSpPr>
            <p:cNvPr id="34" name="Rectangle 136"/>
            <p:cNvSpPr>
              <a:spLocks noChangeArrowheads="1"/>
            </p:cNvSpPr>
            <p:nvPr/>
          </p:nvSpPr>
          <p:spPr bwMode="auto">
            <a:xfrm>
              <a:off x="1747" y="845"/>
              <a:ext cx="838" cy="544"/>
            </a:xfrm>
            <a:prstGeom prst="rect">
              <a:avLst/>
            </a:prstGeom>
            <a:noFill/>
            <a:ln w="28575">
              <a:solidFill>
                <a:srgbClr val="000099"/>
              </a:solid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rgbClr val="0000FF"/>
                </a:solidFill>
                <a:effectLst>
                  <a:outerShdw blurRad="38100" dist="38100" dir="2700000" algn="tl">
                    <a:srgbClr val="000000">
                      <a:alpha val="43137"/>
                    </a:srgbClr>
                  </a:outerShdw>
                </a:effectLst>
                <a:uLnTx/>
                <a:uFillTx/>
                <a:latin typeface="楷体" panose="02010609060101010101" pitchFamily="49" charset="-122"/>
                <a:ea typeface="楷体" panose="02010609060101010101" pitchFamily="49" charset="-122"/>
                <a:cs typeface="+mn-cs"/>
              </a:endParaRPr>
            </a:p>
          </p:txBody>
        </p:sp>
      </p:grpSp>
      <p:sp>
        <p:nvSpPr>
          <p:cNvPr id="32" name="Line 137"/>
          <p:cNvSpPr>
            <a:spLocks noChangeShapeType="1"/>
          </p:cNvSpPr>
          <p:nvPr/>
        </p:nvSpPr>
        <p:spPr bwMode="auto">
          <a:xfrm>
            <a:off x="1752600" y="3709988"/>
            <a:ext cx="647700" cy="0"/>
          </a:xfrm>
          <a:prstGeom prst="line">
            <a:avLst/>
          </a:prstGeom>
          <a:noFill/>
          <a:ln w="38100">
            <a:solidFill>
              <a:srgbClr val="FF0000"/>
            </a:solidFill>
            <a:round/>
            <a:tailEnd type="triangl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grpSp>
        <p:nvGrpSpPr>
          <p:cNvPr id="59412" name="Group 139"/>
          <p:cNvGrpSpPr/>
          <p:nvPr/>
        </p:nvGrpSpPr>
        <p:grpSpPr>
          <a:xfrm>
            <a:off x="2220913" y="4724400"/>
            <a:ext cx="2138362" cy="503238"/>
            <a:chOff x="3493" y="1208"/>
            <a:chExt cx="1564" cy="317"/>
          </a:xfrm>
        </p:grpSpPr>
        <p:sp>
          <p:nvSpPr>
            <p:cNvPr id="45" name="Rectangle 140"/>
            <p:cNvSpPr>
              <a:spLocks noChangeArrowheads="1"/>
            </p:cNvSpPr>
            <p:nvPr/>
          </p:nvSpPr>
          <p:spPr bwMode="auto">
            <a:xfrm>
              <a:off x="3493" y="1220"/>
              <a:ext cx="1486" cy="291"/>
            </a:xfrm>
            <a:prstGeom prst="rect">
              <a:avLst/>
            </a:prstGeom>
            <a:noFill/>
            <a:ln w="9525">
              <a:noFill/>
              <a:miter lim="800000"/>
            </a:ln>
            <a:effectLst/>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24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zh-CN" altLang="en-US" sz="24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Times New Roman" panose="02020603050405020304" pitchFamily="18" charset="0"/>
                  <a:ea typeface="楷体" panose="02010609060101010101" pitchFamily="49" charset="-122"/>
                  <a:cs typeface="Times New Roman" panose="02020603050405020304" pitchFamily="18" charset="0"/>
                </a:rPr>
                <a:t>形成性评价</a:t>
              </a:r>
              <a:endParaRPr kumimoji="0" lang="zh-CN" altLang="en-US" sz="24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sp>
          <p:nvSpPr>
            <p:cNvPr id="46" name="Rectangle 141"/>
            <p:cNvSpPr>
              <a:spLocks noChangeArrowheads="1"/>
            </p:cNvSpPr>
            <p:nvPr/>
          </p:nvSpPr>
          <p:spPr bwMode="auto">
            <a:xfrm>
              <a:off x="3651" y="1208"/>
              <a:ext cx="1406" cy="317"/>
            </a:xfrm>
            <a:prstGeom prst="rect">
              <a:avLst/>
            </a:prstGeom>
            <a:noFill/>
            <a:ln w="28575">
              <a:solidFill>
                <a:srgbClr val="000099"/>
              </a:solid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2400" b="0" i="0" u="none" strike="noStrike" kern="1200" cap="none" spc="0" normalizeH="0" baseline="0" noProof="0">
                <a:ln>
                  <a:noFill/>
                </a:ln>
                <a:solidFill>
                  <a:srgbClr val="0000FF"/>
                </a:solidFill>
                <a:effectLst>
                  <a:outerShdw blurRad="38100" dist="38100" dir="2700000" algn="tl">
                    <a:srgbClr val="000000">
                      <a:alpha val="43137"/>
                    </a:srgbClr>
                  </a:outerShdw>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grpSp>
      <p:grpSp>
        <p:nvGrpSpPr>
          <p:cNvPr id="59415" name="Group 142"/>
          <p:cNvGrpSpPr/>
          <p:nvPr/>
        </p:nvGrpSpPr>
        <p:grpSpPr>
          <a:xfrm>
            <a:off x="2225675" y="5410200"/>
            <a:ext cx="2135188" cy="503238"/>
            <a:chOff x="3496" y="1208"/>
            <a:chExt cx="1561" cy="317"/>
          </a:xfrm>
        </p:grpSpPr>
        <p:sp>
          <p:nvSpPr>
            <p:cNvPr id="43" name="Rectangle 143"/>
            <p:cNvSpPr>
              <a:spLocks noChangeArrowheads="1"/>
            </p:cNvSpPr>
            <p:nvPr/>
          </p:nvSpPr>
          <p:spPr bwMode="auto">
            <a:xfrm>
              <a:off x="3496" y="1220"/>
              <a:ext cx="1486" cy="291"/>
            </a:xfrm>
            <a:prstGeom prst="rect">
              <a:avLst/>
            </a:prstGeom>
            <a:noFill/>
            <a:ln w="9525">
              <a:noFill/>
              <a:miter lim="800000"/>
            </a:ln>
            <a:effectLst/>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24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zh-CN" altLang="en-US" sz="24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Times New Roman" panose="02020603050405020304" pitchFamily="18" charset="0"/>
                  <a:ea typeface="楷体" panose="02010609060101010101" pitchFamily="49" charset="-122"/>
                  <a:cs typeface="Times New Roman" panose="02020603050405020304" pitchFamily="18" charset="0"/>
                </a:rPr>
                <a:t>持续性评价</a:t>
              </a:r>
              <a:endParaRPr kumimoji="0" lang="zh-CN" altLang="en-US" sz="24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sp>
          <p:nvSpPr>
            <p:cNvPr id="44" name="Rectangle 144"/>
            <p:cNvSpPr>
              <a:spLocks noChangeArrowheads="1"/>
            </p:cNvSpPr>
            <p:nvPr/>
          </p:nvSpPr>
          <p:spPr bwMode="auto">
            <a:xfrm>
              <a:off x="3652" y="1208"/>
              <a:ext cx="1405" cy="317"/>
            </a:xfrm>
            <a:prstGeom prst="rect">
              <a:avLst/>
            </a:prstGeom>
            <a:noFill/>
            <a:ln w="28575">
              <a:solidFill>
                <a:srgbClr val="000099"/>
              </a:solid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2400" b="0" i="0" u="none" strike="noStrike" kern="1200" cap="none" spc="0" normalizeH="0" baseline="0" noProof="0">
                <a:ln>
                  <a:noFill/>
                </a:ln>
                <a:solidFill>
                  <a:srgbClr val="0000FF"/>
                </a:solidFill>
                <a:effectLst>
                  <a:outerShdw blurRad="38100" dist="38100" dir="2700000" algn="tl">
                    <a:srgbClr val="000000">
                      <a:alpha val="43137"/>
                    </a:srgbClr>
                  </a:outerShdw>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grpSp>
      <p:grpSp>
        <p:nvGrpSpPr>
          <p:cNvPr id="59418" name="Group 145"/>
          <p:cNvGrpSpPr/>
          <p:nvPr/>
        </p:nvGrpSpPr>
        <p:grpSpPr>
          <a:xfrm>
            <a:off x="1676400" y="4953000"/>
            <a:ext cx="647700" cy="647700"/>
            <a:chOff x="1383" y="3067"/>
            <a:chExt cx="408" cy="408"/>
          </a:xfrm>
        </p:grpSpPr>
        <p:sp>
          <p:nvSpPr>
            <p:cNvPr id="39" name="Line 146"/>
            <p:cNvSpPr>
              <a:spLocks noChangeShapeType="1"/>
            </p:cNvSpPr>
            <p:nvPr/>
          </p:nvSpPr>
          <p:spPr bwMode="auto">
            <a:xfrm flipH="1">
              <a:off x="1383" y="3249"/>
              <a:ext cx="136" cy="0"/>
            </a:xfrm>
            <a:prstGeom prst="line">
              <a:avLst/>
            </a:prstGeom>
            <a:noFill/>
            <a:ln w="38100">
              <a:solidFill>
                <a:srgbClr val="FF0000"/>
              </a:solid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sp>
          <p:nvSpPr>
            <p:cNvPr id="40" name="Line 147"/>
            <p:cNvSpPr>
              <a:spLocks noChangeShapeType="1"/>
            </p:cNvSpPr>
            <p:nvPr/>
          </p:nvSpPr>
          <p:spPr bwMode="auto">
            <a:xfrm>
              <a:off x="1519" y="3067"/>
              <a:ext cx="0" cy="408"/>
            </a:xfrm>
            <a:prstGeom prst="line">
              <a:avLst/>
            </a:prstGeom>
            <a:noFill/>
            <a:ln w="38100">
              <a:solidFill>
                <a:srgbClr val="FF0000"/>
              </a:solid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sp>
          <p:nvSpPr>
            <p:cNvPr id="41" name="Line 148"/>
            <p:cNvSpPr>
              <a:spLocks noChangeShapeType="1"/>
            </p:cNvSpPr>
            <p:nvPr/>
          </p:nvSpPr>
          <p:spPr bwMode="auto">
            <a:xfrm>
              <a:off x="1519" y="3067"/>
              <a:ext cx="272" cy="0"/>
            </a:xfrm>
            <a:prstGeom prst="line">
              <a:avLst/>
            </a:prstGeom>
            <a:noFill/>
            <a:ln w="38100">
              <a:solidFill>
                <a:srgbClr val="FF0000"/>
              </a:solidFill>
              <a:round/>
              <a:tailEnd type="triangl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sp>
          <p:nvSpPr>
            <p:cNvPr id="42" name="Line 149"/>
            <p:cNvSpPr>
              <a:spLocks noChangeShapeType="1"/>
            </p:cNvSpPr>
            <p:nvPr/>
          </p:nvSpPr>
          <p:spPr bwMode="auto">
            <a:xfrm>
              <a:off x="1519" y="3475"/>
              <a:ext cx="272" cy="0"/>
            </a:xfrm>
            <a:prstGeom prst="line">
              <a:avLst/>
            </a:prstGeom>
            <a:noFill/>
            <a:ln w="38100">
              <a:solidFill>
                <a:srgbClr val="FF0000"/>
              </a:solidFill>
              <a:round/>
              <a:tailEnd type="triangl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grpSp>
      <p:grpSp>
        <p:nvGrpSpPr>
          <p:cNvPr id="59423" name="Group 151"/>
          <p:cNvGrpSpPr/>
          <p:nvPr/>
        </p:nvGrpSpPr>
        <p:grpSpPr>
          <a:xfrm>
            <a:off x="4572000" y="1447800"/>
            <a:ext cx="2514600" cy="830263"/>
            <a:chOff x="3651" y="799"/>
            <a:chExt cx="1406" cy="523"/>
          </a:xfrm>
        </p:grpSpPr>
        <p:sp>
          <p:nvSpPr>
            <p:cNvPr id="57" name="Rectangle 152"/>
            <p:cNvSpPr>
              <a:spLocks noChangeArrowheads="1"/>
            </p:cNvSpPr>
            <p:nvPr/>
          </p:nvSpPr>
          <p:spPr bwMode="auto">
            <a:xfrm>
              <a:off x="3696" y="799"/>
              <a:ext cx="1318" cy="523"/>
            </a:xfrm>
            <a:prstGeom prst="rect">
              <a:avLst/>
            </a:prstGeom>
            <a:noFill/>
            <a:ln w="9525">
              <a:noFill/>
              <a:miter lim="800000"/>
            </a:ln>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Times New Roman" panose="02020603050405020304" pitchFamily="18" charset="0"/>
                  <a:ea typeface="楷体" panose="02010609060101010101" pitchFamily="49" charset="-122"/>
                  <a:cs typeface="Times New Roman" panose="02020603050405020304" pitchFamily="18" charset="0"/>
                </a:rPr>
                <a:t>课标、教材、</a:t>
              </a:r>
              <a:endParaRPr kumimoji="0" lang="en-US" altLang="zh-CN" sz="24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Times New Roman" panose="02020603050405020304" pitchFamily="18" charset="0"/>
                  <a:ea typeface="楷体" panose="02010609060101010101" pitchFamily="49" charset="-122"/>
                  <a:cs typeface="Times New Roman" panose="02020603050405020304" pitchFamily="18" charset="0"/>
                </a:rPr>
                <a:t>学习内容等分析</a:t>
              </a:r>
              <a:endParaRPr kumimoji="0" lang="zh-CN" altLang="en-US" sz="2400" b="0" i="0" u="none" strike="noStrike" kern="1200" cap="none" spc="0" normalizeH="0" baseline="0" noProof="0" dirty="0">
                <a:ln>
                  <a:noFill/>
                </a:ln>
                <a:solidFill>
                  <a:srgbClr val="0000FF"/>
                </a:solidFill>
                <a:effectLst>
                  <a:outerShdw blurRad="38100" dist="38100" dir="2700000" algn="tl">
                    <a:srgbClr val="C0C0C0"/>
                  </a:outerShdw>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sp>
          <p:nvSpPr>
            <p:cNvPr id="58" name="Rectangle 153"/>
            <p:cNvSpPr>
              <a:spLocks noChangeArrowheads="1"/>
            </p:cNvSpPr>
            <p:nvPr/>
          </p:nvSpPr>
          <p:spPr bwMode="auto">
            <a:xfrm>
              <a:off x="3651" y="799"/>
              <a:ext cx="1406" cy="480"/>
            </a:xfrm>
            <a:prstGeom prst="rect">
              <a:avLst/>
            </a:prstGeom>
            <a:noFill/>
            <a:ln w="28575">
              <a:solidFill>
                <a:srgbClr val="000099"/>
              </a:solid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2400" b="0" i="0" u="none" strike="noStrike" kern="1200" cap="none" spc="0" normalizeH="0" baseline="0" noProof="0" dirty="0">
                <a:ln>
                  <a:noFill/>
                </a:ln>
                <a:solidFill>
                  <a:srgbClr val="0000FF"/>
                </a:solidFill>
                <a:effectLst>
                  <a:outerShdw blurRad="38100" dist="38100" dir="2700000" algn="tl">
                    <a:srgbClr val="000000">
                      <a:alpha val="43137"/>
                    </a:srgbClr>
                  </a:outerShdw>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grpSp>
      <p:grpSp>
        <p:nvGrpSpPr>
          <p:cNvPr id="59426" name="Group 154"/>
          <p:cNvGrpSpPr/>
          <p:nvPr/>
        </p:nvGrpSpPr>
        <p:grpSpPr>
          <a:xfrm>
            <a:off x="4354513" y="2362200"/>
            <a:ext cx="2703512" cy="503238"/>
            <a:chOff x="3491" y="1208"/>
            <a:chExt cx="1528" cy="317"/>
          </a:xfrm>
        </p:grpSpPr>
        <p:sp>
          <p:nvSpPr>
            <p:cNvPr id="55" name="Rectangle 155"/>
            <p:cNvSpPr>
              <a:spLocks noChangeArrowheads="1"/>
            </p:cNvSpPr>
            <p:nvPr/>
          </p:nvSpPr>
          <p:spPr bwMode="auto">
            <a:xfrm>
              <a:off x="3491" y="1220"/>
              <a:ext cx="1495" cy="291"/>
            </a:xfrm>
            <a:prstGeom prst="rect">
              <a:avLst/>
            </a:prstGeom>
            <a:noFill/>
            <a:ln w="9525">
              <a:noFill/>
              <a:miter lim="800000"/>
            </a:ln>
            <a:effectLst/>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2400" b="0" i="0" u="none" strike="noStrike" kern="1200" cap="none" spc="0" normalizeH="0" baseline="0" noProof="0">
                  <a:ln>
                    <a:noFill/>
                  </a:ln>
                  <a:solidFill>
                    <a:srgbClr val="0000FF"/>
                  </a:solidFill>
                  <a:effectLst>
                    <a:outerShdw blurRad="38100" dist="38100" dir="2700000" algn="tl">
                      <a:srgbClr val="C0C0C0"/>
                    </a:outerShdw>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zh-CN" altLang="en-US" sz="2400" b="0" i="0" u="none" strike="noStrike" kern="1200" cap="none" spc="0" normalizeH="0" baseline="0" noProof="0">
                  <a:ln>
                    <a:noFill/>
                  </a:ln>
                  <a:solidFill>
                    <a:srgbClr val="0000FF"/>
                  </a:solidFill>
                  <a:effectLst>
                    <a:outerShdw blurRad="38100" dist="38100" dir="2700000" algn="tl">
                      <a:srgbClr val="C0C0C0"/>
                    </a:outerShdw>
                  </a:effectLst>
                  <a:uLnTx/>
                  <a:uFillTx/>
                  <a:latin typeface="Times New Roman" panose="02020603050405020304" pitchFamily="18" charset="0"/>
                  <a:ea typeface="楷体" panose="02010609060101010101" pitchFamily="49" charset="-122"/>
                  <a:cs typeface="Times New Roman" panose="02020603050405020304" pitchFamily="18" charset="0"/>
                </a:rPr>
                <a:t>学习者特征分析</a:t>
              </a:r>
              <a:endParaRPr kumimoji="0" lang="zh-CN" altLang="en-US" sz="2400" b="0" i="0" u="none" strike="noStrike" kern="1200" cap="none" spc="0" normalizeH="0" baseline="0" noProof="0">
                <a:ln>
                  <a:noFill/>
                </a:ln>
                <a:solidFill>
                  <a:srgbClr val="0000FF"/>
                </a:solidFill>
                <a:effectLst>
                  <a:outerShdw blurRad="38100" dist="38100" dir="2700000" algn="tl">
                    <a:srgbClr val="C0C0C0"/>
                  </a:outerShdw>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sp>
          <p:nvSpPr>
            <p:cNvPr id="56" name="Rectangle 156"/>
            <p:cNvSpPr>
              <a:spLocks noChangeArrowheads="1"/>
            </p:cNvSpPr>
            <p:nvPr/>
          </p:nvSpPr>
          <p:spPr bwMode="auto">
            <a:xfrm>
              <a:off x="3614" y="1208"/>
              <a:ext cx="1405" cy="317"/>
            </a:xfrm>
            <a:prstGeom prst="rect">
              <a:avLst/>
            </a:prstGeom>
            <a:noFill/>
            <a:ln w="28575">
              <a:solidFill>
                <a:srgbClr val="000099"/>
              </a:solid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2400" b="0" i="0" u="none" strike="noStrike" kern="1200" cap="none" spc="0" normalizeH="0" baseline="0" noProof="0">
                <a:ln>
                  <a:noFill/>
                </a:ln>
                <a:solidFill>
                  <a:srgbClr val="0000FF"/>
                </a:solidFill>
                <a:effectLst>
                  <a:outerShdw blurRad="38100" dist="38100" dir="2700000" algn="tl">
                    <a:srgbClr val="000000">
                      <a:alpha val="43137"/>
                    </a:srgbClr>
                  </a:outerShdw>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grpSp>
      <p:grpSp>
        <p:nvGrpSpPr>
          <p:cNvPr id="59429" name="Group 157"/>
          <p:cNvGrpSpPr/>
          <p:nvPr/>
        </p:nvGrpSpPr>
        <p:grpSpPr>
          <a:xfrm>
            <a:off x="3924300" y="1905000"/>
            <a:ext cx="647700" cy="647700"/>
            <a:chOff x="1383" y="3067"/>
            <a:chExt cx="408" cy="408"/>
          </a:xfrm>
        </p:grpSpPr>
        <p:sp>
          <p:nvSpPr>
            <p:cNvPr id="51" name="Line 158"/>
            <p:cNvSpPr>
              <a:spLocks noChangeShapeType="1"/>
            </p:cNvSpPr>
            <p:nvPr/>
          </p:nvSpPr>
          <p:spPr bwMode="auto">
            <a:xfrm flipH="1">
              <a:off x="1383" y="3249"/>
              <a:ext cx="136" cy="0"/>
            </a:xfrm>
            <a:prstGeom prst="line">
              <a:avLst/>
            </a:prstGeom>
            <a:noFill/>
            <a:ln w="38100">
              <a:solidFill>
                <a:srgbClr val="FF0000"/>
              </a:solid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sp>
          <p:nvSpPr>
            <p:cNvPr id="52" name="Line 159"/>
            <p:cNvSpPr>
              <a:spLocks noChangeShapeType="1"/>
            </p:cNvSpPr>
            <p:nvPr/>
          </p:nvSpPr>
          <p:spPr bwMode="auto">
            <a:xfrm>
              <a:off x="1519" y="3067"/>
              <a:ext cx="0" cy="408"/>
            </a:xfrm>
            <a:prstGeom prst="line">
              <a:avLst/>
            </a:prstGeom>
            <a:noFill/>
            <a:ln w="38100">
              <a:solidFill>
                <a:srgbClr val="FF0000"/>
              </a:solid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sp>
          <p:nvSpPr>
            <p:cNvPr id="53" name="Line 160"/>
            <p:cNvSpPr>
              <a:spLocks noChangeShapeType="1"/>
            </p:cNvSpPr>
            <p:nvPr/>
          </p:nvSpPr>
          <p:spPr bwMode="auto">
            <a:xfrm>
              <a:off x="1519" y="3067"/>
              <a:ext cx="272" cy="0"/>
            </a:xfrm>
            <a:prstGeom prst="line">
              <a:avLst/>
            </a:prstGeom>
            <a:noFill/>
            <a:ln w="38100">
              <a:solidFill>
                <a:srgbClr val="FF0000"/>
              </a:solidFill>
              <a:round/>
              <a:tailEnd type="triangl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sp>
          <p:nvSpPr>
            <p:cNvPr id="54" name="Line 161"/>
            <p:cNvSpPr>
              <a:spLocks noChangeShapeType="1"/>
            </p:cNvSpPr>
            <p:nvPr/>
          </p:nvSpPr>
          <p:spPr bwMode="auto">
            <a:xfrm>
              <a:off x="1519" y="3475"/>
              <a:ext cx="272" cy="0"/>
            </a:xfrm>
            <a:prstGeom prst="line">
              <a:avLst/>
            </a:prstGeom>
            <a:noFill/>
            <a:ln w="38100">
              <a:solidFill>
                <a:srgbClr val="FF0000"/>
              </a:solidFill>
              <a:round/>
              <a:tailEnd type="triangl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grpSp>
      <p:grpSp>
        <p:nvGrpSpPr>
          <p:cNvPr id="59434" name="Group 163"/>
          <p:cNvGrpSpPr/>
          <p:nvPr/>
        </p:nvGrpSpPr>
        <p:grpSpPr>
          <a:xfrm>
            <a:off x="5521325" y="3284538"/>
            <a:ext cx="1336675" cy="863600"/>
            <a:chOff x="1701" y="845"/>
            <a:chExt cx="1044" cy="544"/>
          </a:xfrm>
        </p:grpSpPr>
        <p:sp>
          <p:nvSpPr>
            <p:cNvPr id="59435" name="Rectangle 164"/>
            <p:cNvSpPr/>
            <p:nvPr/>
          </p:nvSpPr>
          <p:spPr>
            <a:xfrm>
              <a:off x="1701" y="870"/>
              <a:ext cx="1044" cy="446"/>
            </a:xfrm>
            <a:prstGeom prst="rect">
              <a:avLst/>
            </a:prstGeom>
            <a:noFill/>
            <a:ln w="9525">
              <a:noFill/>
            </a:ln>
          </p:spPr>
          <p:txBody>
            <a:bodyPr anchor="t" anchorCtr="0">
              <a:spAutoFit/>
            </a:bodyPr>
            <a:p>
              <a:pPr algn="ctr" eaLnBrk="0" hangingPunct="0">
                <a:buClrTx/>
                <a:buFontTx/>
              </a:pPr>
              <a:r>
                <a:rPr lang="zh-CN" altLang="en-US" sz="2000" b="1" dirty="0">
                  <a:solidFill>
                    <a:srgbClr val="FF0000"/>
                  </a:solidFill>
                  <a:latin typeface="Times New Roman" panose="02020603050405020304" pitchFamily="18" charset="0"/>
                  <a:ea typeface="楷体" panose="02010609060101010101" pitchFamily="49" charset="-122"/>
                </a:rPr>
                <a:t>实验教学策略设计</a:t>
              </a:r>
              <a:endParaRPr lang="zh-CN" altLang="en-US" sz="2000" b="1" dirty="0">
                <a:solidFill>
                  <a:srgbClr val="FF0000"/>
                </a:solidFill>
                <a:latin typeface="Times New Roman" panose="02020603050405020304" pitchFamily="18" charset="0"/>
                <a:ea typeface="楷体" panose="02010609060101010101" pitchFamily="49" charset="-122"/>
              </a:endParaRPr>
            </a:p>
          </p:txBody>
        </p:sp>
        <p:sp>
          <p:nvSpPr>
            <p:cNvPr id="63" name="Rectangle 165"/>
            <p:cNvSpPr>
              <a:spLocks noChangeArrowheads="1"/>
            </p:cNvSpPr>
            <p:nvPr/>
          </p:nvSpPr>
          <p:spPr bwMode="auto">
            <a:xfrm>
              <a:off x="1747" y="845"/>
              <a:ext cx="952" cy="544"/>
            </a:xfrm>
            <a:prstGeom prst="rect">
              <a:avLst/>
            </a:prstGeom>
            <a:noFill/>
            <a:ln w="28575">
              <a:solidFill>
                <a:srgbClr val="000099"/>
              </a:solid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grpSp>
      <p:grpSp>
        <p:nvGrpSpPr>
          <p:cNvPr id="59437" name="Group 168"/>
          <p:cNvGrpSpPr/>
          <p:nvPr/>
        </p:nvGrpSpPr>
        <p:grpSpPr>
          <a:xfrm>
            <a:off x="7156450" y="3213100"/>
            <a:ext cx="1301750" cy="1016000"/>
            <a:chOff x="1701" y="799"/>
            <a:chExt cx="1044" cy="640"/>
          </a:xfrm>
        </p:grpSpPr>
        <p:sp>
          <p:nvSpPr>
            <p:cNvPr id="59438" name="Rectangle 169"/>
            <p:cNvSpPr/>
            <p:nvPr/>
          </p:nvSpPr>
          <p:spPr>
            <a:xfrm>
              <a:off x="1701" y="799"/>
              <a:ext cx="1044" cy="640"/>
            </a:xfrm>
            <a:prstGeom prst="rect">
              <a:avLst/>
            </a:prstGeom>
            <a:noFill/>
            <a:ln w="9525">
              <a:noFill/>
            </a:ln>
          </p:spPr>
          <p:txBody>
            <a:bodyPr anchor="t" anchorCtr="0">
              <a:spAutoFit/>
            </a:bodyPr>
            <a:p>
              <a:pPr algn="ctr" eaLnBrk="0" hangingPunct="0">
                <a:buClrTx/>
                <a:buFontTx/>
              </a:pPr>
              <a:r>
                <a:rPr lang="zh-CN" altLang="en-US" sz="2000" b="1" dirty="0">
                  <a:solidFill>
                    <a:srgbClr val="0000FF"/>
                  </a:solidFill>
                  <a:latin typeface="Times New Roman" panose="02020603050405020304" pitchFamily="18" charset="0"/>
                  <a:ea typeface="楷体" panose="02010609060101010101" pitchFamily="49" charset="-122"/>
                </a:rPr>
                <a:t>完善实验及教学手段设计</a:t>
              </a:r>
              <a:endParaRPr lang="zh-CN" altLang="en-US" sz="2000" b="1" dirty="0">
                <a:solidFill>
                  <a:srgbClr val="0000FF"/>
                </a:solidFill>
                <a:latin typeface="Times New Roman" panose="02020603050405020304" pitchFamily="18" charset="0"/>
                <a:ea typeface="楷体" panose="02010609060101010101" pitchFamily="49" charset="-122"/>
              </a:endParaRPr>
            </a:p>
          </p:txBody>
        </p:sp>
        <p:sp>
          <p:nvSpPr>
            <p:cNvPr id="59439" name="Rectangle 170"/>
            <p:cNvSpPr/>
            <p:nvPr/>
          </p:nvSpPr>
          <p:spPr>
            <a:xfrm>
              <a:off x="1747" y="845"/>
              <a:ext cx="952" cy="544"/>
            </a:xfrm>
            <a:prstGeom prst="rect">
              <a:avLst/>
            </a:prstGeom>
            <a:noFill/>
            <a:ln w="28575" cap="flat" cmpd="sng">
              <a:solidFill>
                <a:srgbClr val="000099"/>
              </a:solidFill>
              <a:prstDash val="solid"/>
              <a:miter/>
              <a:headEnd type="none" w="med" len="med"/>
              <a:tailEnd type="none" w="med" len="med"/>
            </a:ln>
          </p:spPr>
          <p:txBody>
            <a:bodyPr wrap="none" anchor="ctr" anchorCtr="0"/>
            <a:p>
              <a:pPr eaLnBrk="0" hangingPunct="0">
                <a:buClrTx/>
                <a:buFontTx/>
              </a:pPr>
              <a:endParaRPr lang="zh-CN" altLang="en-US" sz="2000" b="1" dirty="0">
                <a:latin typeface="Arial" panose="020B0604020202020204" pitchFamily="34" charset="0"/>
                <a:ea typeface="宋体" panose="02010600030101010101" pitchFamily="2" charset="-122"/>
              </a:endParaRPr>
            </a:p>
          </p:txBody>
        </p:sp>
      </p:grpSp>
      <p:sp>
        <p:nvSpPr>
          <p:cNvPr id="66" name="Line 171"/>
          <p:cNvSpPr>
            <a:spLocks noChangeShapeType="1"/>
          </p:cNvSpPr>
          <p:nvPr/>
        </p:nvSpPr>
        <p:spPr bwMode="auto">
          <a:xfrm>
            <a:off x="6807200" y="3733800"/>
            <a:ext cx="431800" cy="0"/>
          </a:xfrm>
          <a:prstGeom prst="line">
            <a:avLst/>
          </a:prstGeom>
          <a:noFill/>
          <a:ln w="38100">
            <a:solidFill>
              <a:srgbClr val="FF0000"/>
            </a:solidFill>
            <a:round/>
            <a:tailEnd type="triangl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grpSp>
        <p:nvGrpSpPr>
          <p:cNvPr id="59441" name="Group 173"/>
          <p:cNvGrpSpPr/>
          <p:nvPr/>
        </p:nvGrpSpPr>
        <p:grpSpPr>
          <a:xfrm>
            <a:off x="6731000" y="4581525"/>
            <a:ext cx="1657350" cy="869950"/>
            <a:chOff x="1701" y="845"/>
            <a:chExt cx="1044" cy="548"/>
          </a:xfrm>
        </p:grpSpPr>
        <p:sp>
          <p:nvSpPr>
            <p:cNvPr id="72" name="Rectangle 174"/>
            <p:cNvSpPr>
              <a:spLocks noChangeArrowheads="1"/>
            </p:cNvSpPr>
            <p:nvPr/>
          </p:nvSpPr>
          <p:spPr bwMode="auto">
            <a:xfrm>
              <a:off x="1701" y="870"/>
              <a:ext cx="1044" cy="523"/>
            </a:xfrm>
            <a:prstGeom prst="rect">
              <a:avLst/>
            </a:prstGeom>
            <a:noFill/>
            <a:ln w="9525">
              <a:noFill/>
              <a:miter lim="800000"/>
            </a:ln>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400" b="1" i="0" u="none" strike="noStrike" kern="1200" cap="none" spc="0" normalizeH="0" baseline="0" noProof="0" dirty="0">
                  <a:ln>
                    <a:noFill/>
                  </a:ln>
                  <a:solidFill>
                    <a:srgbClr val="0000FF"/>
                  </a:solidFill>
                  <a:effectLst>
                    <a:outerShdw blurRad="38100" dist="38100" dir="2700000" algn="tl">
                      <a:srgbClr val="C0C0C0"/>
                    </a:outerShdw>
                  </a:effectLst>
                  <a:uLnTx/>
                  <a:uFillTx/>
                  <a:latin typeface="Times New Roman" panose="02020603050405020304" pitchFamily="18" charset="0"/>
                  <a:ea typeface="楷体" panose="02010609060101010101" pitchFamily="49" charset="-122"/>
                  <a:cs typeface="Times New Roman" panose="02020603050405020304" pitchFamily="18" charset="0"/>
                </a:rPr>
                <a:t>实验教学流程设计</a:t>
              </a:r>
              <a:endParaRPr kumimoji="0" lang="zh-CN" altLang="en-US" sz="2400" b="1" i="0" u="none" strike="noStrike" kern="1200" cap="none" spc="0" normalizeH="0" baseline="0" noProof="0" dirty="0">
                <a:ln>
                  <a:noFill/>
                </a:ln>
                <a:solidFill>
                  <a:srgbClr val="0000FF"/>
                </a:solidFill>
                <a:effectLst>
                  <a:outerShdw blurRad="38100" dist="38100" dir="2700000" algn="tl">
                    <a:srgbClr val="C0C0C0"/>
                  </a:outerShdw>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sp>
          <p:nvSpPr>
            <p:cNvPr id="73" name="Rectangle 175"/>
            <p:cNvSpPr>
              <a:spLocks noChangeArrowheads="1"/>
            </p:cNvSpPr>
            <p:nvPr/>
          </p:nvSpPr>
          <p:spPr bwMode="auto">
            <a:xfrm>
              <a:off x="1747" y="845"/>
              <a:ext cx="952" cy="544"/>
            </a:xfrm>
            <a:prstGeom prst="rect">
              <a:avLst/>
            </a:prstGeom>
            <a:noFill/>
            <a:ln w="28575">
              <a:solidFill>
                <a:srgbClr val="000099"/>
              </a:solid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grpSp>
      <p:sp>
        <p:nvSpPr>
          <p:cNvPr id="71" name="Line 176"/>
          <p:cNvSpPr>
            <a:spLocks noChangeShapeType="1"/>
          </p:cNvSpPr>
          <p:nvPr/>
        </p:nvSpPr>
        <p:spPr bwMode="auto">
          <a:xfrm rot="5400000">
            <a:off x="7307263" y="4365625"/>
            <a:ext cx="431800" cy="0"/>
          </a:xfrm>
          <a:prstGeom prst="line">
            <a:avLst/>
          </a:prstGeom>
          <a:noFill/>
          <a:ln w="38100">
            <a:solidFill>
              <a:srgbClr val="FF0000"/>
            </a:solidFill>
            <a:round/>
            <a:tailEnd type="triangl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grpSp>
        <p:nvGrpSpPr>
          <p:cNvPr id="59445" name="Group 154"/>
          <p:cNvGrpSpPr/>
          <p:nvPr/>
        </p:nvGrpSpPr>
        <p:grpSpPr>
          <a:xfrm>
            <a:off x="7772400" y="1066800"/>
            <a:ext cx="838200" cy="1828800"/>
            <a:chOff x="4174" y="1208"/>
            <a:chExt cx="1406" cy="317"/>
          </a:xfrm>
        </p:grpSpPr>
        <p:sp>
          <p:nvSpPr>
            <p:cNvPr id="81" name="Rectangle 155"/>
            <p:cNvSpPr>
              <a:spLocks noChangeArrowheads="1"/>
            </p:cNvSpPr>
            <p:nvPr/>
          </p:nvSpPr>
          <p:spPr bwMode="auto">
            <a:xfrm>
              <a:off x="4432" y="1246"/>
              <a:ext cx="903" cy="272"/>
            </a:xfrm>
            <a:prstGeom prst="rect">
              <a:avLst/>
            </a:prstGeom>
            <a:noFill/>
            <a:ln w="9525">
              <a:noFill/>
              <a:miter lim="800000"/>
            </a:ln>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400" b="1" i="0" u="none" strike="noStrike" kern="1200" cap="none" spc="0" normalizeH="0" baseline="0" noProof="0" dirty="0">
                  <a:ln>
                    <a:noFill/>
                  </a:ln>
                  <a:solidFill>
                    <a:srgbClr val="0000FF"/>
                  </a:solidFill>
                  <a:effectLst>
                    <a:outerShdw blurRad="38100" dist="38100" dir="2700000" algn="tl">
                      <a:srgbClr val="C0C0C0"/>
                    </a:outerShdw>
                  </a:effectLst>
                  <a:uLnTx/>
                  <a:uFillTx/>
                  <a:latin typeface="Arial" panose="020B0604020202020204" pitchFamily="34" charset="0"/>
                  <a:ea typeface="楷体_GB2312" pitchFamily="49" charset="-122"/>
                  <a:cs typeface="+mn-cs"/>
                </a:rPr>
                <a:t>实验主题</a:t>
              </a:r>
              <a:endParaRPr kumimoji="0" lang="zh-CN" altLang="en-US" sz="2400" b="1" i="0" u="none" strike="noStrike" kern="1200" cap="none" spc="0" normalizeH="0" baseline="0" noProof="0" dirty="0">
                <a:ln>
                  <a:noFill/>
                </a:ln>
                <a:solidFill>
                  <a:srgbClr val="0000FF"/>
                </a:solidFill>
                <a:effectLst>
                  <a:outerShdw blurRad="38100" dist="38100" dir="2700000" algn="tl">
                    <a:srgbClr val="C0C0C0"/>
                  </a:outerShdw>
                </a:effectLst>
                <a:uLnTx/>
                <a:uFillTx/>
                <a:latin typeface="Tahoma" panose="020B0604030504040204" pitchFamily="34" charset="0"/>
                <a:ea typeface="楷体_GB2312" pitchFamily="49" charset="-122"/>
                <a:cs typeface="+mn-cs"/>
              </a:endParaRPr>
            </a:p>
          </p:txBody>
        </p:sp>
        <p:sp>
          <p:nvSpPr>
            <p:cNvPr id="82" name="Rectangle 156"/>
            <p:cNvSpPr>
              <a:spLocks noChangeArrowheads="1"/>
            </p:cNvSpPr>
            <p:nvPr/>
          </p:nvSpPr>
          <p:spPr bwMode="auto">
            <a:xfrm>
              <a:off x="4174" y="1208"/>
              <a:ext cx="1406" cy="317"/>
            </a:xfrm>
            <a:prstGeom prst="rect">
              <a:avLst/>
            </a:prstGeom>
            <a:noFill/>
            <a:ln w="28575">
              <a:solidFill>
                <a:srgbClr val="000099"/>
              </a:solidFill>
              <a:miter lim="800000"/>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FF"/>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grpSp>
      <p:sp>
        <p:nvSpPr>
          <p:cNvPr id="59448" name="右大括号 85"/>
          <p:cNvSpPr/>
          <p:nvPr/>
        </p:nvSpPr>
        <p:spPr>
          <a:xfrm>
            <a:off x="7239000" y="1676400"/>
            <a:ext cx="381000" cy="914400"/>
          </a:xfrm>
          <a:prstGeom prst="rightBrace">
            <a:avLst>
              <a:gd name="adj1" fmla="val 8322"/>
              <a:gd name="adj2" fmla="val 50000"/>
            </a:avLst>
          </a:prstGeom>
          <a:solidFill>
            <a:schemeClr val="accent1"/>
          </a:solidFill>
          <a:ln w="9525" cap="flat" cmpd="sng">
            <a:solidFill>
              <a:schemeClr val="tx1"/>
            </a:solidFill>
            <a:prstDash val="solid"/>
            <a:round/>
            <a:headEnd type="none" w="med" len="med"/>
            <a:tailEnd type="none" w="med" len="med"/>
          </a:ln>
        </p:spPr>
        <p:txBody>
          <a:bodyPr wrap="none" anchor="ctr" anchorCtr="0"/>
          <a:p>
            <a:pPr>
              <a:buClrTx/>
              <a:buFontTx/>
            </a:pPr>
            <a:endParaRPr lang="zh-CN" altLang="en-US" dirty="0">
              <a:latin typeface="Arial" panose="020B0604020202020204" pitchFamily="34" charset="0"/>
              <a:ea typeface="宋体" panose="02010600030101010101" pitchFamily="2" charset="-122"/>
            </a:endParaRPr>
          </a:p>
        </p:txBody>
      </p:sp>
      <p:grpSp>
        <p:nvGrpSpPr>
          <p:cNvPr id="59449" name="Group 163"/>
          <p:cNvGrpSpPr/>
          <p:nvPr/>
        </p:nvGrpSpPr>
        <p:grpSpPr>
          <a:xfrm>
            <a:off x="3779838" y="3276600"/>
            <a:ext cx="1549400" cy="873125"/>
            <a:chOff x="1701" y="760"/>
            <a:chExt cx="1044" cy="640"/>
          </a:xfrm>
        </p:grpSpPr>
        <p:sp>
          <p:nvSpPr>
            <p:cNvPr id="89" name="Rectangle 164"/>
            <p:cNvSpPr>
              <a:spLocks noChangeArrowheads="1"/>
            </p:cNvSpPr>
            <p:nvPr/>
          </p:nvSpPr>
          <p:spPr bwMode="auto">
            <a:xfrm>
              <a:off x="1701" y="760"/>
              <a:ext cx="1044" cy="640"/>
            </a:xfrm>
            <a:prstGeom prst="rect">
              <a:avLst/>
            </a:prstGeom>
            <a:noFill/>
            <a:ln w="9525">
              <a:noFill/>
              <a:miter lim="800000"/>
            </a:ln>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000" b="1" i="0" u="none" strike="noStrike" kern="1200" cap="none" spc="0" normalizeH="0" baseline="0" noProof="0" dirty="0">
                  <a:ln>
                    <a:noFill/>
                  </a:ln>
                  <a:solidFill>
                    <a:srgbClr val="0000FF"/>
                  </a:solidFill>
                  <a:effectLst>
                    <a:outerShdw blurRad="38100" dist="38100" dir="2700000" algn="tl">
                      <a:srgbClr val="C0C0C0"/>
                    </a:outerShdw>
                  </a:effectLst>
                  <a:uLnTx/>
                  <a:uFillTx/>
                  <a:latin typeface="楷体" panose="02010609060101010101" pitchFamily="49" charset="-122"/>
                  <a:ea typeface="楷体" panose="02010609060101010101" pitchFamily="49" charset="-122"/>
                  <a:cs typeface="+mn-cs"/>
                </a:rPr>
                <a:t>实验内容与方案设计</a:t>
              </a:r>
              <a:endParaRPr kumimoji="0" lang="zh-CN" altLang="en-US" sz="2000" b="1" i="0" u="none" strike="noStrike" kern="1200" cap="none" spc="0" normalizeH="0" baseline="0" noProof="0" dirty="0">
                <a:ln>
                  <a:noFill/>
                </a:ln>
                <a:solidFill>
                  <a:srgbClr val="0000FF"/>
                </a:solidFill>
                <a:effectLst>
                  <a:outerShdw blurRad="38100" dist="38100" dir="2700000" algn="tl">
                    <a:srgbClr val="C0C0C0"/>
                  </a:outerShdw>
                </a:effectLst>
                <a:uLnTx/>
                <a:uFillTx/>
                <a:latin typeface="楷体" panose="02010609060101010101" pitchFamily="49" charset="-122"/>
                <a:ea typeface="楷体" panose="02010609060101010101" pitchFamily="49" charset="-122"/>
                <a:cs typeface="+mn-cs"/>
              </a:endParaRPr>
            </a:p>
          </p:txBody>
        </p:sp>
        <p:sp>
          <p:nvSpPr>
            <p:cNvPr id="59451" name="Rectangle 165"/>
            <p:cNvSpPr/>
            <p:nvPr/>
          </p:nvSpPr>
          <p:spPr>
            <a:xfrm>
              <a:off x="1747" y="760"/>
              <a:ext cx="952" cy="629"/>
            </a:xfrm>
            <a:prstGeom prst="rect">
              <a:avLst/>
            </a:prstGeom>
            <a:noFill/>
            <a:ln w="28575" cap="flat" cmpd="sng">
              <a:solidFill>
                <a:srgbClr val="000099"/>
              </a:solidFill>
              <a:prstDash val="solid"/>
              <a:miter/>
              <a:headEnd type="none" w="med" len="med"/>
              <a:tailEnd type="none" w="med" len="med"/>
            </a:ln>
          </p:spPr>
          <p:txBody>
            <a:bodyPr wrap="none" anchor="ctr" anchorCtr="0"/>
            <a:p>
              <a:pPr eaLnBrk="0" hangingPunct="0">
                <a:buClrTx/>
                <a:buFontTx/>
              </a:pPr>
              <a:endParaRPr lang="zh-CN" altLang="en-US" sz="2000" dirty="0">
                <a:solidFill>
                  <a:srgbClr val="0000FF"/>
                </a:solidFill>
                <a:latin typeface="楷体" panose="02010609060101010101" pitchFamily="49" charset="-122"/>
                <a:ea typeface="楷体" panose="02010609060101010101" pitchFamily="49" charset="-122"/>
              </a:endParaRPr>
            </a:p>
          </p:txBody>
        </p:sp>
      </p:grpSp>
      <p:sp>
        <p:nvSpPr>
          <p:cNvPr id="91" name="Line 171"/>
          <p:cNvSpPr>
            <a:spLocks noChangeShapeType="1"/>
          </p:cNvSpPr>
          <p:nvPr/>
        </p:nvSpPr>
        <p:spPr bwMode="auto">
          <a:xfrm>
            <a:off x="5219700" y="3716338"/>
            <a:ext cx="360363" cy="0"/>
          </a:xfrm>
          <a:prstGeom prst="line">
            <a:avLst/>
          </a:prstGeom>
          <a:noFill/>
          <a:ln w="38100">
            <a:solidFill>
              <a:srgbClr val="FF0000"/>
            </a:solidFill>
            <a:round/>
            <a:tailEnd type="triangl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sp>
        <p:nvSpPr>
          <p:cNvPr id="74" name="矩形 73"/>
          <p:cNvSpPr/>
          <p:nvPr/>
        </p:nvSpPr>
        <p:spPr>
          <a:xfrm>
            <a:off x="179388" y="620713"/>
            <a:ext cx="5594350" cy="523875"/>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28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楷体" panose="02010609060101010101" pitchFamily="49" charset="-122"/>
                <a:ea typeface="楷体" panose="02010609060101010101" pitchFamily="49" charset="-122"/>
                <a:cs typeface="+mn-cs"/>
              </a:rPr>
              <a:t>基于核心素养的实验教学设计流程</a:t>
            </a:r>
            <a:endParaRPr kumimoji="0" lang="zh-CN" altLang="en-US" sz="28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楷体" panose="02010609060101010101" pitchFamily="49" charset="-122"/>
              <a:ea typeface="楷体" panose="02010609060101010101" pitchFamily="49" charset="-122"/>
              <a:cs typeface="+mn-cs"/>
            </a:endParaRPr>
          </a:p>
        </p:txBody>
      </p:sp>
      <p:sp>
        <p:nvSpPr>
          <p:cNvPr id="64" name="Line 171"/>
          <p:cNvSpPr>
            <a:spLocks noChangeShapeType="1"/>
          </p:cNvSpPr>
          <p:nvPr/>
        </p:nvSpPr>
        <p:spPr bwMode="auto">
          <a:xfrm>
            <a:off x="3492500" y="3716338"/>
            <a:ext cx="358775" cy="0"/>
          </a:xfrm>
          <a:prstGeom prst="line">
            <a:avLst/>
          </a:prstGeom>
          <a:noFill/>
          <a:ln w="38100">
            <a:solidFill>
              <a:srgbClr val="FF0000"/>
            </a:solidFill>
            <a:round/>
            <a:tailEnd type="triangl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4" name="Text Box 4"/>
          <p:cNvSpPr txBox="1"/>
          <p:nvPr/>
        </p:nvSpPr>
        <p:spPr>
          <a:xfrm>
            <a:off x="323850" y="3994150"/>
            <a:ext cx="8496300" cy="1811338"/>
          </a:xfrm>
          <a:prstGeom prst="rect">
            <a:avLst/>
          </a:prstGeom>
          <a:blipFill rotWithShape="1">
            <a:blip r:embed="rId1"/>
          </a:blipFill>
          <a:ln w="9525">
            <a:noFill/>
          </a:ln>
        </p:spPr>
        <p:txBody>
          <a:bodyPr lIns="36000" tIns="36000" rIns="36000" bIns="36000" anchor="ctr" anchorCtr="0">
            <a:spAutoFit/>
          </a:bodyPr>
          <a:p>
            <a:pPr indent="533400" algn="just" eaLnBrk="0" hangingPunct="0">
              <a:lnSpc>
                <a:spcPct val="150000"/>
              </a:lnSpc>
              <a:spcBef>
                <a:spcPts val="600"/>
              </a:spcBef>
              <a:buClrTx/>
              <a:buFontTx/>
            </a:pPr>
            <a:r>
              <a:rPr lang="zh-CN" altLang="en-US" sz="2400" dirty="0">
                <a:solidFill>
                  <a:srgbClr val="0000FF"/>
                </a:solidFill>
                <a:latin typeface="Times New Roman" panose="02020603050405020304" pitchFamily="18" charset="0"/>
                <a:ea typeface="楷体" panose="02010609060101010101" pitchFamily="49" charset="-122"/>
              </a:rPr>
              <a:t>强化物理知识与实践情境的关联，提高把物理知识与实践情境进行联系的自觉性，增强学生的实践意识。</a:t>
            </a:r>
            <a:endParaRPr lang="en-US" altLang="zh-CN" sz="2400" dirty="0">
              <a:solidFill>
                <a:srgbClr val="0000FF"/>
              </a:solidFill>
              <a:latin typeface="Times New Roman" panose="02020603050405020304" pitchFamily="18" charset="0"/>
              <a:ea typeface="楷体" panose="02010609060101010101" pitchFamily="49" charset="-122"/>
            </a:endParaRPr>
          </a:p>
          <a:p>
            <a:pPr indent="533400" algn="just" eaLnBrk="0" hangingPunct="0">
              <a:lnSpc>
                <a:spcPct val="150000"/>
              </a:lnSpc>
              <a:spcBef>
                <a:spcPts val="600"/>
              </a:spcBef>
              <a:buClrTx/>
              <a:buFontTx/>
            </a:pPr>
            <a:r>
              <a:rPr lang="zh-CN" altLang="en-US" sz="2400" dirty="0">
                <a:solidFill>
                  <a:srgbClr val="0000FF"/>
                </a:solidFill>
                <a:latin typeface="Times New Roman" panose="02020603050405020304" pitchFamily="18" charset="0"/>
                <a:ea typeface="楷体" panose="02010609060101010101" pitchFamily="49" charset="-122"/>
              </a:rPr>
              <a:t>实践情景设置的重要手段之一就是</a:t>
            </a:r>
            <a:r>
              <a:rPr lang="zh-CN" altLang="en-US" sz="2400" dirty="0">
                <a:solidFill>
                  <a:srgbClr val="FF0000"/>
                </a:solidFill>
                <a:latin typeface="Times New Roman" panose="02020603050405020304" pitchFamily="18" charset="0"/>
                <a:ea typeface="楷体" panose="02010609060101010101" pitchFamily="49" charset="-122"/>
              </a:rPr>
              <a:t>加强实验情景设置</a:t>
            </a:r>
            <a:r>
              <a:rPr lang="zh-CN" altLang="en-US" sz="2400" dirty="0">
                <a:solidFill>
                  <a:srgbClr val="0000FF"/>
                </a:solidFill>
                <a:latin typeface="Times New Roman" panose="02020603050405020304" pitchFamily="18" charset="0"/>
                <a:ea typeface="楷体" panose="02010609060101010101" pitchFamily="49" charset="-122"/>
              </a:rPr>
              <a:t>。</a:t>
            </a:r>
            <a:endParaRPr lang="zh-CN" altLang="en-US" sz="2400" dirty="0">
              <a:solidFill>
                <a:srgbClr val="0000FF"/>
              </a:solidFill>
              <a:latin typeface="Times New Roman" panose="02020603050405020304" pitchFamily="18" charset="0"/>
              <a:ea typeface="楷体" panose="02010609060101010101" pitchFamily="49" charset="-122"/>
            </a:endParaRPr>
          </a:p>
        </p:txBody>
      </p:sp>
      <p:grpSp>
        <p:nvGrpSpPr>
          <p:cNvPr id="2" name="Group 4"/>
          <p:cNvGrpSpPr/>
          <p:nvPr/>
        </p:nvGrpSpPr>
        <p:grpSpPr bwMode="auto">
          <a:xfrm>
            <a:off x="288032" y="692696"/>
            <a:ext cx="4283968" cy="527909"/>
            <a:chOff x="600" y="187"/>
            <a:chExt cx="7546" cy="720"/>
          </a:xfrm>
          <a:gradFill flip="none" rotWithShape="1">
            <a:gsLst>
              <a:gs pos="0">
                <a:schemeClr val="accent6">
                  <a:lumMod val="75000"/>
                  <a:lumOff val="25000"/>
                </a:schemeClr>
              </a:gs>
              <a:gs pos="88000">
                <a:srgbClr val="A5CCF5"/>
              </a:gs>
              <a:gs pos="71000">
                <a:srgbClr val="85C2FF"/>
              </a:gs>
              <a:gs pos="100000">
                <a:srgbClr val="FFEBFA"/>
              </a:gs>
            </a:gsLst>
            <a:lin ang="5400000" scaled="1"/>
            <a:tileRect/>
          </a:gradFill>
        </p:grpSpPr>
        <p:sp>
          <p:nvSpPr>
            <p:cNvPr id="5" name="AutoShape 5"/>
            <p:cNvSpPr>
              <a:spLocks noChangeArrowheads="1"/>
            </p:cNvSpPr>
            <p:nvPr/>
          </p:nvSpPr>
          <p:spPr bwMode="auto">
            <a:xfrm>
              <a:off x="600" y="187"/>
              <a:ext cx="7546" cy="720"/>
            </a:xfrm>
            <a:prstGeom prst="roundRect">
              <a:avLst>
                <a:gd name="adj" fmla="val 16667"/>
              </a:avLst>
            </a:prstGeom>
            <a:grpFill/>
            <a:ln w="12700" cap="flat" cmpd="sng">
              <a:solidFill>
                <a:schemeClr val="bg1"/>
              </a:solidFill>
              <a:round/>
            </a:ln>
            <a:effectLst>
              <a:outerShdw dist="99190" dir="2388334" algn="ctr" rotWithShape="0">
                <a:srgbClr val="333333">
                  <a:alpha val="50000"/>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2400" b="0" i="0" u="none" strike="noStrike" kern="1200" cap="none" spc="0" normalizeH="0" baseline="0" noProof="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8" name="Text Box 7"/>
            <p:cNvSpPr txBox="1">
              <a:spLocks noChangeArrowheads="1"/>
            </p:cNvSpPr>
            <p:nvPr/>
          </p:nvSpPr>
          <p:spPr bwMode="auto">
            <a:xfrm>
              <a:off x="726" y="241"/>
              <a:ext cx="7357" cy="630"/>
            </a:xfrm>
            <a:prstGeom prst="rect">
              <a:avLst/>
            </a:prstGeom>
            <a:grpFill/>
            <a:ln>
              <a:noFill/>
            </a:ln>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just" defTabSz="914400" rtl="0" eaLnBrk="0" fontAlgn="base" latinLnBrk="0" hangingPunct="0">
                <a:lnSpc>
                  <a:spcPct val="100000"/>
                </a:lnSpc>
                <a:spcBef>
                  <a:spcPct val="0"/>
                </a:spcBef>
                <a:spcAft>
                  <a:spcPct val="0"/>
                </a:spcAft>
                <a:buClrTx/>
                <a:buSzTx/>
                <a:buFontTx/>
                <a:buNone/>
                <a:defRPr/>
              </a:pPr>
              <a:r>
                <a:rPr kumimoji="0" lang="zh-CN" altLang="en-US" sz="2400" b="1"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通过实验创设情景进行教学</a:t>
              </a:r>
              <a:endParaRPr kumimoji="0" lang="zh-CN"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grpSp>
      <p:sp>
        <p:nvSpPr>
          <p:cNvPr id="6" name="AutoShape 4"/>
          <p:cNvSpPr>
            <a:spLocks noChangeArrowheads="1"/>
          </p:cNvSpPr>
          <p:nvPr/>
        </p:nvSpPr>
        <p:spPr bwMode="gray">
          <a:xfrm>
            <a:off x="1979712" y="1556792"/>
            <a:ext cx="5214974" cy="504056"/>
          </a:xfrm>
          <a:prstGeom prst="roundRect">
            <a:avLst>
              <a:gd name="adj" fmla="val 9106"/>
            </a:avLst>
          </a:prstGeom>
          <a:gradFill rotWithShape="1">
            <a:gsLst>
              <a:gs pos="0">
                <a:schemeClr val="accent2"/>
              </a:gs>
              <a:gs pos="100000">
                <a:schemeClr val="accent2">
                  <a:gamma/>
                  <a:tint val="69804"/>
                  <a:invGamma/>
                </a:schemeClr>
              </a:gs>
            </a:gsLst>
            <a:lin ang="5400000" scaled="1"/>
          </a:gradFill>
          <a:ln w="25400">
            <a:solidFill>
              <a:schemeClr val="bg1"/>
            </a:solidFill>
            <a:round/>
          </a:ln>
          <a:effectLst>
            <a:innerShdw blurRad="63500" dist="50800" dir="18900000">
              <a:prstClr val="black">
                <a:alpha val="50000"/>
              </a:prstClr>
            </a:innerShdw>
          </a:effectLst>
          <a:scene3d>
            <a:camera prst="orthographicFront"/>
            <a:lightRig rig="threePt" dir="t"/>
          </a:scene3d>
          <a:sp3d>
            <a:bevelT/>
          </a:sp3d>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accent5"/>
                </a:solidFill>
                <a:effectLst/>
                <a:uLnTx/>
                <a:uFillTx/>
                <a:latin typeface="Times New Roman" panose="02020603050405020304" pitchFamily="18" charset="0"/>
                <a:ea typeface="楷体" panose="02010609060101010101" pitchFamily="49" charset="-122"/>
                <a:cs typeface="Times New Roman" panose="02020603050405020304" pitchFamily="18" charset="0"/>
              </a:rPr>
              <a:t>概念的建立需要</a:t>
            </a:r>
            <a:r>
              <a:rPr kumimoji="0" lang="zh-CN"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创设情境</a:t>
            </a:r>
            <a:endParaRPr kumimoji="0" lang="en-US" altLang="zh-CN" sz="2400" b="1" i="0" u="none" strike="noStrike" kern="1200" cap="none" spc="0" normalizeH="0" baseline="0" noProof="0" dirty="0">
              <a:ln>
                <a:noFill/>
              </a:ln>
              <a:solidFill>
                <a:schemeClr val="bg1"/>
              </a:solidFill>
              <a:effectLst/>
              <a:uLnTx/>
              <a:uFillTx/>
              <a:latin typeface="Arial" panose="020B0604020202020204" pitchFamily="34" charset="0"/>
              <a:ea typeface="宋体" panose="02010600030101010101" pitchFamily="2" charset="-122"/>
              <a:cs typeface="+mn-cs"/>
            </a:endParaRPr>
          </a:p>
        </p:txBody>
      </p:sp>
      <p:sp>
        <p:nvSpPr>
          <p:cNvPr id="7" name="AutoShape 5"/>
          <p:cNvSpPr>
            <a:spLocks noChangeArrowheads="1"/>
          </p:cNvSpPr>
          <p:nvPr/>
        </p:nvSpPr>
        <p:spPr bwMode="gray">
          <a:xfrm>
            <a:off x="1979712" y="2267181"/>
            <a:ext cx="5214974" cy="585754"/>
          </a:xfrm>
          <a:prstGeom prst="roundRect">
            <a:avLst>
              <a:gd name="adj" fmla="val 9106"/>
            </a:avLst>
          </a:prstGeom>
          <a:gradFill rotWithShape="1">
            <a:gsLst>
              <a:gs pos="0">
                <a:srgbClr val="699D5F"/>
              </a:gs>
              <a:gs pos="100000">
                <a:srgbClr val="699D5F">
                  <a:gamma/>
                  <a:tint val="69804"/>
                  <a:invGamma/>
                </a:srgbClr>
              </a:gs>
            </a:gsLst>
            <a:lin ang="5400000" scaled="1"/>
          </a:gradFill>
          <a:ln w="25400">
            <a:solidFill>
              <a:schemeClr val="bg1"/>
            </a:solidFill>
            <a:round/>
          </a:ln>
          <a:effectLst>
            <a:innerShdw blurRad="63500" dist="50800" dir="18900000">
              <a:prstClr val="black">
                <a:alpha val="50000"/>
              </a:prstClr>
            </a:innerShdw>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规律的探究需要</a:t>
            </a:r>
            <a:r>
              <a:rPr kumimoji="0" lang="zh-CN"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创设问题情境</a:t>
            </a:r>
            <a:endParaRPr kumimoji="0" lang="en-US" altLang="zh-CN" sz="2400" b="1" i="0" u="none" strike="noStrike" kern="120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endParaRPr>
          </a:p>
        </p:txBody>
      </p:sp>
      <p:sp>
        <p:nvSpPr>
          <p:cNvPr id="9" name="AutoShape 6"/>
          <p:cNvSpPr>
            <a:spLocks noChangeArrowheads="1"/>
          </p:cNvSpPr>
          <p:nvPr/>
        </p:nvSpPr>
        <p:spPr bwMode="gray">
          <a:xfrm>
            <a:off x="2020752" y="3068960"/>
            <a:ext cx="5143536" cy="576064"/>
          </a:xfrm>
          <a:prstGeom prst="roundRect">
            <a:avLst>
              <a:gd name="adj" fmla="val 9106"/>
            </a:avLst>
          </a:prstGeom>
          <a:gradFill rotWithShape="1">
            <a:gsLst>
              <a:gs pos="0">
                <a:srgbClr val="FFEFD1"/>
              </a:gs>
              <a:gs pos="64999">
                <a:srgbClr val="F0EBD5"/>
              </a:gs>
              <a:gs pos="100000">
                <a:srgbClr val="D1C39F"/>
              </a:gs>
            </a:gsLst>
            <a:lin ang="5400000" scaled="0"/>
          </a:gradFill>
          <a:ln w="25400">
            <a:solidFill>
              <a:schemeClr val="bg1"/>
            </a:solidFill>
            <a:round/>
          </a:ln>
          <a:effectLst/>
          <a:scene3d>
            <a:camera prst="orthographicFront"/>
            <a:lightRig rig="threePt" dir="t"/>
          </a:scene3d>
          <a:sp3d>
            <a:bevelT/>
          </a:sp3d>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8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应用物理知识解决具体问题</a:t>
            </a:r>
            <a:r>
              <a:rPr kumimoji="0" lang="zh-CN" altLang="en-US" sz="18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应结合具体的实际情境</a:t>
            </a:r>
            <a:endParaRPr kumimoji="0" lang="en-US" altLang="zh-CN" sz="1800" b="1" i="0" u="none" strike="noStrike" kern="120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3" presetClass="entr" presetSubtype="1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linds(horizontal)">
                                      <p:cBhvr>
                                        <p:cTn id="13" dur="500"/>
                                        <p:tgtEl>
                                          <p:spTgt spid="6"/>
                                        </p:tgtEl>
                                      </p:cBhvr>
                                    </p:animEffect>
                                  </p:childTnLst>
                                </p:cTn>
                              </p:par>
                            </p:childTnLst>
                          </p:cTn>
                        </p:par>
                        <p:par>
                          <p:cTn id="14" fill="hold">
                            <p:stCondLst>
                              <p:cond delay="1000"/>
                            </p:stCondLst>
                            <p:childTnLst>
                              <p:par>
                                <p:cTn id="15" presetID="3" presetClass="entr" presetSubtype="1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par>
                          <p:cTn id="18" fill="hold">
                            <p:stCondLst>
                              <p:cond delay="1500"/>
                            </p:stCondLst>
                            <p:childTnLst>
                              <p:par>
                                <p:cTn id="19" presetID="3" presetClass="entr" presetSubtype="10" fill="hold"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linds(horizontal)">
                                      <p:cBhvr>
                                        <p:cTn id="21" dur="500"/>
                                        <p:tgtEl>
                                          <p:spTgt spid="9"/>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17414"/>
                                        </p:tgtEl>
                                        <p:attrNameLst>
                                          <p:attrName>style.visibility</p:attrName>
                                        </p:attrNameLst>
                                      </p:cBhvr>
                                      <p:to>
                                        <p:strVal val="visible"/>
                                      </p:to>
                                    </p:set>
                                    <p:animEffect transition="in" filter="wipe(left)">
                                      <p:cBhvr>
                                        <p:cTn id="25" dur="5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89" name="矩形 3"/>
          <p:cNvSpPr/>
          <p:nvPr/>
        </p:nvSpPr>
        <p:spPr>
          <a:xfrm>
            <a:off x="1062038" y="1047750"/>
            <a:ext cx="4248150" cy="523875"/>
          </a:xfrm>
          <a:prstGeom prst="rect">
            <a:avLst/>
          </a:prstGeom>
          <a:noFill/>
          <a:ln w="9525">
            <a:noFill/>
          </a:ln>
        </p:spPr>
        <p:txBody>
          <a:bodyPr anchor="t" anchorCtr="0">
            <a:spAutoFit/>
          </a:bodyPr>
          <a:p>
            <a:pPr eaLnBrk="0" hangingPunct="0">
              <a:buClrTx/>
              <a:buFontTx/>
            </a:pPr>
            <a:r>
              <a:rPr lang="zh-CN" altLang="en-US" sz="2800" b="1" dirty="0">
                <a:solidFill>
                  <a:srgbClr val="0000FF"/>
                </a:solidFill>
                <a:latin typeface="Times New Roman" panose="02020603050405020304" pitchFamily="18" charset="0"/>
                <a:ea typeface="楷体" panose="02010609060101010101" pitchFamily="49" charset="-122"/>
              </a:rPr>
              <a:t>加强情景设置的主要途径</a:t>
            </a:r>
            <a:endParaRPr lang="zh-CN" altLang="en-US" sz="2800" dirty="0">
              <a:solidFill>
                <a:srgbClr val="0000FF"/>
              </a:solidFill>
              <a:latin typeface="Times New Roman" panose="02020603050405020304" pitchFamily="18" charset="0"/>
              <a:ea typeface="楷体" panose="02010609060101010101" pitchFamily="49" charset="-122"/>
            </a:endParaRPr>
          </a:p>
        </p:txBody>
      </p:sp>
      <p:sp>
        <p:nvSpPr>
          <p:cNvPr id="68611" name="矩形 4"/>
          <p:cNvSpPr/>
          <p:nvPr/>
        </p:nvSpPr>
        <p:spPr>
          <a:xfrm>
            <a:off x="5526088" y="644525"/>
            <a:ext cx="2286000" cy="1200150"/>
          </a:xfrm>
          <a:prstGeom prst="rect">
            <a:avLst/>
          </a:prstGeom>
          <a:noFill/>
          <a:ln w="9525">
            <a:noFill/>
          </a:ln>
        </p:spPr>
        <p:txBody>
          <a:bodyPr anchor="t" anchorCtr="0">
            <a:spAutoFit/>
          </a:bodyPr>
          <a:p>
            <a:pPr eaLnBrk="0" hangingPunct="0">
              <a:buClrTx/>
              <a:buFontTx/>
            </a:pPr>
            <a:r>
              <a:rPr lang="zh-CN" altLang="en-US" sz="2400" b="1" dirty="0">
                <a:solidFill>
                  <a:srgbClr val="FF0000"/>
                </a:solidFill>
                <a:latin typeface="Times New Roman" panose="02020603050405020304" pitchFamily="18" charset="0"/>
                <a:ea typeface="楷体" panose="02010609060101010101" pitchFamily="49" charset="-122"/>
              </a:rPr>
              <a:t>教学内容</a:t>
            </a:r>
            <a:endParaRPr lang="en-US" altLang="zh-CN" sz="2400" b="1" dirty="0">
              <a:solidFill>
                <a:srgbClr val="FF0000"/>
              </a:solidFill>
              <a:latin typeface="Times New Roman" panose="02020603050405020304" pitchFamily="18" charset="0"/>
              <a:ea typeface="楷体" panose="02010609060101010101" pitchFamily="49" charset="-122"/>
            </a:endParaRPr>
          </a:p>
          <a:p>
            <a:pPr eaLnBrk="0" hangingPunct="0">
              <a:buClrTx/>
              <a:buFontTx/>
            </a:pPr>
            <a:endParaRPr lang="en-US" altLang="zh-CN" sz="2400" b="1" dirty="0">
              <a:solidFill>
                <a:srgbClr val="FF0000"/>
              </a:solidFill>
              <a:latin typeface="Times New Roman" panose="02020603050405020304" pitchFamily="18" charset="0"/>
              <a:ea typeface="楷体" panose="02010609060101010101" pitchFamily="49" charset="-122"/>
            </a:endParaRPr>
          </a:p>
          <a:p>
            <a:pPr eaLnBrk="0" hangingPunct="0">
              <a:buClrTx/>
              <a:buFontTx/>
            </a:pPr>
            <a:r>
              <a:rPr lang="zh-CN" altLang="en-US" sz="2400" b="1" dirty="0">
                <a:solidFill>
                  <a:srgbClr val="FF0000"/>
                </a:solidFill>
                <a:latin typeface="Times New Roman" panose="02020603050405020304" pitchFamily="18" charset="0"/>
                <a:ea typeface="楷体" panose="02010609060101010101" pitchFamily="49" charset="-122"/>
              </a:rPr>
              <a:t>教学方式</a:t>
            </a:r>
            <a:endParaRPr lang="zh-CN" altLang="en-US" sz="2400" dirty="0">
              <a:solidFill>
                <a:srgbClr val="FF0000"/>
              </a:solidFill>
              <a:latin typeface="Times New Roman" panose="02020603050405020304" pitchFamily="18" charset="0"/>
              <a:ea typeface="楷体" panose="02010609060101010101" pitchFamily="49" charset="-122"/>
            </a:endParaRPr>
          </a:p>
        </p:txBody>
      </p:sp>
      <p:sp>
        <p:nvSpPr>
          <p:cNvPr id="6" name="左大括号 5"/>
          <p:cNvSpPr/>
          <p:nvPr/>
        </p:nvSpPr>
        <p:spPr>
          <a:xfrm>
            <a:off x="5237163" y="860425"/>
            <a:ext cx="360363" cy="865188"/>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2800" b="0" i="0" u="none" strike="noStrike" kern="1200" cap="none" spc="0" normalizeH="0" baseline="0" noProof="0" dirty="0">
              <a:ln>
                <a:noFill/>
              </a:ln>
              <a:solidFill>
                <a:srgbClr val="FF0000"/>
              </a:solidFill>
              <a:effectLst/>
              <a:uLnTx/>
              <a:uFillTx/>
              <a:latin typeface="+mn-lt"/>
              <a:ea typeface="+mn-ea"/>
              <a:cs typeface="+mn-cs"/>
            </a:endParaRPr>
          </a:p>
        </p:txBody>
      </p:sp>
      <p:sp>
        <p:nvSpPr>
          <p:cNvPr id="7" name="Text Box 4"/>
          <p:cNvSpPr txBox="1"/>
          <p:nvPr/>
        </p:nvSpPr>
        <p:spPr>
          <a:xfrm>
            <a:off x="323850" y="2282825"/>
            <a:ext cx="8496300" cy="3630613"/>
          </a:xfrm>
          <a:prstGeom prst="rect">
            <a:avLst/>
          </a:prstGeom>
          <a:blipFill rotWithShape="1">
            <a:blip r:embed="rId1"/>
          </a:blipFill>
          <a:ln w="9525">
            <a:noFill/>
          </a:ln>
        </p:spPr>
        <p:txBody>
          <a:bodyPr lIns="36000" tIns="36000" rIns="36000" bIns="36000" anchor="ctr" anchorCtr="0">
            <a:spAutoFit/>
          </a:bodyPr>
          <a:p>
            <a:pPr algn="just" eaLnBrk="0" hangingPunct="0">
              <a:lnSpc>
                <a:spcPct val="120000"/>
              </a:lnSpc>
              <a:spcBef>
                <a:spcPts val="600"/>
              </a:spcBef>
              <a:buClrTx/>
              <a:buFontTx/>
            </a:pPr>
            <a:r>
              <a:rPr lang="en-US" altLang="zh-CN" sz="2200" b="1" dirty="0">
                <a:solidFill>
                  <a:srgbClr val="FF0000"/>
                </a:solidFill>
                <a:latin typeface="Times New Roman" panose="02020603050405020304" pitchFamily="18" charset="0"/>
                <a:ea typeface="楷体" panose="02010609060101010101" pitchFamily="49" charset="-122"/>
              </a:rPr>
              <a:t>1.</a:t>
            </a:r>
            <a:r>
              <a:rPr lang="zh-CN" altLang="en-US" sz="2200" b="1" dirty="0">
                <a:solidFill>
                  <a:srgbClr val="FF0000"/>
                </a:solidFill>
                <a:latin typeface="Times New Roman" panose="02020603050405020304" pitchFamily="18" charset="0"/>
                <a:ea typeface="楷体" panose="02010609060101010101" pitchFamily="49" charset="-122"/>
              </a:rPr>
              <a:t>增添物理知识与实践情境相关联的教学内容</a:t>
            </a:r>
            <a:endParaRPr lang="en-US" altLang="zh-CN" sz="2200" b="1" dirty="0">
              <a:solidFill>
                <a:srgbClr val="FF0000"/>
              </a:solidFill>
              <a:latin typeface="Times New Roman" panose="02020603050405020304" pitchFamily="18" charset="0"/>
              <a:ea typeface="楷体" panose="02010609060101010101" pitchFamily="49" charset="-122"/>
            </a:endParaRPr>
          </a:p>
          <a:p>
            <a:pPr algn="just" eaLnBrk="0" hangingPunct="0">
              <a:lnSpc>
                <a:spcPct val="120000"/>
              </a:lnSpc>
              <a:spcBef>
                <a:spcPts val="600"/>
              </a:spcBef>
              <a:buClrTx/>
              <a:buFont typeface="Arial" panose="020B0604020202020204" pitchFamily="34" charset="0"/>
              <a:buChar char="•"/>
            </a:pPr>
            <a:r>
              <a:rPr lang="zh-CN" altLang="en-US" sz="2200" dirty="0">
                <a:solidFill>
                  <a:srgbClr val="0000FF"/>
                </a:solidFill>
                <a:latin typeface="Times New Roman" panose="02020603050405020304" pitchFamily="18" charset="0"/>
                <a:ea typeface="楷体" panose="02010609060101010101" pitchFamily="49" charset="-122"/>
              </a:rPr>
              <a:t>把跟学生生活联系密切的问题、社会热点中的物理问题、现代科技成果等有实践情境的教学内容引进物理课堂；</a:t>
            </a:r>
            <a:endParaRPr lang="en-US" altLang="zh-CN" sz="2200" dirty="0">
              <a:solidFill>
                <a:srgbClr val="0000FF"/>
              </a:solidFill>
              <a:latin typeface="Times New Roman" panose="02020603050405020304" pitchFamily="18" charset="0"/>
              <a:ea typeface="楷体" panose="02010609060101010101" pitchFamily="49" charset="-122"/>
            </a:endParaRPr>
          </a:p>
          <a:p>
            <a:pPr algn="just" eaLnBrk="0" hangingPunct="0">
              <a:lnSpc>
                <a:spcPct val="120000"/>
              </a:lnSpc>
              <a:spcBef>
                <a:spcPts val="600"/>
              </a:spcBef>
              <a:buClrTx/>
              <a:buFont typeface="Arial" panose="020B0604020202020204" pitchFamily="34" charset="0"/>
              <a:buChar char="•"/>
            </a:pPr>
            <a:r>
              <a:rPr lang="zh-CN" altLang="en-US" sz="2200" dirty="0">
                <a:solidFill>
                  <a:srgbClr val="0000FF"/>
                </a:solidFill>
                <a:latin typeface="Times New Roman" panose="02020603050405020304" pitchFamily="18" charset="0"/>
                <a:ea typeface="楷体" panose="02010609060101010101" pitchFamily="49" charset="-122"/>
              </a:rPr>
              <a:t>用生活中的器具做物理实验，加强物理知识与生活的联系；</a:t>
            </a:r>
            <a:endParaRPr lang="en-US" altLang="zh-CN" sz="2200" dirty="0">
              <a:solidFill>
                <a:srgbClr val="0000FF"/>
              </a:solidFill>
              <a:latin typeface="Times New Roman" panose="02020603050405020304" pitchFamily="18" charset="0"/>
              <a:ea typeface="楷体" panose="02010609060101010101" pitchFamily="49" charset="-122"/>
            </a:endParaRPr>
          </a:p>
          <a:p>
            <a:pPr algn="just" eaLnBrk="0" hangingPunct="0">
              <a:lnSpc>
                <a:spcPct val="120000"/>
              </a:lnSpc>
              <a:spcBef>
                <a:spcPts val="600"/>
              </a:spcBef>
              <a:buClrTx/>
              <a:buFont typeface="Arial" panose="020B0604020202020204" pitchFamily="34" charset="0"/>
              <a:buChar char="•"/>
            </a:pPr>
            <a:r>
              <a:rPr lang="zh-CN" altLang="en-US" sz="2200" dirty="0">
                <a:solidFill>
                  <a:srgbClr val="0000FF"/>
                </a:solidFill>
                <a:latin typeface="Times New Roman" panose="02020603050405020304" pitchFamily="18" charset="0"/>
                <a:ea typeface="楷体" panose="02010609060101010101" pitchFamily="49" charset="-122"/>
              </a:rPr>
              <a:t>创设真实情境、并通过对真实情境的思维加工来建立物理概念；用物理规律分析和解决真实情境中的问题；</a:t>
            </a:r>
            <a:endParaRPr lang="en-US" altLang="zh-CN" sz="2200" dirty="0">
              <a:solidFill>
                <a:srgbClr val="0000FF"/>
              </a:solidFill>
              <a:latin typeface="Times New Roman" panose="02020603050405020304" pitchFamily="18" charset="0"/>
              <a:ea typeface="楷体" panose="02010609060101010101" pitchFamily="49" charset="-122"/>
            </a:endParaRPr>
          </a:p>
          <a:p>
            <a:pPr algn="just" eaLnBrk="0" hangingPunct="0">
              <a:lnSpc>
                <a:spcPct val="120000"/>
              </a:lnSpc>
              <a:spcBef>
                <a:spcPts val="600"/>
              </a:spcBef>
              <a:buClrTx/>
              <a:buFont typeface="Arial" panose="020B0604020202020204" pitchFamily="34" charset="0"/>
              <a:buChar char="•"/>
            </a:pPr>
            <a:r>
              <a:rPr lang="zh-CN" altLang="en-US" sz="2200" dirty="0">
                <a:solidFill>
                  <a:srgbClr val="0000FF"/>
                </a:solidFill>
                <a:latin typeface="Times New Roman" panose="02020603050405020304" pitchFamily="18" charset="0"/>
                <a:ea typeface="楷体" panose="02010609060101010101" pitchFamily="49" charset="-122"/>
              </a:rPr>
              <a:t>养成估计生活中有关物理量大小的习惯，乐于对媒体消息中物理量的大小进行审视，勇于对媒体信息中的不合理数据进行质疑。</a:t>
            </a:r>
            <a:endParaRPr lang="zh-CN" altLang="en-US" sz="2200" dirty="0">
              <a:solidFill>
                <a:srgbClr val="0000FF"/>
              </a:solidFill>
              <a:latin typeface="Times New Roman" panose="02020603050405020304" pitchFamily="18" charset="0"/>
              <a:ea typeface="楷体" panose="02010609060101010101" pitchFamily="49" charset="-122"/>
            </a:endParaRPr>
          </a:p>
        </p:txBody>
      </p:sp>
      <p:sp>
        <p:nvSpPr>
          <p:cNvPr id="63493" name="Text Box 6"/>
          <p:cNvSpPr txBox="1"/>
          <p:nvPr/>
        </p:nvSpPr>
        <p:spPr>
          <a:xfrm>
            <a:off x="4716463" y="6396038"/>
            <a:ext cx="3246437" cy="400050"/>
          </a:xfrm>
          <a:prstGeom prst="rect">
            <a:avLst/>
          </a:prstGeom>
          <a:noFill/>
          <a:ln w="9525">
            <a:noFill/>
          </a:ln>
          <a:effectLst>
            <a:outerShdw dist="35921" dir="2699999" algn="ctr" rotWithShape="0">
              <a:schemeClr val="bg1"/>
            </a:outerShdw>
          </a:effectLst>
        </p:spPr>
        <p:txBody>
          <a:bodyPr anchor="t" anchorCtr="0">
            <a:spAutoFit/>
          </a:bodyPr>
          <a:p>
            <a:pPr>
              <a:spcBef>
                <a:spcPct val="50000"/>
              </a:spcBef>
              <a:buClrTx/>
              <a:buFontTx/>
            </a:pPr>
            <a:r>
              <a:rPr lang="zh-CN" altLang="en-US" sz="2000" dirty="0">
                <a:solidFill>
                  <a:srgbClr val="0000FF"/>
                </a:solidFill>
                <a:latin typeface="楷体" panose="02010609060101010101" pitchFamily="49" charset="-122"/>
                <a:ea typeface="楷体" panose="02010609060101010101" pitchFamily="49" charset="-122"/>
              </a:rPr>
              <a:t>参考黄恕伯老师的讲课内容</a:t>
            </a:r>
            <a:endParaRPr lang="zh-CN" altLang="en-US" sz="2000" dirty="0">
              <a:solidFill>
                <a:srgbClr val="0000FF"/>
              </a:solidFill>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250"/>
                                        <p:tgtEl>
                                          <p:spTgt spid="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8611"/>
                                        </p:tgtEl>
                                        <p:attrNameLst>
                                          <p:attrName>style.visibility</p:attrName>
                                        </p:attrNameLst>
                                      </p:cBhvr>
                                      <p:to>
                                        <p:strVal val="visible"/>
                                      </p:to>
                                    </p:set>
                                    <p:animEffect transition="in" filter="wipe(left)">
                                      <p:cBhvr>
                                        <p:cTn id="11" dur="500"/>
                                        <p:tgtEl>
                                          <p:spTgt spid="68611"/>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left)">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p:bldP spid="6" grpId="0" animBg="1"/>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1006" name="AutoShape 14"/>
          <p:cNvSpPr/>
          <p:nvPr/>
        </p:nvSpPr>
        <p:spPr>
          <a:xfrm>
            <a:off x="6300788" y="1628775"/>
            <a:ext cx="342900" cy="3211513"/>
          </a:xfrm>
          <a:prstGeom prst="downArrow">
            <a:avLst>
              <a:gd name="adj1" fmla="val 48527"/>
              <a:gd name="adj2" fmla="val 196420"/>
            </a:avLst>
          </a:prstGeom>
          <a:gradFill rotWithShape="1">
            <a:gsLst>
              <a:gs pos="0">
                <a:srgbClr val="0000FF"/>
              </a:gs>
              <a:gs pos="100000">
                <a:srgbClr val="FF0000"/>
              </a:gs>
            </a:gsLst>
            <a:lin ang="5400000" scaled="1"/>
            <a:tileRect/>
          </a:gradFill>
          <a:ln w="9525" cap="flat" cmpd="sng">
            <a:solidFill>
              <a:schemeClr val="tx1"/>
            </a:solidFill>
            <a:prstDash val="solid"/>
            <a:miter/>
            <a:headEnd type="none" w="med" len="med"/>
            <a:tailEnd type="none" w="med" len="med"/>
          </a:ln>
        </p:spPr>
        <p:txBody>
          <a:bodyPr vert="eaVert" wrap="none" anchor="ctr" anchorCtr="0"/>
          <a:p>
            <a:pPr eaLnBrk="0" hangingPunct="0">
              <a:buClrTx/>
              <a:buFontTx/>
            </a:pPr>
            <a:endParaRPr lang="zh-CN" altLang="en-US" dirty="0">
              <a:latin typeface="Arial" panose="020B0604020202020204" pitchFamily="34" charset="0"/>
              <a:ea typeface="宋体" panose="02010600030101010101" pitchFamily="2" charset="-122"/>
            </a:endParaRPr>
          </a:p>
        </p:txBody>
      </p:sp>
      <p:sp>
        <p:nvSpPr>
          <p:cNvPr id="341007" name="Text Box 15"/>
          <p:cNvSpPr txBox="1">
            <a:spLocks noChangeArrowheads="1"/>
          </p:cNvSpPr>
          <p:nvPr/>
        </p:nvSpPr>
        <p:spPr bwMode="auto">
          <a:xfrm>
            <a:off x="6804025" y="2636838"/>
            <a:ext cx="504825" cy="1052513"/>
          </a:xfrm>
          <a:prstGeom prst="rect">
            <a:avLst/>
          </a:prstGeom>
          <a:noFill/>
          <a:ln w="9525">
            <a:noFill/>
            <a:miter lim="800000"/>
          </a:ln>
          <a:effectLst/>
        </p:spPr>
        <p:txBody>
          <a:bodyPr>
            <a:spAutoFit/>
          </a:bodyPr>
          <a:lstStyle/>
          <a:p>
            <a:pPr marR="0" algn="just" defTabSz="914400" eaLnBrk="0" hangingPunct="0">
              <a:lnSpc>
                <a:spcPct val="120000"/>
              </a:lnSpc>
              <a:buClrTx/>
              <a:buSzTx/>
              <a:buFontTx/>
              <a:buNone/>
              <a:defRPr/>
            </a:pPr>
            <a:r>
              <a:rPr kumimoji="0" lang="zh-CN" altLang="en-US" sz="2600" b="1" kern="1200" cap="none" spc="0" normalizeH="0" baseline="0" noProof="0" dirty="0">
                <a:solidFill>
                  <a:srgbClr val="FF0000"/>
                </a:solidFill>
                <a:effectLst>
                  <a:outerShdw blurRad="38100" dist="38100" dir="2700000" algn="tl">
                    <a:srgbClr val="C0C0C0"/>
                  </a:outerShdw>
                </a:effectLst>
                <a:latin typeface="Times New Roman" panose="02020603050405020304" pitchFamily="18" charset="0"/>
                <a:ea typeface="经典粗黑简" pitchFamily="49" charset="-122"/>
                <a:cs typeface="经典粗黑简" pitchFamily="49" charset="-122"/>
              </a:rPr>
              <a:t>优</a:t>
            </a:r>
            <a:endParaRPr kumimoji="0" lang="zh-CN" altLang="en-US" sz="2600" b="1" kern="1200" cap="none" spc="0" normalizeH="0" baseline="0" noProof="0" dirty="0">
              <a:solidFill>
                <a:srgbClr val="FF0000"/>
              </a:solidFill>
              <a:effectLst>
                <a:outerShdw blurRad="38100" dist="38100" dir="2700000" algn="tl">
                  <a:srgbClr val="C0C0C0"/>
                </a:outerShdw>
              </a:effectLst>
              <a:latin typeface="Times New Roman" panose="02020603050405020304" pitchFamily="18" charset="0"/>
              <a:ea typeface="经典粗黑简" pitchFamily="49" charset="-122"/>
              <a:cs typeface="经典粗黑简" pitchFamily="49" charset="-122"/>
            </a:endParaRPr>
          </a:p>
          <a:p>
            <a:pPr marR="0" algn="just" defTabSz="914400" eaLnBrk="0" hangingPunct="0">
              <a:lnSpc>
                <a:spcPct val="120000"/>
              </a:lnSpc>
              <a:buClrTx/>
              <a:buSzTx/>
              <a:buFontTx/>
              <a:buNone/>
              <a:defRPr/>
            </a:pPr>
            <a:r>
              <a:rPr kumimoji="0" lang="zh-CN" altLang="en-US" sz="2600" b="1" kern="1200" cap="none" spc="0" normalizeH="0" baseline="0" noProof="0" dirty="0">
                <a:solidFill>
                  <a:srgbClr val="FF0000"/>
                </a:solidFill>
                <a:effectLst>
                  <a:outerShdw blurRad="38100" dist="38100" dir="2700000" algn="tl">
                    <a:srgbClr val="C0C0C0"/>
                  </a:outerShdw>
                </a:effectLst>
                <a:latin typeface="Times New Roman" panose="02020603050405020304" pitchFamily="18" charset="0"/>
                <a:ea typeface="经典粗黑简" pitchFamily="49" charset="-122"/>
                <a:cs typeface="经典粗黑简" pitchFamily="49" charset="-122"/>
              </a:rPr>
              <a:t>化</a:t>
            </a:r>
            <a:endParaRPr kumimoji="0" lang="zh-CN" altLang="en-US" sz="2600" b="1" kern="1200" cap="none" spc="0" normalizeH="0" baseline="0" noProof="0" dirty="0">
              <a:solidFill>
                <a:srgbClr val="FF0000"/>
              </a:solidFill>
              <a:effectLst>
                <a:outerShdw blurRad="38100" dist="38100" dir="2700000" algn="tl">
                  <a:srgbClr val="C0C0C0"/>
                </a:outerShdw>
              </a:effectLst>
              <a:latin typeface="Times New Roman" panose="02020603050405020304" pitchFamily="18" charset="0"/>
              <a:ea typeface="经典粗黑简" pitchFamily="49" charset="-122"/>
              <a:cs typeface="经典粗黑简" pitchFamily="49" charset="-122"/>
            </a:endParaRPr>
          </a:p>
        </p:txBody>
      </p:sp>
      <p:sp>
        <p:nvSpPr>
          <p:cNvPr id="64515" name="Text Box 4"/>
          <p:cNvSpPr txBox="1"/>
          <p:nvPr/>
        </p:nvSpPr>
        <p:spPr>
          <a:xfrm>
            <a:off x="250825" y="531813"/>
            <a:ext cx="7570788" cy="5891212"/>
          </a:xfrm>
          <a:prstGeom prst="rect">
            <a:avLst/>
          </a:prstGeom>
          <a:noFill/>
          <a:ln w="9525">
            <a:noFill/>
          </a:ln>
        </p:spPr>
        <p:txBody>
          <a:bodyPr lIns="0" tIns="36000" rIns="0" bIns="36000" anchor="ctr" anchorCtr="0">
            <a:spAutoFit/>
          </a:bodyPr>
          <a:p>
            <a:pPr indent="533400" algn="just" eaLnBrk="0" hangingPunct="0">
              <a:lnSpc>
                <a:spcPct val="150000"/>
              </a:lnSpc>
              <a:buClrTx/>
              <a:buFontTx/>
            </a:pPr>
            <a:r>
              <a:rPr lang="en-US" altLang="zh-CN" sz="2800" b="1" dirty="0">
                <a:solidFill>
                  <a:srgbClr val="FF0000"/>
                </a:solidFill>
                <a:latin typeface="Times New Roman" panose="02020603050405020304" pitchFamily="18" charset="0"/>
                <a:ea typeface="楷体" panose="02010609060101010101" pitchFamily="49" charset="-122"/>
              </a:rPr>
              <a:t>2.</a:t>
            </a:r>
            <a:r>
              <a:rPr lang="zh-CN" altLang="en-US" sz="2800" b="1" dirty="0">
                <a:solidFill>
                  <a:srgbClr val="FF0000"/>
                </a:solidFill>
                <a:latin typeface="Times New Roman" panose="02020603050405020304" pitchFamily="18" charset="0"/>
                <a:ea typeface="楷体" panose="02010609060101010101" pitchFamily="49" charset="-122"/>
              </a:rPr>
              <a:t>采用优化的教学方式</a:t>
            </a:r>
            <a:endParaRPr lang="en-US" altLang="zh-CN" sz="2800" b="1" dirty="0">
              <a:solidFill>
                <a:srgbClr val="FF0000"/>
              </a:solidFill>
              <a:latin typeface="Times New Roman" panose="02020603050405020304" pitchFamily="18" charset="0"/>
              <a:ea typeface="楷体" panose="02010609060101010101" pitchFamily="49" charset="-122"/>
            </a:endParaRPr>
          </a:p>
          <a:p>
            <a:pPr indent="533400" algn="just" eaLnBrk="0" hangingPunct="0">
              <a:lnSpc>
                <a:spcPct val="150000"/>
              </a:lnSpc>
              <a:buClrTx/>
              <a:buFontTx/>
            </a:pPr>
            <a:r>
              <a:rPr lang="en-US" altLang="zh-CN" sz="2800" dirty="0">
                <a:solidFill>
                  <a:srgbClr val="0000FF"/>
                </a:solidFill>
                <a:latin typeface="Times New Roman" panose="02020603050405020304" pitchFamily="18" charset="0"/>
                <a:ea typeface="楷体" panose="02010609060101010101" pitchFamily="49" charset="-122"/>
              </a:rPr>
              <a:t>(1) </a:t>
            </a:r>
            <a:r>
              <a:rPr lang="zh-CN" altLang="en-US" sz="2800" dirty="0">
                <a:solidFill>
                  <a:srgbClr val="0000FF"/>
                </a:solidFill>
                <a:latin typeface="Times New Roman" panose="02020603050405020304" pitchFamily="18" charset="0"/>
                <a:ea typeface="楷体" panose="02010609060101010101" pitchFamily="49" charset="-122"/>
              </a:rPr>
              <a:t>教师列举实例进行讲解</a:t>
            </a:r>
            <a:endParaRPr lang="zh-CN" altLang="en-US" sz="2800" dirty="0">
              <a:solidFill>
                <a:srgbClr val="0000FF"/>
              </a:solidFill>
              <a:latin typeface="Times New Roman" panose="02020603050405020304" pitchFamily="18" charset="0"/>
              <a:ea typeface="楷体" panose="02010609060101010101" pitchFamily="49" charset="-122"/>
            </a:endParaRPr>
          </a:p>
          <a:p>
            <a:pPr indent="533400" algn="just" eaLnBrk="0" hangingPunct="0">
              <a:lnSpc>
                <a:spcPct val="150000"/>
              </a:lnSpc>
              <a:buClrTx/>
              <a:buFontTx/>
            </a:pPr>
            <a:r>
              <a:rPr lang="en-US" altLang="zh-CN" sz="2800" dirty="0">
                <a:solidFill>
                  <a:srgbClr val="0000FF"/>
                </a:solidFill>
                <a:latin typeface="Times New Roman" panose="02020603050405020304" pitchFamily="18" charset="0"/>
                <a:ea typeface="楷体" panose="02010609060101010101" pitchFamily="49" charset="-122"/>
              </a:rPr>
              <a:t>(2)</a:t>
            </a:r>
            <a:r>
              <a:rPr lang="zh-CN" altLang="en-US" sz="2800" dirty="0">
                <a:solidFill>
                  <a:srgbClr val="0000FF"/>
                </a:solidFill>
                <a:latin typeface="Times New Roman" panose="02020603050405020304" pitchFamily="18" charset="0"/>
                <a:ea typeface="楷体" panose="02010609060101010101" pitchFamily="49" charset="-122"/>
              </a:rPr>
              <a:t> 让学生列举实例</a:t>
            </a:r>
            <a:endParaRPr lang="zh-CN" altLang="en-US" sz="2800" dirty="0">
              <a:solidFill>
                <a:srgbClr val="0000FF"/>
              </a:solidFill>
              <a:latin typeface="Times New Roman" panose="02020603050405020304" pitchFamily="18" charset="0"/>
              <a:ea typeface="楷体" panose="02010609060101010101" pitchFamily="49" charset="-122"/>
            </a:endParaRPr>
          </a:p>
          <a:p>
            <a:pPr indent="533400" algn="just" eaLnBrk="0" hangingPunct="0">
              <a:lnSpc>
                <a:spcPct val="150000"/>
              </a:lnSpc>
              <a:buClrTx/>
              <a:buFontTx/>
            </a:pPr>
            <a:r>
              <a:rPr lang="en-US" altLang="zh-CN" sz="2800" dirty="0">
                <a:solidFill>
                  <a:srgbClr val="0000FF"/>
                </a:solidFill>
                <a:latin typeface="Times New Roman" panose="02020603050405020304" pitchFamily="18" charset="0"/>
                <a:ea typeface="楷体" panose="02010609060101010101" pitchFamily="49" charset="-122"/>
              </a:rPr>
              <a:t>(3) </a:t>
            </a:r>
            <a:r>
              <a:rPr lang="zh-CN" altLang="en-US" sz="2800" dirty="0">
                <a:solidFill>
                  <a:srgbClr val="0000FF"/>
                </a:solidFill>
                <a:latin typeface="Times New Roman" panose="02020603050405020304" pitchFamily="18" charset="0"/>
                <a:ea typeface="楷体" panose="02010609060101010101" pitchFamily="49" charset="-122"/>
              </a:rPr>
              <a:t>展示联系生活、社会的图片</a:t>
            </a:r>
            <a:endParaRPr lang="zh-CN" altLang="en-US" sz="2800" dirty="0">
              <a:solidFill>
                <a:srgbClr val="0000FF"/>
              </a:solidFill>
              <a:latin typeface="Times New Roman" panose="02020603050405020304" pitchFamily="18" charset="0"/>
              <a:ea typeface="楷体" panose="02010609060101010101" pitchFamily="49" charset="-122"/>
            </a:endParaRPr>
          </a:p>
          <a:p>
            <a:pPr indent="533400" algn="just" eaLnBrk="0" hangingPunct="0">
              <a:lnSpc>
                <a:spcPct val="150000"/>
              </a:lnSpc>
              <a:buClrTx/>
              <a:buFontTx/>
            </a:pPr>
            <a:r>
              <a:rPr lang="en-US" altLang="zh-CN" sz="2800" dirty="0">
                <a:solidFill>
                  <a:srgbClr val="0000FF"/>
                </a:solidFill>
                <a:latin typeface="Times New Roman" panose="02020603050405020304" pitchFamily="18" charset="0"/>
                <a:ea typeface="楷体" panose="02010609060101010101" pitchFamily="49" charset="-122"/>
              </a:rPr>
              <a:t>(4) </a:t>
            </a:r>
            <a:r>
              <a:rPr lang="zh-CN" altLang="en-US" sz="2800" dirty="0">
                <a:solidFill>
                  <a:srgbClr val="0000FF"/>
                </a:solidFill>
                <a:latin typeface="Times New Roman" panose="02020603050405020304" pitchFamily="18" charset="0"/>
                <a:ea typeface="楷体" panose="02010609060101010101" pitchFamily="49" charset="-122"/>
              </a:rPr>
              <a:t>演播联系生活、社会的视频</a:t>
            </a:r>
            <a:endParaRPr lang="zh-CN" altLang="en-US" sz="2800" dirty="0">
              <a:solidFill>
                <a:srgbClr val="0000FF"/>
              </a:solidFill>
              <a:latin typeface="Times New Roman" panose="02020603050405020304" pitchFamily="18" charset="0"/>
              <a:ea typeface="楷体" panose="02010609060101010101" pitchFamily="49" charset="-122"/>
            </a:endParaRPr>
          </a:p>
          <a:p>
            <a:pPr indent="533400" algn="just" eaLnBrk="0" hangingPunct="0">
              <a:lnSpc>
                <a:spcPct val="150000"/>
              </a:lnSpc>
              <a:buClrTx/>
              <a:buFontTx/>
            </a:pPr>
            <a:r>
              <a:rPr lang="en-US" altLang="zh-CN" sz="2800" dirty="0">
                <a:solidFill>
                  <a:srgbClr val="0000FF"/>
                </a:solidFill>
                <a:latin typeface="Times New Roman" panose="02020603050405020304" pitchFamily="18" charset="0"/>
                <a:ea typeface="楷体" panose="02010609060101010101" pitchFamily="49" charset="-122"/>
              </a:rPr>
              <a:t>(5) </a:t>
            </a:r>
            <a:r>
              <a:rPr lang="zh-CN" altLang="en-US" sz="2800" dirty="0">
                <a:solidFill>
                  <a:srgbClr val="0000FF"/>
                </a:solidFill>
                <a:latin typeface="Times New Roman" panose="02020603050405020304" pitchFamily="18" charset="0"/>
                <a:ea typeface="楷体" panose="02010609060101010101" pitchFamily="49" charset="-122"/>
              </a:rPr>
              <a:t>展示实物并进行演示</a:t>
            </a:r>
            <a:endParaRPr lang="zh-CN" altLang="en-US" sz="2800" dirty="0">
              <a:solidFill>
                <a:srgbClr val="0000FF"/>
              </a:solidFill>
              <a:latin typeface="Times New Roman" panose="02020603050405020304" pitchFamily="18" charset="0"/>
              <a:ea typeface="楷体" panose="02010609060101010101" pitchFamily="49" charset="-122"/>
            </a:endParaRPr>
          </a:p>
          <a:p>
            <a:pPr indent="533400" algn="just" eaLnBrk="0" hangingPunct="0">
              <a:lnSpc>
                <a:spcPct val="150000"/>
              </a:lnSpc>
              <a:buClrTx/>
              <a:buFontTx/>
            </a:pPr>
            <a:r>
              <a:rPr lang="en-US" altLang="zh-CN" sz="2800" dirty="0">
                <a:solidFill>
                  <a:srgbClr val="0000FF"/>
                </a:solidFill>
                <a:latin typeface="Times New Roman" panose="02020603050405020304" pitchFamily="18" charset="0"/>
                <a:ea typeface="楷体" panose="02010609060101010101" pitchFamily="49" charset="-122"/>
              </a:rPr>
              <a:t>(6)</a:t>
            </a:r>
            <a:r>
              <a:rPr lang="zh-CN" altLang="en-US" sz="2800" dirty="0">
                <a:solidFill>
                  <a:srgbClr val="0000FF"/>
                </a:solidFill>
                <a:latin typeface="Times New Roman" panose="02020603050405020304" pitchFamily="18" charset="0"/>
                <a:ea typeface="楷体" panose="02010609060101010101" pitchFamily="49" charset="-122"/>
              </a:rPr>
              <a:t> 学生操作体验</a:t>
            </a:r>
            <a:endParaRPr lang="zh-CN" altLang="en-US" sz="2800" dirty="0">
              <a:solidFill>
                <a:srgbClr val="0000FF"/>
              </a:solidFill>
              <a:latin typeface="Times New Roman" panose="02020603050405020304" pitchFamily="18" charset="0"/>
              <a:ea typeface="楷体" panose="02010609060101010101" pitchFamily="49" charset="-122"/>
            </a:endParaRPr>
          </a:p>
          <a:p>
            <a:pPr indent="533400" algn="just" eaLnBrk="0" hangingPunct="0">
              <a:lnSpc>
                <a:spcPct val="150000"/>
              </a:lnSpc>
              <a:buClrTx/>
              <a:buFontTx/>
            </a:pPr>
            <a:r>
              <a:rPr lang="en-US" altLang="zh-CN" sz="2800" dirty="0">
                <a:solidFill>
                  <a:srgbClr val="0000FF"/>
                </a:solidFill>
                <a:latin typeface="Times New Roman" panose="02020603050405020304" pitchFamily="18" charset="0"/>
                <a:ea typeface="楷体" panose="02010609060101010101" pitchFamily="49" charset="-122"/>
              </a:rPr>
              <a:t>(7)</a:t>
            </a:r>
            <a:r>
              <a:rPr lang="zh-CN" altLang="en-US" sz="2800" dirty="0">
                <a:solidFill>
                  <a:srgbClr val="0000FF"/>
                </a:solidFill>
                <a:latin typeface="Times New Roman" panose="02020603050405020304" pitchFamily="18" charset="0"/>
                <a:ea typeface="楷体" panose="02010609060101010101" pitchFamily="49" charset="-122"/>
              </a:rPr>
              <a:t> 学术性问题或任务</a:t>
            </a:r>
            <a:endParaRPr lang="zh-CN" altLang="en-US" sz="2800" dirty="0">
              <a:solidFill>
                <a:srgbClr val="0000FF"/>
              </a:solidFill>
              <a:latin typeface="Times New Roman" panose="02020603050405020304" pitchFamily="18" charset="0"/>
              <a:ea typeface="楷体" panose="02010609060101010101" pitchFamily="49" charset="-122"/>
            </a:endParaRPr>
          </a:p>
          <a:p>
            <a:pPr indent="533400" algn="just" eaLnBrk="0" hangingPunct="0">
              <a:lnSpc>
                <a:spcPct val="150000"/>
              </a:lnSpc>
              <a:buClrTx/>
              <a:buFontTx/>
            </a:pPr>
            <a:r>
              <a:rPr lang="en-US" altLang="zh-CN" sz="2800" dirty="0">
                <a:solidFill>
                  <a:srgbClr val="0000FF"/>
                </a:solidFill>
                <a:latin typeface="Times New Roman" panose="02020603050405020304" pitchFamily="18" charset="0"/>
                <a:ea typeface="楷体" panose="02010609060101010101" pitchFamily="49" charset="-122"/>
              </a:rPr>
              <a:t>(8)</a:t>
            </a:r>
            <a:r>
              <a:rPr lang="zh-CN" altLang="en-US" sz="2800" dirty="0">
                <a:solidFill>
                  <a:srgbClr val="0000FF"/>
                </a:solidFill>
                <a:latin typeface="Times New Roman" panose="02020603050405020304" pitchFamily="18" charset="0"/>
                <a:ea typeface="楷体" panose="02010609060101010101" pitchFamily="49" charset="-122"/>
              </a:rPr>
              <a:t> 经历创造性解决实际问题的过程</a:t>
            </a:r>
            <a:endParaRPr lang="zh-CN" altLang="en-US" sz="2800" dirty="0">
              <a:solidFill>
                <a:srgbClr val="0000FF"/>
              </a:solidFill>
              <a:latin typeface="Times New Roman" panose="02020603050405020304" pitchFamily="18" charset="0"/>
              <a:ea typeface="楷体" panose="02010609060101010101" pitchFamily="49"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1006"/>
                                        </p:tgtEl>
                                        <p:attrNameLst>
                                          <p:attrName>style.visibility</p:attrName>
                                        </p:attrNameLst>
                                      </p:cBhvr>
                                      <p:to>
                                        <p:strVal val="visible"/>
                                      </p:to>
                                    </p:set>
                                    <p:animEffect transition="in" filter="wipe(left)">
                                      <p:cBhvr>
                                        <p:cTn id="7" dur="500"/>
                                        <p:tgtEl>
                                          <p:spTgt spid="34100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41007"/>
                                        </p:tgtEl>
                                        <p:attrNameLst>
                                          <p:attrName>style.visibility</p:attrName>
                                        </p:attrNameLst>
                                      </p:cBhvr>
                                      <p:to>
                                        <p:strVal val="visible"/>
                                      </p:to>
                                    </p:set>
                                    <p:animEffect transition="in" filter="wipe(left)">
                                      <p:cBhvr>
                                        <p:cTn id="11" dur="500"/>
                                        <p:tgtEl>
                                          <p:spTgt spid="3410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1006" grpId="0" animBg="1"/>
      <p:bldP spid="34100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Rectangle 7"/>
          <p:cNvSpPr>
            <a:spLocks noChangeArrowheads="1"/>
          </p:cNvSpPr>
          <p:nvPr/>
        </p:nvSpPr>
        <p:spPr bwMode="auto">
          <a:xfrm>
            <a:off x="395288" y="1052513"/>
            <a:ext cx="4645025" cy="523875"/>
          </a:xfrm>
          <a:prstGeom prst="rect">
            <a:avLst/>
          </a:prstGeom>
          <a:gradFill flip="none" rotWithShape="1">
            <a:gsLst>
              <a:gs pos="0">
                <a:schemeClr val="accent6">
                  <a:lumMod val="75000"/>
                  <a:lumOff val="25000"/>
                </a:schemeClr>
              </a:gs>
              <a:gs pos="88000">
                <a:srgbClr val="A5CCF5"/>
              </a:gs>
              <a:gs pos="71000">
                <a:srgbClr val="85C2FF"/>
              </a:gs>
              <a:gs pos="100000">
                <a:srgbClr val="FFEBFA"/>
              </a:gs>
            </a:gsLst>
            <a:path path="shape">
              <a:fillToRect l="50000" t="50000" r="50000" b="50000"/>
            </a:path>
            <a:tileRect/>
          </a:gradFill>
          <a:ln>
            <a:noFill/>
          </a:ln>
          <a:effec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核心素养导向的教学的思考</a:t>
            </a:r>
            <a:endParaRPr kumimoji="0" lang="zh-CN" alt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sp>
        <p:nvSpPr>
          <p:cNvPr id="77826" name="Rectangle 6"/>
          <p:cNvSpPr/>
          <p:nvPr/>
        </p:nvSpPr>
        <p:spPr>
          <a:xfrm>
            <a:off x="409575" y="1857375"/>
            <a:ext cx="8424863" cy="954088"/>
          </a:xfrm>
          <a:prstGeom prst="rect">
            <a:avLst/>
          </a:prstGeom>
          <a:blipFill rotWithShape="1">
            <a:blip r:embed="rId1"/>
          </a:blipFill>
          <a:ln w="9525">
            <a:noFill/>
          </a:ln>
        </p:spPr>
        <p:txBody>
          <a:bodyPr anchor="t" anchorCtr="0">
            <a:spAutoFit/>
          </a:bodyPr>
          <a:p>
            <a:pPr algn="just" eaLnBrk="0" hangingPunct="0">
              <a:spcBef>
                <a:spcPct val="50000"/>
              </a:spcBef>
              <a:buClrTx/>
              <a:buFontTx/>
            </a:pPr>
            <a:r>
              <a:rPr lang="zh-CN" altLang="en-US" sz="2800" dirty="0">
                <a:solidFill>
                  <a:srgbClr val="0000FF"/>
                </a:solidFill>
                <a:latin typeface="Times New Roman" panose="02020603050405020304" pitchFamily="18" charset="0"/>
                <a:ea typeface="楷体" panose="02010609060101010101" pitchFamily="49" charset="-122"/>
              </a:rPr>
              <a:t>    从学术形态到教育形态，深入挖掘物理教学内容中蕴含的核心素养，突出物理教学的育人价值。</a:t>
            </a:r>
            <a:endParaRPr lang="zh-CN" altLang="en-US" sz="2800" dirty="0">
              <a:solidFill>
                <a:srgbClr val="0000FF"/>
              </a:solidFill>
              <a:latin typeface="Times New Roman" panose="02020603050405020304" pitchFamily="18" charset="0"/>
              <a:ea typeface="楷体" panose="02010609060101010101" pitchFamily="49" charset="-122"/>
            </a:endParaRPr>
          </a:p>
        </p:txBody>
      </p:sp>
      <p:sp>
        <p:nvSpPr>
          <p:cNvPr id="4" name="Rectangle 18"/>
          <p:cNvSpPr>
            <a:spLocks noChangeArrowheads="1"/>
          </p:cNvSpPr>
          <p:nvPr/>
        </p:nvSpPr>
        <p:spPr bwMode="auto">
          <a:xfrm>
            <a:off x="431539" y="3136904"/>
            <a:ext cx="8352927" cy="1684244"/>
          </a:xfrm>
          <a:prstGeom prst="rect">
            <a:avLst/>
          </a:prstGeom>
          <a:blipFill>
            <a:blip r:embed="rId2"/>
            <a:tile tx="0" ty="0" sx="100000" sy="100000" flip="none" algn="tl"/>
          </a:blipFill>
          <a:ln>
            <a:noFill/>
          </a:ln>
          <a:scene3d>
            <a:camera prst="orthographicFront"/>
            <a:lightRig rig="threePt" dir="t"/>
          </a:scene3d>
          <a:sp3d>
            <a:bevelT w="139700" prst="cross"/>
          </a:sp3d>
        </p:spPr>
        <p:txBody>
          <a:bodyPr>
            <a:spAutoFit/>
          </a:bodyPr>
          <a:lstStyle>
            <a:lvl1pPr>
              <a:spcBef>
                <a:spcPct val="20000"/>
              </a:spcBef>
              <a:buClr>
                <a:schemeClr val="hlink"/>
              </a:buClr>
              <a:buSzPct val="75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5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marL="0" marR="0" lvl="0" indent="0" algn="just" defTabSz="914400" rtl="0" eaLnBrk="0" fontAlgn="base" latinLnBrk="0" hangingPunct="0">
              <a:lnSpc>
                <a:spcPct val="150000"/>
              </a:lnSpc>
              <a:spcBef>
                <a:spcPct val="0"/>
              </a:spcBef>
              <a:spcAft>
                <a:spcPct val="0"/>
              </a:spcAft>
              <a:buClrTx/>
              <a:buSzTx/>
              <a:buFontTx/>
              <a:buNone/>
              <a:defRPr/>
            </a:pPr>
            <a:r>
              <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生有涯而知无涯”。今天看来，最有价值的知识，是能化为智慧、化为能力、化为品格的知识，或者说是能促进学生核心素养发展的知识。</a:t>
            </a:r>
            <a:endPar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grpSp>
        <p:nvGrpSpPr>
          <p:cNvPr id="77828" name="Group 17"/>
          <p:cNvGrpSpPr/>
          <p:nvPr/>
        </p:nvGrpSpPr>
        <p:grpSpPr>
          <a:xfrm>
            <a:off x="755650" y="5373688"/>
            <a:ext cx="7416800" cy="461962"/>
            <a:chOff x="521" y="3247"/>
            <a:chExt cx="4672" cy="291"/>
          </a:xfrm>
        </p:grpSpPr>
        <p:sp>
          <p:nvSpPr>
            <p:cNvPr id="77829" name="Text Box 18"/>
            <p:cNvSpPr txBox="1"/>
            <p:nvPr/>
          </p:nvSpPr>
          <p:spPr>
            <a:xfrm>
              <a:off x="521" y="3247"/>
              <a:ext cx="1225" cy="291"/>
            </a:xfrm>
            <a:prstGeom prst="rect">
              <a:avLst/>
            </a:prstGeom>
            <a:solidFill>
              <a:srgbClr val="FF99CC"/>
            </a:solidFill>
            <a:ln w="9525">
              <a:noFill/>
            </a:ln>
          </p:spPr>
          <p:txBody>
            <a:bodyPr anchor="t" anchorCtr="0">
              <a:spAutoFit/>
            </a:bodyPr>
            <a:p>
              <a:pPr algn="ctr">
                <a:spcBef>
                  <a:spcPct val="50000"/>
                </a:spcBef>
                <a:buClrTx/>
                <a:buFontTx/>
              </a:pPr>
              <a:r>
                <a:rPr lang="zh-CN" altLang="en-US" sz="2400" dirty="0">
                  <a:solidFill>
                    <a:srgbClr val="0000FF"/>
                  </a:solidFill>
                  <a:latin typeface="Arial" panose="020B0604020202020204" pitchFamily="34" charset="0"/>
                  <a:ea typeface="黑体" panose="02010609060101010101" pitchFamily="49" charset="-122"/>
                </a:rPr>
                <a:t>功利价值</a:t>
              </a:r>
              <a:endParaRPr lang="zh-CN" altLang="en-US" sz="2400" dirty="0">
                <a:solidFill>
                  <a:srgbClr val="0000FF"/>
                </a:solidFill>
                <a:latin typeface="Arial" panose="020B0604020202020204" pitchFamily="34" charset="0"/>
                <a:ea typeface="黑体" panose="02010609060101010101" pitchFamily="49" charset="-122"/>
              </a:endParaRPr>
            </a:p>
          </p:txBody>
        </p:sp>
        <p:sp>
          <p:nvSpPr>
            <p:cNvPr id="77830" name="Text Box 19"/>
            <p:cNvSpPr txBox="1"/>
            <p:nvPr/>
          </p:nvSpPr>
          <p:spPr>
            <a:xfrm>
              <a:off x="3968" y="3247"/>
              <a:ext cx="1225" cy="291"/>
            </a:xfrm>
            <a:prstGeom prst="rect">
              <a:avLst/>
            </a:prstGeom>
            <a:solidFill>
              <a:srgbClr val="FF99CC"/>
            </a:solidFill>
            <a:ln w="9525">
              <a:noFill/>
            </a:ln>
          </p:spPr>
          <p:txBody>
            <a:bodyPr anchor="t" anchorCtr="0">
              <a:spAutoFit/>
            </a:bodyPr>
            <a:p>
              <a:pPr algn="ctr">
                <a:spcBef>
                  <a:spcPct val="50000"/>
                </a:spcBef>
                <a:buClrTx/>
                <a:buFontTx/>
              </a:pPr>
              <a:r>
                <a:rPr lang="zh-CN" altLang="en-US" sz="2400" dirty="0">
                  <a:solidFill>
                    <a:srgbClr val="0000FF"/>
                  </a:solidFill>
                  <a:latin typeface="Arial" panose="020B0604020202020204" pitchFamily="34" charset="0"/>
                  <a:ea typeface="黑体" panose="02010609060101010101" pitchFamily="49" charset="-122"/>
                </a:rPr>
                <a:t>发展价值</a:t>
              </a:r>
              <a:endParaRPr lang="zh-CN" altLang="en-US" sz="2400" dirty="0">
                <a:solidFill>
                  <a:srgbClr val="0000FF"/>
                </a:solidFill>
                <a:latin typeface="Arial" panose="020B0604020202020204" pitchFamily="34" charset="0"/>
                <a:ea typeface="黑体" panose="02010609060101010101" pitchFamily="49" charset="-122"/>
              </a:endParaRPr>
            </a:p>
          </p:txBody>
        </p:sp>
        <p:sp>
          <p:nvSpPr>
            <p:cNvPr id="77831" name="Text Box 20"/>
            <p:cNvSpPr txBox="1"/>
            <p:nvPr/>
          </p:nvSpPr>
          <p:spPr>
            <a:xfrm>
              <a:off x="2244" y="3247"/>
              <a:ext cx="1225" cy="291"/>
            </a:xfrm>
            <a:prstGeom prst="rect">
              <a:avLst/>
            </a:prstGeom>
            <a:solidFill>
              <a:srgbClr val="FF99CC"/>
            </a:solidFill>
            <a:ln w="9525">
              <a:noFill/>
            </a:ln>
          </p:spPr>
          <p:txBody>
            <a:bodyPr anchor="t" anchorCtr="0">
              <a:spAutoFit/>
            </a:bodyPr>
            <a:p>
              <a:pPr algn="ctr">
                <a:spcBef>
                  <a:spcPct val="50000"/>
                </a:spcBef>
                <a:buClrTx/>
                <a:buFontTx/>
              </a:pPr>
              <a:r>
                <a:rPr lang="zh-CN" altLang="en-US" sz="2400" dirty="0">
                  <a:solidFill>
                    <a:srgbClr val="0000FF"/>
                  </a:solidFill>
                  <a:latin typeface="Arial" panose="020B0604020202020204" pitchFamily="34" charset="0"/>
                  <a:ea typeface="黑体" panose="02010609060101010101" pitchFamily="49" charset="-122"/>
                </a:rPr>
                <a:t>认知价值</a:t>
              </a:r>
              <a:endParaRPr lang="zh-CN" altLang="en-US" sz="2400" dirty="0">
                <a:solidFill>
                  <a:srgbClr val="0000FF"/>
                </a:solidFill>
                <a:latin typeface="Arial" panose="020B0604020202020204" pitchFamily="34" charset="0"/>
                <a:ea typeface="黑体" panose="02010609060101010101" pitchFamily="49" charset="-122"/>
              </a:endParaRPr>
            </a:p>
          </p:txBody>
        </p:sp>
        <p:sp>
          <p:nvSpPr>
            <p:cNvPr id="77832" name="Line 21"/>
            <p:cNvSpPr/>
            <p:nvPr/>
          </p:nvSpPr>
          <p:spPr>
            <a:xfrm>
              <a:off x="1791" y="3430"/>
              <a:ext cx="453" cy="0"/>
            </a:xfrm>
            <a:prstGeom prst="line">
              <a:avLst/>
            </a:prstGeom>
            <a:ln w="57150" cap="flat" cmpd="sng">
              <a:solidFill>
                <a:srgbClr val="FF0000"/>
              </a:solidFill>
              <a:prstDash val="solid"/>
              <a:round/>
              <a:headEnd type="none" w="med" len="med"/>
              <a:tailEnd type="triangle" w="med" len="med"/>
            </a:ln>
          </p:spPr>
        </p:sp>
        <p:sp>
          <p:nvSpPr>
            <p:cNvPr id="77833" name="Line 22"/>
            <p:cNvSpPr/>
            <p:nvPr/>
          </p:nvSpPr>
          <p:spPr>
            <a:xfrm>
              <a:off x="3515" y="3430"/>
              <a:ext cx="453" cy="0"/>
            </a:xfrm>
            <a:prstGeom prst="line">
              <a:avLst/>
            </a:prstGeom>
            <a:ln w="57150" cap="flat" cmpd="sng">
              <a:solidFill>
                <a:srgbClr val="FF0000"/>
              </a:solidFill>
              <a:prstDash val="solid"/>
              <a:round/>
              <a:headEnd type="none" w="med" len="med"/>
              <a:tailEnd type="triangle" w="med" len="med"/>
            </a:ln>
          </p:spPr>
        </p:sp>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9873" name="Rectangle 3"/>
          <p:cNvSpPr/>
          <p:nvPr/>
        </p:nvSpPr>
        <p:spPr>
          <a:xfrm>
            <a:off x="1852613" y="133350"/>
            <a:ext cx="4800600" cy="0"/>
          </a:xfrm>
          <a:prstGeom prst="rect">
            <a:avLst/>
          </a:prstGeom>
          <a:solidFill>
            <a:srgbClr val="C1CFD0"/>
          </a:solidFill>
          <a:ln w="9525">
            <a:noFill/>
          </a:ln>
        </p:spPr>
        <p:txBody>
          <a:bodyPr wrap="none" anchor="ctr" anchorCtr="0">
            <a:spAutoFit/>
          </a:bodyPr>
          <a:p>
            <a:pPr eaLnBrk="0" hangingPunct="0">
              <a:buClrTx/>
              <a:buFontTx/>
            </a:pPr>
            <a:endParaRPr lang="zh-CN" altLang="en-US" dirty="0">
              <a:latin typeface="Arial" panose="020B0604020202020204" pitchFamily="34" charset="0"/>
              <a:ea typeface="宋体" panose="02010600030101010101" pitchFamily="2" charset="-122"/>
            </a:endParaRPr>
          </a:p>
        </p:txBody>
      </p:sp>
      <p:sp>
        <p:nvSpPr>
          <p:cNvPr id="79874" name="Text Box 6"/>
          <p:cNvSpPr txBox="1"/>
          <p:nvPr/>
        </p:nvSpPr>
        <p:spPr>
          <a:xfrm>
            <a:off x="566738" y="519113"/>
            <a:ext cx="2592387" cy="461962"/>
          </a:xfrm>
          <a:prstGeom prst="rect">
            <a:avLst/>
          </a:prstGeom>
          <a:noFill/>
          <a:ln w="9525">
            <a:noFill/>
          </a:ln>
        </p:spPr>
        <p:txBody>
          <a:bodyPr anchor="t" anchorCtr="0">
            <a:spAutoFit/>
          </a:bodyPr>
          <a:p>
            <a:pPr eaLnBrk="0" hangingPunct="0">
              <a:spcBef>
                <a:spcPct val="50000"/>
              </a:spcBef>
              <a:buClrTx/>
              <a:buFontTx/>
            </a:pPr>
            <a:r>
              <a:rPr lang="zh-CN" altLang="en-US" sz="2400" b="1" dirty="0">
                <a:solidFill>
                  <a:srgbClr val="FF0000"/>
                </a:solidFill>
                <a:latin typeface="Times New Roman" panose="02020603050405020304" pitchFamily="18" charset="0"/>
                <a:ea typeface="楷体" panose="02010609060101010101" pitchFamily="49" charset="-122"/>
              </a:rPr>
              <a:t>物理知识的形态</a:t>
            </a:r>
            <a:endParaRPr lang="zh-CN" altLang="en-US" sz="2400" b="1" dirty="0">
              <a:solidFill>
                <a:srgbClr val="FF0000"/>
              </a:solidFill>
              <a:latin typeface="Times New Roman" panose="02020603050405020304" pitchFamily="18" charset="0"/>
              <a:ea typeface="楷体" panose="02010609060101010101" pitchFamily="49" charset="-122"/>
            </a:endParaRPr>
          </a:p>
        </p:txBody>
      </p:sp>
      <p:sp>
        <p:nvSpPr>
          <p:cNvPr id="1319950" name="Rectangle 14"/>
          <p:cNvSpPr>
            <a:spLocks noChangeArrowheads="1"/>
          </p:cNvSpPr>
          <p:nvPr/>
        </p:nvSpPr>
        <p:spPr bwMode="auto">
          <a:xfrm>
            <a:off x="154780" y="1010950"/>
            <a:ext cx="8809707" cy="2831544"/>
          </a:xfrm>
          <a:prstGeom prst="rect">
            <a:avLst/>
          </a:prstGeom>
          <a:blipFill>
            <a:blip r:embed="rId1"/>
            <a:tile tx="0" ty="0" sx="100000" sy="100000" flip="none" algn="tl"/>
          </a:blipFill>
          <a:ln>
            <a:noFill/>
          </a:ln>
          <a:effectLst>
            <a:prstShdw prst="shdw17" dist="17961" dir="2700000">
              <a:srgbClr val="009ED6">
                <a:gamma/>
                <a:shade val="60000"/>
                <a:invGamma/>
              </a:srgbClr>
            </a:prstShdw>
          </a:effectLst>
          <a:scene3d>
            <a:camera prst="orthographicFront"/>
            <a:lightRig rig="threePt" dir="t"/>
          </a:scene3d>
          <a:sp3d>
            <a:bevelT w="165100" prst="coolSlant"/>
          </a:sp3d>
        </p:spPr>
        <p:txBody>
          <a:bodyPr anchor="ctr">
            <a:spAutoFit/>
          </a:bodyPr>
          <a:lstStyle>
            <a:lvl1pPr eaLnBrk="0" hangingPunct="0">
              <a:tabLst>
                <a:tab pos="133350" algn="l"/>
              </a:tabLst>
              <a:defRPr>
                <a:solidFill>
                  <a:schemeClr val="tx1"/>
                </a:solidFill>
                <a:latin typeface="Arial" panose="020B0604020202020204" pitchFamily="34" charset="0"/>
              </a:defRPr>
            </a:lvl1pPr>
            <a:lvl2pPr eaLnBrk="0" hangingPunct="0">
              <a:tabLst>
                <a:tab pos="133350" algn="l"/>
              </a:tabLst>
              <a:defRPr>
                <a:solidFill>
                  <a:schemeClr val="tx1"/>
                </a:solidFill>
                <a:latin typeface="Arial" panose="020B0604020202020204" pitchFamily="34" charset="0"/>
              </a:defRPr>
            </a:lvl2pPr>
            <a:lvl3pPr eaLnBrk="0" hangingPunct="0">
              <a:tabLst>
                <a:tab pos="133350" algn="l"/>
              </a:tabLst>
              <a:defRPr>
                <a:solidFill>
                  <a:schemeClr val="tx1"/>
                </a:solidFill>
                <a:latin typeface="Arial" panose="020B0604020202020204" pitchFamily="34" charset="0"/>
              </a:defRPr>
            </a:lvl3pPr>
            <a:lvl4pPr eaLnBrk="0" hangingPunct="0">
              <a:tabLst>
                <a:tab pos="133350" algn="l"/>
              </a:tabLst>
              <a:defRPr>
                <a:solidFill>
                  <a:schemeClr val="tx1"/>
                </a:solidFill>
                <a:latin typeface="Arial" panose="020B0604020202020204" pitchFamily="34" charset="0"/>
              </a:defRPr>
            </a:lvl4pPr>
            <a:lvl5pPr eaLnBrk="0" hangingPunct="0">
              <a:tabLst>
                <a:tab pos="133350" algn="l"/>
              </a:tabLst>
              <a:defRPr>
                <a:solidFill>
                  <a:schemeClr val="tx1"/>
                </a:solidFill>
                <a:latin typeface="Arial" panose="020B0604020202020204" pitchFamily="34" charset="0"/>
              </a:defRPr>
            </a:lvl5pPr>
            <a:lvl6pPr eaLnBrk="0" fontAlgn="base" hangingPunct="0">
              <a:spcBef>
                <a:spcPct val="0"/>
              </a:spcBef>
              <a:spcAft>
                <a:spcPct val="0"/>
              </a:spcAft>
              <a:tabLst>
                <a:tab pos="133350" algn="l"/>
              </a:tabLst>
              <a:defRPr>
                <a:solidFill>
                  <a:schemeClr val="tx1"/>
                </a:solidFill>
                <a:latin typeface="Arial" panose="020B0604020202020204" pitchFamily="34" charset="0"/>
              </a:defRPr>
            </a:lvl6pPr>
            <a:lvl7pPr eaLnBrk="0" fontAlgn="base" hangingPunct="0">
              <a:spcBef>
                <a:spcPct val="0"/>
              </a:spcBef>
              <a:spcAft>
                <a:spcPct val="0"/>
              </a:spcAft>
              <a:tabLst>
                <a:tab pos="133350" algn="l"/>
              </a:tabLst>
              <a:defRPr>
                <a:solidFill>
                  <a:schemeClr val="tx1"/>
                </a:solidFill>
                <a:latin typeface="Arial" panose="020B0604020202020204" pitchFamily="34" charset="0"/>
              </a:defRPr>
            </a:lvl7pPr>
            <a:lvl8pPr eaLnBrk="0" fontAlgn="base" hangingPunct="0">
              <a:spcBef>
                <a:spcPct val="0"/>
              </a:spcBef>
              <a:spcAft>
                <a:spcPct val="0"/>
              </a:spcAft>
              <a:tabLst>
                <a:tab pos="133350" algn="l"/>
              </a:tabLst>
              <a:defRPr>
                <a:solidFill>
                  <a:schemeClr val="tx1"/>
                </a:solidFill>
                <a:latin typeface="Arial" panose="020B0604020202020204" pitchFamily="34" charset="0"/>
              </a:defRPr>
            </a:lvl8pPr>
            <a:lvl9pPr eaLnBrk="0" fontAlgn="base" hangingPunct="0">
              <a:spcBef>
                <a:spcPct val="0"/>
              </a:spcBef>
              <a:spcAft>
                <a:spcPct val="0"/>
              </a:spcAft>
              <a:tabLst>
                <a:tab pos="133350"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ts val="600"/>
              </a:spcBef>
              <a:spcAft>
                <a:spcPct val="0"/>
              </a:spcAft>
              <a:buClrTx/>
              <a:buSzTx/>
              <a:buFont typeface="宋体" panose="02010600030101010101" pitchFamily="2" charset="-122"/>
              <a:buNone/>
              <a:tabLst>
                <a:tab pos="133350" algn="l"/>
              </a:tabLst>
              <a:defRPr/>
            </a:pPr>
            <a:r>
              <a:rPr kumimoji="0" lang="en-US" altLang="zh-CN" sz="2400" b="0" i="0" u="none" strike="noStrike" kern="1200" cap="none" spc="0" normalizeH="0" baseline="0" noProof="0" dirty="0">
                <a:ln>
                  <a:noFill/>
                </a:ln>
                <a:solidFill>
                  <a:srgbClr val="0000FF"/>
                </a:solidFill>
                <a:effectLst>
                  <a:outerShdw blurRad="38100" dist="38100" dir="2700000" algn="tl">
                    <a:srgbClr val="000000"/>
                  </a:outerShdw>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对于教学范畴内的物理，具有作为</a:t>
            </a:r>
            <a:r>
              <a:rPr kumimoji="0" lang="zh-CN"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科学的物理</a:t>
            </a: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和作为</a:t>
            </a:r>
            <a:r>
              <a:rPr kumimoji="0" lang="zh-CN"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教育的物理</a:t>
            </a: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的两重性。</a:t>
            </a:r>
            <a:endPar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0" algn="just" defTabSz="914400" rtl="0" eaLnBrk="0" fontAlgn="base" latinLnBrk="0" hangingPunct="0">
              <a:lnSpc>
                <a:spcPct val="100000"/>
              </a:lnSpc>
              <a:spcBef>
                <a:spcPts val="600"/>
              </a:spcBef>
              <a:spcAft>
                <a:spcPct val="0"/>
              </a:spcAft>
              <a:buClrTx/>
              <a:buSzTx/>
              <a:buFont typeface="宋体" panose="02010600030101010101" pitchFamily="2" charset="-122"/>
              <a:buNone/>
              <a:tabLst>
                <a:tab pos="133350" algn="l"/>
              </a:tabLst>
              <a:defRPr/>
            </a:pP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    相应地，物理知识也有着两种形态：一种是外显的</a:t>
            </a:r>
            <a:r>
              <a:rPr kumimoji="0" lang="zh-CN"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学术形态</a:t>
            </a:r>
            <a:r>
              <a:rPr kumimoji="0" lang="en-US" altLang="zh-CN"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zh-CN"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只能发现</a:t>
            </a:r>
            <a:r>
              <a:rPr kumimoji="0" lang="zh-CN" altLang="en-US" sz="2400" b="0" i="0" u="none" strike="noStrike" kern="1200" cap="none" spc="0" normalizeH="0" baseline="0" noProof="0" dirty="0">
                <a:ln>
                  <a:noFill/>
                </a:ln>
                <a:solidFill>
                  <a:srgbClr val="0000FF"/>
                </a:solidFill>
                <a:effectLst>
                  <a:outerShdw blurRad="38100" dist="38100" dir="2700000" algn="tl">
                    <a:srgbClr val="FFFFFF"/>
                  </a:outerShdw>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另一种是内隐的</a:t>
            </a:r>
            <a:r>
              <a:rPr kumimoji="0" lang="zh-CN"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教育形态</a:t>
            </a:r>
            <a:r>
              <a:rPr kumimoji="0" lang="en-US" altLang="zh-CN"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zh-CN"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需要创造</a:t>
            </a: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endPar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0" algn="just" defTabSz="914400" rtl="0" eaLnBrk="0" fontAlgn="base" latinLnBrk="0" hangingPunct="0">
              <a:lnSpc>
                <a:spcPct val="100000"/>
              </a:lnSpc>
              <a:spcBef>
                <a:spcPts val="600"/>
              </a:spcBef>
              <a:spcAft>
                <a:spcPct val="0"/>
              </a:spcAft>
              <a:buClrTx/>
              <a:buSzTx/>
              <a:buFont typeface="宋体" panose="02010600030101010101" pitchFamily="2" charset="-122"/>
              <a:buNone/>
              <a:tabLst>
                <a:tab pos="133350" algn="l"/>
              </a:tabLst>
              <a:defRPr/>
            </a:pP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    前者揭示的是知识的表层意义，即对物理世界的描述或解释；后者折射的是知识的深层意义，即蕴含在知识背后的思维方式和价值取向。</a:t>
            </a:r>
            <a:endPar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pic>
        <p:nvPicPr>
          <p:cNvPr id="79876" name="Picture 13" descr="冰山一角"/>
          <p:cNvPicPr>
            <a:picLocks noChangeAspect="1"/>
          </p:cNvPicPr>
          <p:nvPr/>
        </p:nvPicPr>
        <p:blipFill>
          <a:blip r:embed="rId2">
            <a:lum contrast="6000"/>
          </a:blip>
          <a:srcRect t="5687" b="67184"/>
          <a:stretch>
            <a:fillRect/>
          </a:stretch>
        </p:blipFill>
        <p:spPr>
          <a:xfrm>
            <a:off x="2268538" y="3933825"/>
            <a:ext cx="4897437" cy="920750"/>
          </a:xfrm>
          <a:prstGeom prst="rect">
            <a:avLst/>
          </a:prstGeom>
          <a:noFill/>
          <a:ln w="9525">
            <a:noFill/>
          </a:ln>
        </p:spPr>
      </p:pic>
      <p:pic>
        <p:nvPicPr>
          <p:cNvPr id="79877" name="Picture 14" descr="冰山一角"/>
          <p:cNvPicPr>
            <a:picLocks noChangeAspect="1"/>
          </p:cNvPicPr>
          <p:nvPr/>
        </p:nvPicPr>
        <p:blipFill>
          <a:blip r:embed="rId2">
            <a:lum bright="6000" contrast="-12000"/>
          </a:blip>
          <a:srcRect t="32164" b="1677"/>
          <a:stretch>
            <a:fillRect/>
          </a:stretch>
        </p:blipFill>
        <p:spPr>
          <a:xfrm>
            <a:off x="2266950" y="4797425"/>
            <a:ext cx="4897438" cy="1581150"/>
          </a:xfrm>
          <a:prstGeom prst="rect">
            <a:avLst/>
          </a:prstGeom>
          <a:noFill/>
          <a:ln w="9525">
            <a:noFill/>
          </a:ln>
        </p:spPr>
      </p:pic>
      <p:grpSp>
        <p:nvGrpSpPr>
          <p:cNvPr id="79878" name="Group 44"/>
          <p:cNvGrpSpPr/>
          <p:nvPr/>
        </p:nvGrpSpPr>
        <p:grpSpPr>
          <a:xfrm>
            <a:off x="1463675" y="4067175"/>
            <a:ext cx="1695450" cy="676275"/>
            <a:chOff x="867" y="2550"/>
            <a:chExt cx="1068" cy="426"/>
          </a:xfrm>
        </p:grpSpPr>
        <p:sp>
          <p:nvSpPr>
            <p:cNvPr id="79879" name="AutoShape 17"/>
            <p:cNvSpPr/>
            <p:nvPr/>
          </p:nvSpPr>
          <p:spPr>
            <a:xfrm flipH="1">
              <a:off x="867" y="2550"/>
              <a:ext cx="1068" cy="426"/>
            </a:xfrm>
            <a:prstGeom prst="wedgeEllipseCallout">
              <a:avLst>
                <a:gd name="adj1" fmla="val -92514"/>
                <a:gd name="adj2" fmla="val 34505"/>
              </a:avLst>
            </a:prstGeom>
            <a:gradFill rotWithShape="1">
              <a:gsLst>
                <a:gs pos="0">
                  <a:srgbClr val="FFCC66"/>
                </a:gs>
                <a:gs pos="50000">
                  <a:srgbClr val="FFF0D1"/>
                </a:gs>
                <a:gs pos="100000">
                  <a:srgbClr val="FFCC66"/>
                </a:gs>
              </a:gsLst>
              <a:lin ang="2700000" scaled="1"/>
              <a:tileRect/>
            </a:gradFill>
            <a:ln w="12700" cap="flat" cmpd="sng">
              <a:solidFill>
                <a:srgbClr val="CC6600"/>
              </a:solidFill>
              <a:prstDash val="sysDot"/>
              <a:miter/>
              <a:headEnd type="none" w="med" len="med"/>
              <a:tailEnd type="none" w="med" len="med"/>
            </a:ln>
          </p:spPr>
          <p:txBody>
            <a:bodyPr lIns="0" tIns="0" rIns="0" bIns="0" anchor="t" anchorCtr="0"/>
            <a:p>
              <a:pPr algn="ctr">
                <a:buClrTx/>
                <a:buFontTx/>
              </a:pPr>
              <a:endParaRPr lang="zh-CN" altLang="zh-CN" sz="2400" dirty="0">
                <a:solidFill>
                  <a:schemeClr val="bg1"/>
                </a:solidFill>
                <a:latin typeface="Arial" panose="020B0604020202020204" pitchFamily="34" charset="0"/>
                <a:ea typeface="楷体_GB2312" pitchFamily="49" charset="-122"/>
              </a:endParaRPr>
            </a:p>
          </p:txBody>
        </p:sp>
        <p:sp>
          <p:nvSpPr>
            <p:cNvPr id="79880" name="Text Box 19"/>
            <p:cNvSpPr txBox="1"/>
            <p:nvPr/>
          </p:nvSpPr>
          <p:spPr>
            <a:xfrm>
              <a:off x="877" y="2586"/>
              <a:ext cx="1050" cy="308"/>
            </a:xfrm>
            <a:prstGeom prst="rect">
              <a:avLst/>
            </a:prstGeom>
            <a:noFill/>
            <a:ln w="9525">
              <a:noFill/>
            </a:ln>
            <a:effectLst>
              <a:outerShdw dist="35921" dir="2699999" algn="ctr" rotWithShape="0">
                <a:srgbClr val="EAEAEA"/>
              </a:outerShdw>
            </a:effectLst>
          </p:spPr>
          <p:txBody>
            <a:bodyPr anchor="t" anchorCtr="0">
              <a:spAutoFit/>
            </a:bodyPr>
            <a:p>
              <a:pPr algn="ctr">
                <a:spcBef>
                  <a:spcPct val="50000"/>
                </a:spcBef>
                <a:buClrTx/>
                <a:buFontTx/>
              </a:pPr>
              <a:r>
                <a:rPr lang="zh-CN" altLang="en-US" sz="2600" dirty="0">
                  <a:solidFill>
                    <a:srgbClr val="A40000"/>
                  </a:solidFill>
                  <a:latin typeface="Tahoma" panose="020B0604030504040204" pitchFamily="34" charset="0"/>
                  <a:ea typeface="隶书" pitchFamily="49" charset="-122"/>
                </a:rPr>
                <a:t>学术形态</a:t>
              </a:r>
              <a:endParaRPr lang="zh-CN" altLang="en-US" sz="2600" dirty="0">
                <a:solidFill>
                  <a:srgbClr val="A40000"/>
                </a:solidFill>
                <a:latin typeface="Tahoma" panose="020B0604030504040204" pitchFamily="34" charset="0"/>
                <a:ea typeface="隶书" pitchFamily="49" charset="-122"/>
              </a:endParaRPr>
            </a:p>
          </p:txBody>
        </p:sp>
      </p:grpSp>
      <p:sp>
        <p:nvSpPr>
          <p:cNvPr id="79881" name="AutoShape 26"/>
          <p:cNvSpPr/>
          <p:nvPr/>
        </p:nvSpPr>
        <p:spPr>
          <a:xfrm rot="5400000">
            <a:off x="3713163" y="5068888"/>
            <a:ext cx="1584325" cy="288925"/>
          </a:xfrm>
          <a:prstGeom prst="notchedRightArrow">
            <a:avLst>
              <a:gd name="adj1" fmla="val 50000"/>
              <a:gd name="adj2" fmla="val 137062"/>
            </a:avLst>
          </a:prstGeom>
          <a:gradFill rotWithShape="1">
            <a:gsLst>
              <a:gs pos="0">
                <a:srgbClr val="FFC9BC"/>
              </a:gs>
              <a:gs pos="100000">
                <a:srgbClr val="FF3300"/>
              </a:gs>
            </a:gsLst>
            <a:lin ang="0" scaled="1"/>
            <a:tileRect/>
          </a:gradFill>
          <a:ln w="9525" cap="flat" cmpd="sng">
            <a:solidFill>
              <a:schemeClr val="bg1"/>
            </a:solidFill>
            <a:prstDash val="solid"/>
            <a:miter/>
            <a:headEnd type="none" w="med" len="med"/>
            <a:tailEnd type="none" w="med" len="med"/>
          </a:ln>
        </p:spPr>
        <p:txBody>
          <a:bodyPr rot="10800000" vert="eaVert" wrap="none" anchor="ctr" anchorCtr="0"/>
          <a:p>
            <a:pPr>
              <a:buClrTx/>
              <a:buFontTx/>
            </a:pPr>
            <a:endParaRPr lang="zh-CN" altLang="zh-CN" sz="3200" dirty="0">
              <a:latin typeface="Tahoma" panose="020B0604030504040204" pitchFamily="34" charset="0"/>
              <a:ea typeface="楷体_GB2312" pitchFamily="49" charset="-122"/>
            </a:endParaRPr>
          </a:p>
        </p:txBody>
      </p:sp>
      <p:grpSp>
        <p:nvGrpSpPr>
          <p:cNvPr id="79882" name="Group 45"/>
          <p:cNvGrpSpPr/>
          <p:nvPr/>
        </p:nvGrpSpPr>
        <p:grpSpPr>
          <a:xfrm>
            <a:off x="1463675" y="5232400"/>
            <a:ext cx="1695450" cy="676275"/>
            <a:chOff x="884" y="3322"/>
            <a:chExt cx="1068" cy="426"/>
          </a:xfrm>
        </p:grpSpPr>
        <p:sp>
          <p:nvSpPr>
            <p:cNvPr id="79883" name="AutoShape 17"/>
            <p:cNvSpPr/>
            <p:nvPr/>
          </p:nvSpPr>
          <p:spPr>
            <a:xfrm flipH="1">
              <a:off x="884" y="3322"/>
              <a:ext cx="1068" cy="426"/>
            </a:xfrm>
            <a:prstGeom prst="wedgeEllipseCallout">
              <a:avLst>
                <a:gd name="adj1" fmla="val -92514"/>
                <a:gd name="adj2" fmla="val -26292"/>
              </a:avLst>
            </a:prstGeom>
            <a:gradFill rotWithShape="1">
              <a:gsLst>
                <a:gs pos="0">
                  <a:srgbClr val="FFCC66"/>
                </a:gs>
                <a:gs pos="50000">
                  <a:srgbClr val="FFF0D1"/>
                </a:gs>
                <a:gs pos="100000">
                  <a:srgbClr val="FFCC66"/>
                </a:gs>
              </a:gsLst>
              <a:lin ang="2700000" scaled="1"/>
              <a:tileRect/>
            </a:gradFill>
            <a:ln w="12700" cap="flat" cmpd="sng">
              <a:solidFill>
                <a:srgbClr val="CC6600"/>
              </a:solidFill>
              <a:prstDash val="sysDot"/>
              <a:miter/>
              <a:headEnd type="none" w="med" len="med"/>
              <a:tailEnd type="none" w="med" len="med"/>
            </a:ln>
          </p:spPr>
          <p:txBody>
            <a:bodyPr lIns="0" tIns="0" rIns="0" bIns="0" anchor="t" anchorCtr="0"/>
            <a:p>
              <a:pPr algn="ctr">
                <a:buClrTx/>
                <a:buFontTx/>
              </a:pPr>
              <a:endParaRPr lang="zh-CN" altLang="zh-CN" sz="2400" dirty="0">
                <a:solidFill>
                  <a:schemeClr val="bg1"/>
                </a:solidFill>
                <a:latin typeface="Arial" panose="020B0604020202020204" pitchFamily="34" charset="0"/>
                <a:ea typeface="楷体_GB2312" pitchFamily="49" charset="-122"/>
              </a:endParaRPr>
            </a:p>
          </p:txBody>
        </p:sp>
        <p:sp>
          <p:nvSpPr>
            <p:cNvPr id="79884" name="Text Box 23"/>
            <p:cNvSpPr txBox="1"/>
            <p:nvPr/>
          </p:nvSpPr>
          <p:spPr>
            <a:xfrm>
              <a:off x="885" y="3379"/>
              <a:ext cx="1050" cy="283"/>
            </a:xfrm>
            <a:prstGeom prst="rect">
              <a:avLst/>
            </a:prstGeom>
            <a:noFill/>
            <a:ln w="9525">
              <a:noFill/>
            </a:ln>
            <a:effectLst>
              <a:outerShdw dist="35921" dir="2699999" algn="ctr" rotWithShape="0">
                <a:srgbClr val="EAEAEA"/>
              </a:outerShdw>
            </a:effectLst>
          </p:spPr>
          <p:txBody>
            <a:bodyPr anchor="t" anchorCtr="0">
              <a:spAutoFit/>
            </a:bodyPr>
            <a:p>
              <a:pPr algn="ctr">
                <a:lnSpc>
                  <a:spcPct val="90000"/>
                </a:lnSpc>
                <a:spcBef>
                  <a:spcPct val="50000"/>
                </a:spcBef>
                <a:buClrTx/>
                <a:buFontTx/>
              </a:pPr>
              <a:r>
                <a:rPr lang="zh-CN" altLang="en-US" sz="2600" dirty="0">
                  <a:solidFill>
                    <a:srgbClr val="A40000"/>
                  </a:solidFill>
                  <a:latin typeface="Tahoma" panose="020B0604030504040204" pitchFamily="34" charset="0"/>
                  <a:ea typeface="隶书" pitchFamily="49" charset="-122"/>
                </a:rPr>
                <a:t>教育形态</a:t>
              </a:r>
              <a:endParaRPr lang="zh-CN" altLang="en-US" sz="2600" dirty="0">
                <a:solidFill>
                  <a:srgbClr val="A40000"/>
                </a:solidFill>
                <a:latin typeface="Tahoma" panose="020B0604030504040204" pitchFamily="34" charset="0"/>
                <a:ea typeface="隶书" pitchFamily="49" charset="-122"/>
              </a:endParaRPr>
            </a:p>
          </p:txBody>
        </p:sp>
      </p:grpSp>
      <p:sp>
        <p:nvSpPr>
          <p:cNvPr id="79885" name="Text Box 46"/>
          <p:cNvSpPr txBox="1"/>
          <p:nvPr/>
        </p:nvSpPr>
        <p:spPr>
          <a:xfrm>
            <a:off x="4743450" y="4543425"/>
            <a:ext cx="549275" cy="1584325"/>
          </a:xfrm>
          <a:prstGeom prst="rect">
            <a:avLst/>
          </a:prstGeom>
          <a:noFill/>
          <a:ln w="19050">
            <a:noFill/>
          </a:ln>
          <a:effectLst>
            <a:outerShdw dist="28398" dir="1593903" algn="ctr" rotWithShape="0">
              <a:schemeClr val="bg1"/>
            </a:outerShdw>
          </a:effectLst>
        </p:spPr>
        <p:txBody>
          <a:bodyPr vert="eaVert" anchor="t" anchorCtr="0">
            <a:spAutoFit/>
          </a:bodyPr>
          <a:p>
            <a:pPr eaLnBrk="0" hangingPunct="0">
              <a:spcBef>
                <a:spcPct val="50000"/>
              </a:spcBef>
              <a:buClrTx/>
              <a:buFontTx/>
            </a:pPr>
            <a:r>
              <a:rPr lang="zh-CN" altLang="en-US" sz="2400" dirty="0">
                <a:solidFill>
                  <a:srgbClr val="FF0000"/>
                </a:solidFill>
                <a:latin typeface="Arial" panose="020B0604020202020204" pitchFamily="34" charset="0"/>
                <a:ea typeface="黑体" panose="02010609060101010101" pitchFamily="49" charset="-122"/>
              </a:rPr>
              <a:t>广义备课</a:t>
            </a:r>
            <a:endParaRPr lang="zh-CN" altLang="en-US" sz="2400" dirty="0">
              <a:solidFill>
                <a:srgbClr val="FF0000"/>
              </a:solidFill>
              <a:latin typeface="Arial" panose="020B0604020202020204" pitchFamily="34" charset="0"/>
              <a:ea typeface="黑体" panose="02010609060101010101" pitchFamily="49" charset="-122"/>
            </a:endParaRP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8065" name="Rectangle 4"/>
          <p:cNvSpPr/>
          <p:nvPr/>
        </p:nvSpPr>
        <p:spPr>
          <a:xfrm>
            <a:off x="1852613" y="133350"/>
            <a:ext cx="4800600" cy="0"/>
          </a:xfrm>
          <a:prstGeom prst="rect">
            <a:avLst/>
          </a:prstGeom>
          <a:solidFill>
            <a:srgbClr val="C1CFD0"/>
          </a:solidFill>
          <a:ln w="9525">
            <a:noFill/>
          </a:ln>
        </p:spPr>
        <p:txBody>
          <a:bodyPr wrap="none" anchor="ctr" anchorCtr="0">
            <a:spAutoFit/>
          </a:bodyPr>
          <a:p>
            <a:pPr eaLnBrk="0" hangingPunct="0">
              <a:buClrTx/>
              <a:buFontTx/>
            </a:pPr>
            <a:endParaRPr lang="zh-CN" altLang="en-US" dirty="0">
              <a:latin typeface="Arial" panose="020B0604020202020204" pitchFamily="34" charset="0"/>
              <a:ea typeface="宋体" panose="02010600030101010101" pitchFamily="2" charset="-122"/>
            </a:endParaRPr>
          </a:p>
        </p:txBody>
      </p:sp>
      <p:sp>
        <p:nvSpPr>
          <p:cNvPr id="88066" name="Rectangle 7"/>
          <p:cNvSpPr/>
          <p:nvPr/>
        </p:nvSpPr>
        <p:spPr>
          <a:xfrm>
            <a:off x="977900" y="3517900"/>
            <a:ext cx="7561263" cy="438150"/>
          </a:xfrm>
          <a:prstGeom prst="rect">
            <a:avLst/>
          </a:prstGeom>
          <a:noFill/>
          <a:ln w="19050">
            <a:noFill/>
          </a:ln>
        </p:spPr>
        <p:txBody>
          <a:bodyPr anchor="t" anchorCtr="0">
            <a:spAutoFit/>
          </a:bodyPr>
          <a:p>
            <a:pPr eaLnBrk="0" hangingPunct="0">
              <a:lnSpc>
                <a:spcPct val="110000"/>
              </a:lnSpc>
              <a:buClrTx/>
              <a:buFontTx/>
            </a:pPr>
            <a:r>
              <a:rPr lang="en-US" altLang="zh-CN" sz="2200" dirty="0">
                <a:latin typeface="楷体_GB2312" pitchFamily="49" charset="-122"/>
                <a:ea typeface="楷体_GB2312" pitchFamily="49" charset="-122"/>
              </a:rPr>
              <a:t>  </a:t>
            </a:r>
            <a:endParaRPr lang="zh-CN" altLang="en-US" sz="2200" dirty="0">
              <a:latin typeface="楷体_GB2312" pitchFamily="49" charset="-122"/>
              <a:ea typeface="楷体_GB2312" pitchFamily="49" charset="-122"/>
            </a:endParaRPr>
          </a:p>
        </p:txBody>
      </p:sp>
      <p:sp>
        <p:nvSpPr>
          <p:cNvPr id="1510411" name="Text Box 11"/>
          <p:cNvSpPr txBox="1">
            <a:spLocks noChangeArrowheads="1"/>
          </p:cNvSpPr>
          <p:nvPr/>
        </p:nvSpPr>
        <p:spPr bwMode="auto">
          <a:xfrm>
            <a:off x="467544" y="2924944"/>
            <a:ext cx="8144349" cy="2092881"/>
          </a:xfrm>
          <a:prstGeom prst="rect">
            <a:avLst/>
          </a:prstGeom>
          <a:blipFill>
            <a:blip r:embed="rId1"/>
            <a:tile tx="0" ty="0" sx="100000" sy="100000" flip="none" algn="tl"/>
          </a:blipFill>
          <a:ln>
            <a:noFill/>
          </a:ln>
          <a:scene3d>
            <a:camera prst="orthographicFront"/>
            <a:lightRig rig="threePt" dir="t"/>
          </a:scene3d>
          <a:sp3d>
            <a:bevelT w="165100" prst="coolSlant"/>
          </a:sp3d>
        </p:spPr>
        <p:txBody>
          <a:bodyPr>
            <a:spAutoFit/>
          </a:bodyPr>
          <a:lstStyle>
            <a:lvl1pPr>
              <a:spcBef>
                <a:spcPct val="20000"/>
              </a:spcBef>
              <a:buClr>
                <a:schemeClr val="hlink"/>
              </a:buClr>
              <a:buSzPct val="75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5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marL="0" marR="0" lvl="0" indent="0" algn="just" defTabSz="914400" rtl="0" eaLnBrk="0" fontAlgn="base" latinLnBrk="0" hangingPunct="0">
              <a:lnSpc>
                <a:spcPct val="100000"/>
              </a:lnSpc>
              <a:spcBef>
                <a:spcPct val="50000"/>
              </a:spcBef>
              <a:spcAft>
                <a:spcPct val="0"/>
              </a:spcAft>
              <a:buClrTx/>
              <a:buSzTx/>
              <a:buFontTx/>
              <a:buNone/>
              <a:defRPr/>
            </a:pPr>
            <a:r>
              <a:rPr kumimoji="0" lang="en-US" altLang="zh-CN" sz="20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zh-CN" alt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直接告诉知识，看起来可让学生在短时间内得到更多的知识，但却很难转化为问题解决的能力与智慧，也无助于提升学生的核心素养。</a:t>
            </a:r>
            <a:endParaRPr kumimoji="0" lang="en-US" altLang="zh-CN" sz="20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0" algn="just" defTabSz="914400" rtl="0" eaLnBrk="0" fontAlgn="base" latinLnBrk="0" hangingPunct="0">
              <a:lnSpc>
                <a:spcPct val="100000"/>
              </a:lnSpc>
              <a:spcBef>
                <a:spcPct val="50000"/>
              </a:spcBef>
              <a:spcAft>
                <a:spcPct val="0"/>
              </a:spcAft>
              <a:buClrTx/>
              <a:buSzTx/>
              <a:buFontTx/>
              <a:buNone/>
              <a:defRPr/>
            </a:pPr>
            <a:r>
              <a:rPr kumimoji="0" lang="zh-CN" alt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    学科知识只是形成学科素养的载体，学科活动才是形成学科素养的渠道。为此，要转变知识学习方式，倡导深度学习与合作学习等。一切知识，惟有成为学生探究与实践对象的时候，其学习过程才有可能成为素养发展过程。</a:t>
            </a:r>
            <a:endParaRPr kumimoji="0" lang="zh-CN" altLang="en-US" sz="20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grpSp>
        <p:nvGrpSpPr>
          <p:cNvPr id="92167" name="组合 4"/>
          <p:cNvGrpSpPr/>
          <p:nvPr/>
        </p:nvGrpSpPr>
        <p:grpSpPr>
          <a:xfrm>
            <a:off x="1474788" y="5124450"/>
            <a:ext cx="6410325" cy="1184275"/>
            <a:chOff x="1474788" y="5052889"/>
            <a:chExt cx="6553200" cy="1184423"/>
          </a:xfrm>
        </p:grpSpPr>
        <p:sp>
          <p:nvSpPr>
            <p:cNvPr id="88069" name="Rectangle 2"/>
            <p:cNvSpPr/>
            <p:nvPr/>
          </p:nvSpPr>
          <p:spPr>
            <a:xfrm>
              <a:off x="1474788" y="5157192"/>
              <a:ext cx="6553200" cy="1080120"/>
            </a:xfrm>
            <a:prstGeom prst="rect">
              <a:avLst/>
            </a:prstGeom>
            <a:gradFill rotWithShape="1">
              <a:gsLst>
                <a:gs pos="0">
                  <a:srgbClr val="F5FFF5"/>
                </a:gs>
                <a:gs pos="100000">
                  <a:srgbClr val="CCFFCC"/>
                </a:gs>
              </a:gsLst>
              <a:path path="shape">
                <a:fillToRect l="50000" t="50000" r="50000" b="50000"/>
              </a:path>
              <a:tileRect/>
            </a:gradFill>
            <a:ln w="12700" cap="flat" cmpd="sng">
              <a:solidFill>
                <a:srgbClr val="006600"/>
              </a:solidFill>
              <a:prstDash val="solid"/>
              <a:miter/>
              <a:headEnd type="none" w="med" len="med"/>
              <a:tailEnd type="none" w="med" len="med"/>
            </a:ln>
          </p:spPr>
          <p:txBody>
            <a:bodyPr wrap="none" anchor="ctr" anchorCtr="0"/>
            <a:p>
              <a:pPr eaLnBrk="0" hangingPunct="0">
                <a:buClrTx/>
                <a:buFontTx/>
              </a:pPr>
              <a:endParaRPr lang="zh-CN" altLang="en-US" dirty="0">
                <a:solidFill>
                  <a:srgbClr val="0000FF"/>
                </a:solidFill>
                <a:latin typeface="Arial" panose="020B0604020202020204" pitchFamily="34" charset="0"/>
                <a:ea typeface="宋体" panose="02010600030101010101" pitchFamily="2" charset="-122"/>
              </a:endParaRPr>
            </a:p>
          </p:txBody>
        </p:sp>
        <p:sp>
          <p:nvSpPr>
            <p:cNvPr id="88070" name="Text Box 12"/>
            <p:cNvSpPr txBox="1"/>
            <p:nvPr/>
          </p:nvSpPr>
          <p:spPr>
            <a:xfrm>
              <a:off x="1857375" y="5411664"/>
              <a:ext cx="1584325" cy="396875"/>
            </a:xfrm>
            <a:prstGeom prst="rect">
              <a:avLst/>
            </a:prstGeom>
            <a:gradFill rotWithShape="1">
              <a:gsLst>
                <a:gs pos="0">
                  <a:srgbClr val="FFF9F2"/>
                </a:gs>
                <a:gs pos="100000">
                  <a:srgbClr val="FFCC99"/>
                </a:gs>
              </a:gsLst>
              <a:path path="shape">
                <a:fillToRect l="50000" t="50000" r="50000" b="50000"/>
              </a:path>
              <a:tileRect/>
            </a:gradFill>
            <a:ln w="12700" cap="flat" cmpd="sng">
              <a:solidFill>
                <a:schemeClr val="accent2"/>
              </a:solidFill>
              <a:prstDash val="solid"/>
              <a:miter/>
              <a:headEnd type="none" w="med" len="med"/>
              <a:tailEnd type="none" w="med" len="med"/>
            </a:ln>
          </p:spPr>
          <p:txBody>
            <a:bodyPr anchor="t" anchorCtr="0">
              <a:spAutoFit/>
            </a:bodyPr>
            <a:p>
              <a:pPr algn="ctr" eaLnBrk="0" hangingPunct="0">
                <a:lnSpc>
                  <a:spcPct val="80000"/>
                </a:lnSpc>
                <a:spcBef>
                  <a:spcPct val="50000"/>
                </a:spcBef>
                <a:buClrTx/>
                <a:buFontTx/>
              </a:pPr>
              <a:r>
                <a:rPr lang="zh-CN" altLang="en-US" sz="2400" dirty="0">
                  <a:solidFill>
                    <a:srgbClr val="FF0000"/>
                  </a:solidFill>
                  <a:latin typeface="Arial" panose="020B0604020202020204" pitchFamily="34" charset="0"/>
                  <a:ea typeface="华文新魏" pitchFamily="2" charset="-122"/>
                </a:rPr>
                <a:t>学科知识</a:t>
              </a:r>
              <a:endParaRPr lang="zh-CN" altLang="en-US" sz="2400" dirty="0">
                <a:solidFill>
                  <a:srgbClr val="FF0000"/>
                </a:solidFill>
                <a:latin typeface="Arial" panose="020B0604020202020204" pitchFamily="34" charset="0"/>
                <a:ea typeface="华文新魏" pitchFamily="2" charset="-122"/>
              </a:endParaRPr>
            </a:p>
          </p:txBody>
        </p:sp>
        <p:grpSp>
          <p:nvGrpSpPr>
            <p:cNvPr id="88071" name="Group 13"/>
            <p:cNvGrpSpPr/>
            <p:nvPr/>
          </p:nvGrpSpPr>
          <p:grpSpPr>
            <a:xfrm>
              <a:off x="3490913" y="5411664"/>
              <a:ext cx="3960812" cy="396875"/>
              <a:chOff x="2154" y="3310"/>
              <a:chExt cx="2623" cy="250"/>
            </a:xfrm>
          </p:grpSpPr>
          <p:sp>
            <p:nvSpPr>
              <p:cNvPr id="88072" name="Text Box 14"/>
              <p:cNvSpPr txBox="1"/>
              <p:nvPr/>
            </p:nvSpPr>
            <p:spPr>
              <a:xfrm>
                <a:off x="3733" y="3310"/>
                <a:ext cx="1044" cy="250"/>
              </a:xfrm>
              <a:prstGeom prst="rect">
                <a:avLst/>
              </a:prstGeom>
              <a:gradFill rotWithShape="1">
                <a:gsLst>
                  <a:gs pos="0">
                    <a:srgbClr val="FFF9F2"/>
                  </a:gs>
                  <a:gs pos="100000">
                    <a:srgbClr val="FFCC99"/>
                  </a:gs>
                </a:gsLst>
                <a:path path="shape">
                  <a:fillToRect l="50000" t="50000" r="50000" b="50000"/>
                </a:path>
                <a:tileRect/>
              </a:gradFill>
              <a:ln w="12700" cap="flat" cmpd="sng">
                <a:solidFill>
                  <a:schemeClr val="accent2"/>
                </a:solidFill>
                <a:prstDash val="solid"/>
                <a:miter/>
                <a:headEnd type="none" w="med" len="med"/>
                <a:tailEnd type="none" w="med" len="med"/>
              </a:ln>
            </p:spPr>
            <p:txBody>
              <a:bodyPr anchor="t" anchorCtr="0">
                <a:spAutoFit/>
              </a:bodyPr>
              <a:p>
                <a:pPr algn="ctr" eaLnBrk="0" hangingPunct="0">
                  <a:lnSpc>
                    <a:spcPct val="80000"/>
                  </a:lnSpc>
                  <a:spcBef>
                    <a:spcPct val="50000"/>
                  </a:spcBef>
                  <a:buClrTx/>
                  <a:buFontTx/>
                </a:pPr>
                <a:r>
                  <a:rPr lang="zh-CN" altLang="en-US" sz="2400" dirty="0">
                    <a:solidFill>
                      <a:srgbClr val="FF0000"/>
                    </a:solidFill>
                    <a:latin typeface="Arial" panose="020B0604020202020204" pitchFamily="34" charset="0"/>
                    <a:ea typeface="华文新魏" pitchFamily="2" charset="-122"/>
                  </a:rPr>
                  <a:t>学科素养</a:t>
                </a:r>
                <a:endParaRPr lang="zh-CN" altLang="en-US" sz="2400" dirty="0">
                  <a:solidFill>
                    <a:srgbClr val="FF0000"/>
                  </a:solidFill>
                  <a:latin typeface="Arial" panose="020B0604020202020204" pitchFamily="34" charset="0"/>
                  <a:ea typeface="华文新魏" pitchFamily="2" charset="-122"/>
                </a:endParaRPr>
              </a:p>
            </p:txBody>
          </p:sp>
          <p:sp>
            <p:nvSpPr>
              <p:cNvPr id="88073" name="Line 15"/>
              <p:cNvSpPr/>
              <p:nvPr/>
            </p:nvSpPr>
            <p:spPr>
              <a:xfrm>
                <a:off x="2154" y="3441"/>
                <a:ext cx="1551" cy="8"/>
              </a:xfrm>
              <a:prstGeom prst="line">
                <a:avLst/>
              </a:prstGeom>
              <a:ln w="28575" cap="flat" cmpd="sng">
                <a:solidFill>
                  <a:srgbClr val="FF0000"/>
                </a:solidFill>
                <a:prstDash val="solid"/>
                <a:round/>
                <a:headEnd type="none" w="med" len="med"/>
                <a:tailEnd type="stealth" w="lg" len="lg"/>
              </a:ln>
            </p:spPr>
          </p:sp>
        </p:grpSp>
        <p:sp>
          <p:nvSpPr>
            <p:cNvPr id="88074" name="Rectangle 16"/>
            <p:cNvSpPr/>
            <p:nvPr/>
          </p:nvSpPr>
          <p:spPr>
            <a:xfrm>
              <a:off x="3359150" y="5052889"/>
              <a:ext cx="2574925" cy="488950"/>
            </a:xfrm>
            <a:prstGeom prst="rect">
              <a:avLst/>
            </a:prstGeom>
            <a:noFill/>
            <a:ln w="19050">
              <a:noFill/>
            </a:ln>
          </p:spPr>
          <p:txBody>
            <a:bodyPr anchor="t" anchorCtr="0">
              <a:spAutoFit/>
            </a:bodyPr>
            <a:p>
              <a:pPr algn="ctr" eaLnBrk="0" hangingPunct="0">
                <a:buClrTx/>
                <a:buFontTx/>
              </a:pPr>
              <a:r>
                <a:rPr lang="zh-CN" altLang="en-US" sz="2600" dirty="0">
                  <a:solidFill>
                    <a:srgbClr val="0000FF"/>
                  </a:solidFill>
                  <a:latin typeface="隶书" pitchFamily="49" charset="-122"/>
                  <a:ea typeface="隶书" pitchFamily="49" charset="-122"/>
                </a:rPr>
                <a:t>学 科 活 动</a:t>
              </a:r>
              <a:endParaRPr lang="zh-CN" altLang="en-US" sz="2600" dirty="0">
                <a:solidFill>
                  <a:srgbClr val="0000FF"/>
                </a:solidFill>
                <a:latin typeface="隶书" pitchFamily="49" charset="-122"/>
                <a:ea typeface="隶书" pitchFamily="49" charset="-122"/>
              </a:endParaRPr>
            </a:p>
          </p:txBody>
        </p:sp>
        <p:sp>
          <p:nvSpPr>
            <p:cNvPr id="88075" name="Text Box 17"/>
            <p:cNvSpPr txBox="1"/>
            <p:nvPr/>
          </p:nvSpPr>
          <p:spPr>
            <a:xfrm>
              <a:off x="3321050" y="5751389"/>
              <a:ext cx="2907134" cy="427037"/>
            </a:xfrm>
            <a:prstGeom prst="rect">
              <a:avLst/>
            </a:prstGeom>
            <a:noFill/>
            <a:ln w="19050">
              <a:noFill/>
            </a:ln>
          </p:spPr>
          <p:txBody>
            <a:bodyPr anchor="t" anchorCtr="0">
              <a:spAutoFit/>
            </a:bodyPr>
            <a:p>
              <a:pPr eaLnBrk="0" hangingPunct="0">
                <a:spcBef>
                  <a:spcPct val="50000"/>
                </a:spcBef>
                <a:buClrTx/>
                <a:buFontTx/>
              </a:pPr>
              <a:r>
                <a:rPr lang="en-US" altLang="zh-CN" sz="2200" b="1" dirty="0">
                  <a:solidFill>
                    <a:srgbClr val="0000FF"/>
                  </a:solidFill>
                  <a:latin typeface="楷体" panose="02010609060101010101" pitchFamily="49" charset="-122"/>
                  <a:ea typeface="楷体" panose="02010609060101010101" pitchFamily="49" charset="-122"/>
                </a:rPr>
                <a:t>(</a:t>
              </a:r>
              <a:r>
                <a:rPr lang="zh-CN" altLang="en-US" sz="2200" b="1" dirty="0">
                  <a:solidFill>
                    <a:srgbClr val="0000FF"/>
                  </a:solidFill>
                  <a:latin typeface="楷体" panose="02010609060101010101" pitchFamily="49" charset="-122"/>
                  <a:ea typeface="楷体" panose="02010609060101010101" pitchFamily="49" charset="-122"/>
                </a:rPr>
                <a:t>重演知识发生过程</a:t>
              </a:r>
              <a:r>
                <a:rPr lang="en-US" altLang="zh-CN" sz="2200" b="1" dirty="0">
                  <a:solidFill>
                    <a:srgbClr val="0000FF"/>
                  </a:solidFill>
                  <a:latin typeface="楷体" panose="02010609060101010101" pitchFamily="49" charset="-122"/>
                  <a:ea typeface="楷体" panose="02010609060101010101" pitchFamily="49" charset="-122"/>
                </a:rPr>
                <a:t>)</a:t>
              </a:r>
              <a:endParaRPr lang="en-US" altLang="zh-CN" sz="2200" b="1" dirty="0">
                <a:solidFill>
                  <a:srgbClr val="0000FF"/>
                </a:solidFill>
                <a:latin typeface="楷体" panose="02010609060101010101" pitchFamily="49" charset="-122"/>
                <a:ea typeface="楷体" panose="02010609060101010101" pitchFamily="49" charset="-122"/>
              </a:endParaRPr>
            </a:p>
          </p:txBody>
        </p:sp>
      </p:grpSp>
      <p:sp>
        <p:nvSpPr>
          <p:cNvPr id="88076" name="Rectangle 18"/>
          <p:cNvSpPr/>
          <p:nvPr/>
        </p:nvSpPr>
        <p:spPr>
          <a:xfrm>
            <a:off x="377825" y="1233488"/>
            <a:ext cx="8388350" cy="461962"/>
          </a:xfrm>
          <a:prstGeom prst="rect">
            <a:avLst/>
          </a:prstGeom>
          <a:noFill/>
          <a:ln w="19050">
            <a:noFill/>
          </a:ln>
        </p:spPr>
        <p:txBody>
          <a:bodyPr anchor="t" anchorCtr="0">
            <a:spAutoFit/>
          </a:bodyPr>
          <a:p>
            <a:pPr eaLnBrk="0" hangingPunct="0">
              <a:spcBef>
                <a:spcPct val="50000"/>
              </a:spcBef>
              <a:buClrTx/>
              <a:buFontTx/>
            </a:pPr>
            <a:r>
              <a:rPr lang="zh-CN" altLang="en-US" sz="2400" b="1" dirty="0">
                <a:solidFill>
                  <a:srgbClr val="FF0000"/>
                </a:solidFill>
                <a:latin typeface="Times New Roman" panose="02020603050405020304" pitchFamily="18" charset="0"/>
                <a:ea typeface="楷体" panose="02010609060101010101" pitchFamily="49" charset="-122"/>
              </a:rPr>
              <a:t>从知识重现到知识重演，</a:t>
            </a:r>
            <a:r>
              <a:rPr lang="zh-CN" altLang="en-US" sz="2400" b="1" dirty="0">
                <a:solidFill>
                  <a:srgbClr val="FF0000"/>
                </a:solidFill>
                <a:latin typeface="楷体" panose="02010609060101010101" pitchFamily="49" charset="-122"/>
                <a:ea typeface="楷体" panose="02010609060101010101" pitchFamily="49" charset="-122"/>
              </a:rPr>
              <a:t>把“理解知识”变为“进行创造”</a:t>
            </a:r>
            <a:endParaRPr lang="zh-CN" altLang="en-US" sz="2400" b="1" dirty="0">
              <a:solidFill>
                <a:srgbClr val="FF0000"/>
              </a:solidFill>
              <a:latin typeface="Times New Roman" panose="02020603050405020304" pitchFamily="18" charset="0"/>
              <a:ea typeface="楷体" panose="02010609060101010101" pitchFamily="49" charset="-122"/>
            </a:endParaRPr>
          </a:p>
        </p:txBody>
      </p:sp>
      <p:sp>
        <p:nvSpPr>
          <p:cNvPr id="1510419" name="Text Box 19"/>
          <p:cNvSpPr txBox="1">
            <a:spLocks noChangeArrowheads="1"/>
          </p:cNvSpPr>
          <p:nvPr/>
        </p:nvSpPr>
        <p:spPr bwMode="auto">
          <a:xfrm>
            <a:off x="539750" y="1844824"/>
            <a:ext cx="6170268" cy="981807"/>
          </a:xfrm>
          <a:prstGeom prst="rect">
            <a:avLst/>
          </a:prstGeom>
          <a:blipFill>
            <a:blip r:embed="rId2"/>
            <a:tile tx="0" ty="0" sx="100000" sy="100000" flip="none" algn="tl"/>
          </a:blipFill>
          <a:ln>
            <a:noFill/>
          </a:ln>
          <a:effectLst/>
          <a:scene3d>
            <a:camera prst="orthographicFront"/>
            <a:lightRig rig="threePt" dir="t"/>
          </a:scene3d>
          <a:sp3d>
            <a:bevelT prst="angle"/>
          </a:sp3d>
        </p:spPr>
        <p:txBody>
          <a:bodyPr>
            <a:spAutoFit/>
          </a:bodyPr>
          <a:lstStyle/>
          <a:p>
            <a:pPr marR="0" defTabSz="914400" eaLnBrk="0" hangingPunct="0">
              <a:lnSpc>
                <a:spcPct val="110000"/>
              </a:lnSpc>
              <a:spcBef>
                <a:spcPts val="600"/>
              </a:spcBef>
              <a:buClrTx/>
              <a:buSzTx/>
              <a:buFontTx/>
              <a:buNone/>
              <a:defRPr/>
            </a:pPr>
            <a:r>
              <a:rPr kumimoji="0" lang="en-US" altLang="zh-CN" sz="2400" kern="1200" cap="none" spc="0" normalizeH="0" baseline="0" noProof="0" dirty="0">
                <a:solidFill>
                  <a:srgbClr val="0000FF"/>
                </a:solidFill>
                <a:effectLst>
                  <a:outerShdw blurRad="38100" dist="38100" dir="2700000" algn="tl">
                    <a:srgbClr val="000000"/>
                  </a:outerShdw>
                </a:effectLst>
                <a:latin typeface="Times New Roman" panose="02020603050405020304" pitchFamily="18" charset="0"/>
                <a:ea typeface="楷体" panose="02010609060101010101" pitchFamily="49" charset="-122"/>
                <a:cs typeface="Times New Roman" panose="02020603050405020304" pitchFamily="18" charset="0"/>
              </a:rPr>
              <a:t>*</a:t>
            </a:r>
            <a:r>
              <a:rPr kumimoji="0" lang="zh-CN" altLang="en-US" sz="2400" kern="1200" cap="none" spc="0" normalizeH="0" baseline="0" noProof="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从中间教起</a:t>
            </a:r>
            <a:r>
              <a:rPr kumimoji="0" lang="en-US" altLang="zh-CN" sz="2400" kern="1200" cap="none" spc="0" normalizeH="0" baseline="0" noProof="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a:t>
            </a:r>
            <a:r>
              <a:rPr kumimoji="0" lang="zh-CN" altLang="en-US" sz="2400" kern="1200" cap="none" spc="0" normalizeH="0" baseline="0" noProof="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教的是结论，学到的是技巧</a:t>
            </a:r>
            <a:endParaRPr kumimoji="0" lang="zh-CN" altLang="en-US" sz="2400" kern="1200" cap="none" spc="0" normalizeH="0" baseline="0" noProof="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endParaRPr>
          </a:p>
          <a:p>
            <a:pPr marR="0" defTabSz="914400" eaLnBrk="0" hangingPunct="0">
              <a:lnSpc>
                <a:spcPct val="110000"/>
              </a:lnSpc>
              <a:spcBef>
                <a:spcPts val="600"/>
              </a:spcBef>
              <a:buClrTx/>
              <a:buSzTx/>
              <a:buFontTx/>
              <a:buNone/>
              <a:defRPr/>
            </a:pPr>
            <a:r>
              <a:rPr kumimoji="0" lang="en-US" altLang="zh-CN" sz="2400" kern="1200" cap="none" spc="0" normalizeH="0" baseline="0" noProof="0" dirty="0">
                <a:solidFill>
                  <a:srgbClr val="0000FF"/>
                </a:solidFill>
                <a:effectLst>
                  <a:outerShdw blurRad="38100" dist="38100" dir="2700000" algn="tl">
                    <a:srgbClr val="000000"/>
                  </a:outerShdw>
                </a:effectLst>
                <a:latin typeface="Times New Roman" panose="02020603050405020304" pitchFamily="18" charset="0"/>
                <a:ea typeface="楷体" panose="02010609060101010101" pitchFamily="49" charset="-122"/>
                <a:cs typeface="Times New Roman" panose="02020603050405020304" pitchFamily="18" charset="0"/>
              </a:rPr>
              <a:t>*</a:t>
            </a:r>
            <a:r>
              <a:rPr kumimoji="0" lang="zh-CN" altLang="en-US" sz="2400" kern="1200" cap="none" spc="0" normalizeH="0" baseline="0" noProof="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从开头教起</a:t>
            </a:r>
            <a:r>
              <a:rPr kumimoji="0" lang="en-US" altLang="zh-CN" sz="2400" kern="1200" cap="none" spc="0" normalizeH="0" baseline="0" noProof="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a:t>
            </a:r>
            <a:r>
              <a:rPr kumimoji="0" lang="zh-CN" altLang="en-US" sz="2400" kern="1200" cap="none" spc="0" normalizeH="0" baseline="0" noProof="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教的是思维，收获的是智慧</a:t>
            </a:r>
            <a:endParaRPr kumimoji="0" lang="zh-CN" altLang="en-US" sz="2400" kern="1200" cap="none" spc="0" normalizeH="0" baseline="0" noProof="0"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endParaRPr>
          </a:p>
        </p:txBody>
      </p:sp>
      <p:grpSp>
        <p:nvGrpSpPr>
          <p:cNvPr id="3" name="Group 28"/>
          <p:cNvGrpSpPr/>
          <p:nvPr/>
        </p:nvGrpSpPr>
        <p:grpSpPr>
          <a:xfrm>
            <a:off x="5664200" y="1366838"/>
            <a:ext cx="1512888" cy="647700"/>
            <a:chOff x="3424" y="618"/>
            <a:chExt cx="953" cy="408"/>
          </a:xfrm>
        </p:grpSpPr>
        <p:sp>
          <p:nvSpPr>
            <p:cNvPr id="88079" name="AutoShape 23"/>
            <p:cNvSpPr/>
            <p:nvPr/>
          </p:nvSpPr>
          <p:spPr>
            <a:xfrm>
              <a:off x="3424" y="618"/>
              <a:ext cx="953" cy="408"/>
            </a:xfrm>
            <a:prstGeom prst="wedgeEllipseCallout">
              <a:avLst>
                <a:gd name="adj1" fmla="val -68259"/>
                <a:gd name="adj2" fmla="val 73282"/>
              </a:avLst>
            </a:prstGeom>
            <a:gradFill rotWithShape="1">
              <a:gsLst>
                <a:gs pos="0">
                  <a:srgbClr val="FFFDFA"/>
                </a:gs>
                <a:gs pos="100000">
                  <a:srgbClr val="FFE2C5"/>
                </a:gs>
              </a:gsLst>
              <a:path path="rect">
                <a:fillToRect l="50000" t="50000" r="50000" b="50000"/>
              </a:path>
              <a:tileRect/>
            </a:gradFill>
            <a:ln w="9525" cap="rnd" cmpd="sng">
              <a:solidFill>
                <a:srgbClr val="990000"/>
              </a:solidFill>
              <a:prstDash val="sysDot"/>
              <a:miter/>
              <a:headEnd type="none" w="med" len="med"/>
              <a:tailEnd type="none" w="med" len="med"/>
            </a:ln>
            <a:effectLst>
              <a:outerShdw dist="12700" algn="ctr" rotWithShape="0">
                <a:schemeClr val="tx1"/>
              </a:outerShdw>
            </a:effectLst>
          </p:spPr>
          <p:txBody>
            <a:bodyPr anchor="ctr" anchorCtr="0"/>
            <a:p>
              <a:pPr algn="ctr" eaLnBrk="0" hangingPunct="0">
                <a:buClrTx/>
                <a:buFontTx/>
              </a:pPr>
              <a:endParaRPr lang="zh-CN" altLang="zh-CN" dirty="0">
                <a:solidFill>
                  <a:srgbClr val="FF0000"/>
                </a:solidFill>
                <a:latin typeface="Arial" panose="020B0604020202020204" pitchFamily="34" charset="0"/>
                <a:ea typeface="宋体" panose="02010600030101010101" pitchFamily="2" charset="-122"/>
              </a:endParaRPr>
            </a:p>
          </p:txBody>
        </p:sp>
        <p:sp>
          <p:nvSpPr>
            <p:cNvPr id="88080" name="Rectangle 24"/>
            <p:cNvSpPr/>
            <p:nvPr/>
          </p:nvSpPr>
          <p:spPr>
            <a:xfrm>
              <a:off x="3470" y="663"/>
              <a:ext cx="884" cy="288"/>
            </a:xfrm>
            <a:prstGeom prst="rect">
              <a:avLst/>
            </a:prstGeom>
            <a:noFill/>
            <a:ln w="19050">
              <a:noFill/>
            </a:ln>
          </p:spPr>
          <p:txBody>
            <a:bodyPr wrap="none" anchor="t" anchorCtr="0">
              <a:spAutoFit/>
            </a:bodyPr>
            <a:p>
              <a:pPr eaLnBrk="0" hangingPunct="0">
                <a:buClrTx/>
                <a:buFontTx/>
              </a:pPr>
              <a:r>
                <a:rPr lang="zh-CN" altLang="en-US" sz="2400" dirty="0">
                  <a:solidFill>
                    <a:srgbClr val="FF0000"/>
                  </a:solidFill>
                  <a:latin typeface="Arial" panose="020B0604020202020204" pitchFamily="34" charset="0"/>
                  <a:ea typeface="华文新魏" pitchFamily="2" charset="-122"/>
                </a:rPr>
                <a:t>知识重现</a:t>
              </a:r>
              <a:endParaRPr lang="zh-CN" altLang="en-US" sz="2400" dirty="0">
                <a:solidFill>
                  <a:srgbClr val="FF0000"/>
                </a:solidFill>
                <a:latin typeface="Arial" panose="020B0604020202020204" pitchFamily="34" charset="0"/>
                <a:ea typeface="华文新魏" pitchFamily="2" charset="-122"/>
              </a:endParaRPr>
            </a:p>
          </p:txBody>
        </p:sp>
      </p:grpSp>
      <p:grpSp>
        <p:nvGrpSpPr>
          <p:cNvPr id="4" name="Group 27"/>
          <p:cNvGrpSpPr/>
          <p:nvPr/>
        </p:nvGrpSpPr>
        <p:grpSpPr>
          <a:xfrm>
            <a:off x="6640513" y="1773238"/>
            <a:ext cx="1727200" cy="647700"/>
            <a:chOff x="4377" y="845"/>
            <a:chExt cx="1088" cy="408"/>
          </a:xfrm>
        </p:grpSpPr>
        <p:sp>
          <p:nvSpPr>
            <p:cNvPr id="88082" name="AutoShape 25"/>
            <p:cNvSpPr/>
            <p:nvPr/>
          </p:nvSpPr>
          <p:spPr>
            <a:xfrm>
              <a:off x="4377" y="845"/>
              <a:ext cx="953" cy="408"/>
            </a:xfrm>
            <a:prstGeom prst="wedgeEllipseCallout">
              <a:avLst>
                <a:gd name="adj1" fmla="val -70356"/>
                <a:gd name="adj2" fmla="val 68384"/>
              </a:avLst>
            </a:prstGeom>
            <a:gradFill rotWithShape="1">
              <a:gsLst>
                <a:gs pos="0">
                  <a:srgbClr val="FFFDFA"/>
                </a:gs>
                <a:gs pos="100000">
                  <a:srgbClr val="FFE2C5"/>
                </a:gs>
              </a:gsLst>
              <a:path path="rect">
                <a:fillToRect l="50000" t="50000" r="50000" b="50000"/>
              </a:path>
              <a:tileRect/>
            </a:gradFill>
            <a:ln w="9525" cap="rnd" cmpd="sng">
              <a:solidFill>
                <a:srgbClr val="990000"/>
              </a:solidFill>
              <a:prstDash val="sysDot"/>
              <a:miter/>
              <a:headEnd type="none" w="med" len="med"/>
              <a:tailEnd type="none" w="med" len="med"/>
            </a:ln>
            <a:effectLst>
              <a:outerShdw dist="12700" algn="ctr" rotWithShape="0">
                <a:schemeClr val="tx1"/>
              </a:outerShdw>
            </a:effectLst>
          </p:spPr>
          <p:txBody>
            <a:bodyPr anchor="ctr" anchorCtr="0"/>
            <a:p>
              <a:pPr algn="ctr" eaLnBrk="0" hangingPunct="0">
                <a:buClrTx/>
                <a:buFontTx/>
              </a:pPr>
              <a:endParaRPr lang="zh-CN" altLang="zh-CN" dirty="0">
                <a:solidFill>
                  <a:srgbClr val="FF0000"/>
                </a:solidFill>
                <a:latin typeface="Arial" panose="020B0604020202020204" pitchFamily="34" charset="0"/>
                <a:ea typeface="宋体" panose="02010600030101010101" pitchFamily="2" charset="-122"/>
              </a:endParaRPr>
            </a:p>
          </p:txBody>
        </p:sp>
        <p:sp>
          <p:nvSpPr>
            <p:cNvPr id="88083" name="Text Box 26"/>
            <p:cNvSpPr txBox="1"/>
            <p:nvPr/>
          </p:nvSpPr>
          <p:spPr>
            <a:xfrm>
              <a:off x="4422" y="905"/>
              <a:ext cx="1043" cy="265"/>
            </a:xfrm>
            <a:prstGeom prst="rect">
              <a:avLst/>
            </a:prstGeom>
            <a:noFill/>
            <a:ln w="19050">
              <a:noFill/>
            </a:ln>
          </p:spPr>
          <p:txBody>
            <a:bodyPr anchor="t" anchorCtr="0">
              <a:spAutoFit/>
            </a:bodyPr>
            <a:p>
              <a:pPr eaLnBrk="0" hangingPunct="0">
                <a:lnSpc>
                  <a:spcPct val="90000"/>
                </a:lnSpc>
                <a:spcBef>
                  <a:spcPct val="50000"/>
                </a:spcBef>
                <a:buClrTx/>
                <a:buFontTx/>
              </a:pPr>
              <a:r>
                <a:rPr lang="zh-CN" altLang="en-US" sz="2400" dirty="0">
                  <a:solidFill>
                    <a:srgbClr val="FF0000"/>
                  </a:solidFill>
                  <a:latin typeface="Arial" panose="020B0604020202020204" pitchFamily="34" charset="0"/>
                  <a:ea typeface="华文新魏" pitchFamily="2" charset="-122"/>
                </a:rPr>
                <a:t>知识重演</a:t>
              </a:r>
              <a:endParaRPr lang="zh-CN" altLang="en-US" sz="2400" dirty="0">
                <a:solidFill>
                  <a:srgbClr val="FF0000"/>
                </a:solidFill>
                <a:latin typeface="Arial" panose="020B0604020202020204" pitchFamily="34" charset="0"/>
                <a:ea typeface="华文新魏" pitchFamily="2" charset="-122"/>
              </a:endParaRPr>
            </a:p>
          </p:txBody>
        </p:sp>
      </p:grpSp>
      <p:sp>
        <p:nvSpPr>
          <p:cNvPr id="88084" name="矩形 3"/>
          <p:cNvSpPr/>
          <p:nvPr/>
        </p:nvSpPr>
        <p:spPr>
          <a:xfrm>
            <a:off x="3036888" y="538163"/>
            <a:ext cx="2708275" cy="523875"/>
          </a:xfrm>
          <a:prstGeom prst="rect">
            <a:avLst/>
          </a:prstGeom>
          <a:gradFill rotWithShape="0">
            <a:gsLst>
              <a:gs pos="0">
                <a:srgbClr val="FBEAC7">
                  <a:alpha val="100000"/>
                </a:srgbClr>
              </a:gs>
              <a:gs pos="17999">
                <a:srgbClr val="FEE7F2">
                  <a:alpha val="100000"/>
                </a:srgbClr>
              </a:gs>
              <a:gs pos="36000">
                <a:srgbClr val="FAC77D">
                  <a:alpha val="100000"/>
                </a:srgbClr>
              </a:gs>
              <a:gs pos="61000">
                <a:srgbClr val="FBA97D">
                  <a:alpha val="100000"/>
                </a:srgbClr>
              </a:gs>
              <a:gs pos="82001">
                <a:srgbClr val="FBD49C">
                  <a:alpha val="100000"/>
                </a:srgbClr>
              </a:gs>
              <a:gs pos="100000">
                <a:srgbClr val="FEE7F2">
                  <a:alpha val="100000"/>
                </a:srgbClr>
              </a:gs>
            </a:gsLst>
            <a:lin ang="5400000"/>
            <a:tileRect/>
          </a:gradFill>
          <a:ln w="9525">
            <a:noFill/>
          </a:ln>
        </p:spPr>
        <p:txBody>
          <a:bodyPr wrap="none" anchor="t" anchorCtr="0">
            <a:spAutoFit/>
          </a:bodyPr>
          <a:p>
            <a:pPr algn="just" eaLnBrk="0" hangingPunct="0">
              <a:buClrTx/>
              <a:buFontTx/>
            </a:pPr>
            <a:r>
              <a:rPr lang="zh-CN" altLang="en-US" sz="2800" b="1" dirty="0">
                <a:solidFill>
                  <a:srgbClr val="0000FF"/>
                </a:solidFill>
                <a:latin typeface="黑体" panose="02010609060101010101" pitchFamily="49" charset="-122"/>
                <a:ea typeface="黑体" panose="02010609060101010101" pitchFamily="49" charset="-122"/>
              </a:rPr>
              <a:t>创新型教学策略</a:t>
            </a:r>
            <a:endParaRPr lang="zh-CN" altLang="zh-CN" sz="2800" b="1" dirty="0">
              <a:solidFill>
                <a:srgbClr val="0000FF"/>
              </a:solidFill>
              <a:latin typeface="黑体" panose="02010609060101010101" pitchFamily="49" charset="-122"/>
              <a:ea typeface="黑体" panose="02010609060101010101" pitchFamily="49"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510419"/>
                                        </p:tgtEl>
                                        <p:attrNameLst>
                                          <p:attrName>style.visibility</p:attrName>
                                        </p:attrNameLst>
                                      </p:cBhvr>
                                      <p:to>
                                        <p:strVal val="visible"/>
                                      </p:to>
                                    </p:set>
                                    <p:animEffect transition="in" filter="wipe(left)">
                                      <p:cBhvr>
                                        <p:cTn id="7" dur="500"/>
                                        <p:tgtEl>
                                          <p:spTgt spid="15104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left)">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8" presetClass="entr" presetSubtype="6" fill="hold" nodeType="clickEffect">
                                  <p:stCondLst>
                                    <p:cond delay="0"/>
                                  </p:stCondLst>
                                  <p:childTnLst>
                                    <p:set>
                                      <p:cBhvr>
                                        <p:cTn id="20" dur="1" fill="hold">
                                          <p:stCondLst>
                                            <p:cond delay="0"/>
                                          </p:stCondLst>
                                        </p:cTn>
                                        <p:tgtEl>
                                          <p:spTgt spid="1510411"/>
                                        </p:tgtEl>
                                        <p:attrNameLst>
                                          <p:attrName>style.visibility</p:attrName>
                                        </p:attrNameLst>
                                      </p:cBhvr>
                                      <p:to>
                                        <p:strVal val="visible"/>
                                      </p:to>
                                    </p:set>
                                    <p:animEffect transition="in" filter="strips(downRight)">
                                      <p:cBhvr>
                                        <p:cTn id="21" dur="500"/>
                                        <p:tgtEl>
                                          <p:spTgt spid="1510411"/>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92167"/>
                                        </p:tgtEl>
                                        <p:attrNameLst>
                                          <p:attrName>style.visibility</p:attrName>
                                        </p:attrNameLst>
                                      </p:cBhvr>
                                      <p:to>
                                        <p:strVal val="visible"/>
                                      </p:to>
                                    </p:set>
                                    <p:animEffect transition="in" filter="wipe(left)">
                                      <p:cBhvr>
                                        <p:cTn id="26" dur="500"/>
                                        <p:tgtEl>
                                          <p:spTgt spid="921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矩形 2"/>
          <p:cNvSpPr>
            <a:spLocks noChangeArrowheads="1"/>
          </p:cNvSpPr>
          <p:nvPr/>
        </p:nvSpPr>
        <p:spPr bwMode="auto">
          <a:xfrm>
            <a:off x="533400" y="750888"/>
            <a:ext cx="8110564" cy="5392738"/>
          </a:xfrm>
          <a:prstGeom prst="rect">
            <a:avLst/>
          </a:prstGeom>
          <a:gradFill flip="none" rotWithShape="1">
            <a:gsLst>
              <a:gs pos="0">
                <a:srgbClr val="FFEFD1"/>
              </a:gs>
              <a:gs pos="64999">
                <a:srgbClr val="F0EBD5"/>
              </a:gs>
              <a:gs pos="100000">
                <a:srgbClr val="D1C39F"/>
              </a:gs>
            </a:gsLst>
            <a:lin ang="5400000" scaled="0"/>
            <a:tileRect/>
          </a:gradFill>
          <a:ln w="9525">
            <a:noFill/>
            <a:miter lim="800000"/>
          </a:ln>
          <a:effectLst>
            <a:innerShdw blurRad="114300">
              <a:prstClr val="black"/>
            </a:innerShdw>
          </a:effectLst>
        </p:spPr>
        <p:txBody>
          <a:bodyPr>
            <a:spAutoFit/>
          </a:bodyPr>
          <a:lstStyle/>
          <a:p>
            <a:pPr marL="0" marR="0" lvl="0" indent="0" algn="just" defTabSz="914400" rtl="0" eaLnBrk="1" fontAlgn="base" latinLnBrk="0" hangingPunct="1">
              <a:lnSpc>
                <a:spcPts val="3200"/>
              </a:lnSpc>
              <a:spcBef>
                <a:spcPct val="0"/>
              </a:spcBef>
              <a:spcAft>
                <a:spcPct val="0"/>
              </a:spcAft>
              <a:buClrTx/>
              <a:buSzTx/>
              <a:buFontTx/>
              <a:buNone/>
              <a:defRPr/>
            </a:pPr>
            <a:r>
              <a:rPr kumimoji="0" lang="zh-CN" alt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  十项改革措施推进课程改革：</a:t>
            </a:r>
            <a:endPar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0" algn="just" defTabSz="914400" rtl="0" eaLnBrk="1" fontAlgn="base" latinLnBrk="0" hangingPunct="1">
              <a:lnSpc>
                <a:spcPts val="3200"/>
              </a:lnSpc>
              <a:spcBef>
                <a:spcPct val="0"/>
              </a:spcBef>
              <a:spcAft>
                <a:spcPct val="0"/>
              </a:spcAft>
              <a:buClrTx/>
              <a:buSzTx/>
              <a:buFontTx/>
              <a:buNone/>
              <a:defRPr/>
            </a:pPr>
            <a:r>
              <a:rPr kumimoji="0" lang="zh-CN" alt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针对课改的关键领域、主要环节和制约课程改革的体制机制障碍，</a:t>
            </a:r>
            <a:r>
              <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意见</a:t>
            </a:r>
            <a:r>
              <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提出了十项措施：</a:t>
            </a:r>
            <a:endPar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0" algn="just" defTabSz="914400" rtl="0" eaLnBrk="1" fontAlgn="base" latinLnBrk="0" hangingPunct="1">
              <a:lnSpc>
                <a:spcPts val="3200"/>
              </a:lnSpc>
              <a:spcBef>
                <a:spcPct val="0"/>
              </a:spcBef>
              <a:spcAft>
                <a:spcPct val="0"/>
              </a:spcAft>
              <a:buClrTx/>
              <a:buSzTx/>
              <a:buFontTx/>
              <a:buNone/>
              <a:defRPr/>
            </a:pPr>
            <a:r>
              <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研究制定学生发展</a:t>
            </a:r>
            <a:r>
              <a:rPr kumimoji="0" lang="zh-CN"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核心素养体系和学业质量标准</a:t>
            </a: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endPar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0" algn="just" defTabSz="914400" rtl="0" eaLnBrk="1" fontAlgn="base" latinLnBrk="0" hangingPunct="1">
              <a:lnSpc>
                <a:spcPts val="3200"/>
              </a:lnSpc>
              <a:spcBef>
                <a:spcPct val="0"/>
              </a:spcBef>
              <a:spcAft>
                <a:spcPct val="0"/>
              </a:spcAft>
              <a:buClrTx/>
              <a:buSzTx/>
              <a:buFontTx/>
              <a:buNone/>
              <a:defRPr/>
            </a:pPr>
            <a:r>
              <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zh-CN"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修订课程方案和课程标准</a:t>
            </a: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endPar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0" algn="just" defTabSz="914400" rtl="0" eaLnBrk="1" fontAlgn="base" latinLnBrk="0" hangingPunct="1">
              <a:lnSpc>
                <a:spcPts val="3200"/>
              </a:lnSpc>
              <a:spcBef>
                <a:spcPct val="0"/>
              </a:spcBef>
              <a:spcAft>
                <a:spcPct val="0"/>
              </a:spcAft>
              <a:buClrTx/>
              <a:buSzTx/>
              <a:buFontTx/>
              <a:buNone/>
              <a:defRPr/>
            </a:pPr>
            <a:r>
              <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编写、修订高校和中小学相关</a:t>
            </a:r>
            <a:r>
              <a:rPr kumimoji="0" lang="zh-CN"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学科教材</a:t>
            </a: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endPar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0" algn="just" defTabSz="914400" rtl="0" eaLnBrk="1" fontAlgn="base" latinLnBrk="0" hangingPunct="1">
              <a:lnSpc>
                <a:spcPts val="3200"/>
              </a:lnSpc>
              <a:spcBef>
                <a:spcPct val="0"/>
              </a:spcBef>
              <a:spcAft>
                <a:spcPct val="0"/>
              </a:spcAft>
              <a:buClrTx/>
              <a:buSzTx/>
              <a:buFontTx/>
              <a:buNone/>
              <a:defRPr/>
            </a:pPr>
            <a:r>
              <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zh-CN" altLang="en-US" sz="2400" b="0" i="0" u="none" strike="noStrike" kern="1200" cap="none" spc="0" normalizeH="0" baseline="0" noProof="0" dirty="0">
                <a:ln>
                  <a:noFill/>
                </a:ln>
                <a:solidFill>
                  <a:srgbClr val="FF3300"/>
                </a:solidFill>
                <a:effectLst/>
                <a:uLnTx/>
                <a:uFillTx/>
                <a:latin typeface="Times New Roman" panose="02020603050405020304" pitchFamily="18" charset="0"/>
                <a:ea typeface="楷体" panose="02010609060101010101" pitchFamily="49" charset="-122"/>
                <a:cs typeface="Times New Roman" panose="02020603050405020304" pitchFamily="18" charset="0"/>
              </a:rPr>
              <a:t>改进学科教学的育人功能</a:t>
            </a: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endPar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0" algn="just" defTabSz="914400" rtl="0" eaLnBrk="1" fontAlgn="base" latinLnBrk="0" hangingPunct="1">
              <a:lnSpc>
                <a:spcPts val="3200"/>
              </a:lnSpc>
              <a:spcBef>
                <a:spcPct val="0"/>
              </a:spcBef>
              <a:spcAft>
                <a:spcPct val="0"/>
              </a:spcAft>
              <a:buClrTx/>
              <a:buSzTx/>
              <a:buFontTx/>
              <a:buNone/>
              <a:defRPr/>
            </a:pPr>
            <a:r>
              <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zh-CN" altLang="en-US" sz="2400" b="0" i="0" u="none" strike="noStrike" kern="1200" cap="none" spc="0" normalizeH="0" baseline="0" noProof="0" dirty="0">
                <a:ln>
                  <a:noFill/>
                </a:ln>
                <a:solidFill>
                  <a:srgbClr val="FF3300"/>
                </a:solidFill>
                <a:effectLst/>
                <a:uLnTx/>
                <a:uFillTx/>
                <a:latin typeface="Times New Roman" panose="02020603050405020304" pitchFamily="18" charset="0"/>
                <a:ea typeface="楷体" panose="02010609060101010101" pitchFamily="49" charset="-122"/>
                <a:cs typeface="Times New Roman" panose="02020603050405020304" pitchFamily="18" charset="0"/>
              </a:rPr>
              <a:t>加强考试招生和评价的育人导向</a:t>
            </a: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endPar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0" algn="just" defTabSz="914400" rtl="0" eaLnBrk="1" fontAlgn="base" latinLnBrk="0" hangingPunct="1">
              <a:lnSpc>
                <a:spcPts val="3200"/>
              </a:lnSpc>
              <a:spcBef>
                <a:spcPct val="0"/>
              </a:spcBef>
              <a:spcAft>
                <a:spcPct val="0"/>
              </a:spcAft>
              <a:buClrTx/>
              <a:buSzTx/>
              <a:buFontTx/>
              <a:buNone/>
              <a:defRPr/>
            </a:pPr>
            <a:r>
              <a:rPr kumimoji="0" lang="en-US" altLang="zh-CN" sz="2400" b="0" i="0" u="none" strike="noStrike" kern="1200" cap="none" spc="0" normalizeH="0" baseline="0" noProof="0" dirty="0">
                <a:ln>
                  <a:noFill/>
                </a:ln>
                <a:solidFill>
                  <a:srgbClr val="FF3300"/>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zh-CN" altLang="en-US" sz="2400" b="0" i="0" u="none" strike="noStrike" kern="1200" cap="none" spc="0" normalizeH="0" baseline="0" noProof="0" dirty="0">
                <a:ln>
                  <a:noFill/>
                </a:ln>
                <a:solidFill>
                  <a:srgbClr val="FF3300"/>
                </a:solidFill>
                <a:effectLst/>
                <a:uLnTx/>
                <a:uFillTx/>
                <a:latin typeface="Times New Roman" panose="02020603050405020304" pitchFamily="18" charset="0"/>
                <a:ea typeface="楷体" panose="02010609060101010101" pitchFamily="49" charset="-122"/>
                <a:cs typeface="Times New Roman" panose="02020603050405020304" pitchFamily="18" charset="0"/>
              </a:rPr>
              <a:t>强化教师育人能力培养</a:t>
            </a: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endPar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0" algn="just" defTabSz="914400" rtl="0" eaLnBrk="1" fontAlgn="base" latinLnBrk="0" hangingPunct="1">
              <a:lnSpc>
                <a:spcPts val="3200"/>
              </a:lnSpc>
              <a:spcBef>
                <a:spcPct val="0"/>
              </a:spcBef>
              <a:spcAft>
                <a:spcPct val="0"/>
              </a:spcAft>
              <a:buClrTx/>
              <a:buSzTx/>
              <a:buFontTx/>
              <a:buNone/>
              <a:defRPr/>
            </a:pPr>
            <a:r>
              <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完善各方参与的育人机制；</a:t>
            </a:r>
            <a:endPar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0" algn="just" defTabSz="914400" rtl="0" eaLnBrk="1" fontAlgn="base" latinLnBrk="0" hangingPunct="1">
              <a:lnSpc>
                <a:spcPts val="3200"/>
              </a:lnSpc>
              <a:spcBef>
                <a:spcPct val="0"/>
              </a:spcBef>
              <a:spcAft>
                <a:spcPct val="0"/>
              </a:spcAft>
              <a:buClrTx/>
              <a:buSzTx/>
              <a:buFontTx/>
              <a:buNone/>
              <a:defRPr/>
            </a:pPr>
            <a:r>
              <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实施研究基地建设计划；</a:t>
            </a:r>
            <a:endPar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0" algn="just" defTabSz="914400" rtl="0" eaLnBrk="1" fontAlgn="base" latinLnBrk="0" hangingPunct="1">
              <a:lnSpc>
                <a:spcPts val="3200"/>
              </a:lnSpc>
              <a:spcBef>
                <a:spcPct val="0"/>
              </a:spcBef>
              <a:spcAft>
                <a:spcPct val="0"/>
              </a:spcAft>
              <a:buClrTx/>
              <a:buSzTx/>
              <a:buFontTx/>
              <a:buNone/>
              <a:defRPr/>
            </a:pPr>
            <a:r>
              <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zh-CN" altLang="en-US" sz="2400" b="0" i="0" u="none" strike="noStrike" kern="1200" cap="none" spc="0" normalizeH="0" baseline="0" noProof="0" dirty="0">
                <a:ln>
                  <a:noFill/>
                </a:ln>
                <a:solidFill>
                  <a:srgbClr val="FF3300"/>
                </a:solidFill>
                <a:effectLst/>
                <a:uLnTx/>
                <a:uFillTx/>
                <a:latin typeface="Times New Roman" panose="02020603050405020304" pitchFamily="18" charset="0"/>
                <a:ea typeface="楷体" panose="02010609060101010101" pitchFamily="49" charset="-122"/>
                <a:cs typeface="Times New Roman" panose="02020603050405020304" pitchFamily="18" charset="0"/>
              </a:rPr>
              <a:t>整合和利用优质教育教学资源</a:t>
            </a: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endParaRPr kumimoji="0" lang="en-US" altLang="zh-CN"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0" algn="just" defTabSz="914400" rtl="0" eaLnBrk="1" fontAlgn="base" latinLnBrk="0" hangingPunct="1">
              <a:lnSpc>
                <a:spcPts val="3200"/>
              </a:lnSpc>
              <a:spcBef>
                <a:spcPct val="0"/>
              </a:spcBef>
              <a:spcAft>
                <a:spcPct val="0"/>
              </a:spcAft>
              <a:buClrTx/>
              <a:buSzTx/>
              <a:buFontTx/>
              <a:buNone/>
              <a:defRPr/>
            </a:pPr>
            <a:r>
              <a:rPr kumimoji="0" lang="en-US" altLang="zh-CN" sz="2400" b="0" i="0" u="none" strike="noStrike" kern="1200" cap="none" spc="0" normalizeH="0" baseline="0" noProof="0" dirty="0">
                <a:ln>
                  <a:noFill/>
                </a:ln>
                <a:solidFill>
                  <a:srgbClr val="FF3300"/>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zh-CN" altLang="en-US" sz="2400" b="0" i="0" u="none" strike="noStrike" kern="1200" cap="none" spc="0" normalizeH="0" baseline="0" noProof="0" dirty="0">
                <a:ln>
                  <a:noFill/>
                </a:ln>
                <a:solidFill>
                  <a:srgbClr val="FF3300"/>
                </a:solidFill>
                <a:effectLst/>
                <a:uLnTx/>
                <a:uFillTx/>
                <a:latin typeface="Times New Roman" panose="02020603050405020304" pitchFamily="18" charset="0"/>
                <a:ea typeface="楷体" panose="02010609060101010101" pitchFamily="49" charset="-122"/>
                <a:cs typeface="Times New Roman" panose="02020603050405020304" pitchFamily="18" charset="0"/>
              </a:rPr>
              <a:t>加强课程实施管理</a:t>
            </a:r>
            <a:r>
              <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endParaRPr kumimoji="0" lang="zh-CN" altLang="en-US" sz="2400" b="0"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Rectangle 9"/>
          <p:cNvSpPr>
            <a:spLocks noChangeArrowheads="1"/>
          </p:cNvSpPr>
          <p:nvPr/>
        </p:nvSpPr>
        <p:spPr bwMode="auto">
          <a:xfrm>
            <a:off x="395536" y="836712"/>
            <a:ext cx="8429625" cy="5262980"/>
          </a:xfrm>
          <a:prstGeom prst="rect">
            <a:avLst/>
          </a:prstGeom>
          <a:blipFill dpi="0" rotWithShape="1">
            <a:blip r:embed="rId1" cstate="print">
              <a:alphaModFix amt="99000"/>
            </a:blip>
            <a:srcRect/>
            <a:tile tx="0" ty="0" sx="100000" sy="100000" flip="none" algn="tl"/>
          </a:blipFill>
          <a:ln>
            <a:noFill/>
          </a:ln>
          <a:effectLst>
            <a:outerShdw algn="ctr" rotWithShape="0">
              <a:schemeClr val="tx1"/>
            </a:outerShdw>
          </a:effectLst>
          <a:scene3d>
            <a:camera prst="orthographicFront"/>
            <a:lightRig rig="threePt" dir="t"/>
          </a:scene3d>
          <a:sp3d>
            <a:bevelT prst="angle"/>
          </a:sp3d>
        </p:spPr>
        <p:txBody>
          <a:bodyPr>
            <a:spAutoFit/>
          </a:bodyPr>
          <a:lstStyle>
            <a:lvl1pPr>
              <a:spcBef>
                <a:spcPct val="20000"/>
              </a:spcBef>
              <a:buClr>
                <a:schemeClr val="hlink"/>
              </a:buClr>
              <a:buSzPct val="75000"/>
              <a:buFont typeface="Wingdings" panose="05000000000000000000" pitchFamily="2" charset="2"/>
              <a:buChar char="v"/>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5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hlink"/>
              </a:buClr>
              <a:buSzPct val="85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9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hlink"/>
              </a:buClr>
              <a:buSzPct val="85000"/>
              <a:buFont typeface="Wingdings" panose="05000000000000000000" pitchFamily="2" charset="2"/>
              <a:buChar char="v"/>
              <a:defRPr sz="2000">
                <a:solidFill>
                  <a:schemeClr val="tx1"/>
                </a:solidFill>
                <a:latin typeface="Arial" panose="020B0604020202020204" pitchFamily="34" charset="0"/>
                <a:ea typeface="宋体" panose="02010600030101010101" pitchFamily="2" charset="-122"/>
              </a:defRPr>
            </a:lvl9pPr>
          </a:lstStyle>
          <a:p>
            <a:pPr marL="0" marR="0" lvl="0" indent="0" algn="just" defTabSz="914400" rtl="0" eaLnBrk="1" fontAlgn="base" latinLnBrk="0" hangingPunct="1">
              <a:lnSpc>
                <a:spcPct val="200000"/>
              </a:lnSpc>
              <a:spcBef>
                <a:spcPts val="0"/>
              </a:spcBef>
              <a:spcAft>
                <a:spcPct val="0"/>
              </a:spcAft>
              <a:buClr>
                <a:schemeClr val="accent2"/>
              </a:buClr>
              <a:buSzPct val="80000"/>
              <a:buFontTx/>
              <a:buNone/>
              <a:defRPr/>
            </a:pPr>
            <a:r>
              <a:rPr kumimoji="0" lang="zh-CN"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课堂操作</a:t>
            </a:r>
            <a:r>
              <a:rPr kumimoji="0" lang="en-US" altLang="zh-CN"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endParaRPr kumimoji="0" lang="en-US" altLang="zh-CN"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0" algn="just" defTabSz="914400" rtl="0" eaLnBrk="1" fontAlgn="base" latinLnBrk="0" hangingPunct="1">
              <a:lnSpc>
                <a:spcPct val="200000"/>
              </a:lnSpc>
              <a:spcBef>
                <a:spcPts val="0"/>
              </a:spcBef>
              <a:spcAft>
                <a:spcPct val="0"/>
              </a:spcAft>
              <a:buClr>
                <a:schemeClr val="accent2"/>
              </a:buClr>
              <a:buSzPct val="80000"/>
              <a:buFont typeface="Wingdings" panose="05000000000000000000" pitchFamily="2" charset="2"/>
              <a:buNone/>
              <a:defRPr/>
            </a:pPr>
            <a:r>
              <a:rPr kumimoji="0" lang="zh-CN"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en-US" altLang="zh-CN"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1</a:t>
            </a:r>
            <a:r>
              <a:rPr kumimoji="0" lang="zh-CN"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）以核心素养为目标     （</a:t>
            </a:r>
            <a:r>
              <a:rPr kumimoji="0" lang="en-US" altLang="zh-CN"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2</a:t>
            </a:r>
            <a:r>
              <a:rPr kumimoji="0" lang="zh-CN"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）以创设情景为前提</a:t>
            </a:r>
            <a:endParaRPr kumimoji="0" lang="en-US" altLang="zh-CN"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0" algn="just" defTabSz="914400" rtl="0" eaLnBrk="1" fontAlgn="base" latinLnBrk="0" hangingPunct="1">
              <a:lnSpc>
                <a:spcPct val="200000"/>
              </a:lnSpc>
              <a:spcBef>
                <a:spcPts val="0"/>
              </a:spcBef>
              <a:spcAft>
                <a:spcPct val="0"/>
              </a:spcAft>
              <a:buClr>
                <a:schemeClr val="accent2"/>
              </a:buClr>
              <a:buSzPct val="80000"/>
              <a:buFont typeface="Wingdings" panose="05000000000000000000" pitchFamily="2" charset="2"/>
              <a:buNone/>
              <a:defRPr/>
            </a:pPr>
            <a:r>
              <a:rPr kumimoji="0" lang="zh-CN"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en-US" altLang="zh-CN"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3</a:t>
            </a:r>
            <a:r>
              <a:rPr kumimoji="0" lang="zh-CN"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）以自主学习为基础     （</a:t>
            </a:r>
            <a:r>
              <a:rPr kumimoji="0" lang="en-US" altLang="zh-CN"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4</a:t>
            </a:r>
            <a:r>
              <a:rPr kumimoji="0" lang="zh-CN"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）以问题解决为导向</a:t>
            </a:r>
            <a:endParaRPr kumimoji="0" lang="en-US" altLang="zh-CN"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0" algn="just" defTabSz="914400" rtl="0" eaLnBrk="1" fontAlgn="base" latinLnBrk="0" hangingPunct="1">
              <a:lnSpc>
                <a:spcPct val="200000"/>
              </a:lnSpc>
              <a:spcBef>
                <a:spcPts val="0"/>
              </a:spcBef>
              <a:spcAft>
                <a:spcPct val="0"/>
              </a:spcAft>
              <a:buClr>
                <a:schemeClr val="accent2"/>
              </a:buClr>
              <a:buSzPct val="80000"/>
              <a:buFont typeface="Wingdings" panose="05000000000000000000" pitchFamily="2" charset="2"/>
              <a:buNone/>
              <a:defRPr/>
            </a:pPr>
            <a:r>
              <a:rPr kumimoji="0" lang="zh-CN"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en-US" altLang="zh-CN"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5</a:t>
            </a:r>
            <a:r>
              <a:rPr kumimoji="0" lang="zh-CN"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）以探究活动为主线     （</a:t>
            </a:r>
            <a:r>
              <a:rPr kumimoji="0" lang="en-US" altLang="zh-CN"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6</a:t>
            </a:r>
            <a:r>
              <a:rPr kumimoji="0" lang="zh-CN"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）以思维训练为核心</a:t>
            </a:r>
            <a:endParaRPr kumimoji="0" lang="en-US" altLang="zh-CN"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0" algn="just" defTabSz="914400" rtl="0" eaLnBrk="1" fontAlgn="base" latinLnBrk="0" hangingPunct="1">
              <a:lnSpc>
                <a:spcPct val="200000"/>
              </a:lnSpc>
              <a:spcBef>
                <a:spcPts val="0"/>
              </a:spcBef>
              <a:spcAft>
                <a:spcPct val="0"/>
              </a:spcAft>
              <a:buClr>
                <a:schemeClr val="accent2"/>
              </a:buClr>
              <a:buSzPct val="80000"/>
              <a:buFont typeface="Wingdings" panose="05000000000000000000" pitchFamily="2" charset="2"/>
              <a:buNone/>
              <a:defRPr/>
            </a:pPr>
            <a:r>
              <a:rPr kumimoji="0" lang="zh-CN"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en-US" altLang="zh-CN"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7</a:t>
            </a:r>
            <a:r>
              <a:rPr kumimoji="0" lang="zh-CN"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）以方法引导为准则     （</a:t>
            </a:r>
            <a:r>
              <a:rPr kumimoji="0" lang="en-US" altLang="zh-CN"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8</a:t>
            </a:r>
            <a:r>
              <a:rPr kumimoji="0" lang="zh-CN"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）以课后反思为策略</a:t>
            </a:r>
            <a:endParaRPr kumimoji="0" lang="en-US" altLang="zh-CN"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0" algn="just" defTabSz="914400" rtl="0" eaLnBrk="1" fontAlgn="base" latinLnBrk="0" hangingPunct="1">
              <a:lnSpc>
                <a:spcPct val="200000"/>
              </a:lnSpc>
              <a:spcBef>
                <a:spcPts val="0"/>
              </a:spcBef>
              <a:spcAft>
                <a:spcPct val="0"/>
              </a:spcAft>
              <a:buClr>
                <a:schemeClr val="accent2"/>
              </a:buClr>
              <a:buSzPct val="80000"/>
              <a:buFont typeface="Wingdings" panose="05000000000000000000" pitchFamily="2" charset="2"/>
              <a:buNone/>
              <a:defRPr/>
            </a:pPr>
            <a:r>
              <a:rPr kumimoji="0" lang="zh-CN"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en-US" altLang="zh-CN"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9</a:t>
            </a:r>
            <a:r>
              <a:rPr kumimoji="0" lang="zh-CN"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）以持续评价为根本     （</a:t>
            </a:r>
            <a:r>
              <a:rPr kumimoji="0" lang="en-US" altLang="zh-CN"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10</a:t>
            </a:r>
            <a:r>
              <a:rPr kumimoji="0" lang="zh-CN"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rPr>
              <a:t>）以信息技术为手段</a:t>
            </a:r>
            <a:endParaRPr kumimoji="0" lang="en-US" altLang="zh-CN" sz="2800" b="1" i="0" u="none" strike="noStrike" kern="1200" cap="none" spc="0" normalizeH="0" baseline="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353" name="矩形 4"/>
          <p:cNvSpPr/>
          <p:nvPr/>
        </p:nvSpPr>
        <p:spPr>
          <a:xfrm>
            <a:off x="1143000" y="1600200"/>
            <a:ext cx="6858000" cy="3862388"/>
          </a:xfrm>
          <a:prstGeom prst="rect">
            <a:avLst/>
          </a:prstGeom>
          <a:gradFill rotWithShape="0">
            <a:gsLst>
              <a:gs pos="0">
                <a:srgbClr val="FFEFD1">
                  <a:alpha val="100000"/>
                </a:srgbClr>
              </a:gs>
              <a:gs pos="64999">
                <a:srgbClr val="F0EBD5">
                  <a:alpha val="100000"/>
                </a:srgbClr>
              </a:gs>
              <a:gs pos="100000">
                <a:srgbClr val="D1C39F">
                  <a:alpha val="100000"/>
                </a:srgbClr>
              </a:gs>
            </a:gsLst>
            <a:lin ang="5400000"/>
            <a:tileRect/>
          </a:gradFill>
          <a:ln w="9525">
            <a:noFill/>
          </a:ln>
        </p:spPr>
        <p:txBody>
          <a:bodyPr anchor="t" anchorCtr="0">
            <a:spAutoFit/>
          </a:bodyPr>
          <a:p>
            <a:pPr algn="just">
              <a:lnSpc>
                <a:spcPts val="4200"/>
              </a:lnSpc>
              <a:buClrTx/>
              <a:buFontTx/>
            </a:pPr>
            <a:r>
              <a:rPr lang="zh-CN" altLang="en-US" sz="2400" b="1" dirty="0">
                <a:solidFill>
                  <a:srgbClr val="0000FF"/>
                </a:solidFill>
                <a:latin typeface="Times New Roman" panose="02020603050405020304" pitchFamily="18" charset="0"/>
                <a:ea typeface="楷体" panose="02010609060101010101" pitchFamily="49" charset="-122"/>
              </a:rPr>
              <a:t>多元性</a:t>
            </a:r>
            <a:endParaRPr lang="en-US" altLang="zh-CN" sz="2400" b="1" dirty="0">
              <a:solidFill>
                <a:srgbClr val="0000FF"/>
              </a:solidFill>
              <a:latin typeface="Times New Roman" panose="02020603050405020304" pitchFamily="18" charset="0"/>
              <a:ea typeface="楷体" panose="02010609060101010101" pitchFamily="49" charset="-122"/>
            </a:endParaRPr>
          </a:p>
          <a:p>
            <a:pPr algn="just">
              <a:lnSpc>
                <a:spcPts val="4200"/>
              </a:lnSpc>
              <a:buClrTx/>
              <a:buFontTx/>
            </a:pPr>
            <a:r>
              <a:rPr lang="zh-CN" altLang="en-US" sz="2400" b="1" dirty="0">
                <a:solidFill>
                  <a:srgbClr val="0000FF"/>
                </a:solidFill>
                <a:latin typeface="Times New Roman" panose="02020603050405020304" pitchFamily="18" charset="0"/>
                <a:ea typeface="楷体" panose="02010609060101010101" pitchFamily="49" charset="-122"/>
              </a:rPr>
              <a:t>针对性（基于不同课程内容与目标）</a:t>
            </a:r>
            <a:endParaRPr lang="en-US" altLang="zh-CN" sz="2400" b="1" dirty="0">
              <a:solidFill>
                <a:srgbClr val="0000FF"/>
              </a:solidFill>
              <a:latin typeface="Times New Roman" panose="02020603050405020304" pitchFamily="18" charset="0"/>
              <a:ea typeface="楷体" panose="02010609060101010101" pitchFamily="49" charset="-122"/>
            </a:endParaRPr>
          </a:p>
          <a:p>
            <a:pPr algn="just">
              <a:lnSpc>
                <a:spcPts val="4200"/>
              </a:lnSpc>
              <a:buClrTx/>
              <a:buFontTx/>
            </a:pPr>
            <a:r>
              <a:rPr lang="zh-CN" altLang="en-US" sz="2400" b="1" dirty="0">
                <a:solidFill>
                  <a:srgbClr val="0000FF"/>
                </a:solidFill>
                <a:latin typeface="Times New Roman" panose="02020603050405020304" pitchFamily="18" charset="0"/>
                <a:ea typeface="楷体" panose="02010609060101010101" pitchFamily="49" charset="-122"/>
              </a:rPr>
              <a:t>适切性</a:t>
            </a:r>
            <a:endParaRPr lang="en-US" altLang="zh-CN" sz="2400" b="1" dirty="0">
              <a:solidFill>
                <a:srgbClr val="0000FF"/>
              </a:solidFill>
              <a:latin typeface="Times New Roman" panose="02020603050405020304" pitchFamily="18" charset="0"/>
              <a:ea typeface="楷体" panose="02010609060101010101" pitchFamily="49" charset="-122"/>
            </a:endParaRPr>
          </a:p>
          <a:p>
            <a:pPr algn="just">
              <a:lnSpc>
                <a:spcPts val="4200"/>
              </a:lnSpc>
              <a:buClrTx/>
              <a:buFontTx/>
            </a:pPr>
            <a:r>
              <a:rPr lang="zh-CN" altLang="en-US" sz="2400" b="1" dirty="0">
                <a:solidFill>
                  <a:srgbClr val="0000FF"/>
                </a:solidFill>
                <a:latin typeface="Times New Roman" panose="02020603050405020304" pitchFamily="18" charset="0"/>
                <a:ea typeface="楷体" panose="02010609060101010101" pitchFamily="49" charset="-122"/>
              </a:rPr>
              <a:t>灵活性</a:t>
            </a:r>
            <a:endParaRPr lang="en-US" altLang="zh-CN" sz="2400" b="1" dirty="0">
              <a:solidFill>
                <a:srgbClr val="0000FF"/>
              </a:solidFill>
              <a:latin typeface="Times New Roman" panose="02020603050405020304" pitchFamily="18" charset="0"/>
              <a:ea typeface="楷体" panose="02010609060101010101" pitchFamily="49" charset="-122"/>
            </a:endParaRPr>
          </a:p>
          <a:p>
            <a:pPr algn="just">
              <a:lnSpc>
                <a:spcPts val="4200"/>
              </a:lnSpc>
              <a:buClrTx/>
              <a:buFontTx/>
            </a:pPr>
            <a:r>
              <a:rPr lang="zh-CN" altLang="en-US" sz="2400" b="1" dirty="0">
                <a:solidFill>
                  <a:srgbClr val="0000FF"/>
                </a:solidFill>
                <a:latin typeface="Times New Roman" panose="02020603050405020304" pitchFamily="18" charset="0"/>
                <a:ea typeface="楷体" panose="02010609060101010101" pitchFamily="49" charset="-122"/>
              </a:rPr>
              <a:t>可操作性</a:t>
            </a:r>
            <a:endParaRPr lang="en-US" altLang="zh-CN" sz="2400" b="1" dirty="0">
              <a:solidFill>
                <a:srgbClr val="0000FF"/>
              </a:solidFill>
              <a:latin typeface="Times New Roman" panose="02020603050405020304" pitchFamily="18" charset="0"/>
              <a:ea typeface="楷体" panose="02010609060101010101" pitchFamily="49" charset="-122"/>
            </a:endParaRPr>
          </a:p>
          <a:p>
            <a:pPr algn="just">
              <a:lnSpc>
                <a:spcPts val="4200"/>
              </a:lnSpc>
              <a:buClrTx/>
              <a:buFontTx/>
            </a:pPr>
            <a:r>
              <a:rPr lang="zh-CN" altLang="en-US" sz="2400" b="1" dirty="0">
                <a:solidFill>
                  <a:srgbClr val="0000FF"/>
                </a:solidFill>
                <a:latin typeface="Times New Roman" panose="02020603050405020304" pitchFamily="18" charset="0"/>
                <a:ea typeface="楷体" panose="02010609060101010101" pitchFamily="49" charset="-122"/>
              </a:rPr>
              <a:t>实效性</a:t>
            </a:r>
            <a:endParaRPr lang="en-US" altLang="zh-CN" sz="2400" b="1" dirty="0">
              <a:solidFill>
                <a:srgbClr val="0000FF"/>
              </a:solidFill>
              <a:latin typeface="Times New Roman" panose="02020603050405020304" pitchFamily="18" charset="0"/>
              <a:ea typeface="楷体" panose="02010609060101010101" pitchFamily="49" charset="-122"/>
            </a:endParaRPr>
          </a:p>
          <a:p>
            <a:pPr algn="just">
              <a:lnSpc>
                <a:spcPts val="4200"/>
              </a:lnSpc>
              <a:buClrTx/>
              <a:buFontTx/>
            </a:pPr>
            <a:r>
              <a:rPr lang="en-US" altLang="zh-CN" sz="2400" b="1" dirty="0">
                <a:solidFill>
                  <a:srgbClr val="0000FF"/>
                </a:solidFill>
                <a:latin typeface="Times New Roman" panose="02020603050405020304" pitchFamily="18" charset="0"/>
                <a:ea typeface="楷体" panose="02010609060101010101" pitchFamily="49" charset="-122"/>
              </a:rPr>
              <a:t>……</a:t>
            </a:r>
            <a:endParaRPr lang="en-US" altLang="zh-CN" sz="2400" b="1" dirty="0">
              <a:solidFill>
                <a:srgbClr val="0000FF"/>
              </a:solidFill>
              <a:latin typeface="Times New Roman" panose="02020603050405020304" pitchFamily="18" charset="0"/>
              <a:ea typeface="楷体" panose="02010609060101010101" pitchFamily="49" charset="-122"/>
            </a:endParaRPr>
          </a:p>
        </p:txBody>
      </p:sp>
      <p:sp>
        <p:nvSpPr>
          <p:cNvPr id="100354" name="矩形 4"/>
          <p:cNvSpPr/>
          <p:nvPr/>
        </p:nvSpPr>
        <p:spPr>
          <a:xfrm>
            <a:off x="611188" y="692150"/>
            <a:ext cx="6324600" cy="574675"/>
          </a:xfrm>
          <a:prstGeom prst="rect">
            <a:avLst/>
          </a:prstGeom>
          <a:gradFill rotWithShape="0">
            <a:gsLst>
              <a:gs pos="0">
                <a:srgbClr val="FFEFD1">
                  <a:alpha val="100000"/>
                </a:srgbClr>
              </a:gs>
              <a:gs pos="64999">
                <a:srgbClr val="F0EBD5">
                  <a:alpha val="100000"/>
                </a:srgbClr>
              </a:gs>
              <a:gs pos="100000">
                <a:srgbClr val="D1C39F">
                  <a:alpha val="100000"/>
                </a:srgbClr>
              </a:gs>
            </a:gsLst>
            <a:lin ang="5400000"/>
            <a:tileRect/>
          </a:gradFill>
          <a:ln w="9525">
            <a:noFill/>
          </a:ln>
        </p:spPr>
        <p:txBody>
          <a:bodyPr anchor="t" anchorCtr="0">
            <a:spAutoFit/>
          </a:bodyPr>
          <a:p>
            <a:pPr algn="just">
              <a:lnSpc>
                <a:spcPts val="4200"/>
              </a:lnSpc>
              <a:buClrTx/>
              <a:buFontTx/>
            </a:pPr>
            <a:r>
              <a:rPr lang="zh-CN" altLang="en-US" sz="2800" b="1" dirty="0">
                <a:solidFill>
                  <a:srgbClr val="FF0000"/>
                </a:solidFill>
                <a:latin typeface="Arial" panose="020B0604020202020204" pitchFamily="34" charset="0"/>
                <a:ea typeface="宋体" panose="02010600030101010101" pitchFamily="2" charset="-122"/>
              </a:rPr>
              <a:t>物理教学实施的原则：</a:t>
            </a:r>
            <a:endParaRPr lang="en-US" altLang="zh-CN" sz="2800" b="1" dirty="0">
              <a:solidFill>
                <a:srgbClr val="FF0000"/>
              </a:solidFill>
              <a:latin typeface="Arial" panose="020B0604020202020204" pitchFamily="34" charset="0"/>
              <a:ea typeface="宋体" panose="0201060003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5361" name="组合 5"/>
          <p:cNvGrpSpPr/>
          <p:nvPr/>
        </p:nvGrpSpPr>
        <p:grpSpPr>
          <a:xfrm>
            <a:off x="428625" y="927100"/>
            <a:ext cx="8207375" cy="1590675"/>
            <a:chOff x="0" y="0"/>
            <a:chExt cx="8208144" cy="1590675"/>
          </a:xfrm>
        </p:grpSpPr>
        <p:sp>
          <p:nvSpPr>
            <p:cNvPr id="15362" name="AutoShape 2"/>
            <p:cNvSpPr/>
            <p:nvPr/>
          </p:nvSpPr>
          <p:spPr>
            <a:xfrm>
              <a:off x="0" y="0"/>
              <a:ext cx="8208144" cy="1590675"/>
            </a:xfrm>
            <a:prstGeom prst="roundRect">
              <a:avLst>
                <a:gd name="adj" fmla="val 13125"/>
              </a:avLst>
            </a:prstGeom>
            <a:solidFill>
              <a:srgbClr val="99CCFF"/>
            </a:solidFill>
            <a:ln w="19050" cap="flat" cmpd="sng">
              <a:solidFill>
                <a:srgbClr val="C0C0C0"/>
              </a:solidFill>
              <a:prstDash val="solid"/>
              <a:round/>
              <a:headEnd type="none" w="med" len="med"/>
              <a:tailEnd type="none" w="med" len="med"/>
            </a:ln>
          </p:spPr>
          <p:txBody>
            <a:bodyPr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sp>
          <p:nvSpPr>
            <p:cNvPr id="107524" name="Rectangle 16"/>
            <p:cNvSpPr>
              <a:spLocks noChangeArrowheads="1"/>
            </p:cNvSpPr>
            <p:nvPr/>
          </p:nvSpPr>
          <p:spPr bwMode="auto">
            <a:xfrm>
              <a:off x="898609" y="115888"/>
              <a:ext cx="6407750" cy="469900"/>
            </a:xfrm>
            <a:prstGeom prst="rect">
              <a:avLst/>
            </a:prstGeom>
            <a:noFill/>
            <a:ln>
              <a:noFill/>
            </a:ln>
          </p:spPr>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rgbClr val="000000"/>
                  </a:solidFill>
                  <a:effectLst>
                    <a:outerShdw blurRad="38100" dist="38100" dir="2700000" algn="tl">
                      <a:srgbClr val="C0C0C0"/>
                    </a:outerShdw>
                  </a:effectLst>
                  <a:uLnTx/>
                  <a:uFillTx/>
                  <a:latin typeface="微软雅黑" panose="020B0503020204020204" charset="-122"/>
                  <a:ea typeface="微软雅黑" panose="020B0503020204020204" charset="-122"/>
                  <a:cs typeface="+mn-cs"/>
                </a:rPr>
                <a:t>核心素养研究的不同价值取向</a:t>
              </a:r>
              <a:endParaRPr kumimoji="0" lang="zh-CN" altLang="en-US" sz="2400" b="0" i="0" u="none" strike="noStrike" kern="1200" cap="none" spc="0" normalizeH="0" baseline="0" noProof="0" dirty="0">
                <a:ln>
                  <a:noFill/>
                </a:ln>
                <a:solidFill>
                  <a:srgbClr val="000000"/>
                </a:solidFill>
                <a:effectLst>
                  <a:outerShdw blurRad="38100" dist="38100" dir="2700000" algn="tl">
                    <a:srgbClr val="C0C0C0"/>
                  </a:outerShdw>
                </a:effectLst>
                <a:uLnTx/>
                <a:uFillTx/>
                <a:latin typeface="微软雅黑" panose="020B0503020204020204" charset="-122"/>
                <a:ea typeface="微软雅黑" panose="020B0503020204020204" charset="-122"/>
                <a:cs typeface="+mn-cs"/>
              </a:endParaRPr>
            </a:p>
          </p:txBody>
        </p:sp>
        <p:sp>
          <p:nvSpPr>
            <p:cNvPr id="15364" name="Line 19"/>
            <p:cNvSpPr/>
            <p:nvPr/>
          </p:nvSpPr>
          <p:spPr>
            <a:xfrm>
              <a:off x="769" y="688975"/>
              <a:ext cx="8207375" cy="0"/>
            </a:xfrm>
            <a:prstGeom prst="line">
              <a:avLst/>
            </a:prstGeom>
            <a:ln w="9525" cap="flat" cmpd="sng">
              <a:solidFill>
                <a:srgbClr val="FFFFFF"/>
              </a:solidFill>
              <a:prstDash val="dash"/>
              <a:round/>
              <a:headEnd type="none" w="med" len="med"/>
              <a:tailEnd type="none" w="med" len="med"/>
            </a:ln>
          </p:spPr>
        </p:sp>
        <p:sp>
          <p:nvSpPr>
            <p:cNvPr id="107526" name="AutoShape 33"/>
            <p:cNvSpPr>
              <a:spLocks noChangeArrowheads="1"/>
            </p:cNvSpPr>
            <p:nvPr/>
          </p:nvSpPr>
          <p:spPr bwMode="auto">
            <a:xfrm>
              <a:off x="0" y="6350"/>
              <a:ext cx="8208144" cy="688975"/>
            </a:xfrm>
            <a:prstGeom prst="roundRect">
              <a:avLst>
                <a:gd name="adj" fmla="val 13125"/>
              </a:avLst>
            </a:prstGeom>
            <a:noFill/>
            <a:ln>
              <a:noFill/>
            </a:ln>
          </p:spPr>
          <p:txBody>
            <a:bodyPr wrap="none" anchor="ctr"/>
            <a:lstStyle>
              <a:lvl1pPr eaLnBrk="0" hangingPunct="0">
                <a:defRPr b="1" i="1">
                  <a:solidFill>
                    <a:schemeClr val="tx1"/>
                  </a:solidFill>
                  <a:latin typeface="Arial" panose="020B0604020202020204" pitchFamily="34" charset="0"/>
                  <a:ea typeface="华文细黑" pitchFamily="2" charset="-122"/>
                </a:defRPr>
              </a:lvl1pPr>
              <a:lvl2pPr marL="742950" indent="-285750" eaLnBrk="0" hangingPunct="0">
                <a:defRPr b="1" i="1">
                  <a:solidFill>
                    <a:schemeClr val="tx1"/>
                  </a:solidFill>
                  <a:latin typeface="Arial" panose="020B0604020202020204" pitchFamily="34" charset="0"/>
                  <a:ea typeface="华文细黑" pitchFamily="2" charset="-122"/>
                </a:defRPr>
              </a:lvl2pPr>
              <a:lvl3pPr marL="1143000" indent="-228600" eaLnBrk="0" hangingPunct="0">
                <a:defRPr b="1" i="1">
                  <a:solidFill>
                    <a:schemeClr val="tx1"/>
                  </a:solidFill>
                  <a:latin typeface="Arial" panose="020B0604020202020204" pitchFamily="34" charset="0"/>
                  <a:ea typeface="华文细黑" pitchFamily="2" charset="-122"/>
                </a:defRPr>
              </a:lvl3pPr>
              <a:lvl4pPr marL="1600200" indent="-228600" eaLnBrk="0" hangingPunct="0">
                <a:defRPr b="1" i="1">
                  <a:solidFill>
                    <a:schemeClr val="tx1"/>
                  </a:solidFill>
                  <a:latin typeface="Arial" panose="020B0604020202020204" pitchFamily="34" charset="0"/>
                  <a:ea typeface="华文细黑" pitchFamily="2" charset="-122"/>
                </a:defRPr>
              </a:lvl4pPr>
              <a:lvl5pPr marL="2057400" indent="-228600" eaLnBrk="0" hangingPunct="0">
                <a:defRPr b="1" i="1">
                  <a:solidFill>
                    <a:schemeClr val="tx1"/>
                  </a:solidFill>
                  <a:latin typeface="Arial" panose="020B0604020202020204" pitchFamily="34" charset="0"/>
                  <a:ea typeface="华文细黑" pitchFamily="2" charset="-122"/>
                </a:defRPr>
              </a:lvl5pPr>
              <a:lvl6pPr marL="2514600" indent="-228600" eaLnBrk="0" fontAlgn="base" hangingPunct="0">
                <a:spcBef>
                  <a:spcPct val="0"/>
                </a:spcBef>
                <a:spcAft>
                  <a:spcPct val="0"/>
                </a:spcAft>
                <a:buFont typeface="Arial" panose="020B0604020202020204" pitchFamily="34" charset="0"/>
                <a:defRPr b="1" i="1">
                  <a:solidFill>
                    <a:schemeClr val="tx1"/>
                  </a:solidFill>
                  <a:latin typeface="Arial" panose="020B0604020202020204" pitchFamily="34" charset="0"/>
                  <a:ea typeface="华文细黑" pitchFamily="2" charset="-122"/>
                </a:defRPr>
              </a:lvl6pPr>
              <a:lvl7pPr marL="2971800" indent="-228600" eaLnBrk="0" fontAlgn="base" hangingPunct="0">
                <a:spcBef>
                  <a:spcPct val="0"/>
                </a:spcBef>
                <a:spcAft>
                  <a:spcPct val="0"/>
                </a:spcAft>
                <a:buFont typeface="Arial" panose="020B0604020202020204" pitchFamily="34" charset="0"/>
                <a:defRPr b="1" i="1">
                  <a:solidFill>
                    <a:schemeClr val="tx1"/>
                  </a:solidFill>
                  <a:latin typeface="Arial" panose="020B0604020202020204" pitchFamily="34" charset="0"/>
                  <a:ea typeface="华文细黑" pitchFamily="2" charset="-122"/>
                </a:defRPr>
              </a:lvl7pPr>
              <a:lvl8pPr marL="3429000" indent="-228600" eaLnBrk="0" fontAlgn="base" hangingPunct="0">
                <a:spcBef>
                  <a:spcPct val="0"/>
                </a:spcBef>
                <a:spcAft>
                  <a:spcPct val="0"/>
                </a:spcAft>
                <a:buFont typeface="Arial" panose="020B0604020202020204" pitchFamily="34" charset="0"/>
                <a:defRPr b="1" i="1">
                  <a:solidFill>
                    <a:schemeClr val="tx1"/>
                  </a:solidFill>
                  <a:latin typeface="Arial" panose="020B0604020202020204" pitchFamily="34" charset="0"/>
                  <a:ea typeface="华文细黑" pitchFamily="2" charset="-122"/>
                </a:defRPr>
              </a:lvl8pPr>
              <a:lvl9pPr marL="3886200" indent="-228600" eaLnBrk="0" fontAlgn="base" hangingPunct="0">
                <a:spcBef>
                  <a:spcPct val="0"/>
                </a:spcBef>
                <a:spcAft>
                  <a:spcPct val="0"/>
                </a:spcAft>
                <a:buFont typeface="Arial" panose="020B0604020202020204" pitchFamily="34" charset="0"/>
                <a:defRPr b="1" i="1">
                  <a:solidFill>
                    <a:schemeClr val="tx1"/>
                  </a:solidFill>
                  <a:latin typeface="Arial" panose="020B0604020202020204" pitchFamily="34" charset="0"/>
                  <a:ea typeface="华文细黑"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2400" b="1" i="0" u="none" strike="noStrike" kern="1200" cap="none" spc="0" normalizeH="0" baseline="0" noProof="0">
                <a:ln>
                  <a:noFill/>
                </a:ln>
                <a:solidFill>
                  <a:srgbClr val="000000"/>
                </a:solidFill>
                <a:effectLst>
                  <a:outerShdw blurRad="38100" dist="38100" dir="2700000" algn="tl">
                    <a:srgbClr val="C0C0C0"/>
                  </a:outerShdw>
                </a:effectLst>
                <a:uLnTx/>
                <a:uFillTx/>
                <a:latin typeface="微软雅黑" panose="020B0503020204020204" charset="-122"/>
                <a:ea typeface="微软雅黑" panose="020B0503020204020204" charset="-122"/>
                <a:cs typeface="+mn-cs"/>
              </a:endParaRPr>
            </a:p>
          </p:txBody>
        </p:sp>
      </p:grpSp>
      <p:grpSp>
        <p:nvGrpSpPr>
          <p:cNvPr id="15366" name="组合 1"/>
          <p:cNvGrpSpPr/>
          <p:nvPr/>
        </p:nvGrpSpPr>
        <p:grpSpPr>
          <a:xfrm>
            <a:off x="493713" y="1597025"/>
            <a:ext cx="3933825" cy="3492500"/>
            <a:chOff x="0" y="0"/>
            <a:chExt cx="3934855" cy="3491711"/>
          </a:xfrm>
        </p:grpSpPr>
        <p:grpSp>
          <p:nvGrpSpPr>
            <p:cNvPr id="15367" name="Group 7"/>
            <p:cNvGrpSpPr/>
            <p:nvPr/>
          </p:nvGrpSpPr>
          <p:grpSpPr>
            <a:xfrm>
              <a:off x="334455" y="687064"/>
              <a:ext cx="1092200" cy="931863"/>
              <a:chOff x="0" y="0"/>
              <a:chExt cx="688" cy="587"/>
            </a:xfrm>
          </p:grpSpPr>
          <p:sp>
            <p:nvSpPr>
              <p:cNvPr id="15368" name="AutoShape 8"/>
              <p:cNvSpPr/>
              <p:nvPr/>
            </p:nvSpPr>
            <p:spPr>
              <a:xfrm rot="-5400000">
                <a:off x="58" y="-43"/>
                <a:ext cx="572" cy="688"/>
              </a:xfrm>
              <a:prstGeom prst="leftArrow">
                <a:avLst>
                  <a:gd name="adj1" fmla="val 50000"/>
                  <a:gd name="adj2" fmla="val 48291"/>
                </a:avLst>
              </a:prstGeom>
              <a:solidFill>
                <a:srgbClr val="C0C0C0"/>
              </a:solidFill>
              <a:ln w="9525">
                <a:noFill/>
              </a:ln>
            </p:spPr>
            <p:txBody>
              <a:bodyPr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sp>
            <p:nvSpPr>
              <p:cNvPr id="15369" name="AutoShape 9"/>
              <p:cNvSpPr/>
              <p:nvPr/>
            </p:nvSpPr>
            <p:spPr>
              <a:xfrm rot="-5400000">
                <a:off x="58" y="-23"/>
                <a:ext cx="572" cy="618"/>
              </a:xfrm>
              <a:prstGeom prst="leftArrow">
                <a:avLst>
                  <a:gd name="adj1" fmla="val 50000"/>
                  <a:gd name="adj2" fmla="val 48291"/>
                </a:avLst>
              </a:prstGeom>
              <a:gradFill rotWithShape="1">
                <a:gsLst>
                  <a:gs pos="0">
                    <a:schemeClr val="bg1"/>
                  </a:gs>
                  <a:gs pos="100000">
                    <a:schemeClr val="bg2">
                      <a:alpha val="0"/>
                    </a:schemeClr>
                  </a:gs>
                </a:gsLst>
                <a:lin ang="0" scaled="1"/>
                <a:tileRect/>
              </a:gradFill>
              <a:ln w="9525">
                <a:noFill/>
              </a:ln>
            </p:spPr>
            <p:txBody>
              <a:bodyPr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grpSp>
        <p:sp>
          <p:nvSpPr>
            <p:cNvPr id="15370" name="Rectangle 17"/>
            <p:cNvSpPr/>
            <p:nvPr/>
          </p:nvSpPr>
          <p:spPr>
            <a:xfrm>
              <a:off x="390017" y="0"/>
              <a:ext cx="3544838" cy="466798"/>
            </a:xfrm>
            <a:prstGeom prst="rect">
              <a:avLst/>
            </a:prstGeom>
            <a:noFill/>
            <a:ln w="9525">
              <a:noFill/>
            </a:ln>
          </p:spPr>
          <p:txBody>
            <a:bodyPr lIns="90000" tIns="46800" rIns="90000" bIns="46800" anchor="ctr" anchorCtr="0"/>
            <a:p>
              <a:pPr eaLnBrk="0" hangingPunct="0">
                <a:lnSpc>
                  <a:spcPct val="120000"/>
                </a:lnSpc>
                <a:buClrTx/>
                <a:buFontTx/>
              </a:pPr>
              <a:r>
                <a:rPr lang="en-US" altLang="zh-CN" sz="1400" dirty="0">
                  <a:solidFill>
                    <a:srgbClr val="000000"/>
                  </a:solidFill>
                  <a:latin typeface="华文中宋" pitchFamily="2" charset="-122"/>
                  <a:ea typeface="华文中宋" pitchFamily="2" charset="-122"/>
                </a:rPr>
                <a:t>1. </a:t>
              </a:r>
              <a:r>
                <a:rPr lang="zh-CN" altLang="en-US" sz="1400" dirty="0">
                  <a:solidFill>
                    <a:srgbClr val="000000"/>
                  </a:solidFill>
                  <a:latin typeface="华文中宋" pitchFamily="2" charset="-122"/>
                  <a:ea typeface="华文中宋" pitchFamily="2" charset="-122"/>
                </a:rPr>
                <a:t>实现成功生活：</a:t>
              </a:r>
              <a:r>
                <a:rPr lang="en-US" altLang="zh-CN" sz="1400" dirty="0">
                  <a:solidFill>
                    <a:srgbClr val="000000"/>
                  </a:solidFill>
                  <a:latin typeface="华文中宋" pitchFamily="2" charset="-122"/>
                  <a:ea typeface="华文中宋" pitchFamily="2" charset="-122"/>
                </a:rPr>
                <a:t>OECD</a:t>
              </a:r>
              <a:r>
                <a:rPr lang="zh-CN" altLang="en-US" sz="1400" dirty="0">
                  <a:solidFill>
                    <a:srgbClr val="000000"/>
                  </a:solidFill>
                  <a:latin typeface="华文中宋" pitchFamily="2" charset="-122"/>
                  <a:ea typeface="华文中宋" pitchFamily="2" charset="-122"/>
                </a:rPr>
                <a:t>、台湾、日本等</a:t>
              </a:r>
              <a:endParaRPr lang="zh-CN" altLang="en-US" sz="1400" dirty="0">
                <a:solidFill>
                  <a:srgbClr val="000000"/>
                </a:solidFill>
                <a:latin typeface="Arial" panose="020B0604020202020204" pitchFamily="34" charset="0"/>
                <a:ea typeface="华文中宋" pitchFamily="2" charset="-122"/>
              </a:endParaRPr>
            </a:p>
          </p:txBody>
        </p:sp>
        <p:grpSp>
          <p:nvGrpSpPr>
            <p:cNvPr id="15371" name="组合 3"/>
            <p:cNvGrpSpPr/>
            <p:nvPr/>
          </p:nvGrpSpPr>
          <p:grpSpPr>
            <a:xfrm>
              <a:off x="0" y="1629573"/>
              <a:ext cx="1708150" cy="1862138"/>
              <a:chOff x="0" y="0"/>
              <a:chExt cx="1706743" cy="1861690"/>
            </a:xfrm>
          </p:grpSpPr>
          <p:sp>
            <p:nvSpPr>
              <p:cNvPr id="15372" name="Oval 47"/>
              <p:cNvSpPr/>
              <p:nvPr/>
            </p:nvSpPr>
            <p:spPr>
              <a:xfrm rot="-723406">
                <a:off x="0" y="1141301"/>
                <a:ext cx="1556462" cy="720389"/>
              </a:xfrm>
              <a:prstGeom prst="ellipse">
                <a:avLst/>
              </a:prstGeom>
              <a:solidFill>
                <a:srgbClr val="0F2145">
                  <a:alpha val="29803"/>
                </a:srgbClr>
              </a:solidFill>
              <a:ln w="9525">
                <a:noFill/>
              </a:ln>
            </p:spPr>
            <p:txBody>
              <a:bodyPr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grpSp>
            <p:nvGrpSpPr>
              <p:cNvPr id="15373" name="组合 4"/>
              <p:cNvGrpSpPr/>
              <p:nvPr/>
            </p:nvGrpSpPr>
            <p:grpSpPr>
              <a:xfrm>
                <a:off x="9517" y="0"/>
                <a:ext cx="1697226" cy="1698216"/>
                <a:chOff x="0" y="0"/>
                <a:chExt cx="1697226" cy="1698216"/>
              </a:xfrm>
            </p:grpSpPr>
            <p:sp>
              <p:nvSpPr>
                <p:cNvPr id="15374" name="Oval 48"/>
                <p:cNvSpPr/>
                <p:nvPr/>
              </p:nvSpPr>
              <p:spPr>
                <a:xfrm>
                  <a:off x="3" y="421"/>
                  <a:ext cx="1697670" cy="1697832"/>
                </a:xfrm>
                <a:prstGeom prst="ellipse">
                  <a:avLst/>
                </a:prstGeom>
                <a:gradFill rotWithShape="1">
                  <a:gsLst>
                    <a:gs pos="0">
                      <a:srgbClr val="636869"/>
                    </a:gs>
                    <a:gs pos="100000">
                      <a:srgbClr val="D6E1E2"/>
                    </a:gs>
                  </a:gsLst>
                  <a:lin ang="5400000" scaled="1"/>
                  <a:tileRect/>
                </a:gradFill>
                <a:ln w="9525">
                  <a:noFill/>
                </a:ln>
              </p:spPr>
              <p:txBody>
                <a:bodyPr vert="eaVert"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sp>
              <p:nvSpPr>
                <p:cNvPr id="15375" name="Oval 49"/>
                <p:cNvSpPr/>
                <p:nvPr/>
              </p:nvSpPr>
              <p:spPr>
                <a:xfrm>
                  <a:off x="20628" y="9941"/>
                  <a:ext cx="1658005" cy="1654990"/>
                </a:xfrm>
                <a:prstGeom prst="ellipse">
                  <a:avLst/>
                </a:prstGeom>
                <a:gradFill rotWithShape="1">
                  <a:gsLst>
                    <a:gs pos="0">
                      <a:srgbClr val="D6E1E2">
                        <a:alpha val="0"/>
                      </a:srgbClr>
                    </a:gs>
                    <a:gs pos="100000">
                      <a:srgbClr val="F1F5F5"/>
                    </a:gs>
                  </a:gsLst>
                  <a:lin ang="5400000" scaled="1"/>
                  <a:tileRect/>
                </a:gradFill>
                <a:ln w="9525">
                  <a:noFill/>
                </a:ln>
              </p:spPr>
              <p:txBody>
                <a:bodyPr vert="eaVert"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sp>
              <p:nvSpPr>
                <p:cNvPr id="15376" name="Oval 50"/>
                <p:cNvSpPr/>
                <p:nvPr/>
              </p:nvSpPr>
              <p:spPr>
                <a:xfrm>
                  <a:off x="38082" y="25809"/>
                  <a:ext cx="1577088" cy="1547091"/>
                </a:xfrm>
                <a:prstGeom prst="ellipse">
                  <a:avLst/>
                </a:prstGeom>
                <a:gradFill rotWithShape="1">
                  <a:gsLst>
                    <a:gs pos="0">
                      <a:srgbClr val="AAB2B3"/>
                    </a:gs>
                    <a:gs pos="100000">
                      <a:srgbClr val="D6E1E2">
                        <a:alpha val="48000"/>
                      </a:srgbClr>
                    </a:gs>
                  </a:gsLst>
                  <a:lin ang="5400000" scaled="1"/>
                  <a:tileRect/>
                </a:gradFill>
                <a:ln w="9525">
                  <a:noFill/>
                </a:ln>
              </p:spPr>
              <p:txBody>
                <a:bodyPr vert="eaVert"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sp>
              <p:nvSpPr>
                <p:cNvPr id="15377" name="Oval 51"/>
                <p:cNvSpPr/>
                <p:nvPr/>
              </p:nvSpPr>
              <p:spPr>
                <a:xfrm>
                  <a:off x="130105" y="70238"/>
                  <a:ext cx="1404147" cy="1255127"/>
                </a:xfrm>
                <a:prstGeom prst="ellipse">
                  <a:avLst/>
                </a:prstGeom>
                <a:gradFill rotWithShape="1">
                  <a:gsLst>
                    <a:gs pos="0">
                      <a:srgbClr val="FFFFFF"/>
                    </a:gs>
                    <a:gs pos="100000">
                      <a:srgbClr val="D6E1E2">
                        <a:alpha val="37999"/>
                      </a:srgbClr>
                    </a:gs>
                  </a:gsLst>
                  <a:lin ang="5400000" scaled="1"/>
                  <a:tileRect/>
                </a:gradFill>
                <a:ln w="9525">
                  <a:noFill/>
                </a:ln>
              </p:spPr>
              <p:txBody>
                <a:bodyPr vert="eaVert"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sp>
              <p:nvSpPr>
                <p:cNvPr id="4" name="Text Box 52"/>
                <p:cNvSpPr txBox="1">
                  <a:spLocks noChangeArrowheads="1"/>
                </p:cNvSpPr>
                <p:nvPr/>
              </p:nvSpPr>
              <p:spPr bwMode="auto">
                <a:xfrm>
                  <a:off x="345883" y="366963"/>
                  <a:ext cx="1005909" cy="1077410"/>
                </a:xfrm>
                <a:prstGeom prst="rect">
                  <a:avLst/>
                </a:prstGeom>
                <a:noFill/>
                <a:ln>
                  <a:noFill/>
                </a:ln>
              </p:spPr>
              <p:txBody>
                <a:bodyPr wrap="none">
                  <a:spAutoFit/>
                </a:bodyPr>
                <a:lstStyle>
                  <a:lvl1pPr eaLnBrk="0" hangingPunct="0">
                    <a:defRPr b="1" i="1">
                      <a:solidFill>
                        <a:schemeClr val="tx1"/>
                      </a:solidFill>
                      <a:latin typeface="Arial" panose="020B0604020202020204" pitchFamily="34" charset="0"/>
                      <a:ea typeface="华文细黑" pitchFamily="2" charset="-122"/>
                    </a:defRPr>
                  </a:lvl1pPr>
                  <a:lvl2pPr marL="742950" indent="-285750" eaLnBrk="0" hangingPunct="0">
                    <a:defRPr b="1" i="1">
                      <a:solidFill>
                        <a:schemeClr val="tx1"/>
                      </a:solidFill>
                      <a:latin typeface="Arial" panose="020B0604020202020204" pitchFamily="34" charset="0"/>
                      <a:ea typeface="华文细黑" pitchFamily="2" charset="-122"/>
                    </a:defRPr>
                  </a:lvl2pPr>
                  <a:lvl3pPr marL="1143000" indent="-228600" eaLnBrk="0" hangingPunct="0">
                    <a:defRPr b="1" i="1">
                      <a:solidFill>
                        <a:schemeClr val="tx1"/>
                      </a:solidFill>
                      <a:latin typeface="Arial" panose="020B0604020202020204" pitchFamily="34" charset="0"/>
                      <a:ea typeface="华文细黑" pitchFamily="2" charset="-122"/>
                    </a:defRPr>
                  </a:lvl3pPr>
                  <a:lvl4pPr marL="1600200" indent="-228600" eaLnBrk="0" hangingPunct="0">
                    <a:defRPr b="1" i="1">
                      <a:solidFill>
                        <a:schemeClr val="tx1"/>
                      </a:solidFill>
                      <a:latin typeface="Arial" panose="020B0604020202020204" pitchFamily="34" charset="0"/>
                      <a:ea typeface="华文细黑" pitchFamily="2" charset="-122"/>
                    </a:defRPr>
                  </a:lvl4pPr>
                  <a:lvl5pPr marL="2057400" indent="-228600" eaLnBrk="0" hangingPunct="0">
                    <a:defRPr b="1" i="1">
                      <a:solidFill>
                        <a:schemeClr val="tx1"/>
                      </a:solidFill>
                      <a:latin typeface="Arial" panose="020B0604020202020204" pitchFamily="34" charset="0"/>
                      <a:ea typeface="华文细黑" pitchFamily="2" charset="-122"/>
                    </a:defRPr>
                  </a:lvl5pPr>
                  <a:lvl6pPr marL="2514600" indent="-228600" eaLnBrk="0" fontAlgn="base" hangingPunct="0">
                    <a:spcBef>
                      <a:spcPct val="0"/>
                    </a:spcBef>
                    <a:spcAft>
                      <a:spcPct val="0"/>
                    </a:spcAft>
                    <a:buFont typeface="Arial" panose="020B0604020202020204" pitchFamily="34" charset="0"/>
                    <a:defRPr b="1" i="1">
                      <a:solidFill>
                        <a:schemeClr val="tx1"/>
                      </a:solidFill>
                      <a:latin typeface="Arial" panose="020B0604020202020204" pitchFamily="34" charset="0"/>
                      <a:ea typeface="华文细黑" pitchFamily="2" charset="-122"/>
                    </a:defRPr>
                  </a:lvl6pPr>
                  <a:lvl7pPr marL="2971800" indent="-228600" eaLnBrk="0" fontAlgn="base" hangingPunct="0">
                    <a:spcBef>
                      <a:spcPct val="0"/>
                    </a:spcBef>
                    <a:spcAft>
                      <a:spcPct val="0"/>
                    </a:spcAft>
                    <a:buFont typeface="Arial" panose="020B0604020202020204" pitchFamily="34" charset="0"/>
                    <a:defRPr b="1" i="1">
                      <a:solidFill>
                        <a:schemeClr val="tx1"/>
                      </a:solidFill>
                      <a:latin typeface="Arial" panose="020B0604020202020204" pitchFamily="34" charset="0"/>
                      <a:ea typeface="华文细黑" pitchFamily="2" charset="-122"/>
                    </a:defRPr>
                  </a:lvl7pPr>
                  <a:lvl8pPr marL="3429000" indent="-228600" eaLnBrk="0" fontAlgn="base" hangingPunct="0">
                    <a:spcBef>
                      <a:spcPct val="0"/>
                    </a:spcBef>
                    <a:spcAft>
                      <a:spcPct val="0"/>
                    </a:spcAft>
                    <a:buFont typeface="Arial" panose="020B0604020202020204" pitchFamily="34" charset="0"/>
                    <a:defRPr b="1" i="1">
                      <a:solidFill>
                        <a:schemeClr val="tx1"/>
                      </a:solidFill>
                      <a:latin typeface="Arial" panose="020B0604020202020204" pitchFamily="34" charset="0"/>
                      <a:ea typeface="华文细黑" pitchFamily="2" charset="-122"/>
                    </a:defRPr>
                  </a:lvl8pPr>
                  <a:lvl9pPr marL="3886200" indent="-228600" eaLnBrk="0" fontAlgn="base" hangingPunct="0">
                    <a:spcBef>
                      <a:spcPct val="0"/>
                    </a:spcBef>
                    <a:spcAft>
                      <a:spcPct val="0"/>
                    </a:spcAft>
                    <a:buFont typeface="Arial" panose="020B0604020202020204" pitchFamily="34" charset="0"/>
                    <a:defRPr b="1" i="1">
                      <a:solidFill>
                        <a:schemeClr val="tx1"/>
                      </a:solidFill>
                      <a:latin typeface="Arial" panose="020B0604020202020204" pitchFamily="34" charset="0"/>
                      <a:ea typeface="华文细黑"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1200" cap="none" spc="0" normalizeH="0" baseline="0" noProof="0">
                      <a:ln>
                        <a:noFill/>
                      </a:ln>
                      <a:solidFill>
                        <a:srgbClr val="04617B"/>
                      </a:solidFill>
                      <a:effectLst>
                        <a:outerShdw blurRad="38100" dist="38100" dir="2700000" algn="tl">
                          <a:srgbClr val="C0C0C0"/>
                        </a:outerShdw>
                      </a:effectLst>
                      <a:uLnTx/>
                      <a:uFillTx/>
                      <a:latin typeface="微软雅黑" panose="020B0503020204020204" charset="-122"/>
                      <a:ea typeface="微软雅黑" panose="020B0503020204020204" charset="-122"/>
                      <a:cs typeface="+mn-cs"/>
                    </a:rPr>
                    <a:t>成功</a:t>
                  </a:r>
                  <a:endParaRPr kumimoji="0" lang="en-US" altLang="zh-CN" sz="3200" b="1" i="0" u="none" strike="noStrike" kern="1200" cap="none" spc="0" normalizeH="0" baseline="0" noProof="0">
                    <a:ln>
                      <a:noFill/>
                    </a:ln>
                    <a:solidFill>
                      <a:srgbClr val="04617B"/>
                    </a:solidFill>
                    <a:effectLst>
                      <a:outerShdw blurRad="38100" dist="38100" dir="2700000" algn="tl">
                        <a:srgbClr val="C0C0C0"/>
                      </a:outerShdw>
                    </a:effectLst>
                    <a:uLnTx/>
                    <a:uFillTx/>
                    <a:latin typeface="微软雅黑" panose="020B0503020204020204" charset="-122"/>
                    <a:ea typeface="微软雅黑" panose="020B0503020204020204" charset="-122"/>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1200" cap="none" spc="0" normalizeH="0" baseline="0" noProof="0">
                      <a:ln>
                        <a:noFill/>
                      </a:ln>
                      <a:solidFill>
                        <a:srgbClr val="04617B"/>
                      </a:solidFill>
                      <a:effectLst>
                        <a:outerShdw blurRad="38100" dist="38100" dir="2700000" algn="tl">
                          <a:srgbClr val="C0C0C0"/>
                        </a:outerShdw>
                      </a:effectLst>
                      <a:uLnTx/>
                      <a:uFillTx/>
                      <a:latin typeface="微软雅黑" panose="020B0503020204020204" charset="-122"/>
                      <a:ea typeface="微软雅黑" panose="020B0503020204020204" charset="-122"/>
                      <a:cs typeface="+mn-cs"/>
                    </a:rPr>
                    <a:t>生活</a:t>
                  </a:r>
                  <a:endParaRPr kumimoji="0" lang="zh-CN" altLang="en-US" sz="3200" b="1" i="0" u="none" strike="noStrike" kern="1200" cap="none" spc="0" normalizeH="0" baseline="0" noProof="0">
                    <a:ln>
                      <a:noFill/>
                    </a:ln>
                    <a:solidFill>
                      <a:srgbClr val="04617B"/>
                    </a:solidFill>
                    <a:effectLst>
                      <a:outerShdw blurRad="38100" dist="38100" dir="2700000" algn="tl">
                        <a:srgbClr val="C0C0C0"/>
                      </a:outerShdw>
                    </a:effectLst>
                    <a:uLnTx/>
                    <a:uFillTx/>
                    <a:latin typeface="微软雅黑" panose="020B0503020204020204" charset="-122"/>
                    <a:ea typeface="微软雅黑" panose="020B0503020204020204" charset="-122"/>
                    <a:cs typeface="+mn-cs"/>
                  </a:endParaRPr>
                </a:p>
              </p:txBody>
            </p:sp>
          </p:grpSp>
        </p:grpSp>
      </p:grpSp>
      <p:grpSp>
        <p:nvGrpSpPr>
          <p:cNvPr id="15379" name="组合 6"/>
          <p:cNvGrpSpPr/>
          <p:nvPr/>
        </p:nvGrpSpPr>
        <p:grpSpPr>
          <a:xfrm>
            <a:off x="882650" y="1847850"/>
            <a:ext cx="3544888" cy="3230563"/>
            <a:chOff x="0" y="0"/>
            <a:chExt cx="3544838" cy="3230290"/>
          </a:xfrm>
        </p:grpSpPr>
        <p:grpSp>
          <p:nvGrpSpPr>
            <p:cNvPr id="15380" name="组合 3"/>
            <p:cNvGrpSpPr/>
            <p:nvPr/>
          </p:nvGrpSpPr>
          <p:grpSpPr>
            <a:xfrm>
              <a:off x="1729879" y="1368152"/>
              <a:ext cx="1708150" cy="1862138"/>
              <a:chOff x="0" y="0"/>
              <a:chExt cx="1706743" cy="1861690"/>
            </a:xfrm>
          </p:grpSpPr>
          <p:sp>
            <p:nvSpPr>
              <p:cNvPr id="15381" name="Oval 47"/>
              <p:cNvSpPr/>
              <p:nvPr/>
            </p:nvSpPr>
            <p:spPr>
              <a:xfrm rot="-723406">
                <a:off x="472" y="1141199"/>
                <a:ext cx="1556033" cy="720491"/>
              </a:xfrm>
              <a:prstGeom prst="ellipse">
                <a:avLst/>
              </a:prstGeom>
              <a:solidFill>
                <a:srgbClr val="0F2145">
                  <a:alpha val="29803"/>
                </a:srgbClr>
              </a:solidFill>
              <a:ln w="9525">
                <a:noFill/>
              </a:ln>
            </p:spPr>
            <p:txBody>
              <a:bodyPr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grpSp>
            <p:nvGrpSpPr>
              <p:cNvPr id="15382" name="组合 4"/>
              <p:cNvGrpSpPr/>
              <p:nvPr/>
            </p:nvGrpSpPr>
            <p:grpSpPr>
              <a:xfrm>
                <a:off x="9517" y="0"/>
                <a:ext cx="1697226" cy="1698216"/>
                <a:chOff x="0" y="0"/>
                <a:chExt cx="1697226" cy="1698216"/>
              </a:xfrm>
            </p:grpSpPr>
            <p:sp>
              <p:nvSpPr>
                <p:cNvPr id="15383" name="Oval 48"/>
                <p:cNvSpPr/>
                <p:nvPr/>
              </p:nvSpPr>
              <p:spPr>
                <a:xfrm>
                  <a:off x="472" y="158"/>
                  <a:ext cx="1697202" cy="1698073"/>
                </a:xfrm>
                <a:prstGeom prst="ellipse">
                  <a:avLst/>
                </a:prstGeom>
                <a:gradFill rotWithShape="1">
                  <a:gsLst>
                    <a:gs pos="0">
                      <a:srgbClr val="636869"/>
                    </a:gs>
                    <a:gs pos="100000">
                      <a:srgbClr val="D6E1E2"/>
                    </a:gs>
                  </a:gsLst>
                  <a:lin ang="5400000" scaled="1"/>
                  <a:tileRect/>
                </a:gradFill>
                <a:ln w="9525">
                  <a:noFill/>
                </a:ln>
              </p:spPr>
              <p:txBody>
                <a:bodyPr vert="eaVert"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sp>
              <p:nvSpPr>
                <p:cNvPr id="15384" name="Oval 49"/>
                <p:cNvSpPr/>
                <p:nvPr/>
              </p:nvSpPr>
              <p:spPr>
                <a:xfrm>
                  <a:off x="21092" y="9680"/>
                  <a:ext cx="1657547" cy="1655224"/>
                </a:xfrm>
                <a:prstGeom prst="ellipse">
                  <a:avLst/>
                </a:prstGeom>
                <a:gradFill rotWithShape="1">
                  <a:gsLst>
                    <a:gs pos="0">
                      <a:srgbClr val="D6E1E2">
                        <a:alpha val="0"/>
                      </a:srgbClr>
                    </a:gs>
                    <a:gs pos="100000">
                      <a:srgbClr val="F1F5F5"/>
                    </a:gs>
                  </a:gsLst>
                  <a:lin ang="5400000" scaled="1"/>
                  <a:tileRect/>
                </a:gradFill>
                <a:ln w="9525">
                  <a:noFill/>
                </a:ln>
              </p:spPr>
              <p:txBody>
                <a:bodyPr vert="eaVert"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sp>
              <p:nvSpPr>
                <p:cNvPr id="15385" name="Oval 50"/>
                <p:cNvSpPr/>
                <p:nvPr/>
              </p:nvSpPr>
              <p:spPr>
                <a:xfrm>
                  <a:off x="38540" y="25550"/>
                  <a:ext cx="1576653" cy="1547309"/>
                </a:xfrm>
                <a:prstGeom prst="ellipse">
                  <a:avLst/>
                </a:prstGeom>
                <a:gradFill rotWithShape="1">
                  <a:gsLst>
                    <a:gs pos="0">
                      <a:srgbClr val="AAB2B3"/>
                    </a:gs>
                    <a:gs pos="100000">
                      <a:srgbClr val="D6E1E2">
                        <a:alpha val="48000"/>
                      </a:srgbClr>
                    </a:gs>
                  </a:gsLst>
                  <a:lin ang="5400000" scaled="1"/>
                  <a:tileRect/>
                </a:gradFill>
                <a:ln w="9525">
                  <a:noFill/>
                </a:ln>
              </p:spPr>
              <p:txBody>
                <a:bodyPr vert="eaVert"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sp>
              <p:nvSpPr>
                <p:cNvPr id="15386" name="Oval 51"/>
                <p:cNvSpPr/>
                <p:nvPr/>
              </p:nvSpPr>
              <p:spPr>
                <a:xfrm>
                  <a:off x="130538" y="69985"/>
                  <a:ext cx="1403761" cy="1255304"/>
                </a:xfrm>
                <a:prstGeom prst="ellipse">
                  <a:avLst/>
                </a:prstGeom>
                <a:gradFill rotWithShape="1">
                  <a:gsLst>
                    <a:gs pos="0">
                      <a:srgbClr val="FFFFFF"/>
                    </a:gs>
                    <a:gs pos="100000">
                      <a:srgbClr val="D6E1E2">
                        <a:alpha val="37999"/>
                      </a:srgbClr>
                    </a:gs>
                  </a:gsLst>
                  <a:lin ang="5400000" scaled="1"/>
                  <a:tileRect/>
                </a:gradFill>
                <a:ln w="9525">
                  <a:noFill/>
                </a:ln>
              </p:spPr>
              <p:txBody>
                <a:bodyPr vert="eaVert"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sp>
              <p:nvSpPr>
                <p:cNvPr id="5" name="Text Box 52"/>
                <p:cNvSpPr txBox="1">
                  <a:spLocks noChangeArrowheads="1"/>
                </p:cNvSpPr>
                <p:nvPr/>
              </p:nvSpPr>
              <p:spPr bwMode="auto">
                <a:xfrm>
                  <a:off x="346257" y="366751"/>
                  <a:ext cx="1005632" cy="1077562"/>
                </a:xfrm>
                <a:prstGeom prst="rect">
                  <a:avLst/>
                </a:prstGeom>
                <a:noFill/>
                <a:ln>
                  <a:noFill/>
                </a:ln>
              </p:spPr>
              <p:txBody>
                <a:bodyPr wrap="none">
                  <a:spAutoFit/>
                </a:bodyPr>
                <a:lstStyle>
                  <a:lvl1pPr>
                    <a:defRPr sz="2400" b="1" i="1">
                      <a:solidFill>
                        <a:schemeClr val="tx1"/>
                      </a:solidFill>
                      <a:latin typeface="Arial" panose="020B0604020202020204" pitchFamily="34" charset="0"/>
                      <a:ea typeface="华文细黑" pitchFamily="2" charset="-122"/>
                    </a:defRPr>
                  </a:lvl1pPr>
                  <a:lvl2pPr marL="742950" indent="-285750">
                    <a:defRPr sz="2400" b="1" i="1">
                      <a:solidFill>
                        <a:schemeClr val="tx1"/>
                      </a:solidFill>
                      <a:latin typeface="Arial" panose="020B0604020202020204" pitchFamily="34" charset="0"/>
                      <a:ea typeface="华文细黑" pitchFamily="2" charset="-122"/>
                    </a:defRPr>
                  </a:lvl2pPr>
                  <a:lvl3pPr marL="1143000" indent="-228600">
                    <a:defRPr sz="2400" b="1" i="1">
                      <a:solidFill>
                        <a:schemeClr val="tx1"/>
                      </a:solidFill>
                      <a:latin typeface="Arial" panose="020B0604020202020204" pitchFamily="34" charset="0"/>
                      <a:ea typeface="华文细黑" pitchFamily="2" charset="-122"/>
                    </a:defRPr>
                  </a:lvl3pPr>
                  <a:lvl4pPr marL="1600200" indent="-228600">
                    <a:defRPr sz="2400" b="1" i="1">
                      <a:solidFill>
                        <a:schemeClr val="tx1"/>
                      </a:solidFill>
                      <a:latin typeface="Arial" panose="020B0604020202020204" pitchFamily="34" charset="0"/>
                      <a:ea typeface="华文细黑" pitchFamily="2" charset="-122"/>
                    </a:defRPr>
                  </a:lvl4pPr>
                  <a:lvl5pPr marL="2057400" indent="-228600">
                    <a:defRPr sz="2400" b="1" i="1">
                      <a:solidFill>
                        <a:schemeClr val="tx1"/>
                      </a:solidFill>
                      <a:latin typeface="Arial" panose="020B0604020202020204" pitchFamily="34" charset="0"/>
                      <a:ea typeface="华文细黑" pitchFamily="2" charset="-122"/>
                    </a:defRPr>
                  </a:lvl5pPr>
                  <a:lvl6pPr marL="2514600" indent="-228600" fontAlgn="base">
                    <a:spcBef>
                      <a:spcPct val="0"/>
                    </a:spcBef>
                    <a:spcAft>
                      <a:spcPct val="0"/>
                    </a:spcAft>
                    <a:buFont typeface="Arial" panose="020B0604020202020204" pitchFamily="34" charset="0"/>
                    <a:defRPr sz="2400" b="1" i="1">
                      <a:solidFill>
                        <a:schemeClr val="tx1"/>
                      </a:solidFill>
                      <a:latin typeface="Arial" panose="020B0604020202020204" pitchFamily="34" charset="0"/>
                      <a:ea typeface="华文细黑" pitchFamily="2" charset="-122"/>
                    </a:defRPr>
                  </a:lvl6pPr>
                  <a:lvl7pPr marL="2971800" indent="-228600" fontAlgn="base">
                    <a:spcBef>
                      <a:spcPct val="0"/>
                    </a:spcBef>
                    <a:spcAft>
                      <a:spcPct val="0"/>
                    </a:spcAft>
                    <a:buFont typeface="Arial" panose="020B0604020202020204" pitchFamily="34" charset="0"/>
                    <a:defRPr sz="2400" b="1" i="1">
                      <a:solidFill>
                        <a:schemeClr val="tx1"/>
                      </a:solidFill>
                      <a:latin typeface="Arial" panose="020B0604020202020204" pitchFamily="34" charset="0"/>
                      <a:ea typeface="华文细黑" pitchFamily="2" charset="-122"/>
                    </a:defRPr>
                  </a:lvl7pPr>
                  <a:lvl8pPr marL="3429000" indent="-228600" fontAlgn="base">
                    <a:spcBef>
                      <a:spcPct val="0"/>
                    </a:spcBef>
                    <a:spcAft>
                      <a:spcPct val="0"/>
                    </a:spcAft>
                    <a:buFont typeface="Arial" panose="020B0604020202020204" pitchFamily="34" charset="0"/>
                    <a:defRPr sz="2400" b="1" i="1">
                      <a:solidFill>
                        <a:schemeClr val="tx1"/>
                      </a:solidFill>
                      <a:latin typeface="Arial" panose="020B0604020202020204" pitchFamily="34" charset="0"/>
                      <a:ea typeface="华文细黑" pitchFamily="2" charset="-122"/>
                    </a:defRPr>
                  </a:lvl8pPr>
                  <a:lvl9pPr marL="3886200" indent="-228600" fontAlgn="base">
                    <a:spcBef>
                      <a:spcPct val="0"/>
                    </a:spcBef>
                    <a:spcAft>
                      <a:spcPct val="0"/>
                    </a:spcAft>
                    <a:buFont typeface="Arial" panose="020B0604020202020204" pitchFamily="34" charset="0"/>
                    <a:defRPr sz="2400" b="1" i="1">
                      <a:solidFill>
                        <a:schemeClr val="tx1"/>
                      </a:solidFill>
                      <a:latin typeface="Arial" panose="020B0604020202020204" pitchFamily="34" charset="0"/>
                      <a:ea typeface="华文细黑"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3200" b="1" i="0" u="none" strike="noStrike" kern="1200" cap="none" spc="0" normalizeH="0" baseline="0" noProof="0">
                      <a:ln>
                        <a:noFill/>
                      </a:ln>
                      <a:solidFill>
                        <a:srgbClr val="04617B"/>
                      </a:solidFill>
                      <a:effectLst>
                        <a:outerShdw blurRad="38100" dist="38100" dir="2700000" algn="tl">
                          <a:srgbClr val="C0C0C0"/>
                        </a:outerShdw>
                      </a:effectLst>
                      <a:uLnTx/>
                      <a:uFillTx/>
                      <a:latin typeface="微软雅黑" panose="020B0503020204020204" charset="-122"/>
                      <a:ea typeface="微软雅黑" panose="020B0503020204020204" charset="-122"/>
                      <a:cs typeface="+mn-cs"/>
                    </a:rPr>
                    <a:t>终身</a:t>
                  </a:r>
                  <a:endParaRPr kumimoji="0" lang="en-US" altLang="zh-CN" sz="3200" b="1" i="0" u="none" strike="noStrike" kern="1200" cap="none" spc="0" normalizeH="0" baseline="0" noProof="0">
                    <a:ln>
                      <a:noFill/>
                    </a:ln>
                    <a:solidFill>
                      <a:srgbClr val="04617B"/>
                    </a:solidFill>
                    <a:effectLst>
                      <a:outerShdw blurRad="38100" dist="38100" dir="2700000" algn="tl">
                        <a:srgbClr val="C0C0C0"/>
                      </a:outerShdw>
                    </a:effectLst>
                    <a:uLnTx/>
                    <a:uFillTx/>
                    <a:latin typeface="微软雅黑" panose="020B0503020204020204" charset="-122"/>
                    <a:ea typeface="微软雅黑" panose="020B0503020204020204" charset="-122"/>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3200" b="1" i="0" u="none" strike="noStrike" kern="1200" cap="none" spc="0" normalizeH="0" baseline="0" noProof="0">
                      <a:ln>
                        <a:noFill/>
                      </a:ln>
                      <a:solidFill>
                        <a:srgbClr val="04617B"/>
                      </a:solidFill>
                      <a:effectLst>
                        <a:outerShdw blurRad="38100" dist="38100" dir="2700000" algn="tl">
                          <a:srgbClr val="C0C0C0"/>
                        </a:outerShdw>
                      </a:effectLst>
                      <a:uLnTx/>
                      <a:uFillTx/>
                      <a:latin typeface="微软雅黑" panose="020B0503020204020204" charset="-122"/>
                      <a:ea typeface="微软雅黑" panose="020B0503020204020204" charset="-122"/>
                      <a:cs typeface="+mn-cs"/>
                    </a:rPr>
                    <a:t>学习</a:t>
                  </a:r>
                  <a:endParaRPr kumimoji="0" lang="zh-CN" altLang="en-US" sz="3200" b="1" i="0" u="none" strike="noStrike" kern="1200" cap="none" spc="0" normalizeH="0" baseline="0" noProof="0">
                    <a:ln>
                      <a:noFill/>
                    </a:ln>
                    <a:solidFill>
                      <a:srgbClr val="04617B"/>
                    </a:solidFill>
                    <a:effectLst>
                      <a:outerShdw blurRad="38100" dist="38100" dir="2700000" algn="tl">
                        <a:srgbClr val="C0C0C0"/>
                      </a:outerShdw>
                    </a:effectLst>
                    <a:uLnTx/>
                    <a:uFillTx/>
                    <a:latin typeface="微软雅黑" panose="020B0503020204020204" charset="-122"/>
                    <a:ea typeface="微软雅黑" panose="020B0503020204020204" charset="-122"/>
                    <a:cs typeface="+mn-cs"/>
                  </a:endParaRPr>
                </a:p>
              </p:txBody>
            </p:sp>
          </p:grpSp>
        </p:grpSp>
        <p:sp>
          <p:nvSpPr>
            <p:cNvPr id="15388" name="Rectangle 17"/>
            <p:cNvSpPr/>
            <p:nvPr/>
          </p:nvSpPr>
          <p:spPr>
            <a:xfrm>
              <a:off x="0" y="0"/>
              <a:ext cx="3544838" cy="466799"/>
            </a:xfrm>
            <a:prstGeom prst="rect">
              <a:avLst/>
            </a:prstGeom>
            <a:noFill/>
            <a:ln w="9525">
              <a:noFill/>
            </a:ln>
          </p:spPr>
          <p:txBody>
            <a:bodyPr lIns="90000" tIns="46800" rIns="90000" bIns="46800" anchor="ctr" anchorCtr="0"/>
            <a:p>
              <a:pPr eaLnBrk="0" hangingPunct="0">
                <a:lnSpc>
                  <a:spcPct val="120000"/>
                </a:lnSpc>
                <a:buClrTx/>
                <a:buFontTx/>
              </a:pPr>
              <a:r>
                <a:rPr lang="en-US" altLang="zh-CN" sz="1400" dirty="0">
                  <a:solidFill>
                    <a:srgbClr val="000000"/>
                  </a:solidFill>
                  <a:latin typeface="华文中宋" pitchFamily="2" charset="-122"/>
                  <a:ea typeface="华文中宋" pitchFamily="2" charset="-122"/>
                </a:rPr>
                <a:t>2. </a:t>
              </a:r>
              <a:r>
                <a:rPr lang="zh-CN" altLang="en-US" sz="1400" dirty="0">
                  <a:solidFill>
                    <a:srgbClr val="000000"/>
                  </a:solidFill>
                  <a:latin typeface="华文中宋" pitchFamily="2" charset="-122"/>
                  <a:ea typeface="华文中宋" pitchFamily="2" charset="-122"/>
                </a:rPr>
                <a:t>促进终身学习：</a:t>
              </a:r>
              <a:r>
                <a:rPr lang="en-US" altLang="zh-CN" sz="1400" dirty="0">
                  <a:solidFill>
                    <a:srgbClr val="000000"/>
                  </a:solidFill>
                  <a:latin typeface="华文中宋" pitchFamily="2" charset="-122"/>
                  <a:ea typeface="华文中宋" pitchFamily="2" charset="-122"/>
                </a:rPr>
                <a:t>UNESCO</a:t>
              </a:r>
              <a:r>
                <a:rPr lang="zh-CN" altLang="en-US" sz="1400" dirty="0">
                  <a:solidFill>
                    <a:srgbClr val="000000"/>
                  </a:solidFill>
                  <a:latin typeface="华文中宋" pitchFamily="2" charset="-122"/>
                  <a:ea typeface="华文中宋" pitchFamily="2" charset="-122"/>
                </a:rPr>
                <a:t>、欧盟等</a:t>
              </a:r>
              <a:endParaRPr lang="zh-CN" altLang="en-US" sz="1400" dirty="0">
                <a:solidFill>
                  <a:srgbClr val="000000"/>
                </a:solidFill>
                <a:latin typeface="Arial" panose="020B0604020202020204" pitchFamily="34" charset="0"/>
                <a:ea typeface="华文中宋" pitchFamily="2" charset="-122"/>
              </a:endParaRPr>
            </a:p>
          </p:txBody>
        </p:sp>
        <p:grpSp>
          <p:nvGrpSpPr>
            <p:cNvPr id="15389" name="Group 10"/>
            <p:cNvGrpSpPr/>
            <p:nvPr/>
          </p:nvGrpSpPr>
          <p:grpSpPr>
            <a:xfrm>
              <a:off x="2020590" y="432048"/>
              <a:ext cx="1092200" cy="931863"/>
              <a:chOff x="0" y="0"/>
              <a:chExt cx="688" cy="587"/>
            </a:xfrm>
          </p:grpSpPr>
          <p:sp>
            <p:nvSpPr>
              <p:cNvPr id="15390" name="AutoShape 11"/>
              <p:cNvSpPr/>
              <p:nvPr/>
            </p:nvSpPr>
            <p:spPr>
              <a:xfrm rot="-5400000">
                <a:off x="58" y="-43"/>
                <a:ext cx="572" cy="688"/>
              </a:xfrm>
              <a:prstGeom prst="leftArrow">
                <a:avLst>
                  <a:gd name="adj1" fmla="val 50000"/>
                  <a:gd name="adj2" fmla="val 48291"/>
                </a:avLst>
              </a:prstGeom>
              <a:solidFill>
                <a:srgbClr val="C0C0C0"/>
              </a:solidFill>
              <a:ln w="9525">
                <a:noFill/>
              </a:ln>
            </p:spPr>
            <p:txBody>
              <a:bodyPr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sp>
            <p:nvSpPr>
              <p:cNvPr id="15391" name="AutoShape 12"/>
              <p:cNvSpPr/>
              <p:nvPr/>
            </p:nvSpPr>
            <p:spPr>
              <a:xfrm rot="-5400000">
                <a:off x="58" y="-23"/>
                <a:ext cx="572" cy="618"/>
              </a:xfrm>
              <a:prstGeom prst="leftArrow">
                <a:avLst>
                  <a:gd name="adj1" fmla="val 50000"/>
                  <a:gd name="adj2" fmla="val 48291"/>
                </a:avLst>
              </a:prstGeom>
              <a:gradFill rotWithShape="1">
                <a:gsLst>
                  <a:gs pos="0">
                    <a:schemeClr val="bg1"/>
                  </a:gs>
                  <a:gs pos="100000">
                    <a:schemeClr val="bg2">
                      <a:alpha val="0"/>
                    </a:schemeClr>
                  </a:gs>
                </a:gsLst>
                <a:lin ang="0" scaled="1"/>
                <a:tileRect/>
              </a:gradFill>
              <a:ln w="9525">
                <a:noFill/>
              </a:ln>
            </p:spPr>
            <p:txBody>
              <a:bodyPr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grpSp>
      </p:grpSp>
      <p:grpSp>
        <p:nvGrpSpPr>
          <p:cNvPr id="15392" name="组合 7"/>
          <p:cNvGrpSpPr/>
          <p:nvPr/>
        </p:nvGrpSpPr>
        <p:grpSpPr>
          <a:xfrm>
            <a:off x="4672013" y="1560513"/>
            <a:ext cx="3554412" cy="3511550"/>
            <a:chOff x="0" y="0"/>
            <a:chExt cx="3554363" cy="3511973"/>
          </a:xfrm>
        </p:grpSpPr>
        <p:grpSp>
          <p:nvGrpSpPr>
            <p:cNvPr id="15393" name="Group 10"/>
            <p:cNvGrpSpPr/>
            <p:nvPr/>
          </p:nvGrpSpPr>
          <p:grpSpPr>
            <a:xfrm>
              <a:off x="320278" y="720080"/>
              <a:ext cx="1092200" cy="931863"/>
              <a:chOff x="0" y="0"/>
              <a:chExt cx="688" cy="587"/>
            </a:xfrm>
          </p:grpSpPr>
          <p:sp>
            <p:nvSpPr>
              <p:cNvPr id="15394" name="AutoShape 11"/>
              <p:cNvSpPr/>
              <p:nvPr/>
            </p:nvSpPr>
            <p:spPr>
              <a:xfrm rot="-5400000">
                <a:off x="58" y="-43"/>
                <a:ext cx="572" cy="688"/>
              </a:xfrm>
              <a:prstGeom prst="leftArrow">
                <a:avLst>
                  <a:gd name="adj1" fmla="val 50000"/>
                  <a:gd name="adj2" fmla="val 48291"/>
                </a:avLst>
              </a:prstGeom>
              <a:solidFill>
                <a:srgbClr val="C0C0C0"/>
              </a:solidFill>
              <a:ln w="9525">
                <a:noFill/>
              </a:ln>
            </p:spPr>
            <p:txBody>
              <a:bodyPr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sp>
            <p:nvSpPr>
              <p:cNvPr id="15395" name="AutoShape 12"/>
              <p:cNvSpPr/>
              <p:nvPr/>
            </p:nvSpPr>
            <p:spPr>
              <a:xfrm rot="-5400000">
                <a:off x="58" y="-23"/>
                <a:ext cx="572" cy="618"/>
              </a:xfrm>
              <a:prstGeom prst="leftArrow">
                <a:avLst>
                  <a:gd name="adj1" fmla="val 50000"/>
                  <a:gd name="adj2" fmla="val 48291"/>
                </a:avLst>
              </a:prstGeom>
              <a:gradFill rotWithShape="1">
                <a:gsLst>
                  <a:gs pos="0">
                    <a:schemeClr val="bg1"/>
                  </a:gs>
                  <a:gs pos="100000">
                    <a:schemeClr val="bg2">
                      <a:alpha val="0"/>
                    </a:schemeClr>
                  </a:gs>
                </a:gsLst>
                <a:lin ang="0" scaled="1"/>
                <a:tileRect/>
              </a:gradFill>
              <a:ln w="9525">
                <a:noFill/>
              </a:ln>
            </p:spPr>
            <p:txBody>
              <a:bodyPr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grpSp>
        <p:grpSp>
          <p:nvGrpSpPr>
            <p:cNvPr id="15396" name="组合 3"/>
            <p:cNvGrpSpPr/>
            <p:nvPr/>
          </p:nvGrpSpPr>
          <p:grpSpPr>
            <a:xfrm>
              <a:off x="0" y="1649835"/>
              <a:ext cx="1708150" cy="1862138"/>
              <a:chOff x="0" y="0"/>
              <a:chExt cx="1706743" cy="1861690"/>
            </a:xfrm>
          </p:grpSpPr>
          <p:sp>
            <p:nvSpPr>
              <p:cNvPr id="15397" name="Oval 47"/>
              <p:cNvSpPr/>
              <p:nvPr/>
            </p:nvSpPr>
            <p:spPr>
              <a:xfrm rot="-723406">
                <a:off x="0" y="1141052"/>
                <a:ext cx="1556032" cy="720638"/>
              </a:xfrm>
              <a:prstGeom prst="ellipse">
                <a:avLst/>
              </a:prstGeom>
              <a:solidFill>
                <a:srgbClr val="0F2145">
                  <a:alpha val="29803"/>
                </a:srgbClr>
              </a:solidFill>
              <a:ln w="9525">
                <a:noFill/>
              </a:ln>
            </p:spPr>
            <p:txBody>
              <a:bodyPr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grpSp>
            <p:nvGrpSpPr>
              <p:cNvPr id="15398" name="组合 4"/>
              <p:cNvGrpSpPr/>
              <p:nvPr/>
            </p:nvGrpSpPr>
            <p:grpSpPr>
              <a:xfrm>
                <a:off x="9517" y="0"/>
                <a:ext cx="1697226" cy="1698216"/>
                <a:chOff x="0" y="0"/>
                <a:chExt cx="1697226" cy="1698216"/>
              </a:xfrm>
            </p:grpSpPr>
            <p:sp>
              <p:nvSpPr>
                <p:cNvPr id="15399" name="Oval 48"/>
                <p:cNvSpPr/>
                <p:nvPr/>
              </p:nvSpPr>
              <p:spPr>
                <a:xfrm>
                  <a:off x="0" y="-223"/>
                  <a:ext cx="1697202" cy="1698421"/>
                </a:xfrm>
                <a:prstGeom prst="ellipse">
                  <a:avLst/>
                </a:prstGeom>
                <a:gradFill rotWithShape="1">
                  <a:gsLst>
                    <a:gs pos="0">
                      <a:srgbClr val="636869"/>
                    </a:gs>
                    <a:gs pos="100000">
                      <a:srgbClr val="D6E1E2"/>
                    </a:gs>
                  </a:gsLst>
                  <a:lin ang="5400000" scaled="1"/>
                  <a:tileRect/>
                </a:gradFill>
                <a:ln w="9525">
                  <a:noFill/>
                </a:ln>
              </p:spPr>
              <p:txBody>
                <a:bodyPr vert="eaVert"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sp>
              <p:nvSpPr>
                <p:cNvPr id="15400" name="Oval 49"/>
                <p:cNvSpPr/>
                <p:nvPr/>
              </p:nvSpPr>
              <p:spPr>
                <a:xfrm>
                  <a:off x="20620" y="9301"/>
                  <a:ext cx="1657548" cy="1655563"/>
                </a:xfrm>
                <a:prstGeom prst="ellipse">
                  <a:avLst/>
                </a:prstGeom>
                <a:gradFill rotWithShape="1">
                  <a:gsLst>
                    <a:gs pos="0">
                      <a:srgbClr val="D6E1E2">
                        <a:alpha val="0"/>
                      </a:srgbClr>
                    </a:gs>
                    <a:gs pos="100000">
                      <a:srgbClr val="F1F5F5"/>
                    </a:gs>
                  </a:gsLst>
                  <a:lin ang="5400000" scaled="1"/>
                  <a:tileRect/>
                </a:gradFill>
                <a:ln w="9525">
                  <a:noFill/>
                </a:ln>
              </p:spPr>
              <p:txBody>
                <a:bodyPr vert="eaVert"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sp>
              <p:nvSpPr>
                <p:cNvPr id="15401" name="Oval 50"/>
                <p:cNvSpPr/>
                <p:nvPr/>
              </p:nvSpPr>
              <p:spPr>
                <a:xfrm>
                  <a:off x="38068" y="25174"/>
                  <a:ext cx="1576653" cy="1547626"/>
                </a:xfrm>
                <a:prstGeom prst="ellipse">
                  <a:avLst/>
                </a:prstGeom>
                <a:gradFill rotWithShape="1">
                  <a:gsLst>
                    <a:gs pos="0">
                      <a:srgbClr val="AAB2B3"/>
                    </a:gs>
                    <a:gs pos="100000">
                      <a:srgbClr val="D6E1E2">
                        <a:alpha val="48000"/>
                      </a:srgbClr>
                    </a:gs>
                  </a:gsLst>
                  <a:lin ang="5400000" scaled="1"/>
                  <a:tileRect/>
                </a:gradFill>
                <a:ln w="9525">
                  <a:noFill/>
                </a:ln>
              </p:spPr>
              <p:txBody>
                <a:bodyPr vert="eaVert"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sp>
              <p:nvSpPr>
                <p:cNvPr id="15402" name="Oval 51"/>
                <p:cNvSpPr/>
                <p:nvPr/>
              </p:nvSpPr>
              <p:spPr>
                <a:xfrm>
                  <a:off x="130066" y="69619"/>
                  <a:ext cx="1403760" cy="1255561"/>
                </a:xfrm>
                <a:prstGeom prst="ellipse">
                  <a:avLst/>
                </a:prstGeom>
                <a:gradFill rotWithShape="1">
                  <a:gsLst>
                    <a:gs pos="0">
                      <a:srgbClr val="FFFFFF"/>
                    </a:gs>
                    <a:gs pos="100000">
                      <a:srgbClr val="D6E1E2">
                        <a:alpha val="37999"/>
                      </a:srgbClr>
                    </a:gs>
                  </a:gsLst>
                  <a:lin ang="5400000" scaled="1"/>
                  <a:tileRect/>
                </a:gradFill>
                <a:ln w="9525">
                  <a:noFill/>
                </a:ln>
              </p:spPr>
              <p:txBody>
                <a:bodyPr vert="eaVert"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sp>
              <p:nvSpPr>
                <p:cNvPr id="107564" name="Text Box 52"/>
                <p:cNvSpPr txBox="1">
                  <a:spLocks noChangeArrowheads="1"/>
                </p:cNvSpPr>
                <p:nvPr/>
              </p:nvSpPr>
              <p:spPr bwMode="auto">
                <a:xfrm>
                  <a:off x="345785" y="366445"/>
                  <a:ext cx="1005632" cy="1077783"/>
                </a:xfrm>
                <a:prstGeom prst="rect">
                  <a:avLst/>
                </a:prstGeom>
                <a:noFill/>
                <a:ln>
                  <a:noFill/>
                </a:ln>
              </p:spPr>
              <p:txBody>
                <a:bodyPr wrap="none">
                  <a:spAutoFit/>
                </a:bodyPr>
                <a:lstStyle>
                  <a:lvl1pPr>
                    <a:defRPr sz="2400" b="1" i="1">
                      <a:solidFill>
                        <a:schemeClr val="tx1"/>
                      </a:solidFill>
                      <a:latin typeface="Arial" panose="020B0604020202020204" pitchFamily="34" charset="0"/>
                      <a:ea typeface="华文细黑" pitchFamily="2" charset="-122"/>
                    </a:defRPr>
                  </a:lvl1pPr>
                  <a:lvl2pPr marL="742950" indent="-285750">
                    <a:defRPr sz="2400" b="1" i="1">
                      <a:solidFill>
                        <a:schemeClr val="tx1"/>
                      </a:solidFill>
                      <a:latin typeface="Arial" panose="020B0604020202020204" pitchFamily="34" charset="0"/>
                      <a:ea typeface="华文细黑" pitchFamily="2" charset="-122"/>
                    </a:defRPr>
                  </a:lvl2pPr>
                  <a:lvl3pPr marL="1143000" indent="-228600">
                    <a:defRPr sz="2400" b="1" i="1">
                      <a:solidFill>
                        <a:schemeClr val="tx1"/>
                      </a:solidFill>
                      <a:latin typeface="Arial" panose="020B0604020202020204" pitchFamily="34" charset="0"/>
                      <a:ea typeface="华文细黑" pitchFamily="2" charset="-122"/>
                    </a:defRPr>
                  </a:lvl3pPr>
                  <a:lvl4pPr marL="1600200" indent="-228600">
                    <a:defRPr sz="2400" b="1" i="1">
                      <a:solidFill>
                        <a:schemeClr val="tx1"/>
                      </a:solidFill>
                      <a:latin typeface="Arial" panose="020B0604020202020204" pitchFamily="34" charset="0"/>
                      <a:ea typeface="华文细黑" pitchFamily="2" charset="-122"/>
                    </a:defRPr>
                  </a:lvl4pPr>
                  <a:lvl5pPr marL="2057400" indent="-228600">
                    <a:defRPr sz="2400" b="1" i="1">
                      <a:solidFill>
                        <a:schemeClr val="tx1"/>
                      </a:solidFill>
                      <a:latin typeface="Arial" panose="020B0604020202020204" pitchFamily="34" charset="0"/>
                      <a:ea typeface="华文细黑" pitchFamily="2" charset="-122"/>
                    </a:defRPr>
                  </a:lvl5pPr>
                  <a:lvl6pPr marL="2514600" indent="-228600" fontAlgn="base">
                    <a:spcBef>
                      <a:spcPct val="0"/>
                    </a:spcBef>
                    <a:spcAft>
                      <a:spcPct val="0"/>
                    </a:spcAft>
                    <a:buFont typeface="Arial" panose="020B0604020202020204" pitchFamily="34" charset="0"/>
                    <a:defRPr sz="2400" b="1" i="1">
                      <a:solidFill>
                        <a:schemeClr val="tx1"/>
                      </a:solidFill>
                      <a:latin typeface="Arial" panose="020B0604020202020204" pitchFamily="34" charset="0"/>
                      <a:ea typeface="华文细黑" pitchFamily="2" charset="-122"/>
                    </a:defRPr>
                  </a:lvl6pPr>
                  <a:lvl7pPr marL="2971800" indent="-228600" fontAlgn="base">
                    <a:spcBef>
                      <a:spcPct val="0"/>
                    </a:spcBef>
                    <a:spcAft>
                      <a:spcPct val="0"/>
                    </a:spcAft>
                    <a:buFont typeface="Arial" panose="020B0604020202020204" pitchFamily="34" charset="0"/>
                    <a:defRPr sz="2400" b="1" i="1">
                      <a:solidFill>
                        <a:schemeClr val="tx1"/>
                      </a:solidFill>
                      <a:latin typeface="Arial" panose="020B0604020202020204" pitchFamily="34" charset="0"/>
                      <a:ea typeface="华文细黑" pitchFamily="2" charset="-122"/>
                    </a:defRPr>
                  </a:lvl7pPr>
                  <a:lvl8pPr marL="3429000" indent="-228600" fontAlgn="base">
                    <a:spcBef>
                      <a:spcPct val="0"/>
                    </a:spcBef>
                    <a:spcAft>
                      <a:spcPct val="0"/>
                    </a:spcAft>
                    <a:buFont typeface="Arial" panose="020B0604020202020204" pitchFamily="34" charset="0"/>
                    <a:defRPr sz="2400" b="1" i="1">
                      <a:solidFill>
                        <a:schemeClr val="tx1"/>
                      </a:solidFill>
                      <a:latin typeface="Arial" panose="020B0604020202020204" pitchFamily="34" charset="0"/>
                      <a:ea typeface="华文细黑" pitchFamily="2" charset="-122"/>
                    </a:defRPr>
                  </a:lvl8pPr>
                  <a:lvl9pPr marL="3886200" indent="-228600" fontAlgn="base">
                    <a:spcBef>
                      <a:spcPct val="0"/>
                    </a:spcBef>
                    <a:spcAft>
                      <a:spcPct val="0"/>
                    </a:spcAft>
                    <a:buFont typeface="Arial" panose="020B0604020202020204" pitchFamily="34" charset="0"/>
                    <a:defRPr sz="2400" b="1" i="1">
                      <a:solidFill>
                        <a:schemeClr val="tx1"/>
                      </a:solidFill>
                      <a:latin typeface="Arial" panose="020B0604020202020204" pitchFamily="34" charset="0"/>
                      <a:ea typeface="华文细黑"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3200" b="1" i="0" u="none" strike="noStrike" kern="1200" cap="none" spc="0" normalizeH="0" baseline="0" noProof="0">
                      <a:ln>
                        <a:noFill/>
                      </a:ln>
                      <a:solidFill>
                        <a:srgbClr val="04617B"/>
                      </a:solidFill>
                      <a:effectLst>
                        <a:outerShdw blurRad="38100" dist="38100" dir="2700000" algn="tl">
                          <a:srgbClr val="C0C0C0"/>
                        </a:outerShdw>
                      </a:effectLst>
                      <a:uLnTx/>
                      <a:uFillTx/>
                      <a:latin typeface="微软雅黑" panose="020B0503020204020204" charset="-122"/>
                      <a:ea typeface="微软雅黑" panose="020B0503020204020204" charset="-122"/>
                      <a:cs typeface="+mn-cs"/>
                    </a:rPr>
                    <a:t>个人</a:t>
                  </a:r>
                  <a:endParaRPr kumimoji="0" lang="en-US" altLang="zh-CN" sz="3200" b="1" i="0" u="none" strike="noStrike" kern="1200" cap="none" spc="0" normalizeH="0" baseline="0" noProof="0">
                    <a:ln>
                      <a:noFill/>
                    </a:ln>
                    <a:solidFill>
                      <a:srgbClr val="04617B"/>
                    </a:solidFill>
                    <a:effectLst>
                      <a:outerShdw blurRad="38100" dist="38100" dir="2700000" algn="tl">
                        <a:srgbClr val="C0C0C0"/>
                      </a:outerShdw>
                    </a:effectLst>
                    <a:uLnTx/>
                    <a:uFillTx/>
                    <a:latin typeface="微软雅黑" panose="020B0503020204020204" charset="-122"/>
                    <a:ea typeface="微软雅黑" panose="020B0503020204020204" charset="-122"/>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3200" b="1" i="0" u="none" strike="noStrike" kern="1200" cap="none" spc="0" normalizeH="0" baseline="0" noProof="0">
                      <a:ln>
                        <a:noFill/>
                      </a:ln>
                      <a:solidFill>
                        <a:srgbClr val="04617B"/>
                      </a:solidFill>
                      <a:effectLst>
                        <a:outerShdw blurRad="38100" dist="38100" dir="2700000" algn="tl">
                          <a:srgbClr val="C0C0C0"/>
                        </a:outerShdw>
                      </a:effectLst>
                      <a:uLnTx/>
                      <a:uFillTx/>
                      <a:latin typeface="微软雅黑" panose="020B0503020204020204" charset="-122"/>
                      <a:ea typeface="微软雅黑" panose="020B0503020204020204" charset="-122"/>
                      <a:cs typeface="+mn-cs"/>
                    </a:rPr>
                    <a:t>发展</a:t>
                  </a:r>
                  <a:endParaRPr kumimoji="0" lang="zh-CN" altLang="en-US" sz="3200" b="1" i="0" u="none" strike="noStrike" kern="1200" cap="none" spc="0" normalizeH="0" baseline="0" noProof="0">
                    <a:ln>
                      <a:noFill/>
                    </a:ln>
                    <a:solidFill>
                      <a:srgbClr val="04617B"/>
                    </a:solidFill>
                    <a:effectLst>
                      <a:outerShdw blurRad="38100" dist="38100" dir="2700000" algn="tl">
                        <a:srgbClr val="C0C0C0"/>
                      </a:outerShdw>
                    </a:effectLst>
                    <a:uLnTx/>
                    <a:uFillTx/>
                    <a:latin typeface="微软雅黑" panose="020B0503020204020204" charset="-122"/>
                    <a:ea typeface="微软雅黑" panose="020B0503020204020204" charset="-122"/>
                    <a:cs typeface="+mn-cs"/>
                  </a:endParaRPr>
                </a:p>
              </p:txBody>
            </p:sp>
          </p:grpSp>
        </p:grpSp>
        <p:sp>
          <p:nvSpPr>
            <p:cNvPr id="15404" name="Rectangle 17"/>
            <p:cNvSpPr/>
            <p:nvPr/>
          </p:nvSpPr>
          <p:spPr>
            <a:xfrm>
              <a:off x="9525" y="0"/>
              <a:ext cx="3544838" cy="466799"/>
            </a:xfrm>
            <a:prstGeom prst="rect">
              <a:avLst/>
            </a:prstGeom>
            <a:noFill/>
            <a:ln w="9525">
              <a:noFill/>
            </a:ln>
          </p:spPr>
          <p:txBody>
            <a:bodyPr lIns="90000" tIns="46800" rIns="90000" bIns="46800" anchor="ctr" anchorCtr="0"/>
            <a:p>
              <a:pPr eaLnBrk="0" hangingPunct="0">
                <a:lnSpc>
                  <a:spcPct val="120000"/>
                </a:lnSpc>
                <a:buClrTx/>
                <a:buFontTx/>
              </a:pPr>
              <a:r>
                <a:rPr lang="en-US" altLang="zh-CN" sz="1400" dirty="0">
                  <a:solidFill>
                    <a:srgbClr val="000000"/>
                  </a:solidFill>
                  <a:latin typeface="华文中宋" pitchFamily="2" charset="-122"/>
                  <a:ea typeface="华文中宋" pitchFamily="2" charset="-122"/>
                </a:rPr>
                <a:t>3. </a:t>
              </a:r>
              <a:r>
                <a:rPr lang="zh-CN" altLang="en-US" sz="1400" dirty="0">
                  <a:solidFill>
                    <a:srgbClr val="000000"/>
                  </a:solidFill>
                  <a:latin typeface="华文中宋" pitchFamily="2" charset="-122"/>
                  <a:ea typeface="华文中宋" pitchFamily="2" charset="-122"/>
                </a:rPr>
                <a:t>促进个人发展：新加坡等</a:t>
              </a:r>
              <a:endParaRPr lang="zh-CN" altLang="en-US" sz="1400" dirty="0">
                <a:solidFill>
                  <a:srgbClr val="000000"/>
                </a:solidFill>
                <a:latin typeface="Arial" panose="020B0604020202020204" pitchFamily="34" charset="0"/>
                <a:ea typeface="华文中宋" pitchFamily="2" charset="-122"/>
              </a:endParaRPr>
            </a:p>
          </p:txBody>
        </p:sp>
      </p:grpSp>
      <p:grpSp>
        <p:nvGrpSpPr>
          <p:cNvPr id="15405" name="组合 8"/>
          <p:cNvGrpSpPr/>
          <p:nvPr/>
        </p:nvGrpSpPr>
        <p:grpSpPr>
          <a:xfrm>
            <a:off x="4699000" y="1817688"/>
            <a:ext cx="3721100" cy="3271837"/>
            <a:chOff x="0" y="0"/>
            <a:chExt cx="3720877" cy="3271446"/>
          </a:xfrm>
        </p:grpSpPr>
        <p:grpSp>
          <p:nvGrpSpPr>
            <p:cNvPr id="15406" name="组合 3"/>
            <p:cNvGrpSpPr/>
            <p:nvPr/>
          </p:nvGrpSpPr>
          <p:grpSpPr>
            <a:xfrm>
              <a:off x="2012727" y="1409308"/>
              <a:ext cx="1708150" cy="1862138"/>
              <a:chOff x="0" y="0"/>
              <a:chExt cx="1706743" cy="1861690"/>
            </a:xfrm>
          </p:grpSpPr>
          <p:sp>
            <p:nvSpPr>
              <p:cNvPr id="15407" name="Oval 47"/>
              <p:cNvSpPr/>
              <p:nvPr/>
            </p:nvSpPr>
            <p:spPr>
              <a:xfrm rot="-723406">
                <a:off x="102" y="1141225"/>
                <a:ext cx="1555962" cy="720465"/>
              </a:xfrm>
              <a:prstGeom prst="ellipse">
                <a:avLst/>
              </a:prstGeom>
              <a:solidFill>
                <a:srgbClr val="0F2145">
                  <a:alpha val="29803"/>
                </a:srgbClr>
              </a:solidFill>
              <a:ln w="9525">
                <a:noFill/>
              </a:ln>
            </p:spPr>
            <p:txBody>
              <a:bodyPr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grpSp>
            <p:nvGrpSpPr>
              <p:cNvPr id="15408" name="组合 4"/>
              <p:cNvGrpSpPr/>
              <p:nvPr/>
            </p:nvGrpSpPr>
            <p:grpSpPr>
              <a:xfrm>
                <a:off x="9517" y="0"/>
                <a:ext cx="1697226" cy="1698216"/>
                <a:chOff x="0" y="0"/>
                <a:chExt cx="1697226" cy="1698216"/>
              </a:xfrm>
            </p:grpSpPr>
            <p:sp>
              <p:nvSpPr>
                <p:cNvPr id="15409" name="Oval 48"/>
                <p:cNvSpPr/>
                <p:nvPr/>
              </p:nvSpPr>
              <p:spPr>
                <a:xfrm>
                  <a:off x="102" y="223"/>
                  <a:ext cx="1697124" cy="1698013"/>
                </a:xfrm>
                <a:prstGeom prst="ellipse">
                  <a:avLst/>
                </a:prstGeom>
                <a:gradFill rotWithShape="1">
                  <a:gsLst>
                    <a:gs pos="0">
                      <a:srgbClr val="636869"/>
                    </a:gs>
                    <a:gs pos="100000">
                      <a:srgbClr val="D6E1E2"/>
                    </a:gs>
                  </a:gsLst>
                  <a:lin ang="5400000" scaled="1"/>
                  <a:tileRect/>
                </a:gradFill>
                <a:ln w="9525">
                  <a:noFill/>
                </a:ln>
              </p:spPr>
              <p:txBody>
                <a:bodyPr vert="eaVert"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sp>
              <p:nvSpPr>
                <p:cNvPr id="15410" name="Oval 49"/>
                <p:cNvSpPr/>
                <p:nvPr/>
              </p:nvSpPr>
              <p:spPr>
                <a:xfrm>
                  <a:off x="20722" y="9744"/>
                  <a:ext cx="1657471" cy="1655167"/>
                </a:xfrm>
                <a:prstGeom prst="ellipse">
                  <a:avLst/>
                </a:prstGeom>
                <a:gradFill rotWithShape="1">
                  <a:gsLst>
                    <a:gs pos="0">
                      <a:srgbClr val="D6E1E2">
                        <a:alpha val="0"/>
                      </a:srgbClr>
                    </a:gs>
                    <a:gs pos="100000">
                      <a:srgbClr val="F1F5F5"/>
                    </a:gs>
                  </a:gsLst>
                  <a:lin ang="5400000" scaled="1"/>
                  <a:tileRect/>
                </a:gradFill>
                <a:ln w="9525">
                  <a:noFill/>
                </a:ln>
              </p:spPr>
              <p:txBody>
                <a:bodyPr vert="eaVert"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sp>
              <p:nvSpPr>
                <p:cNvPr id="15411" name="Oval 50"/>
                <p:cNvSpPr/>
                <p:nvPr/>
              </p:nvSpPr>
              <p:spPr>
                <a:xfrm>
                  <a:off x="38168" y="25614"/>
                  <a:ext cx="1576581" cy="1547255"/>
                </a:xfrm>
                <a:prstGeom prst="ellipse">
                  <a:avLst/>
                </a:prstGeom>
                <a:gradFill rotWithShape="1">
                  <a:gsLst>
                    <a:gs pos="0">
                      <a:srgbClr val="AAB2B3"/>
                    </a:gs>
                    <a:gs pos="100000">
                      <a:srgbClr val="D6E1E2">
                        <a:alpha val="48000"/>
                      </a:srgbClr>
                    </a:gs>
                  </a:gsLst>
                  <a:lin ang="5400000" scaled="1"/>
                  <a:tileRect/>
                </a:gradFill>
                <a:ln w="9525">
                  <a:noFill/>
                </a:ln>
              </p:spPr>
              <p:txBody>
                <a:bodyPr vert="eaVert"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sp>
              <p:nvSpPr>
                <p:cNvPr id="15412" name="Oval 51"/>
                <p:cNvSpPr/>
                <p:nvPr/>
              </p:nvSpPr>
              <p:spPr>
                <a:xfrm>
                  <a:off x="130162" y="70048"/>
                  <a:ext cx="1403697" cy="1255261"/>
                </a:xfrm>
                <a:prstGeom prst="ellipse">
                  <a:avLst/>
                </a:prstGeom>
                <a:gradFill rotWithShape="1">
                  <a:gsLst>
                    <a:gs pos="0">
                      <a:srgbClr val="FFFFFF"/>
                    </a:gs>
                    <a:gs pos="100000">
                      <a:srgbClr val="D6E1E2">
                        <a:alpha val="37999"/>
                      </a:srgbClr>
                    </a:gs>
                  </a:gsLst>
                  <a:lin ang="5400000" scaled="1"/>
                  <a:tileRect/>
                </a:gradFill>
                <a:ln w="9525">
                  <a:noFill/>
                </a:ln>
              </p:spPr>
              <p:txBody>
                <a:bodyPr vert="eaVert"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sp>
              <p:nvSpPr>
                <p:cNvPr id="107574" name="Text Box 52"/>
                <p:cNvSpPr txBox="1">
                  <a:spLocks noChangeArrowheads="1"/>
                </p:cNvSpPr>
                <p:nvPr/>
              </p:nvSpPr>
              <p:spPr bwMode="auto">
                <a:xfrm>
                  <a:off x="345871" y="366804"/>
                  <a:ext cx="1005586" cy="1077525"/>
                </a:xfrm>
                <a:prstGeom prst="rect">
                  <a:avLst/>
                </a:prstGeom>
                <a:noFill/>
                <a:ln>
                  <a:noFill/>
                </a:ln>
              </p:spPr>
              <p:txBody>
                <a:bodyPr wrap="none">
                  <a:spAutoFit/>
                </a:bodyPr>
                <a:lstStyle>
                  <a:lvl1pPr>
                    <a:defRPr sz="2400" b="1" i="1">
                      <a:solidFill>
                        <a:schemeClr val="tx1"/>
                      </a:solidFill>
                      <a:latin typeface="Arial" panose="020B0604020202020204" pitchFamily="34" charset="0"/>
                      <a:ea typeface="华文细黑" pitchFamily="2" charset="-122"/>
                    </a:defRPr>
                  </a:lvl1pPr>
                  <a:lvl2pPr marL="742950" indent="-285750">
                    <a:defRPr sz="2400" b="1" i="1">
                      <a:solidFill>
                        <a:schemeClr val="tx1"/>
                      </a:solidFill>
                      <a:latin typeface="Arial" panose="020B0604020202020204" pitchFamily="34" charset="0"/>
                      <a:ea typeface="华文细黑" pitchFamily="2" charset="-122"/>
                    </a:defRPr>
                  </a:lvl2pPr>
                  <a:lvl3pPr marL="1143000" indent="-228600">
                    <a:defRPr sz="2400" b="1" i="1">
                      <a:solidFill>
                        <a:schemeClr val="tx1"/>
                      </a:solidFill>
                      <a:latin typeface="Arial" panose="020B0604020202020204" pitchFamily="34" charset="0"/>
                      <a:ea typeface="华文细黑" pitchFamily="2" charset="-122"/>
                    </a:defRPr>
                  </a:lvl3pPr>
                  <a:lvl4pPr marL="1600200" indent="-228600">
                    <a:defRPr sz="2400" b="1" i="1">
                      <a:solidFill>
                        <a:schemeClr val="tx1"/>
                      </a:solidFill>
                      <a:latin typeface="Arial" panose="020B0604020202020204" pitchFamily="34" charset="0"/>
                      <a:ea typeface="华文细黑" pitchFamily="2" charset="-122"/>
                    </a:defRPr>
                  </a:lvl4pPr>
                  <a:lvl5pPr marL="2057400" indent="-228600">
                    <a:defRPr sz="2400" b="1" i="1">
                      <a:solidFill>
                        <a:schemeClr val="tx1"/>
                      </a:solidFill>
                      <a:latin typeface="Arial" panose="020B0604020202020204" pitchFamily="34" charset="0"/>
                      <a:ea typeface="华文细黑" pitchFamily="2" charset="-122"/>
                    </a:defRPr>
                  </a:lvl5pPr>
                  <a:lvl6pPr marL="2514600" indent="-228600" fontAlgn="base">
                    <a:spcBef>
                      <a:spcPct val="0"/>
                    </a:spcBef>
                    <a:spcAft>
                      <a:spcPct val="0"/>
                    </a:spcAft>
                    <a:buFont typeface="Arial" panose="020B0604020202020204" pitchFamily="34" charset="0"/>
                    <a:defRPr sz="2400" b="1" i="1">
                      <a:solidFill>
                        <a:schemeClr val="tx1"/>
                      </a:solidFill>
                      <a:latin typeface="Arial" panose="020B0604020202020204" pitchFamily="34" charset="0"/>
                      <a:ea typeface="华文细黑" pitchFamily="2" charset="-122"/>
                    </a:defRPr>
                  </a:lvl6pPr>
                  <a:lvl7pPr marL="2971800" indent="-228600" fontAlgn="base">
                    <a:spcBef>
                      <a:spcPct val="0"/>
                    </a:spcBef>
                    <a:spcAft>
                      <a:spcPct val="0"/>
                    </a:spcAft>
                    <a:buFont typeface="Arial" panose="020B0604020202020204" pitchFamily="34" charset="0"/>
                    <a:defRPr sz="2400" b="1" i="1">
                      <a:solidFill>
                        <a:schemeClr val="tx1"/>
                      </a:solidFill>
                      <a:latin typeface="Arial" panose="020B0604020202020204" pitchFamily="34" charset="0"/>
                      <a:ea typeface="华文细黑" pitchFamily="2" charset="-122"/>
                    </a:defRPr>
                  </a:lvl7pPr>
                  <a:lvl8pPr marL="3429000" indent="-228600" fontAlgn="base">
                    <a:spcBef>
                      <a:spcPct val="0"/>
                    </a:spcBef>
                    <a:spcAft>
                      <a:spcPct val="0"/>
                    </a:spcAft>
                    <a:buFont typeface="Arial" panose="020B0604020202020204" pitchFamily="34" charset="0"/>
                    <a:defRPr sz="2400" b="1" i="1">
                      <a:solidFill>
                        <a:schemeClr val="tx1"/>
                      </a:solidFill>
                      <a:latin typeface="Arial" panose="020B0604020202020204" pitchFamily="34" charset="0"/>
                      <a:ea typeface="华文细黑" pitchFamily="2" charset="-122"/>
                    </a:defRPr>
                  </a:lvl8pPr>
                  <a:lvl9pPr marL="3886200" indent="-228600" fontAlgn="base">
                    <a:spcBef>
                      <a:spcPct val="0"/>
                    </a:spcBef>
                    <a:spcAft>
                      <a:spcPct val="0"/>
                    </a:spcAft>
                    <a:buFont typeface="Arial" panose="020B0604020202020204" pitchFamily="34" charset="0"/>
                    <a:defRPr sz="2400" b="1" i="1">
                      <a:solidFill>
                        <a:schemeClr val="tx1"/>
                      </a:solidFill>
                      <a:latin typeface="Arial" panose="020B0604020202020204" pitchFamily="34" charset="0"/>
                      <a:ea typeface="华文细黑"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3200" b="1" i="0" u="none" strike="noStrike" kern="1200" cap="none" spc="0" normalizeH="0" baseline="0" noProof="0">
                      <a:ln>
                        <a:noFill/>
                      </a:ln>
                      <a:solidFill>
                        <a:srgbClr val="04617B"/>
                      </a:solidFill>
                      <a:effectLst>
                        <a:outerShdw blurRad="38100" dist="38100" dir="2700000" algn="tl">
                          <a:srgbClr val="C0C0C0"/>
                        </a:outerShdw>
                      </a:effectLst>
                      <a:uLnTx/>
                      <a:uFillTx/>
                      <a:latin typeface="微软雅黑" panose="020B0503020204020204" charset="-122"/>
                      <a:ea typeface="微软雅黑" panose="020B0503020204020204" charset="-122"/>
                      <a:cs typeface="+mn-cs"/>
                    </a:rPr>
                    <a:t>综合</a:t>
                  </a:r>
                  <a:endParaRPr kumimoji="0" lang="en-US" altLang="zh-CN" sz="3200" b="1" i="0" u="none" strike="noStrike" kern="1200" cap="none" spc="0" normalizeH="0" baseline="0" noProof="0">
                    <a:ln>
                      <a:noFill/>
                    </a:ln>
                    <a:solidFill>
                      <a:srgbClr val="04617B"/>
                    </a:solidFill>
                    <a:effectLst>
                      <a:outerShdw blurRad="38100" dist="38100" dir="2700000" algn="tl">
                        <a:srgbClr val="C0C0C0"/>
                      </a:outerShdw>
                    </a:effectLst>
                    <a:uLnTx/>
                    <a:uFillTx/>
                    <a:latin typeface="微软雅黑" panose="020B0503020204020204" charset="-122"/>
                    <a:ea typeface="微软雅黑" panose="020B0503020204020204" charset="-122"/>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3200" b="1" i="0" u="none" strike="noStrike" kern="1200" cap="none" spc="0" normalizeH="0" baseline="0" noProof="0">
                      <a:ln>
                        <a:noFill/>
                      </a:ln>
                      <a:solidFill>
                        <a:srgbClr val="04617B"/>
                      </a:solidFill>
                      <a:effectLst>
                        <a:outerShdw blurRad="38100" dist="38100" dir="2700000" algn="tl">
                          <a:srgbClr val="C0C0C0"/>
                        </a:outerShdw>
                      </a:effectLst>
                      <a:uLnTx/>
                      <a:uFillTx/>
                      <a:latin typeface="微软雅黑" panose="020B0503020204020204" charset="-122"/>
                      <a:ea typeface="微软雅黑" panose="020B0503020204020204" charset="-122"/>
                      <a:cs typeface="+mn-cs"/>
                    </a:rPr>
                    <a:t>取向</a:t>
                  </a:r>
                  <a:endParaRPr kumimoji="0" lang="zh-CN" altLang="en-US" sz="3200" b="1" i="0" u="none" strike="noStrike" kern="1200" cap="none" spc="0" normalizeH="0" baseline="0" noProof="0">
                    <a:ln>
                      <a:noFill/>
                    </a:ln>
                    <a:solidFill>
                      <a:srgbClr val="04617B"/>
                    </a:solidFill>
                    <a:effectLst>
                      <a:outerShdw blurRad="38100" dist="38100" dir="2700000" algn="tl">
                        <a:srgbClr val="C0C0C0"/>
                      </a:outerShdw>
                    </a:effectLst>
                    <a:uLnTx/>
                    <a:uFillTx/>
                    <a:latin typeface="微软雅黑" panose="020B0503020204020204" charset="-122"/>
                    <a:ea typeface="微软雅黑" panose="020B0503020204020204" charset="-122"/>
                    <a:cs typeface="+mn-cs"/>
                  </a:endParaRPr>
                </a:p>
              </p:txBody>
            </p:sp>
          </p:grpSp>
        </p:grpSp>
        <p:sp>
          <p:nvSpPr>
            <p:cNvPr id="15414" name="Rectangle 17"/>
            <p:cNvSpPr/>
            <p:nvPr/>
          </p:nvSpPr>
          <p:spPr>
            <a:xfrm>
              <a:off x="0" y="0"/>
              <a:ext cx="3544838" cy="466799"/>
            </a:xfrm>
            <a:prstGeom prst="rect">
              <a:avLst/>
            </a:prstGeom>
            <a:noFill/>
            <a:ln w="9525">
              <a:noFill/>
            </a:ln>
          </p:spPr>
          <p:txBody>
            <a:bodyPr lIns="90000" tIns="46800" rIns="90000" bIns="46800" anchor="ctr" anchorCtr="0"/>
            <a:p>
              <a:pPr eaLnBrk="0" hangingPunct="0">
                <a:lnSpc>
                  <a:spcPct val="120000"/>
                </a:lnSpc>
                <a:buClrTx/>
                <a:buFontTx/>
              </a:pPr>
              <a:r>
                <a:rPr lang="en-US" altLang="zh-CN" sz="1400" dirty="0">
                  <a:solidFill>
                    <a:srgbClr val="000000"/>
                  </a:solidFill>
                  <a:latin typeface="华文中宋" pitchFamily="2" charset="-122"/>
                  <a:ea typeface="华文中宋" pitchFamily="2" charset="-122"/>
                </a:rPr>
                <a:t>4. </a:t>
              </a:r>
              <a:r>
                <a:rPr lang="zh-CN" altLang="en-US" sz="1400" dirty="0">
                  <a:solidFill>
                    <a:srgbClr val="000000"/>
                  </a:solidFill>
                  <a:latin typeface="华文中宋" pitchFamily="2" charset="-122"/>
                  <a:ea typeface="华文中宋" pitchFamily="2" charset="-122"/>
                </a:rPr>
                <a:t>内容、目标与途径相结合：美国等</a:t>
              </a:r>
              <a:endParaRPr lang="zh-CN" altLang="en-US" sz="1400" dirty="0">
                <a:solidFill>
                  <a:srgbClr val="000000"/>
                </a:solidFill>
                <a:latin typeface="Arial" panose="020B0604020202020204" pitchFamily="34" charset="0"/>
                <a:ea typeface="华文中宋" pitchFamily="2" charset="-122"/>
              </a:endParaRPr>
            </a:p>
          </p:txBody>
        </p:sp>
        <p:grpSp>
          <p:nvGrpSpPr>
            <p:cNvPr id="15415" name="Group 13"/>
            <p:cNvGrpSpPr/>
            <p:nvPr/>
          </p:nvGrpSpPr>
          <p:grpSpPr>
            <a:xfrm>
              <a:off x="2320702" y="466799"/>
              <a:ext cx="1092200" cy="931863"/>
              <a:chOff x="0" y="0"/>
              <a:chExt cx="688" cy="587"/>
            </a:xfrm>
          </p:grpSpPr>
          <p:sp>
            <p:nvSpPr>
              <p:cNvPr id="15416" name="AutoShape 14"/>
              <p:cNvSpPr/>
              <p:nvPr/>
            </p:nvSpPr>
            <p:spPr>
              <a:xfrm rot="-5400000">
                <a:off x="58" y="-43"/>
                <a:ext cx="572" cy="688"/>
              </a:xfrm>
              <a:prstGeom prst="leftArrow">
                <a:avLst>
                  <a:gd name="adj1" fmla="val 50000"/>
                  <a:gd name="adj2" fmla="val 48291"/>
                </a:avLst>
              </a:prstGeom>
              <a:solidFill>
                <a:srgbClr val="C0C0C0"/>
              </a:solidFill>
              <a:ln w="9525">
                <a:noFill/>
              </a:ln>
            </p:spPr>
            <p:txBody>
              <a:bodyPr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sp>
            <p:nvSpPr>
              <p:cNvPr id="15417" name="AutoShape 15"/>
              <p:cNvSpPr/>
              <p:nvPr/>
            </p:nvSpPr>
            <p:spPr>
              <a:xfrm rot="-5400000">
                <a:off x="58" y="-23"/>
                <a:ext cx="572" cy="618"/>
              </a:xfrm>
              <a:prstGeom prst="leftArrow">
                <a:avLst>
                  <a:gd name="adj1" fmla="val 50000"/>
                  <a:gd name="adj2" fmla="val 48291"/>
                </a:avLst>
              </a:prstGeom>
              <a:gradFill rotWithShape="1">
                <a:gsLst>
                  <a:gs pos="0">
                    <a:schemeClr val="bg1"/>
                  </a:gs>
                  <a:gs pos="100000">
                    <a:schemeClr val="bg2">
                      <a:alpha val="0"/>
                    </a:schemeClr>
                  </a:gs>
                </a:gsLst>
                <a:lin ang="0" scaled="1"/>
                <a:tileRect/>
              </a:gradFill>
              <a:ln w="9525">
                <a:noFill/>
              </a:ln>
            </p:spPr>
            <p:txBody>
              <a:bodyPr wrap="none" anchor="ctr" anchorCtr="0"/>
              <a:p>
                <a:pPr eaLnBrk="0" hangingPunct="0">
                  <a:buClrTx/>
                  <a:buFontTx/>
                </a:pPr>
                <a:endParaRPr lang="zh-CN" altLang="en-US" dirty="0">
                  <a:solidFill>
                    <a:srgbClr val="000000"/>
                  </a:solidFill>
                  <a:latin typeface="Arial" panose="020B0604020202020204" pitchFamily="34" charset="0"/>
                  <a:ea typeface="宋体" panose="02010600030101010101" pitchFamily="2" charset="-122"/>
                </a:endParaRPr>
              </a:p>
            </p:txBody>
          </p:sp>
        </p:grpSp>
      </p:grpSp>
      <p:sp>
        <p:nvSpPr>
          <p:cNvPr id="15418" name="AutoShape 4"/>
          <p:cNvSpPr/>
          <p:nvPr/>
        </p:nvSpPr>
        <p:spPr>
          <a:xfrm>
            <a:off x="846138" y="5372100"/>
            <a:ext cx="7572375" cy="628650"/>
          </a:xfrm>
          <a:prstGeom prst="roundRect">
            <a:avLst>
              <a:gd name="adj" fmla="val 15657"/>
            </a:avLst>
          </a:prstGeom>
          <a:gradFill rotWithShape="1">
            <a:gsLst>
              <a:gs pos="0">
                <a:srgbClr val="FFFFFF"/>
              </a:gs>
              <a:gs pos="50000">
                <a:srgbClr val="FFFFFF"/>
              </a:gs>
              <a:gs pos="100000">
                <a:srgbClr val="FFFFFF"/>
              </a:gs>
            </a:gsLst>
            <a:lin ang="5400000" scaled="1"/>
            <a:tileRect/>
          </a:gradFill>
          <a:ln w="25400" cap="flat" cmpd="sng">
            <a:solidFill>
              <a:srgbClr val="FF0000"/>
            </a:solidFill>
            <a:prstDash val="solid"/>
            <a:round/>
            <a:headEnd type="none" w="med" len="med"/>
            <a:tailEnd type="none" w="med" len="med"/>
          </a:ln>
          <a:effectLst>
            <a:outerShdw dist="20000" dir="5400000" algn="ctr" rotWithShape="0">
              <a:srgbClr val="808080">
                <a:alpha val="35999"/>
              </a:srgbClr>
            </a:outerShdw>
          </a:effectLst>
        </p:spPr>
        <p:txBody>
          <a:bodyPr wrap="none" anchor="ctr" anchorCtr="0"/>
          <a:p>
            <a:pPr algn="ctr" eaLnBrk="0" hangingPunct="0">
              <a:spcBef>
                <a:spcPct val="50000"/>
              </a:spcBef>
              <a:buClrTx/>
              <a:buFontTx/>
            </a:pPr>
            <a:r>
              <a:rPr lang="zh-CN" altLang="en-US" sz="2800" dirty="0">
                <a:solidFill>
                  <a:srgbClr val="000000"/>
                </a:solidFill>
                <a:latin typeface="华文中宋" pitchFamily="2" charset="-122"/>
                <a:ea typeface="华文中宋" pitchFamily="2" charset="-122"/>
              </a:rPr>
              <a:t>整体呈现与社会发展、国家发展相统一的趋势</a:t>
            </a:r>
            <a:endParaRPr lang="zh-CN" altLang="en-US" sz="2800" dirty="0">
              <a:solidFill>
                <a:srgbClr val="000000"/>
              </a:solidFill>
              <a:latin typeface="华文中宋" pitchFamily="2" charset="-122"/>
              <a:ea typeface="华文中宋" pitchFamily="2" charset="-122"/>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7" name="Group 3"/>
          <p:cNvGraphicFramePr>
            <a:graphicFrameLocks noGrp="1"/>
          </p:cNvGraphicFramePr>
          <p:nvPr/>
        </p:nvGraphicFramePr>
        <p:xfrm>
          <a:off x="142875" y="571500"/>
          <a:ext cx="8858250" cy="5873750"/>
        </p:xfrm>
        <a:graphic>
          <a:graphicData uri="http://schemas.openxmlformats.org/drawingml/2006/table">
            <a:tbl>
              <a:tblPr/>
              <a:tblGrid>
                <a:gridCol w="662831"/>
                <a:gridCol w="444450"/>
                <a:gridCol w="461367"/>
                <a:gridCol w="628997"/>
                <a:gridCol w="487511"/>
                <a:gridCol w="558255"/>
                <a:gridCol w="487511"/>
                <a:gridCol w="419845"/>
                <a:gridCol w="556717"/>
                <a:gridCol w="489049"/>
                <a:gridCol w="558254"/>
                <a:gridCol w="487512"/>
                <a:gridCol w="698202"/>
                <a:gridCol w="558254"/>
                <a:gridCol w="696665"/>
                <a:gridCol w="662831"/>
              </a:tblGrid>
              <a:tr h="406406">
                <a:tc>
                  <a:txBody>
                    <a:bodyPr/>
                    <a:lstStyle/>
                    <a:p>
                      <a:pPr marL="0" marR="0" lvl="0" indent="0" algn="ctr" defTabSz="914400" rtl="0" eaLnBrk="1" fontAlgn="base" latinLnBrk="0" hangingPunct="1">
                        <a:lnSpc>
                          <a:spcPts val="1800"/>
                        </a:lnSpc>
                        <a:spcBef>
                          <a:spcPct val="0"/>
                        </a:spcBef>
                        <a:spcAft>
                          <a:spcPct val="0"/>
                        </a:spcAft>
                        <a:buClrTx/>
                        <a:buSzTx/>
                        <a:buFont typeface="Wingdings" panose="05000000000000000000" pitchFamily="2" charset="2"/>
                        <a:buNone/>
                      </a:pPr>
                      <a:r>
                        <a:rPr kumimoji="0" lang="zh-CN" altLang="en-US" sz="1100" b="1" i="0" u="none" strike="noStrike" cap="none" normalizeH="0" baseline="0" dirty="0">
                          <a:ln>
                            <a:noFill/>
                          </a:ln>
                          <a:solidFill>
                            <a:srgbClr val="002060"/>
                          </a:solidFill>
                          <a:effectLst/>
                          <a:latin typeface="Times New Roman" panose="02020603050405020304" pitchFamily="18" charset="0"/>
                          <a:ea typeface="宋体" panose="02010600030101010101" pitchFamily="2" charset="-122"/>
                        </a:rPr>
                        <a:t>指标</a:t>
                      </a:r>
                      <a:endParaRPr kumimoji="0" lang="zh-CN" altLang="en-US" sz="1100" b="1" i="0" u="none" strike="noStrike" cap="none" normalizeH="0" baseline="0" dirty="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ts val="1600"/>
                        </a:lnSpc>
                        <a:spcBef>
                          <a:spcPct val="0"/>
                        </a:spcBef>
                        <a:spcAft>
                          <a:spcPct val="0"/>
                        </a:spcAft>
                        <a:buClrTx/>
                        <a:buSzTx/>
                        <a:buFont typeface="Wingdings" panose="05000000000000000000" pitchFamily="2" charset="2"/>
                        <a:buNone/>
                      </a:pPr>
                      <a:r>
                        <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经合组织</a:t>
                      </a:r>
                      <a:endPar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ts val="1600"/>
                        </a:lnSpc>
                        <a:spcBef>
                          <a:spcPct val="0"/>
                        </a:spcBef>
                        <a:spcAft>
                          <a:spcPct val="0"/>
                        </a:spcAft>
                        <a:buClrTx/>
                        <a:buSzTx/>
                        <a:buFont typeface="Wingdings" panose="05000000000000000000" pitchFamily="2" charset="2"/>
                        <a:buNone/>
                      </a:pPr>
                      <a:r>
                        <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欧盟</a:t>
                      </a:r>
                      <a:endPar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ts val="1600"/>
                        </a:lnSpc>
                        <a:spcBef>
                          <a:spcPct val="0"/>
                        </a:spcBef>
                        <a:spcAft>
                          <a:spcPct val="0"/>
                        </a:spcAft>
                        <a:buClrTx/>
                        <a:buSzTx/>
                        <a:buFont typeface="Wingdings" panose="05000000000000000000" pitchFamily="2" charset="2"/>
                        <a:buNone/>
                      </a:pPr>
                      <a:r>
                        <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教科文组织</a:t>
                      </a:r>
                      <a:endPar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ts val="1600"/>
                        </a:lnSpc>
                        <a:spcBef>
                          <a:spcPct val="0"/>
                        </a:spcBef>
                        <a:spcAft>
                          <a:spcPct val="0"/>
                        </a:spcAft>
                        <a:buClrTx/>
                        <a:buSzTx/>
                        <a:buFont typeface="Wingdings" panose="05000000000000000000" pitchFamily="2" charset="2"/>
                        <a:buNone/>
                      </a:pPr>
                      <a:r>
                        <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日本</a:t>
                      </a:r>
                      <a:endPar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ts val="1600"/>
                        </a:lnSpc>
                        <a:spcBef>
                          <a:spcPct val="0"/>
                        </a:spcBef>
                        <a:spcAft>
                          <a:spcPct val="0"/>
                        </a:spcAft>
                        <a:buClrTx/>
                        <a:buSzTx/>
                        <a:buFont typeface="Wingdings" panose="05000000000000000000" pitchFamily="2" charset="2"/>
                        <a:buNone/>
                      </a:pPr>
                      <a:r>
                        <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新加坡</a:t>
                      </a:r>
                      <a:endPar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ts val="1600"/>
                        </a:lnSpc>
                        <a:spcBef>
                          <a:spcPct val="0"/>
                        </a:spcBef>
                        <a:spcAft>
                          <a:spcPct val="0"/>
                        </a:spcAft>
                        <a:buClrTx/>
                        <a:buSzTx/>
                        <a:buFont typeface="Wingdings" panose="05000000000000000000" pitchFamily="2" charset="2"/>
                        <a:buNone/>
                      </a:pPr>
                      <a:r>
                        <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美国</a:t>
                      </a:r>
                      <a:endPar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ts val="1600"/>
                        </a:lnSpc>
                        <a:spcBef>
                          <a:spcPct val="0"/>
                        </a:spcBef>
                        <a:spcAft>
                          <a:spcPct val="0"/>
                        </a:spcAft>
                        <a:buClrTx/>
                        <a:buSzTx/>
                        <a:buFont typeface="Wingdings" panose="05000000000000000000" pitchFamily="2" charset="2"/>
                        <a:buNone/>
                      </a:pPr>
                      <a:r>
                        <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芬兰</a:t>
                      </a:r>
                      <a:endPar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ts val="1600"/>
                        </a:lnSpc>
                        <a:spcBef>
                          <a:spcPct val="0"/>
                        </a:spcBef>
                        <a:spcAft>
                          <a:spcPct val="0"/>
                        </a:spcAft>
                        <a:buClrTx/>
                        <a:buSzTx/>
                        <a:buFont typeface="Wingdings" panose="05000000000000000000" pitchFamily="2" charset="2"/>
                        <a:buNone/>
                      </a:pPr>
                      <a:r>
                        <a:rPr kumimoji="0" lang="zh-CN" altLang="en-US" sz="1100" b="1" i="0" u="none" strike="noStrike" cap="none" normalizeH="0" baseline="0" dirty="0">
                          <a:ln>
                            <a:noFill/>
                          </a:ln>
                          <a:solidFill>
                            <a:srgbClr val="002060"/>
                          </a:solidFill>
                          <a:effectLst/>
                          <a:latin typeface="Times New Roman" panose="02020603050405020304" pitchFamily="18" charset="0"/>
                          <a:ea typeface="宋体" panose="02010600030101010101" pitchFamily="2" charset="-122"/>
                        </a:rPr>
                        <a:t>匈牙利</a:t>
                      </a:r>
                      <a:endParaRPr kumimoji="0" lang="zh-CN" altLang="en-US" sz="1100" b="1" i="0" u="none" strike="noStrike" cap="none" normalizeH="0" baseline="0" dirty="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ts val="1600"/>
                        </a:lnSpc>
                        <a:spcBef>
                          <a:spcPct val="0"/>
                        </a:spcBef>
                        <a:spcAft>
                          <a:spcPct val="0"/>
                        </a:spcAft>
                        <a:buClrTx/>
                        <a:buSzTx/>
                        <a:buFont typeface="Wingdings" panose="05000000000000000000" pitchFamily="2" charset="2"/>
                        <a:buNone/>
                      </a:pPr>
                      <a:r>
                        <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英国</a:t>
                      </a:r>
                      <a:endPar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ts val="1600"/>
                        </a:lnSpc>
                        <a:spcBef>
                          <a:spcPct val="0"/>
                        </a:spcBef>
                        <a:spcAft>
                          <a:spcPct val="0"/>
                        </a:spcAft>
                        <a:buClrTx/>
                        <a:buSzTx/>
                        <a:buFont typeface="Wingdings" panose="05000000000000000000" pitchFamily="2" charset="2"/>
                        <a:buNone/>
                      </a:pPr>
                      <a:r>
                        <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加拿大</a:t>
                      </a:r>
                      <a:endPar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ts val="1600"/>
                        </a:lnSpc>
                        <a:spcBef>
                          <a:spcPct val="0"/>
                        </a:spcBef>
                        <a:spcAft>
                          <a:spcPct val="0"/>
                        </a:spcAft>
                        <a:buClrTx/>
                        <a:buSzTx/>
                        <a:buFont typeface="Wingdings" panose="05000000000000000000" pitchFamily="2" charset="2"/>
                        <a:buNone/>
                      </a:pPr>
                      <a:r>
                        <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法国</a:t>
                      </a:r>
                      <a:endPar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ts val="1600"/>
                        </a:lnSpc>
                        <a:spcBef>
                          <a:spcPct val="0"/>
                        </a:spcBef>
                        <a:spcAft>
                          <a:spcPct val="0"/>
                        </a:spcAft>
                        <a:buClrTx/>
                        <a:buSzTx/>
                        <a:buFont typeface="Wingdings" panose="05000000000000000000" pitchFamily="2" charset="2"/>
                        <a:buNone/>
                      </a:pPr>
                      <a:r>
                        <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澳大利亚</a:t>
                      </a:r>
                      <a:endPar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ts val="1600"/>
                        </a:lnSpc>
                        <a:spcBef>
                          <a:spcPct val="0"/>
                        </a:spcBef>
                        <a:spcAft>
                          <a:spcPct val="0"/>
                        </a:spcAft>
                        <a:buClrTx/>
                        <a:buSzTx/>
                        <a:buFont typeface="Wingdings" panose="05000000000000000000" pitchFamily="2" charset="2"/>
                        <a:buNone/>
                      </a:pPr>
                      <a:r>
                        <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新西兰</a:t>
                      </a:r>
                      <a:endPar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ts val="1600"/>
                        </a:lnSpc>
                        <a:spcBef>
                          <a:spcPct val="0"/>
                        </a:spcBef>
                        <a:spcAft>
                          <a:spcPct val="0"/>
                        </a:spcAft>
                        <a:buClrTx/>
                        <a:buSzTx/>
                        <a:buFont typeface="Wingdings" panose="05000000000000000000" pitchFamily="2" charset="2"/>
                        <a:buNone/>
                      </a:pPr>
                      <a:r>
                        <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香港地区</a:t>
                      </a:r>
                      <a:endPar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ts val="1600"/>
                        </a:lnSpc>
                        <a:spcBef>
                          <a:spcPct val="0"/>
                        </a:spcBef>
                        <a:spcAft>
                          <a:spcPct val="0"/>
                        </a:spcAft>
                        <a:buClrTx/>
                        <a:buSzTx/>
                        <a:buFont typeface="Wingdings" panose="05000000000000000000" pitchFamily="2" charset="2"/>
                        <a:buNone/>
                      </a:pPr>
                      <a:r>
                        <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台湾地区</a:t>
                      </a:r>
                      <a:endParaRPr kumimoji="0" lang="zh-CN" altLang="en-US"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27750">
                <a:tc>
                  <a:txBody>
                    <a:bodyPr/>
                    <a:lstStyle/>
                    <a:p>
                      <a:pPr marL="0" marR="0" lvl="0" indent="0" algn="ctr" defTabSz="914400" rtl="0" eaLnBrk="1" fontAlgn="base" latinLnBrk="0" hangingPunct="1">
                        <a:lnSpc>
                          <a:spcPts val="1800"/>
                        </a:lnSpc>
                        <a:spcBef>
                          <a:spcPct val="0"/>
                        </a:spcBef>
                        <a:spcAft>
                          <a:spcPct val="0"/>
                        </a:spcAft>
                        <a:buClrTx/>
                        <a:buSzTx/>
                        <a:buFont typeface="Wingdings" panose="05000000000000000000" pitchFamily="2" charset="2"/>
                        <a:buNone/>
                      </a:pPr>
                      <a:r>
                        <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语言素养</a:t>
                      </a:r>
                      <a:endPar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dirty="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dirty="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ts val="12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ts val="12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r>
              <a:tr h="429268">
                <a:tc>
                  <a:txBody>
                    <a:bodyPr/>
                    <a:lstStyle/>
                    <a:p>
                      <a:pPr marL="0" marR="0" lvl="0" indent="0" algn="ctr" defTabSz="914400" rtl="0" eaLnBrk="1" fontAlgn="base" latinLnBrk="0" hangingPunct="1">
                        <a:lnSpc>
                          <a:spcPts val="1800"/>
                        </a:lnSpc>
                        <a:spcBef>
                          <a:spcPct val="0"/>
                        </a:spcBef>
                        <a:spcAft>
                          <a:spcPct val="0"/>
                        </a:spcAft>
                        <a:buClrTx/>
                        <a:buSzTx/>
                        <a:buFont typeface="Wingdings" panose="05000000000000000000" pitchFamily="2" charset="2"/>
                        <a:buNone/>
                      </a:pPr>
                      <a:r>
                        <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数学素养</a:t>
                      </a:r>
                      <a:endPar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r>
              <a:tr h="427750">
                <a:tc>
                  <a:txBody>
                    <a:bodyPr/>
                    <a:lstStyle/>
                    <a:p>
                      <a:pPr marL="0" marR="0" lvl="0" indent="0" algn="ctr" defTabSz="914400" rtl="0" eaLnBrk="1" fontAlgn="base" latinLnBrk="0" hangingPunct="1">
                        <a:lnSpc>
                          <a:spcPts val="1800"/>
                        </a:lnSpc>
                        <a:spcBef>
                          <a:spcPct val="0"/>
                        </a:spcBef>
                        <a:spcAft>
                          <a:spcPct val="0"/>
                        </a:spcAft>
                        <a:buClrTx/>
                        <a:buSzTx/>
                        <a:buFont typeface="Wingdings" panose="05000000000000000000" pitchFamily="2" charset="2"/>
                        <a:buNone/>
                      </a:pPr>
                      <a:r>
                        <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学会学习</a:t>
                      </a:r>
                      <a:endPar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ts val="12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ts val="12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r>
              <a:tr h="427750">
                <a:tc>
                  <a:txBody>
                    <a:bodyPr/>
                    <a:lstStyle/>
                    <a:p>
                      <a:pPr marL="0" marR="0" lvl="0" indent="0" algn="ctr" defTabSz="914400" rtl="0" eaLnBrk="1" fontAlgn="base" latinLnBrk="0" hangingPunct="1">
                        <a:lnSpc>
                          <a:spcPts val="1800"/>
                        </a:lnSpc>
                        <a:spcBef>
                          <a:spcPct val="0"/>
                        </a:spcBef>
                        <a:spcAft>
                          <a:spcPct val="0"/>
                        </a:spcAft>
                        <a:buClrTx/>
                        <a:buSzTx/>
                        <a:buFont typeface="Wingdings" panose="05000000000000000000" pitchFamily="2" charset="2"/>
                        <a:buNone/>
                      </a:pPr>
                      <a:r>
                        <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问题解决</a:t>
                      </a:r>
                      <a:endPar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r>
              <a:tr h="457206">
                <a:tc>
                  <a:txBody>
                    <a:bodyPr/>
                    <a:lstStyle/>
                    <a:p>
                      <a:pPr marL="0" marR="0" lvl="0" indent="0" algn="ctr" defTabSz="914400" rtl="0" eaLnBrk="1" fontAlgn="base" latinLnBrk="0" hangingPunct="1">
                        <a:lnSpc>
                          <a:spcPts val="1800"/>
                        </a:lnSpc>
                        <a:spcBef>
                          <a:spcPct val="0"/>
                        </a:spcBef>
                        <a:spcAft>
                          <a:spcPct val="0"/>
                        </a:spcAft>
                        <a:buClrTx/>
                        <a:buSzTx/>
                        <a:buFont typeface="Wingdings" panose="05000000000000000000" pitchFamily="2" charset="2"/>
                        <a:buNone/>
                      </a:pPr>
                      <a:r>
                        <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沟通与</a:t>
                      </a:r>
                      <a:endParaRPr kumimoji="0" lang="zh-CN" altLang="zh-CN" sz="10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ts val="1800"/>
                        </a:lnSpc>
                        <a:spcBef>
                          <a:spcPct val="0"/>
                        </a:spcBef>
                        <a:spcAft>
                          <a:spcPct val="0"/>
                        </a:spcAft>
                        <a:buClrTx/>
                        <a:buSzTx/>
                        <a:buFont typeface="Wingdings" panose="05000000000000000000" pitchFamily="2" charset="2"/>
                        <a:buNone/>
                      </a:pPr>
                      <a:r>
                        <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交流</a:t>
                      </a:r>
                      <a:endPar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ts val="12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ts val="12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r>
              <a:tr h="427750">
                <a:tc>
                  <a:txBody>
                    <a:bodyPr/>
                    <a:lstStyle/>
                    <a:p>
                      <a:pPr marL="0" marR="0" lvl="0" indent="0" algn="ctr" defTabSz="914400" rtl="0" eaLnBrk="1" fontAlgn="base" latinLnBrk="0" hangingPunct="1">
                        <a:lnSpc>
                          <a:spcPts val="1800"/>
                        </a:lnSpc>
                        <a:spcBef>
                          <a:spcPct val="0"/>
                        </a:spcBef>
                        <a:spcAft>
                          <a:spcPct val="0"/>
                        </a:spcAft>
                        <a:buClrTx/>
                        <a:buSzTx/>
                        <a:buFont typeface="Wingdings" panose="05000000000000000000" pitchFamily="2" charset="2"/>
                        <a:buNone/>
                      </a:pPr>
                      <a:r>
                        <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团队合作</a:t>
                      </a:r>
                      <a:endPar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ts val="12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ts val="12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r>
              <a:tr h="656794">
                <a:tc>
                  <a:txBody>
                    <a:bodyPr/>
                    <a:lstStyle/>
                    <a:p>
                      <a:pPr marL="0" marR="0" lvl="0" indent="0" algn="ctr" defTabSz="914400" rtl="0" eaLnBrk="1" fontAlgn="base" latinLnBrk="0" hangingPunct="1">
                        <a:lnSpc>
                          <a:spcPts val="1800"/>
                        </a:lnSpc>
                        <a:spcBef>
                          <a:spcPct val="0"/>
                        </a:spcBef>
                        <a:spcAft>
                          <a:spcPct val="0"/>
                        </a:spcAft>
                        <a:buClrTx/>
                        <a:buSzTx/>
                        <a:buFont typeface="Wingdings" panose="05000000000000000000" pitchFamily="2" charset="2"/>
                        <a:buNone/>
                      </a:pPr>
                      <a:r>
                        <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信息技术</a:t>
                      </a:r>
                      <a:endParaRPr kumimoji="0" lang="zh-CN" altLang="zh-CN" sz="10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ts val="1800"/>
                        </a:lnSpc>
                        <a:spcBef>
                          <a:spcPct val="0"/>
                        </a:spcBef>
                        <a:spcAft>
                          <a:spcPct val="0"/>
                        </a:spcAft>
                        <a:buClrTx/>
                        <a:buSzTx/>
                        <a:buFont typeface="Wingdings" panose="05000000000000000000" pitchFamily="2" charset="2"/>
                        <a:buNone/>
                      </a:pPr>
                      <a:r>
                        <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素养</a:t>
                      </a:r>
                      <a:endPar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ts val="1200"/>
                        </a:lnSpc>
                        <a:spcBef>
                          <a:spcPct val="0"/>
                        </a:spcBef>
                        <a:spcAft>
                          <a:spcPct val="0"/>
                        </a:spcAft>
                        <a:buClrTx/>
                        <a:buSzTx/>
                        <a:buFont typeface="Wingdings" panose="05000000000000000000" pitchFamily="2" charset="2"/>
                        <a:buNone/>
                      </a:pPr>
                      <a:r>
                        <a:rPr kumimoji="0" lang="en-US" altLang="zh-CN" sz="1100" b="0" i="0" u="none" strike="noStrike" cap="none" normalizeH="0" baseline="0" dirty="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dirty="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ts val="12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r>
              <a:tr h="655276">
                <a:tc>
                  <a:txBody>
                    <a:bodyPr/>
                    <a:lstStyle/>
                    <a:p>
                      <a:pPr marL="0" marR="0" lvl="0" indent="0" algn="ctr" defTabSz="914400" rtl="0" eaLnBrk="1" fontAlgn="base" latinLnBrk="0" hangingPunct="1">
                        <a:lnSpc>
                          <a:spcPts val="1800"/>
                        </a:lnSpc>
                        <a:spcBef>
                          <a:spcPct val="0"/>
                        </a:spcBef>
                        <a:spcAft>
                          <a:spcPct val="0"/>
                        </a:spcAft>
                        <a:buClrTx/>
                        <a:buSzTx/>
                        <a:buFont typeface="Wingdings" panose="05000000000000000000" pitchFamily="2" charset="2"/>
                        <a:buNone/>
                      </a:pPr>
                      <a:r>
                        <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自我规划与管理</a:t>
                      </a:r>
                      <a:endPar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ts val="12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ts val="12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r>
              <a:tr h="473256">
                <a:tc>
                  <a:txBody>
                    <a:bodyPr/>
                    <a:lstStyle/>
                    <a:p>
                      <a:pPr marL="0" marR="0" lvl="0" indent="0" algn="ctr" defTabSz="914400" rtl="0" eaLnBrk="1" fontAlgn="base" latinLnBrk="0" hangingPunct="1">
                        <a:lnSpc>
                          <a:spcPts val="1800"/>
                        </a:lnSpc>
                        <a:spcBef>
                          <a:spcPct val="0"/>
                        </a:spcBef>
                        <a:spcAft>
                          <a:spcPct val="0"/>
                        </a:spcAft>
                        <a:buClrTx/>
                        <a:buSzTx/>
                        <a:buFont typeface="Wingdings" panose="05000000000000000000" pitchFamily="2" charset="2"/>
                        <a:buNone/>
                      </a:pPr>
                      <a:r>
                        <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创新与</a:t>
                      </a:r>
                      <a:endParaRPr kumimoji="0" lang="zh-CN" altLang="zh-CN" sz="10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ts val="1800"/>
                        </a:lnSpc>
                        <a:spcBef>
                          <a:spcPct val="0"/>
                        </a:spcBef>
                        <a:spcAft>
                          <a:spcPct val="0"/>
                        </a:spcAft>
                        <a:buClrTx/>
                        <a:buSzTx/>
                        <a:buFont typeface="Wingdings" panose="05000000000000000000" pitchFamily="2" charset="2"/>
                        <a:buNone/>
                      </a:pPr>
                      <a:r>
                        <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创造力</a:t>
                      </a:r>
                      <a:endPar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r>
              <a:tr h="656794">
                <a:tc>
                  <a:txBody>
                    <a:bodyPr/>
                    <a:lstStyle/>
                    <a:p>
                      <a:pPr marL="0" marR="0" lvl="0" indent="0" algn="ctr" defTabSz="914400" rtl="0" eaLnBrk="1" fontAlgn="base" latinLnBrk="0" hangingPunct="1">
                        <a:lnSpc>
                          <a:spcPts val="1800"/>
                        </a:lnSpc>
                        <a:spcBef>
                          <a:spcPct val="0"/>
                        </a:spcBef>
                        <a:spcAft>
                          <a:spcPct val="0"/>
                        </a:spcAft>
                        <a:buClrTx/>
                        <a:buSzTx/>
                        <a:buFont typeface="Wingdings" panose="05000000000000000000" pitchFamily="2" charset="2"/>
                        <a:buNone/>
                      </a:pPr>
                      <a:r>
                        <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社会参与</a:t>
                      </a:r>
                      <a:endParaRPr kumimoji="0" lang="zh-CN" altLang="zh-CN" sz="10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p>
                      <a:pPr marL="0" marR="0" lvl="0" indent="0" algn="ctr" defTabSz="914400" rtl="0" eaLnBrk="1" fontAlgn="base" latinLnBrk="0" hangingPunct="1">
                        <a:lnSpc>
                          <a:spcPts val="1800"/>
                        </a:lnSpc>
                        <a:spcBef>
                          <a:spcPct val="0"/>
                        </a:spcBef>
                        <a:spcAft>
                          <a:spcPct val="0"/>
                        </a:spcAft>
                        <a:buClrTx/>
                        <a:buSzTx/>
                        <a:buFont typeface="Wingdings" panose="05000000000000000000" pitchFamily="2" charset="2"/>
                        <a:buNone/>
                      </a:pPr>
                      <a:r>
                        <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和贡献</a:t>
                      </a:r>
                      <a:endPar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ts val="1200"/>
                        </a:lnSpc>
                        <a:spcBef>
                          <a:spcPct val="0"/>
                        </a:spcBef>
                        <a:spcAft>
                          <a:spcPct val="0"/>
                        </a:spcAft>
                        <a:buClrTx/>
                        <a:buSzTx/>
                        <a:buFont typeface="Wingdings" panose="05000000000000000000" pitchFamily="2" charset="2"/>
                        <a:buNone/>
                      </a:pPr>
                      <a:r>
                        <a:rPr kumimoji="0" lang="en-US" altLang="zh-CN"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ts val="12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EF4"/>
                    </a:solidFill>
                  </a:tcPr>
                </a:tc>
              </a:tr>
              <a:tr h="427750">
                <a:tc>
                  <a:txBody>
                    <a:bodyPr/>
                    <a:lstStyle/>
                    <a:p>
                      <a:pPr marL="0" marR="0" lvl="0" indent="0" algn="ctr" defTabSz="914400" rtl="0" eaLnBrk="1" fontAlgn="base" latinLnBrk="0" hangingPunct="1">
                        <a:lnSpc>
                          <a:spcPts val="1800"/>
                        </a:lnSpc>
                        <a:spcBef>
                          <a:spcPct val="0"/>
                        </a:spcBef>
                        <a:spcAft>
                          <a:spcPct val="0"/>
                        </a:spcAft>
                        <a:buClrTx/>
                        <a:buSzTx/>
                        <a:buFont typeface="Wingdings" panose="05000000000000000000" pitchFamily="2" charset="2"/>
                        <a:buNone/>
                      </a:pPr>
                      <a:r>
                        <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国际视野</a:t>
                      </a:r>
                      <a:endParaRPr kumimoji="0" lang="zh-CN" altLang="en-US" sz="10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0"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pPr>
                      <a:r>
                        <a:rPr kumimoji="0" lang="en-US" altLang="zh-CN"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rPr>
                        <a:t> </a:t>
                      </a:r>
                      <a:endParaRPr kumimoji="0" lang="en-US" altLang="zh-CN" sz="1100" b="1" i="0" u="none" strike="noStrike" cap="none" normalizeH="0" baseline="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c>
                  <a:txBody>
                    <a:bodyPr/>
                    <a:lstStyle/>
                    <a:p>
                      <a:pPr marL="0" marR="0" lvl="0" indent="0" algn="ctr" defTabSz="914400" rtl="0" eaLnBrk="1" fontAlgn="base" latinLnBrk="0" hangingPunct="1">
                        <a:lnSpc>
                          <a:spcPct val="125000"/>
                        </a:lnSpc>
                        <a:spcBef>
                          <a:spcPct val="0"/>
                        </a:spcBef>
                        <a:spcAft>
                          <a:spcPct val="0"/>
                        </a:spcAft>
                        <a:buClrTx/>
                        <a:buSzTx/>
                        <a:buFont typeface="Wingdings" panose="05000000000000000000" pitchFamily="2" charset="2"/>
                        <a:buNone/>
                      </a:pPr>
                      <a:r>
                        <a:rPr kumimoji="0" lang="en-US" altLang="zh-CN" sz="1100" b="0" i="0" u="none" strike="noStrike" cap="none" normalizeH="0" baseline="0" dirty="0">
                          <a:ln>
                            <a:noFill/>
                          </a:ln>
                          <a:solidFill>
                            <a:srgbClr val="002060"/>
                          </a:solidFill>
                          <a:effectLst/>
                          <a:latin typeface="Times New Roman" panose="02020603050405020304" pitchFamily="18" charset="0"/>
                          <a:ea typeface="宋体" panose="02010600030101010101" pitchFamily="2" charset="-122"/>
                        </a:rPr>
                        <a:t>√</a:t>
                      </a:r>
                      <a:endParaRPr kumimoji="0" lang="en-US" altLang="zh-CN" sz="1100" b="0" i="0" u="none" strike="noStrike" cap="none" normalizeH="0" baseline="0" dirty="0">
                        <a:ln>
                          <a:noFill/>
                        </a:ln>
                        <a:solidFill>
                          <a:srgbClr val="002060"/>
                        </a:solidFill>
                        <a:effectLst/>
                        <a:latin typeface="Times New Roman" panose="02020603050405020304" pitchFamily="18" charset="0"/>
                        <a:ea typeface="宋体" panose="02010600030101010101" pitchFamily="2" charset="-122"/>
                      </a:endParaRPr>
                    </a:p>
                  </a:txBody>
                  <a:tcPr marL="68579" marR="68579"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BE9"/>
                    </a:solidFill>
                  </a:tcPr>
                </a:tc>
              </a:tr>
            </a:tbl>
          </a:graphicData>
        </a:graphic>
      </p:graphicFrame>
      <p:grpSp>
        <p:nvGrpSpPr>
          <p:cNvPr id="2" name="组 1"/>
          <p:cNvGrpSpPr/>
          <p:nvPr/>
        </p:nvGrpSpPr>
        <p:grpSpPr>
          <a:xfrm>
            <a:off x="533400" y="1484313"/>
            <a:ext cx="8077200" cy="4918075"/>
            <a:chOff x="-150603" y="0"/>
            <a:chExt cx="8071483" cy="5327650"/>
          </a:xfrm>
        </p:grpSpPr>
        <p:sp>
          <p:nvSpPr>
            <p:cNvPr id="16609" name="圆角矩形 3"/>
            <p:cNvSpPr/>
            <p:nvPr/>
          </p:nvSpPr>
          <p:spPr>
            <a:xfrm>
              <a:off x="3961285" y="0"/>
              <a:ext cx="3959595" cy="5327650"/>
            </a:xfrm>
            <a:prstGeom prst="roundRect">
              <a:avLst>
                <a:gd name="adj" fmla="val 16667"/>
              </a:avLst>
            </a:prstGeom>
            <a:gradFill rotWithShape="1">
              <a:gsLst>
                <a:gs pos="0">
                  <a:srgbClr val="3399FF">
                    <a:alpha val="100000"/>
                  </a:srgbClr>
                </a:gs>
                <a:gs pos="81000">
                  <a:srgbClr val="4987CA">
                    <a:alpha val="100000"/>
                  </a:srgbClr>
                </a:gs>
                <a:gs pos="100000">
                  <a:srgbClr val="36669A">
                    <a:alpha val="100000"/>
                  </a:srgbClr>
                </a:gs>
                <a:gs pos="100000">
                  <a:srgbClr val="36669A">
                    <a:alpha val="100000"/>
                  </a:srgbClr>
                </a:gs>
              </a:gsLst>
              <a:lin ang="5400000"/>
              <a:tileRect/>
            </a:gradFill>
            <a:ln w="9525" cap="flat" cmpd="sng">
              <a:solidFill>
                <a:srgbClr val="5689BF"/>
              </a:solidFill>
              <a:prstDash val="solid"/>
              <a:round/>
              <a:headEnd type="none" w="med" len="med"/>
              <a:tailEnd type="none" w="med" len="med"/>
            </a:ln>
            <a:effectLst>
              <a:outerShdw dist="23000" dir="5400000" algn="ctr" rotWithShape="0">
                <a:srgbClr val="808080">
                  <a:alpha val="32999"/>
                </a:srgbClr>
              </a:outerShdw>
            </a:effectLst>
          </p:spPr>
          <p:txBody>
            <a:bodyPr anchor="t" anchorCtr="0"/>
            <a:p>
              <a:pPr eaLnBrk="0" hangingPunct="0">
                <a:buClrTx/>
                <a:buFontTx/>
              </a:pPr>
              <a:r>
                <a:rPr lang="en-US" altLang="zh-CN" dirty="0">
                  <a:solidFill>
                    <a:srgbClr val="000000"/>
                  </a:solidFill>
                  <a:latin typeface="Arial" panose="020B0604020202020204" pitchFamily="34" charset="0"/>
                  <a:ea typeface="宋体" panose="02010600030101010101" pitchFamily="2" charset="-122"/>
                </a:rPr>
                <a:t>      </a:t>
              </a:r>
              <a:r>
                <a:rPr lang="zh-CN" altLang="en-US" sz="2400" dirty="0">
                  <a:solidFill>
                    <a:srgbClr val="FFFFFF"/>
                  </a:solidFill>
                  <a:latin typeface="华文中宋" pitchFamily="2" charset="-122"/>
                  <a:ea typeface="华文中宋" pitchFamily="2" charset="-122"/>
                </a:rPr>
                <a:t>高度重视和强调的</a:t>
              </a:r>
              <a:endParaRPr lang="en-US" altLang="zh-CN" sz="2400" dirty="0">
                <a:solidFill>
                  <a:srgbClr val="FFFFFF"/>
                </a:solidFill>
                <a:latin typeface="华文中宋" pitchFamily="2" charset="-122"/>
                <a:ea typeface="华文中宋" pitchFamily="2" charset="-122"/>
              </a:endParaRPr>
            </a:p>
            <a:p>
              <a:pPr eaLnBrk="0" hangingPunct="0">
                <a:buClrTx/>
                <a:buFontTx/>
              </a:pPr>
              <a:r>
                <a:rPr lang="zh-CN" altLang="en-US" sz="2400" dirty="0">
                  <a:solidFill>
                    <a:srgbClr val="FFFFFF"/>
                  </a:solidFill>
                  <a:latin typeface="华文中宋" pitchFamily="2" charset="-122"/>
                  <a:ea typeface="华文中宋" pitchFamily="2" charset="-122"/>
                </a:rPr>
                <a:t>  </a:t>
              </a:r>
              <a:r>
                <a:rPr lang="zh-CN" altLang="en-US" sz="2400" dirty="0">
                  <a:solidFill>
                    <a:srgbClr val="FF0000"/>
                  </a:solidFill>
                  <a:latin typeface="华文中宋" pitchFamily="2" charset="-122"/>
                  <a:ea typeface="华文中宋" pitchFamily="2" charset="-122"/>
                </a:rPr>
                <a:t>现代关键素养指标</a:t>
              </a:r>
              <a:r>
                <a:rPr lang="zh-CN" altLang="en-US" sz="2400" dirty="0">
                  <a:solidFill>
                    <a:srgbClr val="FFFFFF"/>
                  </a:solidFill>
                  <a:latin typeface="华文中宋" pitchFamily="2" charset="-122"/>
                  <a:ea typeface="华文中宋" pitchFamily="2" charset="-122"/>
                </a:rPr>
                <a:t>有：</a:t>
              </a:r>
              <a:endParaRPr lang="en-US" altLang="zh-CN" sz="2400" dirty="0">
                <a:solidFill>
                  <a:srgbClr val="FFFFFF"/>
                </a:solidFill>
                <a:latin typeface="华文中宋" pitchFamily="2" charset="-122"/>
                <a:ea typeface="华文中宋" pitchFamily="2" charset="-122"/>
              </a:endParaRPr>
            </a:p>
            <a:p>
              <a:pPr eaLnBrk="0" hangingPunct="0">
                <a:lnSpc>
                  <a:spcPts val="3000"/>
                </a:lnSpc>
                <a:spcBef>
                  <a:spcPts val="1200"/>
                </a:spcBef>
                <a:spcAft>
                  <a:spcPts val="600"/>
                </a:spcAft>
                <a:buClrTx/>
                <a:buFontTx/>
              </a:pPr>
              <a:r>
                <a:rPr lang="en-US" altLang="zh-CN" sz="2400" dirty="0">
                  <a:solidFill>
                    <a:srgbClr val="FFFFFF"/>
                  </a:solidFill>
                  <a:latin typeface="华文中宋" pitchFamily="2" charset="-122"/>
                  <a:ea typeface="华文中宋" pitchFamily="2" charset="-122"/>
                </a:rPr>
                <a:t>   </a:t>
              </a:r>
              <a:r>
                <a:rPr lang="zh-CN" altLang="en-US" sz="2400" dirty="0">
                  <a:solidFill>
                    <a:srgbClr val="FFFFFF"/>
                  </a:solidFill>
                  <a:latin typeface="微软雅黑" panose="020B0503020204020204" charset="-122"/>
                  <a:ea typeface="微软雅黑" panose="020B0503020204020204" charset="-122"/>
                </a:rPr>
                <a:t>沟通与交流</a:t>
              </a:r>
              <a:endParaRPr lang="en-US" altLang="zh-CN" sz="2400" dirty="0">
                <a:solidFill>
                  <a:srgbClr val="FFFFFF"/>
                </a:solidFill>
                <a:latin typeface="微软雅黑" panose="020B0503020204020204" charset="-122"/>
                <a:ea typeface="微软雅黑" panose="020B0503020204020204" charset="-122"/>
              </a:endParaRPr>
            </a:p>
            <a:p>
              <a:pPr eaLnBrk="0" hangingPunct="0">
                <a:lnSpc>
                  <a:spcPts val="3000"/>
                </a:lnSpc>
                <a:spcBef>
                  <a:spcPts val="600"/>
                </a:spcBef>
                <a:spcAft>
                  <a:spcPts val="600"/>
                </a:spcAft>
                <a:buClrTx/>
                <a:buFontTx/>
              </a:pPr>
              <a:r>
                <a:rPr lang="en-US" altLang="zh-CN" sz="2400" dirty="0">
                  <a:solidFill>
                    <a:srgbClr val="FFFFFF"/>
                  </a:solidFill>
                  <a:latin typeface="微软雅黑" panose="020B0503020204020204" charset="-122"/>
                  <a:ea typeface="微软雅黑" panose="020B0503020204020204" charset="-122"/>
                </a:rPr>
                <a:t>   </a:t>
              </a:r>
              <a:r>
                <a:rPr lang="zh-CN" altLang="en-US" sz="2400" dirty="0">
                  <a:solidFill>
                    <a:srgbClr val="FFFFFF"/>
                  </a:solidFill>
                  <a:latin typeface="微软雅黑" panose="020B0503020204020204" charset="-122"/>
                  <a:ea typeface="微软雅黑" panose="020B0503020204020204" charset="-122"/>
                </a:rPr>
                <a:t>团队合作</a:t>
              </a:r>
              <a:endParaRPr lang="en-US" altLang="zh-CN" sz="2400" dirty="0">
                <a:solidFill>
                  <a:srgbClr val="FFFFFF"/>
                </a:solidFill>
                <a:latin typeface="微软雅黑" panose="020B0503020204020204" charset="-122"/>
                <a:ea typeface="微软雅黑" panose="020B0503020204020204" charset="-122"/>
              </a:endParaRPr>
            </a:p>
            <a:p>
              <a:pPr eaLnBrk="0" hangingPunct="0">
                <a:lnSpc>
                  <a:spcPts val="3000"/>
                </a:lnSpc>
                <a:spcBef>
                  <a:spcPts val="600"/>
                </a:spcBef>
                <a:spcAft>
                  <a:spcPts val="600"/>
                </a:spcAft>
                <a:buClrTx/>
                <a:buFontTx/>
              </a:pPr>
              <a:r>
                <a:rPr lang="en-US" altLang="zh-CN" sz="2400" dirty="0">
                  <a:solidFill>
                    <a:srgbClr val="FFFFFF"/>
                  </a:solidFill>
                  <a:latin typeface="微软雅黑" panose="020B0503020204020204" charset="-122"/>
                  <a:ea typeface="微软雅黑" panose="020B0503020204020204" charset="-122"/>
                </a:rPr>
                <a:t>   </a:t>
              </a:r>
              <a:r>
                <a:rPr lang="zh-CN" altLang="en-US" sz="2400" dirty="0">
                  <a:solidFill>
                    <a:srgbClr val="FFFFFF"/>
                  </a:solidFill>
                  <a:latin typeface="微软雅黑" panose="020B0503020204020204" charset="-122"/>
                  <a:ea typeface="微软雅黑" panose="020B0503020204020204" charset="-122"/>
                </a:rPr>
                <a:t>国际视野</a:t>
              </a:r>
              <a:endParaRPr lang="en-US" altLang="zh-CN" sz="2400" dirty="0">
                <a:solidFill>
                  <a:srgbClr val="FFFFFF"/>
                </a:solidFill>
                <a:latin typeface="微软雅黑" panose="020B0503020204020204" charset="-122"/>
                <a:ea typeface="微软雅黑" panose="020B0503020204020204" charset="-122"/>
              </a:endParaRPr>
            </a:p>
            <a:p>
              <a:pPr eaLnBrk="0" hangingPunct="0">
                <a:lnSpc>
                  <a:spcPts val="3000"/>
                </a:lnSpc>
                <a:spcBef>
                  <a:spcPts val="600"/>
                </a:spcBef>
                <a:spcAft>
                  <a:spcPts val="600"/>
                </a:spcAft>
                <a:buClrTx/>
                <a:buFontTx/>
              </a:pPr>
              <a:r>
                <a:rPr lang="zh-CN" altLang="en-US" sz="2400" dirty="0">
                  <a:solidFill>
                    <a:srgbClr val="FFFFFF"/>
                  </a:solidFill>
                  <a:latin typeface="微软雅黑" panose="020B0503020204020204" charset="-122"/>
                  <a:ea typeface="微软雅黑" panose="020B0503020204020204" charset="-122"/>
                </a:rPr>
                <a:t>   信息素养</a:t>
              </a:r>
              <a:endParaRPr lang="en-US" altLang="zh-CN" sz="2400" dirty="0">
                <a:solidFill>
                  <a:srgbClr val="FFFFFF"/>
                </a:solidFill>
                <a:latin typeface="微软雅黑" panose="020B0503020204020204" charset="-122"/>
                <a:ea typeface="微软雅黑" panose="020B0503020204020204" charset="-122"/>
              </a:endParaRPr>
            </a:p>
            <a:p>
              <a:pPr eaLnBrk="0" hangingPunct="0">
                <a:lnSpc>
                  <a:spcPts val="3000"/>
                </a:lnSpc>
                <a:spcBef>
                  <a:spcPts val="600"/>
                </a:spcBef>
                <a:spcAft>
                  <a:spcPts val="600"/>
                </a:spcAft>
                <a:buClrTx/>
                <a:buFontTx/>
              </a:pPr>
              <a:r>
                <a:rPr lang="zh-CN" altLang="en-US" sz="2400" dirty="0">
                  <a:solidFill>
                    <a:srgbClr val="FFFFFF"/>
                  </a:solidFill>
                  <a:latin typeface="微软雅黑" panose="020B0503020204020204" charset="-122"/>
                  <a:ea typeface="微软雅黑" panose="020B0503020204020204" charset="-122"/>
                </a:rPr>
                <a:t>   创新与创造力</a:t>
              </a:r>
              <a:endParaRPr lang="en-US" altLang="zh-CN" sz="2400" dirty="0">
                <a:solidFill>
                  <a:srgbClr val="FFFFFF"/>
                </a:solidFill>
                <a:latin typeface="微软雅黑" panose="020B0503020204020204" charset="-122"/>
                <a:ea typeface="微软雅黑" panose="020B0503020204020204" charset="-122"/>
              </a:endParaRPr>
            </a:p>
            <a:p>
              <a:pPr eaLnBrk="0" hangingPunct="0">
                <a:lnSpc>
                  <a:spcPts val="3000"/>
                </a:lnSpc>
                <a:spcBef>
                  <a:spcPts val="600"/>
                </a:spcBef>
                <a:spcAft>
                  <a:spcPts val="600"/>
                </a:spcAft>
                <a:buClrTx/>
                <a:buFontTx/>
              </a:pPr>
              <a:r>
                <a:rPr lang="zh-CN" altLang="en-US" sz="2400" dirty="0">
                  <a:solidFill>
                    <a:srgbClr val="FFFFFF"/>
                  </a:solidFill>
                  <a:latin typeface="微软雅黑" panose="020B0503020204020204" charset="-122"/>
                  <a:ea typeface="微软雅黑" panose="020B0503020204020204" charset="-122"/>
                </a:rPr>
                <a:t>   社会参与与贡献</a:t>
              </a:r>
              <a:endParaRPr lang="en-US" altLang="zh-CN" sz="2400" dirty="0">
                <a:solidFill>
                  <a:srgbClr val="FFFFFF"/>
                </a:solidFill>
                <a:latin typeface="微软雅黑" panose="020B0503020204020204" charset="-122"/>
                <a:ea typeface="微软雅黑" panose="020B0503020204020204" charset="-122"/>
              </a:endParaRPr>
            </a:p>
            <a:p>
              <a:pPr eaLnBrk="0" hangingPunct="0">
                <a:lnSpc>
                  <a:spcPts val="3000"/>
                </a:lnSpc>
                <a:spcBef>
                  <a:spcPts val="600"/>
                </a:spcBef>
                <a:spcAft>
                  <a:spcPts val="600"/>
                </a:spcAft>
                <a:buClrTx/>
                <a:buFontTx/>
              </a:pPr>
              <a:r>
                <a:rPr lang="en-US" altLang="zh-CN" sz="2400" dirty="0">
                  <a:solidFill>
                    <a:srgbClr val="FFFFFF"/>
                  </a:solidFill>
                  <a:latin typeface="微软雅黑" panose="020B0503020204020204" charset="-122"/>
                  <a:ea typeface="微软雅黑" panose="020B0503020204020204" charset="-122"/>
                </a:rPr>
                <a:t>   </a:t>
              </a:r>
              <a:r>
                <a:rPr lang="zh-CN" altLang="en-US" sz="2400" dirty="0">
                  <a:solidFill>
                    <a:srgbClr val="FFFFFF"/>
                  </a:solidFill>
                  <a:latin typeface="微软雅黑" panose="020B0503020204020204" charset="-122"/>
                  <a:ea typeface="微软雅黑" panose="020B0503020204020204" charset="-122"/>
                </a:rPr>
                <a:t>自我规划与管理</a:t>
              </a:r>
              <a:endParaRPr lang="en-US" altLang="zh-CN" sz="2400" dirty="0">
                <a:solidFill>
                  <a:srgbClr val="FFFFFF"/>
                </a:solidFill>
                <a:latin typeface="微软雅黑" panose="020B0503020204020204" charset="-122"/>
                <a:ea typeface="微软雅黑" panose="020B0503020204020204" charset="-122"/>
              </a:endParaRPr>
            </a:p>
            <a:p>
              <a:pPr eaLnBrk="0" hangingPunct="0">
                <a:lnSpc>
                  <a:spcPts val="3000"/>
                </a:lnSpc>
                <a:spcBef>
                  <a:spcPts val="600"/>
                </a:spcBef>
                <a:spcAft>
                  <a:spcPts val="600"/>
                </a:spcAft>
                <a:buClrTx/>
                <a:buFontTx/>
              </a:pPr>
              <a:r>
                <a:rPr lang="en-US" altLang="zh-CN" sz="2400" dirty="0">
                  <a:solidFill>
                    <a:srgbClr val="FFFFFF"/>
                  </a:solidFill>
                  <a:latin typeface="微软雅黑" panose="020B0503020204020204" charset="-122"/>
                  <a:ea typeface="微软雅黑" panose="020B0503020204020204" charset="-122"/>
                </a:rPr>
                <a:t> </a:t>
              </a:r>
              <a:endParaRPr lang="en-US" altLang="zh-CN" sz="2400" dirty="0">
                <a:solidFill>
                  <a:srgbClr val="FFFFFF"/>
                </a:solidFill>
                <a:latin typeface="华文中宋" pitchFamily="2" charset="-122"/>
                <a:ea typeface="华文中宋" pitchFamily="2" charset="-122"/>
              </a:endParaRPr>
            </a:p>
            <a:p>
              <a:pPr eaLnBrk="0" hangingPunct="0">
                <a:buClrTx/>
                <a:buFontTx/>
              </a:pPr>
              <a:endParaRPr lang="zh-CN" altLang="en-US" dirty="0">
                <a:solidFill>
                  <a:srgbClr val="000000"/>
                </a:solidFill>
                <a:latin typeface="Arial" panose="020B0604020202020204" pitchFamily="34" charset="0"/>
                <a:ea typeface="华文中宋" pitchFamily="2" charset="-122"/>
              </a:endParaRPr>
            </a:p>
          </p:txBody>
        </p:sp>
        <p:sp>
          <p:nvSpPr>
            <p:cNvPr id="16610" name="圆角矩形 4"/>
            <p:cNvSpPr/>
            <p:nvPr/>
          </p:nvSpPr>
          <p:spPr>
            <a:xfrm>
              <a:off x="-150603" y="0"/>
              <a:ext cx="3883449" cy="5327650"/>
            </a:xfrm>
            <a:prstGeom prst="roundRect">
              <a:avLst>
                <a:gd name="adj" fmla="val 16667"/>
              </a:avLst>
            </a:prstGeom>
            <a:gradFill rotWithShape="1">
              <a:gsLst>
                <a:gs pos="0">
                  <a:srgbClr val="E6F0FF">
                    <a:alpha val="100000"/>
                  </a:srgbClr>
                </a:gs>
                <a:gs pos="64999">
                  <a:srgbClr val="C0D9FF">
                    <a:alpha val="100000"/>
                  </a:srgbClr>
                </a:gs>
                <a:gs pos="100000">
                  <a:srgbClr val="A5C9FF">
                    <a:alpha val="100000"/>
                  </a:srgbClr>
                </a:gs>
              </a:gsLst>
              <a:lin ang="5400000" scaled="1"/>
              <a:tileRect/>
            </a:gradFill>
            <a:ln w="9525" cap="flat" cmpd="sng">
              <a:solidFill>
                <a:srgbClr val="5689BF"/>
              </a:solidFill>
              <a:prstDash val="solid"/>
              <a:round/>
              <a:headEnd type="none" w="med" len="med"/>
              <a:tailEnd type="none" w="med" len="med"/>
            </a:ln>
            <a:effectLst>
              <a:outerShdw dist="20000" dir="5400000" algn="ctr" rotWithShape="0">
                <a:srgbClr val="808080">
                  <a:alpha val="35999"/>
                </a:srgbClr>
              </a:outerShdw>
            </a:effectLst>
          </p:spPr>
          <p:txBody>
            <a:bodyPr anchor="t" anchorCtr="0"/>
            <a:p>
              <a:pPr eaLnBrk="0" hangingPunct="0">
                <a:buClrTx/>
                <a:buFontTx/>
              </a:pPr>
              <a:r>
                <a:rPr lang="en-US" altLang="zh-CN" dirty="0">
                  <a:solidFill>
                    <a:srgbClr val="000000"/>
                  </a:solidFill>
                  <a:latin typeface="Arial" panose="020B0604020202020204" pitchFamily="34" charset="0"/>
                  <a:ea typeface="宋体" panose="02010600030101010101" pitchFamily="2" charset="-122"/>
                </a:rPr>
                <a:t>      </a:t>
              </a:r>
              <a:r>
                <a:rPr lang="zh-CN" altLang="en-US" sz="2400" dirty="0">
                  <a:solidFill>
                    <a:srgbClr val="000000"/>
                  </a:solidFill>
                  <a:latin typeface="华文中宋" pitchFamily="2" charset="-122"/>
                  <a:ea typeface="华文中宋" pitchFamily="2" charset="-122"/>
                </a:rPr>
                <a:t>高度重视和强调的</a:t>
              </a:r>
              <a:endParaRPr lang="en-US" altLang="zh-CN" sz="2400" dirty="0">
                <a:solidFill>
                  <a:srgbClr val="000000"/>
                </a:solidFill>
                <a:latin typeface="华文中宋" pitchFamily="2" charset="-122"/>
                <a:ea typeface="华文中宋" pitchFamily="2" charset="-122"/>
              </a:endParaRPr>
            </a:p>
            <a:p>
              <a:pPr eaLnBrk="0" hangingPunct="0">
                <a:buClrTx/>
                <a:buFontTx/>
              </a:pPr>
              <a:r>
                <a:rPr lang="zh-CN" altLang="en-US" sz="2400" dirty="0">
                  <a:solidFill>
                    <a:srgbClr val="FF0000"/>
                  </a:solidFill>
                  <a:latin typeface="华文中宋" pitchFamily="2" charset="-122"/>
                  <a:ea typeface="华文中宋" pitchFamily="2" charset="-122"/>
                </a:rPr>
                <a:t>  传统基本素养指标</a:t>
              </a:r>
              <a:r>
                <a:rPr lang="zh-CN" altLang="en-US" sz="2400" dirty="0">
                  <a:solidFill>
                    <a:srgbClr val="000000"/>
                  </a:solidFill>
                  <a:latin typeface="华文中宋" pitchFamily="2" charset="-122"/>
                  <a:ea typeface="华文中宋" pitchFamily="2" charset="-122"/>
                </a:rPr>
                <a:t>有：</a:t>
              </a:r>
              <a:endParaRPr lang="en-US" altLang="zh-CN" sz="2400" dirty="0">
                <a:solidFill>
                  <a:srgbClr val="000000"/>
                </a:solidFill>
                <a:latin typeface="华文中宋" pitchFamily="2" charset="-122"/>
                <a:ea typeface="华文中宋" pitchFamily="2" charset="-122"/>
              </a:endParaRPr>
            </a:p>
            <a:p>
              <a:pPr eaLnBrk="0" hangingPunct="0">
                <a:buClrTx/>
                <a:buFontTx/>
              </a:pPr>
              <a:endParaRPr lang="en-US" altLang="zh-CN" sz="2400" dirty="0">
                <a:solidFill>
                  <a:srgbClr val="FFFFFF"/>
                </a:solidFill>
                <a:latin typeface="华文中宋" pitchFamily="2" charset="-122"/>
                <a:ea typeface="华文中宋" pitchFamily="2" charset="-122"/>
              </a:endParaRPr>
            </a:p>
            <a:p>
              <a:pPr eaLnBrk="0" hangingPunct="0">
                <a:lnSpc>
                  <a:spcPct val="150000"/>
                </a:lnSpc>
                <a:spcBef>
                  <a:spcPts val="600"/>
                </a:spcBef>
                <a:spcAft>
                  <a:spcPts val="600"/>
                </a:spcAft>
                <a:buClrTx/>
                <a:buFontTx/>
              </a:pPr>
              <a:r>
                <a:rPr lang="en-US" altLang="zh-CN" sz="2400" dirty="0">
                  <a:solidFill>
                    <a:srgbClr val="FFFFFF"/>
                  </a:solidFill>
                  <a:latin typeface="华文中宋" pitchFamily="2" charset="-122"/>
                  <a:ea typeface="华文中宋" pitchFamily="2" charset="-122"/>
                </a:rPr>
                <a:t>   </a:t>
              </a:r>
              <a:r>
                <a:rPr lang="zh-CN" altLang="en-US" sz="2400" dirty="0">
                  <a:solidFill>
                    <a:srgbClr val="000000"/>
                  </a:solidFill>
                  <a:latin typeface="微软雅黑" panose="020B0503020204020204" charset="-122"/>
                  <a:ea typeface="微软雅黑" panose="020B0503020204020204" charset="-122"/>
                </a:rPr>
                <a:t>语言能力</a:t>
              </a:r>
              <a:endParaRPr lang="en-US" altLang="zh-CN" sz="2400" dirty="0">
                <a:solidFill>
                  <a:srgbClr val="000000"/>
                </a:solidFill>
                <a:latin typeface="微软雅黑" panose="020B0503020204020204" charset="-122"/>
                <a:ea typeface="微软雅黑" panose="020B0503020204020204" charset="-122"/>
              </a:endParaRPr>
            </a:p>
            <a:p>
              <a:pPr eaLnBrk="0" hangingPunct="0">
                <a:lnSpc>
                  <a:spcPct val="150000"/>
                </a:lnSpc>
                <a:spcBef>
                  <a:spcPts val="600"/>
                </a:spcBef>
                <a:spcAft>
                  <a:spcPts val="600"/>
                </a:spcAft>
                <a:buClrTx/>
                <a:buFontTx/>
              </a:pPr>
              <a:r>
                <a:rPr lang="zh-CN" altLang="en-US" sz="2400" dirty="0">
                  <a:solidFill>
                    <a:srgbClr val="000000"/>
                  </a:solidFill>
                  <a:latin typeface="微软雅黑" panose="020B0503020204020204" charset="-122"/>
                  <a:ea typeface="微软雅黑" panose="020B0503020204020204" charset="-122"/>
                </a:rPr>
                <a:t>   数学素养</a:t>
              </a:r>
              <a:endParaRPr lang="en-US" altLang="zh-CN" sz="2400" dirty="0">
                <a:solidFill>
                  <a:srgbClr val="000000"/>
                </a:solidFill>
                <a:latin typeface="微软雅黑" panose="020B0503020204020204" charset="-122"/>
                <a:ea typeface="微软雅黑" panose="020B0503020204020204" charset="-122"/>
              </a:endParaRPr>
            </a:p>
            <a:p>
              <a:pPr eaLnBrk="0" hangingPunct="0">
                <a:lnSpc>
                  <a:spcPct val="150000"/>
                </a:lnSpc>
                <a:spcBef>
                  <a:spcPts val="600"/>
                </a:spcBef>
                <a:spcAft>
                  <a:spcPts val="600"/>
                </a:spcAft>
                <a:buClrTx/>
                <a:buFontTx/>
              </a:pPr>
              <a:r>
                <a:rPr lang="zh-CN" altLang="en-US" sz="2400" dirty="0">
                  <a:solidFill>
                    <a:srgbClr val="000000"/>
                  </a:solidFill>
                  <a:latin typeface="微软雅黑" panose="020B0503020204020204" charset="-122"/>
                  <a:ea typeface="微软雅黑" panose="020B0503020204020204" charset="-122"/>
                </a:rPr>
                <a:t>   学会学习</a:t>
              </a:r>
              <a:endParaRPr lang="en-US" altLang="zh-CN" sz="2400" dirty="0">
                <a:solidFill>
                  <a:srgbClr val="000000"/>
                </a:solidFill>
                <a:latin typeface="微软雅黑" panose="020B0503020204020204" charset="-122"/>
                <a:ea typeface="微软雅黑" panose="020B0503020204020204" charset="-122"/>
              </a:endParaRPr>
            </a:p>
            <a:p>
              <a:pPr eaLnBrk="0" hangingPunct="0">
                <a:lnSpc>
                  <a:spcPct val="150000"/>
                </a:lnSpc>
                <a:spcBef>
                  <a:spcPts val="600"/>
                </a:spcBef>
                <a:spcAft>
                  <a:spcPts val="600"/>
                </a:spcAft>
                <a:buClrTx/>
                <a:buFontTx/>
              </a:pPr>
              <a:r>
                <a:rPr lang="zh-CN" altLang="en-US" sz="2400" dirty="0">
                  <a:solidFill>
                    <a:srgbClr val="000000"/>
                  </a:solidFill>
                  <a:latin typeface="微软雅黑" panose="020B0503020204020204" charset="-122"/>
                  <a:ea typeface="微软雅黑" panose="020B0503020204020204" charset="-122"/>
                </a:rPr>
                <a:t>   问题解决能力</a:t>
              </a:r>
              <a:endParaRPr lang="en-US" altLang="zh-CN" sz="2400" dirty="0">
                <a:solidFill>
                  <a:srgbClr val="000000"/>
                </a:solidFill>
                <a:latin typeface="微软雅黑" panose="020B0503020204020204" charset="-122"/>
                <a:ea typeface="微软雅黑" panose="020B0503020204020204" charset="-122"/>
              </a:endParaRPr>
            </a:p>
            <a:p>
              <a:pPr eaLnBrk="0" hangingPunct="0">
                <a:lnSpc>
                  <a:spcPct val="150000"/>
                </a:lnSpc>
                <a:spcBef>
                  <a:spcPts val="600"/>
                </a:spcBef>
                <a:spcAft>
                  <a:spcPts val="600"/>
                </a:spcAft>
                <a:buClrTx/>
                <a:buFontTx/>
              </a:pPr>
              <a:endParaRPr lang="en-US" altLang="zh-CN" sz="2400" dirty="0">
                <a:solidFill>
                  <a:srgbClr val="FFFFFF"/>
                </a:solidFill>
                <a:latin typeface="微软雅黑" panose="020B0503020204020204" charset="-122"/>
                <a:ea typeface="微软雅黑" panose="020B0503020204020204" charset="-122"/>
              </a:endParaRPr>
            </a:p>
            <a:p>
              <a:pPr eaLnBrk="0" hangingPunct="0">
                <a:buClrTx/>
                <a:buFontTx/>
              </a:pPr>
              <a:r>
                <a:rPr lang="en-US" altLang="zh-CN" sz="2400" dirty="0">
                  <a:solidFill>
                    <a:srgbClr val="FFFFFF"/>
                  </a:solidFill>
                  <a:latin typeface="微软雅黑" panose="020B0503020204020204" charset="-122"/>
                  <a:ea typeface="微软雅黑" panose="020B0503020204020204" charset="-122"/>
                </a:rPr>
                <a:t>   </a:t>
              </a:r>
              <a:endParaRPr lang="zh-CN" altLang="en-US" sz="2400" dirty="0">
                <a:solidFill>
                  <a:srgbClr val="FFFFFF"/>
                </a:solidFill>
                <a:latin typeface="微软雅黑" panose="020B0503020204020204" charset="-122"/>
                <a:ea typeface="微软雅黑" panose="020B0503020204020204" charset="-122"/>
              </a:endParaRP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AutoShape 4"/>
          <p:cNvSpPr>
            <a:spLocks noChangeAspect="1"/>
          </p:cNvSpPr>
          <p:nvPr/>
        </p:nvSpPr>
        <p:spPr>
          <a:xfrm rot="-2661182">
            <a:off x="5146675" y="609600"/>
            <a:ext cx="0" cy="0"/>
          </a:xfrm>
          <a:prstGeom prst="rtTriangle">
            <a:avLst/>
          </a:prstGeom>
          <a:solidFill>
            <a:srgbClr val="FFFFFF"/>
          </a:solidFill>
          <a:ln w="9525" cap="flat" cmpd="sng">
            <a:solidFill>
              <a:srgbClr val="000000"/>
            </a:solidFill>
            <a:prstDash val="solid"/>
            <a:miter/>
            <a:headEnd type="none" w="med" len="med"/>
            <a:tailEnd type="none" w="med" len="med"/>
          </a:ln>
        </p:spPr>
        <p:txBody>
          <a:bodyPr anchor="t" anchorCtr="0"/>
          <a:p>
            <a:pPr>
              <a:buClrTx/>
              <a:buFontTx/>
            </a:pPr>
            <a:endParaRPr lang="zh-CN" altLang="en-US" dirty="0">
              <a:latin typeface="Arial" panose="020B0604020202020204" pitchFamily="34" charset="0"/>
              <a:ea typeface="宋体" panose="02010600030101010101" pitchFamily="2" charset="-122"/>
            </a:endParaRPr>
          </a:p>
        </p:txBody>
      </p:sp>
      <p:sp>
        <p:nvSpPr>
          <p:cNvPr id="27656" name="Rectangle 5"/>
          <p:cNvSpPr>
            <a:spLocks noChangeArrowheads="1"/>
          </p:cNvSpPr>
          <p:nvPr/>
        </p:nvSpPr>
        <p:spPr bwMode="auto">
          <a:xfrm>
            <a:off x="395536" y="1301090"/>
            <a:ext cx="8458200" cy="5008230"/>
          </a:xfrm>
          <a:prstGeom prst="rect">
            <a:avLst/>
          </a:prstGeom>
          <a:gradFill>
            <a:gsLst>
              <a:gs pos="0">
                <a:srgbClr val="8488C4"/>
              </a:gs>
              <a:gs pos="53000">
                <a:srgbClr val="D4DEFF"/>
              </a:gs>
              <a:gs pos="83000">
                <a:srgbClr val="D4DEFF"/>
              </a:gs>
              <a:gs pos="100000">
                <a:srgbClr val="96AB94"/>
              </a:gs>
            </a:gsLst>
            <a:lin ang="5400000" scaled="0"/>
          </a:gradFill>
          <a:ln w="9525">
            <a:noFill/>
            <a:miter lim="800000"/>
          </a:ln>
          <a:scene3d>
            <a:camera prst="orthographicFront"/>
            <a:lightRig rig="threePt" dir="t"/>
          </a:scene3d>
          <a:sp3d>
            <a:bevelT w="114300" prst="artDeco"/>
          </a:sp3d>
        </p:spPr>
        <p:txBody>
          <a:bodyPr anchor="ctr">
            <a:spAutoFit/>
          </a:bodyPr>
          <a:lstStyle/>
          <a:p>
            <a:pPr marL="0" marR="0" lvl="0" indent="406400" algn="just" defTabSz="914400" rtl="0" eaLnBrk="1" fontAlgn="base" latinLnBrk="0" hangingPunct="1">
              <a:lnSpc>
                <a:spcPct val="150000"/>
              </a:lnSpc>
              <a:spcBef>
                <a:spcPts val="0"/>
              </a:spcBef>
              <a:spcAft>
                <a:spcPts val="0"/>
              </a:spcAft>
              <a:buClrTx/>
              <a:buSzTx/>
              <a:buFontTx/>
              <a:buNone/>
              <a:defRPr/>
            </a:pPr>
            <a:r>
              <a:rPr kumimoji="0" lang="zh-CN" sz="2400" b="0" i="0" u="none" strike="noStrike" kern="1200" cap="none" spc="0" normalizeH="0" baseline="0" noProof="0" dirty="0">
                <a:ln>
                  <a:noFill/>
                </a:ln>
                <a:solidFill>
                  <a:srgbClr val="010CE1"/>
                </a:solidFill>
                <a:effectLst/>
                <a:uLnTx/>
                <a:uFillTx/>
                <a:latin typeface="Times New Roman" panose="02020603050405020304" pitchFamily="18" charset="0"/>
                <a:ea typeface="楷体" panose="02010609060101010101" pitchFamily="49" charset="-122"/>
                <a:cs typeface="Times New Roman" panose="02020603050405020304" pitchFamily="18" charset="0"/>
              </a:rPr>
              <a:t>学生发展核心素养，是指学生应具备的、能够适应终身发展和社会发展需要的</a:t>
            </a:r>
            <a:r>
              <a:rPr kumimoji="0" lang="zh-CN"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必备品格</a:t>
            </a:r>
            <a:r>
              <a:rPr kumimoji="0" lang="zh-CN" sz="2400" b="0" i="0" u="none" strike="noStrike" kern="1200" cap="none" spc="0" normalizeH="0" baseline="0" noProof="0" dirty="0">
                <a:ln>
                  <a:noFill/>
                </a:ln>
                <a:solidFill>
                  <a:srgbClr val="010CE1"/>
                </a:solidFill>
                <a:effectLst/>
                <a:uLnTx/>
                <a:uFillTx/>
                <a:latin typeface="Times New Roman" panose="02020603050405020304" pitchFamily="18" charset="0"/>
                <a:ea typeface="楷体" panose="02010609060101010101" pitchFamily="49" charset="-122"/>
                <a:cs typeface="Times New Roman" panose="02020603050405020304" pitchFamily="18" charset="0"/>
              </a:rPr>
              <a:t>和</a:t>
            </a:r>
            <a:r>
              <a:rPr kumimoji="0" lang="zh-CN"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关键能力</a:t>
            </a:r>
            <a:r>
              <a:rPr kumimoji="0" lang="zh-CN" altLang="en-US" sz="2400" b="0" i="0" u="none" strike="noStrike" kern="1200" cap="none" spc="0" normalizeH="0" baseline="0" noProof="0" dirty="0">
                <a:ln>
                  <a:noFill/>
                </a:ln>
                <a:solidFill>
                  <a:srgbClr val="010CE1"/>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endParaRPr kumimoji="0" lang="en-US" altLang="zh-CN" sz="2400" b="0" i="0" u="none" strike="noStrike" kern="1200" cap="none" spc="0" normalizeH="0" baseline="0" noProof="0" dirty="0">
              <a:ln>
                <a:noFill/>
              </a:ln>
              <a:solidFill>
                <a:srgbClr val="010CE1"/>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0" algn="just" defTabSz="914400" rtl="0" eaLnBrk="1" fontAlgn="base" latinLnBrk="0" hangingPunct="1">
              <a:lnSpc>
                <a:spcPct val="150000"/>
              </a:lnSpc>
              <a:spcBef>
                <a:spcPts val="0"/>
              </a:spcBef>
              <a:spcAft>
                <a:spcPts val="0"/>
              </a:spcAft>
              <a:buClrTx/>
              <a:buSzTx/>
              <a:buFontTx/>
              <a:buNone/>
              <a:defRPr/>
            </a:pPr>
            <a:r>
              <a:rPr kumimoji="0" lang="zh-CN" altLang="en-US" sz="2400" b="0" i="0" u="none" strike="noStrike" kern="1200" cap="none" spc="0" normalizeH="0" baseline="0" noProof="0" dirty="0">
                <a:ln>
                  <a:noFill/>
                </a:ln>
                <a:solidFill>
                  <a:srgbClr val="010CE1"/>
                </a:solidFill>
                <a:effectLst/>
                <a:uLnTx/>
                <a:uFillTx/>
                <a:latin typeface="Times New Roman" panose="02020603050405020304" pitchFamily="18" charset="0"/>
                <a:ea typeface="楷体" panose="02010609060101010101" pitchFamily="49" charset="-122"/>
                <a:cs typeface="Times New Roman" panose="02020603050405020304" pitchFamily="18" charset="0"/>
              </a:rPr>
              <a:t>      中国学生发展核心素养，以科学性、时代性和民族性为基本原则，以培养“全面发展的人”为核心，分为</a:t>
            </a:r>
            <a:r>
              <a:rPr kumimoji="0" lang="zh-CN"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文化基础</a:t>
            </a:r>
            <a:r>
              <a:rPr kumimoji="0" lang="zh-CN" altLang="en-US" sz="2400" b="0" i="0" u="none" strike="noStrike" kern="1200" cap="none" spc="0" normalizeH="0" baseline="0" noProof="0" dirty="0">
                <a:ln>
                  <a:noFill/>
                </a:ln>
                <a:solidFill>
                  <a:srgbClr val="010CE1"/>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zh-CN"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自主发展</a:t>
            </a:r>
            <a:r>
              <a:rPr kumimoji="0" lang="zh-CN" altLang="en-US" sz="2400" b="0" i="0" u="none" strike="noStrike" kern="1200" cap="none" spc="0" normalizeH="0" baseline="0" noProof="0" dirty="0">
                <a:ln>
                  <a:noFill/>
                </a:ln>
                <a:solidFill>
                  <a:srgbClr val="010CE1"/>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zh-CN"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社会参与</a:t>
            </a:r>
            <a:r>
              <a:rPr kumimoji="0" lang="zh-CN" altLang="en-US" sz="2400" b="0" i="0" u="none" strike="noStrike" kern="1200" cap="none" spc="0" normalizeH="0" baseline="0" noProof="0" dirty="0">
                <a:ln>
                  <a:noFill/>
                </a:ln>
                <a:solidFill>
                  <a:srgbClr val="010CE1"/>
                </a:solidFill>
                <a:effectLst/>
                <a:uLnTx/>
                <a:uFillTx/>
                <a:latin typeface="Times New Roman" panose="02020603050405020304" pitchFamily="18" charset="0"/>
                <a:ea typeface="楷体" panose="02010609060101010101" pitchFamily="49" charset="-122"/>
                <a:cs typeface="Times New Roman" panose="02020603050405020304" pitchFamily="18" charset="0"/>
              </a:rPr>
              <a:t>三个方面。</a:t>
            </a:r>
            <a:endParaRPr kumimoji="0" lang="zh-CN" altLang="en-US" sz="2400" b="0" i="0" u="none" strike="noStrike" kern="1200" cap="none" spc="0" normalizeH="0" baseline="0" noProof="0" dirty="0">
              <a:ln>
                <a:noFill/>
              </a:ln>
              <a:solidFill>
                <a:srgbClr val="010CE1"/>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0" marR="0" lvl="0" indent="0" algn="just" defTabSz="914400" rtl="0" eaLnBrk="1" fontAlgn="base" latinLnBrk="0" hangingPunct="1">
              <a:lnSpc>
                <a:spcPct val="150000"/>
              </a:lnSpc>
              <a:spcBef>
                <a:spcPts val="0"/>
              </a:spcBef>
              <a:spcAft>
                <a:spcPts val="0"/>
              </a:spcAft>
              <a:buClrTx/>
              <a:buSzTx/>
              <a:buFontTx/>
              <a:buNone/>
              <a:defRPr/>
            </a:pPr>
            <a:r>
              <a:rPr kumimoji="0" lang="zh-CN" altLang="en-US" sz="2400" b="0" i="0" u="none" strike="noStrike" kern="1200" cap="none" spc="0" normalizeH="0" baseline="0" noProof="0" dirty="0">
                <a:ln>
                  <a:noFill/>
                </a:ln>
                <a:solidFill>
                  <a:srgbClr val="010CE1"/>
                </a:solidFill>
                <a:effectLst/>
                <a:uLnTx/>
                <a:uFillTx/>
                <a:latin typeface="Times New Roman" panose="02020603050405020304" pitchFamily="18" charset="0"/>
                <a:ea typeface="楷体" panose="02010609060101010101" pitchFamily="49" charset="-122"/>
                <a:cs typeface="Times New Roman" panose="02020603050405020304" pitchFamily="18" charset="0"/>
              </a:rPr>
              <a:t>      综合表现为</a:t>
            </a:r>
            <a:r>
              <a:rPr kumimoji="0" lang="zh-CN"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人文底蕴</a:t>
            </a:r>
            <a:r>
              <a:rPr kumimoji="0" lang="zh-CN" altLang="en-US" sz="2400" b="0" i="0" u="none" strike="noStrike" kern="1200" cap="none" spc="0" normalizeH="0" baseline="0" noProof="0" dirty="0">
                <a:ln>
                  <a:noFill/>
                </a:ln>
                <a:solidFill>
                  <a:srgbClr val="010CE1"/>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zh-CN"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科学精神</a:t>
            </a:r>
            <a:r>
              <a:rPr kumimoji="0" lang="zh-CN" altLang="en-US" sz="2400" b="0" i="0" u="none" strike="noStrike" kern="1200" cap="none" spc="0" normalizeH="0" baseline="0" noProof="0" dirty="0">
                <a:ln>
                  <a:noFill/>
                </a:ln>
                <a:solidFill>
                  <a:srgbClr val="010CE1"/>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zh-CN"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学会学习</a:t>
            </a:r>
            <a:r>
              <a:rPr kumimoji="0" lang="zh-CN" altLang="en-US" sz="2400" b="0" i="0" u="none" strike="noStrike" kern="1200" cap="none" spc="0" normalizeH="0" baseline="0" noProof="0" dirty="0">
                <a:ln>
                  <a:noFill/>
                </a:ln>
                <a:solidFill>
                  <a:srgbClr val="010CE1"/>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zh-CN"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健康生活</a:t>
            </a:r>
            <a:r>
              <a:rPr kumimoji="0" lang="zh-CN" altLang="en-US" sz="2400" b="0" i="0" u="none" strike="noStrike" kern="1200" cap="none" spc="0" normalizeH="0" baseline="0" noProof="0" dirty="0">
                <a:ln>
                  <a:noFill/>
                </a:ln>
                <a:solidFill>
                  <a:srgbClr val="010CE1"/>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zh-CN"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责任担当</a:t>
            </a:r>
            <a:r>
              <a:rPr kumimoji="0" lang="zh-CN" altLang="en-US" sz="2400" b="0" i="0" u="none" strike="noStrike" kern="1200" cap="none" spc="0" normalizeH="0" baseline="0" noProof="0" dirty="0">
                <a:ln>
                  <a:noFill/>
                </a:ln>
                <a:solidFill>
                  <a:srgbClr val="010CE1"/>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zh-CN"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实践创新</a:t>
            </a:r>
            <a:r>
              <a:rPr kumimoji="0" lang="zh-CN" altLang="en-US" sz="2400" b="0" i="0" u="none" strike="noStrike" kern="1200" cap="none" spc="0" normalizeH="0" baseline="0" noProof="0" dirty="0">
                <a:ln>
                  <a:noFill/>
                </a:ln>
                <a:solidFill>
                  <a:srgbClr val="010CE1"/>
                </a:solidFill>
                <a:effectLst/>
                <a:uLnTx/>
                <a:uFillTx/>
                <a:latin typeface="Times New Roman" panose="02020603050405020304" pitchFamily="18" charset="0"/>
                <a:ea typeface="楷体" panose="02010609060101010101" pitchFamily="49" charset="-122"/>
                <a:cs typeface="Times New Roman" panose="02020603050405020304" pitchFamily="18" charset="0"/>
              </a:rPr>
              <a:t>六大素养，具体细化为国家认同等</a:t>
            </a:r>
            <a:r>
              <a:rPr kumimoji="0" lang="zh-CN"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十八个</a:t>
            </a:r>
            <a:r>
              <a:rPr kumimoji="0" lang="zh-CN" altLang="en-US" sz="2400" b="0" i="0" u="none" strike="noStrike" kern="1200" cap="none" spc="0" normalizeH="0" baseline="0" noProof="0" dirty="0">
                <a:ln>
                  <a:noFill/>
                </a:ln>
                <a:solidFill>
                  <a:srgbClr val="010CE1"/>
                </a:solidFill>
                <a:effectLst/>
                <a:uLnTx/>
                <a:uFillTx/>
                <a:latin typeface="Times New Roman" panose="02020603050405020304" pitchFamily="18" charset="0"/>
                <a:ea typeface="楷体" panose="02010609060101010101" pitchFamily="49" charset="-122"/>
                <a:cs typeface="Times New Roman" panose="02020603050405020304" pitchFamily="18" charset="0"/>
              </a:rPr>
              <a:t>基本要点。根据这一总体框架，可针对学生年龄特点进一步提出各学段学生的具体表现要求。</a:t>
            </a:r>
            <a:endParaRPr kumimoji="0" lang="zh-CN" altLang="en-US" sz="2400" b="0" i="0" u="none" strike="noStrike" kern="1200" cap="none" spc="0" normalizeH="0" baseline="0" noProof="0" dirty="0">
              <a:ln>
                <a:noFill/>
              </a:ln>
              <a:solidFill>
                <a:srgbClr val="010CE1"/>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sp>
        <p:nvSpPr>
          <p:cNvPr id="21507" name="标题 1"/>
          <p:cNvSpPr txBox="1"/>
          <p:nvPr/>
        </p:nvSpPr>
        <p:spPr>
          <a:xfrm>
            <a:off x="381000" y="625475"/>
            <a:ext cx="4838700" cy="571500"/>
          </a:xfrm>
          <a:prstGeom prst="rect">
            <a:avLst/>
          </a:prstGeom>
          <a:gradFill rotWithShape="1">
            <a:gsLst>
              <a:gs pos="0">
                <a:srgbClr val="8488C4">
                  <a:alpha val="100000"/>
                </a:srgbClr>
              </a:gs>
              <a:gs pos="53000">
                <a:srgbClr val="D4DEFF">
                  <a:alpha val="100000"/>
                </a:srgbClr>
              </a:gs>
              <a:gs pos="83000">
                <a:srgbClr val="D4DEFF">
                  <a:alpha val="100000"/>
                </a:srgbClr>
              </a:gs>
              <a:gs pos="100000">
                <a:srgbClr val="96AB94">
                  <a:alpha val="100000"/>
                </a:srgbClr>
              </a:gs>
            </a:gsLst>
            <a:lin ang="5400000"/>
            <a:tileRect/>
          </a:gradFill>
          <a:ln w="9525">
            <a:noFill/>
          </a:ln>
        </p:spPr>
        <p:txBody>
          <a:bodyPr anchor="t" anchorCtr="0"/>
          <a:p>
            <a:pPr eaLnBrk="0" hangingPunct="0">
              <a:buClrTx/>
              <a:buFontTx/>
            </a:pPr>
            <a:r>
              <a:rPr lang="zh-CN" altLang="en-US" sz="2800" dirty="0">
                <a:solidFill>
                  <a:srgbClr val="FF0000"/>
                </a:solidFill>
                <a:latin typeface="Arial" panose="020B0604020202020204" pitchFamily="34" charset="0"/>
                <a:ea typeface="宋体" panose="02010600030101010101" pitchFamily="2" charset="-122"/>
              </a:rPr>
              <a:t>中国学生发展核心素养体系：</a:t>
            </a:r>
            <a:endParaRPr lang="zh-CN" altLang="en-US" sz="2800" dirty="0">
              <a:solidFill>
                <a:srgbClr val="FF0000"/>
              </a:solidFill>
              <a:latin typeface="Arial" panose="020B0604020202020204" pitchFamily="34" charset="0"/>
              <a:ea typeface="宋体" panose="0201060003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2529" name="Picture 2"/>
          <p:cNvPicPr>
            <a:picLocks noChangeAspect="1"/>
          </p:cNvPicPr>
          <p:nvPr/>
        </p:nvPicPr>
        <p:blipFill>
          <a:blip r:embed="rId1"/>
          <a:stretch>
            <a:fillRect/>
          </a:stretch>
        </p:blipFill>
        <p:spPr>
          <a:xfrm>
            <a:off x="1214438" y="538163"/>
            <a:ext cx="6759575" cy="5819775"/>
          </a:xfrm>
          <a:prstGeom prst="rect">
            <a:avLst/>
          </a:prstGeom>
          <a:noFill/>
          <a:ln w="9525">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3" name="图示 2"/>
          <p:cNvGraphicFramePr/>
          <p:nvPr/>
        </p:nvGraphicFramePr>
        <p:xfrm>
          <a:off x="357156" y="642918"/>
          <a:ext cx="8501124" cy="4786347"/>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23554" name="Rectangle 1"/>
          <p:cNvSpPr/>
          <p:nvPr/>
        </p:nvSpPr>
        <p:spPr>
          <a:xfrm>
            <a:off x="428625" y="714375"/>
            <a:ext cx="3071813" cy="1077913"/>
          </a:xfrm>
          <a:prstGeom prst="rect">
            <a:avLst/>
          </a:prstGeom>
          <a:noFill/>
          <a:ln w="9525">
            <a:noFill/>
          </a:ln>
        </p:spPr>
        <p:txBody>
          <a:bodyPr anchor="ctr" anchorCtr="0">
            <a:spAutoFit/>
          </a:bodyPr>
          <a:p>
            <a:pPr>
              <a:lnSpc>
                <a:spcPct val="200000"/>
              </a:lnSpc>
              <a:buClrTx/>
              <a:buFontTx/>
            </a:pPr>
            <a:r>
              <a:rPr lang="zh-CN" altLang="en-US" sz="3200" b="1" dirty="0">
                <a:solidFill>
                  <a:srgbClr val="FF0000"/>
                </a:solidFill>
                <a:latin typeface="楷体" panose="02010609060101010101" pitchFamily="49" charset="-122"/>
                <a:ea typeface="楷体" panose="02010609060101010101" pitchFamily="49" charset="-122"/>
              </a:rPr>
              <a:t>物理核心素养</a:t>
            </a:r>
            <a:endParaRPr lang="zh-CN" altLang="en-US" sz="3200" dirty="0">
              <a:solidFill>
                <a:srgbClr val="FF0000"/>
              </a:solidFill>
              <a:latin typeface="楷体" panose="02010609060101010101" pitchFamily="49" charset="-122"/>
              <a:ea typeface="楷体" panose="02010609060101010101" pitchFamily="49" charset="-122"/>
            </a:endParaRPr>
          </a:p>
        </p:txBody>
      </p:sp>
      <p:sp>
        <p:nvSpPr>
          <p:cNvPr id="23555" name="矩形 3"/>
          <p:cNvSpPr/>
          <p:nvPr/>
        </p:nvSpPr>
        <p:spPr>
          <a:xfrm>
            <a:off x="285750" y="5572125"/>
            <a:ext cx="8501063" cy="708025"/>
          </a:xfrm>
          <a:prstGeom prst="rect">
            <a:avLst/>
          </a:prstGeom>
          <a:noFill/>
          <a:ln w="9525">
            <a:noFill/>
          </a:ln>
        </p:spPr>
        <p:txBody>
          <a:bodyPr anchor="t" anchorCtr="0">
            <a:spAutoFit/>
          </a:bodyPr>
          <a:p>
            <a:pPr>
              <a:buClrTx/>
              <a:buFontTx/>
            </a:pPr>
            <a:r>
              <a:rPr lang="zh-CN" altLang="en-US" sz="2000" dirty="0">
                <a:solidFill>
                  <a:srgbClr val="0000FF"/>
                </a:solidFill>
                <a:latin typeface="Times New Roman" panose="02020603050405020304" pitchFamily="18" charset="0"/>
                <a:ea typeface="楷体" panose="02010609060101010101" pitchFamily="49" charset="-122"/>
              </a:rPr>
              <a:t>     物理核心素养的提出从发展学生核心素养的角度集中体现了物理学科的育人价值，是新课程三维目标的</a:t>
            </a:r>
            <a:r>
              <a:rPr lang="zh-CN" altLang="en-US" sz="2000" dirty="0">
                <a:solidFill>
                  <a:srgbClr val="FF3300"/>
                </a:solidFill>
                <a:latin typeface="Times New Roman" panose="02020603050405020304" pitchFamily="18" charset="0"/>
                <a:ea typeface="楷体" panose="02010609060101010101" pitchFamily="49" charset="-122"/>
              </a:rPr>
              <a:t>提炼与升华</a:t>
            </a:r>
            <a:r>
              <a:rPr lang="zh-CN" altLang="en-US" sz="2000" dirty="0">
                <a:solidFill>
                  <a:srgbClr val="0000FF"/>
                </a:solidFill>
                <a:latin typeface="Times New Roman" panose="02020603050405020304" pitchFamily="18" charset="0"/>
                <a:ea typeface="楷体" panose="02010609060101010101" pitchFamily="49" charset="-122"/>
              </a:rPr>
              <a:t>。</a:t>
            </a:r>
            <a:endParaRPr lang="zh-CN" altLang="en-US" sz="2000" dirty="0">
              <a:solidFill>
                <a:srgbClr val="0000FF"/>
              </a:solidFill>
              <a:latin typeface="Times New Roman" panose="02020603050405020304" pitchFamily="18" charset="0"/>
              <a:ea typeface="楷体" panose="02010609060101010101" pitchFamily="49" charset="-122"/>
            </a:endParaRPr>
          </a:p>
        </p:txBody>
      </p:sp>
    </p:spTree>
  </p:cSld>
  <p:clrMapOvr>
    <a:masterClrMapping/>
  </p:clrMapOvr>
  <p:transition>
    <p:wheel spokes="4"/>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2" name="图示 1"/>
          <p:cNvGraphicFramePr/>
          <p:nvPr/>
        </p:nvGraphicFramePr>
        <p:xfrm>
          <a:off x="500032" y="981063"/>
          <a:ext cx="8305723" cy="442915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3" name="矩形 2"/>
          <p:cNvSpPr/>
          <p:nvPr/>
        </p:nvSpPr>
        <p:spPr>
          <a:xfrm>
            <a:off x="857250" y="457200"/>
            <a:ext cx="2968625" cy="461963"/>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楷体" panose="02010609060101010101" pitchFamily="49" charset="-122"/>
                <a:ea typeface="楷体" panose="02010609060101010101" pitchFamily="49" charset="-122"/>
                <a:cs typeface="Times New Roman" panose="02020603050405020304" pitchFamily="18" charset="0"/>
              </a:rPr>
              <a:t>物理</a:t>
            </a:r>
            <a:r>
              <a:rPr kumimoji="0" lang="zh-CN" sz="24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楷体" panose="02010609060101010101" pitchFamily="49" charset="-122"/>
                <a:ea typeface="楷体" panose="02010609060101010101" pitchFamily="49" charset="-122"/>
                <a:cs typeface="Times New Roman" panose="02020603050405020304" pitchFamily="18" charset="0"/>
              </a:rPr>
              <a:t>核心素养的内涵</a:t>
            </a:r>
            <a:endParaRPr kumimoji="0" lang="zh-CN" altLang="en-US" sz="2400" b="1" i="0" u="none" strike="noStrike" kern="1200" cap="none" spc="0" normalizeH="0" baseline="0" noProof="0" dirty="0">
              <a:ln>
                <a:noFill/>
              </a:ln>
              <a:solidFill>
                <a:srgbClr val="FF0000"/>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p:zoom/>
  </p:transition>
</p:sld>
</file>

<file path=ppt/tags/tag1.xml><?xml version="1.0" encoding="utf-8"?>
<p:tagLst xmlns:p="http://schemas.openxmlformats.org/presentationml/2006/main">
  <p:tag name="KSO_WPP_MARK_KEY" val="9812f0d2-fe0f-4209-b674-f157e0f5c1ad"/>
  <p:tag name="COMMONDATA" val="eyJoZGlkIjoiMzFmYmUzZjQzZGZlNGUzMmUwZDA5NDdlNmJiZmQ3YzUifQ=="/>
</p:tagLst>
</file>

<file path=ppt/theme/_rels/theme1.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诗情画意">
  <a:themeElements>
    <a:clrScheme name="诗情画意 1">
      <a:dk1>
        <a:srgbClr val="007A77"/>
      </a:dk1>
      <a:lt1>
        <a:srgbClr val="FFFFFF"/>
      </a:lt1>
      <a:dk2>
        <a:srgbClr val="003399"/>
      </a:dk2>
      <a:lt2>
        <a:srgbClr val="C0C0C0"/>
      </a:lt2>
      <a:accent1>
        <a:srgbClr val="EBF7FF"/>
      </a:accent1>
      <a:accent2>
        <a:srgbClr val="3366FF"/>
      </a:accent2>
      <a:accent3>
        <a:srgbClr val="FFFFFF"/>
      </a:accent3>
      <a:accent4>
        <a:srgbClr val="006765"/>
      </a:accent4>
      <a:accent5>
        <a:srgbClr val="F3FAFF"/>
      </a:accent5>
      <a:accent6>
        <a:srgbClr val="2D5CE7"/>
      </a:accent6>
      <a:hlink>
        <a:srgbClr val="DC5900"/>
      </a:hlink>
      <a:folHlink>
        <a:srgbClr val="7979A5"/>
      </a:folHlink>
    </a:clrScheme>
    <a:fontScheme name="诗情画意">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blipFill>
          <a:blip xmlns:r="http://schemas.openxmlformats.org/officeDocument/2006/relationships" r:embed="rId1" cstate="print"/>
          <a:tile tx="0" ty="0" sx="100000" sy="100000" flip="none" algn="tl"/>
        </a:blipFill>
        <a:ln w="9525">
          <a:noFill/>
          <a:miter lim="800000"/>
        </a:ln>
      </a:spPr>
      <a:bodyPr wrap="square" lIns="36000" tIns="36000" rIns="36000" bIns="36000" anchor="ctr">
        <a:spAutoFit/>
      </a:bodyPr>
      <a:lstStyle>
        <a:defPPr indent="533400" algn="just">
          <a:lnSpc>
            <a:spcPct val="120000"/>
          </a:lnSpc>
          <a:spcBef>
            <a:spcPts val="600"/>
          </a:spcBef>
          <a:defRPr sz="22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defRPr>
        </a:defPPr>
      </a:lstStyle>
    </a:txDef>
  </a:objectDefaults>
  <a:extraClrSchemeLst>
    <a:extraClrScheme>
      <a:clrScheme name="诗情画意 1">
        <a:dk1>
          <a:srgbClr val="007A77"/>
        </a:dk1>
        <a:lt1>
          <a:srgbClr val="FFFFFF"/>
        </a:lt1>
        <a:dk2>
          <a:srgbClr val="003399"/>
        </a:dk2>
        <a:lt2>
          <a:srgbClr val="C0C0C0"/>
        </a:lt2>
        <a:accent1>
          <a:srgbClr val="EBF7FF"/>
        </a:accent1>
        <a:accent2>
          <a:srgbClr val="3366FF"/>
        </a:accent2>
        <a:accent3>
          <a:srgbClr val="FFFFFF"/>
        </a:accent3>
        <a:accent4>
          <a:srgbClr val="006765"/>
        </a:accent4>
        <a:accent5>
          <a:srgbClr val="F3FAFF"/>
        </a:accent5>
        <a:accent6>
          <a:srgbClr val="2D5CE7"/>
        </a:accent6>
        <a:hlink>
          <a:srgbClr val="DC5900"/>
        </a:hlink>
        <a:folHlink>
          <a:srgbClr val="7979A5"/>
        </a:folHlink>
      </a:clrScheme>
      <a:clrMap bg1="lt1" tx1="dk1" bg2="lt2" tx2="dk2" accent1="accent1" accent2="accent2" accent3="accent3" accent4="accent4" accent5="accent5" accent6="accent6" hlink="hlink" folHlink="folHlink"/>
    </a:extraClrScheme>
    <a:extraClrScheme>
      <a:clrScheme name="诗情画意 2">
        <a:dk1>
          <a:srgbClr val="005FBE"/>
        </a:dk1>
        <a:lt1>
          <a:srgbClr val="FFFFDD"/>
        </a:lt1>
        <a:dk2>
          <a:srgbClr val="2C5884"/>
        </a:dk2>
        <a:lt2>
          <a:srgbClr val="C0C0C0"/>
        </a:lt2>
        <a:accent1>
          <a:srgbClr val="E9F7FF"/>
        </a:accent1>
        <a:accent2>
          <a:srgbClr val="F89400"/>
        </a:accent2>
        <a:accent3>
          <a:srgbClr val="FFFFEB"/>
        </a:accent3>
        <a:accent4>
          <a:srgbClr val="0050A2"/>
        </a:accent4>
        <a:accent5>
          <a:srgbClr val="F2FAFF"/>
        </a:accent5>
        <a:accent6>
          <a:srgbClr val="E18600"/>
        </a:accent6>
        <a:hlink>
          <a:srgbClr val="B20048"/>
        </a:hlink>
        <a:folHlink>
          <a:srgbClr val="008080"/>
        </a:folHlink>
      </a:clrScheme>
      <a:clrMap bg1="lt1" tx1="dk1" bg2="lt2" tx2="dk2" accent1="accent1" accent2="accent2" accent3="accent3" accent4="accent4" accent5="accent5" accent6="accent6" hlink="hlink" folHlink="folHlink"/>
    </a:extraClrScheme>
    <a:extraClrScheme>
      <a:clrScheme name="诗情画意 3">
        <a:dk1>
          <a:srgbClr val="5D5D8B"/>
        </a:dk1>
        <a:lt1>
          <a:srgbClr val="DAEADE"/>
        </a:lt1>
        <a:dk2>
          <a:srgbClr val="A25269"/>
        </a:dk2>
        <a:lt2>
          <a:srgbClr val="C0C0C0"/>
        </a:lt2>
        <a:accent1>
          <a:srgbClr val="FFFFDD"/>
        </a:accent1>
        <a:accent2>
          <a:srgbClr val="3399FF"/>
        </a:accent2>
        <a:accent3>
          <a:srgbClr val="EAF3EC"/>
        </a:accent3>
        <a:accent4>
          <a:srgbClr val="4E4E76"/>
        </a:accent4>
        <a:accent5>
          <a:srgbClr val="FFFFEB"/>
        </a:accent5>
        <a:accent6>
          <a:srgbClr val="2D8AE7"/>
        </a:accent6>
        <a:hlink>
          <a:srgbClr val="336699"/>
        </a:hlink>
        <a:folHlink>
          <a:srgbClr val="F08F00"/>
        </a:folHlink>
      </a:clrScheme>
      <a:clrMap bg1="lt1" tx1="dk1" bg2="lt2" tx2="dk2" accent1="accent1" accent2="accent2" accent3="accent3" accent4="accent4" accent5="accent5" accent6="accent6" hlink="hlink" folHlink="folHlink"/>
    </a:extraClrScheme>
    <a:extraClrScheme>
      <a:clrScheme name="诗情画意 4">
        <a:dk1>
          <a:srgbClr val="006666"/>
        </a:dk1>
        <a:lt1>
          <a:srgbClr val="CCECFF"/>
        </a:lt1>
        <a:dk2>
          <a:srgbClr val="336699"/>
        </a:dk2>
        <a:lt2>
          <a:srgbClr val="C0C0C0"/>
        </a:lt2>
        <a:accent1>
          <a:srgbClr val="FFFFCC"/>
        </a:accent1>
        <a:accent2>
          <a:srgbClr val="FF6600"/>
        </a:accent2>
        <a:accent3>
          <a:srgbClr val="E2F4FF"/>
        </a:accent3>
        <a:accent4>
          <a:srgbClr val="005656"/>
        </a:accent4>
        <a:accent5>
          <a:srgbClr val="FFFFE2"/>
        </a:accent5>
        <a:accent6>
          <a:srgbClr val="E75C00"/>
        </a:accent6>
        <a:hlink>
          <a:srgbClr val="0066FF"/>
        </a:hlink>
        <a:folHlink>
          <a:srgbClr val="BE547F"/>
        </a:folHlink>
      </a:clrScheme>
      <a:clrMap bg1="lt1" tx1="dk1" bg2="lt2" tx2="dk2" accent1="accent1" accent2="accent2" accent3="accent3" accent4="accent4" accent5="accent5" accent6="accent6" hlink="hlink" folHlink="folHlink"/>
    </a:extraClrScheme>
    <a:extraClrScheme>
      <a:clrScheme name="诗情画意 5">
        <a:dk1>
          <a:srgbClr val="0033CC"/>
        </a:dk1>
        <a:lt1>
          <a:srgbClr val="FFE9E9"/>
        </a:lt1>
        <a:dk2>
          <a:srgbClr val="000000"/>
        </a:dk2>
        <a:lt2>
          <a:srgbClr val="C0C0C0"/>
        </a:lt2>
        <a:accent1>
          <a:srgbClr val="D5E5DB"/>
        </a:accent1>
        <a:accent2>
          <a:srgbClr val="3366FF"/>
        </a:accent2>
        <a:accent3>
          <a:srgbClr val="FFF2F2"/>
        </a:accent3>
        <a:accent4>
          <a:srgbClr val="002AAE"/>
        </a:accent4>
        <a:accent5>
          <a:srgbClr val="E7F0EA"/>
        </a:accent5>
        <a:accent6>
          <a:srgbClr val="2D5CE7"/>
        </a:accent6>
        <a:hlink>
          <a:srgbClr val="FF9900"/>
        </a:hlink>
        <a:folHlink>
          <a:srgbClr val="008080"/>
        </a:folHlink>
      </a:clrScheme>
      <a:clrMap bg1="lt1" tx1="dk1" bg2="lt2" tx2="dk2" accent1="accent1" accent2="accent2" accent3="accent3" accent4="accent4" accent5="accent5" accent6="accent6" hlink="hlink" folHlink="folHlink"/>
    </a:extraClrScheme>
    <a:extraClrScheme>
      <a:clrScheme name="诗情画意 6">
        <a:dk1>
          <a:srgbClr val="336699"/>
        </a:dk1>
        <a:lt1>
          <a:srgbClr val="F4E9E0"/>
        </a:lt1>
        <a:dk2>
          <a:srgbClr val="DC5900"/>
        </a:dk2>
        <a:lt2>
          <a:srgbClr val="C0C0C0"/>
        </a:lt2>
        <a:accent1>
          <a:srgbClr val="E4E4E4"/>
        </a:accent1>
        <a:accent2>
          <a:srgbClr val="3399FF"/>
        </a:accent2>
        <a:accent3>
          <a:srgbClr val="F8F2ED"/>
        </a:accent3>
        <a:accent4>
          <a:srgbClr val="2A5682"/>
        </a:accent4>
        <a:accent5>
          <a:srgbClr val="EFEFEF"/>
        </a:accent5>
        <a:accent6>
          <a:srgbClr val="2D8AE7"/>
        </a:accent6>
        <a:hlink>
          <a:srgbClr val="CC0066"/>
        </a:hlink>
        <a:folHlink>
          <a:srgbClr val="008080"/>
        </a:folHlink>
      </a:clrScheme>
      <a:clrMap bg1="lt1" tx1="dk1" bg2="lt2" tx2="dk2" accent1="accent1" accent2="accent2" accent3="accent3" accent4="accent4" accent5="accent5" accent6="accent6" hlink="hlink" folHlink="folHlink"/>
    </a:extraClrScheme>
    <a:extraClrScheme>
      <a:clrScheme name="诗情画意 7">
        <a:dk1>
          <a:srgbClr val="CC3300"/>
        </a:dk1>
        <a:lt1>
          <a:srgbClr val="E5E5FF"/>
        </a:lt1>
        <a:dk2>
          <a:srgbClr val="565680"/>
        </a:dk2>
        <a:lt2>
          <a:srgbClr val="C0C0C0"/>
        </a:lt2>
        <a:accent1>
          <a:srgbClr val="E6E4EC"/>
        </a:accent1>
        <a:accent2>
          <a:srgbClr val="0066CC"/>
        </a:accent2>
        <a:accent3>
          <a:srgbClr val="F0F0FF"/>
        </a:accent3>
        <a:accent4>
          <a:srgbClr val="AE2A00"/>
        </a:accent4>
        <a:accent5>
          <a:srgbClr val="F0EFF4"/>
        </a:accent5>
        <a:accent6>
          <a:srgbClr val="005CB9"/>
        </a:accent6>
        <a:hlink>
          <a:srgbClr val="008080"/>
        </a:hlink>
        <a:folHlink>
          <a:srgbClr val="7B7BA7"/>
        </a:folHlink>
      </a:clrScheme>
      <a:clrMap bg1="lt1" tx1="dk1" bg2="lt2" tx2="dk2" accent1="accent1" accent2="accent2" accent3="accent3" accent4="accent4" accent5="accent5" accent6="accent6" hlink="hlink" folHlink="folHlink"/>
    </a:extraClrScheme>
    <a:extraClrScheme>
      <a:clrScheme name="诗情画意 8">
        <a:dk1>
          <a:srgbClr val="000099"/>
        </a:dk1>
        <a:lt1>
          <a:srgbClr val="FFE2C5"/>
        </a:lt1>
        <a:dk2>
          <a:srgbClr val="007D7A"/>
        </a:dk2>
        <a:lt2>
          <a:srgbClr val="C0C0C0"/>
        </a:lt2>
        <a:accent1>
          <a:srgbClr val="EAEAEA"/>
        </a:accent1>
        <a:accent2>
          <a:srgbClr val="B26EB4"/>
        </a:accent2>
        <a:accent3>
          <a:srgbClr val="FFEEDF"/>
        </a:accent3>
        <a:accent4>
          <a:srgbClr val="000082"/>
        </a:accent4>
        <a:accent5>
          <a:srgbClr val="F3F3F3"/>
        </a:accent5>
        <a:accent6>
          <a:srgbClr val="A163A3"/>
        </a:accent6>
        <a:hlink>
          <a:srgbClr val="CC3300"/>
        </a:hlink>
        <a:folHlink>
          <a:srgbClr val="0088E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CDESIGNL</Template>
  <TotalTime>0</TotalTime>
  <Words>4724</Words>
  <Application>WPS 演示</Application>
  <PresentationFormat>全屏显示(4:3)</PresentationFormat>
  <Paragraphs>830</Paragraphs>
  <Slides>31</Slides>
  <Notes>17</Notes>
  <HiddenSlides>0</HiddenSlides>
  <MMClips>0</MMClips>
  <ScaleCrop>false</ScaleCrop>
  <HeadingPairs>
    <vt:vector size="6" baseType="variant">
      <vt:variant>
        <vt:lpstr>已用的字体</vt:lpstr>
      </vt:variant>
      <vt:variant>
        <vt:i4>27</vt:i4>
      </vt:variant>
      <vt:variant>
        <vt:lpstr>主题</vt:lpstr>
      </vt:variant>
      <vt:variant>
        <vt:i4>1</vt:i4>
      </vt:variant>
      <vt:variant>
        <vt:lpstr>幻灯片标题</vt:lpstr>
      </vt:variant>
      <vt:variant>
        <vt:i4>31</vt:i4>
      </vt:variant>
    </vt:vector>
  </HeadingPairs>
  <TitlesOfParts>
    <vt:vector size="59" baseType="lpstr">
      <vt:lpstr>Arial</vt:lpstr>
      <vt:lpstr>宋体</vt:lpstr>
      <vt:lpstr>Wingdings</vt:lpstr>
      <vt:lpstr>Calibri</vt:lpstr>
      <vt:lpstr>楷体</vt:lpstr>
      <vt:lpstr>Times New Roman</vt:lpstr>
      <vt:lpstr>华文行楷</vt:lpstr>
      <vt:lpstr>微软雅黑</vt:lpstr>
      <vt:lpstr>Verdana</vt:lpstr>
      <vt:lpstr>Segoe UI</vt:lpstr>
      <vt:lpstr>华文细黑</vt:lpstr>
      <vt:lpstr>Gulim</vt:lpstr>
      <vt:lpstr>Malgun Gothic</vt:lpstr>
      <vt:lpstr>黑体</vt:lpstr>
      <vt:lpstr>华文中宋</vt:lpstr>
      <vt:lpstr>华文新魏</vt:lpstr>
      <vt:lpstr>隶书</vt:lpstr>
      <vt:lpstr>楷体_GB2312</vt:lpstr>
      <vt:lpstr>新宋体</vt:lpstr>
      <vt:lpstr>Tahoma</vt:lpstr>
      <vt:lpstr>华文楷体</vt:lpstr>
      <vt:lpstr>经典粗黑简</vt:lpstr>
      <vt:lpstr>等线</vt:lpstr>
      <vt:lpstr>仿宋_GB2312</vt:lpstr>
      <vt:lpstr>仿宋</vt:lpstr>
      <vt:lpstr>Arial Unicode MS</vt:lpstr>
      <vt:lpstr>经典粗黑简</vt:lpstr>
      <vt:lpstr>诗情画意</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China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User</dc:creator>
  <cp:lastModifiedBy>翟羽佳</cp:lastModifiedBy>
  <cp:revision>196</cp:revision>
  <dcterms:created xsi:type="dcterms:W3CDTF">2007-09-21T06:06:33Z</dcterms:created>
  <dcterms:modified xsi:type="dcterms:W3CDTF">2023-03-13T00:35:17Z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CE7427F014124369B53AB971FE64138A</vt:lpwstr>
  </property>
  <property fmtid="{D5CDD505-2E9C-101B-9397-08002B2CF9AE}" pid="3" name="KSOProductBuildVer">
    <vt:lpwstr>2052-11.1.0.13703</vt:lpwstr>
  </property>
</Properties>
</file>