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heme/theme2.xml" ContentType="application/vnd.openxmlformats-officedocument.them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1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618" r:id="rId2"/>
    <p:sldId id="619" r:id="rId3"/>
    <p:sldId id="620" r:id="rId4"/>
    <p:sldId id="621" r:id="rId5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1" autoAdjust="0"/>
    <p:restoredTop sz="98186" autoAdjust="0"/>
  </p:normalViewPr>
  <p:slideViewPr>
    <p:cSldViewPr snapToGrid="0">
      <p:cViewPr varScale="1">
        <p:scale>
          <a:sx n="74" d="100"/>
          <a:sy n="74" d="100"/>
        </p:scale>
        <p:origin x="762" y="36"/>
      </p:cViewPr>
      <p:guideLst>
        <p:guide orient="horz" pos="2160"/>
        <p:guide pos="38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7" Type="http://schemas.openxmlformats.org/officeDocument/2006/relationships/tags" Target="../tags/tag167.xml"/><Relationship Id="rId2" Type="http://schemas.openxmlformats.org/officeDocument/2006/relationships/tags" Target="../tags/tag162.xml"/><Relationship Id="rId1" Type="http://schemas.openxmlformats.org/officeDocument/2006/relationships/theme" Target="../theme/theme2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170F3-E487-4281-A705-9BC98064EFD7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39D3C-55F1-453B-BE49-D4DBF8FE55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5" Type="http://schemas.openxmlformats.org/officeDocument/2006/relationships/slide" Target="../slides/slide2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亮亮图文旗舰店</a:t>
            </a:r>
            <a:r>
              <a:rPr lang="en-US" altLang="zh-CN"/>
              <a:t>https://liangliangtuwen.tmall.com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E3139D3C-55F1-453B-BE49-D4DBF8FE557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8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8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0" Type="http://schemas.openxmlformats.org/officeDocument/2006/relationships/tags" Target="../tags/tag105.xml"/><Relationship Id="rId4" Type="http://schemas.openxmlformats.org/officeDocument/2006/relationships/tags" Target="../tags/tag99.xml"/><Relationship Id="rId9" Type="http://schemas.openxmlformats.org/officeDocument/2006/relationships/tags" Target="../tags/tag104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22.xml"/><Relationship Id="rId10" Type="http://schemas.openxmlformats.org/officeDocument/2006/relationships/tags" Target="../tags/tag127.xml"/><Relationship Id="rId4" Type="http://schemas.openxmlformats.org/officeDocument/2006/relationships/tags" Target="../tags/tag121.xml"/><Relationship Id="rId9" Type="http://schemas.openxmlformats.org/officeDocument/2006/relationships/tags" Target="../tags/tag126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32.xml"/><Relationship Id="rId10" Type="http://schemas.openxmlformats.org/officeDocument/2006/relationships/tags" Target="../tags/tag137.xml"/><Relationship Id="rId4" Type="http://schemas.openxmlformats.org/officeDocument/2006/relationships/tags" Target="../tags/tag131.xml"/><Relationship Id="rId9" Type="http://schemas.openxmlformats.org/officeDocument/2006/relationships/tags" Target="../tags/tag136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5" Type="http://schemas.openxmlformats.org/officeDocument/2006/relationships/tags" Target="../tags/tag154.xml"/><Relationship Id="rId10" Type="http://schemas.openxmlformats.org/officeDocument/2006/relationships/tags" Target="../tags/tag159.xml"/><Relationship Id="rId4" Type="http://schemas.openxmlformats.org/officeDocument/2006/relationships/tags" Target="../tags/tag153.xml"/><Relationship Id="rId9" Type="http://schemas.openxmlformats.org/officeDocument/2006/relationships/tags" Target="../tags/tag158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1"/>
            </p:custDataLst>
          </p:nvPr>
        </p:nvGrpSpPr>
        <p:grpSpPr>
          <a:xfrm>
            <a:off x="-127311" y="5"/>
            <a:ext cx="12429370" cy="2108195"/>
            <a:chOff x="-127311" y="5"/>
            <a:chExt cx="12429370" cy="2108195"/>
          </a:xfrm>
        </p:grpSpPr>
        <p:sp>
          <p:nvSpPr>
            <p:cNvPr id="8" name="任意多边形: 形状 7"/>
            <p:cNvSpPr/>
            <p:nvPr>
              <p:custDataLst>
                <p:tags r:id="rId10"/>
              </p:custDataLst>
            </p:nvPr>
          </p:nvSpPr>
          <p:spPr>
            <a:xfrm rot="4971377">
              <a:off x="5633770" y="-4560088"/>
              <a:ext cx="907207" cy="12429370"/>
            </a:xfrm>
            <a:custGeom>
              <a:avLst/>
              <a:gdLst>
                <a:gd name="connsiteX0" fmla="*/ 0 w 1132861"/>
                <a:gd name="connsiteY0" fmla="*/ 0 h 12429370"/>
                <a:gd name="connsiteX1" fmla="*/ 421422 w 1132861"/>
                <a:gd name="connsiteY1" fmla="*/ 52817 h 12429370"/>
                <a:gd name="connsiteX2" fmla="*/ 1132861 w 1132861"/>
                <a:gd name="connsiteY2" fmla="*/ 12429370 h 12429370"/>
                <a:gd name="connsiteX3" fmla="*/ 0 w 1132861"/>
                <a:gd name="connsiteY3" fmla="*/ 12287388 h 1242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61" h="12429370">
                  <a:moveTo>
                    <a:pt x="0" y="0"/>
                  </a:moveTo>
                  <a:lnTo>
                    <a:pt x="421422" y="52817"/>
                  </a:lnTo>
                  <a:lnTo>
                    <a:pt x="1132861" y="12429370"/>
                  </a:lnTo>
                  <a:lnTo>
                    <a:pt x="0" y="1228738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9" name="任意多边形: 形状 8"/>
            <p:cNvSpPr/>
            <p:nvPr>
              <p:custDataLst>
                <p:tags r:id="rId11"/>
              </p:custDataLst>
            </p:nvPr>
          </p:nvSpPr>
          <p:spPr>
            <a:xfrm rot="5400000">
              <a:off x="5215200" y="-5215203"/>
              <a:ext cx="1761592" cy="12192007"/>
            </a:xfrm>
            <a:custGeom>
              <a:avLst/>
              <a:gdLst>
                <a:gd name="connsiteX0" fmla="*/ 0 w 1930397"/>
                <a:gd name="connsiteY0" fmla="*/ 12192007 h 12192007"/>
                <a:gd name="connsiteX1" fmla="*/ 0 w 1930397"/>
                <a:gd name="connsiteY1" fmla="*/ 0 h 12192007"/>
                <a:gd name="connsiteX2" fmla="*/ 758239 w 1930397"/>
                <a:gd name="connsiteY2" fmla="*/ 0 h 12192007"/>
                <a:gd name="connsiteX3" fmla="*/ 1930397 w 1930397"/>
                <a:gd name="connsiteY3" fmla="*/ 12192007 h 12192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0397" h="12192007">
                  <a:moveTo>
                    <a:pt x="0" y="12192007"/>
                  </a:moveTo>
                  <a:lnTo>
                    <a:pt x="0" y="0"/>
                  </a:lnTo>
                  <a:lnTo>
                    <a:pt x="758239" y="0"/>
                  </a:lnTo>
                  <a:lnTo>
                    <a:pt x="1930397" y="121920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0" name="任意多边形: 形状 9"/>
            <p:cNvSpPr/>
            <p:nvPr>
              <p:custDataLst>
                <p:tags r:id="rId12"/>
              </p:custDataLst>
            </p:nvPr>
          </p:nvSpPr>
          <p:spPr>
            <a:xfrm rot="5107084">
              <a:off x="4552342" y="-3275210"/>
              <a:ext cx="536239" cy="9742831"/>
            </a:xfrm>
            <a:custGeom>
              <a:avLst/>
              <a:gdLst>
                <a:gd name="connsiteX0" fmla="*/ 0 w 587624"/>
                <a:gd name="connsiteY0" fmla="*/ 0 h 9742831"/>
                <a:gd name="connsiteX1" fmla="*/ 587624 w 587624"/>
                <a:gd name="connsiteY1" fmla="*/ 9742831 h 9742831"/>
                <a:gd name="connsiteX2" fmla="*/ 0 w 587624"/>
                <a:gd name="connsiteY2" fmla="*/ 9685968 h 9742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24" h="9742831">
                  <a:moveTo>
                    <a:pt x="0" y="0"/>
                  </a:moveTo>
                  <a:lnTo>
                    <a:pt x="587624" y="9742831"/>
                  </a:lnTo>
                  <a:lnTo>
                    <a:pt x="0" y="968596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1" name="任意多边形: 形状 10"/>
            <p:cNvSpPr/>
            <p:nvPr>
              <p:custDataLst>
                <p:tags r:id="rId13"/>
              </p:custDataLst>
            </p:nvPr>
          </p:nvSpPr>
          <p:spPr>
            <a:xfrm rot="15897560">
              <a:off x="9001004" y="-1390393"/>
              <a:ext cx="846410" cy="5663579"/>
            </a:xfrm>
            <a:custGeom>
              <a:avLst/>
              <a:gdLst>
                <a:gd name="connsiteX0" fmla="*/ 927517 w 927517"/>
                <a:gd name="connsiteY0" fmla="*/ 5663579 h 5663579"/>
                <a:gd name="connsiteX1" fmla="*/ 0 w 927517"/>
                <a:gd name="connsiteY1" fmla="*/ 5577535 h 5663579"/>
                <a:gd name="connsiteX2" fmla="*/ 419317 w 927517"/>
                <a:gd name="connsiteY2" fmla="*/ 0 h 5663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517" h="5663579">
                  <a:moveTo>
                    <a:pt x="927517" y="5663579"/>
                  </a:moveTo>
                  <a:lnTo>
                    <a:pt x="0" y="5577535"/>
                  </a:lnTo>
                  <a:lnTo>
                    <a:pt x="419317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12" name="等腰三角形 11"/>
          <p:cNvSpPr/>
          <p:nvPr userDrawn="1">
            <p:custDataLst>
              <p:tags r:id="rId2"/>
            </p:custDataLst>
          </p:nvPr>
        </p:nvSpPr>
        <p:spPr>
          <a:xfrm rot="16200000">
            <a:off x="7826138" y="2492134"/>
            <a:ext cx="997432" cy="7734300"/>
          </a:xfrm>
          <a:prstGeom prst="triangle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2730319" y="2702794"/>
            <a:ext cx="7117545" cy="1118535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6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2730319" y="3886684"/>
            <a:ext cx="7117545" cy="676319"/>
          </a:xfrm>
        </p:spPr>
        <p:txBody>
          <a:bodyPr lIns="90000" tIns="46800" rIns="90000" bIns="46800" anchor="t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3630542" y="4681986"/>
            <a:ext cx="2523129" cy="41282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4" hasCustomPrompt="1"/>
            <p:custDataLst>
              <p:tags r:id="rId9"/>
            </p:custDataLst>
          </p:nvPr>
        </p:nvSpPr>
        <p:spPr>
          <a:xfrm>
            <a:off x="6402188" y="4681986"/>
            <a:ext cx="2523127" cy="41282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3588374" y="2588654"/>
            <a:ext cx="5015250" cy="1519707"/>
          </a:xfrm>
        </p:spPr>
        <p:txBody>
          <a:bodyPr vert="horz" lIns="90170" tIns="46990" rIns="90170" bIns="4699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0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5"/>
            </p:custDataLst>
          </p:nvPr>
        </p:nvGrpSpPr>
        <p:grpSpPr>
          <a:xfrm flipH="1">
            <a:off x="8603626" y="3112882"/>
            <a:ext cx="436739" cy="542227"/>
            <a:chOff x="10608342" y="5053054"/>
            <a:chExt cx="1583658" cy="1966165"/>
          </a:xfrm>
        </p:grpSpPr>
        <p:sp>
          <p:nvSpPr>
            <p:cNvPr id="7" name="任意多边形: 形状 6"/>
            <p:cNvSpPr/>
            <p:nvPr>
              <p:custDataLst>
                <p:tags r:id="rId9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8" name="等腰三角形 7"/>
            <p:cNvSpPr/>
            <p:nvPr>
              <p:custDataLst>
                <p:tags r:id="rId10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 fontScale="55000" lnSpcReduction="20000"/>
            </a:bodyPr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9" name="组合 8"/>
          <p:cNvGrpSpPr/>
          <p:nvPr userDrawn="1">
            <p:custDataLst>
              <p:tags r:id="rId6"/>
            </p:custDataLst>
          </p:nvPr>
        </p:nvGrpSpPr>
        <p:grpSpPr>
          <a:xfrm>
            <a:off x="3151635" y="3119499"/>
            <a:ext cx="436739" cy="542227"/>
            <a:chOff x="10608342" y="5053054"/>
            <a:chExt cx="1583658" cy="1966165"/>
          </a:xfrm>
        </p:grpSpPr>
        <p:sp>
          <p:nvSpPr>
            <p:cNvPr id="10" name="任意多边形: 形状 9"/>
            <p:cNvSpPr/>
            <p:nvPr>
              <p:custDataLst>
                <p:tags r:id="rId7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8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 fontScale="55000" lnSpcReduction="20000"/>
            </a:bodyPr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6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>
              <p:custDataLst>
                <p:tags r:id="rId7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2"/>
            </p:custDataLst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 rot="16200000">
            <a:off x="11009630" y="351790"/>
            <a:ext cx="737870" cy="916305"/>
            <a:chOff x="10608342" y="5053054"/>
            <a:chExt cx="1583658" cy="1966165"/>
          </a:xfrm>
        </p:grpSpPr>
        <p:sp>
          <p:nvSpPr>
            <p:cNvPr id="12" name="任意多边形: 形状 11"/>
            <p:cNvSpPr/>
            <p:nvPr>
              <p:custDataLst>
                <p:tags r:id="rId11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13" name="等腰三角形 12"/>
            <p:cNvSpPr/>
            <p:nvPr>
              <p:custDataLst>
                <p:tags r:id="rId12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grpSp>
        <p:nvGrpSpPr>
          <p:cNvPr id="14" name="组合 13"/>
          <p:cNvGrpSpPr/>
          <p:nvPr userDrawn="1">
            <p:custDataLst>
              <p:tags r:id="rId3"/>
            </p:custDataLst>
          </p:nvPr>
        </p:nvGrpSpPr>
        <p:grpSpPr>
          <a:xfrm rot="5400000">
            <a:off x="443865" y="5584825"/>
            <a:ext cx="737870" cy="916305"/>
            <a:chOff x="10608342" y="5053054"/>
            <a:chExt cx="1583658" cy="1966165"/>
          </a:xfrm>
        </p:grpSpPr>
        <p:sp>
          <p:nvSpPr>
            <p:cNvPr id="16" name="任意多边形: 形状 15"/>
            <p:cNvSpPr/>
            <p:nvPr>
              <p:custDataLst>
                <p:tags r:id="rId9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10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 marL="0" indent="0"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2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2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6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7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  <p:grpSp>
        <p:nvGrpSpPr>
          <p:cNvPr id="11" name="组合 10"/>
          <p:cNvGrpSpPr/>
          <p:nvPr userDrawn="1">
            <p:custDataLst>
              <p:tags r:id="rId8"/>
            </p:custDataLst>
          </p:nvPr>
        </p:nvGrpSpPr>
        <p:grpSpPr>
          <a:xfrm>
            <a:off x="-1" y="0"/>
            <a:ext cx="4823460" cy="769938"/>
            <a:chOff x="-1" y="0"/>
            <a:chExt cx="4823460" cy="769938"/>
          </a:xfrm>
        </p:grpSpPr>
        <p:sp>
          <p:nvSpPr>
            <p:cNvPr id="12" name="任意多边形: 形状 11"/>
            <p:cNvSpPr/>
            <p:nvPr>
              <p:custDataLst>
                <p:tags r:id="rId9"/>
              </p:custDataLst>
            </p:nvPr>
          </p:nvSpPr>
          <p:spPr>
            <a:xfrm rot="10800000">
              <a:off x="0" y="0"/>
              <a:ext cx="4823459" cy="769938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charset="-122"/>
              </a:endParaRPr>
            </a:p>
          </p:txBody>
        </p:sp>
        <p:sp>
          <p:nvSpPr>
            <p:cNvPr id="14" name="等腰三角形 13"/>
            <p:cNvSpPr/>
            <p:nvPr>
              <p:custDataLst>
                <p:tags r:id="rId10"/>
              </p:custDataLst>
            </p:nvPr>
          </p:nvSpPr>
          <p:spPr>
            <a:xfrm rot="10800000">
              <a:off x="-1" y="0"/>
              <a:ext cx="3754576" cy="562171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2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6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7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</a:p>
        </p:txBody>
      </p:sp>
      <p:grpSp>
        <p:nvGrpSpPr>
          <p:cNvPr id="12" name="组合 11"/>
          <p:cNvGrpSpPr/>
          <p:nvPr userDrawn="1">
            <p:custDataLst>
              <p:tags r:id="rId8"/>
            </p:custDataLst>
          </p:nvPr>
        </p:nvGrpSpPr>
        <p:grpSpPr>
          <a:xfrm flipV="1">
            <a:off x="5921829" y="0"/>
            <a:ext cx="6270171" cy="812800"/>
            <a:chOff x="4001597" y="5613400"/>
            <a:chExt cx="8190403" cy="1244600"/>
          </a:xfrm>
        </p:grpSpPr>
        <p:sp>
          <p:nvSpPr>
            <p:cNvPr id="14" name="任意多边形: 形状 13"/>
            <p:cNvSpPr/>
            <p:nvPr>
              <p:custDataLst>
                <p:tags r:id="rId9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10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1"/>
            </p:custDataLst>
          </p:nvPr>
        </p:nvGrpSpPr>
        <p:grpSpPr>
          <a:xfrm flipV="1">
            <a:off x="5921829" y="0"/>
            <a:ext cx="6270171" cy="812800"/>
            <a:chOff x="4001597" y="5613400"/>
            <a:chExt cx="8190403" cy="1244600"/>
          </a:xfrm>
        </p:grpSpPr>
        <p:sp>
          <p:nvSpPr>
            <p:cNvPr id="14" name="任意多边形: 形状 13"/>
            <p:cNvSpPr/>
            <p:nvPr>
              <p:custDataLst>
                <p:tags r:id="rId9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10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04520" y="669290"/>
            <a:ext cx="10976610" cy="565150"/>
          </a:xfrm>
        </p:spPr>
        <p:txBody>
          <a:bodyPr anchor="ctr"/>
          <a:lstStyle>
            <a:lvl1pPr algn="ctr">
              <a:lnSpc>
                <a:spcPct val="100000"/>
              </a:lnSpc>
              <a:defRPr sz="32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17" name="任意多边形: 形状 16"/>
            <p:cNvSpPr/>
            <p:nvPr>
              <p:custDataLst>
                <p:tags r:id="rId11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18" name="等腰三角形 17"/>
            <p:cNvSpPr/>
            <p:nvPr>
              <p:custDataLst>
                <p:tags r:id="rId12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charset="-122"/>
              </a:endParaRPr>
            </a:p>
          </p:txBody>
        </p:sp>
      </p:grpSp>
      <p:sp>
        <p:nvSpPr>
          <p:cNvPr id="15" name="矩形 14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>
              <a:solidFill>
                <a:schemeClr val="bg1"/>
              </a:solidFill>
              <a:latin typeface="Viner Hand ITC" panose="03070502030502020203" charset="0"/>
              <a:ea typeface="微软雅黑" panose="020B0503020204020204" charset="-122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grpSp>
        <p:nvGrpSpPr>
          <p:cNvPr id="15" name="组合 14"/>
          <p:cNvGrpSpPr/>
          <p:nvPr userDrawn="1">
            <p:custDataLst>
              <p:tags r:id="rId2"/>
            </p:custDataLst>
          </p:nvPr>
        </p:nvGrpSpPr>
        <p:grpSpPr>
          <a:xfrm rot="10800000">
            <a:off x="0" y="0"/>
            <a:ext cx="5457825" cy="1529715"/>
            <a:chOff x="4001597" y="5613400"/>
            <a:chExt cx="8190403" cy="1244600"/>
          </a:xfrm>
        </p:grpSpPr>
        <p:sp>
          <p:nvSpPr>
            <p:cNvPr id="16" name="任意多边形: 形状 15"/>
            <p:cNvSpPr/>
            <p:nvPr>
              <p:custDataLst>
                <p:tags r:id="rId11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12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charset="-122"/>
              </a:endParaRPr>
            </a:p>
          </p:txBody>
        </p:sp>
      </p:grpSp>
      <p:grpSp>
        <p:nvGrpSpPr>
          <p:cNvPr id="18" name="组合 17"/>
          <p:cNvGrpSpPr/>
          <p:nvPr userDrawn="1">
            <p:custDataLst>
              <p:tags r:id="rId3"/>
            </p:custDataLst>
          </p:nvPr>
        </p:nvGrpSpPr>
        <p:grpSpPr>
          <a:xfrm>
            <a:off x="6734175" y="5323840"/>
            <a:ext cx="5457825" cy="1529715"/>
            <a:chOff x="4001597" y="5613400"/>
            <a:chExt cx="8190403" cy="1244600"/>
          </a:xfrm>
        </p:grpSpPr>
        <p:sp>
          <p:nvSpPr>
            <p:cNvPr id="19" name="任意多边形: 形状 18"/>
            <p:cNvSpPr/>
            <p:nvPr>
              <p:custDataLst>
                <p:tags r:id="rId9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10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4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8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1"/>
            </p:custDataLst>
          </p:nvPr>
        </p:nvGrpSpPr>
        <p:grpSpPr>
          <a:xfrm>
            <a:off x="4001597" y="5613400"/>
            <a:ext cx="8190403" cy="1244600"/>
            <a:chOff x="4001597" y="5613400"/>
            <a:chExt cx="8190403" cy="1244600"/>
          </a:xfrm>
        </p:grpSpPr>
        <p:sp>
          <p:nvSpPr>
            <p:cNvPr id="8" name="任意多边形: 形状 7"/>
            <p:cNvSpPr/>
            <p:nvPr>
              <p:custDataLst>
                <p:tags r:id="rId1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9" name="等腰三角形 8"/>
            <p:cNvSpPr/>
            <p:nvPr>
              <p:custDataLst>
                <p:tags r:id="rId1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5187002" y="2377388"/>
            <a:ext cx="570170" cy="707886"/>
            <a:chOff x="10608342" y="5053054"/>
            <a:chExt cx="1583658" cy="1966165"/>
          </a:xfrm>
        </p:grpSpPr>
        <p:sp>
          <p:nvSpPr>
            <p:cNvPr id="11" name="任意多边形: 形状 10"/>
            <p:cNvSpPr/>
            <p:nvPr>
              <p:custDataLst>
                <p:tags r:id="rId11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10000"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 userDrawn="1">
            <p:custDataLst>
              <p:tags r:id="rId3"/>
            </p:custDataLst>
          </p:nvPr>
        </p:nvGrpSpPr>
        <p:grpSpPr>
          <a:xfrm rot="10800000">
            <a:off x="-1" y="0"/>
            <a:ext cx="12192000" cy="1244600"/>
            <a:chOff x="4001597" y="5613400"/>
            <a:chExt cx="8190403" cy="1244600"/>
          </a:xfrm>
        </p:grpSpPr>
        <p:sp>
          <p:nvSpPr>
            <p:cNvPr id="15" name="任意多边形: 形状 14"/>
            <p:cNvSpPr/>
            <p:nvPr>
              <p:custDataLst>
                <p:tags r:id="rId9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>
              <p:custDataLst>
                <p:tags r:id="rId10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3500907" y="3090044"/>
            <a:ext cx="5190185" cy="740727"/>
          </a:xfrm>
        </p:spPr>
        <p:txBody>
          <a:bodyPr lIns="90170" tIns="46990" rIns="90170" bIns="0" anchor="b" anchorCtr="0">
            <a:normAutofit/>
          </a:bodyPr>
          <a:lstStyle>
            <a:lvl1pPr algn="ctr">
              <a:defRPr sz="4000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500907" y="3883113"/>
            <a:ext cx="5190185" cy="1477027"/>
          </a:xfrm>
        </p:spPr>
        <p:txBody>
          <a:bodyPr lIns="90170" tIns="0" rIns="90170" bIns="4699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>
            <a:normAutofit/>
          </a:bodyPr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>
            <a:off x="10608342" y="5053054"/>
            <a:ext cx="1583658" cy="1966165"/>
            <a:chOff x="10608342" y="5053054"/>
            <a:chExt cx="1583658" cy="1966165"/>
          </a:xfrm>
        </p:grpSpPr>
        <p:sp>
          <p:nvSpPr>
            <p:cNvPr id="10" name="任意多边形: 形状 9"/>
            <p:cNvSpPr/>
            <p:nvPr>
              <p:custDataLst>
                <p:tags r:id="rId6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>
              <p:custDataLst>
                <p:tags r:id="rId7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2022/12/15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2022/12/15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7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174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9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5" Type="http://schemas.openxmlformats.org/officeDocument/2006/relationships/tags" Target="../tags/tag192.xml"/><Relationship Id="rId4" Type="http://schemas.openxmlformats.org/officeDocument/2006/relationships/tags" Target="../tags/tag191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穿着西装笔挺的男子&#10;&#10;描述已自动生成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174" y="2534331"/>
            <a:ext cx="5811971" cy="4356799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204289" y="178034"/>
            <a:ext cx="7117545" cy="11185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5900" dirty="0">
                <a:solidFill>
                  <a:schemeClr val="bg1"/>
                </a:solidFill>
              </a:rPr>
              <a:t>热身游戏：拍7令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369570" y="2795270"/>
            <a:ext cx="7117715" cy="455930"/>
          </a:xfrm>
        </p:spPr>
        <p:txBody>
          <a:bodyPr/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zh-CN" altLang="en-US" sz="1800" dirty="0">
                <a:solidFill>
                  <a:schemeClr val="dk1">
                    <a:lumMod val="85000"/>
                    <a:lumOff val="15000"/>
                  </a:schemeClr>
                </a:solidFill>
              </a:rPr>
              <a:t>活动目标：体验紧张与兴奋的感觉，集中注意力，活跃气氛。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39090" y="325120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活动流程：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81455" y="3619500"/>
            <a:ext cx="6797040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1．全体学生围成一个圆圈。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2．由教师开始喊出1这个数字，然后拍某个同学的肩膀由他开始继续向右按顺序依次报数，要求凡是末位是7的数字和7的倍数一律跳过不报，改为拍手一下。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3．报错的同学淘汰出局，主动向后撤两步，观看比赛继续。下一个同学接着他应报的数字往下继续，直到最后一名同学胜出。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9090" y="6269355"/>
            <a:ext cx="788797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注意：为降低难度，数字范围是1～50，到50后下一个同学从1开始继续报。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5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6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14" name="PA_文本框 113"/>
          <p:cNvSpPr txBox="1"/>
          <p:nvPr>
            <p:custDataLst>
              <p:tags r:id="rId3"/>
            </p:custDataLst>
          </p:nvPr>
        </p:nvSpPr>
        <p:spPr>
          <a:xfrm>
            <a:off x="1661160" y="587375"/>
            <a:ext cx="8869680" cy="13220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 b="1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有效应对学习倦怠</a:t>
            </a:r>
          </a:p>
        </p:txBody>
      </p:sp>
      <p:pic>
        <p:nvPicPr>
          <p:cNvPr id="5" name="PA_图片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543051" y="2060746"/>
            <a:ext cx="4917090" cy="460415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1D9A1A50-0B05-7557-2C43-1F0FBBE3BDC0}"/>
              </a:ext>
            </a:extLst>
          </p:cNvPr>
          <p:cNvSpPr txBox="1"/>
          <p:nvPr/>
        </p:nvSpPr>
        <p:spPr>
          <a:xfrm>
            <a:off x="7564987" y="2694135"/>
            <a:ext cx="1877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教者：邱晨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204B40E-E51B-79A4-55FE-0A3396A24CA9}"/>
              </a:ext>
            </a:extLst>
          </p:cNvPr>
          <p:cNvSpPr txBox="1"/>
          <p:nvPr/>
        </p:nvSpPr>
        <p:spPr>
          <a:xfrm>
            <a:off x="7181386" y="3648102"/>
            <a:ext cx="3131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南京市秦淮中学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6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7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" name="内容占位符 3"/>
          <p:cNvSpPr>
            <a:spLocks noGrp="1"/>
          </p:cNvSpPr>
          <p:nvPr>
            <p:ph sz="half" idx="4294967295"/>
            <p:custDataLst>
              <p:tags r:id="rId3"/>
            </p:custDataLst>
          </p:nvPr>
        </p:nvSpPr>
        <p:spPr>
          <a:xfrm>
            <a:off x="1043260" y="2240324"/>
            <a:ext cx="9599612" cy="2106159"/>
          </a:xfrm>
        </p:spPr>
        <p:txBody>
          <a:bodyPr vert="horz" lIns="91440" tIns="45720" rIns="91440" bIns="45720" rtlCol="0">
            <a:normAutofit fontScale="7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l">
              <a:buClrTx/>
              <a:buSzTx/>
              <a:buNone/>
            </a:pPr>
            <a:r>
              <a:rPr lang="zh-CN" altLang="en-US" sz="36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学习倦怠的概念</a:t>
            </a:r>
          </a:p>
          <a:p>
            <a:pPr marL="0" lvl="0" algn="l">
              <a:buClrTx/>
              <a:buSzTx/>
              <a:buNone/>
            </a:pPr>
            <a:r>
              <a:rPr lang="zh-CN" altLang="en-US" sz="36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学习倦怠的表现</a:t>
            </a:r>
          </a:p>
          <a:p>
            <a:pPr marL="0" lvl="0" algn="l">
              <a:buClrTx/>
              <a:buSzTx/>
              <a:buNone/>
            </a:pPr>
            <a:r>
              <a:rPr lang="zh-CN" altLang="en-US" sz="36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导致学习倦怠的原因</a:t>
            </a:r>
          </a:p>
          <a:p>
            <a:pPr marL="0" lvl="0" algn="l">
              <a:buClrTx/>
              <a:buSzTx/>
              <a:buNone/>
            </a:pPr>
            <a:r>
              <a:rPr lang="zh-CN" altLang="en-US" sz="36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调试学习倦怠的方法</a:t>
            </a:r>
          </a:p>
        </p:txBody>
      </p:sp>
      <p:pic>
        <p:nvPicPr>
          <p:cNvPr id="1026" name="Picture 2" descr="http://pic42.photophoto.cn/20170123/0005018393214943_b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" b="5012"/>
          <a:stretch>
            <a:fillRect/>
          </a:stretch>
        </p:blipFill>
        <p:spPr bwMode="auto">
          <a:xfrm>
            <a:off x="8485233" y="4855118"/>
            <a:ext cx="2677886" cy="200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456565" y="417830"/>
            <a:ext cx="38404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7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探讨内容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6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7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" name="内容占位符 3"/>
          <p:cNvSpPr>
            <a:spLocks noGrp="1"/>
          </p:cNvSpPr>
          <p:nvPr>
            <p:ph sz="half" idx="4294967295"/>
            <p:custDataLst>
              <p:tags r:id="rId3"/>
            </p:custDataLst>
          </p:nvPr>
        </p:nvSpPr>
        <p:spPr>
          <a:xfrm>
            <a:off x="727030" y="438829"/>
            <a:ext cx="9599612" cy="2106159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l">
              <a:buClrTx/>
              <a:buSzTx/>
              <a:buNone/>
            </a:pPr>
            <a:r>
              <a:rPr lang="zh-CN" altLang="en-US" sz="3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什么是学习倦怠呢？</a:t>
            </a:r>
          </a:p>
        </p:txBody>
      </p:sp>
      <p:pic>
        <p:nvPicPr>
          <p:cNvPr id="1026" name="Picture 2" descr="http://pic42.photophoto.cn/20170123/0005018393214943_b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" b="5012"/>
          <a:stretch>
            <a:fillRect/>
          </a:stretch>
        </p:blipFill>
        <p:spPr bwMode="auto">
          <a:xfrm>
            <a:off x="7427595" y="153670"/>
            <a:ext cx="1972945" cy="147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775666" y="2041253"/>
            <a:ext cx="11252891" cy="335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学业倦怠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”指学生在学习过程中，由于课业负荷、升学或毕业压力以及其他心理因素，表现出筋疲力尽、对学业缺乏兴趣、情绪衰竭和个人成就感降低的状态。</a:t>
            </a:r>
          </a:p>
          <a:p>
            <a:pPr>
              <a:lnSpc>
                <a:spcPct val="150000"/>
              </a:lnSpc>
            </a:pPr>
            <a:endParaRPr lang="en-US" altLang="zh-CN" sz="24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学习倦怠是指学生对学校课程学业持负面态度的一种现象，并且</a:t>
            </a:r>
            <a:r>
              <a:rPr lang="zh-CN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伴有以下行为表现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：对所学课业和学校活动热忱消失，呈现一种消极状态，对同学和朋友态度冷漠和疏远，其产生原因是较长时间感受到来自学校课程等方面的压力。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WE3ZDVhNzkyZjg1YTA5NGRhZDc3M2M3NjYwM2FkMjkifQ==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15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ULTRA_SCORM_COURSE_ID" val="F66226DF-1D3C-4D96-A767-0CA5203099AA"/>
  <p:tag name="ISPRINGCLOUDFOLDERID" val="0"/>
  <p:tag name="ISPRINGCLOUDFOLDERPATH" val="Repository"/>
  <p:tag name="ISPRINGONLINEFOLDERID" val="0"/>
  <p:tag name="ISPRINGONLINEFOLDERPATH" val="Content List"/>
  <p:tag name="KSO_WPP_MARK_KEY" val="b780f6cd-4568-4bbe-aee5-5bfb354c2d2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1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1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1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6*i*3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1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7*i*2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7*i*3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2"/>
  <p:tag name="KSO_WM_UNIT_LAYERLEVEL" val="1"/>
  <p:tag name="KSO_WM_TAG_VERSION" val="1.0"/>
  <p:tag name="KSO_WM_BEAUTIFY_FLAG" val="#wm#"/>
  <p:tag name="KSO_WM_SLIDE_BACKGROUND_TYPE" val="belt"/>
  <p:tag name="KSO_WM_SLIDE_BK_DARK_LIGHT" val="1"/>
  <p:tag name="KSO_WM_UNIT_TYPE" val="i"/>
  <p:tag name="KSO_WM_UNIT_INDEX" val="2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SLIDE_BACKGROUND_TYPE" val="belt"/>
  <p:tag name="KSO_WM_SLIDE_BK_DARK_LIGHT" val="1"/>
  <p:tag name="KSO_WM_UNIT_TYPE" val="i"/>
  <p:tag name="KSO_WM_UNIT_INDEX" val="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8*i*6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8*i*5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8*i*3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8*i*4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3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5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6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6、7、9、11、14、15"/>
  <p:tag name="KSO_WM_SLIDE_ID" val="custom20202545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2545"/>
  <p:tag name="KSO_WM_SLIDE_LAYOUT" val="a_b"/>
  <p:tag name="KSO_WM_SLIDE_LAYOUT_CNT" val="1_3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6861.100787401575,&quot;width&quot;:9152.710236220471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极简大气通用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5_1*a*1"/>
  <p:tag name="KSO_WM_TEMPLATE_CATEGORY" val="custom"/>
  <p:tag name="KSO_WM_TEMPLATE_INDEX" val="20202545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2545_1*b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K_DARK_LIGHT" val="2"/>
  <p:tag name="KSO_WM_SLIDE_BACKGROUND_TYPE" val="genera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e3a8e787-f44d-4ec2-b0e4-abaed97710e1}"/>
  <p:tag name="KSO_WM_UNIT_TYPE" val="i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  <p:tag name="PA" val="v3.0.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  <p:tag name="PA" val="v3.0.0"/>
  <p:tag name="KSO_WM_UNIT_PLACING_PICTURE_USER_VIEWPORT" val="{&quot;height&quot;:4771,&quot;width&quot;:5095}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K_DARK_LIGHT" val="2"/>
  <p:tag name="KSO_WM_SLIDE_BACKGROUND_TYPE" val="genera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e3a8e787-f44d-4ec2-b0e4-abaed97710e1}"/>
  <p:tag name="KSO_WM_UNIT_TYPE" val="i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  <p:tag name="KSO_WM_UNIT_TEXT_FILL_FORE_SCHEMECOLOR_INDEX_BRIGHTNESS" val="0"/>
  <p:tag name="KSO_WM_UNIT_TEXT_FILL_FORE_SCHEMECOLOR_INDEX" val="13"/>
  <p:tag name="KSO_WM_UNIT_TEXT_FILL_TYPE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K_DARK_LIGHT" val="2"/>
  <p:tag name="KSO_WM_SLIDE_BACKGROUND_TYPE" val="genera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e3a8e787-f44d-4ec2-b0e4-abaed97710e1}"/>
  <p:tag name="KSO_WM_UNIT_TYPE" val="i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6*i*6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6*i*7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6*i*8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TEMPLATE_COLOR_TYPE" val="1"/>
  <p:tag name="KSO_WM_TEMPLATE_MASTER_THUMB_INDEX" val="12"/>
  <p:tag name="KSO_WM_UNIT_SHOW_EDIT_AREA_INDICATION" val="0"/>
  <p:tag name="KSO_WM_TEMPLATE_THUMBS_INDEX" val="1、2、3、11、14"/>
  <p:tag name="KSO_WM_TAG_VERSION" val="1.0"/>
  <p:tag name="KSO_WM_BEAUTIFY_FLAG" val="#wm#"/>
  <p:tag name="KSO_WM_TEMPLATE_CATEGORY" val="custom"/>
  <p:tag name="KSO_WM_TEMPLATE_INDEX" val="20202545"/>
  <p:tag name="KSO_WM_TEMPLATE_MASTER_TYPE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e3a8e787-f44d-4ec2-b0e4-abaed97710e1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3_Office 主题​​">
  <a:themeElements>
    <a:clrScheme name="自定义 44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5C8FC7"/>
      </a:accent1>
      <a:accent2>
        <a:srgbClr val="6E82BA"/>
      </a:accent2>
      <a:accent3>
        <a:srgbClr val="8376B0"/>
      </a:accent3>
      <a:accent4>
        <a:srgbClr val="9868A3"/>
      </a:accent4>
      <a:accent5>
        <a:srgbClr val="AE5B97"/>
      </a:accent5>
      <a:accent6>
        <a:srgbClr val="C44B8A"/>
      </a:accent6>
      <a:hlink>
        <a:srgbClr val="658BD5"/>
      </a:hlink>
      <a:folHlink>
        <a:srgbClr val="9F69A3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299</Words>
  <Application>Microsoft Office PowerPoint</Application>
  <PresentationFormat>宽屏</PresentationFormat>
  <Paragraphs>21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微软雅黑</vt:lpstr>
      <vt:lpstr>Arial</vt:lpstr>
      <vt:lpstr>Calibri</vt:lpstr>
      <vt:lpstr>Viner Hand ITC</vt:lpstr>
      <vt:lpstr>3_Office 主题​​</vt:lpstr>
      <vt:lpstr>热身游戏：拍7令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邱 晨</cp:lastModifiedBy>
  <cp:revision>9</cp:revision>
  <cp:lastPrinted>2022-06-26T09:03:00Z</cp:lastPrinted>
  <dcterms:created xsi:type="dcterms:W3CDTF">2022-06-26T09:03:00Z</dcterms:created>
  <dcterms:modified xsi:type="dcterms:W3CDTF">2022-12-15T12:11:19Z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9D9CA25E47A54AC3AD4AE803EAD8B00A</vt:lpwstr>
  </property>
  <property fmtid="{D5CDD505-2E9C-101B-9397-08002B2CF9AE}" pid="7" name="KSOProductBuildVer">
    <vt:lpwstr>2052-11.1.0.12763</vt:lpwstr>
  </property>
</Properties>
</file>