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4" r:id="rId3"/>
    <p:sldId id="382" r:id="rId4"/>
    <p:sldId id="383" r:id="rId5"/>
    <p:sldId id="298" r:id="rId6"/>
    <p:sldId id="377" r:id="rId7"/>
    <p:sldId id="351" r:id="rId8"/>
    <p:sldId id="355" r:id="rId9"/>
    <p:sldId id="349" r:id="rId10"/>
    <p:sldId id="358" r:id="rId11"/>
    <p:sldId id="390" r:id="rId12"/>
  </p:sldIdLst>
  <p:sldSz cx="9144000" cy="6858000" type="screen4x3"/>
  <p:notesSz cx="6858000" cy="9144000"/>
  <p:custShowLst>
    <p:custShow name="自定义放映1" id="0">
      <p:sldLst/>
    </p:custShow>
  </p:custShowLst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9900"/>
    <a:srgbClr val="009900"/>
    <a:srgbClr val="FF6600"/>
    <a:srgbClr val="9933FF"/>
    <a:srgbClr val="CC99FF"/>
    <a:srgbClr val="00FFFF"/>
    <a:srgbClr val="FF0000"/>
    <a:srgbClr val="DDDDDD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67921" autoAdjust="0"/>
  </p:normalViewPr>
  <p:slideViewPr>
    <p:cSldViewPr>
      <p:cViewPr varScale="1">
        <p:scale>
          <a:sx n="71" d="100"/>
          <a:sy n="71" d="100"/>
        </p:scale>
        <p:origin x="-1368" y="-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47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D6A6B03-C33C-467E-9859-C12046816DF0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A5CF9D-FBB9-45D4-AED3-27CB03EC186E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9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94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000"/>
            </a:lvl1pPr>
          </a:lstStyle>
          <a:p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89446" name="Rectangle 6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0" indent="0" algn="ctr">
              <a:buFont typeface="Wingdings" panose="05000000000000000000" pitchFamily="2" charset="2"/>
              <a:buNone/>
              <a:defRPr sz="2000"/>
            </a:lvl1pPr>
          </a:lstStyle>
          <a:p>
            <a:r>
              <a:rPr lang="en-US" altLang="zh-CN"/>
              <a:t>Click to edit Master subtitle style</a:t>
            </a:r>
            <a:endParaRPr lang="en-US" altLang="zh-CN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kumimoji="0" sz="1200">
                <a:latin typeface="+mn-lt"/>
              </a:defRPr>
            </a:lvl1pPr>
          </a:lstStyle>
          <a:p>
            <a:pPr>
              <a:defRPr/>
            </a:pPr>
            <a:fld id="{E5C3563E-9F93-44EE-AB73-65800B85FCE7}" type="datetime3">
              <a:rPr lang="zh-CN" altLang="en-US"/>
            </a:fld>
            <a:endParaRPr lang="en-US" altLang="zh-CN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kumimoji="0"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570538C-79FA-4FD4-A77E-6A69FA0D67FE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689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68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876300" y="457200"/>
            <a:ext cx="7391400" cy="563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6300" y="457200"/>
            <a:ext cx="7391400" cy="563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668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876300" y="4572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1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2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3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4.png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4.jpeg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WordArt 13"/>
          <p:cNvSpPr>
            <a:spLocks noChangeArrowheads="1" noChangeShapeType="1" noTextEdit="1"/>
          </p:cNvSpPr>
          <p:nvPr/>
        </p:nvSpPr>
        <p:spPr bwMode="auto">
          <a:xfrm>
            <a:off x="2124075" y="2551113"/>
            <a:ext cx="4318000" cy="1165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sz="3600" b="1" kern="10" cap="all" dirty="0" smtClean="0">
                <a:ln w="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宋体" panose="02010600030101010101" pitchFamily="2" charset="-122"/>
              </a:rPr>
              <a:t>圆锥曲线中的离心率</a:t>
            </a:r>
            <a:endParaRPr sz="3600" b="1" kern="10" cap="all" dirty="0" smtClean="0">
              <a:ln w="0"/>
              <a:solidFill>
                <a:schemeClr val="accent4">
                  <a:lumMod val="95000"/>
                  <a:lumOff val="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  <a:latin typeface="宋体" panose="02010600030101010101" pitchFamily="2" charset="-122"/>
            </a:endParaRPr>
          </a:p>
        </p:txBody>
      </p:sp>
      <p:sp>
        <p:nvSpPr>
          <p:cNvPr id="5124" name="Text Box 14"/>
          <p:cNvSpPr txBox="1">
            <a:spLocks noChangeArrowheads="1"/>
          </p:cNvSpPr>
          <p:nvPr/>
        </p:nvSpPr>
        <p:spPr bwMode="auto">
          <a:xfrm>
            <a:off x="5076056" y="5157788"/>
            <a:ext cx="2880319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/>
              <a:t>授课人</a:t>
            </a:r>
            <a:r>
              <a:rPr lang="zh-CN" altLang="en-US" sz="2800" b="1" dirty="0" smtClean="0"/>
              <a:t>：朱佳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WordArt 13"/>
          <p:cNvSpPr>
            <a:spLocks noChangeArrowheads="1" noChangeShapeType="1" noTextEdit="1"/>
          </p:cNvSpPr>
          <p:nvPr/>
        </p:nvSpPr>
        <p:spPr bwMode="auto">
          <a:xfrm>
            <a:off x="2124075" y="2551113"/>
            <a:ext cx="4318000" cy="1165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p>
            <a:pPr algn="ctr"/>
            <a:r>
              <a:rPr lang="zh-CN" sz="3600" b="1" kern="10" cap="all" dirty="0" smtClean="0">
                <a:ln w="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宋体" panose="02010600030101010101" pitchFamily="2" charset="-122"/>
              </a:rPr>
              <a:t>谢谢</a:t>
            </a:r>
            <a:endParaRPr lang="zh-CN" sz="3600" b="1" kern="10" cap="all" dirty="0" smtClean="0">
              <a:ln w="0"/>
              <a:solidFill>
                <a:schemeClr val="accent4">
                  <a:lumMod val="95000"/>
                  <a:lumOff val="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315" y="1196975"/>
            <a:ext cx="7639050" cy="4191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149090"/>
            <a:ext cx="9108440" cy="714375"/>
          </a:xfrm>
          <a:prstGeom prst="rect">
            <a:avLst/>
          </a:prstGeom>
        </p:spPr>
      </p:pic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3132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课前</a:t>
            </a:r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练习</a:t>
            </a:r>
            <a:endParaRPr kumimoji="0" lang="zh-CN" altLang="en-US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43000"/>
            <a:ext cx="9124950" cy="15430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364990"/>
            <a:ext cx="9187180" cy="1104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3132138" y="473075"/>
            <a:ext cx="42481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例题选</a:t>
            </a:r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讲</a:t>
            </a:r>
            <a:endParaRPr kumimoji="0" lang="zh-CN" altLang="en-US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1196975"/>
            <a:ext cx="8991600" cy="13525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8105" y="6093460"/>
            <a:ext cx="90658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将圆锥曲线上的点用</a:t>
            </a:r>
            <a:r>
              <a:rPr lang="en-US" altLang="zh-CN">
                <a:solidFill>
                  <a:srgbClr val="FF0000"/>
                </a:solidFill>
              </a:rPr>
              <a:t>a,b,c</a:t>
            </a:r>
            <a:r>
              <a:rPr lang="zh-CN" altLang="en-US">
                <a:solidFill>
                  <a:srgbClr val="FF0000"/>
                </a:solidFill>
              </a:rPr>
              <a:t>表示出来，代入曲线方程，构建等式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9115" y="2708910"/>
            <a:ext cx="3448685" cy="2029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5" y="1143000"/>
            <a:ext cx="9086850" cy="2390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845820" y="473075"/>
            <a:ext cx="709993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焦点三角形中的离心率</a:t>
            </a:r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问题</a:t>
            </a:r>
            <a:endParaRPr kumimoji="0" lang="zh-CN" altLang="en-US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60" y="1196975"/>
            <a:ext cx="8820150" cy="13906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34950" y="5805170"/>
            <a:ext cx="83216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已知焦点三角形求离心率，优先考虑定义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60" y="1143000"/>
            <a:ext cx="8963025" cy="14097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0" y="4869180"/>
            <a:ext cx="912685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多个焦点三角形：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en-US" altLang="zh-CN">
                <a:solidFill>
                  <a:srgbClr val="FF0000"/>
                </a:solidFill>
              </a:rPr>
              <a:t>1.</a:t>
            </a:r>
            <a:r>
              <a:rPr lang="zh-CN" altLang="en-US">
                <a:solidFill>
                  <a:srgbClr val="FF0000"/>
                </a:solidFill>
              </a:rPr>
              <a:t>利用</a:t>
            </a:r>
            <a:r>
              <a:rPr lang="zh-CN" altLang="en-US">
                <a:solidFill>
                  <a:srgbClr val="FF0000"/>
                </a:solidFill>
              </a:rPr>
              <a:t>椭圆定义用</a:t>
            </a:r>
            <a:r>
              <a:rPr lang="en-US" altLang="zh-CN">
                <a:solidFill>
                  <a:srgbClr val="FF0000"/>
                </a:solidFill>
              </a:rPr>
              <a:t>a,b,c</a:t>
            </a:r>
            <a:r>
              <a:rPr lang="zh-CN" altLang="en-US">
                <a:solidFill>
                  <a:srgbClr val="FF0000"/>
                </a:solidFill>
              </a:rPr>
              <a:t>表示出所有能表示的</a:t>
            </a:r>
            <a:r>
              <a:rPr lang="zh-CN" altLang="en-US">
                <a:solidFill>
                  <a:srgbClr val="FF0000"/>
                </a:solidFill>
              </a:rPr>
              <a:t>线段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en-US" altLang="zh-CN">
                <a:solidFill>
                  <a:srgbClr val="FF0000"/>
                </a:solidFill>
              </a:rPr>
              <a:t>2.</a:t>
            </a:r>
            <a:r>
              <a:rPr lang="zh-CN" altLang="en-US">
                <a:solidFill>
                  <a:srgbClr val="FF0000"/>
                </a:solidFill>
              </a:rPr>
              <a:t>在三角形</a:t>
            </a:r>
            <a:r>
              <a:rPr lang="zh-CN" altLang="en-US">
                <a:solidFill>
                  <a:srgbClr val="FF0000"/>
                </a:solidFill>
              </a:rPr>
              <a:t>中用余弦定理或勾股定理构建等式（公共角、</a:t>
            </a:r>
            <a:r>
              <a:rPr lang="zh-CN" altLang="en-US">
                <a:solidFill>
                  <a:srgbClr val="FF0000"/>
                </a:solidFill>
              </a:rPr>
              <a:t>公共边）</a:t>
            </a:r>
            <a:endParaRPr lang="zh-CN" altLang="en-US">
              <a:solidFill>
                <a:srgbClr val="FF0000"/>
              </a:solidFill>
            </a:endParaRPr>
          </a:p>
          <a:p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60" y="1143000"/>
            <a:ext cx="9020175" cy="1381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10" descr="QQ截图20131201212812"/>
          <p:cNvPicPr>
            <a:picLocks noChangeAspect="1" noChangeArrowheads="1"/>
          </p:cNvPicPr>
          <p:nvPr/>
        </p:nvPicPr>
        <p:blipFill>
          <a:blip r:embed="rId1">
            <a:alphaModFix amt="8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58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7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QQ截图20131201220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9"/>
          <a:stretch>
            <a:fillRect/>
          </a:stretch>
        </p:blipFill>
        <p:spPr bwMode="auto">
          <a:xfrm>
            <a:off x="0" y="561975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845820" y="473075"/>
            <a:ext cx="709993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归纳</a:t>
            </a:r>
            <a:r>
              <a:rPr kumimoji="0" lang="zh-CN" altLang="en-US" sz="4400" b="1" dirty="0">
                <a:solidFill>
                  <a:srgbClr val="EE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小结</a:t>
            </a:r>
            <a:endParaRPr kumimoji="0" lang="zh-CN" altLang="en-US" sz="4400" b="1" dirty="0">
              <a:solidFill>
                <a:srgbClr val="EE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1460" y="1556385"/>
            <a:ext cx="9126855" cy="32918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>
                <a:solidFill>
                  <a:schemeClr val="tx1"/>
                </a:solidFill>
              </a:rPr>
              <a:t>1.</a:t>
            </a:r>
            <a:r>
              <a:rPr lang="zh-CN" altLang="en-US">
                <a:solidFill>
                  <a:schemeClr val="tx1"/>
                </a:solidFill>
              </a:rPr>
              <a:t>代入点坐标构建</a:t>
            </a:r>
            <a:r>
              <a:rPr lang="en-US" altLang="zh-CN">
                <a:solidFill>
                  <a:schemeClr val="tx1"/>
                </a:solidFill>
              </a:rPr>
              <a:t>a,b,c</a:t>
            </a:r>
            <a:r>
              <a:rPr lang="zh-CN" altLang="en-US">
                <a:solidFill>
                  <a:schemeClr val="tx1"/>
                </a:solidFill>
              </a:rPr>
              <a:t>的等量关系求离心率</a:t>
            </a:r>
            <a:endParaRPr lang="zh-CN" altLang="en-US">
              <a:solidFill>
                <a:schemeClr val="tx1"/>
              </a:solidFill>
            </a:endParaRPr>
          </a:p>
          <a:p>
            <a:endParaRPr lang="zh-CN" altLang="en-US">
              <a:solidFill>
                <a:schemeClr val="tx1"/>
              </a:solidFill>
            </a:endParaRPr>
          </a:p>
          <a:p>
            <a:endParaRPr lang="zh-CN" altLang="en-US">
              <a:solidFill>
                <a:schemeClr val="tx1"/>
              </a:solidFill>
            </a:endParaRPr>
          </a:p>
          <a:p>
            <a:r>
              <a:rPr lang="en-US" altLang="zh-CN">
                <a:solidFill>
                  <a:schemeClr val="tx1"/>
                </a:solidFill>
              </a:rPr>
              <a:t>2.</a:t>
            </a:r>
            <a:r>
              <a:rPr lang="zh-CN" altLang="en-US">
                <a:solidFill>
                  <a:schemeClr val="tx1"/>
                </a:solidFill>
              </a:rPr>
              <a:t>焦点三角形中优先用定义表示相关线段，以此找出关系求解离心率</a:t>
            </a:r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ags/tag1.xml><?xml version="1.0" encoding="utf-8"?>
<p:tagLst xmlns:p="http://schemas.openxmlformats.org/presentationml/2006/main">
  <p:tag name="COMMONDATA" val="eyJoZGlkIjoiN2I0NTU0NjY2YWVkZjVlNmQ5ZTQ0MjhmYjAzMWQ3ZTIifQ=="/>
  <p:tag name="KSO_WPP_MARK_KEY" val="b4519712-f5a3-4f3a-bb0a-41817da456c1"/>
</p:tagLst>
</file>

<file path=ppt/theme/theme1.xml><?xml version="1.0" encoding="utf-8"?>
<a:theme xmlns:a="http://schemas.openxmlformats.org/drawingml/2006/main" name="1_默认设计模板">
  <a:themeElements>
    <a:clrScheme name="1_默认设计模板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1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WPS 演示</Application>
  <PresentationFormat>全屏显示(4:3)</PresentationFormat>
  <Paragraphs>28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  <vt:variant>
        <vt:lpstr>自定义放映</vt:lpstr>
      </vt:variant>
      <vt:variant>
        <vt:i4>1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华文新魏</vt:lpstr>
      <vt:lpstr>微软雅黑</vt:lpstr>
      <vt:lpstr>Arial Unicode MS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自定义放映1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等比数列（第1课时）</dc:title>
  <dc:creator>huangfa</dc:creator>
  <cp:lastModifiedBy>Snowfairy</cp:lastModifiedBy>
  <cp:revision>564</cp:revision>
  <cp:lastPrinted>2113-01-01T00:00:00Z</cp:lastPrinted>
  <dcterms:created xsi:type="dcterms:W3CDTF">2001-09-16T04:08:00Z</dcterms:created>
  <dcterms:modified xsi:type="dcterms:W3CDTF">2022-11-27T13:01:11Z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22325FE6A32A42CAB17DDDBA14A97153</vt:lpwstr>
  </property>
  <property fmtid="{D5CDD505-2E9C-101B-9397-08002B2CF9AE}" pid="3" name="KSOProductBuildVer">
    <vt:lpwstr>2052-11.1.0.12763</vt:lpwstr>
  </property>
</Properties>
</file>