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472" r:id="rId3"/>
    <p:sldId id="463" r:id="rId4"/>
    <p:sldId id="517" r:id="rId5"/>
    <p:sldId id="524" r:id="rId7"/>
    <p:sldId id="543" r:id="rId8"/>
    <p:sldId id="527" r:id="rId9"/>
    <p:sldId id="526" r:id="rId10"/>
    <p:sldId id="545" r:id="rId11"/>
    <p:sldId id="521" r:id="rId12"/>
    <p:sldId id="544" r:id="rId13"/>
    <p:sldId id="563" r:id="rId14"/>
    <p:sldId id="546" r:id="rId15"/>
    <p:sldId id="518" r:id="rId16"/>
    <p:sldId id="529" r:id="rId17"/>
    <p:sldId id="509" r:id="rId18"/>
    <p:sldId id="515" r:id="rId19"/>
  </p:sldIdLst>
  <p:sldSz cx="12192000" cy="6858000"/>
  <p:notesSz cx="6858000" cy="9144000"/>
  <p:embeddedFontLst>
    <p:embeddedFont>
      <p:font typeface="微软雅黑" panose="020B0503020204020204" charset="-122"/>
      <p:regular r:id="rId24"/>
    </p:embeddedFont>
    <p:embeddedFont>
      <p:font typeface="华文细黑" panose="02010600040101010101" charset="-122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  <p:embeddedFont>
      <p:font typeface="Calibri Light" panose="020F0302020204030204" charset="0"/>
      <p:regular r:id="rId30"/>
      <p: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pos="406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UN.Org" initials="S" lastIdx="0" clrIdx="0"/>
  <p:cmAuthor id="2" name="作者" initials="A" lastIdx="0" clrIdx="1"/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3BD"/>
    <a:srgbClr val="FFFFFF"/>
    <a:srgbClr val="0000CC"/>
    <a:srgbClr val="5A7DFF"/>
    <a:srgbClr val="F9E8BC"/>
    <a:srgbClr val="EEECC7"/>
    <a:srgbClr val="F7F5BE"/>
    <a:srgbClr val="F8FCB9"/>
    <a:srgbClr val="FFC000"/>
    <a:srgbClr val="4CC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318" y="-96"/>
      </p:cViewPr>
      <p:guideLst>
        <p:guide orient="horz" pos="2151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444.xml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443.xml"/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tags" Target="../tags/tag4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F4DCD-3E9F-4F9E-ACC9-6C38FDEAE70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8AA7-E4F4-4954-B1C4-D60F0423E2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300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300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300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3000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Рисунок 8"/>
          <p:cNvSpPr/>
          <p:nvPr>
            <p:ph type="pic" sz="quarter" idx="13"/>
            <p:custDataLst>
              <p:tags r:id="rId2"/>
            </p:custDataLst>
          </p:nvPr>
        </p:nvSpPr>
        <p:spPr>
          <a:xfrm>
            <a:off x="7432764" y="1198334"/>
            <a:ext cx="3539128" cy="44613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119" name="幻灯片编号"/>
          <p:cNvSpPr txBox="1"/>
          <p:nvPr>
            <p:ph type="sldNum" sz="quarter" idx="2"/>
            <p:custDataLst>
              <p:tags r:id="rId3"/>
            </p:custDataLst>
          </p:nvPr>
        </p:nvSpPr>
        <p:spPr>
          <a:xfrm>
            <a:off x="11303944" y="6340672"/>
            <a:ext cx="273656" cy="26425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4202566" y="881300"/>
            <a:ext cx="3786868" cy="45719"/>
          </a:xfrm>
          <a:prstGeom prst="roundRect">
            <a:avLst>
              <a:gd name="adj" fmla="val 50000"/>
            </a:avLst>
          </a:prstGeom>
          <a:solidFill>
            <a:srgbClr val="00A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4861851" y="188185"/>
            <a:ext cx="2468299" cy="577391"/>
            <a:chOff x="4927165" y="188185"/>
            <a:chExt cx="2468299" cy="577391"/>
          </a:xfrm>
        </p:grpSpPr>
        <p:sp>
          <p:nvSpPr>
            <p:cNvPr id="4" name="文本框 3"/>
            <p:cNvSpPr txBox="1"/>
            <p:nvPr/>
          </p:nvSpPr>
          <p:spPr>
            <a:xfrm>
              <a:off x="5648724" y="194206"/>
              <a:ext cx="1746740" cy="56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lnSpc>
                  <a:spcPct val="120000"/>
                </a:lnSpc>
                <a:defRPr sz="3600" b="1">
                  <a:cs typeface="+mn-ea"/>
                </a:defRPr>
              </a:lvl1pPr>
            </a:lstStyle>
            <a:p>
              <a:pPr algn="l"/>
              <a:r>
                <a:rPr lang="zh-CN" altLang="en-US" sz="2800">
                  <a:solidFill>
                    <a:srgbClr val="30A07D"/>
                  </a:solidFill>
                  <a:sym typeface="+mn-lt"/>
                </a:rPr>
                <a:t>新课导入</a:t>
              </a:r>
              <a:endParaRPr lang="zh-CN" altLang="en-US" sz="2800">
                <a:solidFill>
                  <a:srgbClr val="30A07D"/>
                </a:solidFill>
                <a:sym typeface="+mn-lt"/>
              </a:endParaRPr>
            </a:p>
          </p:txBody>
        </p:sp>
        <p:grpSp>
          <p:nvGrpSpPr>
  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/>
            <p:nvPr/>
          </p:nvGrpSpPr>
          <p:grpSpPr>
            <a:xfrm>
              <a:off x="4927165" y="188185"/>
              <a:ext cx="586295" cy="577391"/>
              <a:chOff x="3896662" y="1657699"/>
              <a:chExt cx="4398676" cy="4331872"/>
            </a:xfrm>
          </p:grpSpPr>
          <p:sp>
            <p:nvSpPr>
              <p:cNvPr id="7" name="íšļiḑe"/>
              <p:cNvSpPr/>
              <p:nvPr/>
            </p:nvSpPr>
            <p:spPr bwMode="auto">
              <a:xfrm>
                <a:off x="3896662" y="3836482"/>
                <a:ext cx="4398676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8" name="îṩ1îḋê"/>
              <p:cNvSpPr/>
              <p:nvPr/>
            </p:nvSpPr>
            <p:spPr bwMode="auto">
              <a:xfrm>
                <a:off x="4852449" y="2001986"/>
                <a:ext cx="2492242" cy="3740930"/>
              </a:xfrm>
              <a:custGeom>
                <a:avLst/>
                <a:gdLst>
                  <a:gd name="T0" fmla="*/ 12 w 485"/>
                  <a:gd name="T1" fmla="*/ 728 h 728"/>
                  <a:gd name="T2" fmla="*/ 0 w 485"/>
                  <a:gd name="T3" fmla="*/ 720 h 728"/>
                  <a:gd name="T4" fmla="*/ 473 w 485"/>
                  <a:gd name="T5" fmla="*/ 0 h 728"/>
                  <a:gd name="T6" fmla="*/ 485 w 485"/>
                  <a:gd name="T7" fmla="*/ 8 h 728"/>
                  <a:gd name="T8" fmla="*/ 12 w 485"/>
                  <a:gd name="T9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728">
                    <a:moveTo>
                      <a:pt x="12" y="728"/>
                    </a:moveTo>
                    <a:lnTo>
                      <a:pt x="0" y="720"/>
                    </a:lnTo>
                    <a:lnTo>
                      <a:pt x="473" y="0"/>
                    </a:lnTo>
                    <a:lnTo>
                      <a:pt x="485" y="8"/>
                    </a:lnTo>
                    <a:lnTo>
                      <a:pt x="12" y="7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9" name="íṧļîďé"/>
              <p:cNvSpPr/>
              <p:nvPr/>
            </p:nvSpPr>
            <p:spPr bwMode="auto">
              <a:xfrm>
                <a:off x="4852449" y="2001986"/>
                <a:ext cx="2492242" cy="3740930"/>
              </a:xfrm>
              <a:custGeom>
                <a:avLst/>
                <a:gdLst>
                  <a:gd name="T0" fmla="*/ 473 w 485"/>
                  <a:gd name="T1" fmla="*/ 728 h 728"/>
                  <a:gd name="T2" fmla="*/ 0 w 485"/>
                  <a:gd name="T3" fmla="*/ 8 h 728"/>
                  <a:gd name="T4" fmla="*/ 12 w 485"/>
                  <a:gd name="T5" fmla="*/ 0 h 728"/>
                  <a:gd name="T6" fmla="*/ 485 w 485"/>
                  <a:gd name="T7" fmla="*/ 720 h 728"/>
                  <a:gd name="T8" fmla="*/ 473 w 485"/>
                  <a:gd name="T9" fmla="*/ 72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5" h="728">
                    <a:moveTo>
                      <a:pt x="473" y="728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485" y="720"/>
                    </a:lnTo>
                    <a:lnTo>
                      <a:pt x="473" y="7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0" name="ïṥḷïḍe"/>
              <p:cNvSpPr/>
              <p:nvPr/>
            </p:nvSpPr>
            <p:spPr bwMode="auto">
              <a:xfrm>
                <a:off x="4364280" y="1919768"/>
                <a:ext cx="3473721" cy="3905366"/>
              </a:xfrm>
              <a:custGeom>
                <a:avLst/>
                <a:gdLst>
                  <a:gd name="T0" fmla="*/ 0 w 676"/>
                  <a:gd name="T1" fmla="*/ 190 h 760"/>
                  <a:gd name="T2" fmla="*/ 338 w 676"/>
                  <a:gd name="T3" fmla="*/ 0 h 760"/>
                  <a:gd name="T4" fmla="*/ 676 w 676"/>
                  <a:gd name="T5" fmla="*/ 190 h 760"/>
                  <a:gd name="T6" fmla="*/ 676 w 676"/>
                  <a:gd name="T7" fmla="*/ 570 h 760"/>
                  <a:gd name="T8" fmla="*/ 338 w 676"/>
                  <a:gd name="T9" fmla="*/ 760 h 760"/>
                  <a:gd name="T10" fmla="*/ 0 w 676"/>
                  <a:gd name="T11" fmla="*/ 570 h 760"/>
                  <a:gd name="T12" fmla="*/ 0 w 676"/>
                  <a:gd name="T13" fmla="*/ 19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6" h="760">
                    <a:moveTo>
                      <a:pt x="0" y="190"/>
                    </a:moveTo>
                    <a:lnTo>
                      <a:pt x="338" y="0"/>
                    </a:lnTo>
                    <a:lnTo>
                      <a:pt x="676" y="190"/>
                    </a:lnTo>
                    <a:lnTo>
                      <a:pt x="676" y="570"/>
                    </a:lnTo>
                    <a:lnTo>
                      <a:pt x="338" y="760"/>
                    </a:lnTo>
                    <a:lnTo>
                      <a:pt x="0" y="570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1" name="îślïḍé"/>
              <p:cNvSpPr/>
              <p:nvPr/>
            </p:nvSpPr>
            <p:spPr bwMode="auto">
              <a:xfrm>
                <a:off x="4595517" y="2181840"/>
                <a:ext cx="3011243" cy="3381225"/>
              </a:xfrm>
              <a:custGeom>
                <a:avLst/>
                <a:gdLst>
                  <a:gd name="T0" fmla="*/ 0 w 586"/>
                  <a:gd name="T1" fmla="*/ 164 h 658"/>
                  <a:gd name="T2" fmla="*/ 293 w 586"/>
                  <a:gd name="T3" fmla="*/ 0 h 658"/>
                  <a:gd name="T4" fmla="*/ 586 w 586"/>
                  <a:gd name="T5" fmla="*/ 164 h 658"/>
                  <a:gd name="T6" fmla="*/ 586 w 586"/>
                  <a:gd name="T7" fmla="*/ 494 h 658"/>
                  <a:gd name="T8" fmla="*/ 293 w 586"/>
                  <a:gd name="T9" fmla="*/ 658 h 658"/>
                  <a:gd name="T10" fmla="*/ 0 w 586"/>
                  <a:gd name="T11" fmla="*/ 494 h 658"/>
                  <a:gd name="T12" fmla="*/ 0 w 586"/>
                  <a:gd name="T13" fmla="*/ 164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6" h="658">
                    <a:moveTo>
                      <a:pt x="0" y="164"/>
                    </a:moveTo>
                    <a:lnTo>
                      <a:pt x="293" y="0"/>
                    </a:lnTo>
                    <a:lnTo>
                      <a:pt x="586" y="164"/>
                    </a:lnTo>
                    <a:lnTo>
                      <a:pt x="586" y="494"/>
                    </a:lnTo>
                    <a:lnTo>
                      <a:pt x="293" y="658"/>
                    </a:lnTo>
                    <a:lnTo>
                      <a:pt x="0" y="49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FBD7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2" name="ïṩ1ïdê"/>
              <p:cNvSpPr/>
              <p:nvPr/>
            </p:nvSpPr>
            <p:spPr bwMode="auto">
              <a:xfrm>
                <a:off x="5638663" y="3178736"/>
                <a:ext cx="924955" cy="2774866"/>
              </a:xfrm>
              <a:custGeom>
                <a:avLst/>
                <a:gdLst>
                  <a:gd name="T0" fmla="*/ 0 w 256"/>
                  <a:gd name="T1" fmla="*/ 0 h 768"/>
                  <a:gd name="T2" fmla="*/ 0 w 256"/>
                  <a:gd name="T3" fmla="*/ 640 h 768"/>
                  <a:gd name="T4" fmla="*/ 128 w 256"/>
                  <a:gd name="T5" fmla="*/ 768 h 768"/>
                  <a:gd name="T6" fmla="*/ 256 w 256"/>
                  <a:gd name="T7" fmla="*/ 640 h 768"/>
                  <a:gd name="T8" fmla="*/ 256 w 256"/>
                  <a:gd name="T9" fmla="*/ 0 h 768"/>
                  <a:gd name="T10" fmla="*/ 0 w 256"/>
                  <a:gd name="T11" fmla="*/ 0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6" h="768">
                    <a:moveTo>
                      <a:pt x="0" y="0"/>
                    </a:moveTo>
                    <a:cubicBezTo>
                      <a:pt x="0" y="640"/>
                      <a:pt x="0" y="640"/>
                      <a:pt x="0" y="640"/>
                    </a:cubicBezTo>
                    <a:cubicBezTo>
                      <a:pt x="0" y="710"/>
                      <a:pt x="57" y="768"/>
                      <a:pt x="128" y="768"/>
                    </a:cubicBezTo>
                    <a:cubicBezTo>
                      <a:pt x="198" y="768"/>
                      <a:pt x="256" y="710"/>
                      <a:pt x="256" y="640"/>
                    </a:cubicBezTo>
                    <a:cubicBezTo>
                      <a:pt x="256" y="0"/>
                      <a:pt x="256" y="0"/>
                      <a:pt x="25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A0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3" name="îṣľîďé"/>
              <p:cNvSpPr/>
              <p:nvPr/>
            </p:nvSpPr>
            <p:spPr bwMode="auto">
              <a:xfrm>
                <a:off x="5602691" y="3142764"/>
                <a:ext cx="996896" cy="2846807"/>
              </a:xfrm>
              <a:custGeom>
                <a:avLst/>
                <a:gdLst>
                  <a:gd name="T0" fmla="*/ 138 w 276"/>
                  <a:gd name="T1" fmla="*/ 788 h 788"/>
                  <a:gd name="T2" fmla="*/ 0 w 276"/>
                  <a:gd name="T3" fmla="*/ 650 h 788"/>
                  <a:gd name="T4" fmla="*/ 0 w 276"/>
                  <a:gd name="T5" fmla="*/ 0 h 788"/>
                  <a:gd name="T6" fmla="*/ 276 w 276"/>
                  <a:gd name="T7" fmla="*/ 0 h 788"/>
                  <a:gd name="T8" fmla="*/ 276 w 276"/>
                  <a:gd name="T9" fmla="*/ 650 h 788"/>
                  <a:gd name="T10" fmla="*/ 138 w 276"/>
                  <a:gd name="T11" fmla="*/ 788 h 788"/>
                  <a:gd name="T12" fmla="*/ 20 w 276"/>
                  <a:gd name="T13" fmla="*/ 20 h 788"/>
                  <a:gd name="T14" fmla="*/ 20 w 276"/>
                  <a:gd name="T15" fmla="*/ 650 h 788"/>
                  <a:gd name="T16" fmla="*/ 138 w 276"/>
                  <a:gd name="T17" fmla="*/ 768 h 788"/>
                  <a:gd name="T18" fmla="*/ 256 w 276"/>
                  <a:gd name="T19" fmla="*/ 650 h 788"/>
                  <a:gd name="T20" fmla="*/ 256 w 276"/>
                  <a:gd name="T21" fmla="*/ 20 h 788"/>
                  <a:gd name="T22" fmla="*/ 20 w 276"/>
                  <a:gd name="T23" fmla="*/ 2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788">
                    <a:moveTo>
                      <a:pt x="138" y="788"/>
                    </a:moveTo>
                    <a:cubicBezTo>
                      <a:pt x="62" y="788"/>
                      <a:pt x="0" y="726"/>
                      <a:pt x="0" y="6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650"/>
                      <a:pt x="276" y="650"/>
                      <a:pt x="276" y="650"/>
                    </a:cubicBezTo>
                    <a:cubicBezTo>
                      <a:pt x="276" y="726"/>
                      <a:pt x="214" y="788"/>
                      <a:pt x="138" y="788"/>
                    </a:cubicBezTo>
                    <a:close/>
                    <a:moveTo>
                      <a:pt x="20" y="20"/>
                    </a:moveTo>
                    <a:cubicBezTo>
                      <a:pt x="20" y="650"/>
                      <a:pt x="20" y="650"/>
                      <a:pt x="20" y="650"/>
                    </a:cubicBezTo>
                    <a:cubicBezTo>
                      <a:pt x="20" y="715"/>
                      <a:pt x="73" y="768"/>
                      <a:pt x="138" y="768"/>
                    </a:cubicBezTo>
                    <a:cubicBezTo>
                      <a:pt x="203" y="768"/>
                      <a:pt x="256" y="715"/>
                      <a:pt x="256" y="650"/>
                    </a:cubicBezTo>
                    <a:cubicBezTo>
                      <a:pt x="256" y="20"/>
                      <a:pt x="256" y="20"/>
                      <a:pt x="256" y="20"/>
                    </a:cubicBez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4" name="íŝḷïde"/>
              <p:cNvSpPr/>
              <p:nvPr/>
            </p:nvSpPr>
            <p:spPr bwMode="auto">
              <a:xfrm>
                <a:off x="5602691" y="3142764"/>
                <a:ext cx="996896" cy="2846807"/>
              </a:xfrm>
              <a:custGeom>
                <a:avLst/>
                <a:gdLst>
                  <a:gd name="T0" fmla="*/ 138 w 276"/>
                  <a:gd name="T1" fmla="*/ 788 h 788"/>
                  <a:gd name="T2" fmla="*/ 0 w 276"/>
                  <a:gd name="T3" fmla="*/ 650 h 788"/>
                  <a:gd name="T4" fmla="*/ 0 w 276"/>
                  <a:gd name="T5" fmla="*/ 0 h 788"/>
                  <a:gd name="T6" fmla="*/ 276 w 276"/>
                  <a:gd name="T7" fmla="*/ 0 h 788"/>
                  <a:gd name="T8" fmla="*/ 276 w 276"/>
                  <a:gd name="T9" fmla="*/ 650 h 788"/>
                  <a:gd name="T10" fmla="*/ 138 w 276"/>
                  <a:gd name="T11" fmla="*/ 788 h 788"/>
                  <a:gd name="T12" fmla="*/ 20 w 276"/>
                  <a:gd name="T13" fmla="*/ 20 h 788"/>
                  <a:gd name="T14" fmla="*/ 20 w 276"/>
                  <a:gd name="T15" fmla="*/ 650 h 788"/>
                  <a:gd name="T16" fmla="*/ 138 w 276"/>
                  <a:gd name="T17" fmla="*/ 768 h 788"/>
                  <a:gd name="T18" fmla="*/ 256 w 276"/>
                  <a:gd name="T19" fmla="*/ 650 h 788"/>
                  <a:gd name="T20" fmla="*/ 256 w 276"/>
                  <a:gd name="T21" fmla="*/ 20 h 788"/>
                  <a:gd name="T22" fmla="*/ 20 w 276"/>
                  <a:gd name="T23" fmla="*/ 20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6" h="788">
                    <a:moveTo>
                      <a:pt x="138" y="788"/>
                    </a:moveTo>
                    <a:cubicBezTo>
                      <a:pt x="62" y="788"/>
                      <a:pt x="0" y="726"/>
                      <a:pt x="0" y="65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6" y="650"/>
                      <a:pt x="276" y="650"/>
                      <a:pt x="276" y="650"/>
                    </a:cubicBezTo>
                    <a:cubicBezTo>
                      <a:pt x="276" y="726"/>
                      <a:pt x="214" y="788"/>
                      <a:pt x="138" y="788"/>
                    </a:cubicBezTo>
                    <a:close/>
                    <a:moveTo>
                      <a:pt x="20" y="20"/>
                    </a:moveTo>
                    <a:cubicBezTo>
                      <a:pt x="20" y="650"/>
                      <a:pt x="20" y="650"/>
                      <a:pt x="20" y="650"/>
                    </a:cubicBezTo>
                    <a:cubicBezTo>
                      <a:pt x="20" y="715"/>
                      <a:pt x="73" y="768"/>
                      <a:pt x="138" y="768"/>
                    </a:cubicBezTo>
                    <a:cubicBezTo>
                      <a:pt x="203" y="768"/>
                      <a:pt x="256" y="715"/>
                      <a:pt x="256" y="650"/>
                    </a:cubicBezTo>
                    <a:cubicBezTo>
                      <a:pt x="256" y="20"/>
                      <a:pt x="256" y="20"/>
                      <a:pt x="256" y="20"/>
                    </a:cubicBez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5" name="iṧḻiďè"/>
              <p:cNvSpPr/>
              <p:nvPr/>
            </p:nvSpPr>
            <p:spPr bwMode="auto">
              <a:xfrm>
                <a:off x="5407422" y="2947496"/>
                <a:ext cx="1387433" cy="2312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6" name="ïṥļíḑè"/>
              <p:cNvSpPr/>
              <p:nvPr/>
            </p:nvSpPr>
            <p:spPr bwMode="auto">
              <a:xfrm>
                <a:off x="5366313" y="2911527"/>
                <a:ext cx="1464514" cy="303181"/>
              </a:xfrm>
              <a:custGeom>
                <a:avLst/>
                <a:gdLst>
                  <a:gd name="T0" fmla="*/ 285 w 285"/>
                  <a:gd name="T1" fmla="*/ 59 h 59"/>
                  <a:gd name="T2" fmla="*/ 0 w 285"/>
                  <a:gd name="T3" fmla="*/ 59 h 59"/>
                  <a:gd name="T4" fmla="*/ 0 w 285"/>
                  <a:gd name="T5" fmla="*/ 0 h 59"/>
                  <a:gd name="T6" fmla="*/ 285 w 285"/>
                  <a:gd name="T7" fmla="*/ 0 h 59"/>
                  <a:gd name="T8" fmla="*/ 285 w 285"/>
                  <a:gd name="T9" fmla="*/ 59 h 59"/>
                  <a:gd name="T10" fmla="*/ 15 w 285"/>
                  <a:gd name="T11" fmla="*/ 45 h 59"/>
                  <a:gd name="T12" fmla="*/ 271 w 285"/>
                  <a:gd name="T13" fmla="*/ 45 h 59"/>
                  <a:gd name="T14" fmla="*/ 271 w 285"/>
                  <a:gd name="T15" fmla="*/ 14 h 59"/>
                  <a:gd name="T16" fmla="*/ 15 w 285"/>
                  <a:gd name="T17" fmla="*/ 14 h 59"/>
                  <a:gd name="T18" fmla="*/ 15 w 285"/>
                  <a:gd name="T19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5" h="59">
                    <a:moveTo>
                      <a:pt x="285" y="59"/>
                    </a:moveTo>
                    <a:lnTo>
                      <a:pt x="0" y="59"/>
                    </a:lnTo>
                    <a:lnTo>
                      <a:pt x="0" y="0"/>
                    </a:lnTo>
                    <a:lnTo>
                      <a:pt x="285" y="0"/>
                    </a:lnTo>
                    <a:lnTo>
                      <a:pt x="285" y="59"/>
                    </a:lnTo>
                    <a:close/>
                    <a:moveTo>
                      <a:pt x="15" y="45"/>
                    </a:moveTo>
                    <a:lnTo>
                      <a:pt x="271" y="45"/>
                    </a:lnTo>
                    <a:lnTo>
                      <a:pt x="271" y="14"/>
                    </a:lnTo>
                    <a:lnTo>
                      <a:pt x="15" y="14"/>
                    </a:ln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7" name="ïṥ1íḓê"/>
              <p:cNvSpPr/>
              <p:nvPr/>
            </p:nvSpPr>
            <p:spPr bwMode="auto">
              <a:xfrm>
                <a:off x="5638663" y="5223915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8" name="ïśļïde"/>
              <p:cNvSpPr/>
              <p:nvPr/>
            </p:nvSpPr>
            <p:spPr bwMode="auto">
              <a:xfrm>
                <a:off x="5638663" y="4992675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19" name="í$ḷïḍé"/>
              <p:cNvSpPr/>
              <p:nvPr/>
            </p:nvSpPr>
            <p:spPr bwMode="auto">
              <a:xfrm>
                <a:off x="5638663" y="4761438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0" name="íṧ1iḓé"/>
              <p:cNvSpPr/>
              <p:nvPr/>
            </p:nvSpPr>
            <p:spPr bwMode="auto">
              <a:xfrm>
                <a:off x="5638663" y="4530197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1" name="îṥľïdé"/>
              <p:cNvSpPr/>
              <p:nvPr/>
            </p:nvSpPr>
            <p:spPr bwMode="auto">
              <a:xfrm>
                <a:off x="5638663" y="4298960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2" name="íS1iďè"/>
              <p:cNvSpPr/>
              <p:nvPr/>
            </p:nvSpPr>
            <p:spPr bwMode="auto">
              <a:xfrm>
                <a:off x="5638663" y="4067720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3" name="îšḻïdê"/>
              <p:cNvSpPr/>
              <p:nvPr/>
            </p:nvSpPr>
            <p:spPr bwMode="auto">
              <a:xfrm>
                <a:off x="5638663" y="3836482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4" name="íṡļîďê"/>
              <p:cNvSpPr/>
              <p:nvPr/>
            </p:nvSpPr>
            <p:spPr bwMode="auto">
              <a:xfrm>
                <a:off x="5638659" y="3605242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5" name="îṧ1ïdê"/>
              <p:cNvSpPr/>
              <p:nvPr/>
            </p:nvSpPr>
            <p:spPr bwMode="auto">
              <a:xfrm>
                <a:off x="5638659" y="3374005"/>
                <a:ext cx="231240" cy="7194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6" name="iṣḷíḓe"/>
              <p:cNvSpPr/>
              <p:nvPr/>
            </p:nvSpPr>
            <p:spPr bwMode="auto">
              <a:xfrm>
                <a:off x="5499918" y="1894076"/>
                <a:ext cx="287764" cy="287764"/>
              </a:xfrm>
              <a:custGeom>
                <a:avLst/>
                <a:gdLst>
                  <a:gd name="T0" fmla="*/ 0 w 56"/>
                  <a:gd name="T1" fmla="*/ 56 h 56"/>
                  <a:gd name="T2" fmla="*/ 56 w 56"/>
                  <a:gd name="T3" fmla="*/ 0 h 56"/>
                  <a:gd name="T4" fmla="*/ 0 w 56"/>
                  <a:gd name="T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56">
                    <a:moveTo>
                      <a:pt x="0" y="56"/>
                    </a:moveTo>
                    <a:lnTo>
                      <a:pt x="56" y="0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7" name="íS1iḍe"/>
              <p:cNvSpPr/>
              <p:nvPr/>
            </p:nvSpPr>
            <p:spPr bwMode="auto">
              <a:xfrm>
                <a:off x="5499918" y="1894076"/>
                <a:ext cx="287764" cy="287764"/>
              </a:xfrm>
              <a:custGeom>
                <a:avLst/>
                <a:gdLst>
                  <a:gd name="T0" fmla="*/ 0 w 56"/>
                  <a:gd name="T1" fmla="*/ 0 h 56"/>
                  <a:gd name="T2" fmla="*/ 56 w 56"/>
                  <a:gd name="T3" fmla="*/ 56 h 56"/>
                  <a:gd name="T4" fmla="*/ 0 w 56"/>
                  <a:gd name="T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56">
                    <a:moveTo>
                      <a:pt x="0" y="0"/>
                    </a:moveTo>
                    <a:lnTo>
                      <a:pt x="56" y="56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8" name="i$líḋé"/>
              <p:cNvSpPr/>
              <p:nvPr/>
            </p:nvSpPr>
            <p:spPr bwMode="auto">
              <a:xfrm>
                <a:off x="5541027" y="1935186"/>
                <a:ext cx="205546" cy="205546"/>
              </a:xfrm>
              <a:custGeom>
                <a:avLst/>
                <a:gdLst>
                  <a:gd name="T0" fmla="*/ 40 w 40"/>
                  <a:gd name="T1" fmla="*/ 20 h 40"/>
                  <a:gd name="T2" fmla="*/ 20 w 40"/>
                  <a:gd name="T3" fmla="*/ 40 h 40"/>
                  <a:gd name="T4" fmla="*/ 0 w 40"/>
                  <a:gd name="T5" fmla="*/ 20 h 40"/>
                  <a:gd name="T6" fmla="*/ 20 w 40"/>
                  <a:gd name="T7" fmla="*/ 0 h 40"/>
                  <a:gd name="T8" fmla="*/ 40 w 40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40" y="20"/>
                    </a:move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lnTo>
                      <a:pt x="4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29" name="îṥḷíḓè"/>
              <p:cNvSpPr/>
              <p:nvPr/>
            </p:nvSpPr>
            <p:spPr bwMode="auto">
              <a:xfrm>
                <a:off x="6414596" y="1657699"/>
                <a:ext cx="380259" cy="380259"/>
              </a:xfrm>
              <a:custGeom>
                <a:avLst/>
                <a:gdLst>
                  <a:gd name="T0" fmla="*/ 0 w 74"/>
                  <a:gd name="T1" fmla="*/ 74 h 74"/>
                  <a:gd name="T2" fmla="*/ 74 w 74"/>
                  <a:gd name="T3" fmla="*/ 0 h 74"/>
                  <a:gd name="T4" fmla="*/ 0 w 74"/>
                  <a:gd name="T5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74">
                    <a:moveTo>
                      <a:pt x="0" y="74"/>
                    </a:moveTo>
                    <a:lnTo>
                      <a:pt x="74" y="0"/>
                    </a:lnTo>
                    <a:lnTo>
                      <a:pt x="0" y="74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30" name="iSļîḋè"/>
              <p:cNvSpPr/>
              <p:nvPr/>
            </p:nvSpPr>
            <p:spPr bwMode="auto">
              <a:xfrm>
                <a:off x="6414596" y="1657699"/>
                <a:ext cx="380259" cy="380259"/>
              </a:xfrm>
              <a:custGeom>
                <a:avLst/>
                <a:gdLst>
                  <a:gd name="T0" fmla="*/ 0 w 74"/>
                  <a:gd name="T1" fmla="*/ 0 h 74"/>
                  <a:gd name="T2" fmla="*/ 74 w 74"/>
                  <a:gd name="T3" fmla="*/ 74 h 74"/>
                  <a:gd name="T4" fmla="*/ 0 w 74"/>
                  <a:gd name="T5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74">
                    <a:moveTo>
                      <a:pt x="0" y="0"/>
                    </a:moveTo>
                    <a:lnTo>
                      <a:pt x="74" y="7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31" name="íṥḻíḓè"/>
              <p:cNvSpPr/>
              <p:nvPr/>
            </p:nvSpPr>
            <p:spPr bwMode="auto">
              <a:xfrm>
                <a:off x="6471119" y="1714222"/>
                <a:ext cx="267209" cy="267209"/>
              </a:xfrm>
              <a:custGeom>
                <a:avLst/>
                <a:gdLst>
                  <a:gd name="T0" fmla="*/ 52 w 52"/>
                  <a:gd name="T1" fmla="*/ 26 h 52"/>
                  <a:gd name="T2" fmla="*/ 26 w 52"/>
                  <a:gd name="T3" fmla="*/ 52 h 52"/>
                  <a:gd name="T4" fmla="*/ 0 w 52"/>
                  <a:gd name="T5" fmla="*/ 26 h 52"/>
                  <a:gd name="T6" fmla="*/ 26 w 52"/>
                  <a:gd name="T7" fmla="*/ 0 h 52"/>
                  <a:gd name="T8" fmla="*/ 52 w 52"/>
                  <a:gd name="T9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2">
                    <a:moveTo>
                      <a:pt x="52" y="26"/>
                    </a:moveTo>
                    <a:lnTo>
                      <a:pt x="26" y="52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32" name="îṡ1ïḍe"/>
              <p:cNvSpPr/>
              <p:nvPr/>
            </p:nvSpPr>
            <p:spPr bwMode="auto">
              <a:xfrm>
                <a:off x="6173078" y="2371968"/>
                <a:ext cx="143882" cy="143882"/>
              </a:xfrm>
              <a:custGeom>
                <a:avLst/>
                <a:gdLst>
                  <a:gd name="T0" fmla="*/ 0 w 28"/>
                  <a:gd name="T1" fmla="*/ 28 h 28"/>
                  <a:gd name="T2" fmla="*/ 28 w 28"/>
                  <a:gd name="T3" fmla="*/ 0 h 28"/>
                  <a:gd name="T4" fmla="*/ 0 w 28"/>
                  <a:gd name="T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28" y="0"/>
                    </a:lnTo>
                    <a:lnTo>
                      <a:pt x="0" y="28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33" name="îṡḻîḑê"/>
              <p:cNvSpPr/>
              <p:nvPr/>
            </p:nvSpPr>
            <p:spPr bwMode="auto">
              <a:xfrm>
                <a:off x="6173078" y="2371968"/>
                <a:ext cx="143882" cy="143882"/>
              </a:xfrm>
              <a:custGeom>
                <a:avLst/>
                <a:gdLst>
                  <a:gd name="T0" fmla="*/ 0 w 28"/>
                  <a:gd name="T1" fmla="*/ 0 h 28"/>
                  <a:gd name="T2" fmla="*/ 28 w 28"/>
                  <a:gd name="T3" fmla="*/ 28 h 28"/>
                  <a:gd name="T4" fmla="*/ 0 w 28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28" y="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34" name="îsļîdé"/>
              <p:cNvSpPr/>
              <p:nvPr/>
            </p:nvSpPr>
            <p:spPr bwMode="auto">
              <a:xfrm>
                <a:off x="6193633" y="2392523"/>
                <a:ext cx="102773" cy="102773"/>
              </a:xfrm>
              <a:custGeom>
                <a:avLst/>
                <a:gdLst>
                  <a:gd name="T0" fmla="*/ 20 w 20"/>
                  <a:gd name="T1" fmla="*/ 10 h 20"/>
                  <a:gd name="T2" fmla="*/ 10 w 20"/>
                  <a:gd name="T3" fmla="*/ 20 h 20"/>
                  <a:gd name="T4" fmla="*/ 0 w 20"/>
                  <a:gd name="T5" fmla="*/ 10 h 20"/>
                  <a:gd name="T6" fmla="*/ 10 w 20"/>
                  <a:gd name="T7" fmla="*/ 0 h 20"/>
                  <a:gd name="T8" fmla="*/ 20 w 20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0">
                    <a:moveTo>
                      <a:pt x="20" y="10"/>
                    </a:moveTo>
                    <a:lnTo>
                      <a:pt x="10" y="20"/>
                    </a:lnTo>
                    <a:lnTo>
                      <a:pt x="0" y="10"/>
                    </a:lnTo>
                    <a:lnTo>
                      <a:pt x="10" y="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35" name="işḻíḋé"/>
              <p:cNvSpPr/>
              <p:nvPr/>
            </p:nvSpPr>
            <p:spPr bwMode="auto">
              <a:xfrm>
                <a:off x="5921286" y="2567237"/>
                <a:ext cx="107913" cy="107913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36" name="îṣḷïḑê"/>
              <p:cNvSpPr/>
              <p:nvPr/>
            </p:nvSpPr>
            <p:spPr bwMode="auto">
              <a:xfrm>
                <a:off x="6049751" y="2053373"/>
                <a:ext cx="143882" cy="143882"/>
              </a:xfrm>
              <a:prstGeom prst="ellipse">
                <a:avLst/>
              </a:prstGeom>
              <a:noFill/>
              <a:ln w="22225" cap="flat">
                <a:solidFill>
                  <a:srgbClr val="00000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cxnSp>
          <p:nvCxnSpPr>
            <p:cNvPr id="6" name="直接连接符 5"/>
            <p:cNvCxnSpPr/>
            <p:nvPr/>
          </p:nvCxnSpPr>
          <p:spPr>
            <a:xfrm flipH="1">
              <a:off x="5643214" y="259265"/>
              <a:ext cx="0" cy="435231"/>
            </a:xfrm>
            <a:prstGeom prst="line">
              <a:avLst/>
            </a:prstGeom>
            <a:ln w="28575">
              <a:solidFill>
                <a:srgbClr val="30A0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77.xml"/><Relationship Id="rId20" Type="http://schemas.openxmlformats.org/officeDocument/2006/relationships/tags" Target="../tags/tag7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75.xml"/><Relationship Id="rId18" Type="http://schemas.openxmlformats.org/officeDocument/2006/relationships/tags" Target="../tags/tag74.xml"/><Relationship Id="rId17" Type="http://schemas.openxmlformats.org/officeDocument/2006/relationships/tags" Target="../tags/tag73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FC5D8-56EA-49FF-87E1-39226AA55F6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C5B3-B496-4650-AFEE-7260D2DF61F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2.jpeg"/><Relationship Id="rId1" Type="http://schemas.openxmlformats.org/officeDocument/2006/relationships/tags" Target="../tags/tag7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66.xml"/><Relationship Id="rId8" Type="http://schemas.openxmlformats.org/officeDocument/2006/relationships/tags" Target="../tags/tag365.xml"/><Relationship Id="rId7" Type="http://schemas.openxmlformats.org/officeDocument/2006/relationships/tags" Target="../tags/tag364.xml"/><Relationship Id="rId6" Type="http://schemas.openxmlformats.org/officeDocument/2006/relationships/tags" Target="../tags/tag363.xml"/><Relationship Id="rId5" Type="http://schemas.openxmlformats.org/officeDocument/2006/relationships/tags" Target="../tags/tag362.xml"/><Relationship Id="rId4" Type="http://schemas.openxmlformats.org/officeDocument/2006/relationships/tags" Target="../tags/tag361.xml"/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368.xml"/><Relationship Id="rId10" Type="http://schemas.openxmlformats.org/officeDocument/2006/relationships/tags" Target="../tags/tag367.xml"/><Relationship Id="rId1" Type="http://schemas.openxmlformats.org/officeDocument/2006/relationships/tags" Target="../tags/tag35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3" Type="http://schemas.openxmlformats.org/officeDocument/2006/relationships/tags" Target="../tags/tag371.xml"/><Relationship Id="rId2" Type="http://schemas.openxmlformats.org/officeDocument/2006/relationships/tags" Target="../tags/tag370.xml"/><Relationship Id="rId1" Type="http://schemas.openxmlformats.org/officeDocument/2006/relationships/tags" Target="../tags/tag3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379.xml"/><Relationship Id="rId5" Type="http://schemas.openxmlformats.org/officeDocument/2006/relationships/tags" Target="../tags/tag378.xml"/><Relationship Id="rId4" Type="http://schemas.openxmlformats.org/officeDocument/2006/relationships/tags" Target="../tags/tag377.xml"/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3" Type="http://schemas.openxmlformats.org/officeDocument/2006/relationships/tags" Target="../tags/tag382.xml"/><Relationship Id="rId2" Type="http://schemas.openxmlformats.org/officeDocument/2006/relationships/tags" Target="../tags/tag381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388.xml"/><Relationship Id="rId1" Type="http://schemas.openxmlformats.org/officeDocument/2006/relationships/tags" Target="../tags/tag38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97.xml"/><Relationship Id="rId8" Type="http://schemas.openxmlformats.org/officeDocument/2006/relationships/tags" Target="../tags/tag396.xml"/><Relationship Id="rId7" Type="http://schemas.openxmlformats.org/officeDocument/2006/relationships/tags" Target="../tags/tag395.xml"/><Relationship Id="rId6" Type="http://schemas.openxmlformats.org/officeDocument/2006/relationships/tags" Target="../tags/tag394.xml"/><Relationship Id="rId5" Type="http://schemas.openxmlformats.org/officeDocument/2006/relationships/tags" Target="../tags/tag393.xml"/><Relationship Id="rId4" Type="http://schemas.openxmlformats.org/officeDocument/2006/relationships/tags" Target="../tags/tag392.xml"/><Relationship Id="rId31" Type="http://schemas.openxmlformats.org/officeDocument/2006/relationships/slideLayout" Target="../slideLayouts/slideLayout15.xml"/><Relationship Id="rId30" Type="http://schemas.openxmlformats.org/officeDocument/2006/relationships/tags" Target="../tags/tag418.xml"/><Relationship Id="rId3" Type="http://schemas.openxmlformats.org/officeDocument/2006/relationships/tags" Target="../tags/tag391.xml"/><Relationship Id="rId29" Type="http://schemas.openxmlformats.org/officeDocument/2006/relationships/tags" Target="../tags/tag417.xml"/><Relationship Id="rId28" Type="http://schemas.openxmlformats.org/officeDocument/2006/relationships/tags" Target="../tags/tag416.xml"/><Relationship Id="rId27" Type="http://schemas.openxmlformats.org/officeDocument/2006/relationships/tags" Target="../tags/tag415.xml"/><Relationship Id="rId26" Type="http://schemas.openxmlformats.org/officeDocument/2006/relationships/tags" Target="../tags/tag414.xml"/><Relationship Id="rId25" Type="http://schemas.openxmlformats.org/officeDocument/2006/relationships/tags" Target="../tags/tag413.xml"/><Relationship Id="rId24" Type="http://schemas.openxmlformats.org/officeDocument/2006/relationships/tags" Target="../tags/tag412.xml"/><Relationship Id="rId23" Type="http://schemas.openxmlformats.org/officeDocument/2006/relationships/tags" Target="../tags/tag411.xml"/><Relationship Id="rId22" Type="http://schemas.openxmlformats.org/officeDocument/2006/relationships/tags" Target="../tags/tag410.xml"/><Relationship Id="rId21" Type="http://schemas.openxmlformats.org/officeDocument/2006/relationships/tags" Target="../tags/tag409.xml"/><Relationship Id="rId20" Type="http://schemas.openxmlformats.org/officeDocument/2006/relationships/tags" Target="../tags/tag408.xml"/><Relationship Id="rId2" Type="http://schemas.openxmlformats.org/officeDocument/2006/relationships/tags" Target="../tags/tag390.xml"/><Relationship Id="rId19" Type="http://schemas.openxmlformats.org/officeDocument/2006/relationships/tags" Target="../tags/tag407.xml"/><Relationship Id="rId18" Type="http://schemas.openxmlformats.org/officeDocument/2006/relationships/tags" Target="../tags/tag406.xml"/><Relationship Id="rId17" Type="http://schemas.openxmlformats.org/officeDocument/2006/relationships/tags" Target="../tags/tag405.xml"/><Relationship Id="rId16" Type="http://schemas.openxmlformats.org/officeDocument/2006/relationships/tags" Target="../tags/tag404.xml"/><Relationship Id="rId15" Type="http://schemas.openxmlformats.org/officeDocument/2006/relationships/tags" Target="../tags/tag403.xml"/><Relationship Id="rId14" Type="http://schemas.openxmlformats.org/officeDocument/2006/relationships/tags" Target="../tags/tag402.xml"/><Relationship Id="rId13" Type="http://schemas.openxmlformats.org/officeDocument/2006/relationships/tags" Target="../tags/tag401.xml"/><Relationship Id="rId12" Type="http://schemas.openxmlformats.org/officeDocument/2006/relationships/tags" Target="../tags/tag400.xml"/><Relationship Id="rId11" Type="http://schemas.openxmlformats.org/officeDocument/2006/relationships/tags" Target="../tags/tag399.xml"/><Relationship Id="rId10" Type="http://schemas.openxmlformats.org/officeDocument/2006/relationships/tags" Target="../tags/tag398.xml"/><Relationship Id="rId1" Type="http://schemas.openxmlformats.org/officeDocument/2006/relationships/tags" Target="../tags/tag38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27.xml"/><Relationship Id="rId8" Type="http://schemas.openxmlformats.org/officeDocument/2006/relationships/tags" Target="../tags/tag426.xml"/><Relationship Id="rId7" Type="http://schemas.openxmlformats.org/officeDocument/2006/relationships/tags" Target="../tags/tag425.xml"/><Relationship Id="rId6" Type="http://schemas.openxmlformats.org/officeDocument/2006/relationships/tags" Target="../tags/tag424.xml"/><Relationship Id="rId5" Type="http://schemas.openxmlformats.org/officeDocument/2006/relationships/tags" Target="../tags/tag423.xml"/><Relationship Id="rId4" Type="http://schemas.openxmlformats.org/officeDocument/2006/relationships/tags" Target="../tags/tag422.xml"/><Relationship Id="rId3" Type="http://schemas.openxmlformats.org/officeDocument/2006/relationships/tags" Target="../tags/tag421.xml"/><Relationship Id="rId2" Type="http://schemas.openxmlformats.org/officeDocument/2006/relationships/tags" Target="../tags/tag420.xml"/><Relationship Id="rId10" Type="http://schemas.openxmlformats.org/officeDocument/2006/relationships/slideLayout" Target="../slideLayouts/slideLayout15.xml"/><Relationship Id="rId1" Type="http://schemas.openxmlformats.org/officeDocument/2006/relationships/tags" Target="../tags/tag41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36.xml"/><Relationship Id="rId8" Type="http://schemas.openxmlformats.org/officeDocument/2006/relationships/tags" Target="../tags/tag435.xml"/><Relationship Id="rId7" Type="http://schemas.openxmlformats.org/officeDocument/2006/relationships/tags" Target="../tags/tag434.xml"/><Relationship Id="rId6" Type="http://schemas.openxmlformats.org/officeDocument/2006/relationships/tags" Target="../tags/tag433.xml"/><Relationship Id="rId5" Type="http://schemas.openxmlformats.org/officeDocument/2006/relationships/tags" Target="../tags/tag432.xml"/><Relationship Id="rId4" Type="http://schemas.openxmlformats.org/officeDocument/2006/relationships/tags" Target="../tags/tag431.xml"/><Relationship Id="rId3" Type="http://schemas.openxmlformats.org/officeDocument/2006/relationships/tags" Target="../tags/tag430.xml"/><Relationship Id="rId2" Type="http://schemas.openxmlformats.org/officeDocument/2006/relationships/tags" Target="../tags/tag429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437.xml"/><Relationship Id="rId1" Type="http://schemas.openxmlformats.org/officeDocument/2006/relationships/tags" Target="../tags/tag42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image" Target="../media/image3.png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image" Target="../media/image4.jpeg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5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tags" Target="../tags/tag89.xml"/></Relationships>
</file>

<file path=ppt/slides/_rels/slide4.xml.rels><?xml version="1.0" encoding="UTF-8" standalone="yes"?>
<Relationships xmlns="http://schemas.openxmlformats.org/package/2006/relationships"><Relationship Id="rId99" Type="http://schemas.openxmlformats.org/officeDocument/2006/relationships/tags" Target="../tags/tag200.xml"/><Relationship Id="rId98" Type="http://schemas.openxmlformats.org/officeDocument/2006/relationships/tags" Target="../tags/tag199.xml"/><Relationship Id="rId97" Type="http://schemas.openxmlformats.org/officeDocument/2006/relationships/tags" Target="../tags/tag198.xml"/><Relationship Id="rId96" Type="http://schemas.openxmlformats.org/officeDocument/2006/relationships/tags" Target="../tags/tag197.xml"/><Relationship Id="rId95" Type="http://schemas.openxmlformats.org/officeDocument/2006/relationships/tags" Target="../tags/tag196.xml"/><Relationship Id="rId94" Type="http://schemas.openxmlformats.org/officeDocument/2006/relationships/tags" Target="../tags/tag195.xml"/><Relationship Id="rId93" Type="http://schemas.openxmlformats.org/officeDocument/2006/relationships/tags" Target="../tags/tag194.xml"/><Relationship Id="rId92" Type="http://schemas.openxmlformats.org/officeDocument/2006/relationships/tags" Target="../tags/tag193.xml"/><Relationship Id="rId91" Type="http://schemas.openxmlformats.org/officeDocument/2006/relationships/tags" Target="../tags/tag192.xml"/><Relationship Id="rId90" Type="http://schemas.openxmlformats.org/officeDocument/2006/relationships/tags" Target="../tags/tag191.xml"/><Relationship Id="rId9" Type="http://schemas.openxmlformats.org/officeDocument/2006/relationships/tags" Target="../tags/tag110.xml"/><Relationship Id="rId89" Type="http://schemas.openxmlformats.org/officeDocument/2006/relationships/tags" Target="../tags/tag190.xml"/><Relationship Id="rId88" Type="http://schemas.openxmlformats.org/officeDocument/2006/relationships/tags" Target="../tags/tag189.xml"/><Relationship Id="rId87" Type="http://schemas.openxmlformats.org/officeDocument/2006/relationships/tags" Target="../tags/tag188.xml"/><Relationship Id="rId86" Type="http://schemas.openxmlformats.org/officeDocument/2006/relationships/tags" Target="../tags/tag187.xml"/><Relationship Id="rId85" Type="http://schemas.openxmlformats.org/officeDocument/2006/relationships/tags" Target="../tags/tag186.xml"/><Relationship Id="rId84" Type="http://schemas.openxmlformats.org/officeDocument/2006/relationships/tags" Target="../tags/tag185.xml"/><Relationship Id="rId83" Type="http://schemas.openxmlformats.org/officeDocument/2006/relationships/tags" Target="../tags/tag184.xml"/><Relationship Id="rId82" Type="http://schemas.openxmlformats.org/officeDocument/2006/relationships/tags" Target="../tags/tag183.xml"/><Relationship Id="rId81" Type="http://schemas.openxmlformats.org/officeDocument/2006/relationships/tags" Target="../tags/tag182.xml"/><Relationship Id="rId80" Type="http://schemas.openxmlformats.org/officeDocument/2006/relationships/tags" Target="../tags/tag181.xml"/><Relationship Id="rId8" Type="http://schemas.openxmlformats.org/officeDocument/2006/relationships/tags" Target="../tags/tag109.xml"/><Relationship Id="rId79" Type="http://schemas.openxmlformats.org/officeDocument/2006/relationships/tags" Target="../tags/tag180.xml"/><Relationship Id="rId78" Type="http://schemas.openxmlformats.org/officeDocument/2006/relationships/tags" Target="../tags/tag179.xml"/><Relationship Id="rId77" Type="http://schemas.openxmlformats.org/officeDocument/2006/relationships/tags" Target="../tags/tag178.xml"/><Relationship Id="rId76" Type="http://schemas.openxmlformats.org/officeDocument/2006/relationships/tags" Target="../tags/tag177.xml"/><Relationship Id="rId75" Type="http://schemas.openxmlformats.org/officeDocument/2006/relationships/tags" Target="../tags/tag176.xml"/><Relationship Id="rId74" Type="http://schemas.openxmlformats.org/officeDocument/2006/relationships/tags" Target="../tags/tag175.xml"/><Relationship Id="rId73" Type="http://schemas.openxmlformats.org/officeDocument/2006/relationships/tags" Target="../tags/tag174.xml"/><Relationship Id="rId72" Type="http://schemas.openxmlformats.org/officeDocument/2006/relationships/tags" Target="../tags/tag173.xml"/><Relationship Id="rId71" Type="http://schemas.openxmlformats.org/officeDocument/2006/relationships/tags" Target="../tags/tag172.xml"/><Relationship Id="rId70" Type="http://schemas.openxmlformats.org/officeDocument/2006/relationships/tags" Target="../tags/tag171.xml"/><Relationship Id="rId7" Type="http://schemas.openxmlformats.org/officeDocument/2006/relationships/tags" Target="../tags/tag108.xml"/><Relationship Id="rId69" Type="http://schemas.openxmlformats.org/officeDocument/2006/relationships/tags" Target="../tags/tag170.xml"/><Relationship Id="rId68" Type="http://schemas.openxmlformats.org/officeDocument/2006/relationships/tags" Target="../tags/tag169.xml"/><Relationship Id="rId67" Type="http://schemas.openxmlformats.org/officeDocument/2006/relationships/tags" Target="../tags/tag168.xml"/><Relationship Id="rId66" Type="http://schemas.openxmlformats.org/officeDocument/2006/relationships/tags" Target="../tags/tag167.xml"/><Relationship Id="rId65" Type="http://schemas.openxmlformats.org/officeDocument/2006/relationships/tags" Target="../tags/tag166.xml"/><Relationship Id="rId64" Type="http://schemas.openxmlformats.org/officeDocument/2006/relationships/tags" Target="../tags/tag165.xml"/><Relationship Id="rId63" Type="http://schemas.openxmlformats.org/officeDocument/2006/relationships/tags" Target="../tags/tag164.xml"/><Relationship Id="rId62" Type="http://schemas.openxmlformats.org/officeDocument/2006/relationships/tags" Target="../tags/tag163.xml"/><Relationship Id="rId61" Type="http://schemas.openxmlformats.org/officeDocument/2006/relationships/tags" Target="../tags/tag162.xml"/><Relationship Id="rId60" Type="http://schemas.openxmlformats.org/officeDocument/2006/relationships/tags" Target="../tags/tag161.xml"/><Relationship Id="rId6" Type="http://schemas.openxmlformats.org/officeDocument/2006/relationships/tags" Target="../tags/tag107.xml"/><Relationship Id="rId59" Type="http://schemas.openxmlformats.org/officeDocument/2006/relationships/tags" Target="../tags/tag160.xml"/><Relationship Id="rId58" Type="http://schemas.openxmlformats.org/officeDocument/2006/relationships/tags" Target="../tags/tag159.xml"/><Relationship Id="rId57" Type="http://schemas.openxmlformats.org/officeDocument/2006/relationships/tags" Target="../tags/tag158.xml"/><Relationship Id="rId56" Type="http://schemas.openxmlformats.org/officeDocument/2006/relationships/tags" Target="../tags/tag157.xml"/><Relationship Id="rId55" Type="http://schemas.openxmlformats.org/officeDocument/2006/relationships/tags" Target="../tags/tag156.xml"/><Relationship Id="rId54" Type="http://schemas.openxmlformats.org/officeDocument/2006/relationships/tags" Target="../tags/tag155.xml"/><Relationship Id="rId53" Type="http://schemas.openxmlformats.org/officeDocument/2006/relationships/tags" Target="../tags/tag154.xml"/><Relationship Id="rId52" Type="http://schemas.openxmlformats.org/officeDocument/2006/relationships/tags" Target="../tags/tag153.xml"/><Relationship Id="rId51" Type="http://schemas.openxmlformats.org/officeDocument/2006/relationships/tags" Target="../tags/tag152.xml"/><Relationship Id="rId50" Type="http://schemas.openxmlformats.org/officeDocument/2006/relationships/tags" Target="../tags/tag151.xml"/><Relationship Id="rId5" Type="http://schemas.openxmlformats.org/officeDocument/2006/relationships/tags" Target="../tags/tag106.xml"/><Relationship Id="rId49" Type="http://schemas.openxmlformats.org/officeDocument/2006/relationships/tags" Target="../tags/tag150.xml"/><Relationship Id="rId48" Type="http://schemas.openxmlformats.org/officeDocument/2006/relationships/tags" Target="../tags/tag149.xml"/><Relationship Id="rId47" Type="http://schemas.openxmlformats.org/officeDocument/2006/relationships/tags" Target="../tags/tag148.xml"/><Relationship Id="rId46" Type="http://schemas.openxmlformats.org/officeDocument/2006/relationships/tags" Target="../tags/tag147.xml"/><Relationship Id="rId45" Type="http://schemas.openxmlformats.org/officeDocument/2006/relationships/tags" Target="../tags/tag146.xml"/><Relationship Id="rId44" Type="http://schemas.openxmlformats.org/officeDocument/2006/relationships/tags" Target="../tags/tag145.xml"/><Relationship Id="rId43" Type="http://schemas.openxmlformats.org/officeDocument/2006/relationships/tags" Target="../tags/tag144.xml"/><Relationship Id="rId42" Type="http://schemas.openxmlformats.org/officeDocument/2006/relationships/tags" Target="../tags/tag143.xml"/><Relationship Id="rId41" Type="http://schemas.openxmlformats.org/officeDocument/2006/relationships/tags" Target="../tags/tag142.xml"/><Relationship Id="rId40" Type="http://schemas.openxmlformats.org/officeDocument/2006/relationships/tags" Target="../tags/tag141.xml"/><Relationship Id="rId4" Type="http://schemas.openxmlformats.org/officeDocument/2006/relationships/tags" Target="../tags/tag105.xml"/><Relationship Id="rId39" Type="http://schemas.openxmlformats.org/officeDocument/2006/relationships/tags" Target="../tags/tag140.xml"/><Relationship Id="rId38" Type="http://schemas.openxmlformats.org/officeDocument/2006/relationships/tags" Target="../tags/tag139.xml"/><Relationship Id="rId37" Type="http://schemas.openxmlformats.org/officeDocument/2006/relationships/tags" Target="../tags/tag138.xml"/><Relationship Id="rId36" Type="http://schemas.openxmlformats.org/officeDocument/2006/relationships/tags" Target="../tags/tag137.xml"/><Relationship Id="rId35" Type="http://schemas.openxmlformats.org/officeDocument/2006/relationships/tags" Target="../tags/tag136.xml"/><Relationship Id="rId34" Type="http://schemas.openxmlformats.org/officeDocument/2006/relationships/tags" Target="../tags/tag135.xml"/><Relationship Id="rId33" Type="http://schemas.openxmlformats.org/officeDocument/2006/relationships/tags" Target="../tags/tag134.xml"/><Relationship Id="rId32" Type="http://schemas.openxmlformats.org/officeDocument/2006/relationships/tags" Target="../tags/tag133.xml"/><Relationship Id="rId31" Type="http://schemas.openxmlformats.org/officeDocument/2006/relationships/tags" Target="../tags/tag132.xml"/><Relationship Id="rId30" Type="http://schemas.openxmlformats.org/officeDocument/2006/relationships/tags" Target="../tags/tag131.xml"/><Relationship Id="rId3" Type="http://schemas.openxmlformats.org/officeDocument/2006/relationships/tags" Target="../tags/tag104.xml"/><Relationship Id="rId29" Type="http://schemas.openxmlformats.org/officeDocument/2006/relationships/tags" Target="../tags/tag130.xml"/><Relationship Id="rId28" Type="http://schemas.openxmlformats.org/officeDocument/2006/relationships/tags" Target="../tags/tag129.xml"/><Relationship Id="rId27" Type="http://schemas.openxmlformats.org/officeDocument/2006/relationships/tags" Target="../tags/tag128.xml"/><Relationship Id="rId26" Type="http://schemas.openxmlformats.org/officeDocument/2006/relationships/tags" Target="../tags/tag127.xml"/><Relationship Id="rId25" Type="http://schemas.openxmlformats.org/officeDocument/2006/relationships/tags" Target="../tags/tag126.xml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tags" Target="../tags/tag122.xml"/><Relationship Id="rId20" Type="http://schemas.openxmlformats.org/officeDocument/2006/relationships/tags" Target="../tags/tag121.xml"/><Relationship Id="rId2" Type="http://schemas.openxmlformats.org/officeDocument/2006/relationships/tags" Target="../tags/tag103.xml"/><Relationship Id="rId19" Type="http://schemas.openxmlformats.org/officeDocument/2006/relationships/tags" Target="../tags/tag120.xml"/><Relationship Id="rId18" Type="http://schemas.openxmlformats.org/officeDocument/2006/relationships/tags" Target="../tags/tag119.xml"/><Relationship Id="rId17" Type="http://schemas.openxmlformats.org/officeDocument/2006/relationships/tags" Target="../tags/tag118.xml"/><Relationship Id="rId16" Type="http://schemas.openxmlformats.org/officeDocument/2006/relationships/tags" Target="../tags/tag117.xml"/><Relationship Id="rId15" Type="http://schemas.openxmlformats.org/officeDocument/2006/relationships/tags" Target="../tags/tag116.xml"/><Relationship Id="rId14" Type="http://schemas.openxmlformats.org/officeDocument/2006/relationships/tags" Target="../tags/tag115.xml"/><Relationship Id="rId13" Type="http://schemas.openxmlformats.org/officeDocument/2006/relationships/tags" Target="../tags/tag114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8" Type="http://schemas.openxmlformats.org/officeDocument/2006/relationships/slideLayout" Target="../slideLayouts/slideLayout15.xml"/><Relationship Id="rId107" Type="http://schemas.openxmlformats.org/officeDocument/2006/relationships/tags" Target="../tags/tag208.xml"/><Relationship Id="rId106" Type="http://schemas.openxmlformats.org/officeDocument/2006/relationships/tags" Target="../tags/tag207.xml"/><Relationship Id="rId105" Type="http://schemas.openxmlformats.org/officeDocument/2006/relationships/tags" Target="../tags/tag206.xml"/><Relationship Id="rId104" Type="http://schemas.openxmlformats.org/officeDocument/2006/relationships/tags" Target="../tags/tag205.xml"/><Relationship Id="rId103" Type="http://schemas.openxmlformats.org/officeDocument/2006/relationships/tags" Target="../tags/tag204.xml"/><Relationship Id="rId102" Type="http://schemas.openxmlformats.org/officeDocument/2006/relationships/tags" Target="../tags/tag203.xml"/><Relationship Id="rId101" Type="http://schemas.openxmlformats.org/officeDocument/2006/relationships/tags" Target="../tags/tag202.xml"/><Relationship Id="rId100" Type="http://schemas.openxmlformats.org/officeDocument/2006/relationships/tags" Target="../tags/tag201.xml"/><Relationship Id="rId10" Type="http://schemas.openxmlformats.org/officeDocument/2006/relationships/tags" Target="../tags/tag111.xml"/><Relationship Id="rId1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6" Type="http://schemas.openxmlformats.org/officeDocument/2006/relationships/slideLayout" Target="../slideLayouts/slideLayout15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tags" Target="../tags/tag20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238.xml"/><Relationship Id="rId1" Type="http://schemas.openxmlformats.org/officeDocument/2006/relationships/tags" Target="../tags/tag229.xml"/></Relationships>
</file>

<file path=ppt/slides/_rels/slide8.xml.rels><?xml version="1.0" encoding="UTF-8" standalone="yes"?>
<Relationships xmlns="http://schemas.openxmlformats.org/package/2006/relationships"><Relationship Id="rId99" Type="http://schemas.openxmlformats.org/officeDocument/2006/relationships/tags" Target="../tags/tag337.xml"/><Relationship Id="rId98" Type="http://schemas.openxmlformats.org/officeDocument/2006/relationships/tags" Target="../tags/tag336.xml"/><Relationship Id="rId97" Type="http://schemas.openxmlformats.org/officeDocument/2006/relationships/tags" Target="../tags/tag335.xml"/><Relationship Id="rId96" Type="http://schemas.openxmlformats.org/officeDocument/2006/relationships/tags" Target="../tags/tag334.xml"/><Relationship Id="rId95" Type="http://schemas.openxmlformats.org/officeDocument/2006/relationships/tags" Target="../tags/tag333.xml"/><Relationship Id="rId94" Type="http://schemas.openxmlformats.org/officeDocument/2006/relationships/tags" Target="../tags/tag332.xml"/><Relationship Id="rId93" Type="http://schemas.openxmlformats.org/officeDocument/2006/relationships/tags" Target="../tags/tag331.xml"/><Relationship Id="rId92" Type="http://schemas.openxmlformats.org/officeDocument/2006/relationships/tags" Target="../tags/tag330.xml"/><Relationship Id="rId91" Type="http://schemas.openxmlformats.org/officeDocument/2006/relationships/tags" Target="../tags/tag329.xml"/><Relationship Id="rId90" Type="http://schemas.openxmlformats.org/officeDocument/2006/relationships/tags" Target="../tags/tag328.xml"/><Relationship Id="rId9" Type="http://schemas.openxmlformats.org/officeDocument/2006/relationships/tags" Target="../tags/tag247.xml"/><Relationship Id="rId89" Type="http://schemas.openxmlformats.org/officeDocument/2006/relationships/tags" Target="../tags/tag327.xml"/><Relationship Id="rId88" Type="http://schemas.openxmlformats.org/officeDocument/2006/relationships/tags" Target="../tags/tag326.xml"/><Relationship Id="rId87" Type="http://schemas.openxmlformats.org/officeDocument/2006/relationships/tags" Target="../tags/tag325.xml"/><Relationship Id="rId86" Type="http://schemas.openxmlformats.org/officeDocument/2006/relationships/tags" Target="../tags/tag324.xml"/><Relationship Id="rId85" Type="http://schemas.openxmlformats.org/officeDocument/2006/relationships/tags" Target="../tags/tag323.xml"/><Relationship Id="rId84" Type="http://schemas.openxmlformats.org/officeDocument/2006/relationships/tags" Target="../tags/tag322.xml"/><Relationship Id="rId83" Type="http://schemas.openxmlformats.org/officeDocument/2006/relationships/tags" Target="../tags/tag321.xml"/><Relationship Id="rId82" Type="http://schemas.openxmlformats.org/officeDocument/2006/relationships/tags" Target="../tags/tag320.xml"/><Relationship Id="rId81" Type="http://schemas.openxmlformats.org/officeDocument/2006/relationships/tags" Target="../tags/tag319.xml"/><Relationship Id="rId80" Type="http://schemas.openxmlformats.org/officeDocument/2006/relationships/tags" Target="../tags/tag318.xml"/><Relationship Id="rId8" Type="http://schemas.openxmlformats.org/officeDocument/2006/relationships/tags" Target="../tags/tag246.xml"/><Relationship Id="rId79" Type="http://schemas.openxmlformats.org/officeDocument/2006/relationships/tags" Target="../tags/tag317.xml"/><Relationship Id="rId78" Type="http://schemas.openxmlformats.org/officeDocument/2006/relationships/tags" Target="../tags/tag316.xml"/><Relationship Id="rId77" Type="http://schemas.openxmlformats.org/officeDocument/2006/relationships/tags" Target="../tags/tag315.xml"/><Relationship Id="rId76" Type="http://schemas.openxmlformats.org/officeDocument/2006/relationships/tags" Target="../tags/tag314.xml"/><Relationship Id="rId75" Type="http://schemas.openxmlformats.org/officeDocument/2006/relationships/tags" Target="../tags/tag313.xml"/><Relationship Id="rId74" Type="http://schemas.openxmlformats.org/officeDocument/2006/relationships/tags" Target="../tags/tag312.xml"/><Relationship Id="rId73" Type="http://schemas.openxmlformats.org/officeDocument/2006/relationships/tags" Target="../tags/tag311.xml"/><Relationship Id="rId72" Type="http://schemas.openxmlformats.org/officeDocument/2006/relationships/tags" Target="../tags/tag310.xml"/><Relationship Id="rId71" Type="http://schemas.openxmlformats.org/officeDocument/2006/relationships/tags" Target="../tags/tag309.xml"/><Relationship Id="rId70" Type="http://schemas.openxmlformats.org/officeDocument/2006/relationships/tags" Target="../tags/tag308.xml"/><Relationship Id="rId7" Type="http://schemas.openxmlformats.org/officeDocument/2006/relationships/tags" Target="../tags/tag245.xml"/><Relationship Id="rId69" Type="http://schemas.openxmlformats.org/officeDocument/2006/relationships/tags" Target="../tags/tag307.xml"/><Relationship Id="rId68" Type="http://schemas.openxmlformats.org/officeDocument/2006/relationships/tags" Target="../tags/tag306.xml"/><Relationship Id="rId67" Type="http://schemas.openxmlformats.org/officeDocument/2006/relationships/tags" Target="../tags/tag305.xml"/><Relationship Id="rId66" Type="http://schemas.openxmlformats.org/officeDocument/2006/relationships/tags" Target="../tags/tag304.xml"/><Relationship Id="rId65" Type="http://schemas.openxmlformats.org/officeDocument/2006/relationships/tags" Target="../tags/tag303.xml"/><Relationship Id="rId64" Type="http://schemas.openxmlformats.org/officeDocument/2006/relationships/tags" Target="../tags/tag302.xml"/><Relationship Id="rId63" Type="http://schemas.openxmlformats.org/officeDocument/2006/relationships/tags" Target="../tags/tag301.xml"/><Relationship Id="rId62" Type="http://schemas.openxmlformats.org/officeDocument/2006/relationships/tags" Target="../tags/tag300.xml"/><Relationship Id="rId61" Type="http://schemas.openxmlformats.org/officeDocument/2006/relationships/tags" Target="../tags/tag299.xml"/><Relationship Id="rId60" Type="http://schemas.openxmlformats.org/officeDocument/2006/relationships/tags" Target="../tags/tag298.xml"/><Relationship Id="rId6" Type="http://schemas.openxmlformats.org/officeDocument/2006/relationships/tags" Target="../tags/tag244.xml"/><Relationship Id="rId59" Type="http://schemas.openxmlformats.org/officeDocument/2006/relationships/tags" Target="../tags/tag297.xml"/><Relationship Id="rId58" Type="http://schemas.openxmlformats.org/officeDocument/2006/relationships/tags" Target="../tags/tag296.xml"/><Relationship Id="rId57" Type="http://schemas.openxmlformats.org/officeDocument/2006/relationships/tags" Target="../tags/tag295.xml"/><Relationship Id="rId56" Type="http://schemas.openxmlformats.org/officeDocument/2006/relationships/tags" Target="../tags/tag294.xml"/><Relationship Id="rId55" Type="http://schemas.openxmlformats.org/officeDocument/2006/relationships/tags" Target="../tags/tag293.xml"/><Relationship Id="rId54" Type="http://schemas.openxmlformats.org/officeDocument/2006/relationships/tags" Target="../tags/tag292.xml"/><Relationship Id="rId53" Type="http://schemas.openxmlformats.org/officeDocument/2006/relationships/tags" Target="../tags/tag291.xml"/><Relationship Id="rId52" Type="http://schemas.openxmlformats.org/officeDocument/2006/relationships/tags" Target="../tags/tag290.xml"/><Relationship Id="rId51" Type="http://schemas.openxmlformats.org/officeDocument/2006/relationships/tags" Target="../tags/tag289.xml"/><Relationship Id="rId50" Type="http://schemas.openxmlformats.org/officeDocument/2006/relationships/tags" Target="../tags/tag288.xml"/><Relationship Id="rId5" Type="http://schemas.openxmlformats.org/officeDocument/2006/relationships/tags" Target="../tags/tag243.xml"/><Relationship Id="rId49" Type="http://schemas.openxmlformats.org/officeDocument/2006/relationships/tags" Target="../tags/tag287.xml"/><Relationship Id="rId48" Type="http://schemas.openxmlformats.org/officeDocument/2006/relationships/tags" Target="../tags/tag286.xml"/><Relationship Id="rId47" Type="http://schemas.openxmlformats.org/officeDocument/2006/relationships/tags" Target="../tags/tag285.xml"/><Relationship Id="rId46" Type="http://schemas.openxmlformats.org/officeDocument/2006/relationships/tags" Target="../tags/tag284.xml"/><Relationship Id="rId45" Type="http://schemas.openxmlformats.org/officeDocument/2006/relationships/tags" Target="../tags/tag283.xml"/><Relationship Id="rId44" Type="http://schemas.openxmlformats.org/officeDocument/2006/relationships/tags" Target="../tags/tag282.xml"/><Relationship Id="rId43" Type="http://schemas.openxmlformats.org/officeDocument/2006/relationships/tags" Target="../tags/tag281.xml"/><Relationship Id="rId42" Type="http://schemas.openxmlformats.org/officeDocument/2006/relationships/tags" Target="../tags/tag280.xml"/><Relationship Id="rId41" Type="http://schemas.openxmlformats.org/officeDocument/2006/relationships/tags" Target="../tags/tag279.xml"/><Relationship Id="rId40" Type="http://schemas.openxmlformats.org/officeDocument/2006/relationships/tags" Target="../tags/tag278.xml"/><Relationship Id="rId4" Type="http://schemas.openxmlformats.org/officeDocument/2006/relationships/tags" Target="../tags/tag242.xml"/><Relationship Id="rId39" Type="http://schemas.openxmlformats.org/officeDocument/2006/relationships/tags" Target="../tags/tag277.xml"/><Relationship Id="rId38" Type="http://schemas.openxmlformats.org/officeDocument/2006/relationships/tags" Target="../tags/tag276.xml"/><Relationship Id="rId37" Type="http://schemas.openxmlformats.org/officeDocument/2006/relationships/tags" Target="../tags/tag275.xml"/><Relationship Id="rId36" Type="http://schemas.openxmlformats.org/officeDocument/2006/relationships/tags" Target="../tags/tag274.xml"/><Relationship Id="rId35" Type="http://schemas.openxmlformats.org/officeDocument/2006/relationships/tags" Target="../tags/tag273.xml"/><Relationship Id="rId34" Type="http://schemas.openxmlformats.org/officeDocument/2006/relationships/tags" Target="../tags/tag272.xml"/><Relationship Id="rId33" Type="http://schemas.openxmlformats.org/officeDocument/2006/relationships/tags" Target="../tags/tag271.xml"/><Relationship Id="rId32" Type="http://schemas.openxmlformats.org/officeDocument/2006/relationships/tags" Target="../tags/tag270.xml"/><Relationship Id="rId31" Type="http://schemas.openxmlformats.org/officeDocument/2006/relationships/tags" Target="../tags/tag269.xml"/><Relationship Id="rId30" Type="http://schemas.openxmlformats.org/officeDocument/2006/relationships/tags" Target="../tags/tag268.xml"/><Relationship Id="rId3" Type="http://schemas.openxmlformats.org/officeDocument/2006/relationships/tags" Target="../tags/tag241.xml"/><Relationship Id="rId29" Type="http://schemas.openxmlformats.org/officeDocument/2006/relationships/tags" Target="../tags/tag267.xml"/><Relationship Id="rId28" Type="http://schemas.openxmlformats.org/officeDocument/2006/relationships/tags" Target="../tags/tag266.xml"/><Relationship Id="rId27" Type="http://schemas.openxmlformats.org/officeDocument/2006/relationships/tags" Target="../tags/tag265.xml"/><Relationship Id="rId26" Type="http://schemas.openxmlformats.org/officeDocument/2006/relationships/tags" Target="../tags/tag264.xml"/><Relationship Id="rId25" Type="http://schemas.openxmlformats.org/officeDocument/2006/relationships/tags" Target="../tags/tag263.xml"/><Relationship Id="rId24" Type="http://schemas.openxmlformats.org/officeDocument/2006/relationships/tags" Target="../tags/tag262.xml"/><Relationship Id="rId23" Type="http://schemas.openxmlformats.org/officeDocument/2006/relationships/tags" Target="../tags/tag261.xml"/><Relationship Id="rId22" Type="http://schemas.openxmlformats.org/officeDocument/2006/relationships/tags" Target="../tags/tag260.xml"/><Relationship Id="rId21" Type="http://schemas.openxmlformats.org/officeDocument/2006/relationships/tags" Target="../tags/tag259.xml"/><Relationship Id="rId20" Type="http://schemas.openxmlformats.org/officeDocument/2006/relationships/tags" Target="../tags/tag258.xml"/><Relationship Id="rId2" Type="http://schemas.openxmlformats.org/officeDocument/2006/relationships/tags" Target="../tags/tag240.xml"/><Relationship Id="rId19" Type="http://schemas.openxmlformats.org/officeDocument/2006/relationships/tags" Target="../tags/tag257.xml"/><Relationship Id="rId18" Type="http://schemas.openxmlformats.org/officeDocument/2006/relationships/tags" Target="../tags/tag256.xml"/><Relationship Id="rId17" Type="http://schemas.openxmlformats.org/officeDocument/2006/relationships/tags" Target="../tags/tag255.xml"/><Relationship Id="rId16" Type="http://schemas.openxmlformats.org/officeDocument/2006/relationships/tags" Target="../tags/tag254.xml"/><Relationship Id="rId15" Type="http://schemas.openxmlformats.org/officeDocument/2006/relationships/tags" Target="../tags/tag253.xml"/><Relationship Id="rId14" Type="http://schemas.openxmlformats.org/officeDocument/2006/relationships/tags" Target="../tags/tag252.xml"/><Relationship Id="rId13" Type="http://schemas.openxmlformats.org/officeDocument/2006/relationships/tags" Target="../tags/tag251.xml"/><Relationship Id="rId12" Type="http://schemas.openxmlformats.org/officeDocument/2006/relationships/tags" Target="../tags/tag250.xml"/><Relationship Id="rId11" Type="http://schemas.openxmlformats.org/officeDocument/2006/relationships/tags" Target="../tags/tag249.xml"/><Relationship Id="rId107" Type="http://schemas.openxmlformats.org/officeDocument/2006/relationships/slideLayout" Target="../slideLayouts/slideLayout15.xml"/><Relationship Id="rId106" Type="http://schemas.openxmlformats.org/officeDocument/2006/relationships/tags" Target="../tags/tag344.xml"/><Relationship Id="rId105" Type="http://schemas.openxmlformats.org/officeDocument/2006/relationships/tags" Target="../tags/tag343.xml"/><Relationship Id="rId104" Type="http://schemas.openxmlformats.org/officeDocument/2006/relationships/tags" Target="../tags/tag342.xml"/><Relationship Id="rId103" Type="http://schemas.openxmlformats.org/officeDocument/2006/relationships/tags" Target="../tags/tag341.xml"/><Relationship Id="rId102" Type="http://schemas.openxmlformats.org/officeDocument/2006/relationships/tags" Target="../tags/tag340.xml"/><Relationship Id="rId101" Type="http://schemas.openxmlformats.org/officeDocument/2006/relationships/tags" Target="../tags/tag339.xml"/><Relationship Id="rId100" Type="http://schemas.openxmlformats.org/officeDocument/2006/relationships/tags" Target="../tags/tag338.xml"/><Relationship Id="rId10" Type="http://schemas.openxmlformats.org/officeDocument/2006/relationships/tags" Target="../tags/tag248.xml"/><Relationship Id="rId1" Type="http://schemas.openxmlformats.org/officeDocument/2006/relationships/tags" Target="../tags/tag239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53.xml"/><Relationship Id="rId8" Type="http://schemas.openxmlformats.org/officeDocument/2006/relationships/tags" Target="../tags/tag352.xml"/><Relationship Id="rId7" Type="http://schemas.openxmlformats.org/officeDocument/2006/relationships/tags" Target="../tags/tag351.xml"/><Relationship Id="rId6" Type="http://schemas.openxmlformats.org/officeDocument/2006/relationships/tags" Target="../tags/tag350.xml"/><Relationship Id="rId5" Type="http://schemas.openxmlformats.org/officeDocument/2006/relationships/tags" Target="../tags/tag349.xml"/><Relationship Id="rId4" Type="http://schemas.openxmlformats.org/officeDocument/2006/relationships/tags" Target="../tags/tag348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4" Type="http://schemas.openxmlformats.org/officeDocument/2006/relationships/slideLayout" Target="../slideLayouts/slideLayout15.xml"/><Relationship Id="rId13" Type="http://schemas.openxmlformats.org/officeDocument/2006/relationships/tags" Target="../tags/tag357.xml"/><Relationship Id="rId12" Type="http://schemas.openxmlformats.org/officeDocument/2006/relationships/tags" Target="../tags/tag356.xml"/><Relationship Id="rId11" Type="http://schemas.openxmlformats.org/officeDocument/2006/relationships/tags" Target="../tags/tag355.xml"/><Relationship Id="rId10" Type="http://schemas.openxmlformats.org/officeDocument/2006/relationships/tags" Target="../tags/tag354.xml"/><Relationship Id="rId1" Type="http://schemas.openxmlformats.org/officeDocument/2006/relationships/tags" Target="../tags/tag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角三角形 7"/>
          <p:cNvSpPr/>
          <p:nvPr>
            <p:custDataLst>
              <p:tags r:id="rId1"/>
            </p:custDataLst>
          </p:nvPr>
        </p:nvSpPr>
        <p:spPr>
          <a:xfrm>
            <a:off x="2081" y="0"/>
            <a:ext cx="6879211" cy="6879211"/>
          </a:xfrm>
          <a:prstGeom prst="rtTriangle">
            <a:avLst/>
          </a:prstGeom>
          <a:blipFill dpi="0" rotWithShape="1">
            <a:blip r:embed="rId2">
              <a:alphaModFix amt="81000"/>
            </a:blip>
            <a:stretch>
              <a:fillRect l="-85702" t="-596" r="-2286" b="-5178"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23" tIns="45711" rIns="91423" bIns="45711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10" name="任意多边形 2"/>
          <p:cNvSpPr/>
          <p:nvPr>
            <p:custDataLst>
              <p:tags r:id="rId3"/>
            </p:custDataLst>
          </p:nvPr>
        </p:nvSpPr>
        <p:spPr>
          <a:xfrm rot="5400000" flipV="1">
            <a:off x="336585" y="-15769"/>
            <a:ext cx="4576046" cy="4576046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40B4DD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23" tIns="45711" rIns="91423" bIns="45711" numCol="1" anchor="ctr" anchorCtr="0" compatLnSpc="1"/>
          <a:lstStyle/>
          <a:p>
            <a:pPr algn="ctr"/>
            <a:endParaRPr lang="zh-CN" altLang="en-US" sz="4800">
              <a:solidFill>
                <a:prstClr val="white"/>
              </a:solidFill>
              <a:latin typeface="迷你简菱心" panose="02010609000101010101" pitchFamily="49" charset="-122"/>
              <a:ea typeface="迷你简菱心" panose="0201060900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091430" y="3243580"/>
            <a:ext cx="7162800" cy="1691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  <a:tabLst>
                <a:tab pos="2250440" algn="l"/>
              </a:tabLst>
            </a:pPr>
            <a:r>
              <a:rPr lang="zh-CN" altLang="zh-CN" sz="4000" b="1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4000" b="1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4000" b="1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课时　微粒间的相互作用</a:t>
            </a:r>
            <a:endParaRPr lang="zh-CN" altLang="zh-CN" sz="4000" b="1">
              <a:solidFill>
                <a:srgbClr val="04449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  <a:tabLst>
                <a:tab pos="2250440" algn="l"/>
              </a:tabLst>
            </a:pPr>
            <a:r>
              <a:rPr lang="zh-CN" altLang="zh-CN" sz="4000" b="1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4000" b="1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——</a:t>
            </a:r>
            <a:r>
              <a:rPr lang="zh-CN" altLang="zh-CN" sz="4000" b="1">
                <a:solidFill>
                  <a:srgbClr val="044491"/>
                </a:solidFill>
                <a:latin typeface="微软雅黑" panose="020B0503020204020204" charset="-122"/>
                <a:ea typeface="微软雅黑" panose="020B0503020204020204" charset="-122"/>
              </a:rPr>
              <a:t>化学键</a:t>
            </a:r>
            <a:endParaRPr lang="zh-CN" altLang="en-US" sz="4000" b="1" dirty="0">
              <a:solidFill>
                <a:srgbClr val="04449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5091679" y="2607591"/>
            <a:ext cx="6623508" cy="464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第四章　</a:t>
            </a:r>
            <a:r>
              <a:rPr lang="zh-CN" altLang="zh-CN" sz="240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第三节　化学键</a:t>
            </a:r>
            <a:endParaRPr lang="zh-CN" altLang="zh-CN" sz="240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学习任务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8" name="文本框 14337"/>
          <p:cNvSpPr txBox="1"/>
          <p:nvPr>
            <p:custDataLst>
              <p:tags r:id="rId6"/>
            </p:custDataLst>
          </p:nvPr>
        </p:nvSpPr>
        <p:spPr>
          <a:xfrm>
            <a:off x="2842895" y="344170"/>
            <a:ext cx="6270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共价键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3" name="Rectangle 3"/>
          <p:cNvSpPr>
            <a:spLocks noRot="1"/>
          </p:cNvSpPr>
          <p:nvPr>
            <p:custDataLst>
              <p:tags r:id="rId7"/>
            </p:custDataLst>
          </p:nvPr>
        </p:nvSpPr>
        <p:spPr>
          <a:xfrm>
            <a:off x="4306570" y="1195705"/>
            <a:ext cx="3150870" cy="577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常见的共价化合物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5956" name="矩形 125955"/>
          <p:cNvSpPr/>
          <p:nvPr>
            <p:custDataLst>
              <p:tags r:id="rId8"/>
            </p:custDataLst>
          </p:nvPr>
        </p:nvSpPr>
        <p:spPr>
          <a:xfrm>
            <a:off x="2159000" y="2969260"/>
            <a:ext cx="107886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非金属氧化物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：如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57" name="矩形 125956"/>
          <p:cNvSpPr/>
          <p:nvPr>
            <p:custDataLst>
              <p:tags r:id="rId9"/>
            </p:custDataLst>
          </p:nvPr>
        </p:nvSpPr>
        <p:spPr>
          <a:xfrm>
            <a:off x="2159000" y="3980815"/>
            <a:ext cx="1122553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酸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：如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8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</a:t>
            </a:r>
            <a:r>
              <a:rPr lang="en-US" sz="28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HNO</a:t>
            </a:r>
            <a:r>
              <a:rPr lang="en-US" sz="28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2800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59" name="矩形 125958"/>
          <p:cNvSpPr/>
          <p:nvPr>
            <p:custDataLst>
              <p:tags r:id="rId10"/>
            </p:custDataLst>
          </p:nvPr>
        </p:nvSpPr>
        <p:spPr>
          <a:xfrm>
            <a:off x="2159000" y="1919605"/>
            <a:ext cx="104902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非金属氢化物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：如</a:t>
            </a:r>
            <a:r>
              <a:rPr 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60" name="文本框 125959"/>
          <p:cNvSpPr txBox="1"/>
          <p:nvPr>
            <p:custDataLst>
              <p:tags r:id="rId11"/>
            </p:custDataLst>
          </p:nvPr>
        </p:nvSpPr>
        <p:spPr>
          <a:xfrm>
            <a:off x="2159000" y="5068570"/>
            <a:ext cx="10269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大多数有机化合物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en-US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</a:t>
            </a:r>
            <a:endParaRPr lang="zh-CN" altLang="en-US" sz="280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7" grpId="1"/>
      <p:bldP spid="12595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078" y="1092232"/>
            <a:ext cx="12188158" cy="1305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学习评价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7879" y="1046152"/>
            <a:ext cx="11412000" cy="3323987"/>
          </a:xfrm>
          <a:prstGeom prst="rect">
            <a:avLst/>
          </a:prstGeom>
        </p:spPr>
        <p:txBody>
          <a:bodyPr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共价键与离子键的成键微粒是一样的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非金属元素只能形成共价键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只含共价键的化合物一定是共价化合物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只由非金属元素组成的化合物一定是共价化合物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共价化合物中也可能含有金属元素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45019" y="112727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31693" y="176838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68184" y="241058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71470" y="306800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49330" y="369833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95575" y="4833620"/>
            <a:ext cx="6801485" cy="138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含有共价键的化合物不一定是共价化合物。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如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Cl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NaOH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Na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O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sym typeface="+mn-ea"/>
              </a:rPr>
              <a:t>2</a:t>
            </a:r>
            <a:endParaRPr lang="en-US" altLang="zh-CN" sz="2800" b="1" baseline="-2500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22" grpId="0"/>
      <p:bldP spid="17" grpId="0"/>
      <p:bldP spid="18" grpId="0" bldLvl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学习评价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23" name="Rectangle 3"/>
          <p:cNvSpPr>
            <a:spLocks noRot="1"/>
          </p:cNvSpPr>
          <p:nvPr>
            <p:custDataLst>
              <p:tags r:id="rId6"/>
            </p:custDataLst>
          </p:nvPr>
        </p:nvSpPr>
        <p:spPr>
          <a:xfrm>
            <a:off x="1247140" y="1094105"/>
            <a:ext cx="10311130" cy="383349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  <a:buNone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现有下列物质：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HCl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CO</a:t>
            </a:r>
            <a:r>
              <a:rPr lang="en-US" altLang="zh-CN" sz="2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altLang="zh-CN" sz="2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O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H</a:t>
            </a:r>
            <a:r>
              <a:rPr lang="en-US" altLang="zh-CN" sz="2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NaOH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en-US" altLang="zh-CN" sz="2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NaF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CH</a:t>
            </a:r>
            <a:r>
              <a:rPr lang="en-US" altLang="zh-CN" sz="2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MgCl</a:t>
            </a:r>
            <a:r>
              <a:rPr lang="en-US" altLang="zh-CN" sz="2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CaO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NH</a:t>
            </a:r>
            <a:r>
              <a:rPr lang="en-US" altLang="zh-CN" sz="2800" b="1" baseline="-2500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Cl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。请回答下列问题：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00000"/>
              </a:lnSpc>
              <a:buNone/>
            </a:pP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、属于离子化合物的有： 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、属于共价化合物的有：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vl="0">
              <a:lnSpc>
                <a:spcPct val="150000"/>
              </a:lnSpc>
              <a:buNone/>
            </a:pP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、既含离子键，又含共价键的有：</a:t>
            </a:r>
            <a:r>
              <a:rPr lang="en-US" altLang="zh-CN" sz="2800" b="1">
                <a:latin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08955" y="3124200"/>
            <a:ext cx="568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NaOH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NaF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MgCl</a:t>
            </a:r>
            <a:r>
              <a:rPr lang="en-US" altLang="zh-CN" sz="28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CaO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Cl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31180" y="3889375"/>
            <a:ext cx="568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HCl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CO</a:t>
            </a:r>
            <a:r>
              <a:rPr lang="en-US" altLang="zh-CN" sz="2800" b="1" baseline="-250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O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CH</a:t>
            </a:r>
            <a:r>
              <a:rPr lang="en-US" altLang="zh-CN" sz="2800" b="1" baseline="-250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endParaRPr lang="en-US" altLang="zh-CN" sz="2800" b="1" baseline="-250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48805" y="4597400"/>
            <a:ext cx="568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NaOH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NH</a:t>
            </a:r>
            <a:r>
              <a:rPr lang="en-US" altLang="zh-CN" sz="2800" b="1" baseline="-250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4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Cl</a:t>
            </a:r>
            <a:endParaRPr lang="en-US" altLang="zh-CN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学习任务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526434" y="2500070"/>
            <a:ext cx="2339542" cy="129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宏观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（质量）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4338" name="文本框 14337"/>
          <p:cNvSpPr txBox="1"/>
          <p:nvPr>
            <p:custDataLst>
              <p:tags r:id="rId7"/>
            </p:custDataLst>
          </p:nvPr>
        </p:nvSpPr>
        <p:spPr>
          <a:xfrm>
            <a:off x="2842895" y="344170"/>
            <a:ext cx="6270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化学键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2092960" y="1355725"/>
            <a:ext cx="80054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化学键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：相邻原子或离子之间的强烈相互作用。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4495" y="2367280"/>
            <a:ext cx="5655310" cy="200279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483995" y="5114290"/>
            <a:ext cx="97999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化学反应的本质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：旧化学键的断裂和新化学键形成的过程。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文本框 73730"/>
          <p:cNvSpPr txBox="1"/>
          <p:nvPr>
            <p:custDataLst>
              <p:tags r:id="rId1"/>
            </p:custDataLst>
          </p:nvPr>
        </p:nvSpPr>
        <p:spPr>
          <a:xfrm>
            <a:off x="8361680" y="3991610"/>
            <a:ext cx="2672080" cy="52197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活泼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金属原子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归纳总结</a:t>
            </a:r>
            <a:endParaRPr lang="zh-CN" altLang="en-US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3733" name="直接连接符 73732"/>
          <p:cNvSpPr/>
          <p:nvPr>
            <p:custDataLst>
              <p:tags r:id="rId7"/>
            </p:custDataLst>
          </p:nvPr>
        </p:nvSpPr>
        <p:spPr>
          <a:xfrm rot="10800000">
            <a:off x="6830695" y="4283075"/>
            <a:ext cx="122428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/>
        </p:txBody>
      </p:sp>
      <p:sp>
        <p:nvSpPr>
          <p:cNvPr id="73734" name="文本框 73733"/>
          <p:cNvSpPr txBox="1"/>
          <p:nvPr>
            <p:custDataLst>
              <p:tags r:id="rId8"/>
            </p:custDataLst>
          </p:nvPr>
        </p:nvSpPr>
        <p:spPr>
          <a:xfrm>
            <a:off x="6830695" y="3620770"/>
            <a:ext cx="15843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失去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e-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735" name="文本框 73734"/>
          <p:cNvSpPr txBox="1"/>
          <p:nvPr>
            <p:custDataLst>
              <p:tags r:id="rId9"/>
            </p:custDataLst>
          </p:nvPr>
        </p:nvSpPr>
        <p:spPr>
          <a:xfrm>
            <a:off x="5252720" y="3960178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阳离子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6" name="文本框 73735"/>
          <p:cNvSpPr txBox="1"/>
          <p:nvPr>
            <p:custDataLst>
              <p:tags r:id="rId10"/>
            </p:custDataLst>
          </p:nvPr>
        </p:nvSpPr>
        <p:spPr>
          <a:xfrm>
            <a:off x="8361680" y="5252085"/>
            <a:ext cx="2674620" cy="52197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活泼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非金属原子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39" name="文本框 73738"/>
          <p:cNvSpPr txBox="1"/>
          <p:nvPr>
            <p:custDataLst>
              <p:tags r:id="rId11"/>
            </p:custDataLst>
          </p:nvPr>
        </p:nvSpPr>
        <p:spPr>
          <a:xfrm>
            <a:off x="6830695" y="4841875"/>
            <a:ext cx="151320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得到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e-</a:t>
            </a:r>
            <a:endParaRPr lang="en-US" altLang="zh-CN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740" name="文本框 73739"/>
          <p:cNvSpPr txBox="1"/>
          <p:nvPr>
            <p:custDataLst>
              <p:tags r:id="rId12"/>
            </p:custDataLst>
          </p:nvPr>
        </p:nvSpPr>
        <p:spPr>
          <a:xfrm>
            <a:off x="5258435" y="522986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阴离子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42" name="右大括号 73741"/>
          <p:cNvSpPr/>
          <p:nvPr>
            <p:custDataLst>
              <p:tags r:id="rId13"/>
            </p:custDataLst>
          </p:nvPr>
        </p:nvSpPr>
        <p:spPr>
          <a:xfrm rot="10800000">
            <a:off x="4934585" y="4315143"/>
            <a:ext cx="287338" cy="1250950"/>
          </a:xfrm>
          <a:prstGeom prst="rightBrace">
            <a:avLst>
              <a:gd name="adj1" fmla="val 36279"/>
              <a:gd name="adj2" fmla="val 48440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3743" name="直接连接符 73742"/>
          <p:cNvSpPr/>
          <p:nvPr>
            <p:custDataLst>
              <p:tags r:id="rId14"/>
            </p:custDataLst>
          </p:nvPr>
        </p:nvSpPr>
        <p:spPr>
          <a:xfrm rot="10800000">
            <a:off x="3451543" y="4979035"/>
            <a:ext cx="1368425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/>
        </p:txBody>
      </p:sp>
      <p:sp>
        <p:nvSpPr>
          <p:cNvPr id="73744" name="文本框 73743"/>
          <p:cNvSpPr txBox="1"/>
          <p:nvPr>
            <p:custDataLst>
              <p:tags r:id="rId15"/>
            </p:custDataLst>
          </p:nvPr>
        </p:nvSpPr>
        <p:spPr>
          <a:xfrm>
            <a:off x="3391535" y="4344353"/>
            <a:ext cx="1698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静电作用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45" name="文本框 73744"/>
          <p:cNvSpPr txBox="1"/>
          <p:nvPr>
            <p:custDataLst>
              <p:tags r:id="rId16"/>
            </p:custDataLst>
          </p:nvPr>
        </p:nvSpPr>
        <p:spPr>
          <a:xfrm>
            <a:off x="2141538" y="4717733"/>
            <a:ext cx="1249680" cy="52197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离子键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47" name="直接连接符 73746"/>
          <p:cNvSpPr/>
          <p:nvPr>
            <p:custDataLst>
              <p:tags r:id="rId17"/>
            </p:custDataLst>
          </p:nvPr>
        </p:nvSpPr>
        <p:spPr>
          <a:xfrm rot="10800000" flipH="1">
            <a:off x="2766378" y="1572895"/>
            <a:ext cx="0" cy="72072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/>
        </p:txBody>
      </p:sp>
      <p:sp>
        <p:nvSpPr>
          <p:cNvPr id="73748" name="文本框 73747"/>
          <p:cNvSpPr txBox="1"/>
          <p:nvPr>
            <p:custDataLst>
              <p:tags r:id="rId18"/>
            </p:custDataLst>
          </p:nvPr>
        </p:nvSpPr>
        <p:spPr>
          <a:xfrm>
            <a:off x="1895793" y="6072188"/>
            <a:ext cx="23034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离子化合物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49" name="直接连接符 73748"/>
          <p:cNvSpPr/>
          <p:nvPr>
            <p:custDataLst>
              <p:tags r:id="rId19"/>
            </p:custDataLst>
          </p:nvPr>
        </p:nvSpPr>
        <p:spPr>
          <a:xfrm flipH="1">
            <a:off x="2765743" y="5354320"/>
            <a:ext cx="0" cy="64770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/>
        </p:txBody>
      </p:sp>
      <p:sp>
        <p:nvSpPr>
          <p:cNvPr id="17" name="文本框 16"/>
          <p:cNvSpPr txBox="1"/>
          <p:nvPr>
            <p:custDataLst>
              <p:tags r:id="rId20"/>
            </p:custDataLst>
          </p:nvPr>
        </p:nvSpPr>
        <p:spPr>
          <a:xfrm>
            <a:off x="7209155" y="1782445"/>
            <a:ext cx="2605405" cy="52197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非金属原子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1"/>
            </p:custDataLst>
          </p:nvPr>
        </p:nvSpPr>
        <p:spPr>
          <a:xfrm>
            <a:off x="7209155" y="2846705"/>
            <a:ext cx="2605405" cy="521970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非金属原子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直接连接符 22"/>
          <p:cNvSpPr/>
          <p:nvPr>
            <p:custDataLst>
              <p:tags r:id="rId22"/>
            </p:custDataLst>
          </p:nvPr>
        </p:nvSpPr>
        <p:spPr>
          <a:xfrm rot="10800000">
            <a:off x="6832600" y="5552440"/>
            <a:ext cx="1224280" cy="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/>
        </p:txBody>
      </p:sp>
      <p:sp>
        <p:nvSpPr>
          <p:cNvPr id="24" name="直接连接符 23"/>
          <p:cNvSpPr/>
          <p:nvPr>
            <p:custDataLst>
              <p:tags r:id="rId23"/>
            </p:custDataLst>
          </p:nvPr>
        </p:nvSpPr>
        <p:spPr>
          <a:xfrm rot="10800000">
            <a:off x="3451860" y="2623185"/>
            <a:ext cx="3252470" cy="63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/>
        </p:txBody>
      </p: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3718560" y="1990090"/>
            <a:ext cx="3622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形成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共用电子对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2141538" y="2365693"/>
            <a:ext cx="1249680" cy="52197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共价键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1793558" y="978218"/>
            <a:ext cx="23034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共价化合物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右大括号 27"/>
          <p:cNvSpPr/>
          <p:nvPr>
            <p:custDataLst>
              <p:tags r:id="rId27"/>
            </p:custDataLst>
          </p:nvPr>
        </p:nvSpPr>
        <p:spPr>
          <a:xfrm rot="10800000">
            <a:off x="6812915" y="2001203"/>
            <a:ext cx="287338" cy="1250950"/>
          </a:xfrm>
          <a:prstGeom prst="rightBrace">
            <a:avLst>
              <a:gd name="adj1" fmla="val 36279"/>
              <a:gd name="adj2" fmla="val 48440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483553" y="3535363"/>
            <a:ext cx="1249680" cy="521970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txBody>
          <a:bodyPr wrap="none" anchor="t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化学键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右大括号 29"/>
          <p:cNvSpPr/>
          <p:nvPr>
            <p:custDataLst>
              <p:tags r:id="rId29"/>
            </p:custDataLst>
          </p:nvPr>
        </p:nvSpPr>
        <p:spPr>
          <a:xfrm rot="10800000">
            <a:off x="1793875" y="2623820"/>
            <a:ext cx="287655" cy="2325370"/>
          </a:xfrm>
          <a:prstGeom prst="rightBrace">
            <a:avLst>
              <a:gd name="adj1" fmla="val 36279"/>
              <a:gd name="adj2" fmla="val 48440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31" name="直接连接符 30"/>
          <p:cNvSpPr/>
          <p:nvPr>
            <p:custDataLst>
              <p:tags r:id="rId30"/>
            </p:custDataLst>
          </p:nvPr>
        </p:nvSpPr>
        <p:spPr>
          <a:xfrm flipH="1">
            <a:off x="1108075" y="4178300"/>
            <a:ext cx="635" cy="1185545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ldLvl="0" animBg="1"/>
      <p:bldP spid="73735" grpId="1"/>
      <p:bldP spid="73736" grpId="2" bldLvl="0" animBg="1"/>
      <p:bldP spid="73740" grpId="3"/>
      <p:bldP spid="73744" grpId="4"/>
      <p:bldP spid="73745" grpId="5" bldLvl="0" animBg="1"/>
      <p:bldP spid="73748" grpId="6"/>
      <p:bldP spid="17" grpId="2" bldLvl="0" animBg="1"/>
      <p:bldP spid="18" grpId="2" bldLvl="0" animBg="1"/>
      <p:bldP spid="25" grpId="6"/>
      <p:bldP spid="26" grpId="5" bldLvl="0" animBg="1"/>
      <p:bldP spid="27" grpId="6"/>
      <p:bldP spid="29" grpId="5" bldLvl="0" animBg="1"/>
      <p:bldP spid="30" grpId="0" animBg="1"/>
      <p:bldP spid="30" grpId="1" animBg="1"/>
      <p:bldP spid="73734" grpId="0"/>
      <p:bldP spid="73734" grpId="1"/>
      <p:bldP spid="73739" grpId="0"/>
      <p:bldP spid="7373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学以致用</a:t>
            </a:r>
            <a:endParaRPr lang="zh-CN" altLang="en-US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526434" y="2500070"/>
            <a:ext cx="2339542" cy="129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宏观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（质量）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1992462" y="3792034"/>
            <a:ext cx="2195106" cy="54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    </a:t>
            </a: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微观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（粒子数）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123" name="Rectangle 3"/>
          <p:cNvSpPr>
            <a:spLocks noRot="1"/>
          </p:cNvSpPr>
          <p:nvPr>
            <p:custDataLst>
              <p:tags r:id="rId8"/>
            </p:custDataLst>
          </p:nvPr>
        </p:nvSpPr>
        <p:spPr>
          <a:xfrm>
            <a:off x="701675" y="1243965"/>
            <a:ext cx="10402570" cy="90360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>
                <a:latin typeface="宋体" panose="02010600030101010101" pitchFamily="2" charset="-122"/>
                <a:cs typeface="宋体" panose="02010600030101010101" pitchFamily="2" charset="-122"/>
              </a:rPr>
              <a:t>已知，随核电荷数递增，卤族元素气态氢化物稳定性依次递减，请从化学键的角度谈谈你对这一现象的看法。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9925" y="2381250"/>
            <a:ext cx="5207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下表中是一些化学键键能的数据</a:t>
            </a:r>
            <a:endParaRPr lang="zh-CN" altLang="en-US" sz="2800"/>
          </a:p>
        </p:txBody>
      </p:sp>
      <p:graphicFrame>
        <p:nvGraphicFramePr>
          <p:cNvPr id="4" name="表格 3"/>
          <p:cNvGraphicFramePr/>
          <p:nvPr>
            <p:custDataLst>
              <p:tags r:id="rId9"/>
            </p:custDataLst>
          </p:nvPr>
        </p:nvGraphicFramePr>
        <p:xfrm>
          <a:off x="1830070" y="2903220"/>
          <a:ext cx="8531225" cy="24987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6245"/>
                <a:gridCol w="1706245"/>
                <a:gridCol w="1706245"/>
                <a:gridCol w="1706245"/>
                <a:gridCol w="1706245"/>
              </a:tblGrid>
              <a:tr h="5378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化学键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H-F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H-Cl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H-Br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H-I</a:t>
                      </a:r>
                      <a:endParaRPr lang="en-US" altLang="zh-CN" sz="2800"/>
                    </a:p>
                  </a:txBody>
                  <a:tcPr anchor="ctr" anchorCtr="0"/>
                </a:tc>
              </a:tr>
              <a:tr h="980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键能</a:t>
                      </a:r>
                      <a:r>
                        <a:rPr lang="zh-CN" altLang="en-US" sz="2800"/>
                        <a:t>（kJ/mol）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568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432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366</a:t>
                      </a:r>
                      <a:endParaRPr lang="en-US" altLang="zh-CN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/>
                        <a:t>298</a:t>
                      </a:r>
                      <a:endParaRPr lang="en-US" altLang="zh-CN" sz="2800"/>
                    </a:p>
                  </a:txBody>
                  <a:tcPr anchor="ctr" anchorCtr="0"/>
                </a:tc>
              </a:tr>
              <a:tr h="980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氢化物</a:t>
                      </a:r>
                      <a:endParaRPr lang="zh-CN" altLang="en-US" sz="2800"/>
                    </a:p>
                    <a:p>
                      <a:pPr algn="ctr">
                        <a:buNone/>
                      </a:pPr>
                      <a:r>
                        <a:rPr lang="zh-CN" altLang="en-US" sz="2800"/>
                        <a:t>稳定性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很稳定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较稳定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稳定</a:t>
                      </a:r>
                      <a:endParaRPr lang="zh-CN" altLang="en-US" sz="2800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/>
                        <a:t>不稳定</a:t>
                      </a:r>
                      <a:endParaRPr lang="zh-CN" altLang="en-US" sz="2800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en-US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526434" y="3033470"/>
            <a:ext cx="2339542" cy="129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宏观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（质量）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4404360" y="1773555"/>
            <a:ext cx="1738630" cy="54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  100℃  </a:t>
            </a: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微观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（粒子数）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08835" y="2837180"/>
            <a:ext cx="93408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2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O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" name="直接连接符 2"/>
          <p:cNvCxnSpPr>
            <a:stCxn id="2" idx="3"/>
          </p:cNvCxnSpPr>
          <p:nvPr/>
        </p:nvCxnSpPr>
        <p:spPr>
          <a:xfrm flipV="1">
            <a:off x="3042920" y="2318385"/>
            <a:ext cx="1074420" cy="77978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042920" y="3098165"/>
            <a:ext cx="1069340" cy="838200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4112260" y="2318385"/>
            <a:ext cx="2322830" cy="0"/>
          </a:xfrm>
          <a:prstGeom prst="straightConnector1">
            <a:avLst/>
          </a:prstGeom>
          <a:ln w="28575" cmpd="sng">
            <a:solidFill>
              <a:schemeClr val="accent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4112260" y="3926205"/>
            <a:ext cx="2322830" cy="0"/>
          </a:xfrm>
          <a:prstGeom prst="straightConnector1">
            <a:avLst/>
          </a:prstGeom>
          <a:ln w="28575" cmpd="sng">
            <a:solidFill>
              <a:schemeClr val="accent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6560185" y="2045970"/>
            <a:ext cx="1738630" cy="54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水蒸气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微观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（粒子数）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6560185" y="3653790"/>
            <a:ext cx="1738630" cy="54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  H</a:t>
            </a:r>
            <a:r>
              <a:rPr lang="en-US" altLang="zh-CN" sz="2800" b="1" baseline="-25000">
                <a:latin typeface="Arial" panose="020B0604020202020204" pitchFamily="34" charset="0"/>
              </a:rPr>
              <a:t>2</a:t>
            </a:r>
            <a:r>
              <a:rPr lang="en-US" altLang="zh-CN" sz="2800" b="1">
                <a:latin typeface="Arial" panose="020B0604020202020204" pitchFamily="34" charset="0"/>
              </a:rPr>
              <a:t>+O</a:t>
            </a:r>
            <a:r>
              <a:rPr lang="en-US" altLang="zh-CN" sz="2800" b="1" baseline="-25000">
                <a:latin typeface="Arial" panose="020B0604020202020204" pitchFamily="34" charset="0"/>
              </a:rPr>
              <a:t>2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微观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（粒子数）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0"/>
            </p:custDataLst>
          </p:nvPr>
        </p:nvSpPr>
        <p:spPr>
          <a:xfrm>
            <a:off x="4404360" y="3359150"/>
            <a:ext cx="1738630" cy="560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  1000℃  </a:t>
            </a: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微观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（粒子数）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情境导入</a:t>
            </a:r>
            <a:endParaRPr lang="zh-CN" altLang="en-US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526434" y="2500070"/>
            <a:ext cx="2339542" cy="129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宏观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（质量）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1992462" y="3792034"/>
            <a:ext cx="2195106" cy="5448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    </a:t>
            </a: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微观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">
                <a:latin typeface="Times New Roman" panose="02020603050405020304" pitchFamily="18" charset="0"/>
                <a:ea typeface="微软雅黑" panose="020B0503020204020204" charset="-122"/>
              </a:rPr>
              <a:t>（粒子数）</a:t>
            </a:r>
            <a:endParaRPr lang="zh-CN" altLang="en-US" sz="100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576" y="1013831"/>
            <a:ext cx="11103064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indent="457200" algn="just"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从元素周期表可以看出，到目前为止，已经发现的元素有一百多种。然而，由这一百多种元素的原子构成的物质已超过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亿种。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21180" y="5772785"/>
            <a:ext cx="9504680" cy="60769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那么，元素的原子之间通过什么作用形成如此丰富的物质呢？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" name="图片 14" descr="电脑萤幕上有许多字&#10;&#10;描述已自动生成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94" y="2143483"/>
            <a:ext cx="6040437" cy="32498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思考与讨论</a:t>
            </a:r>
            <a:endParaRPr lang="zh-CN" altLang="en-US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0" name="图片 99"/>
          <p:cNvPicPr/>
          <p:nvPr/>
        </p:nvPicPr>
        <p:blipFill>
          <a:blip r:embed="rId6"/>
          <a:stretch>
            <a:fillRect/>
          </a:stretch>
        </p:blipFill>
        <p:spPr>
          <a:xfrm>
            <a:off x="1535430" y="1747520"/>
            <a:ext cx="4234815" cy="39706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" name="组合 37"/>
          <p:cNvGrpSpPr/>
          <p:nvPr/>
        </p:nvGrpSpPr>
        <p:grpSpPr>
          <a:xfrm>
            <a:off x="7228205" y="1917870"/>
            <a:ext cx="3519735" cy="3574245"/>
            <a:chOff x="11612" y="2847"/>
            <a:chExt cx="6229" cy="6130"/>
          </a:xfrm>
        </p:grpSpPr>
        <p:sp>
          <p:nvSpPr>
            <p:cNvPr id="37" name="同侧圆角矩形 36"/>
            <p:cNvSpPr/>
            <p:nvPr/>
          </p:nvSpPr>
          <p:spPr>
            <a:xfrm rot="10800000">
              <a:off x="11612" y="2847"/>
              <a:ext cx="6229" cy="6130"/>
            </a:xfrm>
            <a:prstGeom prst="round2SameRect">
              <a:avLst/>
            </a:prstGeom>
            <a:noFill/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2716" y="3312"/>
              <a:ext cx="1470" cy="1006"/>
              <a:chOff x="12634" y="3530"/>
              <a:chExt cx="1470" cy="100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3098" y="3530"/>
                <a:ext cx="1007" cy="1007"/>
              </a:xfrm>
              <a:prstGeom prst="ellipse">
                <a:avLst/>
              </a:prstGeom>
              <a:gradFill>
                <a:gsLst>
                  <a:gs pos="0">
                    <a:srgbClr val="4CC1D0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Cl</a:t>
                </a:r>
                <a:endParaRPr lang="en-US" altLang="zh-CN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2634" y="3849"/>
                <a:ext cx="591" cy="591"/>
              </a:xfrm>
              <a:prstGeom prst="ellipse">
                <a:avLst/>
              </a:prstGeom>
              <a:gradFill>
                <a:gsLst>
                  <a:gs pos="0">
                    <a:srgbClr val="9C03BD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H</a:t>
                </a:r>
                <a:endParaRPr lang="en-US" altLang="zh-CN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3796" y="5078"/>
              <a:ext cx="1470" cy="1006"/>
              <a:chOff x="12634" y="3530"/>
              <a:chExt cx="1470" cy="1006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3098" y="3530"/>
                <a:ext cx="1007" cy="1007"/>
              </a:xfrm>
              <a:prstGeom prst="ellipse">
                <a:avLst/>
              </a:prstGeom>
              <a:gradFill>
                <a:gsLst>
                  <a:gs pos="0">
                    <a:srgbClr val="4CC1D0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Cl</a:t>
                </a:r>
                <a:endParaRPr lang="en-US" alt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2634" y="3849"/>
                <a:ext cx="591" cy="591"/>
              </a:xfrm>
              <a:prstGeom prst="ellipse">
                <a:avLst/>
              </a:prstGeom>
              <a:gradFill>
                <a:gsLst>
                  <a:gs pos="0">
                    <a:srgbClr val="9C03BD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H</a:t>
                </a:r>
                <a:endParaRPr lang="en-US" altLang="zh-CN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4481" y="7078"/>
              <a:ext cx="1376" cy="1256"/>
              <a:chOff x="12216" y="3826"/>
              <a:chExt cx="1376" cy="125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2585" y="3826"/>
                <a:ext cx="1007" cy="1007"/>
              </a:xfrm>
              <a:prstGeom prst="ellipse">
                <a:avLst/>
              </a:prstGeom>
              <a:gradFill>
                <a:gsLst>
                  <a:gs pos="0">
                    <a:srgbClr val="4CC1D0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Cl</a:t>
                </a:r>
                <a:endParaRPr lang="en-US" altLang="zh-CN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2216" y="4491"/>
                <a:ext cx="591" cy="591"/>
              </a:xfrm>
              <a:prstGeom prst="ellipse">
                <a:avLst/>
              </a:prstGeom>
              <a:gradFill>
                <a:gsLst>
                  <a:gs pos="0">
                    <a:srgbClr val="9C03BD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H</a:t>
                </a:r>
                <a:endParaRPr lang="en-US" altLang="zh-CN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2041" y="5775"/>
              <a:ext cx="1470" cy="1006"/>
              <a:chOff x="12634" y="3530"/>
              <a:chExt cx="1470" cy="1006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3098" y="3530"/>
                <a:ext cx="1007" cy="1007"/>
              </a:xfrm>
              <a:prstGeom prst="ellipse">
                <a:avLst/>
              </a:prstGeom>
              <a:gradFill>
                <a:gsLst>
                  <a:gs pos="0">
                    <a:srgbClr val="4CC1D0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Cl</a:t>
                </a:r>
                <a:endParaRPr lang="en-US" altLang="zh-CN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2634" y="3849"/>
                <a:ext cx="591" cy="591"/>
              </a:xfrm>
              <a:prstGeom prst="ellipse">
                <a:avLst/>
              </a:prstGeom>
              <a:gradFill>
                <a:gsLst>
                  <a:gs pos="0">
                    <a:srgbClr val="9C03BD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H</a:t>
                </a:r>
                <a:endParaRPr lang="en-US" altLang="zh-CN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16016" y="4977"/>
              <a:ext cx="1470" cy="1006"/>
              <a:chOff x="12634" y="3530"/>
              <a:chExt cx="1470" cy="100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3098" y="3530"/>
                <a:ext cx="1007" cy="1007"/>
              </a:xfrm>
              <a:prstGeom prst="ellipse">
                <a:avLst/>
              </a:prstGeom>
              <a:gradFill>
                <a:gsLst>
                  <a:gs pos="0">
                    <a:srgbClr val="4CC1D0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Cl</a:t>
                </a:r>
                <a:endParaRPr lang="en-US" altLang="zh-CN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2634" y="3849"/>
                <a:ext cx="591" cy="591"/>
              </a:xfrm>
              <a:prstGeom prst="ellipse">
                <a:avLst/>
              </a:prstGeom>
              <a:gradFill>
                <a:gsLst>
                  <a:gs pos="0">
                    <a:srgbClr val="9C03BD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H</a:t>
                </a:r>
                <a:endParaRPr lang="en-US" altLang="zh-CN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5491" y="3434"/>
              <a:ext cx="1471" cy="1007"/>
              <a:chOff x="13098" y="4139"/>
              <a:chExt cx="1471" cy="1007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13562" y="4139"/>
                <a:ext cx="1007" cy="1007"/>
              </a:xfrm>
              <a:prstGeom prst="ellipse">
                <a:avLst/>
              </a:prstGeom>
              <a:gradFill>
                <a:gsLst>
                  <a:gs pos="0">
                    <a:srgbClr val="4CC1D0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Cl</a:t>
                </a:r>
                <a:endParaRPr lang="en-US" altLang="zh-CN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3098" y="4458"/>
                <a:ext cx="591" cy="591"/>
              </a:xfrm>
              <a:prstGeom prst="ellipse">
                <a:avLst/>
              </a:prstGeom>
              <a:gradFill>
                <a:gsLst>
                  <a:gs pos="0">
                    <a:srgbClr val="9C03BD"/>
                  </a:gs>
                  <a:gs pos="100000">
                    <a:srgbClr val="401A5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en-US" altLang="zh-CN"/>
                  <a:t>H</a:t>
                </a:r>
                <a:endParaRPr lang="en-US" altLang="zh-CN"/>
              </a:p>
            </p:txBody>
          </p:sp>
        </p:grpSp>
      </p:grpSp>
      <p:sp>
        <p:nvSpPr>
          <p:cNvPr id="39" name="文本框 38"/>
          <p:cNvSpPr txBox="1"/>
          <p:nvPr>
            <p:custDataLst>
              <p:tags r:id="rId7"/>
            </p:custDataLst>
          </p:nvPr>
        </p:nvSpPr>
        <p:spPr>
          <a:xfrm>
            <a:off x="2207895" y="1020445"/>
            <a:ext cx="3129280" cy="5607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熔融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NaCl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能导电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微观</a:t>
            </a:r>
            <a:endParaRPr lang="zh-CN" altLang="en-US" sz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（粒子数）</a:t>
            </a:r>
            <a:endParaRPr lang="zh-CN" altLang="en-US" sz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8"/>
            </p:custDataLst>
          </p:nvPr>
        </p:nvSpPr>
        <p:spPr>
          <a:xfrm>
            <a:off x="7256145" y="1020445"/>
            <a:ext cx="3463290" cy="54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液态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HCl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不能导电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微观</a:t>
            </a:r>
            <a:endParaRPr lang="zh-CN" altLang="en-US" sz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（粒子数）</a:t>
            </a:r>
            <a:endParaRPr lang="zh-CN" altLang="en-US" sz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207895" y="5241290"/>
            <a:ext cx="3938270" cy="1337945"/>
            <a:chOff x="3477" y="8254"/>
            <a:chExt cx="6202" cy="2107"/>
          </a:xfrm>
        </p:grpSpPr>
        <p:grpSp>
          <p:nvGrpSpPr>
            <p:cNvPr id="49" name="组合 48"/>
            <p:cNvGrpSpPr/>
            <p:nvPr/>
          </p:nvGrpSpPr>
          <p:grpSpPr>
            <a:xfrm>
              <a:off x="3477" y="9065"/>
              <a:ext cx="6202" cy="1297"/>
              <a:chOff x="3477" y="9065"/>
              <a:chExt cx="6202" cy="1297"/>
            </a:xfrm>
          </p:grpSpPr>
          <p:sp>
            <p:nvSpPr>
              <p:cNvPr id="41" name="文本框 4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3477" y="9504"/>
                <a:ext cx="6203" cy="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anose="020B0604020202020204" pitchFamily="34" charset="0"/>
                  </a:rPr>
                  <a:t> 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 == Na</a:t>
                </a:r>
                <a:r>
                  <a:rPr lang="en-US" altLang="zh-CN" sz="2800" b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+Cl</a:t>
                </a:r>
                <a:r>
                  <a:rPr lang="en-US" altLang="zh-CN" sz="2800" b="1" baseline="30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微观</a:t>
                </a:r>
                <a:endParaRPr lang="zh-CN" altLang="en-US" sz="1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100">
                    <a:latin typeface="Times New Roman" panose="02020603050405020304" pitchFamily="18" charset="0"/>
                    <a:ea typeface="微软雅黑" panose="020B0503020204020204" charset="-122"/>
                  </a:rPr>
                  <a:t>（粒子数）</a:t>
                </a:r>
                <a:endParaRPr lang="zh-CN" altLang="en-US" sz="100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42" name="文本框 41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4692" y="9065"/>
                <a:ext cx="221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anose="020B0604020202020204" pitchFamily="34" charset="0"/>
                  </a:rPr>
                  <a:t>  </a:t>
                </a:r>
                <a:r>
                  <a:rPr lang="zh-CN" altLang="en-US" sz="2400" b="1">
                    <a:latin typeface="Arial" panose="020B0604020202020204" pitchFamily="34" charset="0"/>
                  </a:rPr>
                  <a:t>熔融</a:t>
                </a:r>
                <a:r>
                  <a:rPr lang="zh-CN" altLang="en-US" sz="100">
                    <a:latin typeface="Times New Roman" panose="02020603050405020304" pitchFamily="18" charset="0"/>
                    <a:ea typeface="微软雅黑" panose="020B0503020204020204" charset="-122"/>
                  </a:rPr>
                  <a:t>（粒子数）</a:t>
                </a:r>
                <a:endParaRPr lang="zh-CN" altLang="en-US" sz="100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6229" y="8254"/>
              <a:ext cx="3245" cy="1107"/>
              <a:chOff x="6229" y="8254"/>
              <a:chExt cx="3245" cy="1107"/>
            </a:xfrm>
          </p:grpSpPr>
          <p:cxnSp>
            <p:nvCxnSpPr>
              <p:cNvPr id="43" name="直接箭头连接符 42"/>
              <p:cNvCxnSpPr/>
              <p:nvPr/>
            </p:nvCxnSpPr>
            <p:spPr>
              <a:xfrm flipV="1">
                <a:off x="6229" y="8849"/>
                <a:ext cx="1341" cy="512"/>
              </a:xfrm>
              <a:prstGeom prst="straightConnector1">
                <a:avLst/>
              </a:prstGeom>
              <a:ln w="25400"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4" name="文本框 4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264" y="8254"/>
                <a:ext cx="2210" cy="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anose="020B0604020202020204" pitchFamily="34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 801℃</a:t>
                </a:r>
                <a:r>
                  <a:rPr lang="en-US" altLang="zh-CN" sz="2800" b="1">
                    <a:latin typeface="Arial" panose="020B0604020202020204" pitchFamily="34" charset="0"/>
                  </a:rPr>
                  <a:t>  </a:t>
                </a:r>
                <a:r>
                  <a:rPr lang="zh-CN" altLang="en-US" sz="100">
                    <a:latin typeface="Times New Roman" panose="02020603050405020304" pitchFamily="18" charset="0"/>
                    <a:ea typeface="微软雅黑" panose="020B0503020204020204" charset="-122"/>
                  </a:rPr>
                  <a:t>微观</a:t>
                </a:r>
                <a:endParaRPr lang="zh-CN" altLang="en-US" sz="100">
                  <a:latin typeface="Times New Roman" panose="02020603050405020304" pitchFamily="18" charset="0"/>
                  <a:ea typeface="微软雅黑" panose="020B0503020204020204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100">
                    <a:latin typeface="Times New Roman" panose="02020603050405020304" pitchFamily="18" charset="0"/>
                    <a:ea typeface="微软雅黑" panose="020B0503020204020204" charset="-122"/>
                  </a:rPr>
                  <a:t>（粒子数）</a:t>
                </a:r>
                <a:endParaRPr lang="zh-CN" altLang="en-US" sz="100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7589520" y="5383530"/>
            <a:ext cx="3938270" cy="1228725"/>
            <a:chOff x="11952" y="8478"/>
            <a:chExt cx="6202" cy="1935"/>
          </a:xfrm>
        </p:grpSpPr>
        <p:grpSp>
          <p:nvGrpSpPr>
            <p:cNvPr id="52" name="组合 51"/>
            <p:cNvGrpSpPr/>
            <p:nvPr/>
          </p:nvGrpSpPr>
          <p:grpSpPr>
            <a:xfrm>
              <a:off x="11952" y="9317"/>
              <a:ext cx="6202" cy="1097"/>
              <a:chOff x="11952" y="9317"/>
              <a:chExt cx="6202" cy="1097"/>
            </a:xfrm>
          </p:grpSpPr>
          <p:sp>
            <p:nvSpPr>
              <p:cNvPr id="45" name="文本框 4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1952" y="9556"/>
                <a:ext cx="6203" cy="85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anose="020B0604020202020204" pitchFamily="34" charset="0"/>
                  </a:rPr>
                  <a:t> </a:t>
                </a:r>
                <a:r>
                  <a:rPr lang="en-US" altLang="zh-CN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2H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 == H</a:t>
                </a:r>
                <a:r>
                  <a:rPr lang="en-US" altLang="zh-CN" sz="28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+Cl</a:t>
                </a:r>
                <a:r>
                  <a:rPr lang="en-US" altLang="zh-CN" sz="2800" b="1" baseline="-25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en-US" sz="1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charset="-122"/>
                    <a:cs typeface="Times New Roman" panose="02020603050405020304" pitchFamily="18" charset="0"/>
                  </a:rPr>
                  <a:t>微观</a:t>
                </a:r>
                <a:endParaRPr lang="zh-CN" altLang="en-US" sz="10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100">
                    <a:latin typeface="Times New Roman" panose="02020603050405020304" pitchFamily="18" charset="0"/>
                    <a:ea typeface="微软雅黑" panose="020B0503020204020204" charset="-122"/>
                  </a:rPr>
                  <a:t>（粒子数）</a:t>
                </a:r>
                <a:endParaRPr lang="zh-CN" altLang="en-US" sz="100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  <p:sp>
            <p:nvSpPr>
              <p:cNvPr id="46" name="文本框 4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3837" y="9317"/>
                <a:ext cx="782" cy="6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noAutofit/>
              </a:bodyPr>
              <a:p>
                <a:pPr>
                  <a:spcBef>
                    <a:spcPct val="50000"/>
                  </a:spcBef>
                </a:pPr>
                <a:r>
                  <a:t>△</a:t>
                </a: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14281" y="8478"/>
              <a:ext cx="3402" cy="1107"/>
              <a:chOff x="14281" y="8478"/>
              <a:chExt cx="3402" cy="1107"/>
            </a:xfrm>
          </p:grpSpPr>
          <p:cxnSp>
            <p:nvCxnSpPr>
              <p:cNvPr id="47" name="直接箭头连接符 46"/>
              <p:cNvCxnSpPr/>
              <p:nvPr/>
            </p:nvCxnSpPr>
            <p:spPr>
              <a:xfrm flipV="1">
                <a:off x="14281" y="9073"/>
                <a:ext cx="1341" cy="512"/>
              </a:xfrm>
              <a:prstGeom prst="straightConnector1">
                <a:avLst/>
              </a:prstGeom>
              <a:ln w="25400">
                <a:tailEnd type="arrow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8" name="文本框 47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5203" y="8478"/>
                <a:ext cx="2481" cy="8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Arial" panose="020B0604020202020204" pitchFamily="34" charset="0"/>
                  </a:rPr>
                  <a:t> </a:t>
                </a:r>
                <a:r>
                  <a:rPr lang="en-US" altLang="zh-CN" sz="28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 1500℃</a:t>
                </a:r>
                <a:r>
                  <a:rPr lang="en-US" altLang="zh-CN" sz="2800" b="1">
                    <a:latin typeface="Arial" panose="020B0604020202020204" pitchFamily="34" charset="0"/>
                  </a:rPr>
                  <a:t>  </a:t>
                </a:r>
                <a:r>
                  <a:rPr lang="zh-CN" altLang="en-US" sz="100">
                    <a:latin typeface="Times New Roman" panose="02020603050405020304" pitchFamily="18" charset="0"/>
                    <a:ea typeface="微软雅黑" panose="020B0503020204020204" charset="-122"/>
                  </a:rPr>
                  <a:t>微观</a:t>
                </a:r>
                <a:endParaRPr lang="zh-CN" altLang="en-US" sz="100">
                  <a:latin typeface="Times New Roman" panose="02020603050405020304" pitchFamily="18" charset="0"/>
                  <a:ea typeface="微软雅黑" panose="020B0503020204020204" charset="-12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zh-CN" altLang="en-US" sz="100">
                    <a:latin typeface="Times New Roman" panose="02020603050405020304" pitchFamily="18" charset="0"/>
                    <a:ea typeface="微软雅黑" panose="020B0503020204020204" charset="-122"/>
                  </a:rPr>
                  <a:t>（粒子数）</a:t>
                </a:r>
                <a:endParaRPr lang="zh-CN" altLang="en-US" sz="100">
                  <a:latin typeface="Times New Roman" panose="02020603050405020304" pitchFamily="18" charset="0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学习任务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8" name="文本框 14337"/>
          <p:cNvSpPr txBox="1"/>
          <p:nvPr>
            <p:custDataLst>
              <p:tags r:id="rId6"/>
            </p:custDataLst>
          </p:nvPr>
        </p:nvSpPr>
        <p:spPr>
          <a:xfrm>
            <a:off x="2842895" y="344170"/>
            <a:ext cx="6270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离子键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15"/>
          <p:cNvGrpSpPr/>
          <p:nvPr>
            <p:custDataLst>
              <p:tags r:id="rId7"/>
            </p:custDataLst>
          </p:nvPr>
        </p:nvGrpSpPr>
        <p:grpSpPr>
          <a:xfrm>
            <a:off x="1279792" y="1546874"/>
            <a:ext cx="1427786" cy="1427787"/>
            <a:chOff x="1090614" y="2641600"/>
            <a:chExt cx="1433512" cy="1433513"/>
          </a:xfrm>
        </p:grpSpPr>
        <p:sp>
          <p:nvSpPr>
            <p:cNvPr id="16" name="Oval 4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90614" y="2641600"/>
              <a:ext cx="1433512" cy="14335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17" name="Oval 5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49364" y="2801938"/>
              <a:ext cx="1104900" cy="11064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20" name="Oval 6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49389" y="3001963"/>
              <a:ext cx="681037" cy="68262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21" name="Oval 7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03376" y="3160713"/>
              <a:ext cx="373062" cy="373063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24" name="Text Box 8"/>
            <p:cNvSpPr txBox="1">
              <a:spLocks noChangeAspect="1"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576389" y="3206750"/>
              <a:ext cx="631825" cy="41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1395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+11</a:t>
              </a:r>
              <a:endParaRPr lang="en-US" altLang="zh-CN" sz="1395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Oval 9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78039" y="3257550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26" name="Oval 10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078039" y="3394075"/>
              <a:ext cx="88900" cy="904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27" name="Oval 11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01876" y="3421063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28" name="Oval 12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301876" y="3257550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29" name="Oval 13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41501" y="2749550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30" name="Oval 14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43064" y="2762250"/>
              <a:ext cx="90487" cy="904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31" name="Oval 15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209676" y="3217863"/>
              <a:ext cx="88900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32" name="Oval 16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195389" y="3386138"/>
              <a:ext cx="90487" cy="904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33" name="Oval 17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43064" y="3876675"/>
              <a:ext cx="90487" cy="889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34" name="Oval 18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827214" y="3870325"/>
              <a:ext cx="90487" cy="9048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</p:grpSp>
      <p:grpSp>
        <p:nvGrpSpPr>
          <p:cNvPr id="35" name="Group 20"/>
          <p:cNvGrpSpPr/>
          <p:nvPr>
            <p:custDataLst>
              <p:tags r:id="rId23"/>
            </p:custDataLst>
          </p:nvPr>
        </p:nvGrpSpPr>
        <p:grpSpPr>
          <a:xfrm>
            <a:off x="4108473" y="1647928"/>
            <a:ext cx="1174802" cy="1211168"/>
            <a:chOff x="3135" y="1094"/>
            <a:chExt cx="743" cy="766"/>
          </a:xfrm>
        </p:grpSpPr>
        <p:sp>
          <p:nvSpPr>
            <p:cNvPr id="36" name="Oval 21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58" y="1127"/>
              <a:ext cx="697" cy="6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37" name="Oval 22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58" y="1225"/>
              <a:ext cx="498" cy="49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38" name="Oval 23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41" y="1311"/>
              <a:ext cx="335" cy="3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39" name="Oval 24"/>
            <p:cNvSpPr>
              <a:spLocks noChangeAspect="1"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07" y="1381"/>
              <a:ext cx="199" cy="19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0" name="Text Box 25"/>
            <p:cNvSpPr txBox="1"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360" y="1394"/>
              <a:ext cx="39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0" hangingPunct="0"/>
              <a:r>
                <a:rPr lang="en-US" altLang="zh-CN" sz="1395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+17</a:t>
              </a:r>
              <a:endParaRPr lang="en-US" altLang="zh-CN" sz="1395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Oval 26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24" y="121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2" name="Oval 27"/>
            <p:cNvSpPr>
              <a:spLocks noChangeAspect="1"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135" y="1472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3" name="Oval 28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532" y="121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4" name="Oval 29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24" y="1094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5" name="Oval 30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32" y="1094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6" name="Oval 31"/>
            <p:cNvSpPr>
              <a:spLocks noChangeAspect="1"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22" y="138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7" name="Oval 32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1386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8" name="Oval 33"/>
            <p:cNvSpPr>
              <a:spLocks noChangeAspect="1"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631" y="1386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49" name="Oval 34"/>
            <p:cNvSpPr>
              <a:spLocks noChangeAspect="1"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639" y="1489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50" name="Oval 35"/>
            <p:cNvSpPr>
              <a:spLocks noChangeAspect="1"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722" y="1500"/>
              <a:ext cx="57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51" name="Oval 36"/>
            <p:cNvSpPr>
              <a:spLocks noChangeAspect="1"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822" y="1517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52" name="Oval 37"/>
            <p:cNvSpPr>
              <a:spLocks noChangeAspect="1"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32" y="1693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53" name="Oval 38"/>
            <p:cNvSpPr>
              <a:spLocks noChangeAspect="1"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540" y="1686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54" name="Oval 39"/>
            <p:cNvSpPr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32" y="1804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55" name="Oval 40"/>
            <p:cNvSpPr>
              <a:spLocks noChangeAspect="1"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548" y="1796"/>
              <a:ext cx="57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56" name="Oval 41"/>
            <p:cNvSpPr>
              <a:spLocks noChangeAspect="1"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33" y="1525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  <p:sp>
          <p:nvSpPr>
            <p:cNvPr id="57" name="Oval 42"/>
            <p:cNvSpPr>
              <a:spLocks noChangeAspect="1"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233" y="1414"/>
              <a:ext cx="56" cy="5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3185"/>
            </a:p>
          </p:txBody>
        </p:sp>
      </p:grpSp>
      <p:sp>
        <p:nvSpPr>
          <p:cNvPr id="58" name="Oval 19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2662645" y="2158230"/>
            <a:ext cx="88545" cy="9012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185"/>
          </a:p>
        </p:txBody>
      </p:sp>
      <p:grpSp>
        <p:nvGrpSpPr>
          <p:cNvPr id="59" name="Group 44"/>
          <p:cNvGrpSpPr/>
          <p:nvPr>
            <p:custDataLst>
              <p:tags r:id="rId47"/>
            </p:custDataLst>
          </p:nvPr>
        </p:nvGrpSpPr>
        <p:grpSpPr>
          <a:xfrm>
            <a:off x="1329322" y="3115637"/>
            <a:ext cx="4193234" cy="2015978"/>
            <a:chOff x="1344" y="2159"/>
            <a:chExt cx="2652" cy="1275"/>
          </a:xfrm>
        </p:grpSpPr>
        <p:sp>
          <p:nvSpPr>
            <p:cNvPr id="60" name="Line 45"/>
            <p:cNvSpPr>
              <a:spLocks noChangeAspect="1" noChangeShapeType="1"/>
            </p:cNvSpPr>
            <p:nvPr>
              <p:custDataLst>
                <p:tags r:id="rId48"/>
              </p:custDataLst>
            </p:nvPr>
          </p:nvSpPr>
          <p:spPr bwMode="auto">
            <a:xfrm flipH="1">
              <a:off x="1742" y="2160"/>
              <a:ext cx="0" cy="25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185"/>
            </a:p>
          </p:txBody>
        </p:sp>
        <p:sp>
          <p:nvSpPr>
            <p:cNvPr id="61" name="Line 46"/>
            <p:cNvSpPr>
              <a:spLocks noChangeAspect="1" noChangeShapeType="1"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3533" y="2159"/>
              <a:ext cx="0" cy="25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185"/>
            </a:p>
          </p:txBody>
        </p:sp>
        <p:grpSp>
          <p:nvGrpSpPr>
            <p:cNvPr id="62" name="Group 47"/>
            <p:cNvGrpSpPr/>
            <p:nvPr>
              <p:custDataLst>
                <p:tags r:id="rId50"/>
              </p:custDataLst>
            </p:nvPr>
          </p:nvGrpSpPr>
          <p:grpSpPr>
            <a:xfrm>
              <a:off x="3036" y="2474"/>
              <a:ext cx="960" cy="960"/>
              <a:chOff x="3036" y="2474"/>
              <a:chExt cx="960" cy="960"/>
            </a:xfrm>
          </p:grpSpPr>
          <p:sp>
            <p:nvSpPr>
              <p:cNvPr id="63" name="Oval 48"/>
              <p:cNvSpPr>
                <a:spLocks noChangeAspect="1"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061" y="2507"/>
                <a:ext cx="902" cy="9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64" name="Oval 49"/>
              <p:cNvSpPr>
                <a:spLocks noChangeAspect="1"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60" y="2608"/>
                <a:ext cx="697" cy="6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65" name="Oval 50"/>
              <p:cNvSpPr>
                <a:spLocks noChangeAspect="1"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286" y="2734"/>
                <a:ext cx="430" cy="42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66" name="Oval 51"/>
              <p:cNvSpPr>
                <a:spLocks noChangeAspect="1"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384" y="2834"/>
                <a:ext cx="235" cy="23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67" name="Text Box 52"/>
              <p:cNvSpPr txBox="1">
                <a:spLocks noChangeAspect="1"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367" y="2863"/>
                <a:ext cx="3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395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+17</a:t>
                </a:r>
                <a:endParaRPr lang="en-US" altLang="zh-CN" sz="1395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" name="Oval 53"/>
              <p:cNvSpPr>
                <a:spLocks noChangeAspect="1"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683" y="289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69" name="Oval 54"/>
              <p:cNvSpPr>
                <a:spLocks noChangeAspect="1"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83" y="298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0" name="Oval 55"/>
              <p:cNvSpPr>
                <a:spLocks noChangeAspect="1"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24" y="2998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1" name="Oval 56"/>
              <p:cNvSpPr>
                <a:spLocks noChangeAspect="1"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824" y="2895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2" name="Oval 57"/>
              <p:cNvSpPr>
                <a:spLocks noChangeAspect="1"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533" y="2575"/>
                <a:ext cx="57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3" name="Oval 58"/>
              <p:cNvSpPr>
                <a:spLocks noChangeAspect="1"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409" y="2583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4" name="Oval 59"/>
              <p:cNvSpPr>
                <a:spLocks noChangeAspect="1"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135" y="2870"/>
                <a:ext cx="57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5" name="Oval 60"/>
              <p:cNvSpPr>
                <a:spLocks noChangeAspect="1"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127" y="297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6" name="Oval 61"/>
              <p:cNvSpPr>
                <a:spLocks noChangeAspect="1"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409" y="3284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7" name="Oval 62"/>
              <p:cNvSpPr>
                <a:spLocks noChangeAspect="1"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525" y="3281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8" name="Oval 63"/>
              <p:cNvSpPr>
                <a:spLocks noChangeAspect="1"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940" y="3006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79" name="Oval 64"/>
              <p:cNvSpPr>
                <a:spLocks noChangeAspect="1"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036" y="2857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80" name="Oval 65"/>
              <p:cNvSpPr>
                <a:spLocks noChangeAspect="1"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401" y="2490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81" name="Oval 66"/>
              <p:cNvSpPr>
                <a:spLocks noChangeAspect="1"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542" y="247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82" name="Oval 67"/>
              <p:cNvSpPr>
                <a:spLocks noChangeAspect="1"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525" y="3377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83" name="Oval 68"/>
              <p:cNvSpPr>
                <a:spLocks noChangeAspect="1"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401" y="3377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84" name="Oval 69"/>
              <p:cNvSpPr>
                <a:spLocks noChangeAspect="1"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036" y="2986"/>
                <a:ext cx="56" cy="5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85" name="Oval 70"/>
              <p:cNvSpPr>
                <a:spLocks noChangeAspect="1"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940" y="2873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</p:grpSp>
        <p:grpSp>
          <p:nvGrpSpPr>
            <p:cNvPr id="86" name="Group 71"/>
            <p:cNvGrpSpPr/>
            <p:nvPr>
              <p:custDataLst>
                <p:tags r:id="rId74"/>
              </p:custDataLst>
            </p:nvPr>
          </p:nvGrpSpPr>
          <p:grpSpPr>
            <a:xfrm>
              <a:off x="1344" y="2544"/>
              <a:ext cx="736" cy="726"/>
              <a:chOff x="1344" y="2544"/>
              <a:chExt cx="736" cy="726"/>
            </a:xfrm>
          </p:grpSpPr>
          <p:sp>
            <p:nvSpPr>
              <p:cNvPr id="87" name="Oval 72"/>
              <p:cNvSpPr>
                <a:spLocks noChangeAspect="1"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1369" y="2564"/>
                <a:ext cx="686" cy="6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88" name="Oval 73"/>
              <p:cNvSpPr>
                <a:spLocks noChangeAspect="1"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1485" y="2677"/>
                <a:ext cx="460" cy="46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89" name="Oval 74"/>
              <p:cNvSpPr>
                <a:spLocks noChangeAspect="1"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1609" y="2794"/>
                <a:ext cx="199" cy="19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0" name="Text Box 75"/>
              <p:cNvSpPr txBox="1">
                <a:spLocks noChangeAspect="1"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1565" y="2805"/>
                <a:ext cx="398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395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+11</a:t>
                </a:r>
                <a:endParaRPr lang="en-US" altLang="zh-CN" sz="1395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" name="Oval 76"/>
              <p:cNvSpPr>
                <a:spLocks noChangeAspect="1"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1601" y="254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2" name="Oval 77"/>
              <p:cNvSpPr>
                <a:spLocks noChangeAspect="1"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734" y="254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3" name="Oval 78"/>
              <p:cNvSpPr>
                <a:spLocks noChangeAspect="1"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015" y="2783"/>
                <a:ext cx="57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4" name="Oval 79"/>
              <p:cNvSpPr>
                <a:spLocks noChangeAspect="1"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891" y="2791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5" name="Oval 80"/>
              <p:cNvSpPr>
                <a:spLocks noChangeAspect="1"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1911" y="2925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6" name="Oval 81"/>
              <p:cNvSpPr>
                <a:spLocks noChangeAspect="1"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2024" y="2922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7" name="Oval 82"/>
              <p:cNvSpPr>
                <a:spLocks noChangeAspect="1"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634" y="3214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8" name="Oval 83"/>
              <p:cNvSpPr>
                <a:spLocks noChangeAspect="1"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758" y="3207"/>
                <a:ext cx="57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99" name="Oval 84"/>
              <p:cNvSpPr>
                <a:spLocks noChangeAspect="1"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344" y="2938"/>
                <a:ext cx="56" cy="5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  <p:sp>
            <p:nvSpPr>
              <p:cNvPr id="100" name="Oval 85"/>
              <p:cNvSpPr>
                <a:spLocks noChangeAspect="1"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344" y="2803"/>
                <a:ext cx="56" cy="5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3185"/>
              </a:p>
            </p:txBody>
          </p:sp>
        </p:grpSp>
      </p:grpSp>
      <p:sp>
        <p:nvSpPr>
          <p:cNvPr id="101" name="Line 86"/>
          <p:cNvSpPr>
            <a:spLocks noChangeAspect="1" noChangeShapeType="1"/>
          </p:cNvSpPr>
          <p:nvPr>
            <p:custDataLst>
              <p:tags r:id="rId89"/>
            </p:custDataLst>
          </p:nvPr>
        </p:nvSpPr>
        <p:spPr bwMode="auto">
          <a:xfrm>
            <a:off x="2751122" y="4346615"/>
            <a:ext cx="943951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3185"/>
          </a:p>
        </p:txBody>
      </p:sp>
      <p:grpSp>
        <p:nvGrpSpPr>
          <p:cNvPr id="102" name="Group 87"/>
          <p:cNvGrpSpPr/>
          <p:nvPr>
            <p:custDataLst>
              <p:tags r:id="rId90"/>
            </p:custDataLst>
          </p:nvPr>
        </p:nvGrpSpPr>
        <p:grpSpPr>
          <a:xfrm>
            <a:off x="2187873" y="5153507"/>
            <a:ext cx="2126658" cy="770024"/>
            <a:chOff x="1840" y="3336"/>
            <a:chExt cx="1345" cy="487"/>
          </a:xfrm>
        </p:grpSpPr>
        <p:sp>
          <p:nvSpPr>
            <p:cNvPr id="49240" name="Line 88"/>
            <p:cNvSpPr>
              <a:spLocks noChangeAspect="1"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1840" y="3336"/>
              <a:ext cx="177" cy="2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185"/>
            </a:p>
          </p:txBody>
        </p:sp>
        <p:sp>
          <p:nvSpPr>
            <p:cNvPr id="49241" name="Line 89"/>
            <p:cNvSpPr>
              <a:spLocks noChangeAspect="1" noChangeShapeType="1"/>
            </p:cNvSpPr>
            <p:nvPr>
              <p:custDataLst>
                <p:tags r:id="rId92"/>
              </p:custDataLst>
            </p:nvPr>
          </p:nvSpPr>
          <p:spPr bwMode="auto">
            <a:xfrm rot="5400000">
              <a:off x="2997" y="3375"/>
              <a:ext cx="188" cy="1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3185"/>
            </a:p>
          </p:txBody>
        </p:sp>
        <p:grpSp>
          <p:nvGrpSpPr>
            <p:cNvPr id="49242" name="Group 90"/>
            <p:cNvGrpSpPr>
              <a:grpSpLocks noChangeAspect="1"/>
            </p:cNvGrpSpPr>
            <p:nvPr>
              <p:custDataLst>
                <p:tags r:id="rId93"/>
              </p:custDataLst>
            </p:nvPr>
          </p:nvGrpSpPr>
          <p:grpSpPr>
            <a:xfrm>
              <a:off x="2062" y="3357"/>
              <a:ext cx="995" cy="466"/>
              <a:chOff x="4965" y="6333"/>
              <a:chExt cx="1800" cy="845"/>
            </a:xfrm>
          </p:grpSpPr>
          <p:grpSp>
            <p:nvGrpSpPr>
              <p:cNvPr id="49243" name="Group 91"/>
              <p:cNvGrpSpPr>
                <a:grpSpLocks noChangeAspect="1"/>
              </p:cNvGrpSpPr>
              <p:nvPr>
                <p:custDataLst>
                  <p:tags r:id="rId94"/>
                </p:custDataLst>
              </p:nvPr>
            </p:nvGrpSpPr>
            <p:grpSpPr>
              <a:xfrm>
                <a:off x="5070" y="6333"/>
                <a:ext cx="1355" cy="845"/>
                <a:chOff x="5070" y="6333"/>
                <a:chExt cx="1355" cy="845"/>
              </a:xfrm>
            </p:grpSpPr>
            <p:sp>
              <p:nvSpPr>
                <p:cNvPr id="49244" name="Oval 92"/>
                <p:cNvSpPr>
                  <a:spLocks noChangeAspect="1" noChangeArrowheads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5070" y="6511"/>
                  <a:ext cx="493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3185"/>
                </a:p>
              </p:txBody>
            </p:sp>
            <p:sp>
              <p:nvSpPr>
                <p:cNvPr id="49245" name="Oval 93"/>
                <p:cNvSpPr>
                  <a:spLocks noChangeAspect="1" noChangeArrowheads="1"/>
                </p:cNvSpPr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5580" y="6333"/>
                  <a:ext cx="845" cy="84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FFCC"/>
                    </a:gs>
                    <a:gs pos="100000">
                      <a:srgbClr val="5E765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zh-CN" sz="3185"/>
                </a:p>
              </p:txBody>
            </p:sp>
          </p:grpSp>
          <p:sp>
            <p:nvSpPr>
              <p:cNvPr id="24670" name="Text Box 94"/>
              <p:cNvSpPr txBox="1">
                <a:spLocks noChangeAspect="1"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965" y="6442"/>
                <a:ext cx="1800" cy="62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 eaLnBrk="0" hangingPunct="0">
                  <a:defRPr/>
                </a:pPr>
                <a:r>
                  <a:rPr lang="en-US" altLang="zh-CN" sz="199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Na</a:t>
                </a:r>
                <a:r>
                  <a:rPr lang="en-US" altLang="zh-CN" sz="3185" b="1" baseline="30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+</a:t>
                </a:r>
                <a:r>
                  <a:rPr lang="en-US" altLang="zh-CN" sz="199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  </a:t>
                </a:r>
                <a:r>
                  <a:rPr lang="en-US" altLang="zh-CN" sz="2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Cl</a:t>
                </a:r>
                <a:r>
                  <a:rPr lang="en-US" altLang="zh-CN" sz="2800" b="1" baseline="3000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/>
                  </a:rPr>
                  <a:t>-</a:t>
                </a:r>
                <a:endParaRPr lang="en-US" altLang="zh-CN" sz="2800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/>
                </a:endParaRPr>
              </a:p>
            </p:txBody>
          </p:sp>
        </p:grpSp>
      </p:grpSp>
      <p:grpSp>
        <p:nvGrpSpPr>
          <p:cNvPr id="103" name="Group 95"/>
          <p:cNvGrpSpPr/>
          <p:nvPr>
            <p:custDataLst>
              <p:tags r:id="rId98"/>
            </p:custDataLst>
          </p:nvPr>
        </p:nvGrpSpPr>
        <p:grpSpPr>
          <a:xfrm>
            <a:off x="483828" y="1895527"/>
            <a:ext cx="5704822" cy="645113"/>
            <a:chOff x="792" y="1202"/>
            <a:chExt cx="3608" cy="408"/>
          </a:xfrm>
        </p:grpSpPr>
        <p:sp>
          <p:nvSpPr>
            <p:cNvPr id="104" name="Text Box 96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792" y="1202"/>
              <a:ext cx="4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3585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Na</a:t>
              </a:r>
              <a:endParaRPr kumimoji="1" lang="en-US" altLang="zh-CN" sz="3585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Text Box 97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996" y="1203"/>
              <a:ext cx="40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3585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Cl</a:t>
              </a:r>
              <a:endParaRPr kumimoji="1" lang="en-US" altLang="zh-CN" sz="3585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6" name="Group 98"/>
          <p:cNvGrpSpPr/>
          <p:nvPr>
            <p:custDataLst>
              <p:tags r:id="rId101"/>
            </p:custDataLst>
          </p:nvPr>
        </p:nvGrpSpPr>
        <p:grpSpPr>
          <a:xfrm>
            <a:off x="347785" y="4024753"/>
            <a:ext cx="5973619" cy="796904"/>
            <a:chOff x="816" y="2642"/>
            <a:chExt cx="3778" cy="504"/>
          </a:xfrm>
        </p:grpSpPr>
        <p:sp>
          <p:nvSpPr>
            <p:cNvPr id="107" name="Text Box 99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4128" y="2739"/>
              <a:ext cx="46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3585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Cl</a:t>
              </a:r>
              <a:r>
                <a:rPr kumimoji="1" lang="en-US" altLang="zh-CN" sz="3585" b="1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-</a:t>
              </a:r>
              <a:endParaRPr kumimoji="1" lang="en-US" altLang="zh-CN" sz="3585" b="1" baseline="30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8" name="Text Box 100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816" y="2642"/>
              <a:ext cx="57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3585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Na</a:t>
              </a:r>
              <a:r>
                <a:rPr kumimoji="1" lang="en-US" altLang="zh-CN" sz="3585" b="1" baseline="30000">
                  <a:solidFill>
                    <a:srgbClr val="FF0000"/>
                  </a:solidFill>
                  <a:latin typeface="Times New Roman" panose="02020603050405020304" pitchFamily="18" charset="0"/>
                </a:rPr>
                <a:t>+</a:t>
              </a:r>
              <a:endParaRPr kumimoji="1" lang="en-US" altLang="zh-CN" sz="3585" b="1" baseline="3000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09" name="Arc 43"/>
          <p:cNvSpPr>
            <a:spLocks noChangeAspect="1"/>
          </p:cNvSpPr>
          <p:nvPr>
            <p:custDataLst>
              <p:tags r:id="rId104"/>
            </p:custDataLst>
          </p:nvPr>
        </p:nvSpPr>
        <p:spPr bwMode="auto">
          <a:xfrm rot="18300856">
            <a:off x="3012177" y="1659795"/>
            <a:ext cx="785836" cy="1010360"/>
          </a:xfrm>
          <a:custGeom>
            <a:avLst/>
            <a:gdLst>
              <a:gd name="T0" fmla="*/ 0 w 21600"/>
              <a:gd name="T1" fmla="*/ 0 h 26674"/>
              <a:gd name="T2" fmla="*/ 2147483647 w 21600"/>
              <a:gd name="T3" fmla="*/ 2147483647 h 26674"/>
              <a:gd name="T4" fmla="*/ 0 w 21600"/>
              <a:gd name="T5" fmla="*/ 2147483647 h 26674"/>
              <a:gd name="T6" fmla="*/ 0 60000 65536"/>
              <a:gd name="T7" fmla="*/ 0 60000 65536"/>
              <a:gd name="T8" fmla="*/ 0 60000 65536"/>
              <a:gd name="T9" fmla="*/ 0 w 21600"/>
              <a:gd name="T10" fmla="*/ 0 h 26674"/>
              <a:gd name="T11" fmla="*/ 21600 w 21600"/>
              <a:gd name="T12" fmla="*/ 26674 h 266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6674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09"/>
                  <a:pt x="21397" y="25012"/>
                  <a:pt x="20995" y="26673"/>
                </a:cubicBezTo>
              </a:path>
              <a:path w="21600" h="26674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309"/>
                  <a:pt x="21397" y="25012"/>
                  <a:pt x="20995" y="26673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2"/>
            </a:solidFill>
            <a:rou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3185"/>
          </a:p>
        </p:txBody>
      </p:sp>
      <p:sp>
        <p:nvSpPr>
          <p:cNvPr id="113669" name="文本框 113668"/>
          <p:cNvSpPr txBox="1"/>
          <p:nvPr>
            <p:custDataLst>
              <p:tags r:id="rId105"/>
            </p:custDataLst>
          </p:nvPr>
        </p:nvSpPr>
        <p:spPr>
          <a:xfrm>
            <a:off x="6550025" y="1677035"/>
            <a:ext cx="66579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离子键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带相反电荷离子间的相互作用。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0" name="文本框 109"/>
          <p:cNvSpPr txBox="1"/>
          <p:nvPr>
            <p:custDataLst>
              <p:tags r:id="rId106"/>
            </p:custDataLst>
          </p:nvPr>
        </p:nvSpPr>
        <p:spPr>
          <a:xfrm>
            <a:off x="6550025" y="3319145"/>
            <a:ext cx="6240145" cy="160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离子化合物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由离子键构成的化合物。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07"/>
            </p:custDataLst>
          </p:nvPr>
        </p:nvSpPr>
        <p:spPr>
          <a:xfrm>
            <a:off x="6550025" y="4429125"/>
            <a:ext cx="6240145" cy="770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NaCl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NH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Cl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NaOH</a:t>
            </a:r>
            <a:endParaRPr lang="en-US" altLang="zh-CN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3.7037E-07 C 0.01667 -0.01713 0.03359 -0.03403 0.05365 -0.03727 C 0.0737 -0.04051 0.10964 -0.0287 0.1207 -0.01968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58" grpId="1" bldLvl="0" animBg="1"/>
      <p:bldP spid="113669" grpId="0"/>
      <p:bldP spid="110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学习任务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8" name="文本框 14337"/>
          <p:cNvSpPr txBox="1"/>
          <p:nvPr>
            <p:custDataLst>
              <p:tags r:id="rId6"/>
            </p:custDataLst>
          </p:nvPr>
        </p:nvSpPr>
        <p:spPr>
          <a:xfrm>
            <a:off x="2842895" y="344170"/>
            <a:ext cx="6270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离子键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23" name="Rectangle 3"/>
          <p:cNvSpPr>
            <a:spLocks noRot="1"/>
          </p:cNvSpPr>
          <p:nvPr>
            <p:custDataLst>
              <p:tags r:id="rId7"/>
            </p:custDataLst>
          </p:nvPr>
        </p:nvSpPr>
        <p:spPr>
          <a:xfrm>
            <a:off x="4306570" y="992505"/>
            <a:ext cx="3150870" cy="577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rPr>
              <a:t>常见的离子化合物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</p:txBody>
      </p:sp>
      <p:sp>
        <p:nvSpPr>
          <p:cNvPr id="125956" name="矩形 125955"/>
          <p:cNvSpPr/>
          <p:nvPr>
            <p:custDataLst>
              <p:tags r:id="rId8"/>
            </p:custDataLst>
          </p:nvPr>
        </p:nvSpPr>
        <p:spPr>
          <a:xfrm>
            <a:off x="560705" y="2103120"/>
            <a:ext cx="107886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大多数的盐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57" name="矩形 125956"/>
          <p:cNvSpPr/>
          <p:nvPr>
            <p:custDataLst>
              <p:tags r:id="rId9"/>
            </p:custDataLst>
          </p:nvPr>
        </p:nvSpPr>
        <p:spPr>
          <a:xfrm>
            <a:off x="821690" y="4429760"/>
            <a:ext cx="1246695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铵根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酸根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离子（或活泼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非金属元素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）形成的盐。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 ,NH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zh-CN" altLang="en-US" sz="2800" baseline="-25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59" name="矩形 125958"/>
          <p:cNvSpPr/>
          <p:nvPr>
            <p:custDataLst>
              <p:tags r:id="rId10"/>
            </p:custDataLst>
          </p:nvPr>
        </p:nvSpPr>
        <p:spPr>
          <a:xfrm>
            <a:off x="560705" y="1418590"/>
            <a:ext cx="1049020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活泼金属氧化物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60" name="文本框 125959"/>
          <p:cNvSpPr txBox="1"/>
          <p:nvPr>
            <p:custDataLst>
              <p:tags r:id="rId11"/>
            </p:custDataLst>
          </p:nvPr>
        </p:nvSpPr>
        <p:spPr>
          <a:xfrm>
            <a:off x="560705" y="5869940"/>
            <a:ext cx="102698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强碱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：活泼的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金属阳离子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</a:t>
            </a:r>
            <a:r>
              <a:rPr lang="en-US" altLang="zh-CN" sz="2800" baseline="30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（如：</a:t>
            </a:r>
            <a:r>
              <a:rPr lang="en-US" altLang="zh-CN" sz="28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NaOH)</a:t>
            </a:r>
            <a:endParaRPr lang="en-US" altLang="zh-CN" sz="2800" err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12"/>
            </p:custDataLst>
          </p:nvPr>
        </p:nvSpPr>
        <p:spPr>
          <a:xfrm>
            <a:off x="821690" y="3830320"/>
            <a:ext cx="107886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活泼的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金属元素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酸根离子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形成的盐。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NaNO</a:t>
            </a:r>
            <a:r>
              <a:rPr lang="en-US" altLang="zh-CN" sz="28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13"/>
            </p:custDataLst>
          </p:nvPr>
        </p:nvSpPr>
        <p:spPr>
          <a:xfrm>
            <a:off x="840740" y="2653030"/>
            <a:ext cx="114325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活泼的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金属元素            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和活泼的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非金属元素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</a:t>
            </a:r>
            <a:endParaRPr lang="en-US" altLang="zh-CN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形成的盐。（如：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NaCl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5964" name="矩形 125963"/>
          <p:cNvSpPr/>
          <p:nvPr>
            <p:custDataLst>
              <p:tags r:id="rId14"/>
            </p:custDataLst>
          </p:nvPr>
        </p:nvSpPr>
        <p:spPr>
          <a:xfrm>
            <a:off x="3576955" y="2824480"/>
            <a:ext cx="237553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>
                <a:latin typeface="Times New Roman" panose="02020603050405020304" pitchFamily="18" charset="0"/>
              </a:rPr>
              <a:t>（</a:t>
            </a:r>
            <a:r>
              <a:rPr lang="en-US" altLang="zh-CN" sz="3200">
                <a:latin typeface="Times New Roman" panose="02020603050405020304" pitchFamily="18" charset="0"/>
              </a:rPr>
              <a:t>IA</a:t>
            </a:r>
            <a:r>
              <a:rPr lang="zh-CN" altLang="en-US" sz="3200">
                <a:latin typeface="Times New Roman" panose="02020603050405020304" pitchFamily="18" charset="0"/>
              </a:rPr>
              <a:t>、</a:t>
            </a:r>
            <a:r>
              <a:rPr lang="en-US" altLang="zh-CN" sz="3200">
                <a:latin typeface="Times New Roman" panose="02020603050405020304" pitchFamily="18" charset="0"/>
              </a:rPr>
              <a:t>IIA</a:t>
            </a:r>
            <a:r>
              <a:rPr lang="zh-CN" altLang="en-US" sz="3200">
                <a:latin typeface="Times New Roman" panose="02020603050405020304" pitchFamily="18" charset="0"/>
              </a:rPr>
              <a:t>）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25966" name="矩形 125965"/>
          <p:cNvSpPr/>
          <p:nvPr>
            <p:custDataLst>
              <p:tags r:id="rId15"/>
            </p:custDataLst>
          </p:nvPr>
        </p:nvSpPr>
        <p:spPr>
          <a:xfrm>
            <a:off x="8609013" y="2824163"/>
            <a:ext cx="298132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>
                <a:latin typeface="Times New Roman" panose="02020603050405020304" pitchFamily="18" charset="0"/>
              </a:rPr>
              <a:t>（</a:t>
            </a:r>
            <a:r>
              <a:rPr lang="en-US" altLang="zh-CN" sz="3200">
                <a:latin typeface="Times New Roman" panose="02020603050405020304" pitchFamily="18" charset="0"/>
              </a:rPr>
              <a:t>VIA</a:t>
            </a:r>
            <a:r>
              <a:rPr lang="zh-CN" altLang="en-US" sz="3200">
                <a:latin typeface="Times New Roman" panose="02020603050405020304" pitchFamily="18" charset="0"/>
              </a:rPr>
              <a:t>、</a:t>
            </a:r>
            <a:r>
              <a:rPr lang="en-US" altLang="zh-CN" sz="3200">
                <a:latin typeface="Times New Roman" panose="02020603050405020304" pitchFamily="18" charset="0"/>
              </a:rPr>
              <a:t>VIIA</a:t>
            </a:r>
            <a:r>
              <a:rPr lang="zh-CN" altLang="en-US" sz="3200">
                <a:latin typeface="Times New Roman" panose="02020603050405020304" pitchFamily="18" charset="0"/>
              </a:rPr>
              <a:t>）</a:t>
            </a:r>
            <a:endParaRPr lang="zh-CN" altLang="en-US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  <p:bldP spid="125957" grpId="1"/>
      <p:bldP spid="125959" grpId="2"/>
      <p:bldP spid="125964" grpId="4"/>
      <p:bldP spid="125966" grpId="5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078" y="1092232"/>
            <a:ext cx="12188158" cy="1305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1160" y="1045845"/>
            <a:ext cx="11409680" cy="45808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离子化合物中一定含有金属元素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由金属元素和非金属元素形成的化合物一定是离子化合物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(3)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第</a:t>
            </a:r>
            <a:r>
              <a:rPr lang="en-US" altLang="zh-CN" sz="2800" kern="100" dirty="0" err="1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Ⅰ</a:t>
            </a:r>
            <a:r>
              <a:rPr lang="en-US" altLang="zh-CN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A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族元素与第</a:t>
            </a:r>
            <a:r>
              <a:rPr lang="en-US" altLang="zh-CN" sz="2800" kern="100" dirty="0" err="1">
                <a:solidFill>
                  <a:schemeClr val="tx1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Ⅶ</a:t>
            </a:r>
            <a:r>
              <a:rPr lang="en-US" altLang="zh-CN" sz="28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A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族元素形成的化合物一定是离子化合物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)</a:t>
            </a:r>
            <a:endParaRPr lang="zh-CN" altLang="zh-CN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(4)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含有离子键的化合物一定是离子化合物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)</a:t>
            </a:r>
            <a:endParaRPr lang="zh-CN" altLang="zh-CN" sz="2800" kern="1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(5)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离子化合物中一定含有阴离子和阳离子，所以离子化合物一定能</a:t>
            </a:r>
            <a:r>
              <a:rPr lang="zh-CN" altLang="zh-CN" sz="28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导电</a:t>
            </a:r>
            <a:endParaRPr lang="en-US" altLang="zh-CN" sz="2800" kern="100" dirty="0" smtClean="0">
              <a:solidFill>
                <a:schemeClr val="tx1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</a:t>
            </a:r>
            <a:r>
              <a:rPr lang="zh-CN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en-US" altLang="zh-CN" sz="2800" kern="100" dirty="0">
                <a:solidFill>
                  <a:schemeClr val="tx1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)</a:t>
            </a:r>
            <a:endParaRPr lang="zh-CN" altLang="zh-CN" sz="2800" kern="10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学习评价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24939" y="112100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50703" y="179865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49594" y="240798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921483" y="432953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86697" y="309228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p>
            <a:pPr lvl="0"/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小结</a:t>
            </a:r>
            <a:endParaRPr lang="zh-CN" altLang="en-US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1" name="矩形 10"/>
          <p:cNvSpPr/>
          <p:nvPr>
            <p:custDataLst>
              <p:tags r:id="rId6"/>
            </p:custDataLst>
          </p:nvPr>
        </p:nvSpPr>
        <p:spPr>
          <a:xfrm>
            <a:off x="592138" y="912813"/>
            <a:ext cx="10987088" cy="332295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离子键的三个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一定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r>
              <a:rPr lang="zh-CN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和两个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不一定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/>
                <a:ea typeface="微软雅黑" panose="020B0503020204020204" charset="-122"/>
              </a:rPr>
              <a:t>”</a:t>
            </a:r>
            <a:endParaRPr lang="zh-CN" altLang="zh-CN" sz="1000" b="1">
              <a:latin typeface="Times New Roman" panose="02020603050405020304"/>
              <a:ea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(1)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三个</a:t>
            </a: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一定</a:t>
            </a: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”</a:t>
            </a:r>
            <a:endParaRPr lang="zh-CN" altLang="zh-CN" sz="1000" b="1">
              <a:latin typeface="Times New Roman" panose="02020603050405020304"/>
              <a:ea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①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离子化合物中一定含有</a:t>
            </a:r>
            <a:r>
              <a:rPr lang="en-US" altLang="zh-CN" sz="2800" b="1" u="sng">
                <a:latin typeface="Times New Roman" panose="02020603050405020304"/>
                <a:ea typeface="微软雅黑" panose="020B0503020204020204" charset="-122"/>
              </a:rPr>
              <a:t>             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；</a:t>
            </a:r>
            <a:endParaRPr lang="zh-CN" altLang="zh-CN" sz="1000" b="1">
              <a:latin typeface="Times New Roman" panose="02020603050405020304"/>
              <a:ea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②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含有</a:t>
            </a:r>
            <a:r>
              <a:rPr lang="en-US" altLang="zh-CN" sz="2800" b="1" u="sng">
                <a:latin typeface="Times New Roman" panose="02020603050405020304"/>
                <a:ea typeface="微软雅黑" panose="020B0503020204020204" charset="-122"/>
              </a:rPr>
              <a:t>             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的物质一定是离子化合物；</a:t>
            </a:r>
            <a:endParaRPr lang="zh-CN" altLang="zh-CN" sz="1000" b="1">
              <a:latin typeface="Times New Roman" panose="02020603050405020304"/>
              <a:ea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③</a:t>
            </a:r>
            <a:r>
              <a:rPr lang="en-US" altLang="zh-CN" sz="2800" b="1" u="sng">
                <a:latin typeface="Times New Roman" panose="02020603050405020304"/>
                <a:ea typeface="微软雅黑" panose="020B0503020204020204" charset="-122"/>
              </a:rPr>
              <a:t> 	               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中一定含有阴离子和阳离子。</a:t>
            </a:r>
            <a:endParaRPr lang="zh-CN" altLang="zh-CN" sz="2800" b="1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362" name="矩形 12"/>
          <p:cNvSpPr/>
          <p:nvPr>
            <p:custDataLst>
              <p:tags r:id="rId7"/>
            </p:custDataLst>
          </p:nvPr>
        </p:nvSpPr>
        <p:spPr>
          <a:xfrm>
            <a:off x="4545012" y="2355850"/>
            <a:ext cx="1249362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离子键</a:t>
            </a:r>
            <a:endParaRPr lang="zh-CN" altLang="en-US" sz="2800" b="1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363" name="矩形 13"/>
          <p:cNvSpPr/>
          <p:nvPr>
            <p:custDataLst>
              <p:tags r:id="rId8"/>
            </p:custDataLst>
          </p:nvPr>
        </p:nvSpPr>
        <p:spPr>
          <a:xfrm>
            <a:off x="1724025" y="2992437"/>
            <a:ext cx="1249362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离子键</a:t>
            </a:r>
            <a:endParaRPr lang="zh-CN" altLang="en-US" sz="2800" b="1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364" name="矩形 15"/>
          <p:cNvSpPr/>
          <p:nvPr>
            <p:custDataLst>
              <p:tags r:id="rId9"/>
            </p:custDataLst>
          </p:nvPr>
        </p:nvSpPr>
        <p:spPr>
          <a:xfrm>
            <a:off x="993140" y="3650933"/>
            <a:ext cx="196056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离子化合物</a:t>
            </a:r>
            <a:endParaRPr lang="zh-CN" altLang="en-US" sz="2800" b="1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4" name="矩形 10"/>
          <p:cNvSpPr/>
          <p:nvPr>
            <p:custDataLst>
              <p:tags r:id="rId10"/>
            </p:custDataLst>
          </p:nvPr>
        </p:nvSpPr>
        <p:spPr>
          <a:xfrm>
            <a:off x="609918" y="4256723"/>
            <a:ext cx="10987088" cy="203009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</a:lstStyle>
          <a:p>
            <a:pPr lvl="0"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(2)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两个</a:t>
            </a: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“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不一定</a:t>
            </a: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”</a:t>
            </a:r>
            <a:endParaRPr lang="zh-CN" altLang="zh-CN" sz="1000" b="1">
              <a:latin typeface="Times New Roman" panose="02020603050405020304"/>
              <a:ea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/>
                <a:ea typeface="微软雅黑" panose="020B0503020204020204" charset="-122"/>
              </a:rPr>
              <a:t>①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离子化合物中不一定含有金属元素，如</a:t>
            </a:r>
            <a:r>
              <a:rPr lang="en-US" altLang="zh-CN" sz="2800" b="1">
                <a:solidFill>
                  <a:srgbClr val="008651"/>
                </a:solidFill>
                <a:latin typeface="Times New Roman" panose="02020603050405020304"/>
                <a:ea typeface="微软雅黑" panose="020B0503020204020204" charset="-122"/>
              </a:rPr>
              <a:t>NH</a:t>
            </a:r>
            <a:r>
              <a:rPr lang="en-US" altLang="zh-CN" sz="2800" b="1" baseline="-25000">
                <a:solidFill>
                  <a:srgbClr val="008651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lang="en-US" altLang="zh-CN" sz="2800" b="1">
                <a:solidFill>
                  <a:srgbClr val="008651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zh-CN" altLang="zh-CN" sz="2800" b="1">
                <a:solidFill>
                  <a:srgbClr val="008651"/>
                </a:solidFill>
                <a:latin typeface="Times New Roman" panose="02020603050405020304"/>
                <a:ea typeface="微软雅黑" panose="020B0503020204020204" charset="-122"/>
              </a:rPr>
              <a:t>、</a:t>
            </a:r>
            <a:r>
              <a:rPr lang="en-US" altLang="zh-CN" sz="2800" b="1">
                <a:solidFill>
                  <a:srgbClr val="008651"/>
                </a:solidFill>
                <a:latin typeface="Times New Roman" panose="02020603050405020304"/>
                <a:ea typeface="微软雅黑" panose="020B0503020204020204" charset="-122"/>
              </a:rPr>
              <a:t>NH</a:t>
            </a:r>
            <a:r>
              <a:rPr lang="en-US" altLang="zh-CN" sz="2800" b="1" baseline="-25000">
                <a:solidFill>
                  <a:srgbClr val="008651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lang="en-US" altLang="zh-CN" sz="2800" b="1">
                <a:solidFill>
                  <a:srgbClr val="008651"/>
                </a:solidFill>
                <a:latin typeface="Times New Roman" panose="02020603050405020304"/>
                <a:ea typeface="微软雅黑" panose="020B0503020204020204" charset="-122"/>
              </a:rPr>
              <a:t>NO</a:t>
            </a:r>
            <a:r>
              <a:rPr lang="en-US" altLang="zh-CN" sz="2800" b="1" baseline="-25000">
                <a:solidFill>
                  <a:srgbClr val="008651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800" b="1">
                <a:latin typeface="Times New Roman" panose="02020603050405020304"/>
                <a:ea typeface="微软雅黑" panose="020B0503020204020204" charset="-122"/>
              </a:rPr>
              <a:t>等；</a:t>
            </a:r>
            <a:endParaRPr lang="zh-CN" altLang="zh-CN" sz="1000" b="1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②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含有金属元素的化合物不一定是离子化合物，如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AlCl</a:t>
            </a:r>
            <a:r>
              <a:rPr lang="en-US" altLang="zh-CN" sz="2800" b="1" baseline="-2500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800" b="1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</a:rPr>
              <a:t>。</a:t>
            </a:r>
            <a:endParaRPr lang="zh-CN" altLang="zh-CN" sz="2800" b="1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base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base">
                                        <p:cTn id="17" dur="500" fill="hold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1"/>
      <p:bldP spid="15364" grpId="2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学习任务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8" name="文本框 14337"/>
          <p:cNvSpPr txBox="1"/>
          <p:nvPr>
            <p:custDataLst>
              <p:tags r:id="rId6"/>
            </p:custDataLst>
          </p:nvPr>
        </p:nvSpPr>
        <p:spPr>
          <a:xfrm>
            <a:off x="2842895" y="344170"/>
            <a:ext cx="6270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共价键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左右箭头 7"/>
          <p:cNvSpPr/>
          <p:nvPr>
            <p:custDataLst>
              <p:tags r:id="rId7"/>
            </p:custDataLst>
          </p:nvPr>
        </p:nvSpPr>
        <p:spPr>
          <a:xfrm>
            <a:off x="8075726" y="1926519"/>
            <a:ext cx="1434427" cy="1359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117001" y="942409"/>
            <a:ext cx="166780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均不容易失去</a:t>
            </a:r>
            <a:r>
              <a:rPr lang="en-US" altLang="zh-CN" sz="2800"/>
              <a:t>e-</a:t>
            </a:r>
            <a:endParaRPr lang="en-US" altLang="zh-CN" sz="2800"/>
          </a:p>
        </p:txBody>
      </p:sp>
      <p:sp>
        <p:nvSpPr>
          <p:cNvPr id="15" name="右箭头 14"/>
          <p:cNvSpPr/>
          <p:nvPr>
            <p:custDataLst>
              <p:tags r:id="rId9"/>
            </p:custDataLst>
          </p:nvPr>
        </p:nvSpPr>
        <p:spPr>
          <a:xfrm rot="2040000">
            <a:off x="7539990" y="2462530"/>
            <a:ext cx="1100455" cy="257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5" name="右箭头 4"/>
          <p:cNvSpPr/>
          <p:nvPr>
            <p:custDataLst>
              <p:tags r:id="rId10"/>
            </p:custDataLst>
          </p:nvPr>
        </p:nvSpPr>
        <p:spPr>
          <a:xfrm rot="8340000">
            <a:off x="8895715" y="2453640"/>
            <a:ext cx="97028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sp>
        <p:nvSpPr>
          <p:cNvPr id="22" name="文本框 21"/>
          <p:cNvSpPr txBox="1"/>
          <p:nvPr>
            <p:custDataLst>
              <p:tags r:id="rId11"/>
            </p:custDataLst>
          </p:nvPr>
        </p:nvSpPr>
        <p:spPr>
          <a:xfrm>
            <a:off x="9654540" y="4479290"/>
            <a:ext cx="2397760" cy="9531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共用电子对偏向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Cl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，偏离</a:t>
            </a: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下箭头 22"/>
          <p:cNvSpPr/>
          <p:nvPr>
            <p:custDataLst>
              <p:tags r:id="rId12"/>
            </p:custDataLst>
          </p:nvPr>
        </p:nvSpPr>
        <p:spPr>
          <a:xfrm>
            <a:off x="8548356" y="4086081"/>
            <a:ext cx="204918" cy="393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grpSp>
        <p:nvGrpSpPr>
          <p:cNvPr id="123914" name="组合 123913"/>
          <p:cNvGrpSpPr/>
          <p:nvPr>
            <p:custDataLst>
              <p:tags r:id="rId13"/>
            </p:custDataLst>
          </p:nvPr>
        </p:nvGrpSpPr>
        <p:grpSpPr>
          <a:xfrm>
            <a:off x="7872153" y="2985822"/>
            <a:ext cx="2004909" cy="1155511"/>
            <a:chOff x="1554" y="1941"/>
            <a:chExt cx="1299" cy="898"/>
          </a:xfrm>
        </p:grpSpPr>
        <p:sp>
          <p:nvSpPr>
            <p:cNvPr id="123915" name="椭圆 123914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1554" y="2141"/>
              <a:ext cx="504" cy="504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16" name="椭圆 123915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>
            <a:xfrm>
              <a:off x="2009" y="1980"/>
              <a:ext cx="817" cy="816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17" name="椭圆 123916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2126" y="2094"/>
              <a:ext cx="583" cy="584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18" name="椭圆 123917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>
            <a:xfrm>
              <a:off x="2223" y="2196"/>
              <a:ext cx="393" cy="39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19" name="椭圆 123918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2301" y="2277"/>
              <a:ext cx="233" cy="233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0" name="文本框 123919"/>
            <p:cNvSpPr txBox="1"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2268" y="2258"/>
              <a:ext cx="466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en-US" altLang="zh-CN" sz="1595" b="1">
                  <a:latin typeface="Times New Roman" panose="02020603050405020304" pitchFamily="18" charset="0"/>
                  <a:ea typeface="宋体" panose="02010600030101010101" pitchFamily="2" charset="-122"/>
                </a:rPr>
                <a:t>+17</a:t>
              </a:r>
              <a:endParaRPr lang="en-US" altLang="zh-CN" sz="1595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921" name="椭圆 123920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2320" y="2081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2" name="椭圆 123921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>
            <a:xfrm>
              <a:off x="1992" y="2472"/>
              <a:ext cx="66" cy="66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3" name="椭圆 123922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>
            <a:xfrm>
              <a:off x="2447" y="2081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4" name="椭圆 123923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>
            <a:xfrm>
              <a:off x="2320" y="1941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5" name="椭圆 123924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>
            <a:xfrm>
              <a:off x="2447" y="1941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6" name="椭圆 123925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>
            <a:xfrm>
              <a:off x="2787" y="2283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7" name="椭圆 123926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>
            <a:xfrm>
              <a:off x="2670" y="2283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8" name="椭圆 123927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>
            <a:xfrm>
              <a:off x="2563" y="2283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29" name="椭圆 123928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>
            <a:xfrm>
              <a:off x="2573" y="2404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0" name="椭圆 123929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2670" y="2417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1" name="椭圆 123930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>
            <a:xfrm>
              <a:off x="2787" y="2437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2" name="椭圆 123931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>
            <a:xfrm>
              <a:off x="2330" y="2643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3" name="椭圆 123932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>
            <a:xfrm>
              <a:off x="2456" y="2635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4" name="椭圆 123933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>
            <a:xfrm>
              <a:off x="2330" y="2773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5" name="椭圆 123934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>
            <a:xfrm>
              <a:off x="2466" y="2763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6" name="椭圆 123935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>
            <a:xfrm>
              <a:off x="2097" y="2446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7" name="椭圆 123936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>
            <a:xfrm>
              <a:off x="2097" y="2316"/>
              <a:ext cx="66" cy="66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8" name="椭圆 123937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>
            <a:xfrm>
              <a:off x="1669" y="2258"/>
              <a:ext cx="275" cy="275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39" name="文本框 123938"/>
            <p:cNvSpPr txBox="1">
              <a:spLocks noChangeAspect="1"/>
            </p:cNvSpPr>
            <p:nvPr>
              <p:custDataLst>
                <p:tags r:id="rId38"/>
              </p:custDataLst>
            </p:nvPr>
          </p:nvSpPr>
          <p:spPr>
            <a:xfrm>
              <a:off x="1680" y="2289"/>
              <a:ext cx="349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en-US" altLang="zh-CN" sz="1595" b="1">
                  <a:latin typeface="Times New Roman" panose="02020603050405020304" pitchFamily="18" charset="0"/>
                  <a:ea typeface="宋体" panose="02010600030101010101" pitchFamily="2" charset="-122"/>
                </a:rPr>
                <a:t>+1</a:t>
              </a:r>
              <a:endParaRPr lang="en-US" altLang="zh-CN" sz="1595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3940" name="椭圆 123939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1999" y="2232"/>
              <a:ext cx="67" cy="67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</p:grpSp>
      <p:grpSp>
        <p:nvGrpSpPr>
          <p:cNvPr id="123906" name="组合 123905"/>
          <p:cNvGrpSpPr/>
          <p:nvPr>
            <p:custDataLst>
              <p:tags r:id="rId40"/>
            </p:custDataLst>
          </p:nvPr>
        </p:nvGrpSpPr>
        <p:grpSpPr>
          <a:xfrm>
            <a:off x="8125745" y="4590870"/>
            <a:ext cx="1682353" cy="921816"/>
            <a:chOff x="1809" y="3396"/>
            <a:chExt cx="1064" cy="583"/>
          </a:xfrm>
        </p:grpSpPr>
        <p:sp>
          <p:nvSpPr>
            <p:cNvPr id="123907" name="椭圆 123906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>
            <a:xfrm>
              <a:off x="1809" y="3534"/>
              <a:ext cx="297" cy="297"/>
            </a:xfrm>
            <a:prstGeom prst="ellipse">
              <a:avLst/>
            </a:prstGeom>
            <a:gradFill rotWithShape="0">
              <a:gsLst>
                <a:gs pos="0">
                  <a:srgbClr val="007BD3"/>
                </a:gs>
                <a:gs pos="100000">
                  <a:srgbClr val="034373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08" name="椭圆 123907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>
            <a:xfrm>
              <a:off x="2038" y="3396"/>
              <a:ext cx="583" cy="583"/>
            </a:xfrm>
            <a:prstGeom prst="ellipse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795"/>
            </a:p>
          </p:txBody>
        </p:sp>
        <p:sp>
          <p:nvSpPr>
            <p:cNvPr id="123909" name="文本框 123908"/>
            <p:cNvSpPr txBox="1">
              <a:spLocks noChangeAspect="1"/>
            </p:cNvSpPr>
            <p:nvPr>
              <p:custDataLst>
                <p:tags r:id="rId43"/>
              </p:custDataLst>
            </p:nvPr>
          </p:nvSpPr>
          <p:spPr>
            <a:xfrm>
              <a:off x="1823" y="3491"/>
              <a:ext cx="1050" cy="40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algn="just" eaLnBrk="0" hangingPunct="0"/>
              <a:r>
                <a:rPr lang="en-US" altLang="zh-CN" sz="1990" b="1">
                  <a:latin typeface="Times New Roman" panose="02020603050405020304" pitchFamily="18" charset="0"/>
                  <a:ea typeface="宋体" panose="02010600030101010101" pitchFamily="2" charset="-122"/>
                </a:rPr>
                <a:t>H     </a:t>
              </a:r>
              <a:r>
                <a:rPr lang="en-US" altLang="zh-CN" sz="2790" b="1" err="1">
                  <a:latin typeface="Times New Roman" panose="02020603050405020304" pitchFamily="18" charset="0"/>
                  <a:ea typeface="宋体" panose="02010600030101010101" pitchFamily="2" charset="-122"/>
                </a:rPr>
                <a:t>Cl</a:t>
              </a:r>
              <a:endParaRPr lang="en-US" altLang="zh-CN" sz="2790" b="1" err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979" name="文本框 123978"/>
          <p:cNvSpPr txBox="1">
            <a:spLocks noChangeAspect="1"/>
          </p:cNvSpPr>
          <p:nvPr>
            <p:custDataLst>
              <p:tags r:id="rId44"/>
            </p:custDataLst>
          </p:nvPr>
        </p:nvSpPr>
        <p:spPr>
          <a:xfrm>
            <a:off x="7925569" y="4141300"/>
            <a:ext cx="1585903" cy="47751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just" eaLnBrk="0" hangingPunct="0"/>
            <a:r>
              <a:rPr lang="en-US" altLang="zh-CN" sz="3585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+1   -1 </a:t>
            </a:r>
            <a:endParaRPr lang="en-US" altLang="zh-CN" sz="3585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7028180" y="1450340"/>
            <a:ext cx="802640" cy="1056640"/>
            <a:chOff x="11068" y="2284"/>
            <a:chExt cx="1264" cy="1664"/>
          </a:xfrm>
        </p:grpSpPr>
        <p:sp>
          <p:nvSpPr>
            <p:cNvPr id="4" name="文本框 3"/>
            <p:cNvSpPr txBox="1"/>
            <p:nvPr>
              <p:custDataLst>
                <p:tags r:id="rId45"/>
              </p:custDataLst>
            </p:nvPr>
          </p:nvSpPr>
          <p:spPr>
            <a:xfrm>
              <a:off x="11210" y="3368"/>
              <a:ext cx="9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95"/>
                <a:t>H</a:t>
              </a:r>
              <a:endParaRPr lang="zh-CN" altLang="en-US" sz="1795"/>
            </a:p>
          </p:txBody>
        </p:sp>
        <p:grpSp>
          <p:nvGrpSpPr>
            <p:cNvPr id="14" name="Group 37"/>
            <p:cNvGrpSpPr/>
            <p:nvPr>
              <p:custDataLst>
                <p:tags r:id="rId46"/>
              </p:custDataLst>
            </p:nvPr>
          </p:nvGrpSpPr>
          <p:grpSpPr>
            <a:xfrm>
              <a:off x="11068" y="2284"/>
              <a:ext cx="1264" cy="1101"/>
              <a:chOff x="1008" y="885"/>
              <a:chExt cx="586" cy="504"/>
            </a:xfrm>
          </p:grpSpPr>
          <p:sp>
            <p:nvSpPr>
              <p:cNvPr id="51239" name="Oval 38"/>
              <p:cNvSpPr>
                <a:spLocks noChangeAspect="1"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008" y="885"/>
                <a:ext cx="503" cy="5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40" name="Oval 39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123" y="1002"/>
                <a:ext cx="275" cy="27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41" name="Text Box 40"/>
              <p:cNvSpPr txBox="1">
                <a:spLocks noChangeAspect="1"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27" y="1030"/>
                <a:ext cx="46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195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</a:t>
                </a:r>
                <a:endParaRPr lang="en-US" altLang="zh-CN" sz="1195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42" name="Oval 41"/>
              <p:cNvSpPr>
                <a:spLocks noChangeAspect="1"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473" y="1074"/>
                <a:ext cx="66" cy="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9793605" y="1295400"/>
            <a:ext cx="1098550" cy="1257935"/>
            <a:chOff x="15423" y="2040"/>
            <a:chExt cx="1730" cy="1981"/>
          </a:xfrm>
        </p:grpSpPr>
        <p:sp>
          <p:nvSpPr>
            <p:cNvPr id="3" name="文本框 2"/>
            <p:cNvSpPr txBox="1"/>
            <p:nvPr>
              <p:custDataLst>
                <p:tags r:id="rId51"/>
              </p:custDataLst>
            </p:nvPr>
          </p:nvSpPr>
          <p:spPr>
            <a:xfrm>
              <a:off x="16510" y="3441"/>
              <a:ext cx="563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795">
                  <a:sym typeface="+mn-ea"/>
                </a:rPr>
                <a:t>Cl</a:t>
              </a:r>
              <a:endParaRPr lang="en-US" altLang="zh-CN" sz="1795"/>
            </a:p>
          </p:txBody>
        </p:sp>
        <p:grpSp>
          <p:nvGrpSpPr>
            <p:cNvPr id="18" name="Group 42"/>
            <p:cNvGrpSpPr/>
            <p:nvPr>
              <p:custDataLst>
                <p:tags r:id="rId52"/>
              </p:custDataLst>
            </p:nvPr>
          </p:nvGrpSpPr>
          <p:grpSpPr>
            <a:xfrm>
              <a:off x="15423" y="2040"/>
              <a:ext cx="1731" cy="1565"/>
              <a:chOff x="2843" y="720"/>
              <a:chExt cx="871" cy="898"/>
            </a:xfrm>
          </p:grpSpPr>
          <p:sp>
            <p:nvSpPr>
              <p:cNvPr id="51244" name="Oval 43"/>
              <p:cNvSpPr>
                <a:spLocks noChangeAspect="1"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870" y="759"/>
                <a:ext cx="817" cy="81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45" name="Oval 44"/>
              <p:cNvSpPr>
                <a:spLocks noChangeAspect="1"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987" y="874"/>
                <a:ext cx="583" cy="5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46" name="Oval 45"/>
              <p:cNvSpPr>
                <a:spLocks noChangeAspect="1"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084" y="975"/>
                <a:ext cx="393" cy="39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47" name="Oval 46"/>
              <p:cNvSpPr>
                <a:spLocks noChangeAspect="1"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62" y="1056"/>
                <a:ext cx="233" cy="234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48" name="Text Box 47"/>
              <p:cNvSpPr txBox="1">
                <a:spLocks noChangeAspect="1"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130" y="1077"/>
                <a:ext cx="466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195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+17</a:t>
                </a:r>
                <a:endParaRPr lang="en-US" altLang="zh-CN" sz="1195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49" name="Oval 48"/>
              <p:cNvSpPr>
                <a:spLocks noChangeAspect="1"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181" y="860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0" name="Oval 49"/>
              <p:cNvSpPr>
                <a:spLocks noChangeAspect="1"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843" y="1163"/>
                <a:ext cx="66" cy="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1" name="Oval 50"/>
              <p:cNvSpPr>
                <a:spLocks noChangeAspect="1"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308" y="860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2" name="Oval 51"/>
              <p:cNvSpPr>
                <a:spLocks noChangeAspect="1"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181" y="720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3" name="Oval 52"/>
              <p:cNvSpPr>
                <a:spLocks noChangeAspect="1"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308" y="720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4" name="Oval 53"/>
              <p:cNvSpPr>
                <a:spLocks noChangeAspect="1"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648" y="106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5" name="Oval 54"/>
              <p:cNvSpPr>
                <a:spLocks noChangeAspect="1"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531" y="106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6" name="Oval 55"/>
              <p:cNvSpPr>
                <a:spLocks noChangeAspect="1"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424" y="106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7" name="Oval 56"/>
              <p:cNvSpPr>
                <a:spLocks noChangeAspect="1"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434" y="1183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8" name="Oval 57"/>
              <p:cNvSpPr>
                <a:spLocks noChangeAspect="1"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531" y="1196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59" name="Oval 58"/>
              <p:cNvSpPr>
                <a:spLocks noChangeAspect="1"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48" y="1216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60" name="Oval 59"/>
              <p:cNvSpPr>
                <a:spLocks noChangeAspect="1"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191" y="142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61" name="Oval 60"/>
              <p:cNvSpPr>
                <a:spLocks noChangeAspect="1"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317" y="1414"/>
                <a:ext cx="67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62" name="Oval 61"/>
              <p:cNvSpPr>
                <a:spLocks noChangeAspect="1"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191" y="155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63" name="Oval 62"/>
              <p:cNvSpPr>
                <a:spLocks noChangeAspect="1"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327" y="1542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64" name="Oval 63"/>
              <p:cNvSpPr>
                <a:spLocks noChangeAspect="1"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958" y="1225"/>
                <a:ext cx="66" cy="6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51265" name="Oval 64"/>
              <p:cNvSpPr>
                <a:spLocks noChangeAspect="1"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958" y="1095"/>
                <a:ext cx="66" cy="6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</p:grpSp>
      </p:grpSp>
      <p:sp>
        <p:nvSpPr>
          <p:cNvPr id="19" name="文本框 18"/>
          <p:cNvSpPr txBox="1"/>
          <p:nvPr>
            <p:custDataLst>
              <p:tags r:id="rId75"/>
            </p:custDataLst>
          </p:nvPr>
        </p:nvSpPr>
        <p:spPr>
          <a:xfrm>
            <a:off x="5200650" y="3261360"/>
            <a:ext cx="2279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共用电子对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7" name="文本框 56"/>
          <p:cNvSpPr txBox="1"/>
          <p:nvPr>
            <p:custDataLst>
              <p:tags r:id="rId76"/>
            </p:custDataLst>
          </p:nvPr>
        </p:nvSpPr>
        <p:spPr>
          <a:xfrm>
            <a:off x="7809230" y="5751195"/>
            <a:ext cx="2279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极性共价键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3" name="右箭头 62"/>
          <p:cNvSpPr/>
          <p:nvPr>
            <p:custDataLst>
              <p:tags r:id="rId77"/>
            </p:custDataLst>
          </p:nvPr>
        </p:nvSpPr>
        <p:spPr>
          <a:xfrm rot="2460000">
            <a:off x="2562860" y="2611120"/>
            <a:ext cx="1284605" cy="2578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sp>
        <p:nvSpPr>
          <p:cNvPr id="64" name="右箭头 63"/>
          <p:cNvSpPr/>
          <p:nvPr>
            <p:custDataLst>
              <p:tags r:id="rId78"/>
            </p:custDataLst>
          </p:nvPr>
        </p:nvSpPr>
        <p:spPr>
          <a:xfrm rot="7680000">
            <a:off x="3766820" y="2592705"/>
            <a:ext cx="1174750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grpSp>
        <p:nvGrpSpPr>
          <p:cNvPr id="65" name="组合 64"/>
          <p:cNvGrpSpPr/>
          <p:nvPr/>
        </p:nvGrpSpPr>
        <p:grpSpPr>
          <a:xfrm>
            <a:off x="3120390" y="3195320"/>
            <a:ext cx="1490345" cy="718820"/>
            <a:chOff x="13239" y="5047"/>
            <a:chExt cx="2347" cy="1132"/>
          </a:xfrm>
        </p:grpSpPr>
        <p:grpSp>
          <p:nvGrpSpPr>
            <p:cNvPr id="66" name="Group 37"/>
            <p:cNvGrpSpPr/>
            <p:nvPr>
              <p:custDataLst>
                <p:tags r:id="rId79"/>
              </p:custDataLst>
            </p:nvPr>
          </p:nvGrpSpPr>
          <p:grpSpPr>
            <a:xfrm>
              <a:off x="14322" y="5047"/>
              <a:ext cx="1264" cy="1101"/>
              <a:chOff x="1008" y="885"/>
              <a:chExt cx="586" cy="504"/>
            </a:xfrm>
          </p:grpSpPr>
          <p:sp>
            <p:nvSpPr>
              <p:cNvPr id="67" name="Oval 38"/>
              <p:cNvSpPr>
                <a:spLocks noChangeAspect="1"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1008" y="885"/>
                <a:ext cx="503" cy="5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68" name="Oval 39"/>
              <p:cNvSpPr>
                <a:spLocks noChangeAspect="1"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1123" y="1002"/>
                <a:ext cx="275" cy="27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69" name="Text Box 40"/>
              <p:cNvSpPr txBox="1">
                <a:spLocks noChangeAspect="1"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1127" y="1030"/>
                <a:ext cx="46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195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</a:t>
                </a:r>
                <a:endParaRPr lang="en-US" altLang="zh-CN" sz="1195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" name="Group 37"/>
            <p:cNvGrpSpPr/>
            <p:nvPr>
              <p:custDataLst>
                <p:tags r:id="rId83"/>
              </p:custDataLst>
            </p:nvPr>
          </p:nvGrpSpPr>
          <p:grpSpPr>
            <a:xfrm>
              <a:off x="13239" y="5079"/>
              <a:ext cx="1264" cy="1101"/>
              <a:chOff x="1008" y="885"/>
              <a:chExt cx="586" cy="504"/>
            </a:xfrm>
          </p:grpSpPr>
          <p:sp>
            <p:nvSpPr>
              <p:cNvPr id="71" name="Oval 38"/>
              <p:cNvSpPr>
                <a:spLocks noChangeAspect="1"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008" y="885"/>
                <a:ext cx="503" cy="5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72" name="Oval 39"/>
              <p:cNvSpPr>
                <a:spLocks noChangeAspect="1"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23" y="1002"/>
                <a:ext cx="275" cy="27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73" name="Text Box 40"/>
              <p:cNvSpPr txBox="1">
                <a:spLocks noChangeAspect="1"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27" y="1030"/>
                <a:ext cx="46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195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</a:t>
                </a:r>
                <a:endParaRPr lang="en-US" altLang="zh-CN" sz="1195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" name="Oval 41"/>
              <p:cNvSpPr>
                <a:spLocks noChangeAspect="1"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476" y="1167"/>
                <a:ext cx="66" cy="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</p:grpSp>
        <p:sp>
          <p:nvSpPr>
            <p:cNvPr id="75" name="Oval 41"/>
            <p:cNvSpPr>
              <a:spLocks noChangeAspect="1"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248" y="5373"/>
              <a:ext cx="142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795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267075" y="4741545"/>
            <a:ext cx="1107440" cy="613410"/>
            <a:chOff x="13127" y="8059"/>
            <a:chExt cx="1744" cy="966"/>
          </a:xfrm>
        </p:grpSpPr>
        <p:grpSp>
          <p:nvGrpSpPr>
            <p:cNvPr id="77" name="组合 76"/>
            <p:cNvGrpSpPr/>
            <p:nvPr/>
          </p:nvGrpSpPr>
          <p:grpSpPr>
            <a:xfrm>
              <a:off x="13127" y="8059"/>
              <a:ext cx="953" cy="967"/>
              <a:chOff x="6421" y="5933"/>
              <a:chExt cx="1452" cy="1452"/>
            </a:xfrm>
          </p:grpSpPr>
          <p:sp>
            <p:nvSpPr>
              <p:cNvPr id="78" name="椭圆 77"/>
              <p:cNvSpPr>
                <a:spLocks noChangeAspect="1"/>
              </p:cNvSpPr>
              <p:nvPr>
                <p:custDataLst>
                  <p:tags r:id="rId89"/>
                </p:custDataLst>
              </p:nvPr>
            </p:nvSpPr>
            <p:spPr>
              <a:xfrm>
                <a:off x="6421" y="5933"/>
                <a:ext cx="1452" cy="1452"/>
              </a:xfrm>
              <a:prstGeom prst="ellipse">
                <a:avLst/>
              </a:prstGeom>
              <a:gradFill rotWithShape="0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795"/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6622" y="6122"/>
                <a:ext cx="1006" cy="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en-US" altLang="zh-CN"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13919" y="8059"/>
              <a:ext cx="953" cy="967"/>
              <a:chOff x="6421" y="5933"/>
              <a:chExt cx="1452" cy="1452"/>
            </a:xfrm>
          </p:grpSpPr>
          <p:sp>
            <p:nvSpPr>
              <p:cNvPr id="81" name="椭圆 80"/>
              <p:cNvSpPr>
                <a:spLocks noChangeAspect="1"/>
              </p:cNvSpPr>
              <p:nvPr>
                <p:custDataLst>
                  <p:tags r:id="rId90"/>
                </p:custDataLst>
              </p:nvPr>
            </p:nvSpPr>
            <p:spPr>
              <a:xfrm>
                <a:off x="6421" y="5933"/>
                <a:ext cx="1452" cy="1452"/>
              </a:xfrm>
              <a:prstGeom prst="ellipse">
                <a:avLst/>
              </a:prstGeom>
              <a:gradFill rotWithShape="0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sz="1795"/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6622" y="6122"/>
                <a:ext cx="1006" cy="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4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endParaRPr lang="en-US" altLang="zh-CN" sz="24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3" name="下箭头 82"/>
          <p:cNvSpPr/>
          <p:nvPr>
            <p:custDataLst>
              <p:tags r:id="rId91"/>
            </p:custDataLst>
          </p:nvPr>
        </p:nvSpPr>
        <p:spPr>
          <a:xfrm>
            <a:off x="3723626" y="4153391"/>
            <a:ext cx="204918" cy="393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sp>
        <p:nvSpPr>
          <p:cNvPr id="84" name="文本框 83"/>
          <p:cNvSpPr txBox="1"/>
          <p:nvPr>
            <p:custDataLst>
              <p:tags r:id="rId92"/>
            </p:custDataLst>
          </p:nvPr>
        </p:nvSpPr>
        <p:spPr>
          <a:xfrm>
            <a:off x="153035" y="4479290"/>
            <a:ext cx="3035935" cy="95313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共用电子对不偏向任何一个原子</a:t>
            </a:r>
            <a:endParaRPr lang="en-US" altLang="zh-CN" sz="2800" b="1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5" name="左右箭头 84"/>
          <p:cNvSpPr/>
          <p:nvPr>
            <p:custDataLst>
              <p:tags r:id="rId93"/>
            </p:custDataLst>
          </p:nvPr>
        </p:nvSpPr>
        <p:spPr>
          <a:xfrm>
            <a:off x="2962071" y="1843334"/>
            <a:ext cx="1434427" cy="1359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795"/>
          </a:p>
        </p:txBody>
      </p:sp>
      <p:sp>
        <p:nvSpPr>
          <p:cNvPr id="86" name="文本框 85"/>
          <p:cNvSpPr txBox="1"/>
          <p:nvPr>
            <p:custDataLst>
              <p:tags r:id="rId94"/>
            </p:custDataLst>
          </p:nvPr>
        </p:nvSpPr>
        <p:spPr>
          <a:xfrm>
            <a:off x="2747010" y="5751195"/>
            <a:ext cx="2566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非极性共价键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2205355" y="1600200"/>
            <a:ext cx="802640" cy="1066800"/>
            <a:chOff x="3323" y="2520"/>
            <a:chExt cx="1264" cy="1680"/>
          </a:xfrm>
        </p:grpSpPr>
        <p:grpSp>
          <p:nvGrpSpPr>
            <p:cNvPr id="2" name="Group 37"/>
            <p:cNvGrpSpPr/>
            <p:nvPr>
              <p:custDataLst>
                <p:tags r:id="rId95"/>
              </p:custDataLst>
            </p:nvPr>
          </p:nvGrpSpPr>
          <p:grpSpPr>
            <a:xfrm>
              <a:off x="3323" y="2520"/>
              <a:ext cx="1264" cy="1101"/>
              <a:chOff x="1008" y="885"/>
              <a:chExt cx="586" cy="504"/>
            </a:xfrm>
          </p:grpSpPr>
          <p:sp>
            <p:nvSpPr>
              <p:cNvPr id="13" name="Oval 38"/>
              <p:cNvSpPr>
                <a:spLocks noChangeAspect="1"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1008" y="885"/>
                <a:ext cx="503" cy="5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16" name="Oval 39"/>
              <p:cNvSpPr>
                <a:spLocks noChangeAspect="1"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1123" y="1002"/>
                <a:ext cx="275" cy="27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17" name="Text Box 40"/>
              <p:cNvSpPr txBox="1">
                <a:spLocks noChangeAspect="1"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1127" y="1030"/>
                <a:ext cx="46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195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</a:t>
                </a:r>
                <a:endParaRPr lang="en-US" altLang="zh-CN" sz="1195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" name="Oval 41"/>
              <p:cNvSpPr>
                <a:spLocks noChangeAspect="1"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1473" y="1074"/>
                <a:ext cx="66" cy="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</p:grpSp>
        <p:sp>
          <p:nvSpPr>
            <p:cNvPr id="88" name="文本框 87"/>
            <p:cNvSpPr txBox="1"/>
            <p:nvPr>
              <p:custDataLst>
                <p:tags r:id="rId100"/>
              </p:custDataLst>
            </p:nvPr>
          </p:nvSpPr>
          <p:spPr>
            <a:xfrm>
              <a:off x="3561" y="3620"/>
              <a:ext cx="9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95"/>
                <a:t>H</a:t>
              </a:r>
              <a:endParaRPr lang="zh-CN" altLang="en-US" sz="1795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450715" y="1544320"/>
            <a:ext cx="844550" cy="1089660"/>
            <a:chOff x="6859" y="2432"/>
            <a:chExt cx="1330" cy="1716"/>
          </a:xfrm>
        </p:grpSpPr>
        <p:grpSp>
          <p:nvGrpSpPr>
            <p:cNvPr id="54" name="Group 37"/>
            <p:cNvGrpSpPr/>
            <p:nvPr>
              <p:custDataLst>
                <p:tags r:id="rId101"/>
              </p:custDataLst>
            </p:nvPr>
          </p:nvGrpSpPr>
          <p:grpSpPr>
            <a:xfrm>
              <a:off x="6859" y="2432"/>
              <a:ext cx="1331" cy="1101"/>
              <a:chOff x="977" y="885"/>
              <a:chExt cx="617" cy="504"/>
            </a:xfrm>
          </p:grpSpPr>
          <p:sp>
            <p:nvSpPr>
              <p:cNvPr id="59" name="Oval 38"/>
              <p:cNvSpPr>
                <a:spLocks noChangeAspect="1"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008" y="885"/>
                <a:ext cx="503" cy="50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60" name="Oval 39"/>
              <p:cNvSpPr>
                <a:spLocks noChangeAspect="1"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123" y="1002"/>
                <a:ext cx="275" cy="275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  <p:sp>
            <p:nvSpPr>
              <p:cNvPr id="61" name="Text Box 40"/>
              <p:cNvSpPr txBox="1">
                <a:spLocks noChangeAspect="1"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127" y="1030"/>
                <a:ext cx="467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0" hangingPunct="0"/>
                <a:r>
                  <a:rPr lang="en-US" altLang="zh-CN" sz="1195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+1</a:t>
                </a:r>
                <a:endParaRPr lang="en-US" altLang="zh-CN" sz="1195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" name="Oval 41"/>
              <p:cNvSpPr>
                <a:spLocks noChangeAspect="1"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977" y="1116"/>
                <a:ext cx="66" cy="6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zh-CN" sz="1795"/>
              </a:p>
            </p:txBody>
          </p:sp>
        </p:grpSp>
        <p:sp>
          <p:nvSpPr>
            <p:cNvPr id="89" name="文本框 88"/>
            <p:cNvSpPr txBox="1"/>
            <p:nvPr>
              <p:custDataLst>
                <p:tags r:id="rId106"/>
              </p:custDataLst>
            </p:nvPr>
          </p:nvSpPr>
          <p:spPr>
            <a:xfrm>
              <a:off x="7195" y="3568"/>
              <a:ext cx="995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95"/>
                <a:t>H</a:t>
              </a:r>
              <a:endParaRPr lang="zh-CN" altLang="en-US" sz="1795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1"/>
      <p:bldP spid="15" grpId="2" bldLvl="0" animBg="1"/>
      <p:bldP spid="5" grpId="3" bldLvl="0" animBg="1"/>
      <p:bldP spid="22" grpId="4" bldLvl="0" animBg="1"/>
      <p:bldP spid="23" grpId="5" bldLvl="0" animBg="1"/>
      <p:bldP spid="123979" grpId="7"/>
      <p:bldP spid="19" grpId="6"/>
      <p:bldP spid="57" grpId="6"/>
      <p:bldP spid="63" grpId="2" bldLvl="0" animBg="1"/>
      <p:bldP spid="64" grpId="3" bldLvl="0" animBg="1"/>
      <p:bldP spid="83" grpId="5" bldLvl="0" animBg="1"/>
      <p:bldP spid="84" grpId="4" bldLvl="0" animBg="1"/>
      <p:bldP spid="85" grpId="0" bldLvl="0" animBg="1"/>
      <p:bldP spid="86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40825" y="315456"/>
            <a:ext cx="11086902" cy="593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40740" y="154940"/>
            <a:ext cx="63588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学习任务</a:t>
            </a:r>
            <a:r>
              <a:rPr lang="en-US" altLang="zh-CN" sz="2800" b="1" kern="1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endParaRPr lang="en-US" altLang="zh-CN" sz="2800" b="1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082" y="333388"/>
            <a:ext cx="541696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610328" y="340423"/>
            <a:ext cx="157995" cy="576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rgbClr val="2258A2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2032241" y="333388"/>
            <a:ext cx="157995" cy="57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8" name="文本框 14337"/>
          <p:cNvSpPr txBox="1"/>
          <p:nvPr>
            <p:custDataLst>
              <p:tags r:id="rId6"/>
            </p:custDataLst>
          </p:nvPr>
        </p:nvSpPr>
        <p:spPr>
          <a:xfrm>
            <a:off x="2842895" y="344170"/>
            <a:ext cx="62706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共价键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3669" name="文本框 113668"/>
          <p:cNvSpPr txBox="1"/>
          <p:nvPr>
            <p:custDataLst>
              <p:tags r:id="rId7"/>
            </p:custDataLst>
          </p:nvPr>
        </p:nvSpPr>
        <p:spPr>
          <a:xfrm>
            <a:off x="1271270" y="1132205"/>
            <a:ext cx="94138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共价键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：原子间通过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共用电子对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所形成的相互作用。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其实质是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静电作用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，包含静电引力和静电斥力。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8"/>
            </p:custDataLst>
          </p:nvPr>
        </p:nvSpPr>
        <p:spPr>
          <a:xfrm>
            <a:off x="1191895" y="2913380"/>
            <a:ext cx="2547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共价键的分类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9"/>
            </p:custDataLst>
          </p:nvPr>
        </p:nvSpPr>
        <p:spPr>
          <a:xfrm>
            <a:off x="1273175" y="4264025"/>
            <a:ext cx="94138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共价化合物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：以共用电子对形成分子的化合物。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注意：共价化合物只含有共价键。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589655" y="2470785"/>
            <a:ext cx="3507740" cy="1384300"/>
            <a:chOff x="5653" y="3126"/>
            <a:chExt cx="5524" cy="2180"/>
          </a:xfrm>
        </p:grpSpPr>
        <p:sp>
          <p:nvSpPr>
            <p:cNvPr id="59" name="右箭头 58"/>
            <p:cNvSpPr/>
            <p:nvPr/>
          </p:nvSpPr>
          <p:spPr>
            <a:xfrm rot="19980000">
              <a:off x="5653" y="3673"/>
              <a:ext cx="1549" cy="20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0" name="右箭头 59"/>
            <p:cNvSpPr/>
            <p:nvPr/>
          </p:nvSpPr>
          <p:spPr>
            <a:xfrm rot="1500000">
              <a:off x="5661" y="4496"/>
              <a:ext cx="1549" cy="20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>
              <p:custDataLst>
                <p:tags r:id="rId10"/>
              </p:custDataLst>
            </p:nvPr>
          </p:nvSpPr>
          <p:spPr>
            <a:xfrm>
              <a:off x="7181" y="3126"/>
              <a:ext cx="3149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极性共价键</a:t>
              </a:r>
              <a:endPara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62" name="文本框 61"/>
            <p:cNvSpPr txBox="1"/>
            <p:nvPr>
              <p:custDataLst>
                <p:tags r:id="rId11"/>
              </p:custDataLst>
            </p:nvPr>
          </p:nvSpPr>
          <p:spPr>
            <a:xfrm>
              <a:off x="7181" y="4484"/>
              <a:ext cx="399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r>
                <a:rPr lang="zh-CN" alt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非极性共价键</a:t>
              </a:r>
              <a:endPara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63" name="文本框 62"/>
          <p:cNvSpPr txBox="1"/>
          <p:nvPr>
            <p:custDataLst>
              <p:tags r:id="rId12"/>
            </p:custDataLst>
          </p:nvPr>
        </p:nvSpPr>
        <p:spPr>
          <a:xfrm>
            <a:off x="6569710" y="2475230"/>
            <a:ext cx="38963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HCl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2800" b="1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4" name="文本框 63"/>
          <p:cNvSpPr txBox="1"/>
          <p:nvPr>
            <p:custDataLst>
              <p:tags r:id="rId13"/>
            </p:custDataLst>
          </p:nvPr>
        </p:nvSpPr>
        <p:spPr>
          <a:xfrm>
            <a:off x="6850380" y="3333750"/>
            <a:ext cx="38963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Cl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2800" b="1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2" grpId="0"/>
      <p:bldP spid="58" grpId="0"/>
      <p:bldP spid="63" grpId="0"/>
      <p:bldP spid="64" grpId="0"/>
    </p:bldLst>
  </p:timing>
</p:sld>
</file>

<file path=ppt/tags/tag1.xml><?xml version="1.0" encoding="utf-8"?>
<p:tagLst xmlns:p="http://schemas.openxmlformats.org/presentationml/2006/main">
  <p:tag name="AS_UNIQUEID" val="141"/>
</p:tagLst>
</file>

<file path=ppt/tags/tag10.xml><?xml version="1.0" encoding="utf-8"?>
<p:tagLst xmlns:p="http://schemas.openxmlformats.org/presentationml/2006/main">
  <p:tag name="AS_UNIQUEID" val="151"/>
</p:tagLst>
</file>

<file path=ppt/tags/tag100.xml><?xml version="1.0" encoding="utf-8"?>
<p:tagLst xmlns:p="http://schemas.openxmlformats.org/presentationml/2006/main">
  <p:tag name="AS_UNIQUEID" val="1318"/>
</p:tagLst>
</file>

<file path=ppt/tags/tag101.xml><?xml version="1.0" encoding="utf-8"?>
<p:tagLst xmlns:p="http://schemas.openxmlformats.org/presentationml/2006/main">
  <p:tag name="AS_UNIQUEID" val="1318"/>
</p:tagLst>
</file>

<file path=ppt/tags/tag102.xml><?xml version="1.0" encoding="utf-8"?>
<p:tagLst xmlns:p="http://schemas.openxmlformats.org/presentationml/2006/main">
  <p:tag name="AS_UNIQUEID" val="2281"/>
</p:tagLst>
</file>

<file path=ppt/tags/tag103.xml><?xml version="1.0" encoding="utf-8"?>
<p:tagLst xmlns:p="http://schemas.openxmlformats.org/presentationml/2006/main">
  <p:tag name="AS_UNIQUEID" val="2282"/>
</p:tagLst>
</file>

<file path=ppt/tags/tag104.xml><?xml version="1.0" encoding="utf-8"?>
<p:tagLst xmlns:p="http://schemas.openxmlformats.org/presentationml/2006/main">
  <p:tag name="AS_UNIQUEID" val="2283"/>
</p:tagLst>
</file>

<file path=ppt/tags/tag105.xml><?xml version="1.0" encoding="utf-8"?>
<p:tagLst xmlns:p="http://schemas.openxmlformats.org/presentationml/2006/main">
  <p:tag name="AS_UNIQUEID" val="2284"/>
</p:tagLst>
</file>

<file path=ppt/tags/tag106.xml><?xml version="1.0" encoding="utf-8"?>
<p:tagLst xmlns:p="http://schemas.openxmlformats.org/presentationml/2006/main">
  <p:tag name="AS_UNIQUEID" val="2285"/>
</p:tagLst>
</file>

<file path=ppt/tags/tag107.xml><?xml version="1.0" encoding="utf-8"?>
<p:tagLst xmlns:p="http://schemas.openxmlformats.org/presentationml/2006/main">
  <p:tag name="AS_UNIQUEID" val="267"/>
</p:tagLst>
</file>

<file path=ppt/tags/tag108.xml><?xml version="1.0" encoding="utf-8"?>
<p:tagLst xmlns:p="http://schemas.openxmlformats.org/presentationml/2006/main">
  <p:tag name="AS_UNIQUEID" val="835"/>
</p:tagLst>
</file>

<file path=ppt/tags/tag109.xml><?xml version="1.0" encoding="utf-8"?>
<p:tagLst xmlns:p="http://schemas.openxmlformats.org/presentationml/2006/main">
  <p:tag name="AS_UNIQUEID" val="836"/>
</p:tagLst>
</file>

<file path=ppt/tags/tag11.xml><?xml version="1.0" encoding="utf-8"?>
<p:tagLst xmlns:p="http://schemas.openxmlformats.org/presentationml/2006/main">
  <p:tag name="AS_UNIQUEID" val="153"/>
</p:tagLst>
</file>

<file path=ppt/tags/tag110.xml><?xml version="1.0" encoding="utf-8"?>
<p:tagLst xmlns:p="http://schemas.openxmlformats.org/presentationml/2006/main">
  <p:tag name="AS_UNIQUEID" val="837"/>
</p:tagLst>
</file>

<file path=ppt/tags/tag111.xml><?xml version="1.0" encoding="utf-8"?>
<p:tagLst xmlns:p="http://schemas.openxmlformats.org/presentationml/2006/main">
  <p:tag name="AS_UNIQUEID" val="838"/>
</p:tagLst>
</file>

<file path=ppt/tags/tag112.xml><?xml version="1.0" encoding="utf-8"?>
<p:tagLst xmlns:p="http://schemas.openxmlformats.org/presentationml/2006/main">
  <p:tag name="AS_UNIQUEID" val="839"/>
</p:tagLst>
</file>

<file path=ppt/tags/tag113.xml><?xml version="1.0" encoding="utf-8"?>
<p:tagLst xmlns:p="http://schemas.openxmlformats.org/presentationml/2006/main">
  <p:tag name="AS_UNIQUEID" val="840"/>
</p:tagLst>
</file>

<file path=ppt/tags/tag114.xml><?xml version="1.0" encoding="utf-8"?>
<p:tagLst xmlns:p="http://schemas.openxmlformats.org/presentationml/2006/main">
  <p:tag name="AS_UNIQUEID" val="841"/>
</p:tagLst>
</file>

<file path=ppt/tags/tag115.xml><?xml version="1.0" encoding="utf-8"?>
<p:tagLst xmlns:p="http://schemas.openxmlformats.org/presentationml/2006/main">
  <p:tag name="AS_UNIQUEID" val="842"/>
</p:tagLst>
</file>

<file path=ppt/tags/tag116.xml><?xml version="1.0" encoding="utf-8"?>
<p:tagLst xmlns:p="http://schemas.openxmlformats.org/presentationml/2006/main">
  <p:tag name="AS_UNIQUEID" val="843"/>
</p:tagLst>
</file>

<file path=ppt/tags/tag117.xml><?xml version="1.0" encoding="utf-8"?>
<p:tagLst xmlns:p="http://schemas.openxmlformats.org/presentationml/2006/main">
  <p:tag name="AS_UNIQUEID" val="844"/>
</p:tagLst>
</file>

<file path=ppt/tags/tag118.xml><?xml version="1.0" encoding="utf-8"?>
<p:tagLst xmlns:p="http://schemas.openxmlformats.org/presentationml/2006/main">
  <p:tag name="AS_UNIQUEID" val="845"/>
</p:tagLst>
</file>

<file path=ppt/tags/tag119.xml><?xml version="1.0" encoding="utf-8"?>
<p:tagLst xmlns:p="http://schemas.openxmlformats.org/presentationml/2006/main">
  <p:tag name="AS_UNIQUEID" val="846"/>
</p:tagLst>
</file>

<file path=ppt/tags/tag12.xml><?xml version="1.0" encoding="utf-8"?>
<p:tagLst xmlns:p="http://schemas.openxmlformats.org/presentationml/2006/main">
  <p:tag name="AS_UNIQUEID" val="154"/>
</p:tagLst>
</file>

<file path=ppt/tags/tag120.xml><?xml version="1.0" encoding="utf-8"?>
<p:tagLst xmlns:p="http://schemas.openxmlformats.org/presentationml/2006/main">
  <p:tag name="AS_UNIQUEID" val="847"/>
</p:tagLst>
</file>

<file path=ppt/tags/tag121.xml><?xml version="1.0" encoding="utf-8"?>
<p:tagLst xmlns:p="http://schemas.openxmlformats.org/presentationml/2006/main">
  <p:tag name="AS_UNIQUEID" val="848"/>
</p:tagLst>
</file>

<file path=ppt/tags/tag122.xml><?xml version="1.0" encoding="utf-8"?>
<p:tagLst xmlns:p="http://schemas.openxmlformats.org/presentationml/2006/main">
  <p:tag name="AS_UNIQUEID" val="849"/>
</p:tagLst>
</file>

<file path=ppt/tags/tag123.xml><?xml version="1.0" encoding="utf-8"?>
<p:tagLst xmlns:p="http://schemas.openxmlformats.org/presentationml/2006/main">
  <p:tag name="AS_UNIQUEID" val="850"/>
</p:tagLst>
</file>

<file path=ppt/tags/tag124.xml><?xml version="1.0" encoding="utf-8"?>
<p:tagLst xmlns:p="http://schemas.openxmlformats.org/presentationml/2006/main">
  <p:tag name="AS_UNIQUEID" val="851"/>
</p:tagLst>
</file>

<file path=ppt/tags/tag125.xml><?xml version="1.0" encoding="utf-8"?>
<p:tagLst xmlns:p="http://schemas.openxmlformats.org/presentationml/2006/main">
  <p:tag name="AS_UNIQUEID" val="852"/>
</p:tagLst>
</file>

<file path=ppt/tags/tag126.xml><?xml version="1.0" encoding="utf-8"?>
<p:tagLst xmlns:p="http://schemas.openxmlformats.org/presentationml/2006/main">
  <p:tag name="AS_UNIQUEID" val="853"/>
</p:tagLst>
</file>

<file path=ppt/tags/tag127.xml><?xml version="1.0" encoding="utf-8"?>
<p:tagLst xmlns:p="http://schemas.openxmlformats.org/presentationml/2006/main">
  <p:tag name="AS_UNIQUEID" val="854"/>
</p:tagLst>
</file>

<file path=ppt/tags/tag128.xml><?xml version="1.0" encoding="utf-8"?>
<p:tagLst xmlns:p="http://schemas.openxmlformats.org/presentationml/2006/main">
  <p:tag name="AS_UNIQUEID" val="855"/>
</p:tagLst>
</file>

<file path=ppt/tags/tag129.xml><?xml version="1.0" encoding="utf-8"?>
<p:tagLst xmlns:p="http://schemas.openxmlformats.org/presentationml/2006/main">
  <p:tag name="AS_UNIQUEID" val="856"/>
</p:tagLst>
</file>

<file path=ppt/tags/tag13.xml><?xml version="1.0" encoding="utf-8"?>
<p:tagLst xmlns:p="http://schemas.openxmlformats.org/presentationml/2006/main">
  <p:tag name="AS_UNIQUEID" val="155"/>
</p:tagLst>
</file>

<file path=ppt/tags/tag130.xml><?xml version="1.0" encoding="utf-8"?>
<p:tagLst xmlns:p="http://schemas.openxmlformats.org/presentationml/2006/main">
  <p:tag name="AS_UNIQUEID" val="857"/>
</p:tagLst>
</file>

<file path=ppt/tags/tag131.xml><?xml version="1.0" encoding="utf-8"?>
<p:tagLst xmlns:p="http://schemas.openxmlformats.org/presentationml/2006/main">
  <p:tag name="AS_UNIQUEID" val="858"/>
</p:tagLst>
</file>

<file path=ppt/tags/tag132.xml><?xml version="1.0" encoding="utf-8"?>
<p:tagLst xmlns:p="http://schemas.openxmlformats.org/presentationml/2006/main">
  <p:tag name="AS_UNIQUEID" val="859"/>
</p:tagLst>
</file>

<file path=ppt/tags/tag133.xml><?xml version="1.0" encoding="utf-8"?>
<p:tagLst xmlns:p="http://schemas.openxmlformats.org/presentationml/2006/main">
  <p:tag name="AS_UNIQUEID" val="860"/>
</p:tagLst>
</file>

<file path=ppt/tags/tag134.xml><?xml version="1.0" encoding="utf-8"?>
<p:tagLst xmlns:p="http://schemas.openxmlformats.org/presentationml/2006/main">
  <p:tag name="AS_UNIQUEID" val="861"/>
</p:tagLst>
</file>

<file path=ppt/tags/tag135.xml><?xml version="1.0" encoding="utf-8"?>
<p:tagLst xmlns:p="http://schemas.openxmlformats.org/presentationml/2006/main">
  <p:tag name="AS_UNIQUEID" val="862"/>
</p:tagLst>
</file>

<file path=ppt/tags/tag136.xml><?xml version="1.0" encoding="utf-8"?>
<p:tagLst xmlns:p="http://schemas.openxmlformats.org/presentationml/2006/main">
  <p:tag name="AS_UNIQUEID" val="863"/>
</p:tagLst>
</file>

<file path=ppt/tags/tag137.xml><?xml version="1.0" encoding="utf-8"?>
<p:tagLst xmlns:p="http://schemas.openxmlformats.org/presentationml/2006/main">
  <p:tag name="AS_UNIQUEID" val="864"/>
</p:tagLst>
</file>

<file path=ppt/tags/tag138.xml><?xml version="1.0" encoding="utf-8"?>
<p:tagLst xmlns:p="http://schemas.openxmlformats.org/presentationml/2006/main">
  <p:tag name="AS_UNIQUEID" val="865"/>
</p:tagLst>
</file>

<file path=ppt/tags/tag139.xml><?xml version="1.0" encoding="utf-8"?>
<p:tagLst xmlns:p="http://schemas.openxmlformats.org/presentationml/2006/main">
  <p:tag name="AS_UNIQUEID" val="866"/>
</p:tagLst>
</file>

<file path=ppt/tags/tag14.xml><?xml version="1.0" encoding="utf-8"?>
<p:tagLst xmlns:p="http://schemas.openxmlformats.org/presentationml/2006/main">
  <p:tag name="AS_UNIQUEID" val="156"/>
</p:tagLst>
</file>

<file path=ppt/tags/tag140.xml><?xml version="1.0" encoding="utf-8"?>
<p:tagLst xmlns:p="http://schemas.openxmlformats.org/presentationml/2006/main">
  <p:tag name="AS_UNIQUEID" val="867"/>
</p:tagLst>
</file>

<file path=ppt/tags/tag141.xml><?xml version="1.0" encoding="utf-8"?>
<p:tagLst xmlns:p="http://schemas.openxmlformats.org/presentationml/2006/main">
  <p:tag name="AS_UNIQUEID" val="868"/>
</p:tagLst>
</file>

<file path=ppt/tags/tag142.xml><?xml version="1.0" encoding="utf-8"?>
<p:tagLst xmlns:p="http://schemas.openxmlformats.org/presentationml/2006/main">
  <p:tag name="AS_UNIQUEID" val="869"/>
</p:tagLst>
</file>

<file path=ppt/tags/tag143.xml><?xml version="1.0" encoding="utf-8"?>
<p:tagLst xmlns:p="http://schemas.openxmlformats.org/presentationml/2006/main">
  <p:tag name="AS_UNIQUEID" val="870"/>
</p:tagLst>
</file>

<file path=ppt/tags/tag144.xml><?xml version="1.0" encoding="utf-8"?>
<p:tagLst xmlns:p="http://schemas.openxmlformats.org/presentationml/2006/main">
  <p:tag name="AS_UNIQUEID" val="871"/>
</p:tagLst>
</file>

<file path=ppt/tags/tag145.xml><?xml version="1.0" encoding="utf-8"?>
<p:tagLst xmlns:p="http://schemas.openxmlformats.org/presentationml/2006/main">
  <p:tag name="AS_UNIQUEID" val="872"/>
</p:tagLst>
</file>

<file path=ppt/tags/tag146.xml><?xml version="1.0" encoding="utf-8"?>
<p:tagLst xmlns:p="http://schemas.openxmlformats.org/presentationml/2006/main">
  <p:tag name="AS_UNIQUEID" val="873"/>
</p:tagLst>
</file>

<file path=ppt/tags/tag147.xml><?xml version="1.0" encoding="utf-8"?>
<p:tagLst xmlns:p="http://schemas.openxmlformats.org/presentationml/2006/main">
  <p:tag name="AS_UNIQUEID" val="874"/>
</p:tagLst>
</file>

<file path=ppt/tags/tag148.xml><?xml version="1.0" encoding="utf-8"?>
<p:tagLst xmlns:p="http://schemas.openxmlformats.org/presentationml/2006/main">
  <p:tag name="AS_UNIQUEID" val="875"/>
</p:tagLst>
</file>

<file path=ppt/tags/tag149.xml><?xml version="1.0" encoding="utf-8"?>
<p:tagLst xmlns:p="http://schemas.openxmlformats.org/presentationml/2006/main">
  <p:tag name="AS_UNIQUEID" val="876"/>
</p:tagLst>
</file>

<file path=ppt/tags/tag15.xml><?xml version="1.0" encoding="utf-8"?>
<p:tagLst xmlns:p="http://schemas.openxmlformats.org/presentationml/2006/main">
  <p:tag name="AS_UNIQUEID" val="157"/>
</p:tagLst>
</file>

<file path=ppt/tags/tag150.xml><?xml version="1.0" encoding="utf-8"?>
<p:tagLst xmlns:p="http://schemas.openxmlformats.org/presentationml/2006/main">
  <p:tag name="AS_UNIQUEID" val="877"/>
</p:tagLst>
</file>

<file path=ppt/tags/tag151.xml><?xml version="1.0" encoding="utf-8"?>
<p:tagLst xmlns:p="http://schemas.openxmlformats.org/presentationml/2006/main">
  <p:tag name="AS_UNIQUEID" val="878"/>
</p:tagLst>
</file>

<file path=ppt/tags/tag152.xml><?xml version="1.0" encoding="utf-8"?>
<p:tagLst xmlns:p="http://schemas.openxmlformats.org/presentationml/2006/main">
  <p:tag name="AS_UNIQUEID" val="879"/>
</p:tagLst>
</file>

<file path=ppt/tags/tag153.xml><?xml version="1.0" encoding="utf-8"?>
<p:tagLst xmlns:p="http://schemas.openxmlformats.org/presentationml/2006/main">
  <p:tag name="AS_UNIQUEID" val="880"/>
</p:tagLst>
</file>

<file path=ppt/tags/tag154.xml><?xml version="1.0" encoding="utf-8"?>
<p:tagLst xmlns:p="http://schemas.openxmlformats.org/presentationml/2006/main">
  <p:tag name="AS_UNIQUEID" val="881"/>
</p:tagLst>
</file>

<file path=ppt/tags/tag155.xml><?xml version="1.0" encoding="utf-8"?>
<p:tagLst xmlns:p="http://schemas.openxmlformats.org/presentationml/2006/main">
  <p:tag name="AS_UNIQUEID" val="882"/>
</p:tagLst>
</file>

<file path=ppt/tags/tag156.xml><?xml version="1.0" encoding="utf-8"?>
<p:tagLst xmlns:p="http://schemas.openxmlformats.org/presentationml/2006/main">
  <p:tag name="AS_UNIQUEID" val="883"/>
</p:tagLst>
</file>

<file path=ppt/tags/tag157.xml><?xml version="1.0" encoding="utf-8"?>
<p:tagLst xmlns:p="http://schemas.openxmlformats.org/presentationml/2006/main">
  <p:tag name="AS_UNIQUEID" val="884"/>
</p:tagLst>
</file>

<file path=ppt/tags/tag158.xml><?xml version="1.0" encoding="utf-8"?>
<p:tagLst xmlns:p="http://schemas.openxmlformats.org/presentationml/2006/main">
  <p:tag name="AS_UNIQUEID" val="885"/>
</p:tagLst>
</file>

<file path=ppt/tags/tag159.xml><?xml version="1.0" encoding="utf-8"?>
<p:tagLst xmlns:p="http://schemas.openxmlformats.org/presentationml/2006/main">
  <p:tag name="AS_UNIQUEID" val="886"/>
</p:tagLst>
</file>

<file path=ppt/tags/tag16.xml><?xml version="1.0" encoding="utf-8"?>
<p:tagLst xmlns:p="http://schemas.openxmlformats.org/presentationml/2006/main">
  <p:tag name="AS_UNIQUEID" val="159"/>
</p:tagLst>
</file>

<file path=ppt/tags/tag160.xml><?xml version="1.0" encoding="utf-8"?>
<p:tagLst xmlns:p="http://schemas.openxmlformats.org/presentationml/2006/main">
  <p:tag name="AS_UNIQUEID" val="887"/>
</p:tagLst>
</file>

<file path=ppt/tags/tag161.xml><?xml version="1.0" encoding="utf-8"?>
<p:tagLst xmlns:p="http://schemas.openxmlformats.org/presentationml/2006/main">
  <p:tag name="AS_UNIQUEID" val="888"/>
</p:tagLst>
</file>

<file path=ppt/tags/tag162.xml><?xml version="1.0" encoding="utf-8"?>
<p:tagLst xmlns:p="http://schemas.openxmlformats.org/presentationml/2006/main">
  <p:tag name="AS_UNIQUEID" val="889"/>
</p:tagLst>
</file>

<file path=ppt/tags/tag163.xml><?xml version="1.0" encoding="utf-8"?>
<p:tagLst xmlns:p="http://schemas.openxmlformats.org/presentationml/2006/main">
  <p:tag name="AS_UNIQUEID" val="890"/>
</p:tagLst>
</file>

<file path=ppt/tags/tag164.xml><?xml version="1.0" encoding="utf-8"?>
<p:tagLst xmlns:p="http://schemas.openxmlformats.org/presentationml/2006/main">
  <p:tag name="AS_UNIQUEID" val="891"/>
</p:tagLst>
</file>

<file path=ppt/tags/tag165.xml><?xml version="1.0" encoding="utf-8"?>
<p:tagLst xmlns:p="http://schemas.openxmlformats.org/presentationml/2006/main">
  <p:tag name="AS_UNIQUEID" val="892"/>
</p:tagLst>
</file>

<file path=ppt/tags/tag166.xml><?xml version="1.0" encoding="utf-8"?>
<p:tagLst xmlns:p="http://schemas.openxmlformats.org/presentationml/2006/main">
  <p:tag name="AS_UNIQUEID" val="893"/>
</p:tagLst>
</file>

<file path=ppt/tags/tag167.xml><?xml version="1.0" encoding="utf-8"?>
<p:tagLst xmlns:p="http://schemas.openxmlformats.org/presentationml/2006/main">
  <p:tag name="AS_UNIQUEID" val="894"/>
</p:tagLst>
</file>

<file path=ppt/tags/tag168.xml><?xml version="1.0" encoding="utf-8"?>
<p:tagLst xmlns:p="http://schemas.openxmlformats.org/presentationml/2006/main">
  <p:tag name="AS_UNIQUEID" val="895"/>
</p:tagLst>
</file>

<file path=ppt/tags/tag169.xml><?xml version="1.0" encoding="utf-8"?>
<p:tagLst xmlns:p="http://schemas.openxmlformats.org/presentationml/2006/main">
  <p:tag name="AS_UNIQUEID" val="896"/>
</p:tagLst>
</file>

<file path=ppt/tags/tag17.xml><?xml version="1.0" encoding="utf-8"?>
<p:tagLst xmlns:p="http://schemas.openxmlformats.org/presentationml/2006/main">
  <p:tag name="AS_UNIQUEID" val="160"/>
</p:tagLst>
</file>

<file path=ppt/tags/tag170.xml><?xml version="1.0" encoding="utf-8"?>
<p:tagLst xmlns:p="http://schemas.openxmlformats.org/presentationml/2006/main">
  <p:tag name="AS_UNIQUEID" val="897"/>
</p:tagLst>
</file>

<file path=ppt/tags/tag171.xml><?xml version="1.0" encoding="utf-8"?>
<p:tagLst xmlns:p="http://schemas.openxmlformats.org/presentationml/2006/main">
  <p:tag name="AS_UNIQUEID" val="898"/>
</p:tagLst>
</file>

<file path=ppt/tags/tag172.xml><?xml version="1.0" encoding="utf-8"?>
<p:tagLst xmlns:p="http://schemas.openxmlformats.org/presentationml/2006/main">
  <p:tag name="AS_UNIQUEID" val="899"/>
</p:tagLst>
</file>

<file path=ppt/tags/tag173.xml><?xml version="1.0" encoding="utf-8"?>
<p:tagLst xmlns:p="http://schemas.openxmlformats.org/presentationml/2006/main">
  <p:tag name="AS_UNIQUEID" val="900"/>
</p:tagLst>
</file>

<file path=ppt/tags/tag174.xml><?xml version="1.0" encoding="utf-8"?>
<p:tagLst xmlns:p="http://schemas.openxmlformats.org/presentationml/2006/main">
  <p:tag name="AS_UNIQUEID" val="901"/>
</p:tagLst>
</file>

<file path=ppt/tags/tag175.xml><?xml version="1.0" encoding="utf-8"?>
<p:tagLst xmlns:p="http://schemas.openxmlformats.org/presentationml/2006/main">
  <p:tag name="AS_UNIQUEID" val="902"/>
</p:tagLst>
</file>

<file path=ppt/tags/tag176.xml><?xml version="1.0" encoding="utf-8"?>
<p:tagLst xmlns:p="http://schemas.openxmlformats.org/presentationml/2006/main">
  <p:tag name="AS_UNIQUEID" val="903"/>
</p:tagLst>
</file>

<file path=ppt/tags/tag177.xml><?xml version="1.0" encoding="utf-8"?>
<p:tagLst xmlns:p="http://schemas.openxmlformats.org/presentationml/2006/main">
  <p:tag name="AS_UNIQUEID" val="904"/>
</p:tagLst>
</file>

<file path=ppt/tags/tag178.xml><?xml version="1.0" encoding="utf-8"?>
<p:tagLst xmlns:p="http://schemas.openxmlformats.org/presentationml/2006/main">
  <p:tag name="AS_UNIQUEID" val="905"/>
</p:tagLst>
</file>

<file path=ppt/tags/tag179.xml><?xml version="1.0" encoding="utf-8"?>
<p:tagLst xmlns:p="http://schemas.openxmlformats.org/presentationml/2006/main">
  <p:tag name="AS_UNIQUEID" val="906"/>
</p:tagLst>
</file>

<file path=ppt/tags/tag18.xml><?xml version="1.0" encoding="utf-8"?>
<p:tagLst xmlns:p="http://schemas.openxmlformats.org/presentationml/2006/main">
  <p:tag name="AS_UNIQUEID" val="161"/>
</p:tagLst>
</file>

<file path=ppt/tags/tag180.xml><?xml version="1.0" encoding="utf-8"?>
<p:tagLst xmlns:p="http://schemas.openxmlformats.org/presentationml/2006/main">
  <p:tag name="AS_UNIQUEID" val="907"/>
</p:tagLst>
</file>

<file path=ppt/tags/tag181.xml><?xml version="1.0" encoding="utf-8"?>
<p:tagLst xmlns:p="http://schemas.openxmlformats.org/presentationml/2006/main">
  <p:tag name="AS_UNIQUEID" val="908"/>
</p:tagLst>
</file>

<file path=ppt/tags/tag182.xml><?xml version="1.0" encoding="utf-8"?>
<p:tagLst xmlns:p="http://schemas.openxmlformats.org/presentationml/2006/main">
  <p:tag name="AS_UNIQUEID" val="909"/>
</p:tagLst>
</file>

<file path=ppt/tags/tag183.xml><?xml version="1.0" encoding="utf-8"?>
<p:tagLst xmlns:p="http://schemas.openxmlformats.org/presentationml/2006/main">
  <p:tag name="AS_UNIQUEID" val="910"/>
</p:tagLst>
</file>

<file path=ppt/tags/tag184.xml><?xml version="1.0" encoding="utf-8"?>
<p:tagLst xmlns:p="http://schemas.openxmlformats.org/presentationml/2006/main">
  <p:tag name="AS_UNIQUEID" val="911"/>
</p:tagLst>
</file>

<file path=ppt/tags/tag185.xml><?xml version="1.0" encoding="utf-8"?>
<p:tagLst xmlns:p="http://schemas.openxmlformats.org/presentationml/2006/main">
  <p:tag name="AS_UNIQUEID" val="912"/>
</p:tagLst>
</file>

<file path=ppt/tags/tag186.xml><?xml version="1.0" encoding="utf-8"?>
<p:tagLst xmlns:p="http://schemas.openxmlformats.org/presentationml/2006/main">
  <p:tag name="AS_UNIQUEID" val="913"/>
</p:tagLst>
</file>

<file path=ppt/tags/tag187.xml><?xml version="1.0" encoding="utf-8"?>
<p:tagLst xmlns:p="http://schemas.openxmlformats.org/presentationml/2006/main">
  <p:tag name="AS_UNIQUEID" val="914"/>
</p:tagLst>
</file>

<file path=ppt/tags/tag188.xml><?xml version="1.0" encoding="utf-8"?>
<p:tagLst xmlns:p="http://schemas.openxmlformats.org/presentationml/2006/main">
  <p:tag name="AS_UNIQUEID" val="915"/>
</p:tagLst>
</file>

<file path=ppt/tags/tag189.xml><?xml version="1.0" encoding="utf-8"?>
<p:tagLst xmlns:p="http://schemas.openxmlformats.org/presentationml/2006/main">
  <p:tag name="AS_UNIQUEID" val="916"/>
</p:tagLst>
</file>

<file path=ppt/tags/tag19.xml><?xml version="1.0" encoding="utf-8"?>
<p:tagLst xmlns:p="http://schemas.openxmlformats.org/presentationml/2006/main">
  <p:tag name="AS_UNIQUEID" val="162"/>
</p:tagLst>
</file>

<file path=ppt/tags/tag190.xml><?xml version="1.0" encoding="utf-8"?>
<p:tagLst xmlns:p="http://schemas.openxmlformats.org/presentationml/2006/main">
  <p:tag name="AS_UNIQUEID" val="917"/>
</p:tagLst>
</file>

<file path=ppt/tags/tag191.xml><?xml version="1.0" encoding="utf-8"?>
<p:tagLst xmlns:p="http://schemas.openxmlformats.org/presentationml/2006/main">
  <p:tag name="AS_UNIQUEID" val="918"/>
</p:tagLst>
</file>

<file path=ppt/tags/tag192.xml><?xml version="1.0" encoding="utf-8"?>
<p:tagLst xmlns:p="http://schemas.openxmlformats.org/presentationml/2006/main">
  <p:tag name="AS_UNIQUEID" val="919"/>
</p:tagLst>
</file>

<file path=ppt/tags/tag193.xml><?xml version="1.0" encoding="utf-8"?>
<p:tagLst xmlns:p="http://schemas.openxmlformats.org/presentationml/2006/main">
  <p:tag name="AS_UNIQUEID" val="920"/>
</p:tagLst>
</file>

<file path=ppt/tags/tag194.xml><?xml version="1.0" encoding="utf-8"?>
<p:tagLst xmlns:p="http://schemas.openxmlformats.org/presentationml/2006/main">
  <p:tag name="AS_UNIQUEID" val="921"/>
</p:tagLst>
</file>

<file path=ppt/tags/tag195.xml><?xml version="1.0" encoding="utf-8"?>
<p:tagLst xmlns:p="http://schemas.openxmlformats.org/presentationml/2006/main">
  <p:tag name="AS_UNIQUEID" val="922"/>
</p:tagLst>
</file>

<file path=ppt/tags/tag196.xml><?xml version="1.0" encoding="utf-8"?>
<p:tagLst xmlns:p="http://schemas.openxmlformats.org/presentationml/2006/main">
  <p:tag name="AS_UNIQUEID" val="923"/>
</p:tagLst>
</file>

<file path=ppt/tags/tag197.xml><?xml version="1.0" encoding="utf-8"?>
<p:tagLst xmlns:p="http://schemas.openxmlformats.org/presentationml/2006/main">
  <p:tag name="AS_UNIQUEID" val="924"/>
</p:tagLst>
</file>

<file path=ppt/tags/tag198.xml><?xml version="1.0" encoding="utf-8"?>
<p:tagLst xmlns:p="http://schemas.openxmlformats.org/presentationml/2006/main">
  <p:tag name="AS_UNIQUEID" val="925"/>
</p:tagLst>
</file>

<file path=ppt/tags/tag199.xml><?xml version="1.0" encoding="utf-8"?>
<p:tagLst xmlns:p="http://schemas.openxmlformats.org/presentationml/2006/main">
  <p:tag name="AS_UNIQUEID" val="926"/>
</p:tagLst>
</file>

<file path=ppt/tags/tag2.xml><?xml version="1.0" encoding="utf-8"?>
<p:tagLst xmlns:p="http://schemas.openxmlformats.org/presentationml/2006/main">
  <p:tag name="AS_UNIQUEID" val="142"/>
</p:tagLst>
</file>

<file path=ppt/tags/tag20.xml><?xml version="1.0" encoding="utf-8"?>
<p:tagLst xmlns:p="http://schemas.openxmlformats.org/presentationml/2006/main">
  <p:tag name="AS_UNIQUEID" val="163"/>
</p:tagLst>
</file>

<file path=ppt/tags/tag200.xml><?xml version="1.0" encoding="utf-8"?>
<p:tagLst xmlns:p="http://schemas.openxmlformats.org/presentationml/2006/main">
  <p:tag name="AS_UNIQUEID" val="927"/>
</p:tagLst>
</file>

<file path=ppt/tags/tag201.xml><?xml version="1.0" encoding="utf-8"?>
<p:tagLst xmlns:p="http://schemas.openxmlformats.org/presentationml/2006/main">
  <p:tag name="AS_UNIQUEID" val="928"/>
</p:tagLst>
</file>

<file path=ppt/tags/tag202.xml><?xml version="1.0" encoding="utf-8"?>
<p:tagLst xmlns:p="http://schemas.openxmlformats.org/presentationml/2006/main">
  <p:tag name="AS_UNIQUEID" val="929"/>
</p:tagLst>
</file>

<file path=ppt/tags/tag203.xml><?xml version="1.0" encoding="utf-8"?>
<p:tagLst xmlns:p="http://schemas.openxmlformats.org/presentationml/2006/main">
  <p:tag name="AS_UNIQUEID" val="930"/>
</p:tagLst>
</file>

<file path=ppt/tags/tag204.xml><?xml version="1.0" encoding="utf-8"?>
<p:tagLst xmlns:p="http://schemas.openxmlformats.org/presentationml/2006/main">
  <p:tag name="AS_UNIQUEID" val="931"/>
</p:tagLst>
</file>

<file path=ppt/tags/tag205.xml><?xml version="1.0" encoding="utf-8"?>
<p:tagLst xmlns:p="http://schemas.openxmlformats.org/presentationml/2006/main">
  <p:tag name="AS_UNIQUEID" val="932"/>
</p:tagLst>
</file>

<file path=ppt/tags/tag206.xml><?xml version="1.0" encoding="utf-8"?>
<p:tagLst xmlns:p="http://schemas.openxmlformats.org/presentationml/2006/main">
  <p:tag name="AS_UNIQUEID" val="909"/>
</p:tagLst>
</file>

<file path=ppt/tags/tag207.xml><?xml version="1.0" encoding="utf-8"?>
<p:tagLst xmlns:p="http://schemas.openxmlformats.org/presentationml/2006/main">
  <p:tag name="AS_UNIQUEID" val="909"/>
</p:tagLst>
</file>

<file path=ppt/tags/tag208.xml><?xml version="1.0" encoding="utf-8"?>
<p:tagLst xmlns:p="http://schemas.openxmlformats.org/presentationml/2006/main">
  <p:tag name="AS_UNIQUEID" val="909"/>
</p:tagLst>
</file>

<file path=ppt/tags/tag209.xml><?xml version="1.0" encoding="utf-8"?>
<p:tagLst xmlns:p="http://schemas.openxmlformats.org/presentationml/2006/main">
  <p:tag name="AS_UNIQUEID" val="2281"/>
</p:tagLst>
</file>

<file path=ppt/tags/tag21.xml><?xml version="1.0" encoding="utf-8"?>
<p:tagLst xmlns:p="http://schemas.openxmlformats.org/presentationml/2006/main">
  <p:tag name="AS_UNIQUEID" val="164"/>
</p:tagLst>
</file>

<file path=ppt/tags/tag210.xml><?xml version="1.0" encoding="utf-8"?>
<p:tagLst xmlns:p="http://schemas.openxmlformats.org/presentationml/2006/main">
  <p:tag name="AS_UNIQUEID" val="2282"/>
</p:tagLst>
</file>

<file path=ppt/tags/tag211.xml><?xml version="1.0" encoding="utf-8"?>
<p:tagLst xmlns:p="http://schemas.openxmlformats.org/presentationml/2006/main">
  <p:tag name="AS_UNIQUEID" val="2283"/>
</p:tagLst>
</file>

<file path=ppt/tags/tag212.xml><?xml version="1.0" encoding="utf-8"?>
<p:tagLst xmlns:p="http://schemas.openxmlformats.org/presentationml/2006/main">
  <p:tag name="AS_UNIQUEID" val="2284"/>
</p:tagLst>
</file>

<file path=ppt/tags/tag213.xml><?xml version="1.0" encoding="utf-8"?>
<p:tagLst xmlns:p="http://schemas.openxmlformats.org/presentationml/2006/main">
  <p:tag name="AS_UNIQUEID" val="2285"/>
</p:tagLst>
</file>

<file path=ppt/tags/tag214.xml><?xml version="1.0" encoding="utf-8"?>
<p:tagLst xmlns:p="http://schemas.openxmlformats.org/presentationml/2006/main">
  <p:tag name="AS_UNIQUEID" val="267"/>
</p:tagLst>
</file>

<file path=ppt/tags/tag215.xml><?xml version="1.0" encoding="utf-8"?>
<p:tagLst xmlns:p="http://schemas.openxmlformats.org/presentationml/2006/main">
  <p:tag name="AS_UNIQUEID" val="262"/>
</p:tagLst>
</file>

<file path=ppt/tags/tag216.xml><?xml version="1.0" encoding="utf-8"?>
<p:tagLst xmlns:p="http://schemas.openxmlformats.org/presentationml/2006/main">
  <p:tag name="AS_UNIQUEID" val="962"/>
</p:tagLst>
</file>

<file path=ppt/tags/tag217.xml><?xml version="1.0" encoding="utf-8"?>
<p:tagLst xmlns:p="http://schemas.openxmlformats.org/presentationml/2006/main">
  <p:tag name="AS_UNIQUEID" val="963"/>
</p:tagLst>
</file>

<file path=ppt/tags/tag218.xml><?xml version="1.0" encoding="utf-8"?>
<p:tagLst xmlns:p="http://schemas.openxmlformats.org/presentationml/2006/main">
  <p:tag name="AS_UNIQUEID" val="964"/>
</p:tagLst>
</file>

<file path=ppt/tags/tag219.xml><?xml version="1.0" encoding="utf-8"?>
<p:tagLst xmlns:p="http://schemas.openxmlformats.org/presentationml/2006/main">
  <p:tag name="AS_UNIQUEID" val="965"/>
</p:tagLst>
</file>

<file path=ppt/tags/tag22.xml><?xml version="1.0" encoding="utf-8"?>
<p:tagLst xmlns:p="http://schemas.openxmlformats.org/presentationml/2006/main">
  <p:tag name="AS_UNIQUEID" val="166"/>
</p:tagLst>
</file>

<file path=ppt/tags/tag220.xml><?xml version="1.0" encoding="utf-8"?>
<p:tagLst xmlns:p="http://schemas.openxmlformats.org/presentationml/2006/main">
  <p:tag name="AS_UNIQUEID" val="962"/>
</p:tagLst>
</file>

<file path=ppt/tags/tag221.xml><?xml version="1.0" encoding="utf-8"?>
<p:tagLst xmlns:p="http://schemas.openxmlformats.org/presentationml/2006/main">
  <p:tag name="AS_UNIQUEID" val="962"/>
</p:tagLst>
</file>

<file path=ppt/tags/tag222.xml><?xml version="1.0" encoding="utf-8"?>
<p:tagLst xmlns:p="http://schemas.openxmlformats.org/presentationml/2006/main">
  <p:tag name="AS_UNIQUEID" val="969"/>
</p:tagLst>
</file>

<file path=ppt/tags/tag223.xml><?xml version="1.0" encoding="utf-8"?>
<p:tagLst xmlns:p="http://schemas.openxmlformats.org/presentationml/2006/main">
  <p:tag name="AS_UNIQUEID" val="970"/>
</p:tagLst>
</file>

<file path=ppt/tags/tag224.xml><?xml version="1.0" encoding="utf-8"?>
<p:tagLst xmlns:p="http://schemas.openxmlformats.org/presentationml/2006/main">
  <p:tag name="AS_UNIQUEID" val="2281"/>
</p:tagLst>
</file>

<file path=ppt/tags/tag225.xml><?xml version="1.0" encoding="utf-8"?>
<p:tagLst xmlns:p="http://schemas.openxmlformats.org/presentationml/2006/main">
  <p:tag name="AS_UNIQUEID" val="2282"/>
</p:tagLst>
</file>

<file path=ppt/tags/tag226.xml><?xml version="1.0" encoding="utf-8"?>
<p:tagLst xmlns:p="http://schemas.openxmlformats.org/presentationml/2006/main">
  <p:tag name="AS_UNIQUEID" val="2283"/>
</p:tagLst>
</file>

<file path=ppt/tags/tag227.xml><?xml version="1.0" encoding="utf-8"?>
<p:tagLst xmlns:p="http://schemas.openxmlformats.org/presentationml/2006/main">
  <p:tag name="AS_UNIQUEID" val="2284"/>
</p:tagLst>
</file>

<file path=ppt/tags/tag228.xml><?xml version="1.0" encoding="utf-8"?>
<p:tagLst xmlns:p="http://schemas.openxmlformats.org/presentationml/2006/main">
  <p:tag name="AS_UNIQUEID" val="2285"/>
</p:tagLst>
</file>

<file path=ppt/tags/tag229.xml><?xml version="1.0" encoding="utf-8"?>
<p:tagLst xmlns:p="http://schemas.openxmlformats.org/presentationml/2006/main">
  <p:tag name="AS_UNIQUEID" val="2281"/>
</p:tagLst>
</file>

<file path=ppt/tags/tag23.xml><?xml version="1.0" encoding="utf-8"?>
<p:tagLst xmlns:p="http://schemas.openxmlformats.org/presentationml/2006/main">
  <p:tag name="AS_UNIQUEID" val="167"/>
</p:tagLst>
</file>

<file path=ppt/tags/tag230.xml><?xml version="1.0" encoding="utf-8"?>
<p:tagLst xmlns:p="http://schemas.openxmlformats.org/presentationml/2006/main">
  <p:tag name="AS_UNIQUEID" val="2282"/>
</p:tagLst>
</file>

<file path=ppt/tags/tag231.xml><?xml version="1.0" encoding="utf-8"?>
<p:tagLst xmlns:p="http://schemas.openxmlformats.org/presentationml/2006/main">
  <p:tag name="AS_UNIQUEID" val="2283"/>
</p:tagLst>
</file>

<file path=ppt/tags/tag232.xml><?xml version="1.0" encoding="utf-8"?>
<p:tagLst xmlns:p="http://schemas.openxmlformats.org/presentationml/2006/main">
  <p:tag name="AS_UNIQUEID" val="2284"/>
</p:tagLst>
</file>

<file path=ppt/tags/tag233.xml><?xml version="1.0" encoding="utf-8"?>
<p:tagLst xmlns:p="http://schemas.openxmlformats.org/presentationml/2006/main">
  <p:tag name="AS_UNIQUEID" val="2285"/>
</p:tagLst>
</file>

<file path=ppt/tags/tag234.xml><?xml version="1.0" encoding="utf-8"?>
<p:tagLst xmlns:p="http://schemas.openxmlformats.org/presentationml/2006/main">
  <p:tag name="AS_UNIQUEID" val="223"/>
</p:tagLst>
</file>

<file path=ppt/tags/tag235.xml><?xml version="1.0" encoding="utf-8"?>
<p:tagLst xmlns:p="http://schemas.openxmlformats.org/presentationml/2006/main">
  <p:tag name="AS_UNIQUEID" val="224"/>
</p:tagLst>
</file>

<file path=ppt/tags/tag236.xml><?xml version="1.0" encoding="utf-8"?>
<p:tagLst xmlns:p="http://schemas.openxmlformats.org/presentationml/2006/main">
  <p:tag name="AS_UNIQUEID" val="225"/>
</p:tagLst>
</file>

<file path=ppt/tags/tag237.xml><?xml version="1.0" encoding="utf-8"?>
<p:tagLst xmlns:p="http://schemas.openxmlformats.org/presentationml/2006/main">
  <p:tag name="AS_UNIQUEID" val="226"/>
</p:tagLst>
</file>

<file path=ppt/tags/tag238.xml><?xml version="1.0" encoding="utf-8"?>
<p:tagLst xmlns:p="http://schemas.openxmlformats.org/presentationml/2006/main">
  <p:tag name="AS_UNIQUEID" val="223"/>
</p:tagLst>
</file>

<file path=ppt/tags/tag239.xml><?xml version="1.0" encoding="utf-8"?>
<p:tagLst xmlns:p="http://schemas.openxmlformats.org/presentationml/2006/main">
  <p:tag name="AS_UNIQUEID" val="2281"/>
</p:tagLst>
</file>

<file path=ppt/tags/tag24.xml><?xml version="1.0" encoding="utf-8"?>
<p:tagLst xmlns:p="http://schemas.openxmlformats.org/presentationml/2006/main">
  <p:tag name="AS_UNIQUEID" val="168"/>
</p:tagLst>
</file>

<file path=ppt/tags/tag240.xml><?xml version="1.0" encoding="utf-8"?>
<p:tagLst xmlns:p="http://schemas.openxmlformats.org/presentationml/2006/main">
  <p:tag name="AS_UNIQUEID" val="2282"/>
</p:tagLst>
</file>

<file path=ppt/tags/tag241.xml><?xml version="1.0" encoding="utf-8"?>
<p:tagLst xmlns:p="http://schemas.openxmlformats.org/presentationml/2006/main">
  <p:tag name="AS_UNIQUEID" val="2283"/>
</p:tagLst>
</file>

<file path=ppt/tags/tag242.xml><?xml version="1.0" encoding="utf-8"?>
<p:tagLst xmlns:p="http://schemas.openxmlformats.org/presentationml/2006/main">
  <p:tag name="AS_UNIQUEID" val="2284"/>
</p:tagLst>
</file>

<file path=ppt/tags/tag243.xml><?xml version="1.0" encoding="utf-8"?>
<p:tagLst xmlns:p="http://schemas.openxmlformats.org/presentationml/2006/main">
  <p:tag name="AS_UNIQUEID" val="2285"/>
</p:tagLst>
</file>

<file path=ppt/tags/tag244.xml><?xml version="1.0" encoding="utf-8"?>
<p:tagLst xmlns:p="http://schemas.openxmlformats.org/presentationml/2006/main">
  <p:tag name="AS_UNIQUEID" val="267"/>
</p:tagLst>
</file>

<file path=ppt/tags/tag245.xml><?xml version="1.0" encoding="utf-8"?>
<p:tagLst xmlns:p="http://schemas.openxmlformats.org/presentationml/2006/main">
  <p:tag name="AS_UNIQUEID" val="839"/>
</p:tagLst>
</file>

<file path=ppt/tags/tag246.xml><?xml version="1.0" encoding="utf-8"?>
<p:tagLst xmlns:p="http://schemas.openxmlformats.org/presentationml/2006/main">
  <p:tag name="AS_UNIQUEID" val="840"/>
</p:tagLst>
</file>

<file path=ppt/tags/tag247.xml><?xml version="1.0" encoding="utf-8"?>
<p:tagLst xmlns:p="http://schemas.openxmlformats.org/presentationml/2006/main">
  <p:tag name="AS_UNIQUEID" val="841"/>
</p:tagLst>
</file>

<file path=ppt/tags/tag248.xml><?xml version="1.0" encoding="utf-8"?>
<p:tagLst xmlns:p="http://schemas.openxmlformats.org/presentationml/2006/main">
  <p:tag name="AS_UNIQUEID" val="842"/>
</p:tagLst>
</file>

<file path=ppt/tags/tag249.xml><?xml version="1.0" encoding="utf-8"?>
<p:tagLst xmlns:p="http://schemas.openxmlformats.org/presentationml/2006/main">
  <p:tag name="AS_UNIQUEID" val="843"/>
</p:tagLst>
</file>

<file path=ppt/tags/tag25.xml><?xml version="1.0" encoding="utf-8"?>
<p:tagLst xmlns:p="http://schemas.openxmlformats.org/presentationml/2006/main">
  <p:tag name="AS_UNIQUEID" val="169"/>
</p:tagLst>
</file>

<file path=ppt/tags/tag250.xml><?xml version="1.0" encoding="utf-8"?>
<p:tagLst xmlns:p="http://schemas.openxmlformats.org/presentationml/2006/main">
  <p:tag name="AS_UNIQUEID" val="844"/>
</p:tagLst>
</file>

<file path=ppt/tags/tag251.xml><?xml version="1.0" encoding="utf-8"?>
<p:tagLst xmlns:p="http://schemas.openxmlformats.org/presentationml/2006/main">
  <p:tag name="AS_UNIQUEID" val="845"/>
</p:tagLst>
</file>

<file path=ppt/tags/tag252.xml><?xml version="1.0" encoding="utf-8"?>
<p:tagLst xmlns:p="http://schemas.openxmlformats.org/presentationml/2006/main">
  <p:tag name="AS_UNIQUEID" val="846"/>
</p:tagLst>
</file>

<file path=ppt/tags/tag253.xml><?xml version="1.0" encoding="utf-8"?>
<p:tagLst xmlns:p="http://schemas.openxmlformats.org/presentationml/2006/main">
  <p:tag name="AS_UNIQUEID" val="847"/>
</p:tagLst>
</file>

<file path=ppt/tags/tag254.xml><?xml version="1.0" encoding="utf-8"?>
<p:tagLst xmlns:p="http://schemas.openxmlformats.org/presentationml/2006/main">
  <p:tag name="AS_UNIQUEID" val="848"/>
</p:tagLst>
</file>

<file path=ppt/tags/tag255.xml><?xml version="1.0" encoding="utf-8"?>
<p:tagLst xmlns:p="http://schemas.openxmlformats.org/presentationml/2006/main">
  <p:tag name="AS_UNIQUEID" val="849"/>
</p:tagLst>
</file>

<file path=ppt/tags/tag256.xml><?xml version="1.0" encoding="utf-8"?>
<p:tagLst xmlns:p="http://schemas.openxmlformats.org/presentationml/2006/main">
  <p:tag name="AS_UNIQUEID" val="850"/>
</p:tagLst>
</file>

<file path=ppt/tags/tag257.xml><?xml version="1.0" encoding="utf-8"?>
<p:tagLst xmlns:p="http://schemas.openxmlformats.org/presentationml/2006/main">
  <p:tag name="AS_UNIQUEID" val="851"/>
</p:tagLst>
</file>

<file path=ppt/tags/tag258.xml><?xml version="1.0" encoding="utf-8"?>
<p:tagLst xmlns:p="http://schemas.openxmlformats.org/presentationml/2006/main">
  <p:tag name="AS_UNIQUEID" val="852"/>
</p:tagLst>
</file>

<file path=ppt/tags/tag259.xml><?xml version="1.0" encoding="utf-8"?>
<p:tagLst xmlns:p="http://schemas.openxmlformats.org/presentationml/2006/main">
  <p:tag name="AS_UNIQUEID" val="853"/>
</p:tagLst>
</file>

<file path=ppt/tags/tag26.xml><?xml version="1.0" encoding="utf-8"?>
<p:tagLst xmlns:p="http://schemas.openxmlformats.org/presentationml/2006/main">
  <p:tag name="AS_UNIQUEID" val="170"/>
</p:tagLst>
</file>

<file path=ppt/tags/tag260.xml><?xml version="1.0" encoding="utf-8"?>
<p:tagLst xmlns:p="http://schemas.openxmlformats.org/presentationml/2006/main">
  <p:tag name="AS_UNIQUEID" val="854"/>
</p:tagLst>
</file>

<file path=ppt/tags/tag261.xml><?xml version="1.0" encoding="utf-8"?>
<p:tagLst xmlns:p="http://schemas.openxmlformats.org/presentationml/2006/main">
  <p:tag name="AS_UNIQUEID" val="855"/>
</p:tagLst>
</file>

<file path=ppt/tags/tag262.xml><?xml version="1.0" encoding="utf-8"?>
<p:tagLst xmlns:p="http://schemas.openxmlformats.org/presentationml/2006/main">
  <p:tag name="AS_UNIQUEID" val="856"/>
</p:tagLst>
</file>

<file path=ppt/tags/tag263.xml><?xml version="1.0" encoding="utf-8"?>
<p:tagLst xmlns:p="http://schemas.openxmlformats.org/presentationml/2006/main">
  <p:tag name="AS_UNIQUEID" val="857"/>
</p:tagLst>
</file>

<file path=ppt/tags/tag264.xml><?xml version="1.0" encoding="utf-8"?>
<p:tagLst xmlns:p="http://schemas.openxmlformats.org/presentationml/2006/main">
  <p:tag name="AS_UNIQUEID" val="858"/>
</p:tagLst>
</file>

<file path=ppt/tags/tag265.xml><?xml version="1.0" encoding="utf-8"?>
<p:tagLst xmlns:p="http://schemas.openxmlformats.org/presentationml/2006/main">
  <p:tag name="AS_UNIQUEID" val="859"/>
</p:tagLst>
</file>

<file path=ppt/tags/tag266.xml><?xml version="1.0" encoding="utf-8"?>
<p:tagLst xmlns:p="http://schemas.openxmlformats.org/presentationml/2006/main">
  <p:tag name="AS_UNIQUEID" val="860"/>
</p:tagLst>
</file>

<file path=ppt/tags/tag267.xml><?xml version="1.0" encoding="utf-8"?>
<p:tagLst xmlns:p="http://schemas.openxmlformats.org/presentationml/2006/main">
  <p:tag name="AS_UNIQUEID" val="861"/>
</p:tagLst>
</file>

<file path=ppt/tags/tag268.xml><?xml version="1.0" encoding="utf-8"?>
<p:tagLst xmlns:p="http://schemas.openxmlformats.org/presentationml/2006/main">
  <p:tag name="AS_UNIQUEID" val="862"/>
</p:tagLst>
</file>

<file path=ppt/tags/tag269.xml><?xml version="1.0" encoding="utf-8"?>
<p:tagLst xmlns:p="http://schemas.openxmlformats.org/presentationml/2006/main">
  <p:tag name="AS_UNIQUEID" val="863"/>
</p:tagLst>
</file>

<file path=ppt/tags/tag27.xml><?xml version="1.0" encoding="utf-8"?>
<p:tagLst xmlns:p="http://schemas.openxmlformats.org/presentationml/2006/main">
  <p:tag name="AS_UNIQUEID" val="171"/>
</p:tagLst>
</file>

<file path=ppt/tags/tag270.xml><?xml version="1.0" encoding="utf-8"?>
<p:tagLst xmlns:p="http://schemas.openxmlformats.org/presentationml/2006/main">
  <p:tag name="AS_UNIQUEID" val="864"/>
</p:tagLst>
</file>

<file path=ppt/tags/tag271.xml><?xml version="1.0" encoding="utf-8"?>
<p:tagLst xmlns:p="http://schemas.openxmlformats.org/presentationml/2006/main">
  <p:tag name="AS_UNIQUEID" val="865"/>
</p:tagLst>
</file>

<file path=ppt/tags/tag272.xml><?xml version="1.0" encoding="utf-8"?>
<p:tagLst xmlns:p="http://schemas.openxmlformats.org/presentationml/2006/main">
  <p:tag name="AS_UNIQUEID" val="866"/>
</p:tagLst>
</file>

<file path=ppt/tags/tag273.xml><?xml version="1.0" encoding="utf-8"?>
<p:tagLst xmlns:p="http://schemas.openxmlformats.org/presentationml/2006/main">
  <p:tag name="AS_UNIQUEID" val="867"/>
</p:tagLst>
</file>

<file path=ppt/tags/tag274.xml><?xml version="1.0" encoding="utf-8"?>
<p:tagLst xmlns:p="http://schemas.openxmlformats.org/presentationml/2006/main">
  <p:tag name="AS_UNIQUEID" val="868"/>
</p:tagLst>
</file>

<file path=ppt/tags/tag275.xml><?xml version="1.0" encoding="utf-8"?>
<p:tagLst xmlns:p="http://schemas.openxmlformats.org/presentationml/2006/main">
  <p:tag name="AS_UNIQUEID" val="869"/>
</p:tagLst>
</file>

<file path=ppt/tags/tag276.xml><?xml version="1.0" encoding="utf-8"?>
<p:tagLst xmlns:p="http://schemas.openxmlformats.org/presentationml/2006/main">
  <p:tag name="AS_UNIQUEID" val="870"/>
</p:tagLst>
</file>

<file path=ppt/tags/tag277.xml><?xml version="1.0" encoding="utf-8"?>
<p:tagLst xmlns:p="http://schemas.openxmlformats.org/presentationml/2006/main">
  <p:tag name="AS_UNIQUEID" val="871"/>
</p:tagLst>
</file>

<file path=ppt/tags/tag278.xml><?xml version="1.0" encoding="utf-8"?>
<p:tagLst xmlns:p="http://schemas.openxmlformats.org/presentationml/2006/main">
  <p:tag name="AS_UNIQUEID" val="873"/>
</p:tagLst>
</file>

<file path=ppt/tags/tag279.xml><?xml version="1.0" encoding="utf-8"?>
<p:tagLst xmlns:p="http://schemas.openxmlformats.org/presentationml/2006/main">
  <p:tag name="AS_UNIQUEID" val="874"/>
</p:tagLst>
</file>

<file path=ppt/tags/tag28.xml><?xml version="1.0" encoding="utf-8"?>
<p:tagLst xmlns:p="http://schemas.openxmlformats.org/presentationml/2006/main">
  <p:tag name="AS_UNIQUEID" val="172"/>
</p:tagLst>
</file>

<file path=ppt/tags/tag280.xml><?xml version="1.0" encoding="utf-8"?>
<p:tagLst xmlns:p="http://schemas.openxmlformats.org/presentationml/2006/main">
  <p:tag name="AS_UNIQUEID" val="875"/>
</p:tagLst>
</file>

<file path=ppt/tags/tag281.xml><?xml version="1.0" encoding="utf-8"?>
<p:tagLst xmlns:p="http://schemas.openxmlformats.org/presentationml/2006/main">
  <p:tag name="AS_UNIQUEID" val="876"/>
</p:tagLst>
</file>

<file path=ppt/tags/tag282.xml><?xml version="1.0" encoding="utf-8"?>
<p:tagLst xmlns:p="http://schemas.openxmlformats.org/presentationml/2006/main">
  <p:tag name="AS_UNIQUEID" val="877"/>
</p:tagLst>
</file>

<file path=ppt/tags/tag283.xml><?xml version="1.0" encoding="utf-8"?>
<p:tagLst xmlns:p="http://schemas.openxmlformats.org/presentationml/2006/main">
  <p:tag name="AS_UNIQUEID" val="837"/>
</p:tagLst>
</file>

<file path=ppt/tags/tag284.xml><?xml version="1.0" encoding="utf-8"?>
<p:tagLst xmlns:p="http://schemas.openxmlformats.org/presentationml/2006/main">
  <p:tag name="AS_UNIQUEID" val="878"/>
</p:tagLst>
</file>

<file path=ppt/tags/tag285.xml><?xml version="1.0" encoding="utf-8"?>
<p:tagLst xmlns:p="http://schemas.openxmlformats.org/presentationml/2006/main">
  <p:tag name="AS_UNIQUEID" val="879"/>
</p:tagLst>
</file>

<file path=ppt/tags/tag286.xml><?xml version="1.0" encoding="utf-8"?>
<p:tagLst xmlns:p="http://schemas.openxmlformats.org/presentationml/2006/main">
  <p:tag name="AS_UNIQUEID" val="880"/>
</p:tagLst>
</file>

<file path=ppt/tags/tag287.xml><?xml version="1.0" encoding="utf-8"?>
<p:tagLst xmlns:p="http://schemas.openxmlformats.org/presentationml/2006/main">
  <p:tag name="AS_UNIQUEID" val="881"/>
</p:tagLst>
</file>

<file path=ppt/tags/tag288.xml><?xml version="1.0" encoding="utf-8"?>
<p:tagLst xmlns:p="http://schemas.openxmlformats.org/presentationml/2006/main">
  <p:tag name="AS_UNIQUEID" val="882"/>
</p:tagLst>
</file>

<file path=ppt/tags/tag289.xml><?xml version="1.0" encoding="utf-8"?>
<p:tagLst xmlns:p="http://schemas.openxmlformats.org/presentationml/2006/main">
  <p:tag name="AS_UNIQUEID" val="838"/>
</p:tagLst>
</file>

<file path=ppt/tags/tag29.xml><?xml version="1.0" encoding="utf-8"?>
<p:tagLst xmlns:p="http://schemas.openxmlformats.org/presentationml/2006/main">
  <p:tag name="AS_UNIQUEID" val="173"/>
</p:tagLst>
</file>

<file path=ppt/tags/tag290.xml><?xml version="1.0" encoding="utf-8"?>
<p:tagLst xmlns:p="http://schemas.openxmlformats.org/presentationml/2006/main">
  <p:tag name="AS_UNIQUEID" val="883"/>
</p:tagLst>
</file>

<file path=ppt/tags/tag291.xml><?xml version="1.0" encoding="utf-8"?>
<p:tagLst xmlns:p="http://schemas.openxmlformats.org/presentationml/2006/main">
  <p:tag name="AS_UNIQUEID" val="884"/>
</p:tagLst>
</file>

<file path=ppt/tags/tag292.xml><?xml version="1.0" encoding="utf-8"?>
<p:tagLst xmlns:p="http://schemas.openxmlformats.org/presentationml/2006/main">
  <p:tag name="AS_UNIQUEID" val="885"/>
</p:tagLst>
</file>

<file path=ppt/tags/tag293.xml><?xml version="1.0" encoding="utf-8"?>
<p:tagLst xmlns:p="http://schemas.openxmlformats.org/presentationml/2006/main">
  <p:tag name="AS_UNIQUEID" val="886"/>
</p:tagLst>
</file>

<file path=ppt/tags/tag294.xml><?xml version="1.0" encoding="utf-8"?>
<p:tagLst xmlns:p="http://schemas.openxmlformats.org/presentationml/2006/main">
  <p:tag name="AS_UNIQUEID" val="887"/>
</p:tagLst>
</file>

<file path=ppt/tags/tag295.xml><?xml version="1.0" encoding="utf-8"?>
<p:tagLst xmlns:p="http://schemas.openxmlformats.org/presentationml/2006/main">
  <p:tag name="AS_UNIQUEID" val="888"/>
</p:tagLst>
</file>

<file path=ppt/tags/tag296.xml><?xml version="1.0" encoding="utf-8"?>
<p:tagLst xmlns:p="http://schemas.openxmlformats.org/presentationml/2006/main">
  <p:tag name="AS_UNIQUEID" val="889"/>
</p:tagLst>
</file>

<file path=ppt/tags/tag297.xml><?xml version="1.0" encoding="utf-8"?>
<p:tagLst xmlns:p="http://schemas.openxmlformats.org/presentationml/2006/main">
  <p:tag name="AS_UNIQUEID" val="890"/>
</p:tagLst>
</file>

<file path=ppt/tags/tag298.xml><?xml version="1.0" encoding="utf-8"?>
<p:tagLst xmlns:p="http://schemas.openxmlformats.org/presentationml/2006/main">
  <p:tag name="AS_UNIQUEID" val="891"/>
</p:tagLst>
</file>

<file path=ppt/tags/tag299.xml><?xml version="1.0" encoding="utf-8"?>
<p:tagLst xmlns:p="http://schemas.openxmlformats.org/presentationml/2006/main">
  <p:tag name="AS_UNIQUEID" val="892"/>
</p:tagLst>
</file>

<file path=ppt/tags/tag3.xml><?xml version="1.0" encoding="utf-8"?>
<p:tagLst xmlns:p="http://schemas.openxmlformats.org/presentationml/2006/main">
  <p:tag name="AS_UNIQUEID" val="143"/>
</p:tagLst>
</file>

<file path=ppt/tags/tag30.xml><?xml version="1.0" encoding="utf-8"?>
<p:tagLst xmlns:p="http://schemas.openxmlformats.org/presentationml/2006/main">
  <p:tag name="AS_UNIQUEID" val="175"/>
</p:tagLst>
</file>

<file path=ppt/tags/tag300.xml><?xml version="1.0" encoding="utf-8"?>
<p:tagLst xmlns:p="http://schemas.openxmlformats.org/presentationml/2006/main">
  <p:tag name="AS_UNIQUEID" val="893"/>
</p:tagLst>
</file>

<file path=ppt/tags/tag301.xml><?xml version="1.0" encoding="utf-8"?>
<p:tagLst xmlns:p="http://schemas.openxmlformats.org/presentationml/2006/main">
  <p:tag name="AS_UNIQUEID" val="894"/>
</p:tagLst>
</file>

<file path=ppt/tags/tag302.xml><?xml version="1.0" encoding="utf-8"?>
<p:tagLst xmlns:p="http://schemas.openxmlformats.org/presentationml/2006/main">
  <p:tag name="AS_UNIQUEID" val="895"/>
</p:tagLst>
</file>

<file path=ppt/tags/tag303.xml><?xml version="1.0" encoding="utf-8"?>
<p:tagLst xmlns:p="http://schemas.openxmlformats.org/presentationml/2006/main">
  <p:tag name="AS_UNIQUEID" val="896"/>
</p:tagLst>
</file>

<file path=ppt/tags/tag304.xml><?xml version="1.0" encoding="utf-8"?>
<p:tagLst xmlns:p="http://schemas.openxmlformats.org/presentationml/2006/main">
  <p:tag name="AS_UNIQUEID" val="897"/>
</p:tagLst>
</file>

<file path=ppt/tags/tag305.xml><?xml version="1.0" encoding="utf-8"?>
<p:tagLst xmlns:p="http://schemas.openxmlformats.org/presentationml/2006/main">
  <p:tag name="AS_UNIQUEID" val="898"/>
</p:tagLst>
</file>

<file path=ppt/tags/tag306.xml><?xml version="1.0" encoding="utf-8"?>
<p:tagLst xmlns:p="http://schemas.openxmlformats.org/presentationml/2006/main">
  <p:tag name="AS_UNIQUEID" val="899"/>
</p:tagLst>
</file>

<file path=ppt/tags/tag307.xml><?xml version="1.0" encoding="utf-8"?>
<p:tagLst xmlns:p="http://schemas.openxmlformats.org/presentationml/2006/main">
  <p:tag name="AS_UNIQUEID" val="900"/>
</p:tagLst>
</file>

<file path=ppt/tags/tag308.xml><?xml version="1.0" encoding="utf-8"?>
<p:tagLst xmlns:p="http://schemas.openxmlformats.org/presentationml/2006/main">
  <p:tag name="AS_UNIQUEID" val="901"/>
</p:tagLst>
</file>

<file path=ppt/tags/tag309.xml><?xml version="1.0" encoding="utf-8"?>
<p:tagLst xmlns:p="http://schemas.openxmlformats.org/presentationml/2006/main">
  <p:tag name="AS_UNIQUEID" val="902"/>
</p:tagLst>
</file>

<file path=ppt/tags/tag31.xml><?xml version="1.0" encoding="utf-8"?>
<p:tagLst xmlns:p="http://schemas.openxmlformats.org/presentationml/2006/main">
  <p:tag name="AS_UNIQUEID" val="176"/>
</p:tagLst>
</file>

<file path=ppt/tags/tag310.xml><?xml version="1.0" encoding="utf-8"?>
<p:tagLst xmlns:p="http://schemas.openxmlformats.org/presentationml/2006/main">
  <p:tag name="AS_UNIQUEID" val="903"/>
</p:tagLst>
</file>

<file path=ppt/tags/tag311.xml><?xml version="1.0" encoding="utf-8"?>
<p:tagLst xmlns:p="http://schemas.openxmlformats.org/presentationml/2006/main">
  <p:tag name="AS_UNIQUEID" val="904"/>
</p:tagLst>
</file>

<file path=ppt/tags/tag312.xml><?xml version="1.0" encoding="utf-8"?>
<p:tagLst xmlns:p="http://schemas.openxmlformats.org/presentationml/2006/main">
  <p:tag name="AS_UNIQUEID" val="905"/>
</p:tagLst>
</file>

<file path=ppt/tags/tag313.xml><?xml version="1.0" encoding="utf-8"?>
<p:tagLst xmlns:p="http://schemas.openxmlformats.org/presentationml/2006/main">
  <p:tag name="AS_UNIQUEID" val="872"/>
</p:tagLst>
</file>

<file path=ppt/tags/tag314.xml><?xml version="1.0" encoding="utf-8"?>
<p:tagLst xmlns:p="http://schemas.openxmlformats.org/presentationml/2006/main">
  <p:tag name="AS_UNIQUEID" val="872"/>
</p:tagLst>
</file>

<file path=ppt/tags/tag315.xml><?xml version="1.0" encoding="utf-8"?>
<p:tagLst xmlns:p="http://schemas.openxmlformats.org/presentationml/2006/main">
  <p:tag name="AS_UNIQUEID" val="841"/>
</p:tagLst>
</file>

<file path=ppt/tags/tag316.xml><?xml version="1.0" encoding="utf-8"?>
<p:tagLst xmlns:p="http://schemas.openxmlformats.org/presentationml/2006/main">
  <p:tag name="AS_UNIQUEID" val="842"/>
</p:tagLst>
</file>

<file path=ppt/tags/tag317.xml><?xml version="1.0" encoding="utf-8"?>
<p:tagLst xmlns:p="http://schemas.openxmlformats.org/presentationml/2006/main">
  <p:tag name="AS_UNIQUEID" val="878"/>
</p:tagLst>
</file>

<file path=ppt/tags/tag318.xml><?xml version="1.0" encoding="utf-8"?>
<p:tagLst xmlns:p="http://schemas.openxmlformats.org/presentationml/2006/main">
  <p:tag name="AS_UNIQUEID" val="879"/>
</p:tagLst>
</file>

<file path=ppt/tags/tag319.xml><?xml version="1.0" encoding="utf-8"?>
<p:tagLst xmlns:p="http://schemas.openxmlformats.org/presentationml/2006/main">
  <p:tag name="AS_UNIQUEID" val="880"/>
</p:tagLst>
</file>

<file path=ppt/tags/tag32.xml><?xml version="1.0" encoding="utf-8"?>
<p:tagLst xmlns:p="http://schemas.openxmlformats.org/presentationml/2006/main">
  <p:tag name="AS_UNIQUEID" val="177"/>
</p:tagLst>
</file>

<file path=ppt/tags/tag320.xml><?xml version="1.0" encoding="utf-8"?>
<p:tagLst xmlns:p="http://schemas.openxmlformats.org/presentationml/2006/main">
  <p:tag name="AS_UNIQUEID" val="881"/>
</p:tagLst>
</file>

<file path=ppt/tags/tag321.xml><?xml version="1.0" encoding="utf-8"?>
<p:tagLst xmlns:p="http://schemas.openxmlformats.org/presentationml/2006/main">
  <p:tag name="AS_UNIQUEID" val="878"/>
</p:tagLst>
</file>

<file path=ppt/tags/tag322.xml><?xml version="1.0" encoding="utf-8"?>
<p:tagLst xmlns:p="http://schemas.openxmlformats.org/presentationml/2006/main">
  <p:tag name="AS_UNIQUEID" val="879"/>
</p:tagLst>
</file>

<file path=ppt/tags/tag323.xml><?xml version="1.0" encoding="utf-8"?>
<p:tagLst xmlns:p="http://schemas.openxmlformats.org/presentationml/2006/main">
  <p:tag name="AS_UNIQUEID" val="880"/>
</p:tagLst>
</file>

<file path=ppt/tags/tag324.xml><?xml version="1.0" encoding="utf-8"?>
<p:tagLst xmlns:p="http://schemas.openxmlformats.org/presentationml/2006/main">
  <p:tag name="AS_UNIQUEID" val="881"/>
</p:tagLst>
</file>

<file path=ppt/tags/tag325.xml><?xml version="1.0" encoding="utf-8"?>
<p:tagLst xmlns:p="http://schemas.openxmlformats.org/presentationml/2006/main">
  <p:tag name="AS_UNIQUEID" val="882"/>
</p:tagLst>
</file>

<file path=ppt/tags/tag326.xml><?xml version="1.0" encoding="utf-8"?>
<p:tagLst xmlns:p="http://schemas.openxmlformats.org/presentationml/2006/main">
  <p:tag name="AS_UNIQUEID" val="882"/>
</p:tagLst>
</file>

<file path=ppt/tags/tag327.xml><?xml version="1.0" encoding="utf-8"?>
<p:tagLst xmlns:p="http://schemas.openxmlformats.org/presentationml/2006/main">
  <p:tag name="AS_UNIQUEID" val="875"/>
</p:tagLst>
</file>

<file path=ppt/tags/tag328.xml><?xml version="1.0" encoding="utf-8"?>
<p:tagLst xmlns:p="http://schemas.openxmlformats.org/presentationml/2006/main">
  <p:tag name="AS_UNIQUEID" val="875"/>
</p:tagLst>
</file>

<file path=ppt/tags/tag329.xml><?xml version="1.0" encoding="utf-8"?>
<p:tagLst xmlns:p="http://schemas.openxmlformats.org/presentationml/2006/main">
  <p:tag name="AS_UNIQUEID" val="844"/>
</p:tagLst>
</file>

<file path=ppt/tags/tag33.xml><?xml version="1.0" encoding="utf-8"?>
<p:tagLst xmlns:p="http://schemas.openxmlformats.org/presentationml/2006/main">
  <p:tag name="AS_UNIQUEID" val="178"/>
</p:tagLst>
</file>

<file path=ppt/tags/tag330.xml><?xml version="1.0" encoding="utf-8"?>
<p:tagLst xmlns:p="http://schemas.openxmlformats.org/presentationml/2006/main">
  <p:tag name="AS_UNIQUEID" val="843"/>
</p:tagLst>
</file>

<file path=ppt/tags/tag331.xml><?xml version="1.0" encoding="utf-8"?>
<p:tagLst xmlns:p="http://schemas.openxmlformats.org/presentationml/2006/main">
  <p:tag name="AS_UNIQUEID" val="839"/>
</p:tagLst>
</file>

<file path=ppt/tags/tag332.xml><?xml version="1.0" encoding="utf-8"?>
<p:tagLst xmlns:p="http://schemas.openxmlformats.org/presentationml/2006/main">
  <p:tag name="AS_UNIQUEID" val="872"/>
</p:tagLst>
</file>

<file path=ppt/tags/tag333.xml><?xml version="1.0" encoding="utf-8"?>
<p:tagLst xmlns:p="http://schemas.openxmlformats.org/presentationml/2006/main">
  <p:tag name="AS_UNIQUEID" val="878"/>
</p:tagLst>
</file>

<file path=ppt/tags/tag334.xml><?xml version="1.0" encoding="utf-8"?>
<p:tagLst xmlns:p="http://schemas.openxmlformats.org/presentationml/2006/main">
  <p:tag name="AS_UNIQUEID" val="879"/>
</p:tagLst>
</file>

<file path=ppt/tags/tag335.xml><?xml version="1.0" encoding="utf-8"?>
<p:tagLst xmlns:p="http://schemas.openxmlformats.org/presentationml/2006/main">
  <p:tag name="AS_UNIQUEID" val="880"/>
</p:tagLst>
</file>

<file path=ppt/tags/tag336.xml><?xml version="1.0" encoding="utf-8"?>
<p:tagLst xmlns:p="http://schemas.openxmlformats.org/presentationml/2006/main">
  <p:tag name="AS_UNIQUEID" val="881"/>
</p:tagLst>
</file>

<file path=ppt/tags/tag337.xml><?xml version="1.0" encoding="utf-8"?>
<p:tagLst xmlns:p="http://schemas.openxmlformats.org/presentationml/2006/main">
  <p:tag name="AS_UNIQUEID" val="882"/>
</p:tagLst>
</file>

<file path=ppt/tags/tag338.xml><?xml version="1.0" encoding="utf-8"?>
<p:tagLst xmlns:p="http://schemas.openxmlformats.org/presentationml/2006/main">
  <p:tag name="AS_UNIQUEID" val="837"/>
</p:tagLst>
</file>

<file path=ppt/tags/tag339.xml><?xml version="1.0" encoding="utf-8"?>
<p:tagLst xmlns:p="http://schemas.openxmlformats.org/presentationml/2006/main">
  <p:tag name="AS_UNIQUEID" val="878"/>
</p:tagLst>
</file>

<file path=ppt/tags/tag34.xml><?xml version="1.0" encoding="utf-8"?>
<p:tagLst xmlns:p="http://schemas.openxmlformats.org/presentationml/2006/main">
  <p:tag name="AS_UNIQUEID" val="180"/>
</p:tagLst>
</file>

<file path=ppt/tags/tag340.xml><?xml version="1.0" encoding="utf-8"?>
<p:tagLst xmlns:p="http://schemas.openxmlformats.org/presentationml/2006/main">
  <p:tag name="AS_UNIQUEID" val="879"/>
</p:tagLst>
</file>

<file path=ppt/tags/tag341.xml><?xml version="1.0" encoding="utf-8"?>
<p:tagLst xmlns:p="http://schemas.openxmlformats.org/presentationml/2006/main">
  <p:tag name="AS_UNIQUEID" val="880"/>
</p:tagLst>
</file>

<file path=ppt/tags/tag342.xml><?xml version="1.0" encoding="utf-8"?>
<p:tagLst xmlns:p="http://schemas.openxmlformats.org/presentationml/2006/main">
  <p:tag name="AS_UNIQUEID" val="881"/>
</p:tagLst>
</file>

<file path=ppt/tags/tag343.xml><?xml version="1.0" encoding="utf-8"?>
<p:tagLst xmlns:p="http://schemas.openxmlformats.org/presentationml/2006/main">
  <p:tag name="AS_UNIQUEID" val="882"/>
</p:tagLst>
</file>

<file path=ppt/tags/tag344.xml><?xml version="1.0" encoding="utf-8"?>
<p:tagLst xmlns:p="http://schemas.openxmlformats.org/presentationml/2006/main">
  <p:tag name="AS_UNIQUEID" val="837"/>
</p:tagLst>
</file>

<file path=ppt/tags/tag345.xml><?xml version="1.0" encoding="utf-8"?>
<p:tagLst xmlns:p="http://schemas.openxmlformats.org/presentationml/2006/main">
  <p:tag name="AS_UNIQUEID" val="2281"/>
</p:tagLst>
</file>

<file path=ppt/tags/tag346.xml><?xml version="1.0" encoding="utf-8"?>
<p:tagLst xmlns:p="http://schemas.openxmlformats.org/presentationml/2006/main">
  <p:tag name="AS_UNIQUEID" val="2282"/>
</p:tagLst>
</file>

<file path=ppt/tags/tag347.xml><?xml version="1.0" encoding="utf-8"?>
<p:tagLst xmlns:p="http://schemas.openxmlformats.org/presentationml/2006/main">
  <p:tag name="AS_UNIQUEID" val="2283"/>
</p:tagLst>
</file>

<file path=ppt/tags/tag348.xml><?xml version="1.0" encoding="utf-8"?>
<p:tagLst xmlns:p="http://schemas.openxmlformats.org/presentationml/2006/main">
  <p:tag name="AS_UNIQUEID" val="2284"/>
</p:tagLst>
</file>

<file path=ppt/tags/tag349.xml><?xml version="1.0" encoding="utf-8"?>
<p:tagLst xmlns:p="http://schemas.openxmlformats.org/presentationml/2006/main">
  <p:tag name="AS_UNIQUEID" val="2285"/>
</p:tagLst>
</file>

<file path=ppt/tags/tag35.xml><?xml version="1.0" encoding="utf-8"?>
<p:tagLst xmlns:p="http://schemas.openxmlformats.org/presentationml/2006/main">
  <p:tag name="AS_UNIQUEID" val="181"/>
</p:tagLst>
</file>

<file path=ppt/tags/tag350.xml><?xml version="1.0" encoding="utf-8"?>
<p:tagLst xmlns:p="http://schemas.openxmlformats.org/presentationml/2006/main">
  <p:tag name="AS_UNIQUEID" val="267"/>
</p:tagLst>
</file>

<file path=ppt/tags/tag351.xml><?xml version="1.0" encoding="utf-8"?>
<p:tagLst xmlns:p="http://schemas.openxmlformats.org/presentationml/2006/main">
  <p:tag name="AS_UNIQUEID" val="909"/>
</p:tagLst>
</file>

<file path=ppt/tags/tag352.xml><?xml version="1.0" encoding="utf-8"?>
<p:tagLst xmlns:p="http://schemas.openxmlformats.org/presentationml/2006/main">
  <p:tag name="AS_UNIQUEID" val="909"/>
</p:tagLst>
</file>

<file path=ppt/tags/tag353.xml><?xml version="1.0" encoding="utf-8"?>
<p:tagLst xmlns:p="http://schemas.openxmlformats.org/presentationml/2006/main">
  <p:tag name="AS_UNIQUEID" val="909"/>
</p:tagLst>
</file>

<file path=ppt/tags/tag354.xml><?xml version="1.0" encoding="utf-8"?>
<p:tagLst xmlns:p="http://schemas.openxmlformats.org/presentationml/2006/main">
  <p:tag name="AS_UNIQUEID" val="909"/>
</p:tagLst>
</file>

<file path=ppt/tags/tag355.xml><?xml version="1.0" encoding="utf-8"?>
<p:tagLst xmlns:p="http://schemas.openxmlformats.org/presentationml/2006/main">
  <p:tag name="AS_UNIQUEID" val="909"/>
</p:tagLst>
</file>

<file path=ppt/tags/tag356.xml><?xml version="1.0" encoding="utf-8"?>
<p:tagLst xmlns:p="http://schemas.openxmlformats.org/presentationml/2006/main">
  <p:tag name="AS_UNIQUEID" val="909"/>
</p:tagLst>
</file>

<file path=ppt/tags/tag357.xml><?xml version="1.0" encoding="utf-8"?>
<p:tagLst xmlns:p="http://schemas.openxmlformats.org/presentationml/2006/main">
  <p:tag name="AS_UNIQUEID" val="909"/>
</p:tagLst>
</file>

<file path=ppt/tags/tag358.xml><?xml version="1.0" encoding="utf-8"?>
<p:tagLst xmlns:p="http://schemas.openxmlformats.org/presentationml/2006/main">
  <p:tag name="AS_UNIQUEID" val="2281"/>
</p:tagLst>
</file>

<file path=ppt/tags/tag359.xml><?xml version="1.0" encoding="utf-8"?>
<p:tagLst xmlns:p="http://schemas.openxmlformats.org/presentationml/2006/main">
  <p:tag name="AS_UNIQUEID" val="2282"/>
</p:tagLst>
</file>

<file path=ppt/tags/tag36.xml><?xml version="1.0" encoding="utf-8"?>
<p:tagLst xmlns:p="http://schemas.openxmlformats.org/presentationml/2006/main">
  <p:tag name="AS_UNIQUEID" val="182"/>
</p:tagLst>
</file>

<file path=ppt/tags/tag360.xml><?xml version="1.0" encoding="utf-8"?>
<p:tagLst xmlns:p="http://schemas.openxmlformats.org/presentationml/2006/main">
  <p:tag name="AS_UNIQUEID" val="2283"/>
</p:tagLst>
</file>

<file path=ppt/tags/tag361.xml><?xml version="1.0" encoding="utf-8"?>
<p:tagLst xmlns:p="http://schemas.openxmlformats.org/presentationml/2006/main">
  <p:tag name="AS_UNIQUEID" val="2284"/>
</p:tagLst>
</file>

<file path=ppt/tags/tag362.xml><?xml version="1.0" encoding="utf-8"?>
<p:tagLst xmlns:p="http://schemas.openxmlformats.org/presentationml/2006/main">
  <p:tag name="AS_UNIQUEID" val="2285"/>
</p:tagLst>
</file>

<file path=ppt/tags/tag363.xml><?xml version="1.0" encoding="utf-8"?>
<p:tagLst xmlns:p="http://schemas.openxmlformats.org/presentationml/2006/main">
  <p:tag name="AS_UNIQUEID" val="267"/>
</p:tagLst>
</file>

<file path=ppt/tags/tag364.xml><?xml version="1.0" encoding="utf-8"?>
<p:tagLst xmlns:p="http://schemas.openxmlformats.org/presentationml/2006/main">
  <p:tag name="AS_UNIQUEID" val="262"/>
</p:tagLst>
</file>

<file path=ppt/tags/tag365.xml><?xml version="1.0" encoding="utf-8"?>
<p:tagLst xmlns:p="http://schemas.openxmlformats.org/presentationml/2006/main">
  <p:tag name="AS_UNIQUEID" val="962"/>
</p:tagLst>
</file>

<file path=ppt/tags/tag366.xml><?xml version="1.0" encoding="utf-8"?>
<p:tagLst xmlns:p="http://schemas.openxmlformats.org/presentationml/2006/main">
  <p:tag name="AS_UNIQUEID" val="963"/>
</p:tagLst>
</file>

<file path=ppt/tags/tag367.xml><?xml version="1.0" encoding="utf-8"?>
<p:tagLst xmlns:p="http://schemas.openxmlformats.org/presentationml/2006/main">
  <p:tag name="AS_UNIQUEID" val="964"/>
</p:tagLst>
</file>

<file path=ppt/tags/tag368.xml><?xml version="1.0" encoding="utf-8"?>
<p:tagLst xmlns:p="http://schemas.openxmlformats.org/presentationml/2006/main">
  <p:tag name="AS_UNIQUEID" val="965"/>
</p:tagLst>
</file>

<file path=ppt/tags/tag369.xml><?xml version="1.0" encoding="utf-8"?>
<p:tagLst xmlns:p="http://schemas.openxmlformats.org/presentationml/2006/main">
  <p:tag name="AS_UNIQUEID" val="2281"/>
</p:tagLst>
</file>

<file path=ppt/tags/tag37.xml><?xml version="1.0" encoding="utf-8"?>
<p:tagLst xmlns:p="http://schemas.openxmlformats.org/presentationml/2006/main">
  <p:tag name="AS_UNIQUEID" val="184"/>
</p:tagLst>
</file>

<file path=ppt/tags/tag370.xml><?xml version="1.0" encoding="utf-8"?>
<p:tagLst xmlns:p="http://schemas.openxmlformats.org/presentationml/2006/main">
  <p:tag name="AS_UNIQUEID" val="2282"/>
</p:tagLst>
</file>

<file path=ppt/tags/tag371.xml><?xml version="1.0" encoding="utf-8"?>
<p:tagLst xmlns:p="http://schemas.openxmlformats.org/presentationml/2006/main">
  <p:tag name="AS_UNIQUEID" val="2283"/>
</p:tagLst>
</file>

<file path=ppt/tags/tag372.xml><?xml version="1.0" encoding="utf-8"?>
<p:tagLst xmlns:p="http://schemas.openxmlformats.org/presentationml/2006/main">
  <p:tag name="AS_UNIQUEID" val="2284"/>
</p:tagLst>
</file>

<file path=ppt/tags/tag373.xml><?xml version="1.0" encoding="utf-8"?>
<p:tagLst xmlns:p="http://schemas.openxmlformats.org/presentationml/2006/main">
  <p:tag name="AS_UNIQUEID" val="2285"/>
</p:tagLst>
</file>

<file path=ppt/tags/tag374.xml><?xml version="1.0" encoding="utf-8"?>
<p:tagLst xmlns:p="http://schemas.openxmlformats.org/presentationml/2006/main">
  <p:tag name="AS_UNIQUEID" val="2281"/>
</p:tagLst>
</file>

<file path=ppt/tags/tag375.xml><?xml version="1.0" encoding="utf-8"?>
<p:tagLst xmlns:p="http://schemas.openxmlformats.org/presentationml/2006/main">
  <p:tag name="AS_UNIQUEID" val="2282"/>
</p:tagLst>
</file>

<file path=ppt/tags/tag376.xml><?xml version="1.0" encoding="utf-8"?>
<p:tagLst xmlns:p="http://schemas.openxmlformats.org/presentationml/2006/main">
  <p:tag name="AS_UNIQUEID" val="2283"/>
</p:tagLst>
</file>

<file path=ppt/tags/tag377.xml><?xml version="1.0" encoding="utf-8"?>
<p:tagLst xmlns:p="http://schemas.openxmlformats.org/presentationml/2006/main">
  <p:tag name="AS_UNIQUEID" val="2284"/>
</p:tagLst>
</file>

<file path=ppt/tags/tag378.xml><?xml version="1.0" encoding="utf-8"?>
<p:tagLst xmlns:p="http://schemas.openxmlformats.org/presentationml/2006/main">
  <p:tag name="AS_UNIQUEID" val="2285"/>
</p:tagLst>
</file>

<file path=ppt/tags/tag379.xml><?xml version="1.0" encoding="utf-8"?>
<p:tagLst xmlns:p="http://schemas.openxmlformats.org/presentationml/2006/main">
  <p:tag name="AS_UNIQUEID" val="262"/>
</p:tagLst>
</file>

<file path=ppt/tags/tag38.xml><?xml version="1.0" encoding="utf-8"?>
<p:tagLst xmlns:p="http://schemas.openxmlformats.org/presentationml/2006/main">
  <p:tag name="AS_UNIQUEID" val="185"/>
</p:tagLst>
</file>

<file path=ppt/tags/tag380.xml><?xml version="1.0" encoding="utf-8"?>
<p:tagLst xmlns:p="http://schemas.openxmlformats.org/presentationml/2006/main">
  <p:tag name="AS_UNIQUEID" val="2281"/>
</p:tagLst>
</file>

<file path=ppt/tags/tag381.xml><?xml version="1.0" encoding="utf-8"?>
<p:tagLst xmlns:p="http://schemas.openxmlformats.org/presentationml/2006/main">
  <p:tag name="AS_UNIQUEID" val="2282"/>
</p:tagLst>
</file>

<file path=ppt/tags/tag382.xml><?xml version="1.0" encoding="utf-8"?>
<p:tagLst xmlns:p="http://schemas.openxmlformats.org/presentationml/2006/main">
  <p:tag name="AS_UNIQUEID" val="2283"/>
</p:tagLst>
</file>

<file path=ppt/tags/tag383.xml><?xml version="1.0" encoding="utf-8"?>
<p:tagLst xmlns:p="http://schemas.openxmlformats.org/presentationml/2006/main">
  <p:tag name="AS_UNIQUEID" val="2284"/>
</p:tagLst>
</file>

<file path=ppt/tags/tag384.xml><?xml version="1.0" encoding="utf-8"?>
<p:tagLst xmlns:p="http://schemas.openxmlformats.org/presentationml/2006/main">
  <p:tag name="AS_UNIQUEID" val="2285"/>
</p:tagLst>
</file>

<file path=ppt/tags/tag385.xml><?xml version="1.0" encoding="utf-8"?>
<p:tagLst xmlns:p="http://schemas.openxmlformats.org/presentationml/2006/main">
  <p:tag name="AS_UNIQUEID" val="1314"/>
</p:tagLst>
</file>

<file path=ppt/tags/tag386.xml><?xml version="1.0" encoding="utf-8"?>
<p:tagLst xmlns:p="http://schemas.openxmlformats.org/presentationml/2006/main">
  <p:tag name="AS_UNIQUEID" val="267"/>
</p:tagLst>
</file>

<file path=ppt/tags/tag387.xml><?xml version="1.0" encoding="utf-8"?>
<p:tagLst xmlns:p="http://schemas.openxmlformats.org/presentationml/2006/main">
  <p:tag name="AS_UNIQUEID" val="267"/>
</p:tagLst>
</file>

<file path=ppt/tags/tag388.xml><?xml version="1.0" encoding="utf-8"?>
<p:tagLst xmlns:p="http://schemas.openxmlformats.org/presentationml/2006/main">
  <p:tag name="AS_UNIQUEID" val="267"/>
</p:tagLst>
</file>

<file path=ppt/tags/tag389.xml><?xml version="1.0" encoding="utf-8"?>
<p:tagLst xmlns:p="http://schemas.openxmlformats.org/presentationml/2006/main">
  <p:tag name="AS_UNIQUEID" val="1368"/>
</p:tagLst>
</file>

<file path=ppt/tags/tag39.xml><?xml version="1.0" encoding="utf-8"?>
<p:tagLst xmlns:p="http://schemas.openxmlformats.org/presentationml/2006/main">
  <p:tag name="AS_UNIQUEID" val="186"/>
</p:tagLst>
</file>

<file path=ppt/tags/tag390.xml><?xml version="1.0" encoding="utf-8"?>
<p:tagLst xmlns:p="http://schemas.openxmlformats.org/presentationml/2006/main">
  <p:tag name="AS_UNIQUEID" val="2281"/>
</p:tagLst>
</file>

<file path=ppt/tags/tag391.xml><?xml version="1.0" encoding="utf-8"?>
<p:tagLst xmlns:p="http://schemas.openxmlformats.org/presentationml/2006/main">
  <p:tag name="AS_UNIQUEID" val="2282"/>
</p:tagLst>
</file>

<file path=ppt/tags/tag392.xml><?xml version="1.0" encoding="utf-8"?>
<p:tagLst xmlns:p="http://schemas.openxmlformats.org/presentationml/2006/main">
  <p:tag name="AS_UNIQUEID" val="2283"/>
</p:tagLst>
</file>

<file path=ppt/tags/tag393.xml><?xml version="1.0" encoding="utf-8"?>
<p:tagLst xmlns:p="http://schemas.openxmlformats.org/presentationml/2006/main">
  <p:tag name="AS_UNIQUEID" val="2284"/>
</p:tagLst>
</file>

<file path=ppt/tags/tag394.xml><?xml version="1.0" encoding="utf-8"?>
<p:tagLst xmlns:p="http://schemas.openxmlformats.org/presentationml/2006/main">
  <p:tag name="AS_UNIQUEID" val="2285"/>
</p:tagLst>
</file>

<file path=ppt/tags/tag395.xml><?xml version="1.0" encoding="utf-8"?>
<p:tagLst xmlns:p="http://schemas.openxmlformats.org/presentationml/2006/main">
  <p:tag name="AS_UNIQUEID" val="1370"/>
</p:tagLst>
</file>

<file path=ppt/tags/tag396.xml><?xml version="1.0" encoding="utf-8"?>
<p:tagLst xmlns:p="http://schemas.openxmlformats.org/presentationml/2006/main">
  <p:tag name="AS_UNIQUEID" val="1371"/>
</p:tagLst>
</file>

<file path=ppt/tags/tag397.xml><?xml version="1.0" encoding="utf-8"?>
<p:tagLst xmlns:p="http://schemas.openxmlformats.org/presentationml/2006/main">
  <p:tag name="AS_UNIQUEID" val="1372"/>
</p:tagLst>
</file>

<file path=ppt/tags/tag398.xml><?xml version="1.0" encoding="utf-8"?>
<p:tagLst xmlns:p="http://schemas.openxmlformats.org/presentationml/2006/main">
  <p:tag name="AS_UNIQUEID" val="1373"/>
</p:tagLst>
</file>

<file path=ppt/tags/tag399.xml><?xml version="1.0" encoding="utf-8"?>
<p:tagLst xmlns:p="http://schemas.openxmlformats.org/presentationml/2006/main">
  <p:tag name="AS_UNIQUEID" val="1376"/>
</p:tagLst>
</file>

<file path=ppt/tags/tag4.xml><?xml version="1.0" encoding="utf-8"?>
<p:tagLst xmlns:p="http://schemas.openxmlformats.org/presentationml/2006/main">
  <p:tag name="AS_UNIQUEID" val="144"/>
</p:tagLst>
</file>

<file path=ppt/tags/tag40.xml><?xml version="1.0" encoding="utf-8"?>
<p:tagLst xmlns:p="http://schemas.openxmlformats.org/presentationml/2006/main">
  <p:tag name="AS_UNIQUEID" val="187"/>
</p:tagLst>
</file>

<file path=ppt/tags/tag400.xml><?xml version="1.0" encoding="utf-8"?>
<p:tagLst xmlns:p="http://schemas.openxmlformats.org/presentationml/2006/main">
  <p:tag name="AS_UNIQUEID" val="1377"/>
</p:tagLst>
</file>

<file path=ppt/tags/tag401.xml><?xml version="1.0" encoding="utf-8"?>
<p:tagLst xmlns:p="http://schemas.openxmlformats.org/presentationml/2006/main">
  <p:tag name="AS_UNIQUEID" val="1378"/>
</p:tagLst>
</file>

<file path=ppt/tags/tag402.xml><?xml version="1.0" encoding="utf-8"?>
<p:tagLst xmlns:p="http://schemas.openxmlformats.org/presentationml/2006/main">
  <p:tag name="AS_UNIQUEID" val="1379"/>
</p:tagLst>
</file>

<file path=ppt/tags/tag403.xml><?xml version="1.0" encoding="utf-8"?>
<p:tagLst xmlns:p="http://schemas.openxmlformats.org/presentationml/2006/main">
  <p:tag name="AS_UNIQUEID" val="1380"/>
</p:tagLst>
</file>

<file path=ppt/tags/tag404.xml><?xml version="1.0" encoding="utf-8"?>
<p:tagLst xmlns:p="http://schemas.openxmlformats.org/presentationml/2006/main">
  <p:tag name="AS_UNIQUEID" val="1381"/>
</p:tagLst>
</file>

<file path=ppt/tags/tag405.xml><?xml version="1.0" encoding="utf-8"?>
<p:tagLst xmlns:p="http://schemas.openxmlformats.org/presentationml/2006/main">
  <p:tag name="AS_UNIQUEID" val="1383"/>
</p:tagLst>
</file>

<file path=ppt/tags/tag406.xml><?xml version="1.0" encoding="utf-8"?>
<p:tagLst xmlns:p="http://schemas.openxmlformats.org/presentationml/2006/main">
  <p:tag name="AS_UNIQUEID" val="1384"/>
</p:tagLst>
</file>

<file path=ppt/tags/tag407.xml><?xml version="1.0" encoding="utf-8"?>
<p:tagLst xmlns:p="http://schemas.openxmlformats.org/presentationml/2006/main">
  <p:tag name="AS_UNIQUEID" val="1385"/>
</p:tagLst>
</file>

<file path=ppt/tags/tag408.xml><?xml version="1.0" encoding="utf-8"?>
<p:tagLst xmlns:p="http://schemas.openxmlformats.org/presentationml/2006/main">
  <p:tag name="AS_UNIQUEID" val="1373"/>
</p:tagLst>
</file>

<file path=ppt/tags/tag409.xml><?xml version="1.0" encoding="utf-8"?>
<p:tagLst xmlns:p="http://schemas.openxmlformats.org/presentationml/2006/main">
  <p:tag name="AS_UNIQUEID" val="1373"/>
</p:tagLst>
</file>

<file path=ppt/tags/tag41.xml><?xml version="1.0" encoding="utf-8"?>
<p:tagLst xmlns:p="http://schemas.openxmlformats.org/presentationml/2006/main">
  <p:tag name="AS_UNIQUEID" val="188"/>
</p:tagLst>
</file>

<file path=ppt/tags/tag410.xml><?xml version="1.0" encoding="utf-8"?>
<p:tagLst xmlns:p="http://schemas.openxmlformats.org/presentationml/2006/main">
  <p:tag name="AS_UNIQUEID" val="1370"/>
</p:tagLst>
</file>

<file path=ppt/tags/tag411.xml><?xml version="1.0" encoding="utf-8"?>
<p:tagLst xmlns:p="http://schemas.openxmlformats.org/presentationml/2006/main">
  <p:tag name="AS_UNIQUEID" val="1370"/>
</p:tagLst>
</file>

<file path=ppt/tags/tag412.xml><?xml version="1.0" encoding="utf-8"?>
<p:tagLst xmlns:p="http://schemas.openxmlformats.org/presentationml/2006/main">
  <p:tag name="AS_UNIQUEID" val="1384"/>
</p:tagLst>
</file>

<file path=ppt/tags/tag413.xml><?xml version="1.0" encoding="utf-8"?>
<p:tagLst xmlns:p="http://schemas.openxmlformats.org/presentationml/2006/main">
  <p:tag name="AS_UNIQUEID" val="1381"/>
</p:tagLst>
</file>

<file path=ppt/tags/tag414.xml><?xml version="1.0" encoding="utf-8"?>
<p:tagLst xmlns:p="http://schemas.openxmlformats.org/presentationml/2006/main">
  <p:tag name="AS_UNIQUEID" val="1384"/>
</p:tagLst>
</file>

<file path=ppt/tags/tag415.xml><?xml version="1.0" encoding="utf-8"?>
<p:tagLst xmlns:p="http://schemas.openxmlformats.org/presentationml/2006/main">
  <p:tag name="AS_UNIQUEID" val="1378"/>
</p:tagLst>
</file>

<file path=ppt/tags/tag416.xml><?xml version="1.0" encoding="utf-8"?>
<p:tagLst xmlns:p="http://schemas.openxmlformats.org/presentationml/2006/main">
  <p:tag name="AS_UNIQUEID" val="1381"/>
</p:tagLst>
</file>

<file path=ppt/tags/tag417.xml><?xml version="1.0" encoding="utf-8"?>
<p:tagLst xmlns:p="http://schemas.openxmlformats.org/presentationml/2006/main">
  <p:tag name="AS_UNIQUEID" val="1378"/>
</p:tagLst>
</file>

<file path=ppt/tags/tag418.xml><?xml version="1.0" encoding="utf-8"?>
<p:tagLst xmlns:p="http://schemas.openxmlformats.org/presentationml/2006/main">
  <p:tag name="AS_UNIQUEID" val="1385"/>
</p:tagLst>
</file>

<file path=ppt/tags/tag419.xml><?xml version="1.0" encoding="utf-8"?>
<p:tagLst xmlns:p="http://schemas.openxmlformats.org/presentationml/2006/main">
  <p:tag name="AS_UNIQUEID" val="2281"/>
</p:tagLst>
</file>

<file path=ppt/tags/tag42.xml><?xml version="1.0" encoding="utf-8"?>
<p:tagLst xmlns:p="http://schemas.openxmlformats.org/presentationml/2006/main">
  <p:tag name="AS_UNIQUEID" val="189"/>
</p:tagLst>
</file>

<file path=ppt/tags/tag420.xml><?xml version="1.0" encoding="utf-8"?>
<p:tagLst xmlns:p="http://schemas.openxmlformats.org/presentationml/2006/main">
  <p:tag name="AS_UNIQUEID" val="2282"/>
</p:tagLst>
</file>

<file path=ppt/tags/tag421.xml><?xml version="1.0" encoding="utf-8"?>
<p:tagLst xmlns:p="http://schemas.openxmlformats.org/presentationml/2006/main">
  <p:tag name="AS_UNIQUEID" val="2283"/>
</p:tagLst>
</file>

<file path=ppt/tags/tag422.xml><?xml version="1.0" encoding="utf-8"?>
<p:tagLst xmlns:p="http://schemas.openxmlformats.org/presentationml/2006/main">
  <p:tag name="AS_UNIQUEID" val="2284"/>
</p:tagLst>
</file>

<file path=ppt/tags/tag423.xml><?xml version="1.0" encoding="utf-8"?>
<p:tagLst xmlns:p="http://schemas.openxmlformats.org/presentationml/2006/main">
  <p:tag name="AS_UNIQUEID" val="2285"/>
</p:tagLst>
</file>

<file path=ppt/tags/tag424.xml><?xml version="1.0" encoding="utf-8"?>
<p:tagLst xmlns:p="http://schemas.openxmlformats.org/presentationml/2006/main">
  <p:tag name="AS_UNIQUEID" val="1314"/>
</p:tagLst>
</file>

<file path=ppt/tags/tag425.xml><?xml version="1.0" encoding="utf-8"?>
<p:tagLst xmlns:p="http://schemas.openxmlformats.org/presentationml/2006/main">
  <p:tag name="AS_UNIQUEID" val="1318"/>
</p:tagLst>
</file>

<file path=ppt/tags/tag426.xml><?xml version="1.0" encoding="utf-8"?>
<p:tagLst xmlns:p="http://schemas.openxmlformats.org/presentationml/2006/main">
  <p:tag name="AS_UNIQUEID" val="262"/>
</p:tagLst>
</file>

<file path=ppt/tags/tag427.xml><?xml version="1.0" encoding="utf-8"?>
<p:tagLst xmlns:p="http://schemas.openxmlformats.org/presentationml/2006/main">
  <p:tag name="KSO_WM_UNIT_TABLE_BEAUTIFY" val="smartTable{32d01c54-dcdf-4314-84f4-2cc10bec2233}"/>
  <p:tag name="TABLE_ENDDRAG_ORIGIN_RECT" val="671*196"/>
  <p:tag name="TABLE_ENDDRAG_RECT" val="136*256*671*196"/>
</p:tagLst>
</file>

<file path=ppt/tags/tag428.xml><?xml version="1.0" encoding="utf-8"?>
<p:tagLst xmlns:p="http://schemas.openxmlformats.org/presentationml/2006/main">
  <p:tag name="AS_UNIQUEID" val="2281"/>
</p:tagLst>
</file>

<file path=ppt/tags/tag429.xml><?xml version="1.0" encoding="utf-8"?>
<p:tagLst xmlns:p="http://schemas.openxmlformats.org/presentationml/2006/main">
  <p:tag name="AS_UNIQUEID" val="2282"/>
</p:tagLst>
</file>

<file path=ppt/tags/tag43.xml><?xml version="1.0" encoding="utf-8"?>
<p:tagLst xmlns:p="http://schemas.openxmlformats.org/presentationml/2006/main">
  <p:tag name="AS_UNIQUEID" val="191"/>
</p:tagLst>
</file>

<file path=ppt/tags/tag430.xml><?xml version="1.0" encoding="utf-8"?>
<p:tagLst xmlns:p="http://schemas.openxmlformats.org/presentationml/2006/main">
  <p:tag name="AS_UNIQUEID" val="2283"/>
</p:tagLst>
</file>

<file path=ppt/tags/tag431.xml><?xml version="1.0" encoding="utf-8"?>
<p:tagLst xmlns:p="http://schemas.openxmlformats.org/presentationml/2006/main">
  <p:tag name="AS_UNIQUEID" val="2284"/>
</p:tagLst>
</file>

<file path=ppt/tags/tag432.xml><?xml version="1.0" encoding="utf-8"?>
<p:tagLst xmlns:p="http://schemas.openxmlformats.org/presentationml/2006/main">
  <p:tag name="AS_UNIQUEID" val="2285"/>
</p:tagLst>
</file>

<file path=ppt/tags/tag433.xml><?xml version="1.0" encoding="utf-8"?>
<p:tagLst xmlns:p="http://schemas.openxmlformats.org/presentationml/2006/main">
  <p:tag name="AS_UNIQUEID" val="1314"/>
</p:tagLst>
</file>

<file path=ppt/tags/tag434.xml><?xml version="1.0" encoding="utf-8"?>
<p:tagLst xmlns:p="http://schemas.openxmlformats.org/presentationml/2006/main">
  <p:tag name="AS_UNIQUEID" val="1318"/>
</p:tagLst>
</file>

<file path=ppt/tags/tag435.xml><?xml version="1.0" encoding="utf-8"?>
<p:tagLst xmlns:p="http://schemas.openxmlformats.org/presentationml/2006/main">
  <p:tag name="AS_UNIQUEID" val="1318"/>
</p:tagLst>
</file>

<file path=ppt/tags/tag436.xml><?xml version="1.0" encoding="utf-8"?>
<p:tagLst xmlns:p="http://schemas.openxmlformats.org/presentationml/2006/main">
  <p:tag name="AS_UNIQUEID" val="1318"/>
</p:tagLst>
</file>

<file path=ppt/tags/tag437.xml><?xml version="1.0" encoding="utf-8"?>
<p:tagLst xmlns:p="http://schemas.openxmlformats.org/presentationml/2006/main">
  <p:tag name="AS_UNIQUEID" val="1318"/>
</p:tagLst>
</file>

<file path=ppt/tags/tag438.xml><?xml version="1.0" encoding="utf-8"?>
<p:tagLst xmlns:p="http://schemas.openxmlformats.org/presentationml/2006/main">
  <p:tag name="AS_UNIQUEID" val="233"/>
</p:tagLst>
</file>

<file path=ppt/tags/tag439.xml><?xml version="1.0" encoding="utf-8"?>
<p:tagLst xmlns:p="http://schemas.openxmlformats.org/presentationml/2006/main">
  <p:tag name="AS_UNIQUEID" val="234"/>
</p:tagLst>
</file>

<file path=ppt/tags/tag44.xml><?xml version="1.0" encoding="utf-8"?>
<p:tagLst xmlns:p="http://schemas.openxmlformats.org/presentationml/2006/main">
  <p:tag name="AS_UNIQUEID" val="192"/>
</p:tagLst>
</file>

<file path=ppt/tags/tag440.xml><?xml version="1.0" encoding="utf-8"?>
<p:tagLst xmlns:p="http://schemas.openxmlformats.org/presentationml/2006/main">
  <p:tag name="AS_UNIQUEID" val="235"/>
</p:tagLst>
</file>

<file path=ppt/tags/tag441.xml><?xml version="1.0" encoding="utf-8"?>
<p:tagLst xmlns:p="http://schemas.openxmlformats.org/presentationml/2006/main">
  <p:tag name="AS_UNIQUEID" val="236"/>
</p:tagLst>
</file>

<file path=ppt/tags/tag442.xml><?xml version="1.0" encoding="utf-8"?>
<p:tagLst xmlns:p="http://schemas.openxmlformats.org/presentationml/2006/main">
  <p:tag name="AS_UNIQUEID" val="237"/>
</p:tagLst>
</file>

<file path=ppt/tags/tag443.xml><?xml version="1.0" encoding="utf-8"?>
<p:tagLst xmlns:p="http://schemas.openxmlformats.org/presentationml/2006/main">
  <p:tag name="AS_UNIQUEID" val="238"/>
</p:tagLst>
</file>

<file path=ppt/tags/tag444.xml><?xml version="1.0" encoding="utf-8"?>
<p:tagLst xmlns:p="http://schemas.openxmlformats.org/presentationml/2006/main">
  <p:tag name="AS_OS" val="Unix 3.10 unknown"/>
  <p:tag name="AS_RELEASE_DATE" val="2017.06.20"/>
  <p:tag name="AS_TITLE" val="Aspose.Slides for Java"/>
  <p:tag name="AS_VERSION" val="17.6"/>
  <p:tag name="KSO_WPP_MARK_KEY" val="1abc5a90-845d-491b-adea-ea2101eb360d"/>
  <p:tag name="COMMONDATA" val="eyJoZGlkIjoiN2YzNjBkOTgyNWQ1YTMxYzM3MzMwNWFiODNmOWIzYWMifQ=="/>
</p:tagLst>
</file>

<file path=ppt/tags/tag45.xml><?xml version="1.0" encoding="utf-8"?>
<p:tagLst xmlns:p="http://schemas.openxmlformats.org/presentationml/2006/main">
  <p:tag name="AS_UNIQUEID" val="193"/>
</p:tagLst>
</file>

<file path=ppt/tags/tag46.xml><?xml version="1.0" encoding="utf-8"?>
<p:tagLst xmlns:p="http://schemas.openxmlformats.org/presentationml/2006/main">
  <p:tag name="AS_UNIQUEID" val="194"/>
</p:tagLst>
</file>

<file path=ppt/tags/tag47.xml><?xml version="1.0" encoding="utf-8"?>
<p:tagLst xmlns:p="http://schemas.openxmlformats.org/presentationml/2006/main">
  <p:tag name="AS_UNIQUEID" val="195"/>
</p:tagLst>
</file>

<file path=ppt/tags/tag48.xml><?xml version="1.0" encoding="utf-8"?>
<p:tagLst xmlns:p="http://schemas.openxmlformats.org/presentationml/2006/main">
  <p:tag name="AS_UNIQUEID" val="196"/>
</p:tagLst>
</file>

<file path=ppt/tags/tag49.xml><?xml version="1.0" encoding="utf-8"?>
<p:tagLst xmlns:p="http://schemas.openxmlformats.org/presentationml/2006/main">
  <p:tag name="AS_UNIQUEID" val="198"/>
</p:tagLst>
</file>

<file path=ppt/tags/tag5.xml><?xml version="1.0" encoding="utf-8"?>
<p:tagLst xmlns:p="http://schemas.openxmlformats.org/presentationml/2006/main">
  <p:tag name="AS_UNIQUEID" val="145"/>
</p:tagLst>
</file>

<file path=ppt/tags/tag50.xml><?xml version="1.0" encoding="utf-8"?>
<p:tagLst xmlns:p="http://schemas.openxmlformats.org/presentationml/2006/main">
  <p:tag name="AS_UNIQUEID" val="199"/>
</p:tagLst>
</file>

<file path=ppt/tags/tag51.xml><?xml version="1.0" encoding="utf-8"?>
<p:tagLst xmlns:p="http://schemas.openxmlformats.org/presentationml/2006/main">
  <p:tag name="AS_UNIQUEID" val="200"/>
</p:tagLst>
</file>

<file path=ppt/tags/tag52.xml><?xml version="1.0" encoding="utf-8"?>
<p:tagLst xmlns:p="http://schemas.openxmlformats.org/presentationml/2006/main">
  <p:tag name="AS_UNIQUEID" val="201"/>
</p:tagLst>
</file>

<file path=ppt/tags/tag53.xml><?xml version="1.0" encoding="utf-8"?>
<p:tagLst xmlns:p="http://schemas.openxmlformats.org/presentationml/2006/main">
  <p:tag name="AS_UNIQUEID" val="202"/>
</p:tagLst>
</file>

<file path=ppt/tags/tag54.xml><?xml version="1.0" encoding="utf-8"?>
<p:tagLst xmlns:p="http://schemas.openxmlformats.org/presentationml/2006/main">
  <p:tag name="AS_UNIQUEID" val="204"/>
</p:tagLst>
</file>

<file path=ppt/tags/tag55.xml><?xml version="1.0" encoding="utf-8"?>
<p:tagLst xmlns:p="http://schemas.openxmlformats.org/presentationml/2006/main">
  <p:tag name="AS_UNIQUEID" val="205"/>
</p:tagLst>
</file>

<file path=ppt/tags/tag56.xml><?xml version="1.0" encoding="utf-8"?>
<p:tagLst xmlns:p="http://schemas.openxmlformats.org/presentationml/2006/main">
  <p:tag name="AS_UNIQUEID" val="206"/>
</p:tagLst>
</file>

<file path=ppt/tags/tag57.xml><?xml version="1.0" encoding="utf-8"?>
<p:tagLst xmlns:p="http://schemas.openxmlformats.org/presentationml/2006/main">
  <p:tag name="AS_UNIQUEID" val="207"/>
</p:tagLst>
</file>

<file path=ppt/tags/tag58.xml><?xml version="1.0" encoding="utf-8"?>
<p:tagLst xmlns:p="http://schemas.openxmlformats.org/presentationml/2006/main">
  <p:tag name="AS_UNIQUEID" val="208"/>
</p:tagLst>
</file>

<file path=ppt/tags/tag59.xml><?xml version="1.0" encoding="utf-8"?>
<p:tagLst xmlns:p="http://schemas.openxmlformats.org/presentationml/2006/main">
  <p:tag name="AS_UNIQUEID" val="210"/>
</p:tagLst>
</file>

<file path=ppt/tags/tag6.xml><?xml version="1.0" encoding="utf-8"?>
<p:tagLst xmlns:p="http://schemas.openxmlformats.org/presentationml/2006/main">
  <p:tag name="AS_UNIQUEID" val="147"/>
</p:tagLst>
</file>

<file path=ppt/tags/tag60.xml><?xml version="1.0" encoding="utf-8"?>
<p:tagLst xmlns:p="http://schemas.openxmlformats.org/presentationml/2006/main">
  <p:tag name="AS_UNIQUEID" val="211"/>
</p:tagLst>
</file>

<file path=ppt/tags/tag61.xml><?xml version="1.0" encoding="utf-8"?>
<p:tagLst xmlns:p="http://schemas.openxmlformats.org/presentationml/2006/main">
  <p:tag name="AS_UNIQUEID" val="212"/>
</p:tagLst>
</file>

<file path=ppt/tags/tag62.xml><?xml version="1.0" encoding="utf-8"?>
<p:tagLst xmlns:p="http://schemas.openxmlformats.org/presentationml/2006/main">
  <p:tag name="AS_UNIQUEID" val="213"/>
</p:tagLst>
</file>

<file path=ppt/tags/tag63.xml><?xml version="1.0" encoding="utf-8"?>
<p:tagLst xmlns:p="http://schemas.openxmlformats.org/presentationml/2006/main">
  <p:tag name="AS_UNIQUEID" val="214"/>
</p:tagLst>
</file>

<file path=ppt/tags/tag64.xml><?xml version="1.0" encoding="utf-8"?>
<p:tagLst xmlns:p="http://schemas.openxmlformats.org/presentationml/2006/main">
  <p:tag name="AS_UNIQUEID" val="215"/>
</p:tagLst>
</file>

<file path=ppt/tags/tag65.xml><?xml version="1.0" encoding="utf-8"?>
<p:tagLst xmlns:p="http://schemas.openxmlformats.org/presentationml/2006/main">
  <p:tag name="AS_UNIQUEID" val="216"/>
</p:tagLst>
</file>

<file path=ppt/tags/tag66.xml><?xml version="1.0" encoding="utf-8"?>
<p:tagLst xmlns:p="http://schemas.openxmlformats.org/presentationml/2006/main">
  <p:tag name="AS_UNIQUEID" val="217"/>
</p:tagLst>
</file>

<file path=ppt/tags/tag67.xml><?xml version="1.0" encoding="utf-8"?>
<p:tagLst xmlns:p="http://schemas.openxmlformats.org/presentationml/2006/main">
  <p:tag name="AS_UNIQUEID" val="219"/>
</p:tagLst>
</file>

<file path=ppt/tags/tag68.xml><?xml version="1.0" encoding="utf-8"?>
<p:tagLst xmlns:p="http://schemas.openxmlformats.org/presentationml/2006/main">
  <p:tag name="AS_UNIQUEID" val="220"/>
</p:tagLst>
</file>

<file path=ppt/tags/tag69.xml><?xml version="1.0" encoding="utf-8"?>
<p:tagLst xmlns:p="http://schemas.openxmlformats.org/presentationml/2006/main">
  <p:tag name="AS_UNIQUEID" val="221"/>
</p:tagLst>
</file>

<file path=ppt/tags/tag7.xml><?xml version="1.0" encoding="utf-8"?>
<p:tagLst xmlns:p="http://schemas.openxmlformats.org/presentationml/2006/main">
  <p:tag name="AS_UNIQUEID" val="148"/>
</p:tagLst>
</file>

<file path=ppt/tags/tag70.xml><?xml version="1.0" encoding="utf-8"?>
<p:tagLst xmlns:p="http://schemas.openxmlformats.org/presentationml/2006/main">
  <p:tag name="AS_UNIQUEID" val="222"/>
</p:tagLst>
</file>

<file path=ppt/tags/tag71.xml><?xml version="1.0" encoding="utf-8"?>
<p:tagLst xmlns:p="http://schemas.openxmlformats.org/presentationml/2006/main">
  <p:tag name="AS_UNIQUEID" val="224"/>
</p:tagLst>
</file>

<file path=ppt/tags/tag72.xml><?xml version="1.0" encoding="utf-8"?>
<p:tagLst xmlns:p="http://schemas.openxmlformats.org/presentationml/2006/main">
  <p:tag name="AS_UNIQUEID" val="225"/>
</p:tagLst>
</file>

<file path=ppt/tags/tag73.xml><?xml version="1.0" encoding="utf-8"?>
<p:tagLst xmlns:p="http://schemas.openxmlformats.org/presentationml/2006/main">
  <p:tag name="AS_UNIQUEID" val="227"/>
</p:tagLst>
</file>

<file path=ppt/tags/tag74.xml><?xml version="1.0" encoding="utf-8"?>
<p:tagLst xmlns:p="http://schemas.openxmlformats.org/presentationml/2006/main">
  <p:tag name="AS_UNIQUEID" val="228"/>
</p:tagLst>
</file>

<file path=ppt/tags/tag75.xml><?xml version="1.0" encoding="utf-8"?>
<p:tagLst xmlns:p="http://schemas.openxmlformats.org/presentationml/2006/main">
  <p:tag name="AS_UNIQUEID" val="229"/>
</p:tagLst>
</file>

<file path=ppt/tags/tag76.xml><?xml version="1.0" encoding="utf-8"?>
<p:tagLst xmlns:p="http://schemas.openxmlformats.org/presentationml/2006/main">
  <p:tag name="AS_UNIQUEID" val="230"/>
</p:tagLst>
</file>

<file path=ppt/tags/tag77.xml><?xml version="1.0" encoding="utf-8"?>
<p:tagLst xmlns:p="http://schemas.openxmlformats.org/presentationml/2006/main">
  <p:tag name="AS_UNIQUEID" val="231"/>
</p:tagLst>
</file>

<file path=ppt/tags/tag78.xml><?xml version="1.0" encoding="utf-8"?>
<p:tagLst xmlns:p="http://schemas.openxmlformats.org/presentationml/2006/main">
  <p:tag name="AS_UNIQUEID" val="2276"/>
</p:tagLst>
</file>

<file path=ppt/tags/tag79.xml><?xml version="1.0" encoding="utf-8"?>
<p:tagLst xmlns:p="http://schemas.openxmlformats.org/presentationml/2006/main">
  <p:tag name="AS_UNIQUEID" val="2277"/>
</p:tagLst>
</file>

<file path=ppt/tags/tag8.xml><?xml version="1.0" encoding="utf-8"?>
<p:tagLst xmlns:p="http://schemas.openxmlformats.org/presentationml/2006/main">
  <p:tag name="AS_UNIQUEID" val="149"/>
</p:tagLst>
</file>

<file path=ppt/tags/tag80.xml><?xml version="1.0" encoding="utf-8"?>
<p:tagLst xmlns:p="http://schemas.openxmlformats.org/presentationml/2006/main">
  <p:tag name="AS_UNIQUEID" val="2278"/>
</p:tagLst>
</file>

<file path=ppt/tags/tag81.xml><?xml version="1.0" encoding="utf-8"?>
<p:tagLst xmlns:p="http://schemas.openxmlformats.org/presentationml/2006/main">
  <p:tag name="AS_UNIQUEID" val="2279"/>
</p:tagLst>
</file>

<file path=ppt/tags/tag82.xml><?xml version="1.0" encoding="utf-8"?>
<p:tagLst xmlns:p="http://schemas.openxmlformats.org/presentationml/2006/main">
  <p:tag name="AS_UNIQUEID" val="2281"/>
</p:tagLst>
</file>

<file path=ppt/tags/tag83.xml><?xml version="1.0" encoding="utf-8"?>
<p:tagLst xmlns:p="http://schemas.openxmlformats.org/presentationml/2006/main">
  <p:tag name="AS_UNIQUEID" val="2282"/>
</p:tagLst>
</file>

<file path=ppt/tags/tag84.xml><?xml version="1.0" encoding="utf-8"?>
<p:tagLst xmlns:p="http://schemas.openxmlformats.org/presentationml/2006/main">
  <p:tag name="AS_UNIQUEID" val="2283"/>
</p:tagLst>
</file>

<file path=ppt/tags/tag85.xml><?xml version="1.0" encoding="utf-8"?>
<p:tagLst xmlns:p="http://schemas.openxmlformats.org/presentationml/2006/main">
  <p:tag name="AS_UNIQUEID" val="2284"/>
</p:tagLst>
</file>

<file path=ppt/tags/tag86.xml><?xml version="1.0" encoding="utf-8"?>
<p:tagLst xmlns:p="http://schemas.openxmlformats.org/presentationml/2006/main">
  <p:tag name="AS_UNIQUEID" val="2285"/>
</p:tagLst>
</file>

<file path=ppt/tags/tag87.xml><?xml version="1.0" encoding="utf-8"?>
<p:tagLst xmlns:p="http://schemas.openxmlformats.org/presentationml/2006/main">
  <p:tag name="AS_UNIQUEID" val="1314"/>
</p:tagLst>
</file>

<file path=ppt/tags/tag88.xml><?xml version="1.0" encoding="utf-8"?>
<p:tagLst xmlns:p="http://schemas.openxmlformats.org/presentationml/2006/main">
  <p:tag name="AS_UNIQUEID" val="1318"/>
</p:tagLst>
</file>

<file path=ppt/tags/tag89.xml><?xml version="1.0" encoding="utf-8"?>
<p:tagLst xmlns:p="http://schemas.openxmlformats.org/presentationml/2006/main">
  <p:tag name="AS_UNIQUEID" val="2281"/>
</p:tagLst>
</file>

<file path=ppt/tags/tag9.xml><?xml version="1.0" encoding="utf-8"?>
<p:tagLst xmlns:p="http://schemas.openxmlformats.org/presentationml/2006/main">
  <p:tag name="AS_UNIQUEID" val="150"/>
</p:tagLst>
</file>

<file path=ppt/tags/tag90.xml><?xml version="1.0" encoding="utf-8"?>
<p:tagLst xmlns:p="http://schemas.openxmlformats.org/presentationml/2006/main">
  <p:tag name="AS_UNIQUEID" val="2282"/>
</p:tagLst>
</file>

<file path=ppt/tags/tag91.xml><?xml version="1.0" encoding="utf-8"?>
<p:tagLst xmlns:p="http://schemas.openxmlformats.org/presentationml/2006/main">
  <p:tag name="AS_UNIQUEID" val="2283"/>
</p:tagLst>
</file>

<file path=ppt/tags/tag92.xml><?xml version="1.0" encoding="utf-8"?>
<p:tagLst xmlns:p="http://schemas.openxmlformats.org/presentationml/2006/main">
  <p:tag name="AS_UNIQUEID" val="2284"/>
</p:tagLst>
</file>

<file path=ppt/tags/tag93.xml><?xml version="1.0" encoding="utf-8"?>
<p:tagLst xmlns:p="http://schemas.openxmlformats.org/presentationml/2006/main">
  <p:tag name="AS_UNIQUEID" val="2285"/>
</p:tagLst>
</file>

<file path=ppt/tags/tag94.xml><?xml version="1.0" encoding="utf-8"?>
<p:tagLst xmlns:p="http://schemas.openxmlformats.org/presentationml/2006/main">
  <p:tag name="AS_UNIQUEID" val="1318"/>
</p:tagLst>
</file>

<file path=ppt/tags/tag95.xml><?xml version="1.0" encoding="utf-8"?>
<p:tagLst xmlns:p="http://schemas.openxmlformats.org/presentationml/2006/main">
  <p:tag name="AS_UNIQUEID" val="1318"/>
</p:tagLst>
</file>

<file path=ppt/tags/tag96.xml><?xml version="1.0" encoding="utf-8"?>
<p:tagLst xmlns:p="http://schemas.openxmlformats.org/presentationml/2006/main">
  <p:tag name="AS_UNIQUEID" val="1318"/>
</p:tagLst>
</file>

<file path=ppt/tags/tag97.xml><?xml version="1.0" encoding="utf-8"?>
<p:tagLst xmlns:p="http://schemas.openxmlformats.org/presentationml/2006/main">
  <p:tag name="AS_UNIQUEID" val="1318"/>
</p:tagLst>
</file>

<file path=ppt/tags/tag98.xml><?xml version="1.0" encoding="utf-8"?>
<p:tagLst xmlns:p="http://schemas.openxmlformats.org/presentationml/2006/main">
  <p:tag name="AS_UNIQUEID" val="1318"/>
</p:tagLst>
</file>

<file path=ppt/tags/tag99.xml><?xml version="1.0" encoding="utf-8"?>
<p:tagLst xmlns:p="http://schemas.openxmlformats.org/presentationml/2006/main">
  <p:tag name="AS_UNIQUEID" val="1318"/>
</p:tagLst>
</file>

<file path=ppt/theme/theme1.xml><?xml version="1.0" encoding="utf-8"?>
<a:theme xmlns:a="http://schemas.openxmlformats.org/drawingml/2006/main" name="9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5F77"/>
      </a:accent1>
      <a:accent2>
        <a:srgbClr val="D74B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D74B4B"/>
      </a:hlink>
      <a:folHlink>
        <a:srgbClr val="869FB7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6B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1980</Words>
  <Application>WPS 演示</Application>
  <PresentationFormat/>
  <Paragraphs>380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迷你简菱心</vt:lpstr>
      <vt:lpstr>微软雅黑</vt:lpstr>
      <vt:lpstr>Times New Roman</vt:lpstr>
      <vt:lpstr>Arial</vt:lpstr>
      <vt:lpstr>方正中等线简体</vt:lpstr>
      <vt:lpstr>Courier New</vt:lpstr>
      <vt:lpstr>华文细黑</vt:lpstr>
      <vt:lpstr>Calibri</vt:lpstr>
      <vt:lpstr>Times New Roman</vt:lpstr>
      <vt:lpstr>Arial Unicode MS</vt:lpstr>
      <vt:lpstr>Calibri Light</vt:lpstr>
      <vt:lpstr>方正行楷简体</vt:lpstr>
      <vt:lpstr>楷体_GB2312</vt:lpstr>
      <vt:lpstr>新宋体</vt:lpstr>
      <vt:lpstr>方正姚体</vt:lpstr>
      <vt:lpstr>黑体</vt:lpstr>
      <vt:lpstr>隶书</vt:lpstr>
      <vt:lpstr>9_Office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13890775117</cp:lastModifiedBy>
  <cp:revision>76</cp:revision>
  <cp:lastPrinted>2020-11-12T14:52:00Z</cp:lastPrinted>
  <dcterms:created xsi:type="dcterms:W3CDTF">2020-11-12T14:52:00Z</dcterms:created>
  <dcterms:modified xsi:type="dcterms:W3CDTF">2022-12-13T12:16:30Z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D4C63334A7394FB1A4ADF8C785A526DE</vt:lpwstr>
  </property>
  <property fmtid="{D5CDD505-2E9C-101B-9397-08002B2CF9AE}" pid="7" name="KSOProductBuildVer">
    <vt:lpwstr>2052-11.1.0.12980</vt:lpwstr>
  </property>
</Properties>
</file>