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9" r:id="rId6"/>
    <p:sldId id="260" r:id="rId7"/>
    <p:sldId id="261" r:id="rId8"/>
    <p:sldId id="266" r:id="rId9"/>
    <p:sldId id="262" r:id="rId10"/>
    <p:sldId id="265" r:id="rId11"/>
    <p:sldId id="263" r:id="rId12"/>
    <p:sldId id="264" r:id="rId13"/>
    <p:sldId id="267" r:id="rId14"/>
    <p:sldId id="268" r:id="rId15"/>
    <p:sldId id="269" r:id="rId16"/>
    <p:sldId id="270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image" Target="../media/image7.jpe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G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156B6-3E33-43C0-922C-BF97A37CB669}" type="doc">
      <dgm:prSet loTypeId="urn:microsoft.com/office/officeart/2005/8/layout/process5#1" loCatId="process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134D9DED-67CA-4684-BEC7-1C2DDBD073E2}" cxnId="{F964906E-DBB1-4109-8AF0-FA81B31B03AE}" type="parTrans">
      <dgm:prSet/>
      <dgm:spPr/>
      <dgm:t>
        <a:bodyPr/>
        <a:lstStyle/>
        <a:p>
          <a:endParaRPr lang="zh-CN" altLang="en-US"/>
        </a:p>
      </dgm:t>
    </dgm:pt>
    <dgm:pt modelId="{9865075E-AED6-4E91-8B2F-FFF6C92F489C}">
      <dgm:prSet phldrT="[文本]"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选题设计</a:t>
          </a:r>
          <a:endParaRPr lang="zh-CN" altLang="en-US" sz="2000" b="1" u="none">
            <a:solidFill>
              <a:schemeClr val="tx1"/>
            </a:solidFill>
          </a:endParaRPr>
        </a:p>
      </dgm:t>
    </dgm:pt>
    <dgm:pt modelId="{88C323EB-4FE0-4B49-974B-358EE50DA0F4}" cxnId="{F964906E-DBB1-4109-8AF0-FA81B31B03AE}" type="sibTrans">
      <dgm:prSet/>
      <dgm:spPr/>
      <dgm:t>
        <a:bodyPr/>
        <a:lstStyle/>
        <a:p>
          <a:endParaRPr lang="zh-CN" altLang="en-US"/>
        </a:p>
      </dgm:t>
    </dgm:pt>
    <dgm:pt modelId="{427365FC-4544-49D5-B041-54B78D92429C}" cxnId="{124D6CAD-2873-4910-932D-29D2D618E09E}" type="parTrans">
      <dgm:prSet/>
      <dgm:spPr/>
      <dgm:t>
        <a:bodyPr/>
        <a:lstStyle/>
        <a:p>
          <a:endParaRPr lang="zh-CN" altLang="en-US"/>
        </a:p>
      </dgm:t>
    </dgm:pt>
    <dgm:pt modelId="{CD1046C9-7801-4539-B244-6602D3209F97}">
      <dgm:prSet phldrT="[文本]"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撰写教案</a:t>
          </a:r>
        </a:p>
      </dgm:t>
    </dgm:pt>
    <dgm:pt modelId="{64F1D9AB-8196-432D-B8ED-190BA305C918}" cxnId="{124D6CAD-2873-4910-932D-29D2D618E09E}" type="sibTrans">
      <dgm:prSet/>
      <dgm:spPr/>
      <dgm:t>
        <a:bodyPr/>
        <a:lstStyle/>
        <a:p>
          <a:endParaRPr lang="zh-CN" altLang="en-US"/>
        </a:p>
      </dgm:t>
    </dgm:pt>
    <dgm:pt modelId="{41257E9F-DBCA-4AF6-8C78-39E7B996ED5D}" cxnId="{5105E82E-9D66-4614-9499-3A1CE0A7F394}" type="parTrans">
      <dgm:prSet/>
      <dgm:spPr/>
      <dgm:t>
        <a:bodyPr/>
        <a:lstStyle/>
        <a:p>
          <a:endParaRPr lang="zh-CN" altLang="en-US"/>
        </a:p>
      </dgm:t>
    </dgm:pt>
    <dgm:pt modelId="{1330BFDB-14F2-4E02-9A03-CF6AB6E7A16D}">
      <dgm:prSet phldrT="[文本]"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准备教学素材与自主学习单</a:t>
          </a:r>
        </a:p>
      </dgm:t>
    </dgm:pt>
    <dgm:pt modelId="{12B3B322-EE3F-4C2D-A8FB-DDB210D74A76}" cxnId="{5105E82E-9D66-4614-9499-3A1CE0A7F394}" type="sibTrans">
      <dgm:prSet/>
      <dgm:spPr/>
      <dgm:t>
        <a:bodyPr/>
        <a:lstStyle/>
        <a:p>
          <a:endParaRPr lang="zh-CN" altLang="en-US"/>
        </a:p>
      </dgm:t>
    </dgm:pt>
    <dgm:pt modelId="{8B28CAA1-56C3-4BD4-A47B-FA762097D094}" cxnId="{A05D4CC6-1073-4714-AE18-E9E9D0FD8B80}" type="parTrans">
      <dgm:prSet/>
      <dgm:spPr/>
      <dgm:t>
        <a:bodyPr/>
        <a:lstStyle/>
        <a:p>
          <a:endParaRPr lang="zh-CN" altLang="en-US"/>
        </a:p>
      </dgm:t>
    </dgm:pt>
    <dgm:pt modelId="{A3A1355C-8538-4354-A564-3AA8F59F964F}">
      <dgm:prSet phldrT="[文本]"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制作课件</a:t>
          </a:r>
        </a:p>
      </dgm:t>
    </dgm:pt>
    <dgm:pt modelId="{4CB36629-826B-4666-9C63-8F48A7D0914B}" cxnId="{A05D4CC6-1073-4714-AE18-E9E9D0FD8B80}" type="sibTrans">
      <dgm:prSet/>
      <dgm:spPr/>
      <dgm:t>
        <a:bodyPr/>
        <a:lstStyle/>
        <a:p>
          <a:endParaRPr lang="zh-CN" altLang="en-US"/>
        </a:p>
      </dgm:t>
    </dgm:pt>
    <dgm:pt modelId="{B6BEC65F-2DC9-4ACB-BAC8-E89FA1E1CDEC}" cxnId="{8835184B-DFD7-4163-89A3-95CDD1225773}" type="parTrans">
      <dgm:prSet/>
      <dgm:spPr/>
      <dgm:t>
        <a:bodyPr/>
        <a:lstStyle/>
        <a:p>
          <a:endParaRPr lang="zh-CN" altLang="en-US"/>
        </a:p>
      </dgm:t>
    </dgm:pt>
    <dgm:pt modelId="{CE37CC7B-BF93-499A-A442-BD65C0211EB3}">
      <dgm:prSet phldrT="[文本]"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教学实施与拍摄（或录制）</a:t>
          </a:r>
        </a:p>
      </dgm:t>
    </dgm:pt>
    <dgm:pt modelId="{812D7DA0-6FD0-42D8-AD55-B10904416758}" cxnId="{8835184B-DFD7-4163-89A3-95CDD1225773}" type="sibTrans">
      <dgm:prSet/>
      <dgm:spPr/>
      <dgm:t>
        <a:bodyPr/>
        <a:lstStyle/>
        <a:p>
          <a:endParaRPr lang="zh-CN" altLang="en-US"/>
        </a:p>
      </dgm:t>
    </dgm:pt>
    <dgm:pt modelId="{6CCE625B-FC31-46F1-BC89-637C4497433E}" cxnId="{EA05BEBE-94FD-40D2-8CA3-36A31AEDF028}" type="parTrans">
      <dgm:prSet/>
      <dgm:spPr/>
      <dgm:t>
        <a:bodyPr/>
        <a:lstStyle/>
        <a:p>
          <a:endParaRPr lang="zh-CN" altLang="en-US"/>
        </a:p>
      </dgm:t>
    </dgm:pt>
    <dgm:pt modelId="{457D4AA1-3110-488A-8766-2B227183FE2E}">
      <dgm:prSet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视频后期编辑</a:t>
          </a:r>
        </a:p>
      </dgm:t>
    </dgm:pt>
    <dgm:pt modelId="{B1B91AEF-EE4C-4A31-B3D5-5452118D8154}" cxnId="{EA05BEBE-94FD-40D2-8CA3-36A31AEDF028}" type="sibTrans">
      <dgm:prSet/>
      <dgm:spPr/>
      <dgm:t>
        <a:bodyPr/>
        <a:lstStyle/>
        <a:p>
          <a:endParaRPr lang="zh-CN" altLang="en-US"/>
        </a:p>
      </dgm:t>
    </dgm:pt>
    <dgm:pt modelId="{20951683-CD95-498A-BCBD-367C6EBABB33}" cxnId="{EE80A1CB-A7EF-4550-BDF5-B23F832BC396}" type="parTrans">
      <dgm:prSet/>
      <dgm:spPr/>
      <dgm:t>
        <a:bodyPr/>
        <a:lstStyle/>
        <a:p>
          <a:endParaRPr lang="zh-CN" altLang="en-US"/>
        </a:p>
      </dgm:t>
    </dgm:pt>
    <dgm:pt modelId="{5504A91F-8466-44EC-81B7-C1253E3C65A6}">
      <dgm:prSet custT="1"/>
      <dgm:spPr/>
      <dgm:t>
        <a:bodyPr/>
        <a:lstStyle/>
        <a:p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教学反思</a:t>
          </a:r>
        </a:p>
      </dgm:t>
    </dgm:pt>
    <dgm:pt modelId="{3856319B-31F5-4822-88F6-879C86E5FC7D}" cxnId="{EE80A1CB-A7EF-4550-BDF5-B23F832BC396}" type="sibTrans">
      <dgm:prSet/>
      <dgm:spPr/>
      <dgm:t>
        <a:bodyPr/>
        <a:lstStyle/>
        <a:p>
          <a:endParaRPr lang="zh-CN" altLang="en-US"/>
        </a:p>
      </dgm:t>
    </dgm:pt>
    <dgm:pt modelId="{E0F0AA2A-5006-49AF-9A51-E162A4CFC941}" type="pres">
      <dgm:prSet presAssocID="{636156B6-3E33-43C0-922C-BF97A37CB669}" presName="diagram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4CF8FED-DCBE-43F9-A31F-AA6EF695C91C}" type="pres">
      <dgm:prSet presAssocID="{9865075E-AED6-4E91-8B2F-FFF6C92F489C}" presName="node" presStyleLbl="node1" presStyleCnt="7" custLinFactNeighborX="-23474" custLinFactNeighborY="205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1ACAED-B9B4-4980-977D-6C539AEFD934}" type="pres">
      <dgm:prSet presAssocID="{88C323EB-4FE0-4B49-974B-358EE50DA0F4}" presName="sibTrans" presStyleLbl="sibTrans2D1" presStyleCnt="6"/>
      <dgm:spPr/>
      <dgm:t>
        <a:bodyPr/>
        <a:lstStyle/>
        <a:p>
          <a:endParaRPr lang="zh-CN" altLang="en-US"/>
        </a:p>
      </dgm:t>
    </dgm:pt>
    <dgm:pt modelId="{17D26FAA-9A0A-4B63-B6DA-F9CC98AB484E}" type="pres">
      <dgm:prSet presAssocID="{88C323EB-4FE0-4B49-974B-358EE50DA0F4}" presName="connectorText" presStyleLbl="sibTrans2D1" presStyleCnt="6"/>
      <dgm:spPr/>
      <dgm:t>
        <a:bodyPr/>
        <a:lstStyle/>
        <a:p>
          <a:endParaRPr lang="zh-CN" altLang="en-US"/>
        </a:p>
      </dgm:t>
    </dgm:pt>
    <dgm:pt modelId="{CE72BE39-108D-48F0-BEDF-FCA213A47509}" type="pres">
      <dgm:prSet presAssocID="{CD1046C9-7801-4539-B244-6602D3209F97}" presName="node" presStyleLbl="node1" presStyleIdx="1" presStyleCnt="7" custLinFactNeighborX="-10773" custLinFactNeighborY="205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8E1F839-EC18-4926-BA23-FBF86F763DD9}" type="pres">
      <dgm:prSet presAssocID="{64F1D9AB-8196-432D-B8ED-190BA305C918}" presName="sibTrans" presStyleLbl="sibTrans2D1" presStyleIdx="1" presStyleCnt="6"/>
      <dgm:spPr/>
      <dgm:t>
        <a:bodyPr/>
        <a:lstStyle/>
        <a:p>
          <a:endParaRPr lang="zh-CN" altLang="en-US"/>
        </a:p>
      </dgm:t>
    </dgm:pt>
    <dgm:pt modelId="{EFFDCB36-14C2-4693-80BA-063610A81118}" type="pres">
      <dgm:prSet presAssocID="{64F1D9AB-8196-432D-B8ED-190BA305C918}" presName="connectorText" presStyleLbl="sibTrans2D1" presStyleIdx="1" presStyleCnt="6"/>
      <dgm:spPr/>
      <dgm:t>
        <a:bodyPr/>
        <a:lstStyle/>
        <a:p>
          <a:endParaRPr lang="zh-CN" altLang="en-US"/>
        </a:p>
      </dgm:t>
    </dgm:pt>
    <dgm:pt modelId="{B464440F-DFAD-426B-BED0-89DBF434A681}" type="pres">
      <dgm:prSet presAssocID="{1330BFDB-14F2-4E02-9A03-CF6AB6E7A16D}" presName="node" presStyleLbl="node1" presStyleIdx="2" presStyleCnt="7" custScaleX="239432" custLinFactNeighborX="-8979" custLinFactNeighborY="205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C33251-B0E9-464A-AF6E-6CEC5D2F1F64}" type="pres">
      <dgm:prSet presAssocID="{12B3B322-EE3F-4C2D-A8FB-DDB210D74A76}" presName="sibTrans" presStyleLbl="sibTrans2D1" presStyleIdx="2" presStyleCnt="6" custAng="1673125" custLinFactNeighborX="78679"/>
      <dgm:spPr/>
      <dgm:t>
        <a:bodyPr/>
        <a:lstStyle/>
        <a:p>
          <a:endParaRPr lang="zh-CN" altLang="en-US"/>
        </a:p>
      </dgm:t>
    </dgm:pt>
    <dgm:pt modelId="{6960933B-8B30-4C16-B6F9-7FAB433848DA}" type="pres">
      <dgm:prSet presAssocID="{12B3B322-EE3F-4C2D-A8FB-DDB210D74A76}" presName="connectorText" presStyleLbl="sibTrans2D1" presStyleIdx="2" presStyleCnt="6"/>
      <dgm:spPr/>
      <dgm:t>
        <a:bodyPr/>
        <a:lstStyle/>
        <a:p>
          <a:endParaRPr lang="zh-CN" altLang="en-US"/>
        </a:p>
      </dgm:t>
    </dgm:pt>
    <dgm:pt modelId="{AE9757FD-45E2-427E-93D4-C4DD7490AD8F}" type="pres">
      <dgm:prSet presAssocID="{A3A1355C-8538-4354-A564-3AA8F59F964F}" presName="node" presStyleLbl="node1" presStyleIdx="3" presStyleCnt="7" custLinFactNeighborX="-5883" custLinFactNeighborY="-141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27F554-32B3-4095-B1A2-81A0D6CDE20D}" type="pres">
      <dgm:prSet presAssocID="{4CB36629-826B-4666-9C63-8F48A7D0914B}" presName="sibTrans" presStyleLbl="sibTrans2D1" presStyleIdx="3" presStyleCnt="6"/>
      <dgm:spPr/>
      <dgm:t>
        <a:bodyPr/>
        <a:lstStyle/>
        <a:p>
          <a:endParaRPr lang="zh-CN" altLang="en-US"/>
        </a:p>
      </dgm:t>
    </dgm:pt>
    <dgm:pt modelId="{D7D020C5-11C8-46DD-9ABD-386931BE5C9F}" type="pres">
      <dgm:prSet presAssocID="{4CB36629-826B-4666-9C63-8F48A7D0914B}" presName="connectorText" presStyleLbl="sibTrans2D1" presStyleIdx="3" presStyleCnt="6"/>
      <dgm:spPr/>
      <dgm:t>
        <a:bodyPr/>
        <a:lstStyle/>
        <a:p>
          <a:endParaRPr lang="zh-CN" altLang="en-US"/>
        </a:p>
      </dgm:t>
    </dgm:pt>
    <dgm:pt modelId="{96DA1E31-85B6-482D-9DC8-FF639CE535A4}" type="pres">
      <dgm:prSet presAssocID="{CE37CC7B-BF93-499A-A442-BD65C0211EB3}" presName="node" presStyleLbl="node1" presStyleIdx="4" presStyleCnt="7" custScaleX="136852" custScaleY="12813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0A76B4-AAE1-406A-BA70-544030842D04}" type="pres">
      <dgm:prSet presAssocID="{812D7DA0-6FD0-42D8-AD55-B10904416758}" presName="sibTrans" presStyleLbl="sibTrans2D1" presStyleIdx="4" presStyleCnt="6"/>
      <dgm:spPr/>
      <dgm:t>
        <a:bodyPr/>
        <a:lstStyle/>
        <a:p>
          <a:endParaRPr lang="zh-CN" altLang="en-US"/>
        </a:p>
      </dgm:t>
    </dgm:pt>
    <dgm:pt modelId="{AB15B46C-07AB-4C04-BED8-76B1E6278308}" type="pres">
      <dgm:prSet presAssocID="{812D7DA0-6FD0-42D8-AD55-B10904416758}" presName="connectorText" presStyleLbl="sibTrans2D1" presStyleIdx="4" presStyleCnt="6"/>
      <dgm:spPr/>
      <dgm:t>
        <a:bodyPr/>
        <a:lstStyle/>
        <a:p>
          <a:endParaRPr lang="zh-CN" altLang="en-US"/>
        </a:p>
      </dgm:t>
    </dgm:pt>
    <dgm:pt modelId="{FD39CE33-DFF8-4608-BB09-8BD643744B36}" type="pres">
      <dgm:prSet presAssocID="{457D4AA1-3110-488A-8766-2B227183FE2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F5B991-6AF6-4A43-9810-C2119DB594C6}" type="pres">
      <dgm:prSet presAssocID="{B1B91AEF-EE4C-4A31-B3D5-5452118D8154}" presName="sibTrans" presStyleLbl="sibTrans2D1" presStyleIdx="5" presStyleCnt="6" custScaleX="118327" custLinFactNeighborX="-13390" custLinFactNeighborY="-2115"/>
      <dgm:spPr/>
      <dgm:t>
        <a:bodyPr/>
        <a:lstStyle/>
        <a:p>
          <a:endParaRPr lang="zh-CN" altLang="en-US"/>
        </a:p>
      </dgm:t>
    </dgm:pt>
    <dgm:pt modelId="{73A25663-F3AB-45C4-9FEC-43CDC26CABBF}" type="pres">
      <dgm:prSet presAssocID="{B1B91AEF-EE4C-4A31-B3D5-5452118D8154}" presName="connectorText" presStyleLbl="sibTrans2D1" presStyleIdx="5" presStyleCnt="6"/>
      <dgm:spPr/>
      <dgm:t>
        <a:bodyPr/>
        <a:lstStyle/>
        <a:p>
          <a:endParaRPr lang="zh-CN" altLang="en-US"/>
        </a:p>
      </dgm:t>
    </dgm:pt>
    <dgm:pt modelId="{C7B15ED6-C511-44B5-94A0-6A15AF03C241}" type="pres">
      <dgm:prSet presAssocID="{5504A91F-8466-44EC-81B7-C1253E3C65A6}" presName="node" presStyleLbl="node1" presStyleIdx="6" presStyleCnt="7" custLinFactNeighborX="-213" custLinFactNeighborY="192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964906E-DBB1-4109-8AF0-FA81B31B03AE}" srcId="{636156B6-3E33-43C0-922C-BF97A37CB669}" destId="{9865075E-AED6-4E91-8B2F-FFF6C92F489C}" srcOrd="0" destOrd="0" parTransId="{134D9DED-67CA-4684-BEC7-1C2DDBD073E2}" sibTransId="{88C323EB-4FE0-4B49-974B-358EE50DA0F4}"/>
    <dgm:cxn modelId="{124D6CAD-2873-4910-932D-29D2D618E09E}" srcId="{636156B6-3E33-43C0-922C-BF97A37CB669}" destId="{CD1046C9-7801-4539-B244-6602D3209F97}" srcOrd="1" destOrd="0" parTransId="{427365FC-4544-49D5-B041-54B78D92429C}" sibTransId="{64F1D9AB-8196-432D-B8ED-190BA305C918}"/>
    <dgm:cxn modelId="{5105E82E-9D66-4614-9499-3A1CE0A7F394}" srcId="{636156B6-3E33-43C0-922C-BF97A37CB669}" destId="{1330BFDB-14F2-4E02-9A03-CF6AB6E7A16D}" srcOrd="2" destOrd="0" parTransId="{41257E9F-DBCA-4AF6-8C78-39E7B996ED5D}" sibTransId="{12B3B322-EE3F-4C2D-A8FB-DDB210D74A76}"/>
    <dgm:cxn modelId="{A05D4CC6-1073-4714-AE18-E9E9D0FD8B80}" srcId="{636156B6-3E33-43C0-922C-BF97A37CB669}" destId="{A3A1355C-8538-4354-A564-3AA8F59F964F}" srcOrd="3" destOrd="0" parTransId="{8B28CAA1-56C3-4BD4-A47B-FA762097D094}" sibTransId="{4CB36629-826B-4666-9C63-8F48A7D0914B}"/>
    <dgm:cxn modelId="{8835184B-DFD7-4163-89A3-95CDD1225773}" srcId="{636156B6-3E33-43C0-922C-BF97A37CB669}" destId="{CE37CC7B-BF93-499A-A442-BD65C0211EB3}" srcOrd="4" destOrd="0" parTransId="{B6BEC65F-2DC9-4ACB-BAC8-E89FA1E1CDEC}" sibTransId="{812D7DA0-6FD0-42D8-AD55-B10904416758}"/>
    <dgm:cxn modelId="{EA05BEBE-94FD-40D2-8CA3-36A31AEDF028}" srcId="{636156B6-3E33-43C0-922C-BF97A37CB669}" destId="{457D4AA1-3110-488A-8766-2B227183FE2E}" srcOrd="5" destOrd="0" parTransId="{6CCE625B-FC31-46F1-BC89-637C4497433E}" sibTransId="{B1B91AEF-EE4C-4A31-B3D5-5452118D8154}"/>
    <dgm:cxn modelId="{EE80A1CB-A7EF-4550-BDF5-B23F832BC396}" srcId="{636156B6-3E33-43C0-922C-BF97A37CB669}" destId="{5504A91F-8466-44EC-81B7-C1253E3C65A6}" srcOrd="6" destOrd="0" parTransId="{20951683-CD95-498A-BCBD-367C6EBABB33}" sibTransId="{3856319B-31F5-4822-88F6-879C86E5FC7D}"/>
    <dgm:cxn modelId="{9AF2AC02-47AF-4D88-9F77-6BE7B1EFBF6F}" type="presOf" srcId="{636156B6-3E33-43C0-922C-BF97A37CB669}" destId="{E0F0AA2A-5006-49AF-9A51-E162A4CFC941}" srcOrd="0" destOrd="0" presId="urn:microsoft.com/office/officeart/2005/8/layout/process5#1"/>
    <dgm:cxn modelId="{ECAE2D28-91EC-49BE-937B-3E748452F15A}" type="presParOf" srcId="{E0F0AA2A-5006-49AF-9A51-E162A4CFC941}" destId="{84CF8FED-DCBE-43F9-A31F-AA6EF695C91C}" srcOrd="0" destOrd="0" presId="urn:microsoft.com/office/officeart/2005/8/layout/process5#1"/>
    <dgm:cxn modelId="{40E3F3AE-98BC-4E99-A864-C4EA2146B2D8}" type="presOf" srcId="{9865075E-AED6-4E91-8B2F-FFF6C92F489C}" destId="{84CF8FED-DCBE-43F9-A31F-AA6EF695C91C}" srcOrd="0" destOrd="0" presId="urn:microsoft.com/office/officeart/2005/8/layout/process5#1"/>
    <dgm:cxn modelId="{CCB4F206-E2A5-4E41-8A07-A64A8CBBC723}" type="presParOf" srcId="{E0F0AA2A-5006-49AF-9A51-E162A4CFC941}" destId="{BF1ACAED-B9B4-4980-977D-6C539AEFD934}" srcOrd="1" destOrd="0" presId="urn:microsoft.com/office/officeart/2005/8/layout/process5#1"/>
    <dgm:cxn modelId="{EC8EBF78-E482-44FA-BEF7-25517FE74B34}" type="presOf" srcId="{88C323EB-4FE0-4B49-974B-358EE50DA0F4}" destId="{BF1ACAED-B9B4-4980-977D-6C539AEFD934}" srcOrd="0" destOrd="0" presId="urn:microsoft.com/office/officeart/2005/8/layout/process5#1"/>
    <dgm:cxn modelId="{7D9CE527-4CA4-485C-912A-0EE494F65AD1}" type="presParOf" srcId="{BF1ACAED-B9B4-4980-977D-6C539AEFD934}" destId="{17D26FAA-9A0A-4B63-B6DA-F9CC98AB484E}" srcOrd="0" destOrd="0" presId="urn:microsoft.com/office/officeart/2005/8/layout/process5#1"/>
    <dgm:cxn modelId="{93E5AD11-F006-4E3B-876A-BE27EAEA0421}" type="presOf" srcId="{88C323EB-4FE0-4B49-974B-358EE50DA0F4}" destId="{17D26FAA-9A0A-4B63-B6DA-F9CC98AB484E}" srcOrd="1" destOrd="0" presId="urn:microsoft.com/office/officeart/2005/8/layout/process5#1"/>
    <dgm:cxn modelId="{8E4D24DF-6C2A-4A2F-9963-45C515430482}" type="presParOf" srcId="{E0F0AA2A-5006-49AF-9A51-E162A4CFC941}" destId="{CE72BE39-108D-48F0-BEDF-FCA213A47509}" srcOrd="2" destOrd="0" presId="urn:microsoft.com/office/officeart/2005/8/layout/process5#1"/>
    <dgm:cxn modelId="{76BA5C77-2998-4113-ACA9-9CED57BBBFE6}" type="presOf" srcId="{CD1046C9-7801-4539-B244-6602D3209F97}" destId="{CE72BE39-108D-48F0-BEDF-FCA213A47509}" srcOrd="0" destOrd="0" presId="urn:microsoft.com/office/officeart/2005/8/layout/process5#1"/>
    <dgm:cxn modelId="{E879FE08-5A8A-4457-9313-A0BCB9CA9F95}" type="presParOf" srcId="{E0F0AA2A-5006-49AF-9A51-E162A4CFC941}" destId="{38E1F839-EC18-4926-BA23-FBF86F763DD9}" srcOrd="3" destOrd="0" presId="urn:microsoft.com/office/officeart/2005/8/layout/process5#1"/>
    <dgm:cxn modelId="{F30DAA3B-4926-4068-881B-0FE426EEB734}" type="presOf" srcId="{64F1D9AB-8196-432D-B8ED-190BA305C918}" destId="{38E1F839-EC18-4926-BA23-FBF86F763DD9}" srcOrd="0" destOrd="0" presId="urn:microsoft.com/office/officeart/2005/8/layout/process5#1"/>
    <dgm:cxn modelId="{85BCEB8C-3131-447E-87F3-2ED9339071B7}" type="presParOf" srcId="{38E1F839-EC18-4926-BA23-FBF86F763DD9}" destId="{EFFDCB36-14C2-4693-80BA-063610A81118}" srcOrd="0" destOrd="0" presId="urn:microsoft.com/office/officeart/2005/8/layout/process5#1"/>
    <dgm:cxn modelId="{37DC68F1-E29A-4317-A5DE-5EEF1ECDEC82}" type="presOf" srcId="{64F1D9AB-8196-432D-B8ED-190BA305C918}" destId="{EFFDCB36-14C2-4693-80BA-063610A81118}" srcOrd="1" destOrd="0" presId="urn:microsoft.com/office/officeart/2005/8/layout/process5#1"/>
    <dgm:cxn modelId="{C33B38EF-A2F1-4495-8ACA-F29E37CCAF26}" type="presParOf" srcId="{E0F0AA2A-5006-49AF-9A51-E162A4CFC941}" destId="{B464440F-DFAD-426B-BED0-89DBF434A681}" srcOrd="4" destOrd="0" presId="urn:microsoft.com/office/officeart/2005/8/layout/process5#1"/>
    <dgm:cxn modelId="{627F5BD9-B772-4283-B9F8-C8567B04C547}" type="presOf" srcId="{1330BFDB-14F2-4E02-9A03-CF6AB6E7A16D}" destId="{B464440F-DFAD-426B-BED0-89DBF434A681}" srcOrd="0" destOrd="0" presId="urn:microsoft.com/office/officeart/2005/8/layout/process5#1"/>
    <dgm:cxn modelId="{7E14321B-CB8D-47BC-96A6-C3C972453121}" type="presParOf" srcId="{E0F0AA2A-5006-49AF-9A51-E162A4CFC941}" destId="{F1C33251-B0E9-464A-AF6E-6CEC5D2F1F64}" srcOrd="5" destOrd="0" presId="urn:microsoft.com/office/officeart/2005/8/layout/process5#1"/>
    <dgm:cxn modelId="{DBD28366-424E-4B03-956E-9090B7960116}" type="presOf" srcId="{12B3B322-EE3F-4C2D-A8FB-DDB210D74A76}" destId="{F1C33251-B0E9-464A-AF6E-6CEC5D2F1F64}" srcOrd="0" destOrd="0" presId="urn:microsoft.com/office/officeart/2005/8/layout/process5#1"/>
    <dgm:cxn modelId="{AFC9FCB2-A8D3-4522-ABD8-BFB45B9FA2E2}" type="presParOf" srcId="{F1C33251-B0E9-464A-AF6E-6CEC5D2F1F64}" destId="{6960933B-8B30-4C16-B6F9-7FAB433848DA}" srcOrd="0" destOrd="0" presId="urn:microsoft.com/office/officeart/2005/8/layout/process5#1"/>
    <dgm:cxn modelId="{DAAB7E10-5AA0-4AEE-B4A4-69D8C98327C2}" type="presOf" srcId="{12B3B322-EE3F-4C2D-A8FB-DDB210D74A76}" destId="{6960933B-8B30-4C16-B6F9-7FAB433848DA}" srcOrd="1" destOrd="0" presId="urn:microsoft.com/office/officeart/2005/8/layout/process5#1"/>
    <dgm:cxn modelId="{75863D75-35D2-4139-A3AF-BBE77376C2EE}" type="presParOf" srcId="{E0F0AA2A-5006-49AF-9A51-E162A4CFC941}" destId="{AE9757FD-45E2-427E-93D4-C4DD7490AD8F}" srcOrd="6" destOrd="0" presId="urn:microsoft.com/office/officeart/2005/8/layout/process5#1"/>
    <dgm:cxn modelId="{9E6D2AE8-5300-41B9-A847-621296A9E3C1}" type="presOf" srcId="{A3A1355C-8538-4354-A564-3AA8F59F964F}" destId="{AE9757FD-45E2-427E-93D4-C4DD7490AD8F}" srcOrd="0" destOrd="0" presId="urn:microsoft.com/office/officeart/2005/8/layout/process5#1"/>
    <dgm:cxn modelId="{78900C6B-E585-469D-BB9D-FEEA1BA63A32}" type="presParOf" srcId="{E0F0AA2A-5006-49AF-9A51-E162A4CFC941}" destId="{2627F554-32B3-4095-B1A2-81A0D6CDE20D}" srcOrd="7" destOrd="0" presId="urn:microsoft.com/office/officeart/2005/8/layout/process5#1"/>
    <dgm:cxn modelId="{A8AB89E4-1104-4A8D-BF7A-6E21D31AABEE}" type="presOf" srcId="{4CB36629-826B-4666-9C63-8F48A7D0914B}" destId="{2627F554-32B3-4095-B1A2-81A0D6CDE20D}" srcOrd="0" destOrd="0" presId="urn:microsoft.com/office/officeart/2005/8/layout/process5#1"/>
    <dgm:cxn modelId="{815E4806-5FD5-4490-B209-67835454C61E}" type="presParOf" srcId="{2627F554-32B3-4095-B1A2-81A0D6CDE20D}" destId="{D7D020C5-11C8-46DD-9ABD-386931BE5C9F}" srcOrd="0" destOrd="0" presId="urn:microsoft.com/office/officeart/2005/8/layout/process5#1"/>
    <dgm:cxn modelId="{DCEE1519-E818-4C53-9CBE-C9618D0B2792}" type="presOf" srcId="{4CB36629-826B-4666-9C63-8F48A7D0914B}" destId="{D7D020C5-11C8-46DD-9ABD-386931BE5C9F}" srcOrd="1" destOrd="0" presId="urn:microsoft.com/office/officeart/2005/8/layout/process5#1"/>
    <dgm:cxn modelId="{D7EADFDB-488A-4312-9F02-674CCE00BAAE}" type="presParOf" srcId="{E0F0AA2A-5006-49AF-9A51-E162A4CFC941}" destId="{96DA1E31-85B6-482D-9DC8-FF639CE535A4}" srcOrd="8" destOrd="0" presId="urn:microsoft.com/office/officeart/2005/8/layout/process5#1"/>
    <dgm:cxn modelId="{93D5A8DB-0501-4731-8798-CBD3AF0C0446}" type="presOf" srcId="{CE37CC7B-BF93-499A-A442-BD65C0211EB3}" destId="{96DA1E31-85B6-482D-9DC8-FF639CE535A4}" srcOrd="0" destOrd="0" presId="urn:microsoft.com/office/officeart/2005/8/layout/process5#1"/>
    <dgm:cxn modelId="{89B3C311-8343-4810-972C-D0F4A369B880}" type="presParOf" srcId="{E0F0AA2A-5006-49AF-9A51-E162A4CFC941}" destId="{7A0A76B4-AAE1-406A-BA70-544030842D04}" srcOrd="9" destOrd="0" presId="urn:microsoft.com/office/officeart/2005/8/layout/process5#1"/>
    <dgm:cxn modelId="{61D74DA6-355C-47A0-8CC8-32E02EFC3D58}" type="presOf" srcId="{812D7DA0-6FD0-42D8-AD55-B10904416758}" destId="{7A0A76B4-AAE1-406A-BA70-544030842D04}" srcOrd="0" destOrd="0" presId="urn:microsoft.com/office/officeart/2005/8/layout/process5#1"/>
    <dgm:cxn modelId="{3BC61ABE-E938-47E4-B3C9-6062BCE4EA5F}" type="presParOf" srcId="{7A0A76B4-AAE1-406A-BA70-544030842D04}" destId="{AB15B46C-07AB-4C04-BED8-76B1E6278308}" srcOrd="0" destOrd="0" presId="urn:microsoft.com/office/officeart/2005/8/layout/process5#1"/>
    <dgm:cxn modelId="{9DD2F948-52BB-42BA-A60C-55BD21BFCF40}" type="presOf" srcId="{812D7DA0-6FD0-42D8-AD55-B10904416758}" destId="{AB15B46C-07AB-4C04-BED8-76B1E6278308}" srcOrd="1" destOrd="0" presId="urn:microsoft.com/office/officeart/2005/8/layout/process5#1"/>
    <dgm:cxn modelId="{9D34D6DF-440B-4EB7-B575-7D68B1140BA5}" type="presParOf" srcId="{E0F0AA2A-5006-49AF-9A51-E162A4CFC941}" destId="{FD39CE33-DFF8-4608-BB09-8BD643744B36}" srcOrd="10" destOrd="0" presId="urn:microsoft.com/office/officeart/2005/8/layout/process5#1"/>
    <dgm:cxn modelId="{4F82E70A-9FC1-42A9-A1E1-BA478FB0B298}" type="presOf" srcId="{457D4AA1-3110-488A-8766-2B227183FE2E}" destId="{FD39CE33-DFF8-4608-BB09-8BD643744B36}" srcOrd="0" destOrd="0" presId="urn:microsoft.com/office/officeart/2005/8/layout/process5#1"/>
    <dgm:cxn modelId="{7DE08E8D-0930-4806-BAA5-2D4E3B41A50F}" type="presParOf" srcId="{E0F0AA2A-5006-49AF-9A51-E162A4CFC941}" destId="{48F5B991-6AF6-4A43-9810-C2119DB594C6}" srcOrd="11" destOrd="0" presId="urn:microsoft.com/office/officeart/2005/8/layout/process5#1"/>
    <dgm:cxn modelId="{DF3626DA-098A-4DBA-8848-08110AF5BBA1}" type="presOf" srcId="{B1B91AEF-EE4C-4A31-B3D5-5452118D8154}" destId="{48F5B991-6AF6-4A43-9810-C2119DB594C6}" srcOrd="0" destOrd="0" presId="urn:microsoft.com/office/officeart/2005/8/layout/process5#1"/>
    <dgm:cxn modelId="{D0A34270-B18A-4C61-BFFD-D4C7590652DC}" type="presParOf" srcId="{48F5B991-6AF6-4A43-9810-C2119DB594C6}" destId="{73A25663-F3AB-45C4-9FEC-43CDC26CABBF}" srcOrd="0" destOrd="0" presId="urn:microsoft.com/office/officeart/2005/8/layout/process5#1"/>
    <dgm:cxn modelId="{1E644128-131A-439F-A400-797842994914}" type="presOf" srcId="{B1B91AEF-EE4C-4A31-B3D5-5452118D8154}" destId="{73A25663-F3AB-45C4-9FEC-43CDC26CABBF}" srcOrd="1" destOrd="0" presId="urn:microsoft.com/office/officeart/2005/8/layout/process5#1"/>
    <dgm:cxn modelId="{E2C4E722-B691-4066-8370-347469ECAABC}" type="presParOf" srcId="{E0F0AA2A-5006-49AF-9A51-E162A4CFC941}" destId="{C7B15ED6-C511-44B5-94A0-6A15AF03C241}" srcOrd="12" destOrd="0" presId="urn:microsoft.com/office/officeart/2005/8/layout/process5#1"/>
    <dgm:cxn modelId="{641E5172-8C69-432F-917C-8BE8251C858F}" type="presOf" srcId="{5504A91F-8466-44EC-81B7-C1253E3C65A6}" destId="{C7B15ED6-C511-44B5-94A0-6A15AF03C241}" srcOrd="0" destOrd="0" presId="urn:microsoft.com/office/officeart/2005/8/layout/process5#1"/>
  </dgm:cxnLst>
  <dgm:bg>
    <a:solidFill>
      <a:srgbClr val="92D050">
        <a:alpha val="31000"/>
      </a:srgb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4989E7-6B05-4D58-8963-1E43CACDE862}" type="doc">
      <dgm:prSet loTypeId="urn:microsoft.com/office/officeart/2005/8/layout/vList3" loCatId="list" qsTypeId="urn:microsoft.com/office/officeart/2005/8/quickstyle/simple1#1" qsCatId="simple" csTypeId="urn:microsoft.com/office/officeart/2005/8/colors/colorful5" csCatId="colorful" phldr="1"/>
      <dgm:spPr/>
    </dgm:pt>
    <dgm:pt modelId="{138D545C-D953-41E5-896E-ACEB1F9DC4B7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视频拍摄法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gm:t>
    </dgm:pt>
    <dgm:pt modelId="{65C40C8A-53AE-484D-9138-D4435E769F22}" cxnId="{57CA782A-4354-430A-9062-0D22CEC4F593}" type="par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E950FBDD-CB47-4278-9C80-8930FC0BE6E1}" cxnId="{57CA782A-4354-430A-9062-0D22CEC4F593}" type="sib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6C63C898-C859-4E4F-921F-9C8ED4C2C2B7}">
      <dgm:prSet phldrT="[文本]"/>
      <dgm:spPr/>
      <dgm:t>
        <a:bodyPr/>
        <a:lstStyle/>
        <a:p>
          <a:r>
            <a:rPr lang="en-US" altLang="zh-CN" b="1" dirty="0" smtClean="0">
              <a:latin typeface="微软雅黑" panose="020B0503020204020204" charset="-122"/>
              <a:ea typeface="微软雅黑" panose="020B0503020204020204" charset="-122"/>
            </a:rPr>
            <a:t>PPT</a:t>
          </a: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gm:t>
    </dgm:pt>
    <dgm:pt modelId="{A3420CD2-3952-4889-92A0-53AC60F47070}" cxnId="{D4CF0310-C7B1-4996-AA87-438CE05F6722}" type="par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2396D7A9-A4FD-4536-BAE1-E0576B5E613D}" cxnId="{D4CF0310-C7B1-4996-AA87-438CE05F6722}" type="sib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734D0E5F-D887-4E3E-83CC-79C262360A98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屏幕录制法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gm:t>
    </dgm:pt>
    <dgm:pt modelId="{8E95ABD7-6161-4F87-B379-AA961E3A5616}" cxnId="{6FA3894F-1A5A-49BF-BF8E-B5BEC77A56BF}" type="par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BA0241A3-5660-42A0-9C0C-D54878CB2B88}" cxnId="{6FA3894F-1A5A-49BF-BF8E-B5BEC77A56BF}" type="sib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77CA4676-D619-4016-8BF6-B320C174605B}" type="pres">
      <dgm:prSet presAssocID="{914989E7-6B05-4D58-8963-1E43CACDE862}" presName="linearFlow" presStyleCnt="0">
        <dgm:presLayoutVars>
          <dgm:dir/>
          <dgm:resizeHandles val="exact"/>
        </dgm:presLayoutVars>
      </dgm:prSet>
      <dgm:spPr/>
    </dgm:pt>
    <dgm:pt modelId="{8176381E-F24F-4D86-AD02-C4D482DE5F6C}" type="pres">
      <dgm:prSet presAssocID="{138D545C-D953-41E5-896E-ACEB1F9DC4B7}" presName="composite" presStyleCnt="0"/>
      <dgm:spPr/>
    </dgm:pt>
    <dgm:pt modelId="{5317DC6B-2AC3-42E0-BB61-668A1EC7E404}" type="pres">
      <dgm:prSet presAssocID="{138D545C-D953-41E5-896E-ACEB1F9DC4B7}" presName="imgShp" presStyleLbl="fgImgPlace1" presStyleIdx="0" presStyleCnt="3"/>
      <dgm:spPr>
        <a:blipFill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F5EF966C-344B-4E23-8B5A-3EC0E171A0C2}" type="pres">
      <dgm:prSet presAssocID="{138D545C-D953-41E5-896E-ACEB1F9DC4B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E7543C0-CE75-445B-8E12-0D9D6A4FFA50}" type="pres">
      <dgm:prSet presAssocID="{E950FBDD-CB47-4278-9C80-8930FC0BE6E1}" presName="spacing" presStyleCnt="0"/>
      <dgm:spPr/>
    </dgm:pt>
    <dgm:pt modelId="{07D7B4FE-AC31-4390-A36C-C34730F978E1}" type="pres">
      <dgm:prSet presAssocID="{6C63C898-C859-4E4F-921F-9C8ED4C2C2B7}" presName="composite" presStyleCnt="0"/>
      <dgm:spPr/>
    </dgm:pt>
    <dgm:pt modelId="{3CD352A9-5D0A-422E-A720-3D283C07C33B}" type="pres">
      <dgm:prSet presAssocID="{6C63C898-C859-4E4F-921F-9C8ED4C2C2B7}" presName="imgShp" presStyleLbl="fgImgPlace1" presStyleIdx="1" presStyleCnt="3"/>
      <dgm:spPr>
        <a:blipFill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D6A855A0-1B46-4964-860E-47A164CAC62C}" type="pres">
      <dgm:prSet presAssocID="{6C63C898-C859-4E4F-921F-9C8ED4C2C2B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5D5C96F-7622-4AAD-BD59-2A1F9F9B61CC}" type="pres">
      <dgm:prSet presAssocID="{2396D7A9-A4FD-4536-BAE1-E0576B5E613D}" presName="spacing" presStyleCnt="0"/>
      <dgm:spPr/>
    </dgm:pt>
    <dgm:pt modelId="{060FDE3D-9755-4A7B-A91B-ACC2991BD787}" type="pres">
      <dgm:prSet presAssocID="{734D0E5F-D887-4E3E-83CC-79C262360A98}" presName="composite" presStyleCnt="0"/>
      <dgm:spPr/>
    </dgm:pt>
    <dgm:pt modelId="{7EDB58BB-622E-47BF-90C8-14FC25A85B35}" type="pres">
      <dgm:prSet presAssocID="{734D0E5F-D887-4E3E-83CC-79C262360A98}" presName="imgShp" presStyleLbl="fgImgPlace1" presStyleIdx="2" presStyleCnt="3"/>
      <dgm:spPr>
        <a:blipFill>
          <a:blip xmlns:r="http://schemas.openxmlformats.org/officeDocument/2006/relationships" r:embed="rId3" cstate="print"/>
          <a:srcRect/>
          <a:stretch>
            <a:fillRect l="-6000" r="-6000"/>
          </a:stretch>
        </a:blipFill>
      </dgm:spPr>
    </dgm:pt>
    <dgm:pt modelId="{F9CE0C12-6A21-4B87-B48F-C82C463C2A94}" type="pres">
      <dgm:prSet presAssocID="{734D0E5F-D887-4E3E-83CC-79C262360A9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FA3894F-1A5A-49BF-BF8E-B5BEC77A56BF}" srcId="{914989E7-6B05-4D58-8963-1E43CACDE862}" destId="{734D0E5F-D887-4E3E-83CC-79C262360A98}" srcOrd="2" destOrd="0" parTransId="{8E95ABD7-6161-4F87-B379-AA961E3A5616}" sibTransId="{BA0241A3-5660-42A0-9C0C-D54878CB2B88}"/>
    <dgm:cxn modelId="{1AC1BBD1-C7D6-44C5-9A5B-3891B9996B3D}" type="presOf" srcId="{734D0E5F-D887-4E3E-83CC-79C262360A98}" destId="{F9CE0C12-6A21-4B87-B48F-C82C463C2A94}" srcOrd="0" destOrd="0" presId="urn:microsoft.com/office/officeart/2005/8/layout/vList3"/>
    <dgm:cxn modelId="{DFE93178-5D76-47C1-B614-930E6709AC59}" type="presOf" srcId="{138D545C-D953-41E5-896E-ACEB1F9DC4B7}" destId="{F5EF966C-344B-4E23-8B5A-3EC0E171A0C2}" srcOrd="0" destOrd="0" presId="urn:microsoft.com/office/officeart/2005/8/layout/vList3"/>
    <dgm:cxn modelId="{57CA782A-4354-430A-9062-0D22CEC4F593}" srcId="{914989E7-6B05-4D58-8963-1E43CACDE862}" destId="{138D545C-D953-41E5-896E-ACEB1F9DC4B7}" srcOrd="0" destOrd="0" parTransId="{65C40C8A-53AE-484D-9138-D4435E769F22}" sibTransId="{E950FBDD-CB47-4278-9C80-8930FC0BE6E1}"/>
    <dgm:cxn modelId="{74358E7D-8895-400B-AE5F-52C5EB7CDDDE}" type="presOf" srcId="{914989E7-6B05-4D58-8963-1E43CACDE862}" destId="{77CA4676-D619-4016-8BF6-B320C174605B}" srcOrd="0" destOrd="0" presId="urn:microsoft.com/office/officeart/2005/8/layout/vList3"/>
    <dgm:cxn modelId="{652A4446-C5BC-43AD-992C-12684AA4F8C1}" type="presOf" srcId="{6C63C898-C859-4E4F-921F-9C8ED4C2C2B7}" destId="{D6A855A0-1B46-4964-860E-47A164CAC62C}" srcOrd="0" destOrd="0" presId="urn:microsoft.com/office/officeart/2005/8/layout/vList3"/>
    <dgm:cxn modelId="{D4CF0310-C7B1-4996-AA87-438CE05F6722}" srcId="{914989E7-6B05-4D58-8963-1E43CACDE862}" destId="{6C63C898-C859-4E4F-921F-9C8ED4C2C2B7}" srcOrd="1" destOrd="0" parTransId="{A3420CD2-3952-4889-92A0-53AC60F47070}" sibTransId="{2396D7A9-A4FD-4536-BAE1-E0576B5E613D}"/>
    <dgm:cxn modelId="{C9D25161-FA19-4E4C-A71E-CCA01E50DA37}" type="presParOf" srcId="{77CA4676-D619-4016-8BF6-B320C174605B}" destId="{8176381E-F24F-4D86-AD02-C4D482DE5F6C}" srcOrd="0" destOrd="0" presId="urn:microsoft.com/office/officeart/2005/8/layout/vList3"/>
    <dgm:cxn modelId="{32A9B36D-74F8-43F3-AE78-220A44DDC154}" type="presParOf" srcId="{8176381E-F24F-4D86-AD02-C4D482DE5F6C}" destId="{5317DC6B-2AC3-42E0-BB61-668A1EC7E404}" srcOrd="0" destOrd="0" presId="urn:microsoft.com/office/officeart/2005/8/layout/vList3"/>
    <dgm:cxn modelId="{09351999-CE08-4472-94F5-AD36D2CBC3F9}" type="presParOf" srcId="{8176381E-F24F-4D86-AD02-C4D482DE5F6C}" destId="{F5EF966C-344B-4E23-8B5A-3EC0E171A0C2}" srcOrd="1" destOrd="0" presId="urn:microsoft.com/office/officeart/2005/8/layout/vList3"/>
    <dgm:cxn modelId="{687D9BB2-6D89-430D-94D5-A385598E6A65}" type="presParOf" srcId="{77CA4676-D619-4016-8BF6-B320C174605B}" destId="{CE7543C0-CE75-445B-8E12-0D9D6A4FFA50}" srcOrd="1" destOrd="0" presId="urn:microsoft.com/office/officeart/2005/8/layout/vList3"/>
    <dgm:cxn modelId="{D2715234-3635-46BC-A25B-DC1D73A0E1FB}" type="presParOf" srcId="{77CA4676-D619-4016-8BF6-B320C174605B}" destId="{07D7B4FE-AC31-4390-A36C-C34730F978E1}" srcOrd="2" destOrd="0" presId="urn:microsoft.com/office/officeart/2005/8/layout/vList3"/>
    <dgm:cxn modelId="{F09C00BB-14E0-4B31-865B-2DE5E9270E94}" type="presParOf" srcId="{07D7B4FE-AC31-4390-A36C-C34730F978E1}" destId="{3CD352A9-5D0A-422E-A720-3D283C07C33B}" srcOrd="0" destOrd="0" presId="urn:microsoft.com/office/officeart/2005/8/layout/vList3"/>
    <dgm:cxn modelId="{C812CA44-6C9B-4EC6-A9D8-C698F79E6E16}" type="presParOf" srcId="{07D7B4FE-AC31-4390-A36C-C34730F978E1}" destId="{D6A855A0-1B46-4964-860E-47A164CAC62C}" srcOrd="1" destOrd="0" presId="urn:microsoft.com/office/officeart/2005/8/layout/vList3"/>
    <dgm:cxn modelId="{21E7E4EC-51FA-47BD-91F1-6288EB2F2233}" type="presParOf" srcId="{77CA4676-D619-4016-8BF6-B320C174605B}" destId="{45D5C96F-7622-4AAD-BD59-2A1F9F9B61CC}" srcOrd="3" destOrd="0" presId="urn:microsoft.com/office/officeart/2005/8/layout/vList3"/>
    <dgm:cxn modelId="{24AB8170-7953-4AE4-B74A-4CB9333A39CD}" type="presParOf" srcId="{77CA4676-D619-4016-8BF6-B320C174605B}" destId="{060FDE3D-9755-4A7B-A91B-ACC2991BD787}" srcOrd="4" destOrd="0" presId="urn:microsoft.com/office/officeart/2005/8/layout/vList3"/>
    <dgm:cxn modelId="{9FB255C9-C87D-4D2D-B7E6-07D9304706F7}" type="presParOf" srcId="{060FDE3D-9755-4A7B-A91B-ACC2991BD787}" destId="{7EDB58BB-622E-47BF-90C8-14FC25A85B35}" srcOrd="0" destOrd="0" presId="urn:microsoft.com/office/officeart/2005/8/layout/vList3"/>
    <dgm:cxn modelId="{13BA6E9D-6367-4E03-9E55-07277B5D9F3B}" type="presParOf" srcId="{060FDE3D-9755-4A7B-A91B-ACC2991BD787}" destId="{F9CE0C12-6A21-4B87-B48F-C82C463C2A9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4989E7-6B05-4D58-8963-1E43CACDE862}" type="doc">
      <dgm:prSet loTypeId="urn:microsoft.com/office/officeart/2005/8/layout/vList3" loCatId="list" qsTypeId="urn:microsoft.com/office/officeart/2005/8/quickstyle/simple1#1" qsCatId="simple" csTypeId="urn:microsoft.com/office/officeart/2005/8/colors/colorful5" csCatId="colorful" phldr="1"/>
      <dgm:spPr/>
    </dgm:pt>
    <dgm:pt modelId="{6C63C898-C859-4E4F-921F-9C8ED4C2C2B7}">
      <dgm:prSet phldrT="[文本]"/>
      <dgm:spPr/>
      <dgm:t>
        <a:bodyPr/>
        <a:lstStyle/>
        <a:p>
          <a:r>
            <a:rPr lang="en-US" altLang="zh-CN" b="1" dirty="0" smtClean="0">
              <a:latin typeface="微软雅黑" panose="020B0503020204020204" charset="-122"/>
              <a:ea typeface="微软雅黑" panose="020B0503020204020204" charset="-122"/>
            </a:rPr>
            <a:t>PPT</a:t>
          </a: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gm:t>
    </dgm:pt>
    <dgm:pt modelId="{A3420CD2-3952-4889-92A0-53AC60F47070}" cxnId="{CEAE1D25-9CEA-4758-8EDF-AC771E1DB8F5}" type="par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2396D7A9-A4FD-4536-BAE1-E0576B5E613D}" cxnId="{CEAE1D25-9CEA-4758-8EDF-AC771E1DB8F5}" type="sib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734D0E5F-D887-4E3E-83CC-79C262360A98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屏幕录制法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gm:t>
    </dgm:pt>
    <dgm:pt modelId="{8E95ABD7-6161-4F87-B379-AA961E3A5616}" cxnId="{96C370D1-7A3D-47A5-8B2B-D89BE25C16E3}" type="par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BA0241A3-5660-42A0-9C0C-D54878CB2B88}" cxnId="{96C370D1-7A3D-47A5-8B2B-D89BE25C16E3}" type="sibTrans">
      <dgm:prSet/>
      <dgm:spPr/>
      <dgm:t>
        <a:bodyPr/>
        <a:lstStyle/>
        <a:p>
          <a:endParaRPr lang="zh-CN" altLang="en-US" b="1">
            <a:latin typeface="微软雅黑" panose="020B0503020204020204" charset="-122"/>
            <a:ea typeface="微软雅黑" panose="020B0503020204020204" charset="-122"/>
          </a:endParaRPr>
        </a:p>
      </dgm:t>
    </dgm:pt>
    <dgm:pt modelId="{77CA4676-D619-4016-8BF6-B320C174605B}" type="pres">
      <dgm:prSet presAssocID="{914989E7-6B05-4D58-8963-1E43CACDE862}" presName="linearFlow" presStyleCnt="0">
        <dgm:presLayoutVars>
          <dgm:dir/>
          <dgm:resizeHandles val="exact"/>
        </dgm:presLayoutVars>
      </dgm:prSet>
      <dgm:spPr/>
    </dgm:pt>
    <dgm:pt modelId="{07D7B4FE-AC31-4390-A36C-C34730F978E1}" type="pres">
      <dgm:prSet presAssocID="{6C63C898-C859-4E4F-921F-9C8ED4C2C2B7}" presName="composite" presStyleCnt="0"/>
      <dgm:spPr/>
    </dgm:pt>
    <dgm:pt modelId="{3CD352A9-5D0A-422E-A720-3D283C07C33B}" type="pres">
      <dgm:prSet presAssocID="{6C63C898-C859-4E4F-921F-9C8ED4C2C2B7}" presName="imgShp" presStyleLbl="fgImgPlace1" presStyleIdx="0" presStyleCnt="2"/>
      <dgm:spPr>
        <a:blipFill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D6A855A0-1B46-4964-860E-47A164CAC62C}" type="pres">
      <dgm:prSet presAssocID="{6C63C898-C859-4E4F-921F-9C8ED4C2C2B7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5D5C96F-7622-4AAD-BD59-2A1F9F9B61CC}" type="pres">
      <dgm:prSet presAssocID="{2396D7A9-A4FD-4536-BAE1-E0576B5E613D}" presName="spacing" presStyleCnt="0"/>
      <dgm:spPr/>
    </dgm:pt>
    <dgm:pt modelId="{060FDE3D-9755-4A7B-A91B-ACC2991BD787}" type="pres">
      <dgm:prSet presAssocID="{734D0E5F-D887-4E3E-83CC-79C262360A98}" presName="composite" presStyleCnt="0"/>
      <dgm:spPr/>
    </dgm:pt>
    <dgm:pt modelId="{7EDB58BB-622E-47BF-90C8-14FC25A85B35}" type="pres">
      <dgm:prSet presAssocID="{734D0E5F-D887-4E3E-83CC-79C262360A98}" presName="imgShp" presStyleLbl="fgImgPlace1" presStyleIdx="1" presStyleCnt="2"/>
      <dgm:spPr>
        <a:blipFill>
          <a:blip xmlns:r="http://schemas.openxmlformats.org/officeDocument/2006/relationships" r:embed="rId2" cstate="print"/>
          <a:srcRect/>
          <a:stretch>
            <a:fillRect l="-6000" r="-6000"/>
          </a:stretch>
        </a:blipFill>
      </dgm:spPr>
    </dgm:pt>
    <dgm:pt modelId="{F9CE0C12-6A21-4B87-B48F-C82C463C2A94}" type="pres">
      <dgm:prSet presAssocID="{734D0E5F-D887-4E3E-83CC-79C262360A98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EAE1D25-9CEA-4758-8EDF-AC771E1DB8F5}" srcId="{914989E7-6B05-4D58-8963-1E43CACDE862}" destId="{6C63C898-C859-4E4F-921F-9C8ED4C2C2B7}" srcOrd="0" destOrd="0" parTransId="{A3420CD2-3952-4889-92A0-53AC60F47070}" sibTransId="{2396D7A9-A4FD-4536-BAE1-E0576B5E613D}"/>
    <dgm:cxn modelId="{96C370D1-7A3D-47A5-8B2B-D89BE25C16E3}" srcId="{914989E7-6B05-4D58-8963-1E43CACDE862}" destId="{734D0E5F-D887-4E3E-83CC-79C262360A98}" srcOrd="1" destOrd="0" parTransId="{8E95ABD7-6161-4F87-B379-AA961E3A5616}" sibTransId="{BA0241A3-5660-42A0-9C0C-D54878CB2B88}"/>
    <dgm:cxn modelId="{824789F4-A9E6-4275-BAF5-45767F532A77}" type="presOf" srcId="{914989E7-6B05-4D58-8963-1E43CACDE862}" destId="{77CA4676-D619-4016-8BF6-B320C174605B}" srcOrd="0" destOrd="0" presId="urn:microsoft.com/office/officeart/2005/8/layout/vList3"/>
    <dgm:cxn modelId="{DA5A2634-12AB-4A86-9111-00D3704B3643}" type="presParOf" srcId="{77CA4676-D619-4016-8BF6-B320C174605B}" destId="{07D7B4FE-AC31-4390-A36C-C34730F978E1}" srcOrd="0" destOrd="0" presId="urn:microsoft.com/office/officeart/2005/8/layout/vList3"/>
    <dgm:cxn modelId="{C967DED0-3214-431C-9859-917A73392A08}" type="presParOf" srcId="{07D7B4FE-AC31-4390-A36C-C34730F978E1}" destId="{3CD352A9-5D0A-422E-A720-3D283C07C33B}" srcOrd="0" destOrd="0" presId="urn:microsoft.com/office/officeart/2005/8/layout/vList3"/>
    <dgm:cxn modelId="{C15F89F4-2593-4E65-AC8C-EE97C0DF95EE}" type="presParOf" srcId="{07D7B4FE-AC31-4390-A36C-C34730F978E1}" destId="{D6A855A0-1B46-4964-860E-47A164CAC62C}" srcOrd="1" destOrd="0" presId="urn:microsoft.com/office/officeart/2005/8/layout/vList3"/>
    <dgm:cxn modelId="{F3837F0A-1A2D-40EB-80C7-A3FEBDAF71CC}" type="presOf" srcId="{6C63C898-C859-4E4F-921F-9C8ED4C2C2B7}" destId="{D6A855A0-1B46-4964-860E-47A164CAC62C}" srcOrd="0" destOrd="0" presId="urn:microsoft.com/office/officeart/2005/8/layout/vList3"/>
    <dgm:cxn modelId="{8E5C0DCE-927E-4A5E-82D9-059FE65E1CD0}" type="presParOf" srcId="{77CA4676-D619-4016-8BF6-B320C174605B}" destId="{45D5C96F-7622-4AAD-BD59-2A1F9F9B61CC}" srcOrd="1" destOrd="0" presId="urn:microsoft.com/office/officeart/2005/8/layout/vList3"/>
    <dgm:cxn modelId="{CBA55851-6A34-4391-86D7-8AFFDCC9C911}" type="presOf" srcId="{2396D7A9-A4FD-4536-BAE1-E0576B5E613D}" destId="{45D5C96F-7622-4AAD-BD59-2A1F9F9B61CC}" srcOrd="0" destOrd="0" presId="urn:microsoft.com/office/officeart/2005/8/layout/vList3"/>
    <dgm:cxn modelId="{6501CC4C-9784-4B58-9CFA-B70FB2326A13}" type="presParOf" srcId="{77CA4676-D619-4016-8BF6-B320C174605B}" destId="{060FDE3D-9755-4A7B-A91B-ACC2991BD787}" srcOrd="2" destOrd="0" presId="urn:microsoft.com/office/officeart/2005/8/layout/vList3"/>
    <dgm:cxn modelId="{FD50CB7A-0F13-48D3-A768-D2F5DE7C75FB}" type="presParOf" srcId="{060FDE3D-9755-4A7B-A91B-ACC2991BD787}" destId="{7EDB58BB-622E-47BF-90C8-14FC25A85B35}" srcOrd="0" destOrd="2" presId="urn:microsoft.com/office/officeart/2005/8/layout/vList3"/>
    <dgm:cxn modelId="{383AAA80-A12A-4774-92A1-0C13659F75A9}" type="presParOf" srcId="{060FDE3D-9755-4A7B-A91B-ACC2991BD787}" destId="{F9CE0C12-6A21-4B87-B48F-C82C463C2A94}" srcOrd="1" destOrd="2" presId="urn:microsoft.com/office/officeart/2005/8/layout/vList3"/>
    <dgm:cxn modelId="{E77FF934-D279-47B9-A63B-0C1EE1BA815B}" type="presOf" srcId="{734D0E5F-D887-4E3E-83CC-79C262360A98}" destId="{F9CE0C12-6A21-4B87-B48F-C82C463C2A94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7358146" cy="3569790"/>
        <a:chOff x="0" y="0"/>
        <a:chExt cx="7358146" cy="3569790"/>
      </a:xfrm>
    </dsp:grpSpPr>
    <dsp:sp modelId="{84CF8FED-DCBE-43F9-A31F-AA6EF695C91C}">
      <dsp:nvSpPr>
        <dsp:cNvPr id="3" name="圆角矩形 2"/>
        <dsp:cNvSpPr/>
      </dsp:nvSpPr>
      <dsp:spPr bwMode="white">
        <a:xfrm>
          <a:off x="0" y="671821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选题设计</a:t>
          </a:r>
          <a:endParaRPr lang="zh-CN" altLang="en-US" sz="2000" b="1" u="none">
            <a:solidFill>
              <a:schemeClr val="tx1"/>
            </a:solidFill>
          </a:endParaRPr>
        </a:p>
      </dsp:txBody>
      <dsp:txXfrm>
        <a:off x="0" y="671821"/>
        <a:ext cx="1413784" cy="848271"/>
      </dsp:txXfrm>
    </dsp:sp>
    <dsp:sp modelId="{BF1ACAED-B9B4-4980-977D-6C539AEFD934}">
      <dsp:nvSpPr>
        <dsp:cNvPr id="4" name="右箭头 3"/>
        <dsp:cNvSpPr/>
      </dsp:nvSpPr>
      <dsp:spPr bwMode="white">
        <a:xfrm>
          <a:off x="1512745" y="920647"/>
          <a:ext cx="223189" cy="350619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dk1">
            <a:tint val="60000"/>
          </a:schemeClr>
        </a:lnRef>
        <a:fillRef idx="1">
          <a:schemeClr val="dk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1512745" y="920647"/>
        <a:ext cx="223189" cy="350619"/>
      </dsp:txXfrm>
    </dsp:sp>
    <dsp:sp modelId="{CE72BE39-108D-48F0-BEDF-FCA213A47509}">
      <dsp:nvSpPr>
        <dsp:cNvPr id="5" name="圆角矩形 4"/>
        <dsp:cNvSpPr/>
      </dsp:nvSpPr>
      <dsp:spPr bwMode="white">
        <a:xfrm>
          <a:off x="1834895" y="671821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撰写教案</a:t>
          </a:r>
          <a:endParaRPr>
            <a:solidFill>
              <a:schemeClr val="dk1"/>
            </a:solidFill>
          </a:endParaRPr>
        </a:p>
      </dsp:txBody>
      <dsp:txXfrm>
        <a:off x="1834895" y="671821"/>
        <a:ext cx="1413784" cy="848271"/>
      </dsp:txXfrm>
    </dsp:sp>
    <dsp:sp modelId="{38E1F839-EC18-4926-BA23-FBF86F763DD9}">
      <dsp:nvSpPr>
        <dsp:cNvPr id="6" name="右箭头 5"/>
        <dsp:cNvSpPr/>
      </dsp:nvSpPr>
      <dsp:spPr bwMode="white">
        <a:xfrm>
          <a:off x="3404908" y="920647"/>
          <a:ext cx="352345" cy="350619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dk1">
            <a:tint val="60000"/>
          </a:schemeClr>
        </a:lnRef>
        <a:fillRef idx="1">
          <a:schemeClr val="dk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3404908" y="920647"/>
        <a:ext cx="352345" cy="350619"/>
      </dsp:txXfrm>
    </dsp:sp>
    <dsp:sp modelId="{B464440F-DFAD-426B-BED0-89DBF434A681}">
      <dsp:nvSpPr>
        <dsp:cNvPr id="7" name="圆角矩形 6"/>
        <dsp:cNvSpPr/>
      </dsp:nvSpPr>
      <dsp:spPr bwMode="white">
        <a:xfrm>
          <a:off x="3913482" y="671821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准备教学素材与自主学习单</a:t>
          </a:r>
          <a:endParaRPr>
            <a:solidFill>
              <a:schemeClr val="dk1"/>
            </a:solidFill>
          </a:endParaRPr>
        </a:p>
      </dsp:txBody>
      <dsp:txXfrm>
        <a:off x="3913482" y="671821"/>
        <a:ext cx="1413784" cy="848271"/>
      </dsp:txXfrm>
    </dsp:sp>
    <dsp:sp modelId="{F1C33251-B0E9-464A-AF6E-6CEC5D2F1F64}">
      <dsp:nvSpPr>
        <dsp:cNvPr id="8" name="右箭头 7"/>
        <dsp:cNvSpPr/>
      </dsp:nvSpPr>
      <dsp:spPr bwMode="white">
        <a:xfrm rot="1621288">
          <a:off x="5676329" y="905951"/>
          <a:ext cx="283773" cy="350619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dk1">
            <a:tint val="60000"/>
          </a:schemeClr>
        </a:lnRef>
        <a:fillRef idx="1">
          <a:schemeClr val="dk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 rot="1621288">
        <a:off x="5676329" y="905951"/>
        <a:ext cx="283773" cy="350619"/>
      </dsp:txXfrm>
    </dsp:sp>
    <dsp:sp modelId="{AE9757FD-45E2-427E-93D4-C4DD7490AD8F}">
      <dsp:nvSpPr>
        <dsp:cNvPr id="9" name="圆角矩形 8"/>
        <dsp:cNvSpPr/>
      </dsp:nvSpPr>
      <dsp:spPr bwMode="white">
        <a:xfrm>
          <a:off x="5862626" y="642429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制作课件</a:t>
          </a:r>
          <a:endParaRPr>
            <a:solidFill>
              <a:schemeClr val="dk1"/>
            </a:solidFill>
          </a:endParaRPr>
        </a:p>
      </dsp:txBody>
      <dsp:txXfrm>
        <a:off x="5862626" y="642429"/>
        <a:ext cx="1413784" cy="848271"/>
      </dsp:txXfrm>
    </dsp:sp>
    <dsp:sp modelId="{2627F554-32B3-4095-B1A2-81A0D6CDE20D}">
      <dsp:nvSpPr>
        <dsp:cNvPr id="10" name="右箭头 9"/>
        <dsp:cNvSpPr/>
      </dsp:nvSpPr>
      <dsp:spPr bwMode="white">
        <a:xfrm rot="5222004">
          <a:off x="6453479" y="1603597"/>
          <a:ext cx="305909" cy="350619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dk1">
            <a:tint val="60000"/>
          </a:schemeClr>
        </a:lnRef>
        <a:fillRef idx="1">
          <a:schemeClr val="dk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 rot="5222004">
        <a:off x="6453479" y="1603597"/>
        <a:ext cx="305909" cy="350619"/>
      </dsp:txXfrm>
    </dsp:sp>
    <dsp:sp modelId="{96DA1E31-85B6-482D-9DC8-FF639CE535A4}">
      <dsp:nvSpPr>
        <dsp:cNvPr id="11" name="圆角矩形 10"/>
        <dsp:cNvSpPr/>
      </dsp:nvSpPr>
      <dsp:spPr bwMode="white">
        <a:xfrm>
          <a:off x="5936457" y="2067113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教学实施与拍摄（或录制）</a:t>
          </a:r>
          <a:endParaRPr>
            <a:solidFill>
              <a:schemeClr val="dk1"/>
            </a:solidFill>
          </a:endParaRPr>
        </a:p>
      </dsp:txBody>
      <dsp:txXfrm>
        <a:off x="5936457" y="2067113"/>
        <a:ext cx="1413784" cy="848271"/>
      </dsp:txXfrm>
    </dsp:sp>
    <dsp:sp modelId="{7A0A76B4-AAE1-406A-BA70-544030842D04}">
      <dsp:nvSpPr>
        <dsp:cNvPr id="12" name="右箭头 11"/>
        <dsp:cNvSpPr/>
      </dsp:nvSpPr>
      <dsp:spPr bwMode="white">
        <a:xfrm rot="10800000">
          <a:off x="5503839" y="2315939"/>
          <a:ext cx="299722" cy="350619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dk1">
            <a:tint val="60000"/>
          </a:schemeClr>
        </a:lnRef>
        <a:fillRef idx="1">
          <a:schemeClr val="dk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 rot="10800000">
        <a:off x="5503839" y="2315939"/>
        <a:ext cx="299722" cy="350619"/>
      </dsp:txXfrm>
    </dsp:sp>
    <dsp:sp modelId="{FD39CE33-DFF8-4608-BB09-8BD643744B36}">
      <dsp:nvSpPr>
        <dsp:cNvPr id="13" name="圆角矩形 12"/>
        <dsp:cNvSpPr/>
      </dsp:nvSpPr>
      <dsp:spPr bwMode="white">
        <a:xfrm>
          <a:off x="3957159" y="2067113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视频后期编辑</a:t>
          </a:r>
          <a:endParaRPr>
            <a:solidFill>
              <a:schemeClr val="dk1"/>
            </a:solidFill>
          </a:endParaRPr>
        </a:p>
      </dsp:txBody>
      <dsp:txXfrm>
        <a:off x="3957159" y="2067113"/>
        <a:ext cx="1413784" cy="848271"/>
      </dsp:txXfrm>
    </dsp:sp>
    <dsp:sp modelId="{48F5B991-6AF6-4A43-9810-C2119DB594C6}">
      <dsp:nvSpPr>
        <dsp:cNvPr id="14" name="右箭头 13"/>
        <dsp:cNvSpPr/>
      </dsp:nvSpPr>
      <dsp:spPr bwMode="white">
        <a:xfrm rot="10771652">
          <a:off x="3488134" y="2316697"/>
          <a:ext cx="301329" cy="350619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dk1">
            <a:tint val="60000"/>
          </a:schemeClr>
        </a:lnRef>
        <a:fillRef idx="1">
          <a:schemeClr val="dk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 rot="10771652">
        <a:off x="3488134" y="2316697"/>
        <a:ext cx="301329" cy="350619"/>
      </dsp:txXfrm>
    </dsp:sp>
    <dsp:sp modelId="{C7B15ED6-C511-44B5-94A0-6A15AF03C241}">
      <dsp:nvSpPr>
        <dsp:cNvPr id="15" name="圆角矩形 14"/>
        <dsp:cNvSpPr/>
      </dsp:nvSpPr>
      <dsp:spPr bwMode="white">
        <a:xfrm>
          <a:off x="1974850" y="2083459"/>
          <a:ext cx="1413784" cy="848271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u="none" smtClean="0">
              <a:solidFill>
                <a:schemeClr val="tx1"/>
              </a:solidFill>
              <a:latin typeface="+mn-ea"/>
            </a:rPr>
            <a:t>教学反思</a:t>
          </a:r>
          <a:endParaRPr>
            <a:solidFill>
              <a:schemeClr val="dk1"/>
            </a:solidFill>
          </a:endParaRPr>
        </a:p>
      </dsp:txBody>
      <dsp:txXfrm>
        <a:off x="1974850" y="2083459"/>
        <a:ext cx="1413784" cy="848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096000" cy="4064000"/>
        <a:chOff x="0" y="0"/>
        <a:chExt cx="6096000" cy="4064000"/>
      </a:xfrm>
    </dsp:grpSpPr>
    <dsp:sp modelId="{F5EF966C-344B-4E23-8B5A-3EC0E171A0C2}">
      <dsp:nvSpPr>
        <dsp:cNvPr id="4" name="五边形 3"/>
        <dsp:cNvSpPr/>
      </dsp:nvSpPr>
      <dsp:spPr bwMode="white">
        <a:xfrm rot="10800000">
          <a:off x="1311366" y="0"/>
          <a:ext cx="4053840" cy="1161143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512031" tIns="175260" rIns="327152" bIns="175260" anchor="ctr"/>
        <a:lstStyle>
          <a:lvl1pPr algn="ctr">
            <a:defRPr sz="4600"/>
          </a:lvl1pPr>
          <a:lvl2pPr marL="285750" indent="-285750" algn="ctr">
            <a:defRPr sz="3500"/>
          </a:lvl2pPr>
          <a:lvl3pPr marL="571500" indent="-285750" algn="ctr">
            <a:defRPr sz="3500"/>
          </a:lvl3pPr>
          <a:lvl4pPr marL="857250" indent="-285750" algn="ctr">
            <a:defRPr sz="3500"/>
          </a:lvl4pPr>
          <a:lvl5pPr marL="1143000" indent="-285750" algn="ctr">
            <a:defRPr sz="3500"/>
          </a:lvl5pPr>
          <a:lvl6pPr marL="1428750" indent="-285750" algn="ctr">
            <a:defRPr sz="3500"/>
          </a:lvl6pPr>
          <a:lvl7pPr marL="1714500" indent="-285750" algn="ctr">
            <a:defRPr sz="3500"/>
          </a:lvl7pPr>
          <a:lvl8pPr marL="2000250" indent="-285750" algn="ctr">
            <a:defRPr sz="3500"/>
          </a:lvl8pPr>
          <a:lvl9pPr marL="2286000" indent="-285750" algn="ctr">
            <a:defRPr sz="3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视频拍摄法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sp:txBody>
      <dsp:txXfrm rot="10800000">
        <a:off x="1311366" y="0"/>
        <a:ext cx="4053840" cy="1161143"/>
      </dsp:txXfrm>
    </dsp:sp>
    <dsp:sp modelId="{5317DC6B-2AC3-42E0-BB61-668A1EC7E404}">
      <dsp:nvSpPr>
        <dsp:cNvPr id="3" name="椭圆 2"/>
        <dsp:cNvSpPr/>
      </dsp:nvSpPr>
      <dsp:spPr bwMode="white">
        <a:xfrm>
          <a:off x="730794" y="0"/>
          <a:ext cx="1161143" cy="1161143"/>
        </a:xfrm>
        <a:prstGeom prst="ellipse">
          <a:avLst/>
        </a:prstGeom>
        <a:blipFill>
          <a:blip r:embed="rId1"/>
          <a:srcRect/>
          <a:stretch>
            <a:fillRect/>
          </a:stretch>
        </a:blipFill>
      </dsp:spPr>
      <dsp:style>
        <a:lnRef idx="2">
          <a:schemeClr val="lt1"/>
        </a:lnRef>
        <a:fillRef idx="1">
          <a:schemeClr val="accent5">
            <a:tint val="50000"/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/>
      </dsp:style>
      <dsp:txXfrm>
        <a:off x="730794" y="0"/>
        <a:ext cx="1161143" cy="1161143"/>
      </dsp:txXfrm>
    </dsp:sp>
    <dsp:sp modelId="{D6A855A0-1B46-4964-860E-47A164CAC62C}">
      <dsp:nvSpPr>
        <dsp:cNvPr id="6" name="五边形 5"/>
        <dsp:cNvSpPr/>
      </dsp:nvSpPr>
      <dsp:spPr bwMode="white">
        <a:xfrm rot="10800000">
          <a:off x="1311366" y="1451429"/>
          <a:ext cx="4053840" cy="1161143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5">
            <a:hueOff val="-3690000"/>
            <a:satOff val="-5097"/>
            <a:lumOff val="-196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512031" tIns="175260" rIns="327152" bIns="175260" anchor="ctr"/>
        <a:lstStyle>
          <a:lvl1pPr algn="ctr">
            <a:defRPr sz="4600"/>
          </a:lvl1pPr>
          <a:lvl2pPr marL="285750" indent="-285750" algn="ctr">
            <a:defRPr sz="3500"/>
          </a:lvl2pPr>
          <a:lvl3pPr marL="571500" indent="-285750" algn="ctr">
            <a:defRPr sz="3500"/>
          </a:lvl3pPr>
          <a:lvl4pPr marL="857250" indent="-285750" algn="ctr">
            <a:defRPr sz="3500"/>
          </a:lvl4pPr>
          <a:lvl5pPr marL="1143000" indent="-285750" algn="ctr">
            <a:defRPr sz="3500"/>
          </a:lvl5pPr>
          <a:lvl6pPr marL="1428750" indent="-285750" algn="ctr">
            <a:defRPr sz="3500"/>
          </a:lvl6pPr>
          <a:lvl7pPr marL="1714500" indent="-285750" algn="ctr">
            <a:defRPr sz="3500"/>
          </a:lvl7pPr>
          <a:lvl8pPr marL="2000250" indent="-285750" algn="ctr">
            <a:defRPr sz="3500"/>
          </a:lvl8pPr>
          <a:lvl9pPr marL="2286000" indent="-285750" algn="ctr">
            <a:defRPr sz="3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b="1" dirty="0" smtClean="0">
              <a:latin typeface="微软雅黑" panose="020B0503020204020204" charset="-122"/>
              <a:ea typeface="微软雅黑" panose="020B0503020204020204" charset="-122"/>
            </a:rPr>
            <a:t>PPT</a:t>
          </a: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sp:txBody>
      <dsp:txXfrm rot="10800000">
        <a:off x="1311366" y="1451429"/>
        <a:ext cx="4053840" cy="1161143"/>
      </dsp:txXfrm>
    </dsp:sp>
    <dsp:sp modelId="{3CD352A9-5D0A-422E-A720-3D283C07C33B}">
      <dsp:nvSpPr>
        <dsp:cNvPr id="5" name="椭圆 4"/>
        <dsp:cNvSpPr/>
      </dsp:nvSpPr>
      <dsp:spPr bwMode="white">
        <a:xfrm>
          <a:off x="730794" y="1451429"/>
          <a:ext cx="1161143" cy="1161143"/>
        </a:xfrm>
        <a:prstGeom prst="ellipse">
          <a:avLst/>
        </a:prstGeom>
        <a:blipFill>
          <a:blip r:embed="rId2"/>
          <a:srcRect/>
          <a:stretch>
            <a:fillRect/>
          </a:stretch>
        </a:blipFill>
      </dsp:spPr>
      <dsp:style>
        <a:lnRef idx="2">
          <a:schemeClr val="lt1"/>
        </a:lnRef>
        <a:fillRef idx="1">
          <a:schemeClr val="accent5">
            <a:tint val="50000"/>
            <a:hueOff val="-3720000"/>
            <a:satOff val="-6862"/>
            <a:lumOff val="-783"/>
            <a:alpha val="100000"/>
          </a:schemeClr>
        </a:fillRef>
        <a:effectRef idx="0">
          <a:scrgbClr r="0" g="0" b="0"/>
        </a:effectRef>
        <a:fontRef idx="minor"/>
      </dsp:style>
      <dsp:txXfrm>
        <a:off x="730794" y="1451429"/>
        <a:ext cx="1161143" cy="1161143"/>
      </dsp:txXfrm>
    </dsp:sp>
    <dsp:sp modelId="{F9CE0C12-6A21-4B87-B48F-C82C463C2A94}">
      <dsp:nvSpPr>
        <dsp:cNvPr id="8" name="五边形 7"/>
        <dsp:cNvSpPr/>
      </dsp:nvSpPr>
      <dsp:spPr bwMode="white">
        <a:xfrm rot="10800000">
          <a:off x="1311366" y="2902857"/>
          <a:ext cx="4053840" cy="1161143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5">
            <a:hueOff val="-7380000"/>
            <a:satOff val="-10195"/>
            <a:lumOff val="-392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512031" tIns="175260" rIns="327152" bIns="175260" anchor="ctr"/>
        <a:lstStyle>
          <a:lvl1pPr algn="ctr">
            <a:defRPr sz="4600"/>
          </a:lvl1pPr>
          <a:lvl2pPr marL="285750" indent="-285750" algn="ctr">
            <a:defRPr sz="3500"/>
          </a:lvl2pPr>
          <a:lvl3pPr marL="571500" indent="-285750" algn="ctr">
            <a:defRPr sz="3500"/>
          </a:lvl3pPr>
          <a:lvl4pPr marL="857250" indent="-285750" algn="ctr">
            <a:defRPr sz="3500"/>
          </a:lvl4pPr>
          <a:lvl5pPr marL="1143000" indent="-285750" algn="ctr">
            <a:defRPr sz="3500"/>
          </a:lvl5pPr>
          <a:lvl6pPr marL="1428750" indent="-285750" algn="ctr">
            <a:defRPr sz="3500"/>
          </a:lvl6pPr>
          <a:lvl7pPr marL="1714500" indent="-285750" algn="ctr">
            <a:defRPr sz="3500"/>
          </a:lvl7pPr>
          <a:lvl8pPr marL="2000250" indent="-285750" algn="ctr">
            <a:defRPr sz="3500"/>
          </a:lvl8pPr>
          <a:lvl9pPr marL="2286000" indent="-285750" algn="ctr">
            <a:defRPr sz="3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屏幕录制法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sp:txBody>
      <dsp:txXfrm rot="10800000">
        <a:off x="1311366" y="2902857"/>
        <a:ext cx="4053840" cy="1161143"/>
      </dsp:txXfrm>
    </dsp:sp>
    <dsp:sp modelId="{7EDB58BB-622E-47BF-90C8-14FC25A85B35}">
      <dsp:nvSpPr>
        <dsp:cNvPr id="7" name="椭圆 6"/>
        <dsp:cNvSpPr/>
      </dsp:nvSpPr>
      <dsp:spPr bwMode="white">
        <a:xfrm>
          <a:off x="730794" y="2902857"/>
          <a:ext cx="1161143" cy="1161143"/>
        </a:xfrm>
        <a:prstGeom prst="ellipse">
          <a:avLst/>
        </a:prstGeom>
        <a:blipFill>
          <a:blip r:embed="rId3" cstate="print"/>
          <a:srcRect/>
          <a:stretch>
            <a:fillRect l="-6000" r="-6000"/>
          </a:stretch>
        </a:blipFill>
      </dsp:spPr>
      <dsp:style>
        <a:lnRef idx="2">
          <a:schemeClr val="lt1"/>
        </a:lnRef>
        <a:fillRef idx="1">
          <a:schemeClr val="accent5">
            <a:tint val="50000"/>
            <a:hueOff val="-7440000"/>
            <a:satOff val="-13724"/>
            <a:lumOff val="-1568"/>
            <a:alpha val="100000"/>
          </a:schemeClr>
        </a:fillRef>
        <a:effectRef idx="0">
          <a:scrgbClr r="0" g="0" b="0"/>
        </a:effectRef>
        <a:fontRef idx="minor"/>
      </dsp:style>
      <dsp:txXfrm>
        <a:off x="730794" y="2902857"/>
        <a:ext cx="1161143" cy="1161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393815" cy="2770505"/>
        <a:chOff x="0" y="0"/>
        <a:chExt cx="6393815" cy="2770505"/>
      </a:xfrm>
    </dsp:grpSpPr>
    <dsp:sp modelId="{D6A855A0-1B46-4964-860E-47A164CAC62C}">
      <dsp:nvSpPr>
        <dsp:cNvPr id="6" name="五边形 5"/>
        <dsp:cNvSpPr/>
      </dsp:nvSpPr>
      <dsp:spPr bwMode="white">
        <a:xfrm rot="10800000">
          <a:off x="1378798" y="0"/>
          <a:ext cx="4251887" cy="1231336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542984" tIns="182879" rIns="341376" bIns="182879" anchor="ctr"/>
        <a:lstStyle>
          <a:lvl1pPr algn="ctr">
            <a:defRPr sz="4800"/>
          </a:lvl1pPr>
          <a:lvl2pPr marL="285750" indent="-285750" algn="ctr">
            <a:defRPr sz="3700"/>
          </a:lvl2pPr>
          <a:lvl3pPr marL="571500" indent="-285750" algn="ctr">
            <a:defRPr sz="3700"/>
          </a:lvl3pPr>
          <a:lvl4pPr marL="857250" indent="-285750" algn="ctr">
            <a:defRPr sz="3700"/>
          </a:lvl4pPr>
          <a:lvl5pPr marL="1143000" indent="-285750" algn="ctr">
            <a:defRPr sz="3700"/>
          </a:lvl5pPr>
          <a:lvl6pPr marL="1428750" indent="-285750" algn="ctr">
            <a:defRPr sz="3700"/>
          </a:lvl6pPr>
          <a:lvl7pPr marL="1714500" indent="-285750" algn="ctr">
            <a:defRPr sz="3700"/>
          </a:lvl7pPr>
          <a:lvl8pPr marL="2000250" indent="-285750" algn="ctr">
            <a:defRPr sz="3700"/>
          </a:lvl8pPr>
          <a:lvl9pPr marL="2286000" indent="-285750" algn="ctr">
            <a:defRPr sz="3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b="1" dirty="0" smtClean="0">
              <a:latin typeface="微软雅黑" panose="020B0503020204020204" charset="-122"/>
              <a:ea typeface="微软雅黑" panose="020B0503020204020204" charset="-122"/>
            </a:rPr>
            <a:t>PPT</a:t>
          </a: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sp:txBody>
      <dsp:txXfrm rot="10800000">
        <a:off x="1378798" y="0"/>
        <a:ext cx="4251887" cy="1231336"/>
      </dsp:txXfrm>
    </dsp:sp>
    <dsp:sp modelId="{3CD352A9-5D0A-422E-A720-3D283C07C33B}">
      <dsp:nvSpPr>
        <dsp:cNvPr id="5" name="椭圆 4"/>
        <dsp:cNvSpPr/>
      </dsp:nvSpPr>
      <dsp:spPr bwMode="white">
        <a:xfrm>
          <a:off x="763130" y="0"/>
          <a:ext cx="1231336" cy="1231336"/>
        </a:xfrm>
        <a:prstGeom prst="ellipse">
          <a:avLst/>
        </a:prstGeom>
        <a:blipFill>
          <a:blip r:embed="rId1"/>
          <a:srcRect/>
          <a:stretch>
            <a:fillRect/>
          </a:stretch>
        </a:blipFill>
      </dsp:spPr>
      <dsp:style>
        <a:lnRef idx="2">
          <a:schemeClr val="lt1"/>
        </a:lnRef>
        <a:fillRef idx="1">
          <a:schemeClr val="accent5">
            <a:tint val="50000"/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/>
      </dsp:style>
      <dsp:txXfrm>
        <a:off x="763130" y="0"/>
        <a:ext cx="1231336" cy="1231336"/>
      </dsp:txXfrm>
    </dsp:sp>
    <dsp:sp modelId="{F9CE0C12-6A21-4B87-B48F-C82C463C2A94}">
      <dsp:nvSpPr>
        <dsp:cNvPr id="8" name="五边形 7"/>
        <dsp:cNvSpPr/>
      </dsp:nvSpPr>
      <dsp:spPr bwMode="white">
        <a:xfrm rot="10800000">
          <a:off x="1378798" y="1539169"/>
          <a:ext cx="4251887" cy="1231336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5">
            <a:hueOff val="-7380000"/>
            <a:satOff val="-10195"/>
            <a:lumOff val="-392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10800000" lIns="542984" tIns="182879" rIns="341376" bIns="182879" anchor="ctr"/>
        <a:lstStyle>
          <a:lvl1pPr algn="ctr">
            <a:defRPr sz="4800"/>
          </a:lvl1pPr>
          <a:lvl2pPr marL="285750" indent="-285750" algn="ctr">
            <a:defRPr sz="3700"/>
          </a:lvl2pPr>
          <a:lvl3pPr marL="571500" indent="-285750" algn="ctr">
            <a:defRPr sz="3700"/>
          </a:lvl3pPr>
          <a:lvl4pPr marL="857250" indent="-285750" algn="ctr">
            <a:defRPr sz="3700"/>
          </a:lvl4pPr>
          <a:lvl5pPr marL="1143000" indent="-285750" algn="ctr">
            <a:defRPr sz="3700"/>
          </a:lvl5pPr>
          <a:lvl6pPr marL="1428750" indent="-285750" algn="ctr">
            <a:defRPr sz="3700"/>
          </a:lvl6pPr>
          <a:lvl7pPr marL="1714500" indent="-285750" algn="ctr">
            <a:defRPr sz="3700"/>
          </a:lvl7pPr>
          <a:lvl8pPr marL="2000250" indent="-285750" algn="ctr">
            <a:defRPr sz="3700"/>
          </a:lvl8pPr>
          <a:lvl9pPr marL="2286000" indent="-285750" algn="ctr">
            <a:defRPr sz="3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 dirty="0" smtClean="0">
              <a:latin typeface="微软雅黑" panose="020B0503020204020204" charset="-122"/>
              <a:ea typeface="微软雅黑" panose="020B0503020204020204" charset="-122"/>
            </a:rPr>
            <a:t>屏幕录制法</a:t>
          </a:r>
          <a:endParaRPr lang="zh-CN" altLang="en-US" b="1" dirty="0">
            <a:latin typeface="微软雅黑" panose="020B0503020204020204" charset="-122"/>
            <a:ea typeface="微软雅黑" panose="020B0503020204020204" charset="-122"/>
          </a:endParaRPr>
        </a:p>
      </dsp:txBody>
      <dsp:txXfrm rot="10800000">
        <a:off x="1378798" y="1539169"/>
        <a:ext cx="4251887" cy="1231336"/>
      </dsp:txXfrm>
    </dsp:sp>
    <dsp:sp modelId="{7EDB58BB-622E-47BF-90C8-14FC25A85B35}">
      <dsp:nvSpPr>
        <dsp:cNvPr id="7" name="椭圆 6"/>
        <dsp:cNvSpPr/>
      </dsp:nvSpPr>
      <dsp:spPr bwMode="white">
        <a:xfrm>
          <a:off x="763130" y="1539169"/>
          <a:ext cx="1231336" cy="1231336"/>
        </a:xfrm>
        <a:prstGeom prst="ellipse">
          <a:avLst/>
        </a:prstGeom>
        <a:blipFill>
          <a:blip r:embed="rId2" cstate="print"/>
          <a:srcRect/>
          <a:stretch>
            <a:fillRect l="-6000" r="-6000"/>
          </a:stretch>
        </a:blipFill>
      </dsp:spPr>
      <dsp:style>
        <a:lnRef idx="2">
          <a:schemeClr val="lt1"/>
        </a:lnRef>
        <a:fillRef idx="1">
          <a:schemeClr val="accent5">
            <a:tint val="50000"/>
            <a:hueOff val="-7440000"/>
            <a:satOff val="-13724"/>
            <a:lumOff val="-1568"/>
            <a:alpha val="100000"/>
          </a:schemeClr>
        </a:fillRef>
        <a:effectRef idx="0">
          <a:scrgbClr r="0" g="0" b="0"/>
        </a:effectRef>
        <a:fontRef idx="minor"/>
      </dsp:style>
      <dsp:txXfrm>
        <a:off x="763130" y="1539169"/>
        <a:ext cx="1231336" cy="1231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#1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bkpt" val="endCnv"/>
          <dgm:param type="contDir" val="revDir"/>
          <dgm:param type="grDir" val="tL"/>
          <dgm:param type="flowDir" val="row"/>
        </dgm:alg>
      </dgm:if>
      <dgm:else name="Name2">
        <dgm:alg type="snake">
          <dgm:param type="bkpt" val="endCnv"/>
          <dgm:param type="contDir" val="rev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type="homePlate" r:blip="" rot="180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type="homePlate" r:blip="" rot="180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0" y="1475740"/>
            <a:ext cx="12192635" cy="2750185"/>
          </a:xfrm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effectLst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balanced" dir="t"/>
          </a:scene3d>
          <a:sp3d prstMaterial="plastic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微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课制作的方法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介绍</a:t>
            </a:r>
            <a:endParaRPr kumimoji="0" lang="zh-CN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1"/>
          <p:cNvGrpSpPr/>
          <p:nvPr/>
        </p:nvGrpSpPr>
        <p:grpSpPr>
          <a:xfrm>
            <a:off x="797559" y="606272"/>
            <a:ext cx="4139953" cy="548005"/>
            <a:chOff x="-1" y="586587"/>
            <a:chExt cx="4139953" cy="548005"/>
          </a:xfrm>
        </p:grpSpPr>
        <p:sp>
          <p:nvSpPr>
            <p:cNvPr id="43" name="矩形 1"/>
            <p:cNvSpPr/>
            <p:nvPr/>
          </p:nvSpPr>
          <p:spPr>
            <a:xfrm>
              <a:off x="-1" y="588492"/>
              <a:ext cx="2848610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5496" y="586587"/>
              <a:ext cx="4104456" cy="5219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录屏软件介绍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aphicFrame>
        <p:nvGraphicFramePr>
          <p:cNvPr id="5" name="图示 4"/>
          <p:cNvGraphicFramePr/>
          <p:nvPr/>
        </p:nvGraphicFramePr>
        <p:xfrm>
          <a:off x="797560" y="1845310"/>
          <a:ext cx="6393815" cy="2770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>
          <a:xfrm>
            <a:off x="269875" y="338455"/>
            <a:ext cx="9144000" cy="6961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录制法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适用于大多数课件展示的内容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9095" y="1350010"/>
            <a:ext cx="11502390" cy="4759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制作准备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：制作好的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讲稿、高质量录音、背景音乐等。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方法步骤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1.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设置好幻灯片动画效果、切换效果、声音等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                 2.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录制脚本。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                3.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导出视频。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注意问题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：必须是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OFFICE2013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及以上版本；拾音质量要高；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           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教师讲稿录音和画面结合（时间把握）要求精准。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>
          <a:xfrm>
            <a:off x="479425" y="457835"/>
            <a:ext cx="9144000" cy="6961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屏幕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录制法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适用于具有计算机操作意义的内容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8010" y="1310005"/>
            <a:ext cx="10656570" cy="4759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制作准备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：制作好的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讲稿、范例素材、背景音乐等。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方法步骤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1.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设置好幻灯片动画效果、切换效果、声音等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                 2.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录制播放、制作过程。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                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注意问题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：拾音质量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要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高；教师讲稿要精练，避免错误和无效操作。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27275" y="5099685"/>
            <a:ext cx="6789420" cy="8299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演示</a:t>
            </a:r>
            <a:r>
              <a:rPr lang="en-US" altLang="zh-CN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“</a:t>
            </a:r>
            <a:r>
              <a:rPr lang="zh-CN" alt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腾讯会议</a:t>
            </a:r>
            <a:r>
              <a:rPr lang="en-US" altLang="zh-CN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”</a:t>
            </a:r>
            <a:r>
              <a:rPr lang="zh-CN" altLang="en-US" sz="4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录屏操作</a:t>
            </a:r>
            <a:endParaRPr lang="zh-CN" altLang="en-US" sz="4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>
          <a:xfrm>
            <a:off x="399415" y="448310"/>
            <a:ext cx="9144000" cy="6961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后期技术处理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0050" y="1310005"/>
            <a:ext cx="10267950" cy="4759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视频剪辑：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Vegas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AE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Edius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Premiere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、会声会影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         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（简单的有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TVC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QQ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影音、格式工厂等）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字幕添加：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Time machine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SrtEdit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等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视频合成：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Vegas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AE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Edius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Premiere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、会声会影、格式工厂等。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970985" y="2704564"/>
            <a:ext cx="4373880" cy="1106805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none" rtlCol="0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6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感谢</a:t>
            </a:r>
            <a:r>
              <a:rPr kumimoji="0" lang="zh-CN" altLang="en-US" sz="6600" b="1" kern="1200" cap="none" spc="0" normalizeH="0" baseline="0" noProof="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聆听！</a:t>
            </a:r>
            <a:endParaRPr kumimoji="0" lang="zh-CN" altLang="en-US" sz="6600" b="1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36929" y="486892"/>
            <a:ext cx="3027045" cy="548005"/>
            <a:chOff x="-1" y="586587"/>
            <a:chExt cx="3027045" cy="548005"/>
          </a:xfrm>
        </p:grpSpPr>
        <p:sp>
          <p:nvSpPr>
            <p:cNvPr id="3" name="矩形 1"/>
            <p:cNvSpPr/>
            <p:nvPr/>
          </p:nvSpPr>
          <p:spPr>
            <a:xfrm>
              <a:off x="-1" y="588492"/>
              <a:ext cx="3027045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0819" y="586587"/>
              <a:ext cx="1960880" cy="5219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微课是什么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24" name="Picture 9" descr="C:\Users\Administrator\Documents\Tencent Files\466025361\Image\UX5SQB3NJMO$J}AT21]2~}X.jpg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077595" y="4058920"/>
            <a:ext cx="9389110" cy="19577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文本框 24"/>
          <p:cNvSpPr txBox="1"/>
          <p:nvPr/>
        </p:nvSpPr>
        <p:spPr>
          <a:xfrm>
            <a:off x="919480" y="1374775"/>
            <a:ext cx="978535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/>
              <a:t>微课是为支持翻转学习、混合学习、移动学习、碎片化学习等多种学习方式，以</a:t>
            </a:r>
            <a:r>
              <a:rPr lang="zh-CN" altLang="en-US" sz="2800">
                <a:solidFill>
                  <a:srgbClr val="FF0000"/>
                </a:solidFill>
              </a:rPr>
              <a:t>短小精悍</a:t>
            </a:r>
            <a:r>
              <a:rPr lang="zh-CN" altLang="en-US" sz="2800"/>
              <a:t>的微型教学</a:t>
            </a:r>
            <a:r>
              <a:rPr lang="zh-CN" altLang="en-US" sz="2800">
                <a:solidFill>
                  <a:srgbClr val="FF0000"/>
                </a:solidFill>
              </a:rPr>
              <a:t>视频</a:t>
            </a:r>
            <a:r>
              <a:rPr lang="zh-CN" altLang="en-US" sz="2800"/>
              <a:t>为主要载体，针对</a:t>
            </a:r>
            <a:r>
              <a:rPr lang="zh-CN" altLang="en-US" sz="2800">
                <a:solidFill>
                  <a:srgbClr val="FF0000"/>
                </a:solidFill>
              </a:rPr>
              <a:t>某个学科知识点</a:t>
            </a:r>
            <a:r>
              <a:rPr lang="zh-CN" altLang="en-US" sz="2800"/>
              <a:t>或</a:t>
            </a:r>
            <a:r>
              <a:rPr lang="zh-CN" altLang="en-US" sz="2800">
                <a:solidFill>
                  <a:srgbClr val="FF0000"/>
                </a:solidFill>
              </a:rPr>
              <a:t>教学环节</a:t>
            </a:r>
            <a:r>
              <a:rPr lang="zh-CN" altLang="en-US" sz="2800"/>
              <a:t>而精心设计开发的一种情景化、趣味性、可视化的数字化学习资源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876934" y="575157"/>
            <a:ext cx="3027045" cy="548005"/>
            <a:chOff x="-1" y="586587"/>
            <a:chExt cx="3027045" cy="548005"/>
          </a:xfrm>
        </p:grpSpPr>
        <p:sp>
          <p:nvSpPr>
            <p:cNvPr id="43" name="矩形 1"/>
            <p:cNvSpPr/>
            <p:nvPr/>
          </p:nvSpPr>
          <p:spPr>
            <a:xfrm>
              <a:off x="-1" y="588492"/>
              <a:ext cx="3027045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240819" y="586587"/>
              <a:ext cx="1960880" cy="5219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微课的特征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868395" y="2850802"/>
            <a:ext cx="1620838" cy="2738438"/>
          </a:xfrm>
          <a:prstGeom prst="roundRect">
            <a:avLst>
              <a:gd name="adj" fmla="val 13745"/>
            </a:avLst>
          </a:pr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EAEAE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</a:rPr>
              <a:t>交互性强、功能强大、应用面广</a:t>
            </a:r>
            <a:endParaRPr kumimoji="0" lang="zh-CN" altLang="zh-CN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172945" y="2850802"/>
            <a:ext cx="1611313" cy="2738438"/>
          </a:xfrm>
          <a:prstGeom prst="roundRect">
            <a:avLst>
              <a:gd name="adj" fmla="val 13745"/>
            </a:avLst>
          </a:pr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EAEAE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</a:rPr>
              <a:t>教学内容精选、教学活动精彩</a:t>
            </a:r>
            <a:endParaRPr kumimoji="0" lang="zh-CN" altLang="zh-CN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490195" y="2850802"/>
            <a:ext cx="1563688" cy="2738438"/>
          </a:xfrm>
          <a:prstGeom prst="roundRect">
            <a:avLst>
              <a:gd name="adj" fmla="val 13745"/>
            </a:avLst>
          </a:pr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EAEAE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</a:rPr>
              <a:t>资源容量小、教学主题小</a:t>
            </a:r>
            <a:endParaRPr kumimoji="0" lang="zh-CN" altLang="zh-CN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2783632" y="2850802"/>
            <a:ext cx="1620838" cy="2738438"/>
          </a:xfrm>
          <a:prstGeom prst="roundRect">
            <a:avLst>
              <a:gd name="adj" fmla="val 13745"/>
            </a:avLst>
          </a:pr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EAEAE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</a:rPr>
              <a:t>教学活动短、视频时长短〔10分钟内〕</a:t>
            </a: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gray">
          <a:xfrm rot="3419336">
            <a:off x="3052713" y="1487933"/>
            <a:ext cx="874713" cy="971550"/>
          </a:xfrm>
          <a:prstGeom prst="rect">
            <a:avLst/>
          </a:prstGeom>
          <a:gradFill rotWithShape="1">
            <a:gsLst>
              <a:gs pos="0">
                <a:srgbClr val="2676FF"/>
              </a:gs>
              <a:gs pos="100000">
                <a:srgbClr val="2676FF">
                  <a:lumMod val="60000"/>
                  <a:lumOff val="40000"/>
                </a:srgbClr>
              </a:gs>
            </a:gsLst>
            <a:lin ang="5400000" scaled="1"/>
          </a:gradFill>
          <a:ln w="9525">
            <a:miter lim="800000"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rgbClr val="2676FF">
                <a:lumMod val="60000"/>
                <a:lumOff val="40000"/>
              </a:srgbClr>
            </a:extrusionClr>
          </a:sp3d>
        </p:spPr>
        <p:txBody>
          <a:bodyPr wrap="none" anchor="ctr">
            <a:flatTx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gray">
          <a:xfrm>
            <a:off x="3975845" y="1661764"/>
            <a:ext cx="152400" cy="1238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gray">
          <a:xfrm>
            <a:off x="4064745" y="1663352"/>
            <a:ext cx="746125" cy="12382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gray">
          <a:xfrm>
            <a:off x="4741020" y="1663352"/>
            <a:ext cx="136525" cy="12065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round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gray">
          <a:xfrm>
            <a:off x="4814045" y="1703039"/>
            <a:ext cx="38100" cy="349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 rot="3419336">
            <a:off x="4717207" y="1426814"/>
            <a:ext cx="874713" cy="969963"/>
          </a:xfrm>
          <a:prstGeom prst="rect">
            <a:avLst/>
          </a:prstGeom>
          <a:gradFill rotWithShape="1">
            <a:gsLst>
              <a:gs pos="0">
                <a:srgbClr val="2676FF"/>
              </a:gs>
              <a:gs pos="100000">
                <a:srgbClr val="2676FF">
                  <a:lumMod val="60000"/>
                  <a:lumOff val="40000"/>
                </a:srgbClr>
              </a:gs>
            </a:gsLst>
            <a:lin ang="5400000" scaled="1"/>
          </a:gradFill>
          <a:ln w="9525">
            <a:miter lim="800000"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rgbClr val="2676FF">
                <a:lumMod val="60000"/>
                <a:lumOff val="40000"/>
              </a:srgbClr>
            </a:extrusionClr>
          </a:sp3d>
        </p:spPr>
        <p:txBody>
          <a:bodyPr wrap="none" anchor="ctr">
            <a:flatTx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gray">
          <a:xfrm>
            <a:off x="5639545" y="1661764"/>
            <a:ext cx="152400" cy="1238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gray">
          <a:xfrm>
            <a:off x="5726857" y="1663352"/>
            <a:ext cx="747713" cy="12382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gray">
          <a:xfrm>
            <a:off x="6404720" y="1663352"/>
            <a:ext cx="136525" cy="12065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round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gray">
          <a:xfrm>
            <a:off x="6477745" y="1703039"/>
            <a:ext cx="39688" cy="349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 rot="3419336">
            <a:off x="6312645" y="1426814"/>
            <a:ext cx="874713" cy="969963"/>
          </a:xfrm>
          <a:prstGeom prst="rect">
            <a:avLst/>
          </a:prstGeom>
          <a:gradFill rotWithShape="1">
            <a:gsLst>
              <a:gs pos="0">
                <a:srgbClr val="2676FF"/>
              </a:gs>
              <a:gs pos="100000">
                <a:srgbClr val="2676FF">
                  <a:lumMod val="60000"/>
                  <a:lumOff val="40000"/>
                </a:srgbClr>
              </a:gs>
            </a:gsLst>
            <a:lin ang="5400000" scaled="1"/>
          </a:gradFill>
          <a:ln w="9525">
            <a:miter lim="800000"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rgbClr val="2676FF">
                <a:lumMod val="60000"/>
                <a:lumOff val="40000"/>
              </a:srgbClr>
            </a:extrusionClr>
          </a:sp3d>
        </p:spPr>
        <p:txBody>
          <a:bodyPr wrap="none" anchor="ctr">
            <a:flatTx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1" name="Oval 22"/>
          <p:cNvSpPr>
            <a:spLocks noChangeArrowheads="1"/>
          </p:cNvSpPr>
          <p:nvPr/>
        </p:nvSpPr>
        <p:spPr bwMode="gray">
          <a:xfrm>
            <a:off x="7304832" y="1661764"/>
            <a:ext cx="198438" cy="1238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gray">
          <a:xfrm>
            <a:off x="7417545" y="1663352"/>
            <a:ext cx="977900" cy="12382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gray">
          <a:xfrm>
            <a:off x="8304957" y="1663352"/>
            <a:ext cx="179388" cy="12065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round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4" name="Oval 25"/>
          <p:cNvSpPr>
            <a:spLocks noChangeArrowheads="1"/>
          </p:cNvSpPr>
          <p:nvPr/>
        </p:nvSpPr>
        <p:spPr bwMode="gray">
          <a:xfrm>
            <a:off x="8400207" y="1703039"/>
            <a:ext cx="50800" cy="34925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gray">
          <a:xfrm rot="3419336">
            <a:off x="7977138" y="1426020"/>
            <a:ext cx="874713" cy="971550"/>
          </a:xfrm>
          <a:prstGeom prst="rect">
            <a:avLst/>
          </a:prstGeom>
          <a:gradFill rotWithShape="1">
            <a:gsLst>
              <a:gs pos="0">
                <a:srgbClr val="2676FF"/>
              </a:gs>
              <a:gs pos="100000">
                <a:srgbClr val="2676FF">
                  <a:lumMod val="60000"/>
                  <a:lumOff val="40000"/>
                </a:srgbClr>
              </a:gs>
            </a:gsLst>
            <a:lin ang="5400000" scaled="1"/>
          </a:gradFill>
          <a:ln w="9525">
            <a:miter lim="800000"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rgbClr val="2676FF">
                <a:lumMod val="60000"/>
                <a:lumOff val="40000"/>
              </a:srgbClr>
            </a:extrusionClr>
          </a:sp3d>
        </p:spPr>
        <p:txBody>
          <a:bodyPr wrap="none" anchor="ctr">
            <a:flatTx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gray">
          <a:xfrm>
            <a:off x="2967782" y="1731614"/>
            <a:ext cx="110109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“短〞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sp>
        <p:nvSpPr>
          <p:cNvPr id="27" name="Rectangle 28"/>
          <p:cNvSpPr/>
          <p:nvPr/>
        </p:nvSpPr>
        <p:spPr>
          <a:xfrm>
            <a:off x="4623545" y="1701452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zh-CN" altLang="en-US" sz="24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“小〞</a:t>
            </a:r>
            <a:endParaRPr lang="zh-CN" altLang="en-US" sz="24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8" name="Rectangle 29"/>
          <p:cNvSpPr/>
          <p:nvPr/>
        </p:nvSpPr>
        <p:spPr>
          <a:xfrm>
            <a:off x="6207870" y="1660177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zh-CN" altLang="en-US" sz="24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“精〞</a:t>
            </a:r>
            <a:endParaRPr lang="zh-CN" altLang="en-US" sz="24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9" name="Rectangle 30"/>
          <p:cNvSpPr/>
          <p:nvPr/>
        </p:nvSpPr>
        <p:spPr>
          <a:xfrm>
            <a:off x="7865220" y="1660177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zh-CN" altLang="en-US" sz="24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“悍〞</a:t>
            </a:r>
            <a:endParaRPr lang="zh-CN" altLang="en-US" sz="24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1"/>
          <p:cNvGrpSpPr/>
          <p:nvPr/>
        </p:nvGrpSpPr>
        <p:grpSpPr>
          <a:xfrm>
            <a:off x="946784" y="586587"/>
            <a:ext cx="3203849" cy="548005"/>
            <a:chOff x="-1" y="586587"/>
            <a:chExt cx="3203849" cy="548005"/>
          </a:xfrm>
        </p:grpSpPr>
        <p:sp>
          <p:nvSpPr>
            <p:cNvPr id="43" name="矩形 1"/>
            <p:cNvSpPr/>
            <p:nvPr/>
          </p:nvSpPr>
          <p:spPr>
            <a:xfrm>
              <a:off x="-1" y="588492"/>
              <a:ext cx="3203849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5496" y="586587"/>
              <a:ext cx="2672080" cy="5219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常见的微课类型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0" name="圆角矩形 29"/>
          <p:cNvSpPr/>
          <p:nvPr/>
        </p:nvSpPr>
        <p:spPr>
          <a:xfrm>
            <a:off x="1991544" y="1484784"/>
            <a:ext cx="122413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smtClean="0">
                <a:latin typeface="黑体" panose="02010609060101010101" charset="-122"/>
                <a:ea typeface="黑体" panose="02010609060101010101" charset="-122"/>
              </a:rPr>
              <a:t>讲授型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4007768" y="1520788"/>
            <a:ext cx="604867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smtClean="0"/>
              <a:t>以学科知识点及重难点、考点的讲授为主，授课形式多样，不局限于课堂讲授</a:t>
            </a:r>
            <a:endParaRPr lang="zh-CN" altLang="en-US" sz="2000"/>
          </a:p>
        </p:txBody>
      </p:sp>
      <p:sp>
        <p:nvSpPr>
          <p:cNvPr id="59" name="圆角矩形 58"/>
          <p:cNvSpPr/>
          <p:nvPr/>
        </p:nvSpPr>
        <p:spPr>
          <a:xfrm>
            <a:off x="1991544" y="2444891"/>
            <a:ext cx="122413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smtClean="0">
                <a:latin typeface="黑体" panose="02010609060101010101" charset="-122"/>
                <a:ea typeface="黑体" panose="02010609060101010101" charset="-122"/>
              </a:rPr>
              <a:t>解题型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0" name="圆角矩形 59"/>
          <p:cNvSpPr/>
          <p:nvPr/>
        </p:nvSpPr>
        <p:spPr>
          <a:xfrm>
            <a:off x="4007768" y="2480895"/>
            <a:ext cx="604867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smtClean="0"/>
              <a:t>针对典型例题、习题、实体的讲解分析与推理演算，重在解题思路的分析与过程</a:t>
            </a:r>
            <a:endParaRPr lang="zh-CN" altLang="en-US" sz="2000"/>
          </a:p>
        </p:txBody>
      </p:sp>
      <p:sp>
        <p:nvSpPr>
          <p:cNvPr id="61" name="圆角矩形 60"/>
          <p:cNvSpPr/>
          <p:nvPr/>
        </p:nvSpPr>
        <p:spPr>
          <a:xfrm>
            <a:off x="1991544" y="3416999"/>
            <a:ext cx="122413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smtClean="0">
                <a:latin typeface="黑体" panose="02010609060101010101" charset="-122"/>
                <a:ea typeface="黑体" panose="02010609060101010101" charset="-122"/>
              </a:rPr>
              <a:t>答疑型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2" name="圆角矩形 61"/>
          <p:cNvSpPr/>
          <p:nvPr/>
        </p:nvSpPr>
        <p:spPr>
          <a:xfrm>
            <a:off x="4007768" y="3453003"/>
            <a:ext cx="604867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smtClean="0"/>
              <a:t>围绕学科疑难问题进展分析与解答</a:t>
            </a:r>
            <a:endParaRPr lang="zh-CN" altLang="en-US" sz="2000" smtClean="0"/>
          </a:p>
        </p:txBody>
      </p:sp>
      <p:sp>
        <p:nvSpPr>
          <p:cNvPr id="63" name="圆角矩形 62"/>
          <p:cNvSpPr/>
          <p:nvPr/>
        </p:nvSpPr>
        <p:spPr>
          <a:xfrm>
            <a:off x="1991544" y="4365104"/>
            <a:ext cx="122413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smtClean="0">
                <a:latin typeface="黑体" panose="02010609060101010101" charset="-122"/>
                <a:ea typeface="黑体" panose="02010609060101010101" charset="-122"/>
              </a:rPr>
              <a:t>实验型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4007768" y="4401108"/>
            <a:ext cx="6048672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smtClean="0"/>
              <a:t>针对教学实验进展设计、操作与演示</a:t>
            </a:r>
            <a:endParaRPr lang="zh-CN" altLang="en-US" sz="20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1"/>
          <p:cNvGrpSpPr/>
          <p:nvPr/>
        </p:nvGrpSpPr>
        <p:grpSpPr>
          <a:xfrm>
            <a:off x="1056004" y="606272"/>
            <a:ext cx="3203849" cy="548005"/>
            <a:chOff x="-1" y="586587"/>
            <a:chExt cx="3203849" cy="548005"/>
          </a:xfrm>
        </p:grpSpPr>
        <p:sp>
          <p:nvSpPr>
            <p:cNvPr id="43" name="矩形 1"/>
            <p:cNvSpPr/>
            <p:nvPr/>
          </p:nvSpPr>
          <p:spPr>
            <a:xfrm>
              <a:off x="-1" y="588492"/>
              <a:ext cx="3203849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5496" y="586587"/>
              <a:ext cx="2672080" cy="5219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微课的制作过程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174082" name="Picture 12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19288" y="1285875"/>
            <a:ext cx="8485187" cy="4300538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32" name="图示 31"/>
          <p:cNvGraphicFramePr/>
          <p:nvPr/>
        </p:nvGraphicFramePr>
        <p:xfrm>
          <a:off x="2452662" y="1859474"/>
          <a:ext cx="7358146" cy="3569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088" name="文本框 174087"/>
          <p:cNvSpPr txBox="1"/>
          <p:nvPr/>
        </p:nvSpPr>
        <p:spPr>
          <a:xfrm>
            <a:off x="2079625" y="5589905"/>
            <a:ext cx="8255000" cy="4756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zh-CN" altLang="en-US" sz="2500" b="1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视频是微课制作的关键；教学设计是微课质量的重要因素</a:t>
            </a:r>
            <a:endParaRPr lang="zh-CN" altLang="en-US" sz="2500" b="1">
              <a:solidFill>
                <a:schemeClr val="tx2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089" name="椭圆 174088"/>
          <p:cNvSpPr/>
          <p:nvPr/>
        </p:nvSpPr>
        <p:spPr>
          <a:xfrm>
            <a:off x="2712616" y="2407920"/>
            <a:ext cx="1727200" cy="935038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zh-CN" altLang="en-US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  <p:bldP spid="174089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>
          <a:xfrm>
            <a:off x="748030" y="467995"/>
            <a:ext cx="9144000" cy="6961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常见的微课制作的几种方法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介绍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317DC6B-2AC3-42E0-BB61-668A1EC7E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F5EF966C-344B-4E23-8B5A-3EC0E171A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3CD352A9-5D0A-422E-A720-3D283C07C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D6A855A0-1B46-4964-860E-47A164CAC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7EDB58BB-622E-47BF-90C8-14FC25A85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F9CE0C12-6A21-4B87-B48F-C82C463C2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1"/>
          <p:cNvGrpSpPr/>
          <p:nvPr/>
        </p:nvGrpSpPr>
        <p:grpSpPr>
          <a:xfrm>
            <a:off x="1523999" y="586587"/>
            <a:ext cx="4139953" cy="548005"/>
            <a:chOff x="-1" y="586587"/>
            <a:chExt cx="4139953" cy="548005"/>
          </a:xfrm>
        </p:grpSpPr>
        <p:sp>
          <p:nvSpPr>
            <p:cNvPr id="43" name="矩形 1"/>
            <p:cNvSpPr/>
            <p:nvPr/>
          </p:nvSpPr>
          <p:spPr>
            <a:xfrm>
              <a:off x="-1" y="588492"/>
              <a:ext cx="3995937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5496" y="586587"/>
              <a:ext cx="4104456" cy="5219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微课的主要制作方式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450975" y="1340485"/>
            <a:ext cx="8242935" cy="1800225"/>
            <a:chOff x="736" y="2111"/>
            <a:chExt cx="11226" cy="2835"/>
          </a:xfrm>
        </p:grpSpPr>
        <p:sp>
          <p:nvSpPr>
            <p:cNvPr id="13" name="圆角矩形 12"/>
            <p:cNvSpPr/>
            <p:nvPr/>
          </p:nvSpPr>
          <p:spPr>
            <a:xfrm>
              <a:off x="736" y="2111"/>
              <a:ext cx="11226" cy="283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90" y="2225"/>
              <a:ext cx="308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smtClean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rPr>
                <a:t>拍摄型微课</a:t>
              </a:r>
              <a:endPara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7" name="文本框 2"/>
            <p:cNvSpPr txBox="1"/>
            <p:nvPr/>
          </p:nvSpPr>
          <p:spPr>
            <a:xfrm>
              <a:off x="1303" y="3359"/>
              <a:ext cx="9128" cy="11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eaLnBrk="1" hangingPunct="1"/>
              <a:r>
                <a:rPr lang="zh-CN" altLang="en-US" sz="2000">
                  <a:solidFill>
                    <a:schemeClr val="bg1"/>
                  </a:solidFill>
                  <a:sym typeface="+mn-ea"/>
                </a:rPr>
                <a:t>通过外部摄像设备，对教师及讲解内容、操作演示、学习过程等真实情境摄制下来的教学视频。</a:t>
              </a:r>
              <a:endParaRPr lang="zh-CN" altLang="en-US" sz="2000">
                <a:solidFill>
                  <a:schemeClr val="bg1"/>
                </a:solidFill>
              </a:endParaRPr>
            </a:p>
          </p:txBody>
        </p:sp>
      </p:grp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679575" y="3662680"/>
            <a:ext cx="3820795" cy="2247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198870" y="3662680"/>
            <a:ext cx="3495040" cy="2158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>
          <a:xfrm>
            <a:off x="429260" y="378460"/>
            <a:ext cx="9144000" cy="6961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视频拍摄法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适用于写字、手工等直观授课的内容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8640" y="1310005"/>
            <a:ext cx="10119360" cy="4759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准备器材：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摄像机、手机、脚架、支架、黑（白）板等教学器材。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拍摄方法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Wingdings" panose="05000000000000000000" pitchFamily="2" charset="2"/>
              </a:rPr>
              <a:t>站立式讲解、俯瞰式讲解或示范过程。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注意问题：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构图要合理、灯光、拾音效果要好、环境要安静、教师讲稿要精细。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1"/>
          <p:cNvGrpSpPr/>
          <p:nvPr/>
        </p:nvGrpSpPr>
        <p:grpSpPr>
          <a:xfrm>
            <a:off x="668020" y="586740"/>
            <a:ext cx="4996180" cy="548005"/>
            <a:chOff x="-1" y="586587"/>
            <a:chExt cx="4139953" cy="548005"/>
          </a:xfrm>
        </p:grpSpPr>
        <p:sp>
          <p:nvSpPr>
            <p:cNvPr id="43" name="矩形 1"/>
            <p:cNvSpPr/>
            <p:nvPr/>
          </p:nvSpPr>
          <p:spPr>
            <a:xfrm>
              <a:off x="-1" y="588492"/>
              <a:ext cx="3995937" cy="546100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-1" fmla="*/ 0 w 2849910"/>
                <a:gd name="connsiteY0-2" fmla="*/ 0 h 484751"/>
                <a:gd name="connsiteX1-3" fmla="*/ 2411760 w 2849910"/>
                <a:gd name="connsiteY1-4" fmla="*/ 0 h 484751"/>
                <a:gd name="connsiteX2-5" fmla="*/ 2849910 w 2849910"/>
                <a:gd name="connsiteY2-6" fmla="*/ 484751 h 484751"/>
                <a:gd name="connsiteX3-7" fmla="*/ 0 w 2849910"/>
                <a:gd name="connsiteY3-8" fmla="*/ 484751 h 484751"/>
                <a:gd name="connsiteX4-9" fmla="*/ 0 w 2849910"/>
                <a:gd name="connsiteY4-10" fmla="*/ 0 h 4847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5496" y="586587"/>
              <a:ext cx="4104456" cy="5219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微课的主要制作方式</a:t>
              </a:r>
              <a:endParaRPr lang="zh-CN" altLang="en-US" sz="2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52805" y="1340485"/>
            <a:ext cx="9527540" cy="1800225"/>
            <a:chOff x="736" y="2111"/>
            <a:chExt cx="11226" cy="2835"/>
          </a:xfrm>
        </p:grpSpPr>
        <p:sp>
          <p:nvSpPr>
            <p:cNvPr id="13" name="圆角矩形 12"/>
            <p:cNvSpPr/>
            <p:nvPr/>
          </p:nvSpPr>
          <p:spPr>
            <a:xfrm>
              <a:off x="736" y="2111"/>
              <a:ext cx="11226" cy="283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90" y="2225"/>
              <a:ext cx="308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smtClean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rPr>
                <a:t>录屏型微课</a:t>
              </a:r>
              <a:endPara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7" name="文本框 2"/>
            <p:cNvSpPr txBox="1"/>
            <p:nvPr/>
          </p:nvSpPr>
          <p:spPr>
            <a:xfrm>
              <a:off x="1190" y="3133"/>
              <a:ext cx="10492" cy="159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eaLnBrk="1" hangingPunct="1"/>
              <a:r>
                <a:rPr lang="zh-CN" altLang="en-US" sz="200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通过录屏软件，录制教师对着电脑屏幕的讲解、分析、演示过程。（含声音和教师头像）。 或者通过交互电子白板、一体机等数字媒体的录制功能，同步录制课堂的教学过程。</a:t>
              </a:r>
              <a:endParaRPr lang="zh-CN" altLang="en-US" sz="200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99285" y="3591560"/>
            <a:ext cx="3990340" cy="21202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495" y="3591560"/>
            <a:ext cx="3994150" cy="21202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ags/tag1.xml><?xml version="1.0" encoding="utf-8"?>
<p:tagLst xmlns:p="http://schemas.openxmlformats.org/presentationml/2006/main">
  <p:tag name="COMMONDATA" val="eyJoZGlkIjoiN2ZiMWU4NjE2ZThjZWFmNTIyNjY1N2Y2MGM4NGU0Yzg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演示</Application>
  <PresentationFormat>宽屏</PresentationFormat>
  <Paragraphs>108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微软雅黑</vt:lpstr>
      <vt:lpstr>Arial Unicode MS</vt:lpstr>
      <vt:lpstr>黑体</vt:lpstr>
      <vt:lpstr>Office 主题</vt:lpstr>
      <vt:lpstr>微课制作的几种方法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Crystal</dc:creator>
  <cp:lastModifiedBy>Crystal</cp:lastModifiedBy>
  <cp:revision>3</cp:revision>
  <dcterms:created xsi:type="dcterms:W3CDTF">2022-11-11T00:06:00Z</dcterms:created>
  <dcterms:modified xsi:type="dcterms:W3CDTF">2022-11-11T00:27:51Z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C5B17F44EEDC43E1A4A7A6E4C285BFC6</vt:lpwstr>
  </property>
  <property fmtid="{D5CDD505-2E9C-101B-9397-08002B2CF9AE}" pid="3" name="KSOProductBuildVer">
    <vt:lpwstr>2052-11.1.0.12132</vt:lpwstr>
  </property>
</Properties>
</file>