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handoutMasterIdLst>
    <p:handoutMasterId r:id="rId28"/>
  </p:handoutMasterIdLst>
  <p:sldIdLst>
    <p:sldId id="275" r:id="rId4"/>
    <p:sldId id="508" r:id="rId5"/>
    <p:sldId id="469" r:id="rId6"/>
    <p:sldId id="470" r:id="rId7"/>
    <p:sldId id="561" r:id="rId8"/>
    <p:sldId id="549" r:id="rId9"/>
    <p:sldId id="566" r:id="rId10"/>
    <p:sldId id="550" r:id="rId11"/>
    <p:sldId id="551" r:id="rId12"/>
    <p:sldId id="552" r:id="rId13"/>
    <p:sldId id="515" r:id="rId14"/>
    <p:sldId id="553" r:id="rId15"/>
    <p:sldId id="555" r:id="rId16"/>
    <p:sldId id="556" r:id="rId17"/>
    <p:sldId id="517" r:id="rId18"/>
    <p:sldId id="563" r:id="rId19"/>
    <p:sldId id="560" r:id="rId20"/>
    <p:sldId id="475" r:id="rId21"/>
    <p:sldId id="476" r:id="rId22"/>
    <p:sldId id="519" r:id="rId23"/>
    <p:sldId id="559" r:id="rId24"/>
    <p:sldId id="520" r:id="rId25"/>
    <p:sldId id="564" r:id="rId26"/>
    <p:sldId id="565" r:id="rId27"/>
  </p:sldIdLst>
  <p:sldSz cx="9144000" cy="6858000" type="screen4x3"/>
  <p:notesSz cx="6797675" cy="9926320"/>
  <p:custDataLst>
    <p:tags r:id="rId32"/>
  </p:custDataLst>
  <p:defaultTextStyle>
    <a:defPPr algn="l" rtl="0" eaLnBrk="1" hangingPunct="1">
      <a:defRPr kumimoji="0"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400" b="1" i="0" u="none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400" b="1" i="0" u="none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400" b="1" i="0" u="none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400" b="1" i="0" u="none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400" b="1" i="0" u="none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</p:defaultTextStyle>
  <p:extLst>
    <p:ext uri="{521415D9-36F7-43E2-AB2F-B90AF26B5E84}">
      <p14:sectionLst xmlns:p14="http://schemas.microsoft.com/office/powerpoint/2010/main">
        <p14:section name="默认节" id="{1ec1f8ac-ccc9-48d9-86aa-2592743c4118}">
          <p14:sldIdLst>
            <p14:sldId id="275"/>
            <p14:sldId id="508"/>
            <p14:sldId id="469"/>
            <p14:sldId id="470"/>
            <p14:sldId id="561"/>
            <p14:sldId id="549"/>
            <p14:sldId id="566"/>
            <p14:sldId id="550"/>
            <p14:sldId id="551"/>
            <p14:sldId id="552"/>
            <p14:sldId id="515"/>
            <p14:sldId id="553"/>
            <p14:sldId id="555"/>
            <p14:sldId id="556"/>
            <p14:sldId id="517"/>
            <p14:sldId id="563"/>
            <p14:sldId id="560"/>
            <p14:sldId id="475"/>
            <p14:sldId id="476"/>
            <p14:sldId id="519"/>
            <p14:sldId id="559"/>
            <p14:sldId id="520"/>
            <p14:sldId id="564"/>
            <p14:sldId id="565"/>
          </p14:sldIdLst>
        </p14:section>
        <p14:section name="无标题节" id="{b8dc1b9f-8e9c-42f2-88e0-705ac60acb24}">
          <p14:sldIdLst/>
        </p14:section>
        <p14:section name="无标题节" id="{391f98a7-fe62-47de-9e70-5a80a8d123a7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60" autoAdjust="0"/>
    <p:restoredTop sz="94660" autoAdjust="0"/>
  </p:normalViewPr>
  <p:slideViewPr>
    <p:cSldViewPr>
      <p:cViewPr varScale="1">
        <p:scale>
          <a:sx n="89" d="100"/>
          <a:sy n="89" d="100"/>
        </p:scale>
        <p:origin x="0" y="0"/>
      </p:cViewPr>
      <p:guideLst/>
    </p:cSldViewPr>
  </p:slideViewPr>
  <p:notesViewPr>
    <p:cSldViewPr>
      <p:cViewPr varScale="1">
        <p:scale>
          <a:sx n="10" d="100"/>
          <a:sy n="10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2" Type="http://schemas.openxmlformats.org/officeDocument/2006/relationships/tags" Target="tags/tag88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2770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1200"/>
          </a:p>
        </p:txBody>
      </p:sp>
      <p:sp>
        <p:nvSpPr>
          <p:cNvPr id="32771" name="日期占位符 2"/>
          <p:cNvSpPr>
            <a:spLocks noGrp="1"/>
          </p:cNvSpPr>
          <p:nvPr>
            <p:ph type="dt" sz="quarter" idx="1"/>
            <p:custDataLst>
              <p:tags r:id="rId2"/>
            </p:custDataLst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78F974D-54E9-4FD3-A790-2DF6147DF12C}" type="datetime1">
              <a:rPr lang="zh-CN" altLang="en-US" sz="1200"/>
            </a:fld>
            <a:endParaRPr lang="zh-CN" altLang="en-US" sz="1200"/>
          </a:p>
        </p:txBody>
      </p:sp>
      <p:sp>
        <p:nvSpPr>
          <p:cNvPr id="32772" name="页脚占位符 3"/>
          <p:cNvSpPr>
            <a:spLocks noGrp="1"/>
          </p:cNvSpPr>
          <p:nvPr>
            <p:ph type="ftr" sz="quarter" idx="2"/>
            <p:custDataLst>
              <p:tags r:id="rId3"/>
            </p:custDataLst>
          </p:nvPr>
        </p:nvSpPr>
        <p:spPr>
          <a:xfrm>
            <a:off x="0" y="9428162"/>
            <a:ext cx="2946400" cy="4968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b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1200"/>
          </a:p>
        </p:txBody>
      </p:sp>
      <p:sp>
        <p:nvSpPr>
          <p:cNvPr id="32773" name="灯片编号占位符 4"/>
          <p:cNvSpPr/>
          <p:nvPr>
            <p:ph type="sldNum" sz="quarter" idx="4"/>
            <p:custDataLst>
              <p:tags r:id="rId4"/>
            </p:custDataLst>
          </p:nvPr>
        </p:nvSpPr>
        <p:spPr>
          <a:xfrm>
            <a:off x="3849688" y="9428162"/>
            <a:ext cx="2946400" cy="496888"/>
          </a:xfrm>
          <a:prstGeom prst="rect">
            <a:avLst/>
          </a:prstGeom>
          <a:noFill/>
          <a:ln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anchor="b" anchorCtr="0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3C429430-FCFA-485F-8CF9-655A0E24A698}" type="slidenum">
              <a:rPr lang="zh-CN" altLang="en-US" sz="1200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01625" y="685800"/>
            <a:ext cx="8540750" cy="1143000"/>
          </a:xfrm>
        </p:spPr>
        <p:txBody>
          <a:bodyPr/>
          <a:lstStyle/>
          <a:p>
            <a:r>
              <a:rPr kumimoji="0" lang="zh-CN" altLang="en-US" sz="4400" b="0" i="0" u="none" strike="noStrike" kern="1200" cap="none" spc="0" normalizeH="0" baseline="0" noProof="0">
                <a:uLnTx/>
                <a:uFillTx/>
              </a:rPr>
              <a:t>单击此处编辑母版标题样式</a:t>
            </a:r>
            <a:endParaRPr kumimoji="0" lang="zh-CN" altLang="en-US" sz="44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04800" y="1981200"/>
            <a:ext cx="8540750" cy="3886200"/>
          </a:xfrm>
        </p:spPr>
        <p:txBody>
          <a:bodyPr/>
          <a:lstStyle/>
          <a:p>
            <a:pPr lvl="0"/>
            <a:r>
              <a:rPr kumimoji="0" lang="zh-CN" altLang="en-US" sz="3200" b="0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3200" b="0" i="0" u="none" strike="noStrike" kern="1200" cap="none" spc="0" normalizeH="0" baseline="0" noProof="0">
              <a:uLnTx/>
              <a:uFillTx/>
            </a:endParaRPr>
          </a:p>
          <a:p>
            <a:pPr lvl="1"/>
            <a:r>
              <a:rPr kumimoji="0" lang="zh-CN" altLang="en-US" sz="2800" b="0" i="0" u="none" strike="noStrike" kern="1200" cap="none" spc="0" normalizeH="0" baseline="0" noProof="0">
                <a:uLnTx/>
                <a:uFillTx/>
              </a:rPr>
              <a:t>第二级</a:t>
            </a:r>
            <a:endParaRPr kumimoji="0" lang="zh-CN" altLang="en-US" sz="2800" b="0" i="0" u="none" strike="noStrike" kern="1200" cap="none" spc="0" normalizeH="0" baseline="0" noProof="0">
              <a:uLnTx/>
              <a:uFillTx/>
            </a:endParaRPr>
          </a:p>
          <a:p>
            <a:pPr lvl="2"/>
            <a:r>
              <a:rPr kumimoji="0" lang="zh-CN" altLang="en-US" sz="2400" b="0" i="0" u="none" strike="noStrike" kern="1200" cap="none" spc="0" normalizeH="0" baseline="0" noProof="0">
                <a:uLnTx/>
                <a:uFillTx/>
              </a:rPr>
              <a:t>第三级</a:t>
            </a:r>
            <a:endParaRPr kumimoji="0" lang="zh-CN" altLang="en-US" sz="2400" b="0" i="0" u="none" strike="noStrike" kern="1200" cap="none" spc="0" normalizeH="0" baseline="0" noProof="0">
              <a:uLnTx/>
              <a:uFillTx/>
            </a:endParaRPr>
          </a:p>
          <a:p>
            <a:pPr lvl="3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第四级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  <a:p>
            <a:pPr lvl="4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第五级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0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 bwMode="auto">
          <a:xfrm>
            <a:off x="301625" y="6019800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1400" b="0">
              <a:latin typeface="Arial" panose="020B0604020202020204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 bwMode="auto">
          <a:xfrm>
            <a:off x="3124200" y="60198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1400" b="0">
              <a:latin typeface="Arial" panose="020B0604020202020204"/>
            </a:endParaRPr>
          </a:p>
        </p:txBody>
      </p:sp>
      <p:sp>
        <p:nvSpPr>
          <p:cNvPr id="5" name="Rectangle 6"/>
          <p:cNvSpPr/>
          <p:nvPr>
            <p:ph type="sldNum" sz="quarter" idx="12"/>
            <p:custDataLst>
              <p:tags r:id="rId6"/>
            </p:custDataLst>
          </p:nvPr>
        </p:nvSpPr>
        <p:spPr bwMode="auto">
          <a:xfrm>
            <a:off x="6553200" y="6019800"/>
            <a:ext cx="2289175" cy="47625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eaLnBrk="1" hangingPunct="1"/>
            <a:fld id="{974697A2-8E1D-4CFB-8118-55268DB3524A}" type="slidenum">
              <a:rPr lang="zh-CN" altLang="en-US" sz="1400" b="0">
                <a:latin typeface="Arial" panose="020B0604020202020204"/>
              </a:rPr>
            </a:fld>
            <a:endParaRPr lang="en-US" altLang="zh-CN" sz="1400" b="0">
              <a:latin typeface="Arial" panose="020B0604020202020204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6710363" y="685800"/>
            <a:ext cx="2135187" cy="5181600"/>
          </a:xfrm>
        </p:spPr>
        <p:txBody>
          <a:bodyPr vert="eaVert"/>
          <a:lstStyle/>
          <a:p>
            <a:r>
              <a:rPr kumimoji="0" lang="zh-CN" altLang="en-US" sz="4400" b="0" i="0" u="none" strike="noStrike" kern="1200" cap="none" spc="0" normalizeH="0" baseline="0" noProof="0">
                <a:uLnTx/>
                <a:uFillTx/>
              </a:rPr>
              <a:t>单击此处编辑母版标题样式</a:t>
            </a:r>
            <a:endParaRPr kumimoji="0" lang="zh-CN" altLang="en-US" sz="44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301625" y="685800"/>
            <a:ext cx="6256338" cy="5181600"/>
          </a:xfrm>
        </p:spPr>
        <p:txBody>
          <a:bodyPr vert="eaVert"/>
          <a:lstStyle/>
          <a:p>
            <a:pPr lvl="0"/>
            <a:r>
              <a:rPr kumimoji="0" lang="zh-CN" altLang="en-US" sz="3200" b="0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3200" b="0" i="0" u="none" strike="noStrike" kern="1200" cap="none" spc="0" normalizeH="0" baseline="0" noProof="0">
              <a:uLnTx/>
              <a:uFillTx/>
            </a:endParaRPr>
          </a:p>
          <a:p>
            <a:pPr lvl="1"/>
            <a:r>
              <a:rPr kumimoji="0" lang="zh-CN" altLang="en-US" sz="2800" b="0" i="0" u="none" strike="noStrike" kern="1200" cap="none" spc="0" normalizeH="0" baseline="0" noProof="0">
                <a:uLnTx/>
                <a:uFillTx/>
              </a:rPr>
              <a:t>第二级</a:t>
            </a:r>
            <a:endParaRPr kumimoji="0" lang="zh-CN" altLang="en-US" sz="2800" b="0" i="0" u="none" strike="noStrike" kern="1200" cap="none" spc="0" normalizeH="0" baseline="0" noProof="0">
              <a:uLnTx/>
              <a:uFillTx/>
            </a:endParaRPr>
          </a:p>
          <a:p>
            <a:pPr lvl="2"/>
            <a:r>
              <a:rPr kumimoji="0" lang="zh-CN" altLang="en-US" sz="2400" b="0" i="0" u="none" strike="noStrike" kern="1200" cap="none" spc="0" normalizeH="0" baseline="0" noProof="0">
                <a:uLnTx/>
                <a:uFillTx/>
              </a:rPr>
              <a:t>第三级</a:t>
            </a:r>
            <a:endParaRPr kumimoji="0" lang="zh-CN" altLang="en-US" sz="2400" b="0" i="0" u="none" strike="noStrike" kern="1200" cap="none" spc="0" normalizeH="0" baseline="0" noProof="0">
              <a:uLnTx/>
              <a:uFillTx/>
            </a:endParaRPr>
          </a:p>
          <a:p>
            <a:pPr lvl="3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第四级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  <a:p>
            <a:pPr lvl="4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第五级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0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 bwMode="auto">
          <a:xfrm>
            <a:off x="301625" y="6019800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1400" b="0">
              <a:latin typeface="Arial" panose="020B0604020202020204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 bwMode="auto">
          <a:xfrm>
            <a:off x="3124200" y="60198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1400" b="0">
              <a:latin typeface="Arial" panose="020B0604020202020204"/>
            </a:endParaRPr>
          </a:p>
        </p:txBody>
      </p:sp>
      <p:sp>
        <p:nvSpPr>
          <p:cNvPr id="5" name="Rectangle 6"/>
          <p:cNvSpPr/>
          <p:nvPr>
            <p:ph type="sldNum" sz="quarter" idx="12"/>
            <p:custDataLst>
              <p:tags r:id="rId6"/>
            </p:custDataLst>
          </p:nvPr>
        </p:nvSpPr>
        <p:spPr bwMode="auto">
          <a:xfrm>
            <a:off x="6553200" y="6019800"/>
            <a:ext cx="2289175" cy="47625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eaLnBrk="1" hangingPunct="1"/>
            <a:fld id="{974697A2-8E1D-4CFB-8118-55268DB3524A}" type="slidenum">
              <a:rPr lang="zh-CN" altLang="en-US" sz="1400" b="0">
                <a:latin typeface="Arial" panose="020B0604020202020204"/>
              </a:rPr>
            </a:fld>
            <a:endParaRPr lang="en-US" altLang="zh-CN" sz="1400" b="0">
              <a:latin typeface="Arial" panose="020B0604020202020204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01625" y="685800"/>
            <a:ext cx="8540750" cy="1143000"/>
          </a:xfrm>
        </p:spPr>
        <p:txBody>
          <a:bodyPr/>
          <a:lstStyle/>
          <a:p>
            <a:r>
              <a:rPr kumimoji="0" lang="zh-CN" altLang="en-US" sz="4400" b="0" i="0" u="none" strike="noStrike" kern="1200" cap="none" spc="0" normalizeH="0" baseline="0" noProof="0">
                <a:uLnTx/>
                <a:uFillTx/>
              </a:rPr>
              <a:t>单击此处编辑母版标题样式</a:t>
            </a:r>
            <a:endParaRPr kumimoji="0" lang="zh-CN" altLang="en-US" sz="44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304800" y="1981200"/>
            <a:ext cx="4194175" cy="3886200"/>
          </a:xfrm>
        </p:spPr>
        <p:txBody>
          <a:bodyPr/>
          <a:lstStyle/>
          <a:p>
            <a:pPr lvl="0"/>
            <a:r>
              <a:rPr kumimoji="0" lang="zh-CN" altLang="en-US" sz="3200" b="0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3200" b="0" i="0" u="none" strike="noStrike" kern="1200" cap="none" spc="0" normalizeH="0" baseline="0" noProof="0">
              <a:uLnTx/>
              <a:uFillTx/>
            </a:endParaRPr>
          </a:p>
          <a:p>
            <a:pPr lvl="1"/>
            <a:r>
              <a:rPr kumimoji="0" lang="zh-CN" altLang="en-US" sz="2800" b="0" i="0" u="none" strike="noStrike" kern="1200" cap="none" spc="0" normalizeH="0" baseline="0" noProof="0">
                <a:uLnTx/>
                <a:uFillTx/>
              </a:rPr>
              <a:t>第二级</a:t>
            </a:r>
            <a:endParaRPr kumimoji="0" lang="zh-CN" altLang="en-US" sz="2800" b="0" i="0" u="none" strike="noStrike" kern="1200" cap="none" spc="0" normalizeH="0" baseline="0" noProof="0">
              <a:uLnTx/>
              <a:uFillTx/>
            </a:endParaRPr>
          </a:p>
          <a:p>
            <a:pPr lvl="2"/>
            <a:r>
              <a:rPr kumimoji="0" lang="zh-CN" altLang="en-US" sz="2400" b="0" i="0" u="none" strike="noStrike" kern="1200" cap="none" spc="0" normalizeH="0" baseline="0" noProof="0">
                <a:uLnTx/>
                <a:uFillTx/>
              </a:rPr>
              <a:t>第三级</a:t>
            </a:r>
            <a:endParaRPr kumimoji="0" lang="zh-CN" altLang="en-US" sz="2400" b="0" i="0" u="none" strike="noStrike" kern="1200" cap="none" spc="0" normalizeH="0" baseline="0" noProof="0">
              <a:uLnTx/>
              <a:uFillTx/>
            </a:endParaRPr>
          </a:p>
          <a:p>
            <a:pPr lvl="3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第四级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  <a:p>
            <a:pPr lvl="4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第五级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51375" y="1981200"/>
            <a:ext cx="4194175" cy="3886200"/>
          </a:xfrm>
        </p:spPr>
        <p:txBody>
          <a:bodyPr/>
          <a:lstStyle/>
          <a:p>
            <a:pPr lvl="0"/>
            <a:r>
              <a:rPr kumimoji="0" lang="zh-CN" altLang="en-US" sz="3200" b="0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3200" b="0" i="0" u="none" strike="noStrike" kern="1200" cap="none" spc="0" normalizeH="0" baseline="0" noProof="0">
              <a:uLnTx/>
              <a:uFillTx/>
            </a:endParaRPr>
          </a:p>
          <a:p>
            <a:pPr lvl="1"/>
            <a:r>
              <a:rPr kumimoji="0" lang="zh-CN" altLang="en-US" sz="2800" b="0" i="0" u="none" strike="noStrike" kern="1200" cap="none" spc="0" normalizeH="0" baseline="0" noProof="0">
                <a:uLnTx/>
                <a:uFillTx/>
              </a:rPr>
              <a:t>第二级</a:t>
            </a:r>
            <a:endParaRPr kumimoji="0" lang="zh-CN" altLang="en-US" sz="2800" b="0" i="0" u="none" strike="noStrike" kern="1200" cap="none" spc="0" normalizeH="0" baseline="0" noProof="0">
              <a:uLnTx/>
              <a:uFillTx/>
            </a:endParaRPr>
          </a:p>
          <a:p>
            <a:pPr lvl="2"/>
            <a:r>
              <a:rPr kumimoji="0" lang="zh-CN" altLang="en-US" sz="2400" b="0" i="0" u="none" strike="noStrike" kern="1200" cap="none" spc="0" normalizeH="0" baseline="0" noProof="0">
                <a:uLnTx/>
                <a:uFillTx/>
              </a:rPr>
              <a:t>第三级</a:t>
            </a:r>
            <a:endParaRPr kumimoji="0" lang="zh-CN" altLang="en-US" sz="2400" b="0" i="0" u="none" strike="noStrike" kern="1200" cap="none" spc="0" normalizeH="0" baseline="0" noProof="0">
              <a:uLnTx/>
              <a:uFillTx/>
            </a:endParaRPr>
          </a:p>
          <a:p>
            <a:pPr lvl="3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第四级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  <a:p>
            <a:pPr lvl="4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第五级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0" name="Rectangle 4"/>
          <p:cNvSpPr>
            <a:spLocks noGrp="1" noChangeArrowheads="1"/>
          </p:cNvSpPr>
          <p:nvPr>
            <p:ph type="dt" sz="half" idx="10"/>
            <p:custDataLst>
              <p:tags r:id="rId5"/>
            </p:custDataLst>
          </p:nvPr>
        </p:nvSpPr>
        <p:spPr bwMode="auto">
          <a:xfrm>
            <a:off x="301625" y="6019800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1400" b="0">
              <a:latin typeface="Arial" panose="020B0604020202020204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6"/>
            </p:custDataLst>
          </p:nvPr>
        </p:nvSpPr>
        <p:spPr bwMode="auto">
          <a:xfrm>
            <a:off x="3124200" y="60198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1400" b="0">
              <a:latin typeface="Arial" panose="020B0604020202020204"/>
            </a:endParaRPr>
          </a:p>
        </p:txBody>
      </p:sp>
      <p:sp>
        <p:nvSpPr>
          <p:cNvPr id="6" name="Rectangle 6"/>
          <p:cNvSpPr/>
          <p:nvPr>
            <p:ph type="sldNum" sz="quarter" idx="12"/>
            <p:custDataLst>
              <p:tags r:id="rId7"/>
            </p:custDataLst>
          </p:nvPr>
        </p:nvSpPr>
        <p:spPr bwMode="auto">
          <a:xfrm>
            <a:off x="6553200" y="6019800"/>
            <a:ext cx="2289175" cy="47625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eaLnBrk="1" hangingPunct="1"/>
            <a:fld id="{974697A2-8E1D-4CFB-8118-55268DB3524A}" type="slidenum">
              <a:rPr lang="zh-CN" altLang="en-US" sz="1400" b="0">
                <a:latin typeface="Arial" panose="020B0604020202020204"/>
              </a:rPr>
            </a:fld>
            <a:endParaRPr lang="en-US" altLang="zh-CN" sz="1400" b="0">
              <a:latin typeface="Arial" panose="020B0604020202020204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  <p:custDataLst>
              <p:tags r:id="rId2"/>
            </p:custDataLst>
          </p:nvPr>
        </p:nvSpPr>
        <p:spPr>
          <a:xfrm>
            <a:off x="301625" y="685800"/>
            <a:ext cx="8540750" cy="1143000"/>
          </a:xfrm>
        </p:spPr>
        <p:txBody>
          <a:bodyPr/>
          <a:lstStyle/>
          <a:p>
            <a:r>
              <a:rPr kumimoji="0" lang="zh-CN" altLang="en-US" sz="4400" b="0" i="0" u="none" strike="noStrike" kern="1200" cap="none" spc="0" normalizeH="0" baseline="0" noProof="0">
                <a:uLnTx/>
                <a:uFillTx/>
              </a:rPr>
              <a:t>单击此处编辑母版标题样式</a:t>
            </a:r>
            <a:endParaRPr kumimoji="0" lang="zh-CN" altLang="en-US" sz="44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304800" y="1981200"/>
            <a:ext cx="4194175" cy="1866900"/>
          </a:xfrm>
        </p:spPr>
        <p:txBody>
          <a:bodyPr/>
          <a:lstStyle/>
          <a:p>
            <a:pPr lvl="0"/>
            <a:r>
              <a:rPr kumimoji="0" lang="zh-CN" altLang="en-US" sz="3200" b="0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3200" b="0" i="0" u="none" strike="noStrike" kern="1200" cap="none" spc="0" normalizeH="0" baseline="0" noProof="0">
              <a:uLnTx/>
              <a:uFillTx/>
            </a:endParaRPr>
          </a:p>
          <a:p>
            <a:pPr lvl="1"/>
            <a:r>
              <a:rPr kumimoji="0" lang="zh-CN" altLang="en-US" sz="2800" b="0" i="0" u="none" strike="noStrike" kern="1200" cap="none" spc="0" normalizeH="0" baseline="0" noProof="0">
                <a:uLnTx/>
                <a:uFillTx/>
              </a:rPr>
              <a:t>第二级</a:t>
            </a:r>
            <a:endParaRPr kumimoji="0" lang="zh-CN" altLang="en-US" sz="2800" b="0" i="0" u="none" strike="noStrike" kern="1200" cap="none" spc="0" normalizeH="0" baseline="0" noProof="0">
              <a:uLnTx/>
              <a:uFillTx/>
            </a:endParaRPr>
          </a:p>
          <a:p>
            <a:pPr lvl="2"/>
            <a:r>
              <a:rPr kumimoji="0" lang="zh-CN" altLang="en-US" sz="2400" b="0" i="0" u="none" strike="noStrike" kern="1200" cap="none" spc="0" normalizeH="0" baseline="0" noProof="0">
                <a:uLnTx/>
                <a:uFillTx/>
              </a:rPr>
              <a:t>第三级</a:t>
            </a:r>
            <a:endParaRPr kumimoji="0" lang="zh-CN" altLang="en-US" sz="2400" b="0" i="0" u="none" strike="noStrike" kern="1200" cap="none" spc="0" normalizeH="0" baseline="0" noProof="0">
              <a:uLnTx/>
              <a:uFillTx/>
            </a:endParaRPr>
          </a:p>
          <a:p>
            <a:pPr lvl="3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第四级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  <a:p>
            <a:pPr lvl="4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第五级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  <p:custDataLst>
              <p:tags r:id="rId4"/>
            </p:custDataLst>
          </p:nvPr>
        </p:nvSpPr>
        <p:spPr>
          <a:xfrm>
            <a:off x="4651375" y="1981200"/>
            <a:ext cx="4194175" cy="1866900"/>
          </a:xfrm>
        </p:spPr>
        <p:txBody>
          <a:bodyPr/>
          <a:lstStyle/>
          <a:p>
            <a:pPr lvl="0"/>
            <a:r>
              <a:rPr kumimoji="0" lang="zh-CN" altLang="en-US" sz="3200" b="0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3200" b="0" i="0" u="none" strike="noStrike" kern="1200" cap="none" spc="0" normalizeH="0" baseline="0" noProof="0">
              <a:uLnTx/>
              <a:uFillTx/>
            </a:endParaRPr>
          </a:p>
          <a:p>
            <a:pPr lvl="1"/>
            <a:r>
              <a:rPr kumimoji="0" lang="zh-CN" altLang="en-US" sz="2800" b="0" i="0" u="none" strike="noStrike" kern="1200" cap="none" spc="0" normalizeH="0" baseline="0" noProof="0">
                <a:uLnTx/>
                <a:uFillTx/>
              </a:rPr>
              <a:t>第二级</a:t>
            </a:r>
            <a:endParaRPr kumimoji="0" lang="zh-CN" altLang="en-US" sz="2800" b="0" i="0" u="none" strike="noStrike" kern="1200" cap="none" spc="0" normalizeH="0" baseline="0" noProof="0">
              <a:uLnTx/>
              <a:uFillTx/>
            </a:endParaRPr>
          </a:p>
          <a:p>
            <a:pPr lvl="2"/>
            <a:r>
              <a:rPr kumimoji="0" lang="zh-CN" altLang="en-US" sz="2400" b="0" i="0" u="none" strike="noStrike" kern="1200" cap="none" spc="0" normalizeH="0" baseline="0" noProof="0">
                <a:uLnTx/>
                <a:uFillTx/>
              </a:rPr>
              <a:t>第三级</a:t>
            </a:r>
            <a:endParaRPr kumimoji="0" lang="zh-CN" altLang="en-US" sz="2400" b="0" i="0" u="none" strike="noStrike" kern="1200" cap="none" spc="0" normalizeH="0" baseline="0" noProof="0">
              <a:uLnTx/>
              <a:uFillTx/>
            </a:endParaRPr>
          </a:p>
          <a:p>
            <a:pPr lvl="3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第四级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  <a:p>
            <a:pPr lvl="4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第五级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  <p:custDataLst>
              <p:tags r:id="rId5"/>
            </p:custDataLst>
          </p:nvPr>
        </p:nvSpPr>
        <p:spPr>
          <a:xfrm>
            <a:off x="304800" y="4000500"/>
            <a:ext cx="4194175" cy="1866900"/>
          </a:xfrm>
        </p:spPr>
        <p:txBody>
          <a:bodyPr/>
          <a:lstStyle/>
          <a:p>
            <a:pPr lvl="0"/>
            <a:r>
              <a:rPr kumimoji="0" lang="zh-CN" altLang="en-US" sz="3200" b="0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3200" b="0" i="0" u="none" strike="noStrike" kern="1200" cap="none" spc="0" normalizeH="0" baseline="0" noProof="0">
              <a:uLnTx/>
              <a:uFillTx/>
            </a:endParaRPr>
          </a:p>
          <a:p>
            <a:pPr lvl="1"/>
            <a:r>
              <a:rPr kumimoji="0" lang="zh-CN" altLang="en-US" sz="2800" b="0" i="0" u="none" strike="noStrike" kern="1200" cap="none" spc="0" normalizeH="0" baseline="0" noProof="0">
                <a:uLnTx/>
                <a:uFillTx/>
              </a:rPr>
              <a:t>第二级</a:t>
            </a:r>
            <a:endParaRPr kumimoji="0" lang="zh-CN" altLang="en-US" sz="2800" b="0" i="0" u="none" strike="noStrike" kern="1200" cap="none" spc="0" normalizeH="0" baseline="0" noProof="0">
              <a:uLnTx/>
              <a:uFillTx/>
            </a:endParaRPr>
          </a:p>
          <a:p>
            <a:pPr lvl="2"/>
            <a:r>
              <a:rPr kumimoji="0" lang="zh-CN" altLang="en-US" sz="2400" b="0" i="0" u="none" strike="noStrike" kern="1200" cap="none" spc="0" normalizeH="0" baseline="0" noProof="0">
                <a:uLnTx/>
                <a:uFillTx/>
              </a:rPr>
              <a:t>第三级</a:t>
            </a:r>
            <a:endParaRPr kumimoji="0" lang="zh-CN" altLang="en-US" sz="2400" b="0" i="0" u="none" strike="noStrike" kern="1200" cap="none" spc="0" normalizeH="0" baseline="0" noProof="0">
              <a:uLnTx/>
              <a:uFillTx/>
            </a:endParaRPr>
          </a:p>
          <a:p>
            <a:pPr lvl="3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第四级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  <a:p>
            <a:pPr lvl="4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第五级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51375" y="4000500"/>
            <a:ext cx="4194175" cy="1866900"/>
          </a:xfrm>
        </p:spPr>
        <p:txBody>
          <a:bodyPr/>
          <a:lstStyle/>
          <a:p>
            <a:pPr lvl="0"/>
            <a:r>
              <a:rPr kumimoji="0" lang="zh-CN" altLang="en-US" sz="3200" b="0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3200" b="0" i="0" u="none" strike="noStrike" kern="1200" cap="none" spc="0" normalizeH="0" baseline="0" noProof="0">
              <a:uLnTx/>
              <a:uFillTx/>
            </a:endParaRPr>
          </a:p>
          <a:p>
            <a:pPr lvl="1"/>
            <a:r>
              <a:rPr kumimoji="0" lang="zh-CN" altLang="en-US" sz="2800" b="0" i="0" u="none" strike="noStrike" kern="1200" cap="none" spc="0" normalizeH="0" baseline="0" noProof="0">
                <a:uLnTx/>
                <a:uFillTx/>
              </a:rPr>
              <a:t>第二级</a:t>
            </a:r>
            <a:endParaRPr kumimoji="0" lang="zh-CN" altLang="en-US" sz="2800" b="0" i="0" u="none" strike="noStrike" kern="1200" cap="none" spc="0" normalizeH="0" baseline="0" noProof="0">
              <a:uLnTx/>
              <a:uFillTx/>
            </a:endParaRPr>
          </a:p>
          <a:p>
            <a:pPr lvl="2"/>
            <a:r>
              <a:rPr kumimoji="0" lang="zh-CN" altLang="en-US" sz="2400" b="0" i="0" u="none" strike="noStrike" kern="1200" cap="none" spc="0" normalizeH="0" baseline="0" noProof="0">
                <a:uLnTx/>
                <a:uFillTx/>
              </a:rPr>
              <a:t>第三级</a:t>
            </a:r>
            <a:endParaRPr kumimoji="0" lang="zh-CN" altLang="en-US" sz="2400" b="0" i="0" u="none" strike="noStrike" kern="1200" cap="none" spc="0" normalizeH="0" baseline="0" noProof="0">
              <a:uLnTx/>
              <a:uFillTx/>
            </a:endParaRPr>
          </a:p>
          <a:p>
            <a:pPr lvl="3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第四级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  <a:p>
            <a:pPr lvl="4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第五级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0" name="Rectangle 4"/>
          <p:cNvSpPr>
            <a:spLocks noGrp="1" noChangeArrowheads="1"/>
          </p:cNvSpPr>
          <p:nvPr>
            <p:ph type="dt" sz="half" idx="10"/>
            <p:custDataLst>
              <p:tags r:id="rId7"/>
            </p:custDataLst>
          </p:nvPr>
        </p:nvSpPr>
        <p:spPr bwMode="auto">
          <a:xfrm>
            <a:off x="301625" y="6019800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1400" b="0">
              <a:latin typeface="Arial" panose="020B0604020202020204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  <p:custDataLst>
              <p:tags r:id="rId8"/>
            </p:custDataLst>
          </p:nvPr>
        </p:nvSpPr>
        <p:spPr bwMode="auto">
          <a:xfrm>
            <a:off x="3124200" y="60198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1400" b="0">
              <a:latin typeface="Arial" panose="020B0604020202020204"/>
            </a:endParaRPr>
          </a:p>
        </p:txBody>
      </p:sp>
      <p:sp>
        <p:nvSpPr>
          <p:cNvPr id="8" name="Rectangle 6"/>
          <p:cNvSpPr/>
          <p:nvPr>
            <p:ph type="sldNum" sz="quarter" idx="12"/>
            <p:custDataLst>
              <p:tags r:id="rId9"/>
            </p:custDataLst>
          </p:nvPr>
        </p:nvSpPr>
        <p:spPr bwMode="auto">
          <a:xfrm>
            <a:off x="6553200" y="6019800"/>
            <a:ext cx="2289175" cy="47625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eaLnBrk="1" hangingPunct="1"/>
            <a:fld id="{974697A2-8E1D-4CFB-8118-55268DB3524A}" type="slidenum">
              <a:rPr lang="zh-CN" altLang="en-US" sz="1400" b="0">
                <a:latin typeface="Arial" panose="020B0604020202020204"/>
              </a:rPr>
            </a:fld>
            <a:endParaRPr lang="en-US" altLang="zh-CN" sz="1400" b="0">
              <a:latin typeface="Arial" panose="020B0604020202020204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/>
      <p:sp>
        <p:nvSpPr>
          <p:cNvPr id="83970" name="Rectangle 2"/>
          <p:cNvSpPr>
            <a:spLocks noGrp="1" noRot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3962400" y="1066800"/>
            <a:ext cx="4648200" cy="198120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zh-CN" altLang="en-US" sz="4400" b="0" i="0" u="none" strike="noStrike" kern="1200" cap="none" spc="0" normalizeH="0" baseline="0" noProof="0">
                <a:uLnTx/>
                <a:uFillTx/>
              </a:rPr>
              <a:t>单击此处编辑母版标题样式</a:t>
            </a:r>
            <a:endParaRPr kumimoji="0" lang="zh-CN" altLang="en-US" sz="44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83971" name="Rectangle 3"/>
          <p:cNvSpPr>
            <a:spLocks noGrp="1" noRot="1" noChangeArrowheads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962400" y="3657600"/>
            <a:ext cx="4572000" cy="16764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kumimoji="0" lang="zh-CN" altLang="en-US" sz="3200" b="0" i="0" u="none" strike="noStrike" kern="1200" cap="none" spc="0" normalizeH="0" baseline="0" noProof="0">
                <a:uLnTx/>
                <a:uFillTx/>
              </a:rPr>
              <a:t>单击此处编辑母版副标题样式</a:t>
            </a:r>
            <a:endParaRPr kumimoji="0" lang="zh-CN" altLang="en-US" sz="32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0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 bwMode="auto">
          <a:xfrm>
            <a:off x="301625" y="6019800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1400" b="0">
              <a:latin typeface="Arial" panose="020B0604020202020204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 bwMode="auto">
          <a:xfrm>
            <a:off x="3124200" y="60198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1400" b="0">
              <a:latin typeface="Arial" panose="020B0604020202020204"/>
            </a:endParaRPr>
          </a:p>
        </p:txBody>
      </p:sp>
      <p:sp>
        <p:nvSpPr>
          <p:cNvPr id="3" name="Rectangle 6"/>
          <p:cNvSpPr/>
          <p:nvPr>
            <p:ph type="sldNum" sz="quarter" idx="12"/>
            <p:custDataLst>
              <p:tags r:id="rId6"/>
            </p:custDataLst>
          </p:nvPr>
        </p:nvSpPr>
        <p:spPr bwMode="auto">
          <a:xfrm>
            <a:off x="6553200" y="6019800"/>
            <a:ext cx="2289175" cy="47625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eaLnBrk="1" hangingPunct="1"/>
            <a:fld id="{974697A2-8E1D-4CFB-8118-55268DB3524A}" type="slidenum">
              <a:rPr lang="zh-CN" altLang="en-US" sz="1400" b="0">
                <a:latin typeface="Arial" panose="020B0604020202020204"/>
              </a:rPr>
            </a:fld>
            <a:endParaRPr lang="en-US" altLang="zh-CN" sz="1400" b="0">
              <a:latin typeface="Arial" panose="020B0604020202020204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zh-CN" altLang="en-US" sz="4000" b="1" i="0" u="none" strike="noStrike" kern="1200" cap="all" spc="0" normalizeH="0" baseline="0" noProof="0">
                <a:uLnTx/>
                <a:uFillTx/>
              </a:rPr>
              <a:t>单击此处编辑母版标题样式</a:t>
            </a:r>
            <a:endParaRPr kumimoji="0" lang="zh-CN" altLang="en-US" sz="4000" b="1" i="0" u="none" strike="noStrike" kern="1200" cap="all" spc="0" normalizeH="0" baseline="0" noProof="0">
              <a:uLnTx/>
              <a:uFillTx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0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 bwMode="auto">
          <a:xfrm>
            <a:off x="301625" y="6019800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1400" b="0">
              <a:latin typeface="Arial" panose="020B0604020202020204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 bwMode="auto">
          <a:xfrm>
            <a:off x="3124200" y="60198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1400" b="0">
              <a:latin typeface="Arial" panose="020B0604020202020204"/>
            </a:endParaRPr>
          </a:p>
        </p:txBody>
      </p:sp>
      <p:sp>
        <p:nvSpPr>
          <p:cNvPr id="5" name="Rectangle 6"/>
          <p:cNvSpPr/>
          <p:nvPr>
            <p:ph type="sldNum" sz="quarter" idx="12"/>
            <p:custDataLst>
              <p:tags r:id="rId6"/>
            </p:custDataLst>
          </p:nvPr>
        </p:nvSpPr>
        <p:spPr bwMode="auto">
          <a:xfrm>
            <a:off x="6553200" y="6019800"/>
            <a:ext cx="2289175" cy="47625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eaLnBrk="1" hangingPunct="1"/>
            <a:fld id="{974697A2-8E1D-4CFB-8118-55268DB3524A}" type="slidenum">
              <a:rPr lang="zh-CN" altLang="en-US" sz="1400" b="0">
                <a:latin typeface="Arial" panose="020B0604020202020204"/>
              </a:rPr>
            </a:fld>
            <a:endParaRPr lang="en-US" altLang="zh-CN" sz="1400" b="0">
              <a:latin typeface="Arial" panose="020B0604020202020204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01625" y="685800"/>
            <a:ext cx="8540750" cy="1143000"/>
          </a:xfrm>
        </p:spPr>
        <p:txBody>
          <a:bodyPr/>
          <a:lstStyle/>
          <a:p>
            <a:r>
              <a:rPr kumimoji="0" lang="zh-CN" altLang="en-US" sz="4400" b="0" i="0" u="none" strike="noStrike" kern="1200" cap="none" spc="0" normalizeH="0" baseline="0" noProof="0">
                <a:uLnTx/>
                <a:uFillTx/>
              </a:rPr>
              <a:t>单击此处编辑母版标题样式</a:t>
            </a:r>
            <a:endParaRPr kumimoji="0" lang="zh-CN" altLang="en-US" sz="44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304800" y="1981200"/>
            <a:ext cx="4194175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0" lang="zh-CN" altLang="en-US" sz="2800" b="0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2800" b="0" i="0" u="none" strike="noStrike" kern="1200" cap="none" spc="0" normalizeH="0" baseline="0" noProof="0">
              <a:uLnTx/>
              <a:uFillTx/>
            </a:endParaRPr>
          </a:p>
          <a:p>
            <a:pPr lvl="1"/>
            <a:r>
              <a:rPr kumimoji="0" lang="zh-CN" altLang="en-US" sz="2400" b="0" i="0" u="none" strike="noStrike" kern="1200" cap="none" spc="0" normalizeH="0" baseline="0" noProof="0">
                <a:uLnTx/>
                <a:uFillTx/>
              </a:rPr>
              <a:t>第二级</a:t>
            </a:r>
            <a:endParaRPr kumimoji="0" lang="zh-CN" altLang="en-US" sz="2400" b="0" i="0" u="none" strike="noStrike" kern="1200" cap="none" spc="0" normalizeH="0" baseline="0" noProof="0">
              <a:uLnTx/>
              <a:uFillTx/>
            </a:endParaRPr>
          </a:p>
          <a:p>
            <a:pPr lvl="2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第三级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  <a:p>
            <a:pPr lvl="3"/>
            <a:r>
              <a:rPr kumimoji="0" lang="zh-CN" altLang="en-US" sz="1800" b="0" i="0" u="none" strike="noStrike" kern="1200" cap="none" spc="0" normalizeH="0" baseline="0" noProof="0">
                <a:uLnTx/>
                <a:uFillTx/>
              </a:rPr>
              <a:t>第四级</a:t>
            </a: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  <a:p>
            <a:pPr lvl="4"/>
            <a:r>
              <a:rPr kumimoji="0" lang="zh-CN" altLang="en-US" sz="1800" b="0" i="0" u="none" strike="noStrike" kern="1200" cap="none" spc="0" normalizeH="0" baseline="0" noProof="0">
                <a:uLnTx/>
                <a:uFillTx/>
              </a:rPr>
              <a:t>第五级</a:t>
            </a: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51375" y="1981200"/>
            <a:ext cx="4194175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0" lang="zh-CN" altLang="en-US" sz="2800" b="0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2800" b="0" i="0" u="none" strike="noStrike" kern="1200" cap="none" spc="0" normalizeH="0" baseline="0" noProof="0">
              <a:uLnTx/>
              <a:uFillTx/>
            </a:endParaRPr>
          </a:p>
          <a:p>
            <a:pPr lvl="1"/>
            <a:r>
              <a:rPr kumimoji="0" lang="zh-CN" altLang="en-US" sz="2400" b="0" i="0" u="none" strike="noStrike" kern="1200" cap="none" spc="0" normalizeH="0" baseline="0" noProof="0">
                <a:uLnTx/>
                <a:uFillTx/>
              </a:rPr>
              <a:t>第二级</a:t>
            </a:r>
            <a:endParaRPr kumimoji="0" lang="zh-CN" altLang="en-US" sz="2400" b="0" i="0" u="none" strike="noStrike" kern="1200" cap="none" spc="0" normalizeH="0" baseline="0" noProof="0">
              <a:uLnTx/>
              <a:uFillTx/>
            </a:endParaRPr>
          </a:p>
          <a:p>
            <a:pPr lvl="2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第三级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  <a:p>
            <a:pPr lvl="3"/>
            <a:r>
              <a:rPr kumimoji="0" lang="zh-CN" altLang="en-US" sz="1800" b="0" i="0" u="none" strike="noStrike" kern="1200" cap="none" spc="0" normalizeH="0" baseline="0" noProof="0">
                <a:uLnTx/>
                <a:uFillTx/>
              </a:rPr>
              <a:t>第四级</a:t>
            </a: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  <a:p>
            <a:pPr lvl="4"/>
            <a:r>
              <a:rPr kumimoji="0" lang="zh-CN" altLang="en-US" sz="1800" b="0" i="0" u="none" strike="noStrike" kern="1200" cap="none" spc="0" normalizeH="0" baseline="0" noProof="0">
                <a:uLnTx/>
                <a:uFillTx/>
              </a:rPr>
              <a:t>第五级</a:t>
            </a: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0" name="Rectangle 4"/>
          <p:cNvSpPr>
            <a:spLocks noGrp="1" noChangeArrowheads="1"/>
          </p:cNvSpPr>
          <p:nvPr>
            <p:ph type="dt" sz="half" idx="10"/>
            <p:custDataLst>
              <p:tags r:id="rId5"/>
            </p:custDataLst>
          </p:nvPr>
        </p:nvSpPr>
        <p:spPr bwMode="auto">
          <a:xfrm>
            <a:off x="301625" y="6019800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1400" b="0">
              <a:latin typeface="Arial" panose="020B0604020202020204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6"/>
            </p:custDataLst>
          </p:nvPr>
        </p:nvSpPr>
        <p:spPr bwMode="auto">
          <a:xfrm>
            <a:off x="3124200" y="60198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1400" b="0">
              <a:latin typeface="Arial" panose="020B0604020202020204"/>
            </a:endParaRPr>
          </a:p>
        </p:txBody>
      </p:sp>
      <p:sp>
        <p:nvSpPr>
          <p:cNvPr id="6" name="Rectangle 6"/>
          <p:cNvSpPr/>
          <p:nvPr>
            <p:ph type="sldNum" sz="quarter" idx="12"/>
            <p:custDataLst>
              <p:tags r:id="rId7"/>
            </p:custDataLst>
          </p:nvPr>
        </p:nvSpPr>
        <p:spPr bwMode="auto">
          <a:xfrm>
            <a:off x="6553200" y="6019800"/>
            <a:ext cx="2289175" cy="47625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eaLnBrk="1" hangingPunct="1"/>
            <a:fld id="{974697A2-8E1D-4CFB-8118-55268DB3524A}" type="slidenum">
              <a:rPr lang="zh-CN" altLang="en-US" sz="1400" b="0">
                <a:latin typeface="Arial" panose="020B0604020202020204"/>
              </a:rPr>
            </a:fld>
            <a:endParaRPr lang="en-US" altLang="zh-CN" sz="1400" b="0">
              <a:latin typeface="Arial" panose="020B0604020202020204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zh-CN" altLang="en-US" sz="4400" b="0" i="0" u="none" strike="noStrike" kern="1200" cap="none" spc="0" normalizeH="0" baseline="0" noProof="0">
                <a:uLnTx/>
                <a:uFillTx/>
              </a:rPr>
              <a:t>单击此处编辑母版标题样式</a:t>
            </a:r>
            <a:endParaRPr kumimoji="0" lang="zh-CN" altLang="en-US" sz="44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zh-CN" altLang="en-US" sz="2400" b="1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2400" b="1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0" lang="zh-CN" altLang="en-US" sz="2400" b="0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2400" b="0" i="0" u="none" strike="noStrike" kern="1200" cap="none" spc="0" normalizeH="0" baseline="0" noProof="0">
              <a:uLnTx/>
              <a:uFillTx/>
            </a:endParaRPr>
          </a:p>
          <a:p>
            <a:pPr lvl="1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第二级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  <a:p>
            <a:pPr lvl="2"/>
            <a:r>
              <a:rPr kumimoji="0" lang="zh-CN" altLang="en-US" sz="1800" b="0" i="0" u="none" strike="noStrike" kern="1200" cap="none" spc="0" normalizeH="0" baseline="0" noProof="0">
                <a:uLnTx/>
                <a:uFillTx/>
              </a:rPr>
              <a:t>第三级</a:t>
            </a: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  <a:p>
            <a:pPr lvl="3"/>
            <a:r>
              <a:rPr kumimoji="0" lang="zh-CN" altLang="en-US" sz="1600" b="0" i="0" u="none" strike="noStrike" kern="1200" cap="none" spc="0" normalizeH="0" baseline="0" noProof="0">
                <a:uLnTx/>
                <a:uFillTx/>
              </a:rPr>
              <a:t>第四级</a:t>
            </a:r>
            <a:endParaRPr kumimoji="0" lang="zh-CN" altLang="en-US" sz="1600" b="0" i="0" u="none" strike="noStrike" kern="1200" cap="none" spc="0" normalizeH="0" baseline="0" noProof="0">
              <a:uLnTx/>
              <a:uFillTx/>
            </a:endParaRPr>
          </a:p>
          <a:p>
            <a:pPr lvl="4"/>
            <a:r>
              <a:rPr kumimoji="0" lang="zh-CN" altLang="en-US" sz="1600" b="0" i="0" u="none" strike="noStrike" kern="1200" cap="none" spc="0" normalizeH="0" baseline="0" noProof="0">
                <a:uLnTx/>
                <a:uFillTx/>
              </a:rPr>
              <a:t>第五级</a:t>
            </a:r>
            <a:endParaRPr kumimoji="0" lang="zh-CN" altLang="en-US" sz="16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zh-CN" altLang="en-US" sz="2400" b="1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2400" b="1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0" lang="zh-CN" altLang="en-US" sz="2400" b="0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2400" b="0" i="0" u="none" strike="noStrike" kern="1200" cap="none" spc="0" normalizeH="0" baseline="0" noProof="0">
              <a:uLnTx/>
              <a:uFillTx/>
            </a:endParaRPr>
          </a:p>
          <a:p>
            <a:pPr lvl="1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第二级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  <a:p>
            <a:pPr lvl="2"/>
            <a:r>
              <a:rPr kumimoji="0" lang="zh-CN" altLang="en-US" sz="1800" b="0" i="0" u="none" strike="noStrike" kern="1200" cap="none" spc="0" normalizeH="0" baseline="0" noProof="0">
                <a:uLnTx/>
                <a:uFillTx/>
              </a:rPr>
              <a:t>第三级</a:t>
            </a:r>
            <a:endParaRPr kumimoji="0" lang="zh-CN" altLang="en-US" sz="1800" b="0" i="0" u="none" strike="noStrike" kern="1200" cap="none" spc="0" normalizeH="0" baseline="0" noProof="0">
              <a:uLnTx/>
              <a:uFillTx/>
            </a:endParaRPr>
          </a:p>
          <a:p>
            <a:pPr lvl="3"/>
            <a:r>
              <a:rPr kumimoji="0" lang="zh-CN" altLang="en-US" sz="1600" b="0" i="0" u="none" strike="noStrike" kern="1200" cap="none" spc="0" normalizeH="0" baseline="0" noProof="0">
                <a:uLnTx/>
                <a:uFillTx/>
              </a:rPr>
              <a:t>第四级</a:t>
            </a:r>
            <a:endParaRPr kumimoji="0" lang="zh-CN" altLang="en-US" sz="1600" b="0" i="0" u="none" strike="noStrike" kern="1200" cap="none" spc="0" normalizeH="0" baseline="0" noProof="0">
              <a:uLnTx/>
              <a:uFillTx/>
            </a:endParaRPr>
          </a:p>
          <a:p>
            <a:pPr lvl="4"/>
            <a:r>
              <a:rPr kumimoji="0" lang="zh-CN" altLang="en-US" sz="1600" b="0" i="0" u="none" strike="noStrike" kern="1200" cap="none" spc="0" normalizeH="0" baseline="0" noProof="0">
                <a:uLnTx/>
                <a:uFillTx/>
              </a:rPr>
              <a:t>第五级</a:t>
            </a:r>
            <a:endParaRPr kumimoji="0" lang="zh-CN" altLang="en-US" sz="16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0" name="Rectangle 4"/>
          <p:cNvSpPr>
            <a:spLocks noGrp="1" noChangeArrowheads="1"/>
          </p:cNvSpPr>
          <p:nvPr>
            <p:ph type="dt" sz="half" idx="10"/>
            <p:custDataLst>
              <p:tags r:id="rId7"/>
            </p:custDataLst>
          </p:nvPr>
        </p:nvSpPr>
        <p:spPr bwMode="auto">
          <a:xfrm>
            <a:off x="301625" y="6019800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1400" b="0">
              <a:latin typeface="Arial" panose="020B0604020202020204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  <p:custDataLst>
              <p:tags r:id="rId8"/>
            </p:custDataLst>
          </p:nvPr>
        </p:nvSpPr>
        <p:spPr bwMode="auto">
          <a:xfrm>
            <a:off x="3124200" y="60198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1400" b="0">
              <a:latin typeface="Arial" panose="020B0604020202020204"/>
            </a:endParaRPr>
          </a:p>
        </p:txBody>
      </p:sp>
      <p:sp>
        <p:nvSpPr>
          <p:cNvPr id="8" name="Rectangle 6"/>
          <p:cNvSpPr/>
          <p:nvPr>
            <p:ph type="sldNum" sz="quarter" idx="12"/>
            <p:custDataLst>
              <p:tags r:id="rId9"/>
            </p:custDataLst>
          </p:nvPr>
        </p:nvSpPr>
        <p:spPr bwMode="auto">
          <a:xfrm>
            <a:off x="6553200" y="6019800"/>
            <a:ext cx="2289175" cy="47625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eaLnBrk="1" hangingPunct="1"/>
            <a:fld id="{974697A2-8E1D-4CFB-8118-55268DB3524A}" type="slidenum">
              <a:rPr lang="zh-CN" altLang="en-US" sz="1400" b="0">
                <a:latin typeface="Arial" panose="020B0604020202020204"/>
              </a:rPr>
            </a:fld>
            <a:endParaRPr lang="en-US" altLang="zh-CN" sz="1400" b="0">
              <a:latin typeface="Arial" panose="020B0604020202020204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01625" y="685800"/>
            <a:ext cx="8540750" cy="1143000"/>
          </a:xfrm>
        </p:spPr>
        <p:txBody>
          <a:bodyPr/>
          <a:lstStyle/>
          <a:p>
            <a:r>
              <a:rPr kumimoji="0" lang="zh-CN" altLang="en-US" sz="4400" b="0" i="0" u="none" strike="noStrike" kern="1200" cap="none" spc="0" normalizeH="0" baseline="0" noProof="0">
                <a:uLnTx/>
                <a:uFillTx/>
              </a:rPr>
              <a:t>单击此处编辑母版标题样式</a:t>
            </a:r>
            <a:endParaRPr kumimoji="0" lang="zh-CN" altLang="en-US" sz="44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0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 bwMode="auto">
          <a:xfrm>
            <a:off x="301625" y="6019800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1400" b="0">
              <a:latin typeface="Arial" panose="020B0604020202020204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 bwMode="auto">
          <a:xfrm>
            <a:off x="3124200" y="60198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1400" b="0">
              <a:latin typeface="Arial" panose="020B0604020202020204"/>
            </a:endParaRPr>
          </a:p>
        </p:txBody>
      </p:sp>
      <p:sp>
        <p:nvSpPr>
          <p:cNvPr id="4" name="Rectangle 6"/>
          <p:cNvSpPr/>
          <p:nvPr>
            <p:ph type="sldNum" sz="quarter" idx="12"/>
            <p:custDataLst>
              <p:tags r:id="rId5"/>
            </p:custDataLst>
          </p:nvPr>
        </p:nvSpPr>
        <p:spPr bwMode="auto">
          <a:xfrm>
            <a:off x="6553200" y="6019800"/>
            <a:ext cx="2289175" cy="47625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eaLnBrk="1" hangingPunct="1"/>
            <a:fld id="{974697A2-8E1D-4CFB-8118-55268DB3524A}" type="slidenum">
              <a:rPr lang="zh-CN" altLang="en-US" sz="1400" b="0">
                <a:latin typeface="Arial" panose="020B0604020202020204"/>
              </a:rPr>
            </a:fld>
            <a:endParaRPr lang="en-US" altLang="zh-CN" sz="1400" b="0">
              <a:latin typeface="Arial" panose="020B0604020202020204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 bwMode="auto">
          <a:xfrm>
            <a:off x="301625" y="6019800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1400" b="0">
              <a:latin typeface="Arial" panose="020B0604020202020204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 bwMode="auto">
          <a:xfrm>
            <a:off x="3124200" y="60198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1400" b="0">
              <a:latin typeface="Arial" panose="020B0604020202020204"/>
            </a:endParaRPr>
          </a:p>
        </p:txBody>
      </p:sp>
      <p:sp>
        <p:nvSpPr>
          <p:cNvPr id="3" name="Rectangle 6"/>
          <p:cNvSpPr/>
          <p:nvPr>
            <p:ph type="sldNum" sz="quarter" idx="12"/>
            <p:custDataLst>
              <p:tags r:id="rId4"/>
            </p:custDataLst>
          </p:nvPr>
        </p:nvSpPr>
        <p:spPr bwMode="auto">
          <a:xfrm>
            <a:off x="6553200" y="6019800"/>
            <a:ext cx="2289175" cy="47625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eaLnBrk="1" hangingPunct="1"/>
            <a:fld id="{974697A2-8E1D-4CFB-8118-55268DB3524A}" type="slidenum">
              <a:rPr lang="zh-CN" altLang="en-US" sz="1400" b="0">
                <a:latin typeface="Arial" panose="020B0604020202020204"/>
              </a:rPr>
            </a:fld>
            <a:endParaRPr lang="en-US" altLang="zh-CN" sz="1400" b="0">
              <a:latin typeface="Arial" panose="020B0604020202020204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zh-CN" altLang="en-US" sz="2000" b="1" i="0" u="none" strike="noStrike" kern="1200" cap="none" spc="0" normalizeH="0" baseline="0" noProof="0">
                <a:uLnTx/>
                <a:uFillTx/>
              </a:rPr>
              <a:t>单击此处编辑母版标题样式</a:t>
            </a:r>
            <a:endParaRPr kumimoji="0" lang="zh-CN" altLang="en-US" sz="2000" b="1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0" lang="zh-CN" altLang="en-US" sz="3200" b="0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3200" b="0" i="0" u="none" strike="noStrike" kern="1200" cap="none" spc="0" normalizeH="0" baseline="0" noProof="0">
              <a:uLnTx/>
              <a:uFillTx/>
            </a:endParaRPr>
          </a:p>
          <a:p>
            <a:pPr lvl="1"/>
            <a:r>
              <a:rPr kumimoji="0" lang="zh-CN" altLang="en-US" sz="2800" b="0" i="0" u="none" strike="noStrike" kern="1200" cap="none" spc="0" normalizeH="0" baseline="0" noProof="0">
                <a:uLnTx/>
                <a:uFillTx/>
              </a:rPr>
              <a:t>第二级</a:t>
            </a:r>
            <a:endParaRPr kumimoji="0" lang="zh-CN" altLang="en-US" sz="2800" b="0" i="0" u="none" strike="noStrike" kern="1200" cap="none" spc="0" normalizeH="0" baseline="0" noProof="0">
              <a:uLnTx/>
              <a:uFillTx/>
            </a:endParaRPr>
          </a:p>
          <a:p>
            <a:pPr lvl="2"/>
            <a:r>
              <a:rPr kumimoji="0" lang="zh-CN" altLang="en-US" sz="2400" b="0" i="0" u="none" strike="noStrike" kern="1200" cap="none" spc="0" normalizeH="0" baseline="0" noProof="0">
                <a:uLnTx/>
                <a:uFillTx/>
              </a:rPr>
              <a:t>第三级</a:t>
            </a:r>
            <a:endParaRPr kumimoji="0" lang="zh-CN" altLang="en-US" sz="2400" b="0" i="0" u="none" strike="noStrike" kern="1200" cap="none" spc="0" normalizeH="0" baseline="0" noProof="0">
              <a:uLnTx/>
              <a:uFillTx/>
            </a:endParaRPr>
          </a:p>
          <a:p>
            <a:pPr lvl="3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第四级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  <a:p>
            <a:pPr lvl="4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第五级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0" lang="zh-CN" altLang="en-US" sz="1400" b="0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14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0" name="Rectangle 4"/>
          <p:cNvSpPr>
            <a:spLocks noGrp="1" noChangeArrowheads="1"/>
          </p:cNvSpPr>
          <p:nvPr>
            <p:ph type="dt" sz="half" idx="10"/>
            <p:custDataLst>
              <p:tags r:id="rId5"/>
            </p:custDataLst>
          </p:nvPr>
        </p:nvSpPr>
        <p:spPr bwMode="auto">
          <a:xfrm>
            <a:off x="301625" y="6019800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1400" b="0">
              <a:latin typeface="Arial" panose="020B0604020202020204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6"/>
            </p:custDataLst>
          </p:nvPr>
        </p:nvSpPr>
        <p:spPr bwMode="auto">
          <a:xfrm>
            <a:off x="3124200" y="60198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1400" b="0">
              <a:latin typeface="Arial" panose="020B0604020202020204"/>
            </a:endParaRPr>
          </a:p>
        </p:txBody>
      </p:sp>
      <p:sp>
        <p:nvSpPr>
          <p:cNvPr id="6" name="Rectangle 6"/>
          <p:cNvSpPr/>
          <p:nvPr>
            <p:ph type="sldNum" sz="quarter" idx="12"/>
            <p:custDataLst>
              <p:tags r:id="rId7"/>
            </p:custDataLst>
          </p:nvPr>
        </p:nvSpPr>
        <p:spPr bwMode="auto">
          <a:xfrm>
            <a:off x="6553200" y="6019800"/>
            <a:ext cx="2289175" cy="47625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eaLnBrk="1" hangingPunct="1"/>
            <a:fld id="{974697A2-8E1D-4CFB-8118-55268DB3524A}" type="slidenum">
              <a:rPr lang="zh-CN" altLang="en-US" sz="1400" b="0">
                <a:latin typeface="Arial" panose="020B0604020202020204"/>
              </a:rPr>
            </a:fld>
            <a:endParaRPr lang="en-US" altLang="zh-CN" sz="1400" b="0">
              <a:latin typeface="Arial" panose="020B0604020202020204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zh-CN" altLang="en-US" sz="2000" b="1" i="0" u="none" strike="noStrike" kern="1200" cap="none" spc="0" normalizeH="0" baseline="0" noProof="0">
                <a:uLnTx/>
                <a:uFillTx/>
              </a:rPr>
              <a:t>单击此处编辑母版标题样式</a:t>
            </a:r>
            <a:endParaRPr kumimoji="0" lang="zh-CN" altLang="en-US" sz="2000" b="1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0" lang="zh-CN" altLang="en-US" sz="1400" b="0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14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0" name="Rectangle 4"/>
          <p:cNvSpPr>
            <a:spLocks noGrp="1" noChangeArrowheads="1"/>
          </p:cNvSpPr>
          <p:nvPr>
            <p:ph type="dt" sz="half" idx="10"/>
            <p:custDataLst>
              <p:tags r:id="rId5"/>
            </p:custDataLst>
          </p:nvPr>
        </p:nvSpPr>
        <p:spPr bwMode="auto">
          <a:xfrm>
            <a:off x="301625" y="6019800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1400" b="0">
              <a:latin typeface="Arial" panose="020B0604020202020204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6"/>
            </p:custDataLst>
          </p:nvPr>
        </p:nvSpPr>
        <p:spPr bwMode="auto">
          <a:xfrm>
            <a:off x="3124200" y="60198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1400" b="0">
              <a:latin typeface="Arial" panose="020B0604020202020204"/>
            </a:endParaRPr>
          </a:p>
        </p:txBody>
      </p:sp>
      <p:sp>
        <p:nvSpPr>
          <p:cNvPr id="6" name="Rectangle 6"/>
          <p:cNvSpPr/>
          <p:nvPr>
            <p:ph type="sldNum" sz="quarter" idx="12"/>
            <p:custDataLst>
              <p:tags r:id="rId7"/>
            </p:custDataLst>
          </p:nvPr>
        </p:nvSpPr>
        <p:spPr bwMode="auto">
          <a:xfrm>
            <a:off x="6553200" y="6019800"/>
            <a:ext cx="2289175" cy="47625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eaLnBrk="1" hangingPunct="1"/>
            <a:fld id="{974697A2-8E1D-4CFB-8118-55268DB3524A}" type="slidenum">
              <a:rPr lang="zh-CN" altLang="en-US" sz="1400" b="0">
                <a:latin typeface="Arial" panose="020B0604020202020204"/>
              </a:rPr>
            </a:fld>
            <a:endParaRPr lang="en-US" altLang="zh-CN" sz="1400" b="0">
              <a:latin typeface="Arial" panose="020B0604020202020204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01625" y="685800"/>
            <a:ext cx="8540750" cy="1143000"/>
          </a:xfrm>
        </p:spPr>
        <p:txBody>
          <a:bodyPr/>
          <a:lstStyle/>
          <a:p>
            <a:r>
              <a:rPr kumimoji="0" lang="zh-CN" altLang="en-US" sz="4400" b="0" i="0" u="none" strike="noStrike" kern="1200" cap="none" spc="0" normalizeH="0" baseline="0" noProof="0">
                <a:uLnTx/>
                <a:uFillTx/>
              </a:rPr>
              <a:t>单击此处编辑母版标题样式</a:t>
            </a:r>
            <a:endParaRPr kumimoji="0" lang="zh-CN" altLang="en-US" sz="44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304800" y="1981200"/>
            <a:ext cx="8540750" cy="3886200"/>
          </a:xfrm>
        </p:spPr>
        <p:txBody>
          <a:bodyPr vert="eaVert"/>
          <a:lstStyle/>
          <a:p>
            <a:pPr lvl="0"/>
            <a:r>
              <a:rPr kumimoji="0" lang="zh-CN" altLang="en-US" sz="3200" b="0" i="0" u="none" strike="noStrike" kern="1200" cap="none" spc="0" normalizeH="0" baseline="0" noProof="0">
                <a:uLnTx/>
                <a:uFillTx/>
              </a:rPr>
              <a:t>单击此处编辑母版文本样式</a:t>
            </a:r>
            <a:endParaRPr kumimoji="0" lang="zh-CN" altLang="en-US" sz="3200" b="0" i="0" u="none" strike="noStrike" kern="1200" cap="none" spc="0" normalizeH="0" baseline="0" noProof="0">
              <a:uLnTx/>
              <a:uFillTx/>
            </a:endParaRPr>
          </a:p>
          <a:p>
            <a:pPr lvl="1"/>
            <a:r>
              <a:rPr kumimoji="0" lang="zh-CN" altLang="en-US" sz="2800" b="0" i="0" u="none" strike="noStrike" kern="1200" cap="none" spc="0" normalizeH="0" baseline="0" noProof="0">
                <a:uLnTx/>
                <a:uFillTx/>
              </a:rPr>
              <a:t>第二级</a:t>
            </a:r>
            <a:endParaRPr kumimoji="0" lang="zh-CN" altLang="en-US" sz="2800" b="0" i="0" u="none" strike="noStrike" kern="1200" cap="none" spc="0" normalizeH="0" baseline="0" noProof="0">
              <a:uLnTx/>
              <a:uFillTx/>
            </a:endParaRPr>
          </a:p>
          <a:p>
            <a:pPr lvl="2"/>
            <a:r>
              <a:rPr kumimoji="0" lang="zh-CN" altLang="en-US" sz="2400" b="0" i="0" u="none" strike="noStrike" kern="1200" cap="none" spc="0" normalizeH="0" baseline="0" noProof="0">
                <a:uLnTx/>
                <a:uFillTx/>
              </a:rPr>
              <a:t>第三级</a:t>
            </a:r>
            <a:endParaRPr kumimoji="0" lang="zh-CN" altLang="en-US" sz="2400" b="0" i="0" u="none" strike="noStrike" kern="1200" cap="none" spc="0" normalizeH="0" baseline="0" noProof="0">
              <a:uLnTx/>
              <a:uFillTx/>
            </a:endParaRPr>
          </a:p>
          <a:p>
            <a:pPr lvl="3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第四级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  <a:p>
            <a:pPr lvl="4"/>
            <a:r>
              <a:rPr kumimoji="0" lang="zh-CN" altLang="en-US" sz="2000" b="0" i="0" u="none" strike="noStrike" kern="1200" cap="none" spc="0" normalizeH="0" baseline="0" noProof="0">
                <a:uLnTx/>
                <a:uFillTx/>
              </a:rPr>
              <a:t>第五级</a:t>
            </a:r>
            <a:endParaRPr kumimoji="0" lang="zh-CN" altLang="en-US" sz="2000" b="0" i="0" u="none" strike="noStrike" kern="1200" cap="none" spc="0" normalizeH="0" baseline="0" noProof="0">
              <a:uLnTx/>
              <a:uFillTx/>
            </a:endParaRPr>
          </a:p>
        </p:txBody>
      </p:sp>
      <p:sp>
        <p:nvSpPr>
          <p:cNvPr id="0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 bwMode="auto">
          <a:xfrm>
            <a:off x="301625" y="6019800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1400" b="0">
              <a:latin typeface="Arial" panose="020B0604020202020204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 bwMode="auto">
          <a:xfrm>
            <a:off x="3124200" y="60198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1400" b="0">
              <a:latin typeface="Arial" panose="020B0604020202020204"/>
            </a:endParaRPr>
          </a:p>
        </p:txBody>
      </p:sp>
      <p:sp>
        <p:nvSpPr>
          <p:cNvPr id="5" name="Rectangle 6"/>
          <p:cNvSpPr/>
          <p:nvPr>
            <p:ph type="sldNum" sz="quarter" idx="12"/>
            <p:custDataLst>
              <p:tags r:id="rId6"/>
            </p:custDataLst>
          </p:nvPr>
        </p:nvSpPr>
        <p:spPr bwMode="auto">
          <a:xfrm>
            <a:off x="6553200" y="6019800"/>
            <a:ext cx="2289175" cy="47625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eaLnBrk="1" hangingPunct="1"/>
            <a:fld id="{974697A2-8E1D-4CFB-8118-55268DB3524A}" type="slidenum">
              <a:rPr lang="zh-CN" altLang="en-US" sz="1400" b="0">
                <a:latin typeface="Arial" panose="020B0604020202020204"/>
              </a:rPr>
            </a:fld>
            <a:endParaRPr lang="en-US" altLang="zh-CN" sz="1400" b="0">
              <a:latin typeface="Arial" panose="020B0604020202020204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72.xml"/><Relationship Id="rId17" Type="http://schemas.openxmlformats.org/officeDocument/2006/relationships/tags" Target="../tags/tag71.xml"/><Relationship Id="rId16" Type="http://schemas.openxmlformats.org/officeDocument/2006/relationships/tags" Target="../tags/tag70.xml"/><Relationship Id="rId15" Type="http://schemas.openxmlformats.org/officeDocument/2006/relationships/tags" Target="../tags/tag69.xml"/><Relationship Id="rId14" Type="http://schemas.openxmlformats.org/officeDocument/2006/relationships/tags" Target="../tags/tag68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/>
          <p:nvPr>
            <p:ph type="title"/>
            <p:custDataLst>
              <p:tags r:id="rId14"/>
            </p:custDataLst>
          </p:nvPr>
        </p:nvSpPr>
        <p:spPr>
          <a:xfrm>
            <a:off x="301625" y="685800"/>
            <a:ext cx="854075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baseline="0">
                <a:solidFill>
                  <a:schemeClr val="tx2"/>
                </a:solidFill>
                <a:effectLst/>
                <a:latin typeface="Arial" panose="020B0604020202020204"/>
                <a:ea typeface="宋体" panose="02010600030101010101" pitchFamily="2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Rectangle 3"/>
          <p:cNvSpPr/>
          <p:nvPr>
            <p:ph type="body" idx="1"/>
            <p:custDataLst>
              <p:tags r:id="rId15"/>
            </p:custDataLst>
          </p:nvPr>
        </p:nvSpPr>
        <p:spPr>
          <a:xfrm>
            <a:off x="304800" y="1981200"/>
            <a:ext cx="8540750" cy="3886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lang="en-US" altLang="en-US" sz="3200" b="0" i="0" u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kumimoji="0" lang="en-US" altLang="en-US" sz="28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kumimoji="0" lang="en-US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0" lang="en-US" altLang="en-US" sz="2000" b="0" i="0" u="none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en-US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en-US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en-US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lang="en-US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6"/>
            </p:custDataLst>
          </p:nvPr>
        </p:nvSpPr>
        <p:spPr bwMode="auto">
          <a:xfrm>
            <a:off x="301625" y="6019800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1400" b="0">
              <a:latin typeface="Arial" panose="020B0604020202020204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7"/>
            </p:custDataLst>
          </p:nvPr>
        </p:nvSpPr>
        <p:spPr bwMode="auto">
          <a:xfrm>
            <a:off x="3124200" y="60198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1400" b="0">
              <a:latin typeface="Arial" panose="020B0604020202020204"/>
            </a:endParaRPr>
          </a:p>
        </p:txBody>
      </p:sp>
      <p:sp>
        <p:nvSpPr>
          <p:cNvPr id="1030" name="Rectangle 6"/>
          <p:cNvSpPr/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6553200" y="6019800"/>
            <a:ext cx="2289175" cy="47625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eaLnBrk="1" hangingPunct="1"/>
            <a:fld id="{974697A2-8E1D-4CFB-8118-55268DB3524A}" type="slidenum">
              <a:rPr lang="zh-CN" altLang="en-US" sz="1400" b="0">
                <a:latin typeface="Arial" panose="020B0604020202020204"/>
              </a:rPr>
            </a:fld>
            <a:endParaRPr lang="en-US" altLang="zh-CN" sz="1400" b="0"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baseline="0">
          <a:solidFill>
            <a:schemeClr val="tx2"/>
          </a:solidFill>
          <a:effectLst/>
          <a:latin typeface="Arial" panose="020B0604020202020204"/>
          <a:ea typeface="宋体" panose="02010600030101010101" pitchFamily="2" charset="-122"/>
          <a:cs typeface="+mj-cs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kumimoji="0" sz="3200" b="0" i="0" u="none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"/>
        <a:defRPr kumimoji="0" sz="2800" b="0" i="0" u="none" baseline="0">
          <a:solidFill>
            <a:schemeClr val="tx1"/>
          </a:solidFill>
          <a:effectLst/>
          <a:latin typeface="+mn-lt"/>
          <a:ea typeface="+mn-ea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kumimoji="0" sz="2400" b="0" i="0" u="none" baseline="0">
          <a:solidFill>
            <a:schemeClr val="tx1"/>
          </a:solidFill>
          <a:effectLst/>
          <a:latin typeface="+mn-lt"/>
          <a:ea typeface="+mn-ea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"/>
        <a:defRPr kumimoji="0" sz="2000" b="0" i="0" u="none" baseline="0">
          <a:solidFill>
            <a:schemeClr val="tx1"/>
          </a:solidFill>
          <a:effectLst/>
          <a:latin typeface="+mn-lt"/>
          <a:ea typeface="+mn-ea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kumimoji="0" sz="2000" b="0" i="0" u="none" baseline="0">
          <a:solidFill>
            <a:schemeClr val="tx1"/>
          </a:solidFill>
          <a:effectLst/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 bwMode="auto">
          <a:xfrm>
            <a:off x="5795962" y="6092825"/>
            <a:ext cx="2895600" cy="4762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400" b="0">
                <a:latin typeface="Arial" panose="020B0604020202020204"/>
              </a:rPr>
              <a:t>后中高三语文备课组</a:t>
            </a:r>
            <a:endParaRPr lang="zh-CN" altLang="en-US" sz="1400" b="0">
              <a:latin typeface="Arial" panose="020B0604020202020204"/>
            </a:endParaRPr>
          </a:p>
          <a:p>
            <a:pPr marL="0" lv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1400" b="0">
                <a:latin typeface="Arial" panose="020B0604020202020204"/>
              </a:rPr>
              <a:t>2006</a:t>
            </a:r>
            <a:r>
              <a:rPr lang="zh-CN" altLang="en-US" sz="1400" b="0">
                <a:latin typeface="Arial" panose="020B0604020202020204"/>
              </a:rPr>
              <a:t>、</a:t>
            </a:r>
            <a:r>
              <a:rPr lang="en-US" altLang="zh-CN" sz="1400" b="0">
                <a:latin typeface="Arial" panose="020B0604020202020204"/>
              </a:rPr>
              <a:t>10</a:t>
            </a:r>
            <a:endParaRPr lang="en-US" altLang="zh-CN" sz="1400" b="0">
              <a:latin typeface="Arial" panose="020B0604020202020204"/>
            </a:endParaRPr>
          </a:p>
        </p:txBody>
      </p:sp>
      <p:sp>
        <p:nvSpPr>
          <p:cNvPr id="2051" name="Rectangle 2"/>
          <p:cNvSpPr/>
          <p:nvPr>
            <p:ph type="title"/>
            <p:custDataLst>
              <p:tags r:id="rId4"/>
            </p:custDataLst>
          </p:nvPr>
        </p:nvSpPr>
        <p:spPr>
          <a:xfrm>
            <a:off x="301625" y="685800"/>
            <a:ext cx="854075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baseline="0">
                <a:solidFill>
                  <a:schemeClr val="tx2"/>
                </a:solidFill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2052" name="Rectangle 3"/>
          <p:cNvSpPr/>
          <p:nvPr>
            <p:ph type="body" idx="1"/>
            <p:custDataLst>
              <p:tags r:id="rId5"/>
            </p:custDataLst>
          </p:nvPr>
        </p:nvSpPr>
        <p:spPr>
          <a:xfrm>
            <a:off x="304800" y="1981200"/>
            <a:ext cx="8540750" cy="3886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kumimoji="0" lang="en-US" altLang="en-US" sz="32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kumimoji="0" lang="en-US" altLang="en-US" sz="2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0" lang="en-US" altLang="en-US" sz="24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kumimoji="0" lang="en-US" altLang="en-US" sz="20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0" lang="en-US" altLang="en-US" sz="20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 bwMode="auto">
          <a:xfrm>
            <a:off x="301625" y="6076950"/>
            <a:ext cx="2289175" cy="4762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1400" b="0"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baseline="0">
          <a:solidFill>
            <a:schemeClr val="tx2"/>
          </a:solidFill>
          <a:latin typeface="Arial" panose="020B0604020202020204"/>
          <a:ea typeface="宋体" panose="02010600030101010101" pitchFamily="2" charset="-122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kumimoji="0" sz="3200" b="0" i="0" u="none" baseline="0">
          <a:solidFill>
            <a:schemeClr val="tx1"/>
          </a:solidFill>
          <a:latin typeface="Arial" panose="020B0604020202020204"/>
          <a:ea typeface="宋体" panose="02010600030101010101" pitchFamily="2" charset="-122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"/>
        <a:defRPr kumimoji="0" sz="2800" b="0" i="0" u="none" baseline="0">
          <a:solidFill>
            <a:schemeClr val="tx1"/>
          </a:solidFill>
          <a:latin typeface="Arial" panose="020B0604020202020204"/>
          <a:ea typeface="宋体" panose="02010600030101010101" pitchFamily="2" charset="-122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kumimoji="0" sz="2400" b="0" i="0" u="none" baseline="0">
          <a:solidFill>
            <a:schemeClr val="tx1"/>
          </a:solidFill>
          <a:latin typeface="Arial" panose="020B0604020202020204"/>
          <a:ea typeface="宋体" panose="02010600030101010101" pitchFamily="2" charset="-122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"/>
        <a:defRPr kumimoji="0" sz="2000" b="0" i="0" u="none" baseline="0">
          <a:solidFill>
            <a:schemeClr val="tx1"/>
          </a:solidFill>
          <a:latin typeface="Arial" panose="020B0604020202020204"/>
          <a:ea typeface="宋体" panose="02010600030101010101" pitchFamily="2" charset="-122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kumimoji="0" sz="2000" b="0" i="0" u="none" baseline="0">
          <a:solidFill>
            <a:schemeClr val="tx1"/>
          </a:solidFill>
          <a:latin typeface="Arial" panose="020B0604020202020204"/>
          <a:ea typeface="宋体" panose="02010600030101010101" pitchFamily="2" charset="-122"/>
        </a:defRPr>
      </a:lvl5pPr>
    </p:bodyStyle>
    <p:otherStyle>
      <a:lvl1pPr marL="0" indent="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baseline="0">
          <a:solidFill>
            <a:schemeClr val="tx1"/>
          </a:solidFill>
          <a:latin typeface="Arial" panose="020B0604020202020204"/>
          <a:ea typeface="宋体" panose="02010600030101010101" pitchFamily="2" charset="-122"/>
        </a:defRPr>
      </a:lvl1pPr>
      <a:lvl2pPr marL="457200" indent="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baseline="0">
          <a:solidFill>
            <a:schemeClr val="tx1"/>
          </a:solidFill>
          <a:latin typeface="Arial" panose="020B0604020202020204"/>
          <a:ea typeface="宋体" panose="02010600030101010101" pitchFamily="2" charset="-122"/>
        </a:defRPr>
      </a:lvl2pPr>
      <a:lvl3pPr marL="914400" indent="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baseline="0">
          <a:solidFill>
            <a:schemeClr val="tx1"/>
          </a:solidFill>
          <a:latin typeface="Arial" panose="020B0604020202020204"/>
          <a:ea typeface="宋体" panose="02010600030101010101" pitchFamily="2" charset="-122"/>
        </a:defRPr>
      </a:lvl3pPr>
      <a:lvl4pPr marL="1371600" indent="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baseline="0">
          <a:solidFill>
            <a:schemeClr val="tx1"/>
          </a:solidFill>
          <a:latin typeface="Arial" panose="020B0604020202020204"/>
          <a:ea typeface="宋体" panose="02010600030101010101" pitchFamily="2" charset="-122"/>
        </a:defRPr>
      </a:lvl4pPr>
      <a:lvl5pPr marL="1828800" indent="0" algn="l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baseline="0">
          <a:solidFill>
            <a:schemeClr val="tx1"/>
          </a:solidFill>
          <a:latin typeface="Arial" panose="020B0604020202020204"/>
          <a:ea typeface="宋体" panose="02010600030101010101" pitchFamily="2" charset="-122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4.png"/><Relationship Id="rId2" Type="http://schemas.openxmlformats.org/officeDocument/2006/relationships/tags" Target="../tags/tag82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1" Type="http://schemas.openxmlformats.org/officeDocument/2006/relationships/tags" Target="../tags/tag8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074" name="图片 93" descr="图片2.png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4212" y="1557338"/>
            <a:ext cx="7905750" cy="236378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B7A3A1C11254DAC787B6FE16338181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261235" y="41148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99795" y="1700530"/>
            <a:ext cx="680212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一个正确的界定，其对象与属性应当是匹配的。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zh-CN" altLang="en-US"/>
              <a:t>界定是对事物属性或关系做出的一种断定</a:t>
            </a:r>
            <a:endParaRPr lang="zh-CN" altLang="en-US"/>
          </a:p>
          <a:p>
            <a:pPr algn="l"/>
            <a:r>
              <a:rPr lang="zh-CN" altLang="en-US"/>
              <a:t>例如世界是物质的，物质是运动变化的，物质的运动变化是有规律的，这些都是界定。在世界是物质的这个界定中，</a:t>
            </a:r>
            <a:r>
              <a:rPr lang="en-US" altLang="zh-CN"/>
              <a:t>“</a:t>
            </a:r>
            <a:r>
              <a:rPr lang="zh-CN" altLang="en-US"/>
              <a:t>世界</a:t>
            </a:r>
            <a:r>
              <a:rPr lang="en-US" altLang="zh-CN"/>
              <a:t>”</a:t>
            </a:r>
            <a:r>
              <a:rPr lang="zh-CN" altLang="en-US"/>
              <a:t>是界定对象，</a:t>
            </a:r>
            <a:r>
              <a:rPr lang="en-US" altLang="zh-CN"/>
              <a:t>“</a:t>
            </a:r>
            <a:r>
              <a:rPr lang="zh-CN" altLang="en-US"/>
              <a:t>物质</a:t>
            </a:r>
            <a:r>
              <a:rPr lang="en-US" altLang="zh-CN"/>
              <a:t>”</a:t>
            </a:r>
            <a:r>
              <a:rPr lang="zh-CN" altLang="en-US"/>
              <a:t>是事物属性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546225" y="626745"/>
            <a:ext cx="20193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一、属性匹配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86840" y="1761490"/>
            <a:ext cx="53536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下定义</a:t>
            </a:r>
            <a:endParaRPr lang="zh-CN" altLang="en-US"/>
          </a:p>
          <a:p>
            <a:r>
              <a:rPr lang="zh-CN" altLang="en-US"/>
              <a:t>被定义概念</a:t>
            </a:r>
            <a:r>
              <a:rPr lang="en-US" altLang="zh-CN"/>
              <a:t>=</a:t>
            </a:r>
            <a:r>
              <a:rPr lang="zh-CN" altLang="en-US"/>
              <a:t>种差</a:t>
            </a:r>
            <a:r>
              <a:rPr lang="en-US" altLang="zh-CN"/>
              <a:t>+</a:t>
            </a:r>
            <a:r>
              <a:rPr lang="zh-CN" altLang="en-US"/>
              <a:t>属概念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619885" y="1052830"/>
            <a:ext cx="20193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二、种差准确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3BE43A8D7141D98F664C27F4D3E3A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117090" y="-38100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FE237D8B339E6194DAE50EDEE9F354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1976755" y="-619125"/>
            <a:ext cx="5143500" cy="79114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999E911DAE0565424732138D9ACAE20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1584325" y="-193040"/>
            <a:ext cx="5777230" cy="743394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57805" y="2706370"/>
            <a:ext cx="38557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我们说的好奇心不是猎奇心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018665" y="1856105"/>
            <a:ext cx="28054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反面界定</a:t>
            </a:r>
            <a:r>
              <a:rPr lang="en-US" altLang="zh-CN"/>
              <a:t>+</a:t>
            </a:r>
            <a:r>
              <a:rPr lang="zh-CN" altLang="en-US"/>
              <a:t>举例界定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AB08D17CEA5422D1258C58D4EBF0F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05" y="4445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F8C7838BE0C88F8041728A658CADCF7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395605" y="-2730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3074" name="Rectangle 3"/>
          <p:cNvSpPr>
            <a:spLocks noGrp="1"/>
          </p:cNvSpPr>
          <p:nvPr>
            <p:ph idx="1" hasCustomPrompt="1"/>
          </p:nvPr>
        </p:nvSpPr>
        <p:spPr>
          <a:xfrm>
            <a:off x="457200" y="228600"/>
            <a:ext cx="8229600" cy="6477000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en-US" altLang="zh-CN" sz="2800" dirty="0"/>
              <a:t>    </a:t>
            </a:r>
            <a:r>
              <a:rPr lang="zh-CN" altLang="en-US" sz="2800" dirty="0"/>
              <a:t>阅读下面的材料，根据要求写作。</a:t>
            </a:r>
            <a:endParaRPr lang="zh-CN" altLang="en-US" sz="2800" dirty="0"/>
          </a:p>
          <a:p>
            <a:pPr eaLnBrk="1" hangingPunct="1">
              <a:buNone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  好奇心是人类与生俱来的天性。婴儿一旦发现新奇事物，就会用手触摸，用舌头品尝。到了幼儿期，好奇心更加强烈和明显，孩子们会通过感官、动作、语言来表达自己对周围世界的好奇。然而，随着年龄的增长，许多人会因好奇而不断探索、创新；许多人会逐渐消磨了好奇而慢慢变得平庸、消沉；也有许多人因好奇而误入歧途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None/>
            </a:pPr>
            <a:r>
              <a:rPr lang="zh-CN" altLang="en-US" sz="2800" dirty="0"/>
              <a:t>        请结合材料写一篇文章</a:t>
            </a:r>
            <a:r>
              <a:rPr lang="en-US" altLang="zh-CN" sz="2800" dirty="0"/>
              <a:t>,</a:t>
            </a:r>
            <a:r>
              <a:rPr lang="zh-CN" altLang="en-US" sz="2800" dirty="0"/>
              <a:t>体现你的感悟和思考。</a:t>
            </a:r>
            <a:endParaRPr lang="zh-CN" altLang="en-US" sz="2800" dirty="0"/>
          </a:p>
          <a:p>
            <a:pPr eaLnBrk="1" hangingPunct="1">
              <a:buNone/>
            </a:pPr>
            <a:r>
              <a:rPr lang="zh-CN" altLang="en-US" sz="2800" dirty="0"/>
              <a:t>        要求：自拟标题，自选角度，确定立意；不要套作，不得抄袭；不得泄露个人信息；不少于</a:t>
            </a:r>
            <a:r>
              <a:rPr lang="en-US" altLang="zh-CN" sz="2800" dirty="0"/>
              <a:t>800</a:t>
            </a:r>
            <a:r>
              <a:rPr lang="zh-CN" altLang="en-US" sz="2800" dirty="0"/>
              <a:t>字。</a:t>
            </a:r>
            <a:endParaRPr lang="zh-CN" altLang="en-US" sz="280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53198C1DC632C3FE9255F381D290377B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123825" y="44450"/>
            <a:ext cx="8896350" cy="66725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548130" y="908685"/>
            <a:ext cx="5998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通过</a:t>
            </a:r>
            <a:r>
              <a:rPr lang="en-US" altLang="zh-CN"/>
              <a:t>“</a:t>
            </a:r>
            <a:r>
              <a:rPr lang="zh-CN" altLang="en-US"/>
              <a:t>不是</a:t>
            </a:r>
            <a:r>
              <a:rPr lang="en-US" altLang="zh-CN"/>
              <a:t>……</a:t>
            </a:r>
            <a:r>
              <a:rPr lang="zh-CN" altLang="en-US"/>
              <a:t>而是</a:t>
            </a:r>
            <a:r>
              <a:rPr lang="en-US" altLang="zh-CN"/>
              <a:t>……”</a:t>
            </a:r>
            <a:r>
              <a:rPr lang="zh-CN" altLang="en-US"/>
              <a:t>的概念界定，</a:t>
            </a:r>
            <a:endParaRPr lang="zh-CN" altLang="en-US"/>
          </a:p>
          <a:p>
            <a:r>
              <a:rPr lang="zh-CN" altLang="en-US"/>
              <a:t>好奇心带来的利弊是由好奇的对象决定的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8E905FF67029014796DA85358CCA391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045335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36980" y="2216785"/>
            <a:ext cx="59982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对事物探究的深度是由好奇心的程度决定的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01700" y="996315"/>
            <a:ext cx="2478405" cy="28613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/>
              <a:t>再练笔</a:t>
            </a:r>
            <a:endParaRPr lang="zh-CN" altLang="en-US" sz="3600"/>
          </a:p>
          <a:p>
            <a:endParaRPr lang="zh-CN" altLang="en-US" sz="3600"/>
          </a:p>
          <a:p>
            <a:endParaRPr lang="zh-CN" altLang="en-US" sz="3600"/>
          </a:p>
          <a:p>
            <a:r>
              <a:rPr lang="zh-CN" altLang="en-US" sz="3600"/>
              <a:t>偶像</a:t>
            </a:r>
            <a:r>
              <a:rPr lang="en-US" altLang="zh-CN" sz="3600"/>
              <a:t> </a:t>
            </a:r>
            <a:endParaRPr lang="en-US" altLang="zh-CN" sz="3600"/>
          </a:p>
          <a:p>
            <a:r>
              <a:rPr lang="zh-CN" altLang="en-US" sz="3600"/>
              <a:t>偶像审美观</a:t>
            </a:r>
            <a:endParaRPr lang="zh-CN" altLang="en-US" sz="360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15695" y="1196340"/>
            <a:ext cx="6791960" cy="26765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表扬（</a:t>
            </a:r>
            <a:r>
              <a:rPr lang="en-US" altLang="zh-CN" sz="2800"/>
              <a:t>11</a:t>
            </a:r>
            <a:r>
              <a:rPr lang="zh-CN" altLang="en-US" sz="2800"/>
              <a:t>班）</a:t>
            </a:r>
            <a:endParaRPr lang="zh-CN" altLang="en-US" sz="2800"/>
          </a:p>
          <a:p>
            <a:r>
              <a:rPr lang="zh-CN" altLang="en-US" sz="2800"/>
              <a:t>李嘉瑶</a:t>
            </a:r>
            <a:r>
              <a:rPr lang="en-US" altLang="zh-CN" sz="2800"/>
              <a:t>  </a:t>
            </a:r>
            <a:r>
              <a:rPr lang="zh-CN" altLang="en-US" sz="2800"/>
              <a:t>包颜彤</a:t>
            </a:r>
            <a:r>
              <a:rPr lang="en-US" altLang="zh-CN" sz="2800"/>
              <a:t>  </a:t>
            </a:r>
            <a:r>
              <a:rPr lang="zh-CN" altLang="en-US" sz="2800"/>
              <a:t>周嘉崎</a:t>
            </a:r>
            <a:r>
              <a:rPr lang="en-US" altLang="zh-CN" sz="2800"/>
              <a:t>  </a:t>
            </a:r>
            <a:r>
              <a:rPr lang="zh-CN" altLang="en-US" sz="2800"/>
              <a:t>刘烨</a:t>
            </a:r>
            <a:r>
              <a:rPr lang="en-US" altLang="zh-CN" sz="2800"/>
              <a:t>  </a:t>
            </a:r>
            <a:r>
              <a:rPr lang="zh-CN" altLang="en-US" sz="2800"/>
              <a:t>周宇涵</a:t>
            </a:r>
            <a:r>
              <a:rPr lang="en-US" altLang="zh-CN" sz="2800"/>
              <a:t>  </a:t>
            </a:r>
            <a:r>
              <a:rPr lang="zh-CN" altLang="en-US" sz="2800"/>
              <a:t>茅昕</a:t>
            </a:r>
            <a:endParaRPr lang="zh-CN" altLang="en-US" sz="2800"/>
          </a:p>
          <a:p>
            <a:r>
              <a:rPr lang="zh-CN" altLang="en-US" sz="2800"/>
              <a:t>徐若兰</a:t>
            </a:r>
            <a:r>
              <a:rPr lang="en-US" altLang="zh-CN" sz="2800"/>
              <a:t>  </a:t>
            </a:r>
            <a:r>
              <a:rPr lang="zh-CN" altLang="en-US" sz="2800"/>
              <a:t>王快乐</a:t>
            </a:r>
            <a:r>
              <a:rPr lang="en-US" altLang="zh-CN" sz="2800"/>
              <a:t>  </a:t>
            </a:r>
            <a:r>
              <a:rPr lang="zh-CN" altLang="en-US" sz="2800"/>
              <a:t>康希</a:t>
            </a:r>
            <a:r>
              <a:rPr lang="en-US" altLang="zh-CN" sz="2800"/>
              <a:t>  </a:t>
            </a:r>
            <a:r>
              <a:rPr lang="zh-CN" altLang="en-US" sz="2800"/>
              <a:t>邓文文</a:t>
            </a:r>
            <a:r>
              <a:rPr lang="en-US" altLang="zh-CN" sz="2800"/>
              <a:t>  </a:t>
            </a:r>
            <a:r>
              <a:rPr lang="zh-CN" altLang="en-US" sz="2800"/>
              <a:t>冯越</a:t>
            </a:r>
            <a:r>
              <a:rPr lang="en-US" altLang="zh-CN" sz="2800"/>
              <a:t>  </a:t>
            </a:r>
            <a:r>
              <a:rPr lang="zh-CN" altLang="en-US" sz="2800"/>
              <a:t>陈涵</a:t>
            </a:r>
            <a:endParaRPr lang="zh-CN" altLang="en-US" sz="2800"/>
          </a:p>
          <a:p>
            <a:r>
              <a:rPr lang="zh-CN" altLang="en-US" sz="2800"/>
              <a:t>张娴</a:t>
            </a:r>
            <a:r>
              <a:rPr lang="en-US" altLang="zh-CN" sz="2800"/>
              <a:t>  </a:t>
            </a:r>
            <a:r>
              <a:rPr lang="zh-CN" altLang="en-US" sz="2800"/>
              <a:t>李文龙</a:t>
            </a:r>
            <a:r>
              <a:rPr lang="en-US" altLang="zh-CN" sz="2800"/>
              <a:t>  </a:t>
            </a:r>
            <a:r>
              <a:rPr lang="zh-CN" altLang="en-US" sz="2800"/>
              <a:t>李灵琦</a:t>
            </a:r>
            <a:r>
              <a:rPr lang="en-US" altLang="zh-CN" sz="2800"/>
              <a:t> </a:t>
            </a:r>
            <a:r>
              <a:rPr lang="zh-CN" altLang="en-US" sz="2800"/>
              <a:t>孟瑶瑶</a:t>
            </a:r>
            <a:r>
              <a:rPr lang="en-US" altLang="zh-CN" sz="2800"/>
              <a:t>  </a:t>
            </a:r>
            <a:r>
              <a:rPr lang="zh-CN" altLang="en-US" sz="2800"/>
              <a:t>魏雨</a:t>
            </a:r>
            <a:r>
              <a:rPr lang="en-US" altLang="zh-CN" sz="2800"/>
              <a:t>  </a:t>
            </a:r>
            <a:r>
              <a:rPr lang="zh-CN" altLang="en-US" sz="2800"/>
              <a:t>马媛</a:t>
            </a:r>
            <a:endParaRPr lang="zh-CN" altLang="en-US" sz="2800"/>
          </a:p>
          <a:p>
            <a:r>
              <a:rPr lang="zh-CN" altLang="en-US" sz="2800"/>
              <a:t>邹冬娜</a:t>
            </a:r>
            <a:r>
              <a:rPr lang="en-US" altLang="zh-CN" sz="2800"/>
              <a:t>  </a:t>
            </a:r>
            <a:r>
              <a:rPr lang="zh-CN" altLang="en-US" sz="2800"/>
              <a:t>吴梦涵</a:t>
            </a:r>
            <a:r>
              <a:rPr lang="en-US" altLang="zh-CN" sz="2800"/>
              <a:t>  </a:t>
            </a:r>
            <a:r>
              <a:rPr lang="zh-CN" altLang="en-US" sz="2800"/>
              <a:t>周耀文</a:t>
            </a:r>
            <a:r>
              <a:rPr lang="en-US" altLang="zh-CN" sz="2800"/>
              <a:t>  </a:t>
            </a:r>
            <a:r>
              <a:rPr lang="zh-CN" altLang="en-US" sz="2800"/>
              <a:t>柴祖岩</a:t>
            </a:r>
            <a:r>
              <a:rPr lang="en-US" altLang="zh-CN" sz="2800"/>
              <a:t>  </a:t>
            </a:r>
            <a:r>
              <a:rPr lang="zh-CN" altLang="en-US" sz="2800"/>
              <a:t>周美惠</a:t>
            </a:r>
            <a:endParaRPr lang="zh-CN" altLang="en-US" sz="2800"/>
          </a:p>
          <a:p>
            <a:r>
              <a:rPr lang="zh-CN" altLang="en-US" sz="2800"/>
              <a:t>李梁灵</a:t>
            </a:r>
            <a:r>
              <a:rPr lang="en-US" altLang="zh-CN" sz="2800"/>
              <a:t>  </a:t>
            </a:r>
            <a:r>
              <a:rPr lang="zh-CN" altLang="en-US" sz="2800"/>
              <a:t>徐颖</a:t>
            </a:r>
            <a:r>
              <a:rPr lang="en-US" altLang="zh-CN" sz="2800"/>
              <a:t>  </a:t>
            </a:r>
            <a:r>
              <a:rPr lang="zh-CN" altLang="en-US" sz="2800"/>
              <a:t>许蕊</a:t>
            </a:r>
            <a:r>
              <a:rPr lang="en-US" altLang="zh-CN" sz="2800"/>
              <a:t>  </a:t>
            </a:r>
            <a:r>
              <a:rPr lang="zh-CN" altLang="en-US" sz="2800"/>
              <a:t>李子蓉</a:t>
            </a:r>
            <a:r>
              <a:rPr lang="en-US" altLang="zh-CN" sz="2800"/>
              <a:t>  </a:t>
            </a:r>
            <a:r>
              <a:rPr lang="zh-CN" altLang="en-US" sz="2800"/>
              <a:t>张子惠</a:t>
            </a:r>
            <a:r>
              <a:rPr lang="en-US" altLang="zh-CN" sz="2800"/>
              <a:t>  </a:t>
            </a:r>
            <a:r>
              <a:rPr lang="zh-CN" altLang="en-US" sz="2800"/>
              <a:t>罗晶</a:t>
            </a:r>
            <a:endParaRPr lang="zh-CN" altLang="en-US" sz="280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43940" y="1556385"/>
            <a:ext cx="7120255" cy="20612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/>
              <a:t>表扬（</a:t>
            </a:r>
            <a:r>
              <a:rPr lang="en-US" altLang="zh-CN" sz="3200"/>
              <a:t>7</a:t>
            </a:r>
            <a:r>
              <a:rPr lang="zh-CN" altLang="en-US" sz="3200"/>
              <a:t>班）</a:t>
            </a:r>
            <a:endParaRPr lang="zh-CN" altLang="en-US" sz="3200"/>
          </a:p>
          <a:p>
            <a:r>
              <a:rPr lang="zh-CN" altLang="en-US" sz="3200"/>
              <a:t>沈茹</a:t>
            </a:r>
            <a:r>
              <a:rPr lang="en-US" altLang="zh-CN" sz="3200"/>
              <a:t>  </a:t>
            </a:r>
            <a:r>
              <a:rPr lang="zh-CN" altLang="en-US" sz="3200"/>
              <a:t>孙乐妍</a:t>
            </a:r>
            <a:r>
              <a:rPr lang="en-US" altLang="zh-CN" sz="3200"/>
              <a:t>  </a:t>
            </a:r>
            <a:r>
              <a:rPr lang="zh-CN" altLang="en-US" sz="3200"/>
              <a:t>王浩宇</a:t>
            </a:r>
            <a:r>
              <a:rPr lang="en-US" altLang="zh-CN" sz="3200"/>
              <a:t>  </a:t>
            </a:r>
            <a:r>
              <a:rPr lang="zh-CN" altLang="en-US" sz="3200"/>
              <a:t>陈凯</a:t>
            </a:r>
            <a:r>
              <a:rPr lang="en-US" altLang="zh-CN" sz="3200"/>
              <a:t>   </a:t>
            </a:r>
            <a:r>
              <a:rPr lang="zh-CN" altLang="en-US" sz="3200"/>
              <a:t>段景岳</a:t>
            </a:r>
            <a:endParaRPr lang="zh-CN" altLang="en-US" sz="3200"/>
          </a:p>
          <a:p>
            <a:r>
              <a:rPr lang="zh-CN" altLang="en-US" sz="3200"/>
              <a:t>喻梦洁</a:t>
            </a:r>
            <a:r>
              <a:rPr lang="en-US" altLang="zh-CN" sz="3200"/>
              <a:t>  </a:t>
            </a:r>
            <a:r>
              <a:rPr lang="zh-CN" altLang="en-US" sz="3200"/>
              <a:t>陈雨欣</a:t>
            </a:r>
            <a:r>
              <a:rPr lang="en-US" altLang="zh-CN" sz="3200"/>
              <a:t>  </a:t>
            </a:r>
            <a:r>
              <a:rPr lang="zh-CN" altLang="en-US" sz="3200"/>
              <a:t>李圣阳</a:t>
            </a:r>
            <a:r>
              <a:rPr lang="en-US" altLang="zh-CN" sz="3200"/>
              <a:t>  </a:t>
            </a:r>
            <a:r>
              <a:rPr lang="zh-CN" altLang="en-US" sz="3200"/>
              <a:t>张嘉艺</a:t>
            </a:r>
            <a:r>
              <a:rPr lang="en-US" altLang="zh-CN" sz="3200"/>
              <a:t>  </a:t>
            </a:r>
            <a:r>
              <a:rPr lang="zh-CN" altLang="en-US" sz="3200"/>
              <a:t>刘欣</a:t>
            </a:r>
            <a:endParaRPr lang="zh-CN" altLang="en-US" sz="3200"/>
          </a:p>
          <a:p>
            <a:r>
              <a:rPr lang="zh-CN" altLang="en-US" sz="3200"/>
              <a:t>章雨杭</a:t>
            </a:r>
            <a:r>
              <a:rPr lang="en-US" altLang="zh-CN" sz="3200"/>
              <a:t>  </a:t>
            </a:r>
            <a:r>
              <a:rPr lang="zh-CN" altLang="en-US" sz="3200"/>
              <a:t>周子璇</a:t>
            </a:r>
            <a:r>
              <a:rPr lang="en-US" altLang="zh-CN" sz="3200"/>
              <a:t>  </a:t>
            </a:r>
            <a:r>
              <a:rPr lang="zh-CN" altLang="en-US" sz="3200"/>
              <a:t>刘宏祥</a:t>
            </a:r>
            <a:r>
              <a:rPr lang="en-US" altLang="zh-CN" sz="3200"/>
              <a:t>  </a:t>
            </a:r>
            <a:r>
              <a:rPr lang="zh-CN" altLang="en-US" sz="3200"/>
              <a:t>唐宇琦</a:t>
            </a:r>
            <a:r>
              <a:rPr lang="en-US" altLang="zh-CN" sz="3200"/>
              <a:t>  </a:t>
            </a:r>
            <a:r>
              <a:rPr lang="zh-CN" altLang="en-US" sz="3200"/>
              <a:t>倪紫腾</a:t>
            </a:r>
            <a:endParaRPr lang="zh-CN" altLang="en-US" sz="320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764540"/>
            <a:ext cx="7772400" cy="1362075"/>
          </a:xfrm>
        </p:spPr>
        <p:txBody>
          <a:bodyPr/>
          <a:p>
            <a:r>
              <a:rPr lang="zh-CN" altLang="en-US" sz="3600"/>
              <a:t>训练点：</a:t>
            </a:r>
            <a:br>
              <a:rPr lang="zh-CN" altLang="en-US" sz="3600"/>
            </a:br>
            <a:r>
              <a:rPr altLang="zh-CN" sz="3600"/>
              <a:t> </a:t>
            </a:r>
            <a:r>
              <a:rPr lang="zh-CN" sz="3200"/>
              <a:t>概念界定之词典定义法、反面界定法、举例界定法</a:t>
            </a:r>
            <a:endParaRPr lang="zh-CN" sz="320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zh-CN" altLang="en-US" sz="2800"/>
              <a:t>参考句式</a:t>
            </a:r>
            <a:r>
              <a:rPr altLang="zh-CN" sz="2800"/>
              <a:t>     </a:t>
            </a:r>
            <a:r>
              <a:rPr lang="zh-CN" sz="2800"/>
              <a:t>：</a:t>
            </a:r>
            <a:endParaRPr lang="zh-CN" sz="2800"/>
          </a:p>
          <a:p>
            <a:r>
              <a:rPr lang="zh-CN" sz="2800"/>
              <a:t>不是（不仅是）</a:t>
            </a:r>
            <a:r>
              <a:rPr altLang="zh-CN" sz="2800"/>
              <a:t>……</a:t>
            </a:r>
            <a:r>
              <a:rPr lang="zh-CN" sz="2800"/>
              <a:t>不是（不仅是）</a:t>
            </a:r>
            <a:r>
              <a:rPr altLang="zh-CN" sz="2800"/>
              <a:t>……</a:t>
            </a:r>
            <a:r>
              <a:rPr lang="zh-CN" sz="2800"/>
              <a:t>而是</a:t>
            </a:r>
            <a:r>
              <a:rPr altLang="zh-CN" sz="2800"/>
              <a:t>……</a:t>
            </a:r>
            <a:endParaRPr lang="zh-CN" sz="2800"/>
          </a:p>
          <a:p>
            <a:r>
              <a:rPr altLang="zh-CN" sz="2800"/>
              <a:t> </a:t>
            </a:r>
            <a:endParaRPr altLang="zh-CN" sz="280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43940" y="1628775"/>
            <a:ext cx="661035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清晰的概念对于任何一种理性、逻辑的说理都是</a:t>
            </a:r>
            <a:endParaRPr lang="zh-CN" altLang="en-US"/>
          </a:p>
          <a:p>
            <a:pPr algn="l"/>
            <a:r>
              <a:rPr lang="zh-CN" altLang="en-US"/>
              <a:t>必不可少的的，在这个意义上可以说，说理都是</a:t>
            </a:r>
            <a:endParaRPr lang="zh-CN" altLang="en-US"/>
          </a:p>
          <a:p>
            <a:pPr algn="l"/>
            <a:r>
              <a:rPr lang="zh-CN" altLang="en-US"/>
              <a:t>从概念界定开始的。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endParaRPr lang="zh-CN" altLang="en-US"/>
          </a:p>
          <a:p>
            <a:pPr algn="l"/>
            <a:endParaRPr lang="zh-CN" alt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sp>
        <p:nvSpPr>
          <p:cNvPr id="3074" name="Rectangle 3"/>
          <p:cNvSpPr>
            <a:spLocks noGrp="1"/>
          </p:cNvSpPr>
          <p:nvPr>
            <p:ph idx="1" hasCustomPrompt="1"/>
          </p:nvPr>
        </p:nvSpPr>
        <p:spPr>
          <a:xfrm>
            <a:off x="457200" y="228600"/>
            <a:ext cx="8229600" cy="6477000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en-US" altLang="zh-CN" sz="2800" dirty="0"/>
              <a:t>    </a:t>
            </a:r>
            <a:r>
              <a:rPr lang="zh-CN" altLang="en-US" sz="2800" dirty="0"/>
              <a:t>阅读下面的材料，根据要求写作。</a:t>
            </a:r>
            <a:endParaRPr lang="zh-CN" altLang="en-US" sz="2800" dirty="0"/>
          </a:p>
          <a:p>
            <a:pPr eaLnBrk="1" hangingPunct="1">
              <a:buNone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  好奇心是人类与生俱来的天性。婴儿一旦发现新奇事物，就会用手触摸，用舌头品尝。到了幼儿期，好奇心更加强烈和明显，孩子们会通过感官、动作、语言来表达自己对周围世界的好奇。然而，随着年龄的增长，许多人会因好奇而不断探索、创新；许多人会逐渐消磨了好奇而慢慢变得平庸、消沉；也有许多人因好奇而误入歧途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None/>
            </a:pPr>
            <a:r>
              <a:rPr lang="zh-CN" altLang="en-US" sz="2800" dirty="0"/>
              <a:t>        </a:t>
            </a:r>
            <a:endParaRPr lang="zh-CN" altLang="en-US" sz="2800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11505" y="1268730"/>
            <a:ext cx="729805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反面定义，只能告知一个事物不是什么，但不能说明它是什么，因此反面定义后还必须要有正面的具体的定义。</a:t>
            </a:r>
            <a:endParaRPr lang="zh-CN" altLang="en-US"/>
          </a:p>
          <a:p>
            <a:r>
              <a:rPr lang="zh-CN" altLang="en-US" sz="3600">
                <a:solidFill>
                  <a:srgbClr val="FF0000"/>
                </a:solidFill>
              </a:rPr>
              <a:t>否定的作用是排除相近概念</a:t>
            </a:r>
            <a:endParaRPr lang="zh-CN" altLang="en-US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6E7EC726BF58449336385547F08E7D1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395605" y="119634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AS_UNIQUEID" val="129"/>
</p:tagLst>
</file>

<file path=ppt/tags/tag10.xml><?xml version="1.0" encoding="utf-8"?>
<p:tagLst xmlns:p="http://schemas.openxmlformats.org/presentationml/2006/main">
  <p:tag name="AS_UNIQUEID" val="17"/>
</p:tagLst>
</file>

<file path=ppt/tags/tag11.xml><?xml version="1.0" encoding="utf-8"?>
<p:tagLst xmlns:p="http://schemas.openxmlformats.org/presentationml/2006/main">
  <p:tag name="AS_UNIQUEID" val="135"/>
</p:tagLst>
</file>

<file path=ppt/tags/tag12.xml><?xml version="1.0" encoding="utf-8"?>
<p:tagLst xmlns:p="http://schemas.openxmlformats.org/presentationml/2006/main">
  <p:tag name="AS_UNIQUEID" val="136"/>
</p:tagLst>
</file>

<file path=ppt/tags/tag13.xml><?xml version="1.0" encoding="utf-8"?>
<p:tagLst xmlns:p="http://schemas.openxmlformats.org/presentationml/2006/main">
  <p:tag name="AS_UNIQUEID" val="137"/>
</p:tagLst>
</file>

<file path=ppt/tags/tag14.xml><?xml version="1.0" encoding="utf-8"?>
<p:tagLst xmlns:p="http://schemas.openxmlformats.org/presentationml/2006/main">
  <p:tag name="AS_UNIQUEID" val="18"/>
</p:tagLst>
</file>

<file path=ppt/tags/tag15.xml><?xml version="1.0" encoding="utf-8"?>
<p:tagLst xmlns:p="http://schemas.openxmlformats.org/presentationml/2006/main">
  <p:tag name="AS_UNIQUEID" val="19"/>
</p:tagLst>
</file>

<file path=ppt/tags/tag16.xml><?xml version="1.0" encoding="utf-8"?>
<p:tagLst xmlns:p="http://schemas.openxmlformats.org/presentationml/2006/main">
  <p:tag name="AS_UNIQUEID" val="20"/>
</p:tagLst>
</file>

<file path=ppt/tags/tag17.xml><?xml version="1.0" encoding="utf-8"?>
<p:tagLst xmlns:p="http://schemas.openxmlformats.org/presentationml/2006/main">
  <p:tag name="AS_UNIQUEID" val="139"/>
</p:tagLst>
</file>

<file path=ppt/tags/tag18.xml><?xml version="1.0" encoding="utf-8"?>
<p:tagLst xmlns:p="http://schemas.openxmlformats.org/presentationml/2006/main">
  <p:tag name="AS_UNIQUEID" val="140"/>
</p:tagLst>
</file>

<file path=ppt/tags/tag19.xml><?xml version="1.0" encoding="utf-8"?>
<p:tagLst xmlns:p="http://schemas.openxmlformats.org/presentationml/2006/main">
  <p:tag name="AS_UNIQUEID" val="141"/>
</p:tagLst>
</file>

<file path=ppt/tags/tag2.xml><?xml version="1.0" encoding="utf-8"?>
<p:tagLst xmlns:p="http://schemas.openxmlformats.org/presentationml/2006/main">
  <p:tag name="AS_UNIQUEID" val="130"/>
</p:tagLst>
</file>

<file path=ppt/tags/tag20.xml><?xml version="1.0" encoding="utf-8"?>
<p:tagLst xmlns:p="http://schemas.openxmlformats.org/presentationml/2006/main">
  <p:tag name="AS_UNIQUEID" val="142"/>
</p:tagLst>
</file>

<file path=ppt/tags/tag21.xml><?xml version="1.0" encoding="utf-8"?>
<p:tagLst xmlns:p="http://schemas.openxmlformats.org/presentationml/2006/main">
  <p:tag name="AS_UNIQUEID" val="143"/>
</p:tagLst>
</file>

<file path=ppt/tags/tag22.xml><?xml version="1.0" encoding="utf-8"?>
<p:tagLst xmlns:p="http://schemas.openxmlformats.org/presentationml/2006/main">
  <p:tag name="AS_UNIQUEID" val="21"/>
</p:tagLst>
</file>

<file path=ppt/tags/tag23.xml><?xml version="1.0" encoding="utf-8"?>
<p:tagLst xmlns:p="http://schemas.openxmlformats.org/presentationml/2006/main">
  <p:tag name="AS_UNIQUEID" val="22"/>
</p:tagLst>
</file>

<file path=ppt/tags/tag24.xml><?xml version="1.0" encoding="utf-8"?>
<p:tagLst xmlns:p="http://schemas.openxmlformats.org/presentationml/2006/main">
  <p:tag name="AS_UNIQUEID" val="23"/>
</p:tagLst>
</file>

<file path=ppt/tags/tag25.xml><?xml version="1.0" encoding="utf-8"?>
<p:tagLst xmlns:p="http://schemas.openxmlformats.org/presentationml/2006/main">
  <p:tag name="AS_UNIQUEID" val="145"/>
</p:tagLst>
</file>

<file path=ppt/tags/tag26.xml><?xml version="1.0" encoding="utf-8"?>
<p:tagLst xmlns:p="http://schemas.openxmlformats.org/presentationml/2006/main">
  <p:tag name="AS_UNIQUEID" val="24"/>
</p:tagLst>
</file>

<file path=ppt/tags/tag27.xml><?xml version="1.0" encoding="utf-8"?>
<p:tagLst xmlns:p="http://schemas.openxmlformats.org/presentationml/2006/main">
  <p:tag name="AS_UNIQUEID" val="25"/>
</p:tagLst>
</file>

<file path=ppt/tags/tag28.xml><?xml version="1.0" encoding="utf-8"?>
<p:tagLst xmlns:p="http://schemas.openxmlformats.org/presentationml/2006/main">
  <p:tag name="AS_UNIQUEID" val="26"/>
</p:tagLst>
</file>

<file path=ppt/tags/tag29.xml><?xml version="1.0" encoding="utf-8"?>
<p:tagLst xmlns:p="http://schemas.openxmlformats.org/presentationml/2006/main">
  <p:tag name="AS_UNIQUEID" val="27"/>
</p:tagLst>
</file>

<file path=ppt/tags/tag3.xml><?xml version="1.0" encoding="utf-8"?>
<p:tagLst xmlns:p="http://schemas.openxmlformats.org/presentationml/2006/main">
  <p:tag name="AS_UNIQUEID" val="12"/>
</p:tagLst>
</file>

<file path=ppt/tags/tag30.xml><?xml version="1.0" encoding="utf-8"?>
<p:tagLst xmlns:p="http://schemas.openxmlformats.org/presentationml/2006/main">
  <p:tag name="AS_UNIQUEID" val="28"/>
</p:tagLst>
</file>

<file path=ppt/tags/tag31.xml><?xml version="1.0" encoding="utf-8"?>
<p:tagLst xmlns:p="http://schemas.openxmlformats.org/presentationml/2006/main">
  <p:tag name="AS_UNIQUEID" val="29"/>
</p:tagLst>
</file>

<file path=ppt/tags/tag32.xml><?xml version="1.0" encoding="utf-8"?>
<p:tagLst xmlns:p="http://schemas.openxmlformats.org/presentationml/2006/main">
  <p:tag name="AS_UNIQUEID" val="148"/>
</p:tagLst>
</file>

<file path=ppt/tags/tag33.xml><?xml version="1.0" encoding="utf-8"?>
<p:tagLst xmlns:p="http://schemas.openxmlformats.org/presentationml/2006/main">
  <p:tag name="AS_UNIQUEID" val="149"/>
</p:tagLst>
</file>

<file path=ppt/tags/tag34.xml><?xml version="1.0" encoding="utf-8"?>
<p:tagLst xmlns:p="http://schemas.openxmlformats.org/presentationml/2006/main">
  <p:tag name="AS_UNIQUEID" val="150"/>
</p:tagLst>
</file>

<file path=ppt/tags/tag35.xml><?xml version="1.0" encoding="utf-8"?>
<p:tagLst xmlns:p="http://schemas.openxmlformats.org/presentationml/2006/main">
  <p:tag name="AS_UNIQUEID" val="30"/>
</p:tagLst>
</file>

<file path=ppt/tags/tag36.xml><?xml version="1.0" encoding="utf-8"?>
<p:tagLst xmlns:p="http://schemas.openxmlformats.org/presentationml/2006/main">
  <p:tag name="AS_UNIQUEID" val="31"/>
</p:tagLst>
</file>

<file path=ppt/tags/tag37.xml><?xml version="1.0" encoding="utf-8"?>
<p:tagLst xmlns:p="http://schemas.openxmlformats.org/presentationml/2006/main">
  <p:tag name="AS_UNIQUEID" val="32"/>
</p:tagLst>
</file>

<file path=ppt/tags/tag38.xml><?xml version="1.0" encoding="utf-8"?>
<p:tagLst xmlns:p="http://schemas.openxmlformats.org/presentationml/2006/main">
  <p:tag name="AS_UNIQUEID" val="152"/>
</p:tagLst>
</file>

<file path=ppt/tags/tag39.xml><?xml version="1.0" encoding="utf-8"?>
<p:tagLst xmlns:p="http://schemas.openxmlformats.org/presentationml/2006/main">
  <p:tag name="AS_UNIQUEID" val="153"/>
</p:tagLst>
</file>

<file path=ppt/tags/tag4.xml><?xml version="1.0" encoding="utf-8"?>
<p:tagLst xmlns:p="http://schemas.openxmlformats.org/presentationml/2006/main">
  <p:tag name="AS_UNIQUEID" val="13"/>
</p:tagLst>
</file>

<file path=ppt/tags/tag40.xml><?xml version="1.0" encoding="utf-8"?>
<p:tagLst xmlns:p="http://schemas.openxmlformats.org/presentationml/2006/main">
  <p:tag name="AS_UNIQUEID" val="154"/>
</p:tagLst>
</file>

<file path=ppt/tags/tag41.xml><?xml version="1.0" encoding="utf-8"?>
<p:tagLst xmlns:p="http://schemas.openxmlformats.org/presentationml/2006/main">
  <p:tag name="AS_UNIQUEID" val="33"/>
</p:tagLst>
</file>

<file path=ppt/tags/tag42.xml><?xml version="1.0" encoding="utf-8"?>
<p:tagLst xmlns:p="http://schemas.openxmlformats.org/presentationml/2006/main">
  <p:tag name="AS_UNIQUEID" val="34"/>
</p:tagLst>
</file>

<file path=ppt/tags/tag43.xml><?xml version="1.0" encoding="utf-8"?>
<p:tagLst xmlns:p="http://schemas.openxmlformats.org/presentationml/2006/main">
  <p:tag name="AS_UNIQUEID" val="35"/>
</p:tagLst>
</file>

<file path=ppt/tags/tag44.xml><?xml version="1.0" encoding="utf-8"?>
<p:tagLst xmlns:p="http://schemas.openxmlformats.org/presentationml/2006/main">
  <p:tag name="AS_UNIQUEID" val="156"/>
</p:tagLst>
</file>

<file path=ppt/tags/tag45.xml><?xml version="1.0" encoding="utf-8"?>
<p:tagLst xmlns:p="http://schemas.openxmlformats.org/presentationml/2006/main">
  <p:tag name="AS_UNIQUEID" val="157"/>
</p:tagLst>
</file>

<file path=ppt/tags/tag46.xml><?xml version="1.0" encoding="utf-8"?>
<p:tagLst xmlns:p="http://schemas.openxmlformats.org/presentationml/2006/main">
  <p:tag name="AS_UNIQUEID" val="36"/>
</p:tagLst>
</file>

<file path=ppt/tags/tag47.xml><?xml version="1.0" encoding="utf-8"?>
<p:tagLst xmlns:p="http://schemas.openxmlformats.org/presentationml/2006/main">
  <p:tag name="AS_UNIQUEID" val="37"/>
</p:tagLst>
</file>

<file path=ppt/tags/tag48.xml><?xml version="1.0" encoding="utf-8"?>
<p:tagLst xmlns:p="http://schemas.openxmlformats.org/presentationml/2006/main">
  <p:tag name="AS_UNIQUEID" val="38"/>
</p:tagLst>
</file>

<file path=ppt/tags/tag49.xml><?xml version="1.0" encoding="utf-8"?>
<p:tagLst xmlns:p="http://schemas.openxmlformats.org/presentationml/2006/main">
  <p:tag name="AS_UNIQUEID" val="159"/>
</p:tagLst>
</file>

<file path=ppt/tags/tag5.xml><?xml version="1.0" encoding="utf-8"?>
<p:tagLst xmlns:p="http://schemas.openxmlformats.org/presentationml/2006/main">
  <p:tag name="AS_UNIQUEID" val="14"/>
</p:tagLst>
</file>

<file path=ppt/tags/tag50.xml><?xml version="1.0" encoding="utf-8"?>
<p:tagLst xmlns:p="http://schemas.openxmlformats.org/presentationml/2006/main">
  <p:tag name="AS_UNIQUEID" val="160"/>
</p:tagLst>
</file>

<file path=ppt/tags/tag51.xml><?xml version="1.0" encoding="utf-8"?>
<p:tagLst xmlns:p="http://schemas.openxmlformats.org/presentationml/2006/main">
  <p:tag name="AS_UNIQUEID" val="39"/>
</p:tagLst>
</file>

<file path=ppt/tags/tag52.xml><?xml version="1.0" encoding="utf-8"?>
<p:tagLst xmlns:p="http://schemas.openxmlformats.org/presentationml/2006/main">
  <p:tag name="AS_UNIQUEID" val="40"/>
</p:tagLst>
</file>

<file path=ppt/tags/tag53.xml><?xml version="1.0" encoding="utf-8"?>
<p:tagLst xmlns:p="http://schemas.openxmlformats.org/presentationml/2006/main">
  <p:tag name="AS_UNIQUEID" val="41"/>
</p:tagLst>
</file>

<file path=ppt/tags/tag54.xml><?xml version="1.0" encoding="utf-8"?>
<p:tagLst xmlns:p="http://schemas.openxmlformats.org/presentationml/2006/main">
  <p:tag name="AS_UNIQUEID" val="162"/>
</p:tagLst>
</file>

<file path=ppt/tags/tag55.xml><?xml version="1.0" encoding="utf-8"?>
<p:tagLst xmlns:p="http://schemas.openxmlformats.org/presentationml/2006/main">
  <p:tag name="AS_UNIQUEID" val="163"/>
</p:tagLst>
</file>

<file path=ppt/tags/tag56.xml><?xml version="1.0" encoding="utf-8"?>
<p:tagLst xmlns:p="http://schemas.openxmlformats.org/presentationml/2006/main">
  <p:tag name="AS_UNIQUEID" val="164"/>
</p:tagLst>
</file>

<file path=ppt/tags/tag57.xml><?xml version="1.0" encoding="utf-8"?>
<p:tagLst xmlns:p="http://schemas.openxmlformats.org/presentationml/2006/main">
  <p:tag name="AS_UNIQUEID" val="42"/>
</p:tagLst>
</file>

<file path=ppt/tags/tag58.xml><?xml version="1.0" encoding="utf-8"?>
<p:tagLst xmlns:p="http://schemas.openxmlformats.org/presentationml/2006/main">
  <p:tag name="AS_UNIQUEID" val="43"/>
</p:tagLst>
</file>

<file path=ppt/tags/tag59.xml><?xml version="1.0" encoding="utf-8"?>
<p:tagLst xmlns:p="http://schemas.openxmlformats.org/presentationml/2006/main">
  <p:tag name="AS_UNIQUEID" val="44"/>
</p:tagLst>
</file>

<file path=ppt/tags/tag6.xml><?xml version="1.0" encoding="utf-8"?>
<p:tagLst xmlns:p="http://schemas.openxmlformats.org/presentationml/2006/main">
  <p:tag name="AS_UNIQUEID" val="132"/>
</p:tagLst>
</file>

<file path=ppt/tags/tag60.xml><?xml version="1.0" encoding="utf-8"?>
<p:tagLst xmlns:p="http://schemas.openxmlformats.org/presentationml/2006/main">
  <p:tag name="AS_UNIQUEID" val="166"/>
</p:tagLst>
</file>

<file path=ppt/tags/tag61.xml><?xml version="1.0" encoding="utf-8"?>
<p:tagLst xmlns:p="http://schemas.openxmlformats.org/presentationml/2006/main">
  <p:tag name="AS_UNIQUEID" val="167"/>
</p:tagLst>
</file>

<file path=ppt/tags/tag62.xml><?xml version="1.0" encoding="utf-8"?>
<p:tagLst xmlns:p="http://schemas.openxmlformats.org/presentationml/2006/main">
  <p:tag name="AS_UNIQUEID" val="168"/>
</p:tagLst>
</file>

<file path=ppt/tags/tag63.xml><?xml version="1.0" encoding="utf-8"?>
<p:tagLst xmlns:p="http://schemas.openxmlformats.org/presentationml/2006/main">
  <p:tag name="AS_UNIQUEID" val="169"/>
</p:tagLst>
</file>

<file path=ppt/tags/tag64.xml><?xml version="1.0" encoding="utf-8"?>
<p:tagLst xmlns:p="http://schemas.openxmlformats.org/presentationml/2006/main">
  <p:tag name="AS_UNIQUEID" val="170"/>
</p:tagLst>
</file>

<file path=ppt/tags/tag65.xml><?xml version="1.0" encoding="utf-8"?>
<p:tagLst xmlns:p="http://schemas.openxmlformats.org/presentationml/2006/main">
  <p:tag name="AS_UNIQUEID" val="45"/>
</p:tagLst>
</file>

<file path=ppt/tags/tag66.xml><?xml version="1.0" encoding="utf-8"?>
<p:tagLst xmlns:p="http://schemas.openxmlformats.org/presentationml/2006/main">
  <p:tag name="AS_UNIQUEID" val="46"/>
</p:tagLst>
</file>

<file path=ppt/tags/tag67.xml><?xml version="1.0" encoding="utf-8"?>
<p:tagLst xmlns:p="http://schemas.openxmlformats.org/presentationml/2006/main">
  <p:tag name="AS_UNIQUEID" val="47"/>
</p:tagLst>
</file>

<file path=ppt/tags/tag68.xml><?xml version="1.0" encoding="utf-8"?>
<p:tagLst xmlns:p="http://schemas.openxmlformats.org/presentationml/2006/main">
  <p:tag name="AS_UNIQUEID" val="123"/>
</p:tagLst>
</file>

<file path=ppt/tags/tag69.xml><?xml version="1.0" encoding="utf-8"?>
<p:tagLst xmlns:p="http://schemas.openxmlformats.org/presentationml/2006/main">
  <p:tag name="AS_UNIQUEID" val="124"/>
</p:tagLst>
</file>

<file path=ppt/tags/tag7.xml><?xml version="1.0" encoding="utf-8"?>
<p:tagLst xmlns:p="http://schemas.openxmlformats.org/presentationml/2006/main">
  <p:tag name="AS_UNIQUEID" val="133"/>
</p:tagLst>
</file>

<file path=ppt/tags/tag70.xml><?xml version="1.0" encoding="utf-8"?>
<p:tagLst xmlns:p="http://schemas.openxmlformats.org/presentationml/2006/main">
  <p:tag name="AS_UNIQUEID" val="6"/>
</p:tagLst>
</file>

<file path=ppt/tags/tag71.xml><?xml version="1.0" encoding="utf-8"?>
<p:tagLst xmlns:p="http://schemas.openxmlformats.org/presentationml/2006/main">
  <p:tag name="AS_UNIQUEID" val="8"/>
</p:tagLst>
</file>

<file path=ppt/tags/tag72.xml><?xml version="1.0" encoding="utf-8"?>
<p:tagLst xmlns:p="http://schemas.openxmlformats.org/presentationml/2006/main">
  <p:tag name="AS_UNIQUEID" val="10"/>
</p:tagLst>
</file>

<file path=ppt/tags/tag73.xml><?xml version="1.0" encoding="utf-8"?>
<p:tagLst xmlns:p="http://schemas.openxmlformats.org/presentationml/2006/main">
  <p:tag name="AS_UNIQUEID" val="125"/>
</p:tagLst>
</file>

<file path=ppt/tags/tag74.xml><?xml version="1.0" encoding="utf-8"?>
<p:tagLst xmlns:p="http://schemas.openxmlformats.org/presentationml/2006/main">
  <p:tag name="AS_UNIQUEID" val="126"/>
</p:tagLst>
</file>

<file path=ppt/tags/tag75.xml><?xml version="1.0" encoding="utf-8"?>
<p:tagLst xmlns:p="http://schemas.openxmlformats.org/presentationml/2006/main">
  <p:tag name="AS_UNIQUEID" val="7"/>
</p:tagLst>
</file>

<file path=ppt/tags/tag76.xml><?xml version="1.0" encoding="utf-8"?>
<p:tagLst xmlns:p="http://schemas.openxmlformats.org/presentationml/2006/main">
  <p:tag name="AS_UNIQUEID" val="9"/>
</p:tagLst>
</file>

<file path=ppt/tags/tag77.xml><?xml version="1.0" encoding="utf-8"?>
<p:tagLst xmlns:p="http://schemas.openxmlformats.org/presentationml/2006/main">
  <p:tag name="AS_UNIQUEID" val="11"/>
</p:tagLst>
</file>

<file path=ppt/tags/tag78.xml><?xml version="1.0" encoding="utf-8"?>
<p:tagLst xmlns:p="http://schemas.openxmlformats.org/presentationml/2006/main">
  <p:tag name="AS_UNIQUEID" val="2"/>
</p:tagLst>
</file>

<file path=ppt/tags/tag79.xml><?xml version="1.0" encoding="utf-8"?>
<p:tagLst xmlns:p="http://schemas.openxmlformats.org/presentationml/2006/main">
  <p:tag name="AS_UNIQUEID" val="3"/>
</p:tagLst>
</file>

<file path=ppt/tags/tag8.xml><?xml version="1.0" encoding="utf-8"?>
<p:tagLst xmlns:p="http://schemas.openxmlformats.org/presentationml/2006/main">
  <p:tag name="AS_UNIQUEID" val="15"/>
</p:tagLst>
</file>

<file path=ppt/tags/tag80.xml><?xml version="1.0" encoding="utf-8"?>
<p:tagLst xmlns:p="http://schemas.openxmlformats.org/presentationml/2006/main">
  <p:tag name="AS_UNIQUEID" val="4"/>
</p:tagLst>
</file>

<file path=ppt/tags/tag81.xml><?xml version="1.0" encoding="utf-8"?>
<p:tagLst xmlns:p="http://schemas.openxmlformats.org/presentationml/2006/main">
  <p:tag name="AS_UNIQUEID" val="5"/>
</p:tagLst>
</file>

<file path=ppt/tags/tag82.xml><?xml version="1.0" encoding="utf-8"?>
<p:tagLst xmlns:p="http://schemas.openxmlformats.org/presentationml/2006/main">
  <p:tag name="AS_UNIQUEID" val="52"/>
</p:tagLst>
</file>

<file path=ppt/tags/tag83.xml><?xml version="1.0" encoding="utf-8"?>
<p:tagLst xmlns:p="http://schemas.openxmlformats.org/presentationml/2006/main">
  <p:tag name="KSO_WM_UNIT_PLACING_PICTURE_USER_VIEWPORT" val="{&quot;height&quot;:10508,&quot;width&quot;:14010}"/>
</p:tagLst>
</file>

<file path=ppt/tags/tag84.xml><?xml version="1.0" encoding="utf-8"?>
<p:tagLst xmlns:p="http://schemas.openxmlformats.org/presentationml/2006/main">
  <p:tag name="AS_UNIQUEID" val="119"/>
</p:tagLst>
</file>

<file path=ppt/tags/tag85.xml><?xml version="1.0" encoding="utf-8"?>
<p:tagLst xmlns:p="http://schemas.openxmlformats.org/presentationml/2006/main">
  <p:tag name="AS_UNIQUEID" val="120"/>
</p:tagLst>
</file>

<file path=ppt/tags/tag86.xml><?xml version="1.0" encoding="utf-8"?>
<p:tagLst xmlns:p="http://schemas.openxmlformats.org/presentationml/2006/main">
  <p:tag name="AS_UNIQUEID" val="121"/>
</p:tagLst>
</file>

<file path=ppt/tags/tag87.xml><?xml version="1.0" encoding="utf-8"?>
<p:tagLst xmlns:p="http://schemas.openxmlformats.org/presentationml/2006/main">
  <p:tag name="AS_UNIQUEID" val="122"/>
</p:tagLst>
</file>

<file path=ppt/tags/tag88.xml><?xml version="1.0" encoding="utf-8"?>
<p:tagLst xmlns:p="http://schemas.openxmlformats.org/presentationml/2006/main">
  <p:tag name="AS_NET" val="4.0.30319.42000"/>
  <p:tag name="AS_OS" val="Unix 3.10 unknown"/>
  <p:tag name="AS_RELEASE_DATE" val="2017.06.20"/>
  <p:tag name="AS_TITLE" val="Aspose.Slides for Java"/>
  <p:tag name="AS_VERSION" val="17.6"/>
  <p:tag name="COMMONDATA" val="eyJoZGlkIjoiOTE1ZmFhZGEwYTIwZWVjYjA3MjE0ZjliYmFjYTk0NGQifQ=="/>
</p:tagLst>
</file>

<file path=ppt/tags/tag9.xml><?xml version="1.0" encoding="utf-8"?>
<p:tagLst xmlns:p="http://schemas.openxmlformats.org/presentationml/2006/main">
  <p:tag name="AS_UNIQUEID" val="16"/>
</p:tagLst>
</file>

<file path=ppt/theme/theme1.xml><?xml version="1.0" encoding="utf-8"?>
<a:theme xmlns:a="http://schemas.openxmlformats.org/drawingml/2006/main" name="古瓶荷花">
  <a:themeElements>
    <a:clrScheme name="古瓶荷花 1">
      <a:dk1>
        <a:srgbClr val="0033CC"/>
      </a:dk1>
      <a:lt1>
        <a:srgbClr val="FFFFFF"/>
      </a:lt1>
      <a:dk2>
        <a:srgbClr val="007572"/>
      </a:dk2>
      <a:lt2>
        <a:srgbClr val="C0C0C0"/>
      </a:lt2>
      <a:accent1>
        <a:srgbClr val="CCECFF"/>
      </a:accent1>
      <a:accent2>
        <a:srgbClr val="3399FF"/>
      </a:accent2>
      <a:accent3>
        <a:srgbClr val="FFFFFF"/>
      </a:accent3>
      <a:accent4>
        <a:srgbClr val="002AAE"/>
      </a:accent4>
      <a:accent5>
        <a:srgbClr val="E2F4FF"/>
      </a:accent5>
      <a:accent6>
        <a:srgbClr val="2D8AE7"/>
      </a:accent6>
      <a:hlink>
        <a:srgbClr val="CC0066"/>
      </a:hlink>
      <a:folHlink>
        <a:srgbClr val="7D7DA9"/>
      </a:folHlink>
    </a:clrScheme>
    <a:fontScheme name="古瓶荷花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古瓶荷花 1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E"/>
        </a:accent4>
        <a:accent5>
          <a:srgbClr val="E2F4FF"/>
        </a:accent5>
        <a:accent6>
          <a:srgbClr val="2D8AE7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2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6FAF5"/>
        </a:accent3>
        <a:accent4>
          <a:srgbClr val="006765"/>
        </a:accent4>
        <a:accent5>
          <a:srgbClr val="F1F5F0"/>
        </a:accent5>
        <a:accent6>
          <a:srgbClr val="E78A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3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C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4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A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5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F"/>
        </a:accent3>
        <a:accent4>
          <a:srgbClr val="53537E"/>
        </a:accent4>
        <a:accent5>
          <a:srgbClr val="FFEEEE"/>
        </a:accent5>
        <a:accent6>
          <a:srgbClr val="E78A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6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C"/>
        </a:accent4>
        <a:accent5>
          <a:srgbClr val="E9F7FF"/>
        </a:accent5>
        <a:accent6>
          <a:srgbClr val="E78A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7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EEE"/>
        </a:accent3>
        <a:accent4>
          <a:srgbClr val="0056AE"/>
        </a:accent4>
        <a:accent5>
          <a:srgbClr val="FFFFE2"/>
        </a:accent5>
        <a:accent6>
          <a:srgbClr val="008A8A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8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12121"/>
        </a:accent4>
        <a:accent5>
          <a:srgbClr val="E1E1EB"/>
        </a:accent5>
        <a:accent6>
          <a:srgbClr val="E7B9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古瓶荷花">
  <a:themeElements>
    <a:clrScheme name="古瓶荷花 1">
      <a:dk1>
        <a:srgbClr val="0033CC"/>
      </a:dk1>
      <a:lt1>
        <a:srgbClr val="FFFFFF"/>
      </a:lt1>
      <a:dk2>
        <a:srgbClr val="007572"/>
      </a:dk2>
      <a:lt2>
        <a:srgbClr val="C0C0C0"/>
      </a:lt2>
      <a:accent1>
        <a:srgbClr val="CCECFF"/>
      </a:accent1>
      <a:accent2>
        <a:srgbClr val="3399FF"/>
      </a:accent2>
      <a:accent3>
        <a:srgbClr val="FFFFFF"/>
      </a:accent3>
      <a:accent4>
        <a:srgbClr val="002AAE"/>
      </a:accent4>
      <a:accent5>
        <a:srgbClr val="E2F4FF"/>
      </a:accent5>
      <a:accent6>
        <a:srgbClr val="2D8AE7"/>
      </a:accent6>
      <a:hlink>
        <a:srgbClr val="CC0066"/>
      </a:hlink>
      <a:folHlink>
        <a:srgbClr val="7D7DA9"/>
      </a:folHlink>
    </a:clrScheme>
    <a:fontScheme name="古瓶荷花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古瓶荷花 1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E"/>
        </a:accent4>
        <a:accent5>
          <a:srgbClr val="E2F4FF"/>
        </a:accent5>
        <a:accent6>
          <a:srgbClr val="2D8AE7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2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6FAF5"/>
        </a:accent3>
        <a:accent4>
          <a:srgbClr val="006765"/>
        </a:accent4>
        <a:accent5>
          <a:srgbClr val="F1F5F0"/>
        </a:accent5>
        <a:accent6>
          <a:srgbClr val="E78A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3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C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4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A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5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F"/>
        </a:accent3>
        <a:accent4>
          <a:srgbClr val="53537E"/>
        </a:accent4>
        <a:accent5>
          <a:srgbClr val="FFEEEE"/>
        </a:accent5>
        <a:accent6>
          <a:srgbClr val="E78A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6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C"/>
        </a:accent4>
        <a:accent5>
          <a:srgbClr val="E9F7FF"/>
        </a:accent5>
        <a:accent6>
          <a:srgbClr val="E78A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7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EEE"/>
        </a:accent3>
        <a:accent4>
          <a:srgbClr val="0056AE"/>
        </a:accent4>
        <a:accent5>
          <a:srgbClr val="FFFFE2"/>
        </a:accent5>
        <a:accent6>
          <a:srgbClr val="008A8A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8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12121"/>
        </a:accent4>
        <a:accent5>
          <a:srgbClr val="E1E1EB"/>
        </a:accent5>
        <a:accent6>
          <a:srgbClr val="E7B9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1031</Words>
  <Application>WPS 演示</Application>
  <PresentationFormat>On-screen Show (4:3)</PresentationFormat>
  <Paragraphs>64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Arial</vt:lpstr>
      <vt:lpstr>宋体</vt:lpstr>
      <vt:lpstr>Wingdings</vt:lpstr>
      <vt:lpstr>Times New Roman</vt:lpstr>
      <vt:lpstr>Arial</vt:lpstr>
      <vt:lpstr>楷体</vt:lpstr>
      <vt:lpstr>微软雅黑</vt:lpstr>
      <vt:lpstr>Arial Unicode MS</vt:lpstr>
      <vt:lpstr>Calibri</vt:lpstr>
      <vt:lpstr>黑体</vt:lpstr>
      <vt:lpstr>楷体_GB2312</vt:lpstr>
      <vt:lpstr>新宋体</vt:lpstr>
      <vt:lpstr>方正粗黑宋简体</vt:lpstr>
      <vt:lpstr>古瓶荷花</vt:lpstr>
      <vt:lpstr>1_古瓶荷花</vt:lpstr>
      <vt:lpstr>PowerPoint 演示文稿</vt:lpstr>
      <vt:lpstr>PowerPoint 演示文稿</vt:lpstr>
      <vt:lpstr>PowerPoint 演示文稿</vt:lpstr>
      <vt:lpstr>PowerPoint 演示文稿</vt:lpstr>
      <vt:lpstr>训练点：  概念界定之词典定义法、反面界定法、举例界定法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细看</cp:lastModifiedBy>
  <cp:revision>21</cp:revision>
  <cp:lastPrinted>2020-10-14T16:44:00Z</cp:lastPrinted>
  <dcterms:created xsi:type="dcterms:W3CDTF">2020-10-14T16:44:00Z</dcterms:created>
  <dcterms:modified xsi:type="dcterms:W3CDTF">2022-10-10T00:42:24Z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E596C61008C7479280025EDFA5F61645</vt:lpwstr>
  </property>
  <property fmtid="{D5CDD505-2E9C-101B-9397-08002B2CF9AE}" pid="7" name="KSOProductBuildVer">
    <vt:lpwstr>2052-11.1.0.12358</vt:lpwstr>
  </property>
</Properties>
</file>